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4C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80" autoAdjust="0"/>
    <p:restoredTop sz="96949" autoAdjust="0"/>
  </p:normalViewPr>
  <p:slideViewPr>
    <p:cSldViewPr snapToGrid="0">
      <p:cViewPr varScale="1">
        <p:scale>
          <a:sx n="90" d="100"/>
          <a:sy n="90" d="100"/>
        </p:scale>
        <p:origin x="78" y="36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10.49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16779,'0'0'3720,"5"0"-3722,-1 0-39,-3 0 44,1 0 33,-1 0 1,1 1 0,0-1 0,0 1 0,-1-1-1,1 1 1,0 0 0,-1 0 0,1-1 0,-1 1-1,3 2 1,20 18 263,-5-5-181,38 26 201,-47-37-201,-10-5-91,1 0-1,0 1 1,-1-1 0,1 0 0,0 1 0,-1-1 0,1 0-1,-1 1 1,1-1 0,0 1 0,-1-1 0,1 1 0,-1-1-1,0 1 1,1 0 0,-1-1 0,1 1 0,-1-1 0,0 1-1,0 0 1,1-1 0,-1 1 0,0 0 0,0-1 0,0 1-1,0 0 1,1 0 0,-1-1 0,0 1 0,0 0 0,-1-1-1,1 1 1,0 0 0,0 1 0,-1 3 26,1 0-1,-1-1 1,0 1-1,0 0 1,-1 0-1,-3 8 1,-17 31-199,15-30-53,-61 105-7086,58-100 2402,0-8-3060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15.10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11970,'0'0'5761,"3"15"-5453,0-4-256,16 104 256,-9 202 710,-10-309-1082,-1-136-5063,-3 69 967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51.42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13706,'0'0'4350,"3"0"-4300,11 0 52,-13 0-7,0 0 0,0 0-1,0 1 1,0-1-1,0 1 1,0-1 0,0 1-1,-1-1 1,1 1 0,0-1-1,0 1 1,0 0-1,-1-1 1,1 1 0,0 0-1,-1 0 1,1 0-1,-1-1 1,1 1 0,0 2-1,5 5 507,3-1-95,-7-6-485,-1 0 1,0 0 0,1-1 0,-1 1-1,0 0 1,0 0 0,0 0 0,0 0 0,0 0-1,0 1 1,0-1 0,0 0 0,0 0-1,-1 1 1,1-1 0,0 0 0,-1 1-1,1-1 1,-1 1 0,1 1 0,-1-2-88,0-1 0,0 0 0,0 0 0,0 1 0,0-1 0,-1 0 0,1 0 0,0 1 0,0-1 0,0 0 0,0 0 0,0 1 0,-1-1 1,1 0-1,0 0 0,0 0 0,0 1 0,0-1 0,-1 0 0,1 0 0,0 0 0,0 0 0,-1 0 0,1 0 0,0 1 0,0-1 0,-1 0 0,1 0 0,0 0 1,0 0-1,-1 0 0,1 0 0,0 0 0,0 0 0,-1 0 0,1 0 0,0 0 0,0 0 0,-1 0 0,1 0 0,0-1 0,0 1 0,-1 0 0,-2 0-1490,-15 0-12585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08.0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0 361 14091,'0'0'976,"18"-6"-1339,-5 2 453,6-2 85,0-1 1,-1 0-1,0-1 1,33-21-1,0-6-46,-2-1 1,65-63-1,-88 76-118,-20 18-49,0 0 0,0-1 1,8-10-1,-12 14-163,-15 2-881,-1 1 549,-13-1-324,10-2-3644,16 1 4353,0 1 0,0-1 0,0 1 1,0-1-1,1 1 0,-1-1 0,0 0 0,0 0 0,1 1 0,-1-1 0,0 0 0,1 0 0,-1 0 1,1 0-1,-1 0 0,1 0 0,-1 0 0,1 0 0,0 0 0,-1 0 0,1 0 0,0 0 0,0-2 0,-1-29 1956,1 21 4539,0 14-5415,1 66 1981,-3 96-1100,1-156-1806,0 1-1,0-1 1,-1 0-1,-1-1 1,0 1-1,0 0 1,0-1-1,-1 1 1,0-1-1,-1 0 1,0 0 0,0-1-1,0 0 1,-1 0-1,-12 12 1,9-12-511,0 0 0,0 0-1,-1 0 1,-11 5 0,-7 3-3094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08.4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1 187 7561,'0'0'4248,"1"5"-3467,7 16 107,-7-21-795,-1 1 0,1-1 0,-1 1 0,0-1 0,1 1-1,-1-1 1,1 0 0,-1 1 0,1-1 0,0 0 0,-1 1 0,1-1 0,-1 0 0,1 0-1,0 1 1,-1-1 0,1 0 0,-1 0 0,1 0 0,0 0 0,-1 0 0,2 0 0,14-2 1426,49-17-82,-1-3 1,94-46 0,-91 37-1445,129-41 0,-184 67-428,-20 7-1488,-18 7-706,-10 5-4696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08.9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68 13914,'0'0'3049,"3"1"-3042,2 4 164,1-1 1,-1 1 0,0 0 0,-1 1 0,1-1-1,6 11 1,-5-7 387,0 0-1,12 11 1,-16-19-572,-1 1-1,1-1 1,0 0-1,0 0 1,0 0-1,-1 0 1,1 0-1,0 0 1,0-1-1,0 1 1,0 0 0,0-1-1,0 0 1,1 0-1,-1 1 1,0-1-1,0 0 1,0 0-1,0-1 1,0 1-1,3-1 1,-1 0-184,0 0 1,0-1-1,0 0 0,0 0 1,0 0-1,0 0 0,0 0 1,6-6-1,30-29-1994,-20 17 690,37-27 0,-51 43 1822,1-1 0,0 1-1,0 0 1,1 1-1,-1 0 1,1 0 0,0 0-1,-1 1 1,1 0 0,10 0-1,-13 1 33,4 0 485,-1 1 1,1 0-1,12 1 1,-19-1-726,-1 0 0,1 1-1,-1-1 1,1 0 0,-1 1 0,1-1 0,-1 1 0,1-1 0,-1 1 0,1 0 0,-1 0 0,0 0 0,1 0 0,-1 0 0,0 0 0,0 0 0,0 0 0,1 0 0,-1 0 0,0 1 0,-1-1 0,1 0 0,0 1 0,0-1 0,0 3 0,0-4-110,-1 1 0,0-1 1,0 0-1,0 0 0,0 1 0,0-1 1,1 0-1,-1 0 0,0 1 0,0-1 0,0 0 1,0 1-1,0-1 0,0 0 0,0 0 1,0 1-1,0-1 0,0 0 0,0 1 0,0-1 1,0 0-1,0 1 0,0-1 0,0 0 1,0 0-1,-1 1 0,1-1 0,0 0 0,0 0 1,0 1-1,0-1 0,-1 0 0,1 0 1,0 1-1,0-1 0,0 0 0,-1 0 0,1 1 1,-5-3-265,-12-3-1838,-12-4-4705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09.9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140 1 16067,'0'0'3941,"1"7"-3880,0 6-35,0 1 1,0-1-1,-2 0 0,0 1 0,0-1 0,-6 23 0,-5 0 24,-20 38 0,12-29-15,9-18-25,-2-1 0,-21 31 0,30-51-2,3-5-4,0 0 1,1 0 0,-1-1-1,0 1 1,1 0 0,-1 0 0,1 0-1,-1 0 1,1 0 0,0-1-1,-1 1 1,1 0 0,0 0 0,0 0-1,0 2 1,3-5 4,11-9 85,-1-1 0,13-14 0,-11 9 9,21-15-1,-22 22-95,-14 10-9,1 0 0,-1 0-1,0 0 1,0 0 0,0 0 0,0 0 0,0-1 0,1 1 0,-1 0 0,0 0 0,0 0 0,0 0 0,1 0 0,-1 0 0,0 0 0,0 0 0,0 0-1,1 0 1,-1 0 0,0 0 0,0 0 0,0 0 0,0 0 0,1 0 0,-1 0 0,0 0 0,0 0 0,0 0 0,1 1 0,-1-1 0,0 0-1,0 0 1,0 0 0,0 0 0,0 0 0,1 0 0,-1 9-196,0-4 119,-1 9-1,-1 0 0,0-1-1,-1 1 1,-1 0 0,0-1-1,-12 23 1,1 3-151,-54 145-1039,90-208 850,-3-1 587,1 1 0,2 1 1,0 1-1,26-20 1,-46 40-167,1 1 0,-1 0 0,0 0 1,1 0-1,0 0 0,-1 0 0,1 1 0,0-1 1,-1 0-1,1 1 0,0-1 0,-1 1 1,1 0-1,0-1 0,3 1 0,-4 0-1,0 1-1,0-1 0,0 0 1,0 1-1,0-1 0,-1 1 1,1-1-1,0 1 0,0-1 1,0 1-1,-1-1 0,1 1 1,0 0-1,-1 0 1,1-1-1,-1 1 0,1 0 1,-1 0-1,1-1 0,-1 1 1,1 1-1,1 6 4,0-1-1,0 0 1,-1 1 0,0-1-1,0 15 1,-1 27 115,-3 1 0,-2 0 0,-2 0-1,-19 69 1,26-118-117,-5 19 125,4-17-18,3-15-5,3-11-44,16-39 0,-5 19-33,9-30-40,39-111-726,-17 61-1407,-12 18-2181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10.3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210 1 12562,'0'0'6530,"0"2"-6339,-3 24-131,0-1 0,-2 0 0,0 0 0,-15 38 0,2-1 40,-73 288 537,64-228-548,-4 12-2074,27-124 461,2-14 508,1-18-165,1 17 957,0-39-2729,0-5-3836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10.6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 14051,'0'0'3695,"17"-2"-3633,3-1 42,32-1-1,-50 4-93,0 0 0,0 0 0,0 1 0,0-1 0,0 0 0,0 1 0,0 0 0,0-1 0,0 1 0,0 0 0,0 0 0,-1 0 0,1 0 0,0 0 1,-1 0-1,1 1 0,0-1 0,0 2 0,-2-3-10,282 247 1906,-247-220-1788,-6-3-247,2 0 0,1-3 1,44 24-1,-92-45-1255,5 1 852,-24-1-3323,-3 0-5176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11.0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81 14107,'0'0'5169,"139"5"-4201,-96-15-304,0-10-200,0 5-264,-6-6-128,-10 6-72,-5 10 0,-17 5-88,-5 5-728,-21 21-840,-12 4-3329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11.4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9938,'0'0'3744,"4"21"-2719,11 68 323,-1-19 922,-9-45-1841,-1 0 1,0 0-1,-1 27 1,-3-25-252,0-24-251,2-3 2,1-6-155,20-82-3084,-19 68 2385,0 1-1,1 0 0,1 0 1,1 0-1,18-34 0,-24 52 1153,0 0-1,1 0 0,-1 0 0,0 0 0,0 1 1,0-1-1,1 0 0,-1 1 0,0-1 0,1 1 1,-1 0-1,0-1 0,1 1 0,-1 0 0,1 0 1,-1 0-1,0 0 0,1 0 0,-1 0 1,1 0-1,-1 0 0,0 1 0,1-1 0,-1 0 1,0 1-1,3 1 0,-2 0-146,0 1 1,0-1-1,0 1 0,0 0 1,-1 0-1,0 0 0,1 0 1,-1 0-1,0 1 0,0-1 1,0 6-1,1 2-3,-1 1 0,0 12 0,-1 87 2058,11-111-1159,-7-2-936,1 1 0,-1-1 0,0 0 0,0 0-1,0-1 1,-1 1 0,1-1 0,4-4 0,12-8 7,24-9-230,7-3-3695,-29 11-3314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12.2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9273,'0'0'10976,"4"11"-10588,13 32 5,16 70 0,-24-71-263,8 41 9,-17-76-153,0-6-18,0 0 1,0 0-1,0 0 0,0-1 1,0 1-1,1 0 1,-1 0-1,0 0 0,0 0 1,1-1-1,-1 1 0,1 0 1,-1 0-1,0 0 1,2 0-1,-1-13-2997,-1-15 153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12.5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1 194 12882,'0'0'7022,"18"-11"-7130,110-73 52,-97 62 61,2 1 0,51-23 0,-79 42-8,0 0 0,0 0-1,0 1 1,0 0 0,0-1 0,0 2 0,1-1 0,-1 0 0,0 1 0,0 0 0,1 1 0,7 0 0,-12-1 8,-1 1 1,0-1-1,1 0 1,-1 0-1,1 0 1,-1 1-1,0-1 1,1 0-1,-1 1 1,0-1-1,0 0 1,1 1-1,-1-1 1,0 0-1,0 1 1,1-1-1,-1 0 1,0 1-1,0-1 1,0 1-1,1 0 1,1 8 58,0 1 0,-1 0 0,0-1 1,-1 1-1,1 0 0,-2 10 0,0 6 10,0-10-73,0 0 1,-1 0-1,0 0 0,-1-1 1,-1 1-1,-1-1 1,0 1-1,-1-2 1,-1 1-1,0-1 0,-1 0 1,0 0-1,-13 14 1,19-25-83,0 0 1,-1-1-1,1 1 1,-1-1-1,0 1 0,0-1 1,0 0-1,0 0 1,0-1-1,0 1 1,-6 2-1,0-2-841,0 0 0,1-1-1,-13 1 1,16-1 300,-23 0-6886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52.43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0 191 7113,'0'0'10394,"14"10"-9939,46 28-182,-57-37-235,0 1-1,0 0 1,0-1 0,0 1 0,0-1-1,0 0 1,0 0 0,1 0-1,-1-1 1,0 1 0,0-1 0,1 0-1,5 0 1,0 0 80,-3-1-29,0 0 0,0 0 0,0 0-1,0-1 1,0 1 0,0-2 0,0 1 0,-1-1 0,1 1-1,-1-2 1,0 1 0,9-7 0,-1-1-6,-1 0 0,1-1 0,12-17 0,-13 15-21,-5 5-31,0 1 1,0-1 0,-1 0 0,0 0-1,8-18 1,-13 26-20,0-1 0,-1 0 0,1 0 0,-1 1 0,1-1 0,-1 0 0,0 0 0,0 0 0,0 0 0,0 1 0,0-1 0,0 0 0,0 0 0,-1 0 0,1 0 0,-1 1 0,1-1 0,-1 0 0,0 0 0,-1-2 0,0 2-24,0 0-1,0 0 1,1 0-1,-1 1 1,-1-1 0,1 1-1,0-1 1,0 1-1,-1 0 1,1 0-1,0 0 1,-6-2 0,-5 0-86,-1 1 1,1 0 0,-1 1 0,-19 1 0,32 0 96,-4 0-17,-1 1 0,0 0 1,1 1-1,0 0 0,-1-1 0,1 2 1,0-1-1,0 1 0,0-1 0,0 1 1,1 1-1,-1-1 0,1 1 0,0-1 1,-6 8-1,-1 1-192,0 1 0,1 0 0,1 0 0,-10 19 1,13-22 191,1 0 0,1 1 0,0-1 0,0 1 0,1-1 0,0 1 0,1 0 0,0 1 1,1-1-1,0 15 0,1-15 158,0 1 0,1-1 1,1 1-1,0-1 0,1 1 1,7 20-1,-4-14 95,-4-12-169,0-1 0,0 1-1,0-1 1,5 8-1,-6-11-42,0-1 0,0 0 0,0 0 1,0 0-1,0 0 0,0 1 0,0-1 0,0-1 0,1 1 0,-1 0 0,0 0 0,1 0 0,-1-1 0,1 1 0,-1-1 0,1 1 0,-1-1 0,1 1 0,-1-1 1,1 0-1,2 0 0,7 0 252,6 1-186,-1-1 1,1-1-1,-1-1 1,0 0-1,1-1 1,16-5-1,48-27-3985,-46 20-2054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12.9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17587,'0'0'2112,"18"0"-2330,56 1 16,-48 2-292,-19 4-70,-4-4 302,-2-2 137,0 0 0,0 0 0,-1 0-1,1 0 1,0 0 0,-1 0 0,1 0 0,-1 0 0,1 0-1,-1 0 1,1 1 0,-1-1 0,0 0 0,0 0 0,0 0-1,1 1 1,-1-1 0,0 0 0,-1 0 0,1 0 0,0 1-1,0-1 1,0 0 0,-1 0 0,1 1 0,-2 2 35,1-1-1,0 0 1,-1 0 0,0 0 0,1-1 0,-1 1 0,-4 4-1,-24 33 259,13-16 313,15-22-397,0 0-1,1 1 1,-1-1-1,0 1 0,1-1 1,0 1-1,0 0 1,0 0-1,0-1 1,0 1-1,0 0 0,1 0 1,-1 0-1,1 0 1,0 3-1,1-5-77,-1 0 1,1-1-1,0 1 0,0 0 1,0-1-1,0 1 0,0-1 1,0 1-1,0-1 0,0 0 1,0 1-1,0-1 0,0 0 1,0 0-1,0 0 0,2 1 1,23 1-28,-24-2-103,-1 0 49,-1 0-1,1 0 0,-1 0 0,1 0 1,0 0-1,-1-1 0,1 1 0,-1 0 0,1 0 1,0 1-1,-1-1 0,1 0 0,-1 0 1,1 0-1,-1 0 0,1 0 0,0 1 0,-1-1 1,1 0-1,-1 1 0,1-1 0,-1 0 1,1 1-1,-1-1 0,0 0 0,1 1 0,-1-1 1,1 1-1,-1-1 0,0 1 0,1-1 1,-1 1-1,0-1 0,0 1 0,1-1 0,-1 1 1,0-1-1,0 1 0,0 0 0,0 9-3606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13.2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1 376 3144,'0'0'13023,"21"-4"-12223,70-9-19,-68 11-323,0 0-1,30 3 0,-40 0-238,0-1-1,0 0 1,1-1 0,12-3-1,-2-3 34,0 0 0,-1-2 0,-1-1 0,39-22 0,-27 13-24,118-68 515,0-1-283,-122 72-406,-1 0-38,0 1 1,1 1-1,54-16 0,-72 29-42,-9 2-252,-7 1-820,-81 41-2381,34-13-845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13.5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14563,'0'0'5769,"32"61"-5545,-27-46-24,1 5-56,-1 1-24,-5-1-64,0 0 32,0 0-40,0-9-48,0-6-240,6-31-5473,-6-4-3953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14.3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50 57 14123,'0'0'3760,"19"-7"-3469,61-22-183,-69 25-103,-1 0 1,1 1-1,0 0 1,-1 1-1,1 0 1,0 1-1,0 0 1,12 1-1,-23 0-5,1 0 1,-1 0-1,1 0 0,-1 1 1,1-1-1,-1 0 0,0 1 1,1-1-1,-1 0 0,1 1 1,-1-1-1,0 0 0,1 1 1,-1-1-1,0 0 0,1 1 1,-1-1-1,0 1 0,0-1 1,0 1-1,1-1 0,-1 1 1,0-1-1,0 1 0,0-1 1,0 1-1,0-1 0,0 1 1,0-1-1,0 1 0,0-1 0,0 1 1,0-1-1,0 1 0,0-1 1,0 1-1,0-1 0,-1 2 1,1 2 9,0 3 24,-1 0 0,0 0 0,0 0 1,0 0-1,-1 0 0,0 0 0,0 0 1,-6 11-1,-2 0 50,-22 30 0,27-41-90,-58 73-328,52-67-358,-1-1 0,0 0 0,-27 20 0,36-30 359,-1 0 0,1 0 0,0 0 1,-1-1-1,1 1 0,-1-1 1,1 0-1,-1 0 0,0 0 1,1 0-1,-1 0 0,-4-1 1,7 0 346,0-1 1,1 1-1,0-1 0,-1 1 1,1-1-1,-1 1 1,1-1-1,-1 1 1,1-1-1,0 1 1,0-1-1,-1 0 0,1 1 1,0-1-1,0 0 1,0 1-1,0-1 1,-1 0-1,1 1 1,0-1-1,0 0 0,0 1 1,1-1-1,-1-1 1,0-25 1124,0 20-531,1-3-276,1 1 0,-1 0 0,1 0-1,1 0 1,0 0 0,0 0 0,1 0 0,0 1 0,7-11 0,-7 12-316,-2 2-43,1 1-1,0-1 0,0 1 0,0-1 0,1 1 1,-1 0-1,1 1 0,0-1 0,0 0 0,1 1 1,-1 0-1,7-4 0,-7 6-76,-3 1 100,-1 0 1,0 0 0,1 0 0,-1 0 0,0-1 0,1 1 0,-1 0 0,0 0 0,0 0 0,1 0 0,-1 0 0,0-1 0,1 1 0,-1 0 0,0 0 0,0-1 0,1 1 0,-1 0 0,0 0 0,0-1 0,0 1 0,1 0 0,-1-1 0,0 1 0,0 0-1,0-1 1,0 1 0,0 0 0,0-1 0,0 1 0,0 0 0,0-1 0,0 1 0,0 0 0,0-1 0,0 1 0,0-1 0,0-11-576,0 14 401,0 21 476,0-4-43,1 80 768,-3 117 230,2-213-1237,0 9 63,-1-1 0,-1 0 0,1 0 0,-5 14 1,6-25-71,0 0 0,-1 0 0,1 1 0,0-1 1,0 0-1,0 0 0,0 0 0,0 0 1,0 0-1,0 0 0,0 0 0,0 0 1,0 0-1,0 0 0,0 1 0,0-1 0,0 0 1,0 0-1,0 0 0,0 0 0,-1 0 1,1 0-1,0 0 0,0 0 0,0 0 1,0 0-1,0 0 0,0 0 0,0 0 1,0 0-1,0 0 0,-1 0 0,1 0 0,0 0 1,0 0-1,0 0 0,0 0 0,0 0 1,0 0-1,0 0 0,0 0 0,-1 0 1,1 0-1,0 0 0,0 0 0,0 0 1,0 0-1,0 0 0,0 0 0,0 0 0,0 0 1,0 0-1,0-1 0,0 1 0,-1 0 1,1 0-1,0 0 0,0 0 0,-6-9-80,-3-13-866,7 16 339,0 1 1,0-1-1,-1 1 0,0 0 0,0 0 0,-6-8 0,7 11 328,1 0 0,-1 0 1,0 1-1,0-1 0,0 1 0,0-1 0,-1 1 0,1 0 0,-4-2 0,-16 0 1243,22 3-832,0 0 1,-1 0-1,1 0 1,0 0-1,0 0 1,0 0-1,-1 0 1,1 0-1,0 0 1,0 0 0,-1 0-1,1 0 1,0 0-1,0 0 1,0 0-1,-1 0 1,1 0-1,0 0 1,0 0 0,0 0-1,-1 0 1,1 0-1,0 0 1,0 0-1,0-1 1,-1 1-1,1 0 1,0 0 283,0 0-284,-1-1 1,1 1-1,0 0 1,0 0-1,0 0 1,0-1 0,0 1-1,0 0 1,0 0-1,-1-1 1,10-7 1380,20-9-1697,-27 16 642,19-9-209,0 0 0,32-10 0,-28 19-271,-18 1-174,-6 3-199,-1 5 377,0 0 0,0-1 1,-1 1-1,0 0 1,-1-1-1,0 1 0,0-1 1,0 1-1,-1-1 1,-5 10-1,-32 46-319,5-10-447,32-46 686,-2 0 0,1 0 0,-1 0-1,-9 10 1,9-10 200,7-3 415,12-3 508,-10-2-1039,8 1 245,-1-1 0,1-1 0,-1 0 0,0 0 0,0-1 0,0 0 0,19-9 0,-15 4-211,1 0 1,-1-1-1,-1-1 0,20-16 0,-29 22-77,-1 0 0,1-1 1,-1 0-1,5-5 1,-8 7-269,1 1 1,-1 0 0,0-1 0,0 1 0,0-1 0,0 1 0,0-1 0,0 1 0,-1-1 0,0 0 0,1 1 0,-1-4 0,0-6-6128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15.1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14755,'0'0'5304,"2"0"-5146,0 0-146,0 1-1,1-1 0,-1 1 1,0 0-1,0-1 0,0 1 0,0 0 1,0 0-1,-1 1 0,1-1 1,0 0-1,0 0 0,-1 1 1,1-1-1,-1 1 0,1 0 1,1 2-1,8 8 12,-1-5-40,-9-7 15,0 1 0,-1-1 1,1 1-1,0-1 0,0 1 0,-1-1 0,1 1 0,0 0 0,-1-1 0,1 1 0,0 0 0,-1 0 0,1 0 0,-1-1 0,0 1 0,1 0 0,-1 0 0,1 0 0,-1 1 0,4 14 2,-1 0 1,0 1-1,-2-1 0,0 0 1,0 1-1,-3 18 0,1 6 3,1-9-9,5 301 838,-5-202-499,-6-227-1981,-5 26-2438,-4-9-3131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15.4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66 5353,'0'0'12938,"23"-4"-11825,75-14-237,-66 14-566,-1 0 0,56 2 0,1-1-13,84-21 573,-163 22-842,7 0-12,0 1-1,17-1 1,-32 3-98,-2 4-111,-2 2-64,0 0-1,-1-1 0,1 0 0,-1 0 0,0 0 1,-1 0-1,0-1 0,1 1 0,-9 5 1,-29 29-5317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15.8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67 2680,'0'0'17128,"7"-1"-16685,23-4-256,-1-2 0,41-16 0,28-6-124,-98 29-60,1 0-1,-1-1 1,0 1 0,1 0 0,-1 0 0,0 0 0,1 0 0,-1 0 0,0 0-1,1-1 1,-1 1 0,0 0 0,1 0 0,-1 0 0,0 0 0,1 0 0,-1 0-1,0 0 1,1 1 0,-1-1 0,1 0 0,-1 0 0,0 0 0,1 0 0,-1 0-1,0 0 1,0 1 0,1-1 0,-1 0 0,1 1 0,-8 11-72,-49 61-3695,9-14-1320,14-12-298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16.1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22 147 5961,'0'0'14427,"135"-66"-13611,-98 41-384,1 0-216,-12 9-144,-9 1-64,-7 15-8,1 0-72,-11 10-824,-21 26 688,-6-6-1336,-5 1-2361</inkml:trace>
  <inkml:trace contextRef="#ctx0" brushRef="#br0" timeOffset="1">1 385 4280,'0'0'18316,"145"-30"-17243,-102 20-201,-6 0-440,1-6-248,-11 11-184,-6 0-224,-10 5-648,-27-5-1617,-11 5-1384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16.7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1 294 10322,'0'0'5008,"21"-4"-3322,-5 1-1285,1 0 58,1 0 1,-1-2 0,-1 0 0,1-1-1,-1 0 1,25-14 0,34-25 741,-1-3 1,83-70 0,-154 116-1210,0-1 0,0 1 0,0-1 0,-1 0 0,1 0 0,-1 0 0,3-4 0,-7 6-229,-6 1 98,4 0 52,-27 4-1804,-46 12 0,23-1-2957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17.1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177 0 15195,'0'0'4910,"8"6"-4762,26 20-68,-32-25-82,0 1 0,0-1-1,0 1 1,0 0-1,-1 0 1,1 0 0,-1 0-1,1 0 1,-1 0 0,0 0-1,0 0 1,0 1 0,0-1-1,1 3 1,-1 0-3,-1 0 1,1-1 0,-1 1 0,0 0-1,-1 6 1,0 8 8,0 76 32,-14 116 0,14-198-29,-31 186-11,22-155 196,-1-1 0,-27 65 0,37-106-176,-41 92 568,33-76-510,-1-1 1,0 0 0,-14 16-1,23-32-75,-17 20 83,17-20-96,0 0 0,0 0-1,0 0 1,0-1 0,0 1 0,0 0-1,0 0 1,-1-1 0,1 1 0,0 0-1,0-1 1,-1 1 0,-1 0 0,2-6-886,1-15-1499,0-1-2191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52.93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218 293 11210,'0'0'7439,"-2"-10"-7353,-9-31-29,11 39-47,-1 0 0,0 0 0,1 0 0,-1 0 0,0 1 0,0-1 0,0 0 0,-1 0 0,1 1 0,0-1 0,-3-2 0,4 4 10,-1-1 1,0 1 0,0-1-1,1 1 1,-1-1-1,0 1 1,0 0 0,0-1-1,0 1 1,0 0 0,0 0-1,1 0 1,-1-1-1,0 1 1,0 0 0,0 0-1,-2 1 1,1-1 7,-1 1-1,1 0 1,-1 0 0,1 0 0,0 1 0,0-1-1,0 0 1,0 1 0,0-1 0,0 1-1,0 0 1,-3 4 0,-12 14-85,1 1-1,1 1 1,1 0-1,1 1 1,1 1-1,1 0 1,-13 41-1,18-44 40,3-10-15,0 0-1,0 0 1,1 0-1,0 16 1,1-11 18,1-10 21,-1 1 1,1-1-1,1 1 1,1 7 0,-2-13 15,0 1 0,0-1 0,1 0 0,-1 1 0,1-1 0,-1 0 0,1 0 1,0 0-1,-1 0 0,1 1 0,0-1 0,0 0 0,0 0 0,0-1 1,0 1-1,0 0 0,0 0 0,0 0 0,0-1 0,0 1 0,0 0 0,1-1 1,-1 1-1,0-1 0,2 1 0,4 1 151,0-1 1,-1 0-1,10 0 1,-14-1-166,0 0 0,0 0 0,1 0-1,-1 0 1,0-1 0,0 1 0,0-1 0,0 1 0,0-1 0,0 0 0,0 0-1,0 0 1,-1 0 0,1 0 0,3-3 0,13-16-36,0-1 0,-2-1 0,25-43 0,-18 28 28,-3 4-388,-1-2 0,-2 0 0,-1-1-1,-1 0 1,12-54 0,10-48-4966,-25 84-878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17.4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12202,'0'0'4249,"128"61"-2969,-69-26 609,-10 6-65,-6-6-616,-6-4-472,-10-11-359,-11-10-281,-16-15-96,-11-25-689,-26-6-559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19.1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15107,'0'0'2981,"16"0"-1754,-14 0-1037,0 0 0,0 0 0,0 1 0,0-1 0,0 1 0,0-1 1,1 1-1,-2 0 0,1 0 0,3 1 0,23 21 385,-25-20-622,0-1-1,-1 1 0,0 0 0,0 0 0,0 0 0,0 0 0,0 0 1,-1 1-1,1-1 0,0 4 0,-1-3-672,0 0-1,0 0 0,0 1 1,-1 6-1,0 0-3961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19.5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8737,'0'0'14219,"27"25"-13578,-11-15-353,0-5-288,-5-5-320,-6 0-1105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28.7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1 213 6873,'0'0'15596,"7"0"-15710,4 0 104,0 0 0,0-1 0,0 0 0,0 0 0,0-1 0,-1-1 0,1 0 0,0 0 0,-1-1 0,11-5 0,141-92 580,-81 48-489,-63 42-50,-12 8-15,-1 0 0,1 0 1,8-8-1,-33 11-352,1 2-825,-24 8 0,20-5-803,-21 2-3948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29.1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113 0 17203,'0'0'3133,"6"2"-3280,-1-1 136,-3 0 7,0-1 0,-1 0 1,1 1-1,0 0 1,-1-1-1,1 1 1,0 0-1,-1 0 1,1 0-1,-1 0 1,1 0-1,-1 0 0,1 1 1,-1-1-1,0 0 1,2 2-1,5 5 2,-6-7 5,-1 0 0,1 0 0,-1 0 0,1 1 0,-1-1 0,0 0 0,1 1 0,-1-1 0,0 1 0,2 3 0,-3-4-23,1 1 0,-1-1 0,0 1 0,0 0 0,1-1 1,-1 1-1,0 0 0,0-1 0,-1 1 0,1 1 0,0 4 7,0 21 29,0-6 15,0 1 0,-1 0 0,-6 25 0,-62 224 194,2-68 679,54-159-766,-7 29-269,19-69-777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29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0 15171,'0'0'4537,"140"15"-3585,-103 11-56,-4-1-224,-1 6-304,-5-11-192,-11 0-176,-6-10-24,-10 0-320,-26-5-336,-12 6-1360,-10-11-13812</inkml:trace>
  <inkml:trace contextRef="#ctx0" brushRef="#br0" timeOffset="1">1 264 13850,'0'0'6618,"134"50"-6954,-107-50-992,-11 0-3249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30.0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0 107 19092,'0'0'3504,"20"-14"-3411,64-42-22,-72 48-63,0 1-1,17-8 1,-25 13-18,1 1 1,-1 0-1,0 0 0,0 0 1,1 1-1,-1-1 0,6 1 0,-10 0-2,1 0-1,-1 0 1,1 0-1,-1 0 1,1 0-1,-1 1 0,1-1 1,-1 0-1,1 0 1,-1 0-1,1 0 1,-1 0-1,1 1 0,-1-1 1,1 0-1,-1 0 1,0 1-1,1-1 1,-1 0-1,0 1 0,1-1 1,-1 1-1,0-1 1,1 0-1,-1 1 1,0-1-1,1 1 0,-1-1 1,0 1-1,0-1 1,1 1-1,-1 18-250,-1-9 280,0 12 30,-1 1 0,-1 0 0,-10 33 0,11-46-45,0-3-27,1 0 0,0 0 0,0 13 0,1-19 13,0 0 1,0 0 0,1 0-1,-1 0 1,0-1 0,1 1 0,-1 0-1,1 0 1,-1-1 0,1 1-1,-1 0 1,1-1 0,-1 1-1,1 0 1,0-1 0,0 1 0,0 0-1,18 11-9,-5-3 15,-12-6 11,1 0-1,-1 0 1,0 1-1,1-1 1,-1 1 0,-1-1-1,1 1 1,0 0-1,-1 0 1,0 0 0,0 0-1,0 0 1,-1 0 0,1 0-1,-1 4 1,1 8 27,-2-1 1,-3 24 0,2-27-10,-1 1-1,0 0 1,-1-1-1,0 0 1,-1 0-1,0 0 1,-1 0-1,-15 21 1,21-32-31,-1 0 1,0 0 0,0-1-1,1 1 1,-1 0 0,0 0 0,0 0-1,0 0 1,0-1 0,0 1-1,0-1 1,0 1 0,0 0-1,-1-1 1,1 0 0,0 1 0,0-1-1,0 0 1,0 1 0,-1-1-1,1 0 1,-2 0 0,1-1-51,0 1-1,0-1 1,1 1 0,-1-1 0,0 0 0,1 1 0,-1-1-1,1 0 1,-1 0 0,1 0 0,0 0 0,-1-1 0,1 1-1,0 0 1,-2-2 0,0-2-637,-1-1-1,1 1 1,-5-11-1,8 14 548,-21-42-5904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30.4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15595,'0'0'2635,"9"20"-2874,-1-1 267,1-2 22,-1 1 0,-1-1 0,-1 2 0,-1-1 0,0 1 1,1 19-1,1 203 992,-7-160-677,0 154 217,0-242-649,0 1 1,1 0 0,0-1 0,0 1-1,1 0 1,2-9 0,5-16 3,47-190-3854,-34 114-4365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30.7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 14283,'0'0'3073,"2"-2"-2966,9-8-71,-8 7 100,-2 3-119,-1 1 0,1-1 0,0 0 0,-1 0 0,1 0 0,0 1 0,-1-1 0,1 0 0,0 1 0,-1-1 0,1 1 0,-1-1 0,1 1 0,1 0 0,2 6 105,0 0 1,0 1-1,0-1 1,-1 1-1,0 0 1,0 0-1,-1 0 1,0 0-1,1 10 1,3 32 197,-2 0 1,-3 51 0,-1-71-146,0 103-160,0-341-2472,0 121-1054</inkml:trace>
  <inkml:trace contextRef="#ctx0" brushRef="#br0" timeOffset="1">1 15 11682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31.1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1 127 11682,'130'-97'3986,"-102"78"-2907,-23 17-840,-2 4-139,2-2 145,0-1 0,0 0 1,-1 0-1,6-1 1,-5 0 15,0 1 1,-1 0-1,1 1 1,5-1-1,-4 1-166,-2-1-62,0 1 0,-1 1 1,1-1-1,0 0 0,-1 1 1,7 1-1,-8-1-18,-1 0-1,1 0 1,0 0 0,-1 0 0,1 1 0,-1-1-1,1 0 1,-1 1 0,0-1 0,1 1-1,-1 0 1,0-1 0,0 1 0,1 3-1,4 8 78,0 0-1,-1 1 1,6 27-1,2 43 205,-9-37-131,-5 61 0,0-40-65,1-23-72,0-44-2,0-1-1,0 1 0,0-1 0,0 1 0,-1 0 0,1-1 1,0 1-1,0-1 0,-1 1 0,1-1 0,0 1 0,0-1 1,-1 1-1,1-1 0,-1 0 0,1 1 0,0-1 1,-1 1-1,1-1 0,-1 0 0,1 1 0,-1-1 0,1 0 1,-1 0-1,1 1 0,-1-1 0,1 0 0,-1 0 1,0 0-1,1 0 0,-1 0 0,1 0 0,-2 0 0,0 1 30,1-1 0,-1 0-1,0 0 1,0-1 0,0 1-1,0 0 1,0-1 0,0 1-1,1-1 1,-1 1 0,-2-2-1,0-1-18,0 0 0,0 0 0,1 0 0,-1-1 0,1 1-1,0-1 1,0 0 0,0 0 0,0 0 0,1 0 0,0 0-1,0-1 1,0 1 0,0-1 0,1 1 0,-2-7 0,0-5-6,0 0 1,1 1-1,0-29 1,1 40-69,1 1 0,0 0-1,1 0 1,-1-1 0,0 1 0,1 0 0,0 0 0,0 0-1,0 0 1,0-1 0,0 1 0,1 1 0,2-5-1,-1 3-634,0 1-1,0-1 0,1 1 0,-1 0 0,6-3 1,2 0-6193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53.34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134 1 7761,'0'0'9986,"-3"0"-9719,3 0-269,-1 0 1,1 0 0,-1 0 0,0 0-1,1 0 1,-1 0 0,0 0 0,1 0-1,-1 0 1,1 1 0,-1-1-1,1 0 1,-1 0 0,0 0 0,1 1-1,-1-1 1,1 0 0,-1 1 0,0 0-1,-4 13-55,3-7 110,-94 414 2467,90-389-2548,1 0 1,1 40-1,5-67 62,1 1-1,0-1 0,0 0 0,1 0 0,-1 0 1,1 0-1,0-1 0,0 1 0,1-1 0,4 6 1,-5-9-32,0 0 0,0 0 0,0 0 0,0 0-1,-1 0 1,1-1 0,0 1 0,0-1 0,0 0 0,0 0 0,0 0 0,0 0 0,0-1 0,0 1 0,0-1 0,5-2 0,-1-1-22,0-1 0,-1 0 1,0 0-1,0 0 0,0-1 0,-1 0 1,9-13-1,-1 3-73,98-126-2887,-45 44-3031,-47 68-2319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31.6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1 16563,'0'0'4077,"0"25"-4246,1 6 192,-1 19 38,-6 52 0,2-66-16,-3 54 10,7-89-61,0 1 0,0 0 1,0-1-1,0 1 0,0-1 0,0 1 0,1 0 0,-1-1 1,0 1-1,1-1 0,0 1 0,-1-1 0,1 1 0,1 2 1,0-3 7,-1 0-1,1 0 1,-1 0 0,1 0 0,0 0 0,0-1 0,-1 1 0,1 0 0,0-1 0,0 0 0,0 1 0,0-1 0,-1 0-1,4 0 1,7 1 148,1-1 0,0-1 0,-1 0 0,0 0 0,1-1 0,-1-1 0,0 0 0,0-1 0,0 0 0,0-1 0,-1 0 0,12-7 0,11-7 46,-18 9-132,0 1 1,33-13-1,-47 23-153,-4 5-151,-4 10-634,-1-1 0,0 0 1,-1-1-1,-11 15 0,-22 22-8863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31.9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7817,'0'0'11887,"4"23"-12170,-2-17 270,5 34 179,-1 0 0,2 65 1,-7-5 248,-4 130 84,-5-170-368,2-6-235,6-76-211,6-188-3224,4 113-1965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32.3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1 132 12498,'0'0'5648,"19"-19"-5615,58-60-26,-72 73-30,20-18 66,-24 23-55,-1 1-1,1-1 1,0 1 0,-1 0 0,1-1 0,0 1 0,-1 0-1,1 0 1,0 0 0,-1-1 0,1 1 0,0 0 0,0 0 0,-1 0-1,1 0 1,0 0 0,0 0 0,6 1-275,-4-1 313,-3 0-25,1 0 0,-1 0 0,0 0 0,1 0 0,-1 0-1,0 0 1,0 0 0,1 0 0,-1 0 0,0 0 0,0 1 0,1-1 0,-1 0 0,0 0 0,0 0 0,0 0 0,1 1 0,-1-1 0,0 0 0,0 0 0,0 0 0,0 1 0,1-1 0,-1 0 0,0 0 0,0 1 0,0-1 0,0 0 0,0 0 0,0 1 0,0-1 0,1 12 0,-1-3 32,8 70 667,-5 142 1,-4-122-673,1-74 21,-5 136 731,-1-80-352,5-79-415,-1 11 9,2-12-19,0-1-1,0 1 0,0-1 0,0 0 0,0 1 1,-1-1-1,1 0 0,0 0 0,0 1 0,0-1 1,-1 0-1,1 1 0,0-1 0,0 0 0,-1 0 0,1 1 1,0-1-1,0 0 0,-1 0 0,1 0 0,0 1 1,-1-1-1,1 0 0,0 0 0,-1 0 0,1 0 1,0 0-1,-1 0 0,0 0-6,1 0 0,0 0 0,-1 0 0,1 0 0,-1 0 0,1-1 0,0 1 0,-1 0 0,1 0 0,0-1 0,-1 1 0,1 0 0,0-1 0,0 1 0,-1 0 0,1-1 0,0 1 0,0 0 0,-1-1 0,1 1 0,0 0 0,0-1 0,0 1 0,0-1 0,0 1 0,0 0 0,0-1 0,0 1 0,0-1 0,0 0 0,-23-96-4453,20 81 2567,-13-53-10247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32.6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22 310 17899,'0'0'1938,"-1"23"-2103,-3 79 145,2-78 19,-6 30 0,5-42-30,2-1 0,-1 19 0,2-30 23,0 0-1,-1 0 0,1 0 0,0 0 0,0 0 0,0 0 1,0 0-1,0 0 0,0 1 0,0-1 0,0 0 0,0 0 1,0 0-1,0 0 0,0 0 0,0 0 0,0 0 1,0 0-1,1 0 0,-1 0 0,0 0 0,0 1 0,0-1 1,0 0-1,0 0 0,0 0 0,0 0 0,0 0 1,0 0-1,0 0 0,0 0 0,0 0 0,0 0 0,0 0 1,0 0-1,0 0 0,1 0 0,-1 0 0,0 0 0,0 0 1,0 0-1,0 0 0,0 0 0,0 0 0,0 0 1,0 0-1,0 0 0,0 0 0,1 0 0,-1 0 0,0 0 1,0 0-1,0 0 0,0 0 0,0 0 0,0 0 1,1 0-57,1 0 1,-1 0 0,0 0-1,0 0 1,1-1 0,-1 1 0,0-1-1,0 1 1,0-1 0,0 1 0,0-1-1,2-1 1,12-9 1,-2-1-1,23-25 1,-15 15 89,458-456 1539,-477 477-1326,-6 1 19,-41 0-2545,18 0-1805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32.9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183 1 12338,'0'0'6910,"-2"23"-6703,0 4-190,-5 121 55,6-105-61,-1-21-21,2 0 0,5 37 0,-5-56 2,1 0 0,0 1-1,0-1 1,0 0 0,0 0-1,0 0 1,1 0 0,0 0 0,-1 0-1,1 0 1,0 0 0,0-1-1,1 1 1,-1-1 0,0 1-1,1-1 1,4 3 0,-2-2 119,0-1 0,-1 1 1,1-1-1,0-1 0,0 1 0,0-1 0,0 0 1,0 0-1,0 0 0,0-1 0,6 0 1,18 0 645,-20 0-1026,-20 0-1542,-10 0-4791</inkml:trace>
  <inkml:trace contextRef="#ctx0" brushRef="#br0" timeOffset="1">0 807 15267,'0'0'5217,"123"-26"-5025,-74 6 48,-12 0-112,1 5-80,-17-1 32,1 6-72,-17 0-8,-5 0-88,-5-20-208,-22-1-1785,-5 1-671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33.3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13730,'0'0'1651,"4"19"-820,-1 3-593,0-2 77,0-2-1,1 1 1,1 0 0,13 30-1,-12-35 144,1 0-1,0-1 0,2 0 1,-1 0-1,12 12 1,-16-21-364,0 1 1,0-1-1,0 0 1,1 0 0,0 0-1,0-1 1,0 0-1,0 0 1,0 0 0,1-1-1,0 1 1,-1-1 0,1 0-1,0-1 1,0 0-1,6 1 1,57-1 457,-61-2-491,0 1-1,-1-2 0,1 1 0,-1-1 0,1 0 1,-1-1-1,8-3 0,54-33 267,-66 37-316,-1 1-10,1 1 0,-1-1 0,-1-1 0,1 1 0,0 0 0,0 0 0,0-1 0,-1 1 0,1 0 0,0-1 0,-1 0 0,1 1 0,-1-1 0,0 0 0,0 0 0,0 0 0,0 0 0,0 0 0,0 0 0,0 0 0,-1 0 0,1 0 0,0 0 0,-1-1 0,0-1 0,-1-6-256,0 0 0,-1 1 0,0-1 1,0 1-1,-1 0 0,-1-1 0,-7-14 0,-15-25-4517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33.8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1 704,'0'0'20488,"6"1"-18876,-5 1-1577,0 0-1,0-1 1,0 1 0,0 0 0,0 0-1,-1 0 1,1 0 0,0-1 0,-1 1-1,1 3 1,1 4-2,17 68 108,-3 1 1,6 93 0,-21-86-467,-1-64-1170,0-103-2981,0 23-3711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34.4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76 17915,'0'0'2896,"22"-1"-2998,70-8 102,-75 7 3,0-1 0,1-1 0,-2 0 0,1-2-1,21-8 1,-8 2 2,-10 2-4,-18 9-2,1-1 0,0 1 1,0 0-1,-1-1 0,1 1 0,0 1 0,0-1 1,0 0-1,6 0 0,-8 4-74,-2 14 89,-1 0-1,-1-1 0,-1 1 1,-7 21-1,1-4 39,-35 188 313,19-80-261,25-136-86,0 1-1,-1-1 0,0 1 1,0-1-1,-1 0 0,-6 12 1,9-17-33,-1 0 1,0 1-1,1-1 1,-1 0 0,0 0-1,0 0 1,0 0-1,0 0 1,0 0 0,0 0-1,0 0 1,0-1-1,0 1 1,-1 0 0,1 0-1,0-1 1,0 1-1,-1-1 1,1 1 0,0-1-1,-1 0 1,1 0-1,0 1 1,-1-1 0,1 0-1,-1 0 1,1 0-1,0 0 1,-1 0 0,1-1-1,0 1 1,-1 0-1,1-1 1,0 1 0,-1-1-1,1 1 1,0-1-1,0 0 1,-3-1 0,0-2-208,0-1 1,0 0-1,1 0 1,-1 0 0,1 0-1,0 0 1,0-1-1,1 1 1,0-1 0,-2-7-1,-4-14-800,1 1-1,1-1 0,-2-30 1,3-88 2033,5 144-838,0-1-1,1 0 0,-1 0 1,1 1-1,-1-1 0,1 0 1,0 1-1,0-1 0,0 1 0,0-1 1,0 1-1,0-1 0,0 1 1,0-1-1,1 1 0,-1 0 1,0 0-1,1 0 0,-1 0 1,1 0-1,-1 0 0,3-1 0,5-2 346,0 0 0,16-5-1,-24 9-506,5-2 23,-1 1 1,1 0 0,-1 0-1,9 1 1,-14 0-37,0 0 0,0 0 1,1 0-1,-1 0 0,0 0 0,0 0 0,0 0 1,0 0-1,0 0 0,0 0 0,0 0 0,0 0 1,0 0-1,0 0 0,1 0 0,-1 0 0,0 0 1,0 0-1,0 0 0,0 0 0,0 0 1,0 0-1,0 0 0,0 0 0,0 1 0,0-1 1,0 0-1,0 0 0,0 0 0,0 0 0,0 0 1,0 0-1,0 0 0,0 0 0,0 0 0,0 0 1,0 1-1,0-1 0,0 0 0,0 0 0,0 0 1,0 0-1,0 0 0,0 0 0,0 0 0,0 0 1,0 0-1,0 0 0,0 1 0,0-1 0,0 0 1,0 0-1,0 0 0,0 0 0,0 5-34,0 5-44,0-1 1,0 1 0,-1 0 0,0 0-1,-1-1 1,0 1 0,-6 17-1,-4-1-1379,-1-1 0,-24 34-1,-39 44-1579,15-21 5850,59-80-1275,16-4-114,1-6-986,0 0 0,-1-1 0,0 0 0,16-14 0,-11 8-351,27-16 0,-45 31-134,25-12 151,-26 11-136,0 1-1,1 0 1,-1 0 0,0 0-1,1-1 1,-1 1-1,1 0 1,-1 0 0,0 0-1,1 0 1,-1 0 0,1 0-1,-1 0 1,1 0-1,-1 0 1,0 0 0,1 0-1,-1 0 1,1 0-1,-1 0 1,0 0 0,1 0-1,-1 0 1,1 1 0,-1-1-1,0 0 1,1 0-1,-1 0 1,0 1 0,1-1-1,-1 0 1,0 0 0,1 1-1,-1-1 1,0 0-1,0 1 1,1-1 0,-1 0-1,0 1 1,0-1 0,0 1-1,0-1 1,1 0-1,-1 1 1,0-1 0,0 1-1,0-1 1,0 0 0,0 1-1,0-1 1,0 1-1,0-1 1,0 0 0,0 1-1,0 0 1,-7 30-1720,-12 5-357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34.9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0 148 4256,'0'0'13752,"18"-1"-13282,-12 1-413,21-2 225,0 0 1,0-2-1,30-8 0,99-34 725,-120 33-861,1-2-1,38-22 1,-66 31-138,-8 5-9,1 0 1,-1 0-1,1 0 0,-1 0 0,1 0 0,0 1 0,-1-1 1,1 0-1,0 1 0,-1 0 0,1-1 0,2 1 0,-6 0-66,0 0-1,1 0 0,-1 1 1,0-1-1,0 1 1,1-1-1,-1 1 0,0 0 1,1 0-1,-1 0 1,1-1-1,-1 1 0,1 1 1,0-1-1,-2 2 1,-7 4-581,-7 5-1006,0 1 0,-17 18 0,25-21 1405,0-1 1,1 2-1,0-1 1,-11 21-1,16-26 409,1 0-1,0 0 0,1 0 1,-1 0-1,1 0 0,0 1 1,0 7-1,1 40 2102,1-23-1090,-1-20-859,2 0 1,-1 0-1,4 11 1,-3-11-198,0 0 0,0 1 0,0 13 0,-2-16-124,0-6-73,1-2-4,-1 0 77,1 0 0,0 1 1,-1-1-1,1 0 0,0 0 0,0-1 0,-1 1 0,1 0 1,0 0-1,-1 0 0,1 0 0,0-1 0,-1 1 0,2-1 1,4-4 139,1 0 0,0-1 0,-1 0 0,0 0 0,6-9 0,25-36 793,-34 47-908,1-3-147,-1 0 0,1-1 0,-1 1-1,0-1 1,-1 1 0,0-1 0,0 0 0,0 0-1,0-9 1,-2-1-2383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35.3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119 1 15739,'0'0'0,"-16"131"936,5-85-88,0-5-192,1 4-103,-7-9-241,7-6-208,4-15-104,-10-15-104,6 0-1145,-1-10-6664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53.96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94 15 1816,'0'0'13754,"-1"15"-11417,-39 112-712,33-100-1530,-9 34 200,-13 113 0,28-141 369,9-39-532,23-20-66,41-45-1,-45 43-146,4-7-511,37-53 1,-40 50-100,-13 17 308,-1 0 0,-1-1 1,20-44-1,-32 64 547,0-1 1,0 0-1,-1 0 1,1 0 0,-1 0-1,1 0 1,-1-6 1441,-5 10-1266,2 1-344,1 0 0,0 0 0,1-1 0,-1 1 0,0 0 0,1 1 0,-1-1 1,1 0-1,-1 0 0,0 3 0,-12 31-18,3-8 23,-6 10-1,-19 57 0,34-89-2,-7 24 127,0 0-1,3 1 1,0 0 0,-2 43-1,8-73-112,0 0 0,0 0 1,0 0-1,0 0 0,0 0 0,1 0 0,-1 0 0,0 0 0,0 0 0,1 0 0,-1 0 0,0 0 0,1 0 0,-1 0 0,1 0 0,-1 0 0,1 0 0,0-1 0,-1 1 0,1 0 1,0 0-1,0-1 0,-1 1 0,1-1 0,0 1 0,0 0 0,0-1 0,0 1 0,0-1 0,0 0 0,-1 1 0,1-1 0,0 0 0,0 0 0,0 0 0,0 1 0,2-1 0,1 0 104,1-1-1,-1 1 0,1-1 0,0 1 0,-1-1 0,1-1 0,6-2 0,9-5 146,-1-2-1,0 0 1,26-21 0,-14 11-339,12-10-709,-19 12-3029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35.6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11570,'0'0'4537,"140"111"-2585,-92-80-175,16-1-665,6 1-368,11-11-240,-1-5-168,-5-5-64,0 0-160,-16-10-56,-21 6-56,-17-6-128,-26 5-712,-22-5-216,-16 0-2857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36.1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183 1 11330,'0'0'10050,"-11"142"-9514,-5-76-344,-6 0-8,-4 5-136,-1-5 16,0-6-64,0-9-248,11-10-216,5-26-728,11-10-1609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36.4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11402,'0'0'10674,"118"87"-9762,-80-57-375,-1-5-265,6-4-256,-11-11-16,1-5-545,-23-10-631,-10-16-1528,0-4-7979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36.8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1 208 17467,'0'0'5593,"70"127"-5593,-60-117-384,12-10-584,-1-26-1296,-4-9-705</inkml:trace>
  <inkml:trace contextRef="#ctx0" brushRef="#br0" timeOffset="1">441 0 18764,'0'0'3264,"-32"137"-3160,16-102 144,0-9-136,0-6-112,5-10-160,-5 0-568,-11-5-944,5-5-1465,-4 0-2488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37.1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0 15227,'0'0'1503,"1"18"-1265,-1-1-172,9 98 342,3 259 2787,-13-264-2624,-6 75-112,4-141-418,4-24-30,-1-17-11,1 0-1,-1 0 1,0 0 0,0 0-1,0 0 1,0 0 0,-1 0-1,1 0 1,-1 0 0,0 0 0,0 0-1,0-1 1,-1 4 0,-1-9-99,-2-8-648,1 0 0,-6-21-1,-1-12-3759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37.5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156 237 18347,'0'0'-157,"25"-13"-690,83-42 882,76-53 94,-95 53-89,-88 54-36,-1 1-1,1-1 1,0 1 0,0-1 0,0 1-1,0-1 1,0 1 0,0 0-1,0 0 1,0-1 0,0 1 0,0 0-1,2 0 1,-3 0 5,0 1 1,1-1-1,-1 0 1,0 1-1,0-1 1,1 0-1,-1 1 1,0-1-1,0 0 1,0 1-1,0-1 1,0 1-1,0-1 0,0 0 1,0 1-1,0-1 1,0 1-1,0-1 1,0 1-1,0-1 1,0 0-1,0 1 1,0-1-1,0 1 0,0-1 1,0 0-1,-1 1 1,1-1-1,0 0 1,0 1-1,-1 0 1,-8 22 329,0 1 1,-20 32 0,-34 47 203,24-40-199,-147 218 259,93-154-440,25-37-85,5-10-117,62-79 24,1-1-1,-1 1 0,1 0 1,-1-1-1,0 1 0,1 0 1,-1-1-1,0 1 0,1-1 1,-1 1-1,0-1 1,0 0-1,1 1 0,-1-1 1,0 0-1,0 1 0,-1-1 1,2 0-12,0 0 1,-1 0 0,1-1-1,0 1 1,0 0 0,-1 0-1,1-1 1,0 1 0,0 0-1,0-1 1,-1 1 0,1 0-1,0-1 1,0 1 0,0 0-1,0-1 1,0 1-1,0 0 1,0-1 0,0 1-1,-1 0 1,1-1 0,1 1-1,-1 0 1,0-1 0,0 1-1,0-1 1,1-5-549,0 0-1,0-1 1,3-7-1,15-30-4282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37.8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274 0 13498,'0'0'7298,"113"36"-6746,-97-31-248,0-5-88,0 0-216,-5 0 0,-27 0-456,-16 0-768,-11 5-7626</inkml:trace>
  <inkml:trace contextRef="#ctx0" brushRef="#br0" timeOffset="1">1 396 5961,'0'0'13771,"150"-71"-13659,-91 35 424,-5 1 224,-11 9-416,-11 6-176,-5 5-168,-17 10-528,-26 5-2929,-11 15 417,1-10-2450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38.1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96 0 11282,'0'0'5308,"0"9"-4778,-4 79 1200,3-50-800,-1 1 1,-8 42-1,-5-7-693,-43 121 0,54-187-503,2-7-149,5-16-1219,10-23-3509,3-11-5978</inkml:trace>
  <inkml:trace contextRef="#ctx0" brushRef="#br0" timeOffset="1">290 299 13930,'0'0'8546,"59"168"-7626,-54-113-167,-5-14-537,0-36-216,-11-5-680,-10-20-1329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38.8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0 121 13882,'0'0'3765,"23"4"-2425,75 9-42,-86-12-1138,0 0 0,-1-1 0,1-1 0,0 0-1,0 0 1,-1-1 0,1-1 0,-1 0 0,1 0-1,-1-1 1,0-1 0,10-6 0,2 1-18,5-3-41,-1-1-1,0-1 0,47-37 1,-71 51-338,-9 9 63,-18 16-306,-24 26-1352,-9 9-2205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39.1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0 5249,'0'0'9596,"-1"21"-7867,-2 64-169,3-80-1336,0 0 0,0 0 0,0 0 0,1 0 0,-1-1 0,1 1 0,1 0 0,-1 0 0,3 5 0,1 3 318,27 81 597,-32-93-1196,2 5-31,1-6-369,0-5-1075,12-57-2114,-5 23-259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54.71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9690,'0'0'10794,"0"0"-10767,0 0 0,0 0 1,0 0-1,0 0 0,0 0 0,0 1 1,0-1-1,0 0 0,0 0 0,0 0 1,0 0-1,1 0 0,-1 0 0,0 0 1,0 0-1,0 0 0,0 1 0,0-1 1,0 0-1,0 0 0,0 0 0,0 0 1,0 0-1,0 0 0,0 0 0,0 0 1,0 0-1,0 0 0,1 0 0,-1 0 0,0 0 1,0 0-1,0 1 0,0-1 0,0 0 1,0 0-1,0 0 0,0 0 0,0 0 1,1 0-1,-1 0 0,0 0 0,0 0 1,0 0-1,0 0 0,0 0 0,0 0 1,0 0-1,0-1 0,0 1 0,1 0 1,-1 0-1,0 0 0,0 0 0,0 0 1,0 0-1,0 0 0,0 0 0,0 0 0,0 0 1,0 0-1,0 0 0,0 0 0,1-1 1,-1 4-3,9 29 1435,-5-21-1836,-2-10-603,-2-5-725,0-17-3022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39.5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 10882,'3'-2'734,"-1"0"0,1 0 0,0 0 0,1 0 0,-1 0 0,0 1 0,7-3 0,-3 2-377,1 0 0,0 1-1,0-1 1,16 1 0,-24 1-363,1 0 1,0 0-1,-1 0 1,1 0-1,0 0 1,-1 0-1,1 1 1,0-1-1,-1 0 1,1 0-1,0 1 1,-1-1-1,1 0 1,-1 1-1,1-1 1,-1 1-1,1-1 1,-1 0-1,1 1 1,-1 0-1,1-1 1,-1 1-1,1-1 1,-1 1-1,0-1 1,1 1-1,-1 0 1,0-1-1,0 1 1,0 0-1,1-1 1,-1 2-1,0 27-212,0-16 230,-1-2 84,1-1 0,-2 1 0,1 0 0,-2 0 0,1 0 0,-2-1 0,1 0 0,-1 1 0,-1-1 0,0-1 0,0 1 0,-1-1 0,0 0 1,-1 0-1,-8 9 0,12-15 118,2-3-177,0 1-1,1-1 1,-1 0-1,1 1 1,-1-1 0,1 1-1,-1-1 1,1 1 0,-1-1-1,1 1 1,0 0-1,-1-1 1,1 1 0,0-1-1,-1 1 1,1 0 0,0-1-1,0 1 1,0 0-1,-1 0 1,1 0 0,3-1-152,10-5 124,-1-1 1,0-1-1,0 0 0,0-1 1,12-10-1,1-1-337,-16 12-297,-1-1 0,0 0 0,0 0 0,-1 0 0,0-1 0,-1 0 0,1-1 0,8-19 0,1-2-4644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39.8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135 0 8873,'0'0'8863,"5"6"-8455,-1 2-248,0 0-1,0 0 0,-1 1 0,0-1 0,2 16 1,-1-9-95,1 14 311,-1 1-1,-1-1 1,-2 1-1,-2 40 1,0-14 16,1-1 44,2-21 39,-2 0 1,-2 0 0,-10 61 0,12-94-469,-2 6 65,0 1 0,0-1 0,-4 8 0,5-13-71,0 0 1,0 0 0,-1 0-1,1-1 1,0 1 0,-1 0-1,1 0 1,-1-1 0,1 1-1,-1-1 1,0 1 0,0-1-1,0 0 1,0 0 0,0 0-1,-2 1 1,-8 1-467,0-1 0,0-1 0,-1 0 1,-17-1-1,27 0 191,-39 0-5718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44.4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285 1 16723,'0'0'4417,"0"5"-5473,0 6 1126,1-7-49,-1-1-1,0 0 1,0 0 0,0 1-1,-1-1 1,1 0-1,-1 0 1,0 1-1,0-1 1,0 0-1,0 0 1,0 0 0,-1 0-1,-1 3 1,-24 30 28,-1-1 0,-46 45 1,-26 13-9,57-56-40,42-36-110,3-1-406,26-4 512,-22 2 40,0 1 1,1 0-1,8-1 1,6 1 69,18 1-6,-37 0-100,0 0 0,0 0 0,1 1 0,-1-1-1,0 1 1,0-1 0,0 1 0,1 0 0,-1 0 0,0 0-1,0 0 1,0 1 0,1 0 0,5 5 6,-7-6-16,1 1 0,0-1 0,-1 1-1,1-1 1,-1 1 0,0 0 0,1-1 0,-1 1-1,0 0 1,0 0 0,0 0 0,0 0 0,0 0-1,-1 0 1,1 3 0,7 34 202,-2 1 1,-2-1-1,-1 68 1,-1-31 57,2 181 275,-4-257-528,0 0-1,0 0 1,0 0 0,0 0 0,0 0 0,0 0 0,0 0 0,0 0 0,0 0-1,0-1 1,0 1 0,-1 0 0,1 0 0,0 0 0,0 0 0,0 0-1,0 0 1,0 0 0,0 0 0,0 0 0,0 0 0,0 0 0,0 0 0,0 0-1,0 0 1,0 0 0,0 0 0,-1 0 0,1 0 0,0 0 0,0 0 0,0 0-1,0 0 1,0 1 0,0-1 0,0 0 0,0 0 0,0 0 0,0 0 0,0 0-1,0 0 1,0 0 0,0 0 0,0 0 0,0 0 0,0 0 0,0 0-1,0 0 1,-1 0 0,1 0 0,0 0 0,0 0 0,0 0 0,0 1 0,0-1-1,0 0 1,-4-3-437,0-1 1,1 0-1,-1 1 0,1-1 0,-1 0 0,-4-9 0,-13-16-3643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45.1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0 239 9089,'0'0'6435,"20"-9"-5277,65-33-272,-43 19-146,63-47 0,-20 12-532,-70 49-185,-11 5-33,1 1 1,-1 0 0,1 1 0,0-1-1,0 1 1,0 0 0,0 0 0,0 0 0,0 1-1,0 0 1,1 0 0,6 0 0,-11 1 19,-1 0 1,1 0 0,-1 0 0,0 0 0,1 0 0,-1 0-1,0 1 1,0-1 0,1 0 0,-1 0 0,0 0-1,1 1 1,-1-1 0,0 0 0,0 0 0,1 1-1,-1-1 1,0 0 0,0 1 0,0-1 0,0 0-1,1 1 1,-1-1 0,0 0 0,0 1 0,0-1-1,0 0 1,0 1 0,0-1 0,0 0 0,0 1 0,0 0-1,0 15 276,0-10-186,-1 6-26,0 0-1,-1-1 1,0 1-1,-1 0 0,0-1 1,-8 17-1,1 2-31,-12 31-97,-3 0 0,-2-1-1,-47 74 1,70-128 62,3-5-5,0 0-1,0 0 0,0 0 0,1 1 0,-1-1 1,0 0-1,1 0 0,-1 1 0,1-1 0,-1 1 0,1-1 1,0 0-1,0 3 0,0-3-89,3-2 102,0 0 1,1 0-1,-1 0 0,0 0 1,0 0-1,1-1 0,-1 1 1,0-1-1,0 0 0,-1 0 1,1 0-1,0 0 0,3-5 0,-3 6 10,24-26 240,38-44 0,-19 18-184,24-30-236,-1 1-851,-21 25 579,-45 55 442,-1 0 0,0-1 0,0 1 0,0 0 0,0-1 0,2-3 0,-4 6-10,1-1 0,-1 1 0,0 0 0,0 0 0,0 0 0,0 0 0,1 0 0,-1 0 0,0 0 0,0 0 0,0 0 0,0 0 0,1-1 0,-1 1 1,0 0-1,0 0 0,0 0 0,1 0 0,-1 0 0,0 0 0,0 0 0,0 1 0,1-1 0,-1 0 0,0 0 0,0 0 0,0 0 0,0 0 0,1 0 0,-1 0 0,0 0 1,0 0-1,0 0 0,0 1 0,1-1 0,-1 0 0,0 0 0,0 0 0,0 0 0,0 0 0,0 1 0,0-1 0,0 0 0,1 0 0,4 8 64,0-1 0,-1 1 0,1 0-1,-1 1 1,-1-1 0,1 1 0,-2-1-1,1 1 1,-1 0 0,2 17 0,-2-12-42,0-15-571,0-9-1137,2-13-2858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45.5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215 0 13218,'0'0'4880,"8"14"-5371,21 46 487,-12-33-6,-17-26 22,1 0 0,0 0 1,-1 0-1,1 0 0,-1 0 1,1 0-1,-1 0 0,1 0 1,-1 0-1,0 0 0,1 0 1,-1 1-1,0-1 0,0 0 1,0 0-1,0 0 0,0 0 1,-1 2-1,10 223 2253,-2-98-1673,-2 95 400,-4-44-73,-1-108-513,0-66-357,0 0 0,0 0 0,0-1 0,-1 1 0,0 0 0,1-1 0,-2 1 0,-1 4 0,2-7-26,0-1 1,0 1-1,0-1 0,0 0 0,0 1 1,-1-1-1,1 0 0,0 0 0,-1 0 1,1 0-1,-1 0 0,0 0 0,1 0 1,-1 0-1,0 0 0,1-1 0,-1 1 1,0-1-1,0 0 0,1 1 0,-1-1 1,-3 0-1,-7 1-48,0-1-1,0 0 1,0 0-1,0-1 1,-24-6-1,14 1-680,0-2-1,-26-11 0,-15-11-3282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46.2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11090,'0'0'8957,"6"20"-8469,-4-12-438,10 40 335,7 54 0,-9 17 401,-5 153 1,-5-185-658,0-71-312,-5 28 0,3-36-325,2-8 488,0 0-1,-1 0 0,1 0 0,0 0 1,0 0-1,0 0 0,0 0 0,-1 0 1,1 0-1,0 0 0,0 0 0,0 0 1,0 0-1,-1-1 0,1 1 0,0 0 1,0 0-1,0 0 0,0 0 0,0 0 0,0 0 1,-1-1-1,1 1 0,0 0 0,0 0 1,0 0-1,0 0 0,0-1 0,0 1 1,0 0-1,0 0 0,0 0 0,0 0 1,0-1-1,0 1 0,0 0 0,0 0 1,0 0-1,0-1 0,0 1 0,0 0 0,0 0 1,-3-16-1572,0 0 1,0-18 0,1 14-610,-3-35-7282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46.8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97 14931,'0'0'2744,"19"-2"-2647,66-6 163,-55 3 405,39-10 0,-25 4-234,34-6 54,-32 5-214,1 2 0,0 3 0,61-3 1,64 10 752,-170 1-1038,9 9 124,-9-9-108,0 1 0,0 0 0,0-1 0,0 1 0,-1 0 0,1 0 0,0 0-1,-1 0 1,1 1 0,-1-1 0,0 0 0,0 1 0,0-1 0,0 0-1,1 4 1,1 18-18,0 0-1,0 28 1,-2-9 91,3 94 54,-2-32 83,19 318 874,-20-376-920,-4-46-76,2-1-98,0 0 0,0-1 0,0 1 0,0 0 0,0 0 0,-1 0 0,1-1-1,0 1 1,0-1 0,0 1 0,0-1 0,0 1 0,0-1 0,0 0 0,-1-1 0,-18-21-400,18 21 373,-90-133-2999,45 59-1843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47.3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67 13778,'0'0'4684,"19"-8"-4363,62-24-45,-68 27-258,1 0 0,0 1 0,0 0 0,0 1 0,0 1 1,0 0-1,24 1 0,-37 1-14,0 0-1,0 0 1,0 0-1,0 0 1,0 0-1,0 1 1,0-1-1,0 0 1,0 1-1,0-1 1,0 0-1,0 1 1,-1-1-1,1 1 1,0 0-1,0-1 1,0 1 0,-1-1-1,1 1 1,0 0-1,-1 0 1,1 0-1,-1-1 1,1 1-1,-1 0 1,1 0-1,-1 0 1,1 0-1,-1 0 1,0 0-1,0 0 1,1 0-1,-1 0 1,0 0 0,0 0-1,0 0 1,0 0-1,0 1 1,-1 4 36,1 0 0,-1-1 0,0 1-1,0-1 1,-1 1 0,-2 6 0,-6 9 28,-2-1-1,1 0 1,-2 0 0,-17 19-1,3-3-26,-73 84 28,98-119-17,1 0 0,0 0 0,0 0 0,0 1 0,0-1 0,0 0 0,0 1 0,0-1 0,1 1 0,-1-1 0,0 1 0,1-1 0,-1 1 0,1-1 0,-1 4 0,1-5-46,0 0-1,0 1 0,0-1 1,0 0-1,0 0 1,0 0-1,0 0 0,0 0 1,0 0-1,1 0 1,-1 0-1,0 1 0,0-1 1,0 0-1,0 0 1,0 0-1,0 0 0,0 0 1,0 0-1,0 0 0,0 0 1,0 0-1,1 0 1,-1 0-1,0 0 0,0 1 1,0-1-1,0 0 1,0 0-1,0 0 0,0 0 1,1 0-1,-1 0 0,0 0 1,0 0-1,0 0 1,0 0-1,0 0 0,0 0 1,0 0-1,1 0 1,-1 0-1,0-1 0,0 1 1,0 0-1,0 0 1,0 0-1,0 0 0,0 0 1,1 0-1,10 0 184,0 0 0,0-1 0,0 0 0,0 0 0,0-2 0,0 1 0,-1-1 0,17-7 0,83-45 562,-95 46-759,-1 0-1,0 0 1,-1-2 0,0 0-1,14-14 1,-27 24-35,1 0-1,0 1 1,-1-1 0,1 0-1,-1 1 1,1-1 0,-1 0-1,0 1 1,1-1-1,-1 0 1,0 0 0,1 1-1,-1-1 1,0-1 0,0 2 8,0-1 0,0 1 1,0 0-1,0 0 1,0-1-1,0 1 1,-1 0-1,1 0 1,0-1-1,0 1 1,0 0-1,0 0 1,0 0-1,-1-1 0,1 1 1,0 0-1,0 0 1,-1 0-1,1 0 1,0-1-1,0 1 1,0 0-1,-1 0 1,1 0-1,0 0 1,0 0-1,-1 0 0,-23-1-1809,17 2 1517,-3-1-376,-1 0 34,-1 0 0,1-1 1,-17-3-1,25 3 516,0 1 1,-1-2-1,1 1 0,0 0 0,-1-1 0,1 1 0,0-1 0,0 0 1,0 0-1,1 0 0,-1-1 0,0 1 0,1-1 0,0 1 0,-3-5 1,-13-26-2660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47.6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4 7057,'0'0'11795,"0"0"-11805,0 0 1,0 0 0,0 0-1,0-1 1,-1 1-1,1 0 1,0 0 0,0 0-1,0 0 1,0-1-1,0 1 1,-1 0 0,1 0-1,0 0 1,0 0-1,0 0 1,0 0 0,-1-1-1,1 1 1,0 0-1,0 0 1,-1 0 0,1 0-1,0 0 1,0 0-1,0 0 1,-1 0 0,1 0-1,0 0 1,1 18 37,1-1 0,3 18 0,3 11 308,4 362 3080,-13-284-2677,1-50-772,0-86-1330,0-15-2055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48.2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13258,'0'0'9938,"113"41"-9249,-86-36-249,-6 0-240,-5 5-136,1-5-64,-7 10-96,-10-5-432,0 16-289,-27 19 65,-16 1-1512,1-6-6130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56.21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70 131 12362,'0'0'6092,"3"-6"-5975,13-25 868,-15 28-839,-1 0 0,1 0-1,-1 1 1,0-1 0,0 0 0,0 0-1,0 1 1,-1-5 0,1-1 38,0 8-178,0-1 0,-1 1 0,1 0-1,0-1 1,0 1 0,-1-1 0,1 1 0,0 0 0,0 0 0,-1-1 0,1 1-1,0 0 1,-1-1 0,1 1 0,-1 0 0,1 0 0,0 0 0,-1-1 0,1 1-1,-1 0 1,1 0 0,0 0 0,-1 0 0,1 0 0,-1 0 0,1 0-1,-1 0 1,1 0 0,0 0 0,-1 0 0,1 0 0,-1 0 0,-16 3 177,15-1-190,0 0-1,0 0 1,0 1-1,0-1 0,0 0 1,0 1-1,1-1 1,-1 1-1,1 0 0,-2 5 1,-1 0-12,-3 6 7,2 0 0,0 1 0,0 0 0,1-1 0,1 1 0,0 0 0,2 1 0,-1-1 0,2 0 0,1 21 0,0-33 15,0 1 0,0-1 0,0 0 0,1 0 0,-1 1 0,1-1-1,-1 0 1,1-1 0,0 1 0,0 0 0,1 0 0,-1-1 0,1 0 0,-1 1 0,1-1 0,0 0 0,5 3 0,-2-1 36,-1-1 0,1 0 0,0-1-1,0 1 1,0-1 0,1-1 0,-1 1 0,8 0-1,-3-1 29,-1 0 0,1-1 0,0 0 0,19-4 0,-22 2-67,-1 0 1,0-1-1,0 1 1,0-1-1,-1-1 1,1 1-1,10-9 1,11-9-267,-1-2 0,0-1 0,-3-1 0,0 0 0,-1-2 0,-1-1 0,19-35 0,-26 41 128,-9 14 117,-1-1 0,0 1 0,8-18-1,-13 25 19,0 1 1,0-1-1,0 1 0,0 0 0,0-1 0,0 1 0,0-1 0,0 1 0,0 0 1,1-1-1,-1 1 0,0 0 0,0-1 0,0 1 0,1-1 0,-1 1 0,0 0 0,0 0 1,1-1-1,-1 1 0,0 0 0,1-1 0,-1 1 0,0 0 0,1 0 0,-1 0 1,0-1-1,1 1 0,-1 0 0,0 0 0,1 0 0,-1 0 0,1 0 0,-1 0 0,0 0 1,2 0-1,-2 0-31,0 2-4,0 10 228,-1 1 1,-1-1 0,0 0-1,-5 17 1,-21 49 284,4-10-351,17-47-76,0 0 0,-12 21 0,34-80 253,-4 17-710,1 1 0,1-1 1,0 2-1,21-23 0,-11 16 149,-7 8 176,24-21 0,-35 34 246,1 0 1,0 1-1,0 0 0,0 1 1,0-1-1,0 1 1,1 0-1,13-4 0,5 6 725,-15 1-671,-10 1-208,1-1 0,-1 0-1,1 0 1,-1 0 0,1 1 0,-1-1 0,1 0-1,-1 0 1,1 1 0,-1-1 0,1 1-1,-1-1 1,1 0 0,-1 1 0,0-1 0,1 1-1,-1-1 1,0 1 0,1-1 0,-1 1 0,0-1-1,0 1 1,1-1 0,-1 1 0,0-1 0,0 2-1,4 16 144,-3 10-35,-1 0-1,-2 0 1,0 1-1,-9 34 1,5-28-106,-3 67 1,9-93-11,0-4 57,-1 0 0,2 0-1,-1 1 1,0-1 0,1 0 0,3 9 0,-4-13-13,1 1-1,0-1 1,0 0-1,0 1 1,0-1 0,0 0-1,0 0 1,0 1-1,1-1 1,-1 0 0,0 0-1,1 0 1,-1-1-1,1 1 1,-1 0 0,1 0-1,-1-1 1,1 1-1,-1-1 1,1 1-1,0-1 1,-1 0 0,1 0-1,-1 0 1,3 0-1,8 0 226,0 0-1,-1-1 1,1 0-1,0-1 0,-1-1 1,1 0-1,-1 0 0,0-1 1,0-1-1,0 1 0,-1-2 1,0 0-1,17-12 0,5-6-362,-1-2 0,43-47-1,-61 60-1024,14-20 1,-4-6-3070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48.9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0 254 10442,'0'0'8709,"6"8"-7275,0-2-1160,-1-1-119,-1 1 0,1-1 0,-1 1 0,-1-1 0,1 1 0,-1 1 0,5 10 0,-1 9 137,9 48 1,-11-52-304,-2-18-71,-1-16-28,-2-1-30,2-74-977,-1 77 815,1-1 0,-1 0 0,2 1 0,-1-1 0,9-18 0,-8 24 179,0 0-1,0 0 1,0 0 0,1 1-1,-1 0 1,1-1 0,0 1 0,0 1-1,9-7 1,2 0 179,29-13-1,-2 1 189,-33 17-151,-1-1 0,1 2-1,1-1 1,-1 1 0,1 1 0,-1 0 0,1 0 0,0 1 0,0 0 0,0 0 0,0 2 0,0-1 0,21 2 0,-29 0-60,0 0-1,0-1 1,0 1 0,1 0 0,-1 0 0,0 1 0,0-1 0,-1 0-1,1 1 1,0-1 0,0 1 0,-1-1 0,1 1 0,-1 0 0,1 0-1,-1 0 1,0 0 0,0 0 0,0 0 0,0 0 0,0 0 0,1 3 0,0 2 3,0 0 1,0 1 0,0-1-1,-1 0 1,0 15 0,-1-11 3,0-1 0,-1 0 1,0 0-1,-3 15 1,2-20-32,1-1 1,-1 1 0,0-1 0,-1 0 0,1 1-1,-1-1 1,1-1 0,-1 1 0,0 0 0,-1-1-1,1 1 1,-5 2 0,3-2-3,0 0-1,0-1 1,0 1-1,-1-2 1,0 1-1,1 0 1,-1-1-1,-12 3 1,18-5-14,-1 0 1,1 0-1,-1 0 1,1 0-1,-1 0 1,1 0-1,-1 0 1,1 0 0,-1-1-1,1 1 1,0 0-1,-1 0 1,1 0-1,-1-1 1,1 1-1,-1 0 1,1 0-1,0-1 1,-1 1-1,1 0 1,-1-1 0,1 1-1,0-1 1,0 1-1,-1 0 1,1-1-1,0 1 1,0-1-1,-1 1 1,1-1-1,0 1 1,0-1-1,0 1 1,0-1 0,0 1-1,-1-1 1,1 1-1,0-1 1,0-23-105,0 18 98,1-1 8,0-1 1,0 0-1,1 0 1,0 1-1,0-1 0,1 1 1,0-1-1,0 1 1,1 0-1,0 0 1,0 1-1,1-1 1,7-7-1,2-2-3,0 1-1,1 1 1,1 0 0,18-12-1,-24 19 10,1 0 0,-1 1 0,2 0 0,-1 1 0,1 0 0,-1 1 0,14-3 0,-4 3-4,0 1 1,0 1-1,29 1 1,-46 1-11,-1 0 0,1 0 0,-1 1 0,0-1 0,1 1 0,-1 0 0,0 0 0,1 0 0,-1 1 0,0-1 0,0 1 0,0 0 0,0 0 0,0 0 0,-1 0 0,1 0 0,0 0 0,-1 1 0,0-1 0,0 1 0,1 0 0,-1 0 0,-1 0 0,1 0 0,0 0 0,-1 0 0,2 5 0,1 5 41,-1 0 1,0 1 0,-1-1 0,-1 0-1,0 1 1,-2 16 0,2-25 24,-2 0 0,1 1 0,0-1 0,-1 0 0,0 0 0,-1 0 1,1 0-1,-1 0 0,-2 4 0,3-6-4,-1 0-1,1-1 1,-1 0 0,0 1 0,0-1 0,0 0-1,0 0 1,-1 0 0,1 0 0,0 0 0,-1-1-1,1 1 1,-1-1 0,0 0 0,0 1 0,1-1 0,-5 1-1,2-1-56,0 0-1,0 0 1,0 0-1,0 0 0,0-1 1,0 0-1,0 0 1,0 0-1,0-1 0,0 0 1,0 0-1,0 0 1,0 0-1,1-1 0,-1 0 1,0 0-1,1 0 1,-1-1-1,1 1 0,0-1 1,0 0-1,0 0 1,0-1-1,0 1 1,1-1-1,-1 0 0,1 1 1,0-2-1,0 1 1,1 0-1,-1-1 0,1 1 1,0-1-1,0 1 1,1-1-1,-1 0 0,1 0 1,0 0-1,0 0 1,1 0-1,-1 0 0,1 0 1,0 0-1,2-7 1,1-1-294,0-1 0,1 1 0,1 0 0,0 1 0,1-1 0,0 1 0,1 0 0,14-19 0,27-30-2568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49.4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14835,'0'0'7609,"49"71"-7105,-33-25-184,0-1-55,0 6-185,-11-10-32,6-6 32,-6-10-80,1-14-168,-6-6-425,0-16-1799,-11-9-2073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49.8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66 17011,'0'0'1101,"23"-1"-875,74-4-181,-74 3 70,-1-2 0,1 0 0,-1-1 0,24-10 0,20-4 20,-50 15-21,1 1-1,-1 1 0,19 0 1,-34 2-79,0 0 0,0 0 1,-1 1-1,1-1 1,0 0-1,0 0 0,-1 0 1,1 1-1,0-1 1,0 0-1,-1 1 0,1-1 1,0 0-1,-1 1 0,1-1 1,-1 1-1,1-1 1,0 1-1,-1 0 0,1-1 1,-1 1-1,1-1 0,-1 1 1,0 0-1,1-1 1,-1 1-1,0 0 0,1 0 1,-1-1-1,0 1 1,0 0-1,0 0 0,0 0 1,1 5 77,0-1 1,-1 0 0,-1 12-1,0-5 26,1 2-33,0 0 0,-1 0 1,0 0-1,-1 0 0,-1-1 0,-6 19 1,-2-2-38,-2-1 1,-1 0 0,-2-1-1,0-1 1,-2 0 0,-1-1-1,-29 31 1,45-53-92,-1 0 1,0 0-1,0 0 1,0-1-1,0 1 0,0-1 1,-1 0-1,0 0 1,1-1-1,-1 1 0,0-1 1,0 0-1,-1 0 1,-8 1-1,13-3-35,0 0-1,0 0 1,-1 0-1,1 0 1,0 0 0,0-1-1,-1 1 1,1 0-1,0-1 1,0 1 0,0-1-1,0 1 1,-1-1-1,1 0 1,0 1-1,0-1 1,0 0 0,1 0-1,-1 0 1,0 1-1,0-1 1,0 0 0,0 0-1,1 0 1,-1-1-1,1 1 1,-1 0 0,1 0-1,-2-2 1,0-5-680,-1 0 0,1 0 0,-1-13 1,1 12-456,-4-37-6898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50.1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52 17051,'0'0'2409,"17"-6"-1925,120-34 355,-111 35-770,-24 5-102,-3 4 7,-1 4-43,-1 0-1,-1 0 1,1-1-1,-1 1 1,-1-1-1,1 0 1,-10 11 0,-7 11-770,-23 33-1193,17-26 1084,-27 49 0,51-80 975,2-3 6,0 1 0,-1-1 1,1 0-1,0 0 0,1 1 0,-1-1 0,0 0 0,1 1 0,-1-1 0,1 1 0,-1 2 0,2-4 42,-1-1 1,0 1-1,1-1 0,-1 1 0,0-1 1,1 1-1,-1-1 0,1 0 1,-1 1-1,1-1 0,-1 1 1,1-1-1,-1 0 0,1 0 0,-1 1 1,1-1-1,-1 0 0,1 0 1,-1 0-1,1 0 0,0 0 0,-1 1 1,1-1-1,-1 0 0,1 0 1,0 0-1,-1-1 0,1 1 1,-1 0-1,2 0 0,19-2 873,-13-1-736,0 1-1,0-1 1,-1-1-1,1 1 1,-1-1-1,0-1 0,9-5 1,5-5-5,21-13-148,-36 25-463,-10 18-7573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50.5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0 371 14579,'0'0'3385,"19"-4"-2753,6 0-584,93-19 679,-60 8 0,-1-2 0,86-38 0,135-96 435,-221 117-1037,-39 24-92,-3 0-25,1 1 1,0 0-1,1 2 1,0 0-1,23-7 1,-24 13-45,-16 1 26,0 0 1,0 0-1,0 0 1,0 0 0,1 0-1,-1 0 1,0 0-1,0 0 1,0 0-1,0 0 1,0 0 0,0 0-1,0 0 1,1 0-1,-1 0 1,0 0-1,0 1 1,0-1 0,0 0-1,0 0 1,0 0-1,0 0 1,0 0-1,0 0 1,0 0 0,1 0-1,-1 1 1,0-1-1,0 0 1,0 0-1,0 0 1,0 0 0,0 0-1,0 0 1,0 1-1,0-1 1,0 0 0,0 0-1,0 0 1,0 0-1,0 0 1,0 0-1,0 1 1,0-1 0,0 0-1,0 0 1,-1 0-1,1 0 1,0 0-1,0 0 1,0 0 0,0 1-1,0-1 1,0 0-1,0 0 1,0 0-1,0 0 1,0 0 0,-1 0-1,-8 11-339,-111 74-4471,47-39-3571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50.8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6977,'0'0'6020,"3"26"-3854,-2-13-1874,12 167 2895,-11-137-2436,6 230 1079,-2-201-1717,-6-72-120,0-1-1,0 1 1,0 0-1,0 0 1,0 0 0,0 0-1,0 0 1,0 0-1,0 0 1,0 0 0,0 0-1,0 0 1,0 0 0,0 0-1,0 0 1,0 0-1,0 0 1,0 0 0,0 0-1,0 0 1,1 0-1,-1 0 1,0 0 0,0 0-1,0 0 1,0 0-1,0 0 1,0 0 0,0 0-1,0 0 1,0 0 0,0 0-1,0 0 1,0 0-1,0 0 1,0 0 0,0 0-1,0 0 1,0 0-1,0 0 1,1 0 0,-1 0-1,0 0 1,0 0-1,0 0 1,0 0 0,0 0-1,0 0 1,0 0-1,0 0 1,0 1 0,0-1-1,0 0 1,0 0 0,0 0-1,0 0 1,0 0-1,0 0 1,0 0 0,0 0-1,0 0 1,0 0-1,4-8-386,10-74-2065,-12 64 1553,8-45-3699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51.2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1 6665,'0'0'11549,"4"0"-11929,22 2 362,-26-2 17,1 0 0,0 1-1,0-1 1,0 0 0,0 0 0,0 1 0,-1-1 0,1 0-1,0 1 1,0-1 0,-1 1 0,1-1 0,0 1-1,-1-1 1,1 1 0,0 0 0,-1-1 0,1 1-1,-1 0 1,1-1 0,-1 1 0,1 0 0,-1 0-1,1-1 1,-1 1 0,0 0 0,0 0 0,1 0 0,-1 1-1,0 48 30,-3 433 1821,-15-5-630,11-361-1011,7-115-206,0 2 0,0 0 0,0-1 0,-1 1 0,0-1 0,1 1 0,-1 0 0,0-1 0,-4 7 0,4-9-68,0-4-57,-4-7-661,0-2 1,2 1 0,-4-14 0,-4-20-3365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52.0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7 13274,'0'0'5633,"3"2"-5079,0 0-535,1 0-1,-1 0 0,0 0 1,1 1-1,-1-1 0,0 1 1,0 0-1,-1 0 0,1 0 1,-1 0-1,1 1 0,-1-1 0,0 0 1,-1 1-1,1 0 0,0-1 1,-1 1-1,0 0 0,0 0 1,0 0-1,0 0 0,0 7 1,-1-5-157,0-1 0,-1 1-1,0 0 1,0-1 0,0 1 0,0-1 0,-1 1 0,0-1 0,0 0 0,0 1 0,-7 8 0,-21 36-116,30-50 277,0 0 0,0 1 0,0-1 0,0 0 0,0 0-1,-1 0 1,1 1 0,0-1 0,0 0 0,0 0 0,0 0 0,0 1-1,0-1 1,1 0 0,-1 0 0,0 0 0,0 0 0,0 1 0,0-1 0,0 0-1,0 0 1,0 0 0,0 1 0,0-1 0,0 0 0,1 0 0,-1 0-1,0 0 1,0 0 0,0 1 0,0-1 0,0 0 0,1 0 0,-1 0-1,0 0 1,0 0 0,0 0 0,0 0 0,1 0 0,-1 0 0,0 0-1,0 0 1,0 0 0,1 0 0,-1 0 0,0 0 0,0 0 0,0 0-1,1 0 1,-1 0 0,0 0 0,0 0 0,0 0 0,1 0 0,15 0 428,-12 0-311,47 0 83,-51 0-253,0 0 0,1 0-1,-1 0 1,0 0 0,1 0 0,-1 0 0,0 1 0,1-1-1,-1 0 1,0 0 0,1 0 0,-1 0 0,0 1 0,0-1-1,1 0 1,-1 0 0,0 1 0,0-1 0,1 0 0,-1 0-1,0 1 1,0-1 0,0 0 0,0 0 0,1 1 0,-1-1-1,0 0 1,0 1 0,0-1 0,0 0 0,0 1-1,0-1 1,0 0 0,0 1 0,-1 14-292,1-11 162,-1 5 77,-1 1 0,0-1 0,-1 0 0,0 0 1,0 0-1,-8 13 0,-31 50 162,26-48 18,-28 46 1408,39-63-1200,4-5-211,-1-1 0,1 0 0,0 0 0,0 1 0,0-1 0,1 1 0,-1-1 0,0 1 0,0-1 0,1 1-1,-1-1 1,1 1 0,0 0 0,-1 2 0,1-4-86,1 0-1,-1 0 0,0 0 0,0 0 0,1 0 1,-1 0-1,0 0 0,0 0 0,1 0 0,-1 0 1,0 0-1,0-1 0,1 1 0,-1 0 0,0 0 1,0 0-1,0 0 0,1 0 0,-1 0 0,0 0 1,0-1-1,0 1 0,1 0 0,-1 0 1,0 0-1,0-1 0,0 1 0,0 0 0,0 0 1,1 0-1,-1-1 0,0 1 0,1-1 9,98-92-207,127-122-532,-82 82 330,-134 124 408,1 0 1,1 0-1,0 1 0,0 1 0,0 0 1,1 0-1,0 1 0,15-4 0,-27 9-10,0 1-1,0 0 1,0-1-1,-1 1 1,1 0-1,0-1 0,0 1 1,0 0-1,0 0 1,0 0-1,0 0 1,-1 0-1,1 0 1,0 0-1,0 0 0,0 0 1,0 1-1,0-1 1,0 0-1,-1 0 1,1 1-1,0-1 1,0 1-1,0-1 0,-1 1 1,1-1-1,1 2 1,-1 0 29,-1 0 1,1 0 0,-1 0-1,1 0 1,-1 0 0,0 0-1,0 1 1,1-1-1,-2 4 1,1 1 77,0 2-15,1 5-24,-2 0 0,1 1 1,-2-1-1,0 0 0,-6 21 0,0-8-23,-1 1 190,-13 28 0,18-48-207,0 0 1,0 0 0,-1-1-1,0 1 1,0-1-1,-1 0 1,-13 12 0,15-16-146,0 1 1,0-1 0,0 0-1,0 0 1,-1 0 0,0-1-1,1 1 1,-1-1 0,0 0-1,0-1 1,0 1 0,0-1-1,0 0 1,-1 0 0,-9 0-1,-21-1-2735,8 0-3117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52.3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13810,'0'0'9114,"139"86"-7841,-107-45-201,1-1-448,-12-4-408,-5-16-216,-10-20-904,-6-5-1145,-6-25-511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53.3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1 140 15035,'0'0'3770,"18"-2"-2254,6-1-1067,-1 1-42,0-1 0,0-1 0,27-9 1,46-18 354,96-47 1,-181 74-1023,-11 4 237,0 0 0,0 0 0,0 0 0,1 0 0,-1 0 0,0 0 1,0 0-1,0 0 0,0 0 0,0 0 0,0 0 0,0 0 0,0 0 0,1 0 0,-1 0 0,0 0 0,0 0 0,0 1 0,0-1 0,0 0 1,0 0-1,0 0 0,0 0 0,0 0 0,1 0 0,-1 0 0,0 0 0,0 0 0,0 0 0,0 0 0,0 0 0,0 1 0,0-1 0,0 0 1,0 0-1,0 0 0,0 0 0,0 0 0,0 0 0,0 0 0,0 0 0,0 0 0,0 1 0,0-1 0,-10 17-1312,-15 14-1642,-45 41-1,18-19 1103,-1 0 1642,-17 19 3841,67-69-3191,-5 6 854,9-6-580,6-1-33,5-3-354,-1 0 0,1 0 1,-1-1-1,1-1 0,-1 0 0,11-4 1,64-32 157,-17 7-644,-68 32 156,-1-1 0,0 1-1,1 0 1,-1 0-1,0 0 1,0-1 0,1 1-1,-1 0 1,0 0-1,1 0 1,-1 0 0,0 0-1,1 0 1,-1 0-1,1 0 1,-1 0 0,0 0-1,1 0 1,-1 0-1,0 0 1,1 0 0,-1 0-1,0 0 1,1 0-1,-1 0 1,0 0 0,1 0-1,-1 0 1,0 1-1,1-1 1,-1 0 0,0 0-1,1 0 1,-1 1-1,0-1 1,0 0 0,1 1-1,-1-1 1,0 0-1,0 0 1,0 1 0,1-1-1,-1 0 1,0 1-1,0-1 1,0 0 0,0 1-1,0-1 1,0 0-1,0 1 1,1-1 0,-1 0-1,0 1 1,0-1-1,0 1 1,-1-1 0,1 4-69,0-1 1,-1 0 0,0 0-1,0 1 1,-2 3 0,-8 16 63,-2 0 0,-1-1 1,-18 22-1,31-43 31,-49 65 458,-2-4 0,-67 63 1,107-111-78,12-14-378,0-1-1,1 1 1,-1 0-1,0 0 1,0 0 0,0 0-1,0 0 1,0 0 0,0 1-1,0-1 1,0 0-1,0 0 1,0 0 0,0 0-1,0 0 1,0 0-1,1 0 1,-1 0 0,0 0-1,0 0 1,0 0 0,0 0-1,0 0 1,0 0-1,0 0 1,0 0 0,0 0-1,0 0 1,0 0 0,0 0-1,0 0 1,0 1-1,0-1 1,0 0 0,0 0-1,0 0 1,0 0-1,0 0 1,0 0 0,0 0-1,0 0 1,0 0 0,0 0-1,0 0 1,0 0-1,0 0 1,0 1 0,0-1-1,0 0 1,0 0-1,0 0 1,0 0 0,0 0-1,10-1-6,-1 0 0,1 0-1,-1-1 1,1 0 0,-1-1 0,14-5-1,56-30 163,-59 27-134,51-26 85,71-34-71,-109 56 2,1 2-1,49-12 1,-67 21 0,-15 4-42,-1 0 0,0-1 0,1 1 0,-1 0 0,0 0 0,1 0 0,-1 0 0,0 0 0,1-1 0,-1 1 0,0 0 0,0 0 0,1 0 0,-1-1 0,0 1 0,0 0 0,1-1 0,-1 1 0,0 0 0,0 0 0,0-1 0,1 1 0,-1 0 0,0-1 0,0 1 0,0 0 0,0-1 0,0 1 0,0 0 0,0-1 0,0 1 0,0-1 0,0 1 0,0 0 0,0-1 0,0 1 0,0 0 0,0-1 0,0 1 0,0 0 0,-1-1 0,1 1 0,0 0 0,0-1 0,0 1 0,0 0 0,-1 0 0,1-1 0,0 1 0,0 0 0,-1-1 0,1 1 0,-15-16-480,-16-1-2121,-5-7-3551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07.2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196 0 17219,'0'0'6746,"1"0"-6782,-1 0 1,0 1-1,1-1 0,-1 0 0,0 0 1,1 1-1,-1-1 0,0 0 0,0 0 1,1 1-1,-1-1 0,0 0 0,0 1 1,0-1-1,0 0 0,1 1 1,-1-1-1,0 0 0,0 1 0,0-1 1,0 0-1,0 1 0,0-1 0,0 1 1,0-1-1,0 0 0,0 1 1,0-1-1,0 0 0,0 1 0,-1 17-6,-1-1 0,0 0 0,-1 0 0,-10 32 0,-31 65 278,37-97-238,7-16 4,-27 63 38,-41 74 1,41-90 79,21-39 57,5-7-131,3-4-57,4-1-61,21-17 113,0-2 0,-1 0 0,31-36 0,-23 23 22,17-20-15,16-15-63,-66 70-303,-3 4-425,-2 6-513,-1 0 0,0 0 1,-10 13-1,-7 7-6983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53.8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7601,'0'0'10497,"6"5"-10024,-2-2-413,16 15 234,-18-16-262,-1-1 0,0 1 1,0 0-1,0 0 0,0-1 0,0 1 0,0 0 1,0 0-1,0 0 0,-1 0 0,1 0 0,-1 0 1,1 0-1,-1 3 0,0 131 169,1-125-192,0 0 0,5 19 0,1 16 15,-2 331 237,-23-4 416,12-272-434,-6 602 1819,12-538-1653,1-155-362,1-8-34,0-8-41,5-39-153,2-61-127,4-87-926,-4 64-2386,2-25-8148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54.3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15659,'0'0'7073,"118"21"-6224,-91-21-449,-6 0-296,-4 0-8,-7 0-96,-4 0-96,-6 5-240,-43 25-753,-6 6-999,-10-1-8834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54.6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0 10906,'0'0'8450,"0"127"-8914,0-61 560,-11 10 624,0 0 104,0-10-504,1-16-232,10-14-8,-6-16-80,6-15 0,6-45-1256,10-6 400,0-10-2001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55.0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0 170 13242,'0'0'1164,"21"3"-404,67 10-42,-79-11-605,0-2-1,0 1 0,0-1 1,0-1-1,0 0 0,0 0 1,14-4-1,-9 0 25,0 0 0,24-14-1,-2 1 259,35-15 809,-18 7 417,111-36-1,-116 51-1411,-44 10-206,1 1-1,0 0 0,-1-1 0,1 1 1,0 1-1,0-1 0,-1 1 0,6 1 1,-9-2-11,0 1 0,0-1 0,0 1 0,-1-1 0,1 1 1,0-1-1,0 1 0,-1-1 0,1 1 0,0 0 0,-1-1 1,1 1-1,-1 0 0,1 0 0,-1-1 0,1 1 0,-1 0 1,1 0-1,-1 0 0,0 0 0,1 0 0,-1-1 0,0 1 1,0 0-1,0 0 0,0 0 0,0 0 0,0 0 0,0 0 1,0 0-1,0 0 0,0 0 0,-1 0 0,1-1 0,0 1 1,0 0-1,-1 1 0,-1 4-9,-1 0 1,1 0 0,-1-1-1,-5 9 1,2-5-36,-1 0 1,-1 0 0,1 0 0,-2-1 0,1 0 0,-12 8-1,-3 1-723,-35 17 1,-2-2-2398,45-26 84,-24 7-1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55.5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0 116 10786,'0'0'9147,"18"1"-8484,59 0-236,-72-2-401,0 1 1,0-1 0,0 0 0,-1 0-1,1 0 1,0-1 0,-1 1-1,1-1 1,-1 0 0,0-1 0,0 1-1,6-5 1,2-1 16,111-77 164,-123 85-209,0 0 0,0 0 0,0 0 0,0 0 0,0 0 0,0 0 0,1 0 0,-1-1 0,0 1 0,0 0 0,0 0 0,0 0 0,0 0 0,0 0 0,1 0 0,-1 0 0,0 0 0,0 0 0,0 0 0,0 0 0,0 0 0,1 0 0,-1 0 0,0 0 0,0 0 0,0 0 0,0 1 0,0-1 0,0 0 0,1 0 0,-1 0 0,0 0 0,0 0 0,0 0 0,0 0 0,0 0 0,0 0 0,0 0 0,0 1 0,0-1 0,1 0 0,-1 0 0,0 0 0,0 0 0,0 0 0,0 0 0,0 0 0,0 1 0,0-1 0,1 11 34,-5 10 131,-41 77-151,34-78-63,-94 164-222,95-170 283,-23 32 28,32-46-36,1 0 0,0 1 0,-1-1 0,1 1 1,0-1-1,-1 0 0,1 1 0,0-1 0,-1 0 1,1 1-1,-1-1 0,1 0 0,0 0 0,-1 1 1,1-1-1,-1 0 0,1 0 0,-1 0 0,1 0 1,-2 1-1,2-2-2,0 1 1,0 0-1,0 0 1,-1 0-1,1-1 1,0 1-1,0 0 1,0 0-1,0-1 1,-1 1-1,1 0 1,0 0 0,0-1-1,0 1 1,0 0-1,0-1 1,0 1-1,0 0 1,0-1-1,0 1 1,0 0-1,0 0 1,0-1-1,4-21-61,2 8-18,1 0 0,1 0 1,0 1-1,1 0 0,17-20 0,-14 18-125,6-5 11,0 0 0,1 1 0,1 2 0,1 0 0,1 1 0,27-16 0,-40 27 356,0 1 1,0 0-1,11-3 0,-20 7-161,0-1-1,1 1 1,-1 0 0,0 0-1,0 0 1,0 0-1,0 0 1,0 0-1,1 0 1,-1 0 0,0 0-1,0 0 1,0 0-1,0 0 1,1 0-1,-1 0 1,0 0 0,0 0-1,0 0 1,0 0-1,1 0 1,-1 0-1,0 0 1,0 0 0,0 0-1,0 0 1,0 0-1,1 0 1,-1 0 0,0 0-1,0 1 1,0-1-1,0 0 1,0 0-1,0 0 1,1 0 0,-1 0-1,0 0 1,0 0-1,0 1 1,0-1-1,0 0 1,0 0 0,0 0-1,0 0 1,0 1-1,0-1 1,0 0-1,0 0 1,0 0 0,0 0-1,0 0 1,0 1-1,0-1 1,0 0-1,0 0 1,0 0 0,0 0-1,0 1 1,-3 7-31,-7 8-137,-1 0 0,-1-1 0,-16 16 0,6-6-453,-78 81-1142,95-102 1738,3-3 29,0 1-1,1-1 1,-1 1-1,0 0 1,1-1-1,-1 1 1,1 0-1,-1 0 1,1 0-1,0 0 1,0 1-1,0-1 1,0 0-1,0 0 1,0 1-1,0 3 1,4-6 480,5 0-93,-1-1-1,1 0 1,-1 0-1,0-1 1,11-4-1,37-17 633,-40 17-910,43-23-219,-56 27-1151,-5 4-938,-21 12-1343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55.8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3976,'0'0'16908,"86"127"-16276,-70-97-152,-5 0-304,-1 1-72,1-11-96,-11-10-8,6-5-216,-6-25-1912,0-5-3625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56.2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57 12226,'0'0'4078,"20"2"-4311,-2 0-13,-5 0 175,1-1 0,0 0-1,0-1 1,0 0 0,-1-1 0,1 0-1,23-7 1,11-6 464,-23 5-81,1 1 0,0 1 0,0 1 0,1 2 0,31-2 0,-48 6-268,-5 0-4,1 0-1,-1 0 1,0 0 0,0 1-1,1 0 1,5 1-1,-9-1 30,0 0-1,0 0 0,-1 0 1,1 0-1,0 0 0,-1 1 1,1-1-1,-1 0 0,1 1 0,-1-1 1,0 1-1,0 0 0,1-1 1,-1 1-1,0 0 0,0 0 1,-1 0-1,1-1 0,0 1 1,0 2-1,1 6 222,0 0 0,0 0 1,-1-1-1,0 1 0,-1 0 1,0 11-1,-2-2-35,0-1 0,-7 26 0,-3-4-42,-2-1 0,-2-1 0,-22 41 0,29-62-203,-2-1-1,1-1 0,-2 1 1,0-2-1,-1 0 0,0 0 1,-1-1-1,-1-1 0,0 0 1,-21 12-1,34-22-39,0-1 1,0 0-1,0 0 1,0 0-1,-1 0 1,1 0-1,0 0 1,0 0-1,-1-1 0,1 0 1,0 1-1,-1-1 1,1 0-1,-1 0 1,1 0-1,0 0 1,-4-1-1,4 0-50,0 0 0,0 1-1,0-2 1,0 1 0,0 0 0,0 0-1,1-1 1,-1 1 0,0 0 0,1-1 0,0 0-1,-1 1 1,1-1 0,0 0 0,-1 0-1,1 0 1,0 0 0,0-2 0,-13-36-3432,-1-5-4538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56.5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0 203 17131,'0'0'512,"124"-56"-784,-87 36 272,1 0 224,-6 4 344,-5 1-24,0 0-239,-11 5-137,-6-5-40,-10 0-128,0 4-881</inkml:trace>
  <inkml:trace contextRef="#ctx0" brushRef="#br0" timeOffset="1">215 0 12874,'0'0'4497,"0"76"-3881,0-45-16,0-1-87,0 1 103,0-1-96,-6-5-248,1 1-160,0-6-32,-1 0-80,-4-5-104,-1-4-1088,-5-6-2785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56.9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0 117 6753,'0'0'13499,"129"-45"-12395,-91 25-400,5-1-240,-6 6-296,-10 5-168,-6 5-120,-31 5-5209,-22 5-5377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57.3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 10626,'0'0'11314,"124"0"-10610,-103-5-216,1 5-272,-1 0-127,1 0-89,-6 0-49,-6 0-407,-10 20-344,-5 5-640,-16 1-809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07.5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13082,'0'0'7514,"40"63"-7370,-27-42-72,-4-5-72,-4-3-48,-1-1-80,-4-8-64,0 1 0,0-1-200,-4-4-1113,-1-13-719,5-12-6058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58.0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1 294 12322,'0'0'1514,"5"21"-190,17 64-89,-12-19 767,-4-31-178,-5-25-1172,3-8-422,-3-2-247,0-1 0,0 1 0,-1-1 0,1 0 0,0 1 0,-1-1 0,1 0 0,0 0 1,-1 1-1,1-1 0,-1 0 0,0 0 0,1 0 0,-1 0 0,1-1 0,4-15-250,-2 8 118,0 1 1,0 0 0,7-14 0,-2 9-25,5-8-267,25-34-1,-33 49 420,0 1 0,0 0 0,0 0 0,1 0-1,0 1 1,0-1 0,0 2 0,0-1 0,0 1 0,11-5 0,-17 8 19,14-5 120,0 0 0,0 1 0,1 1 1,-1 0-1,27-2 0,-23 5-34,-8-1-84,-1 1 0,1 1 0,0-1 1,-1 1-1,14 4 0,-21-4-4,1 0 1,0 0 0,-1 0 0,1 1 0,-1-1-1,1 1 1,-1-1 0,0 1 0,0 0 0,0 0-1,0 0 1,0 0 0,0 0 0,0 1 0,-1-1-1,1 1 1,-1-1 0,1 1 0,-1-1 0,0 1-1,0 0 1,1 4 0,-1 0 60,0 0 1,0 0-1,-1 1 1,0-1-1,0 0 1,0 1-1,-1-1 1,-2 10-1,1-13-33,1 0-1,-1 0 1,0 0-1,0-1 1,-1 1-1,1 0 1,-1-1-1,-6 7 1,0-2 29,-19 15 0,22-19-24,0-1 1,0 1 0,0-2-1,0 1 1,0 0 0,-1-1-1,-12 2 1,19-4-27,-1 1 0,1-1 0,-1 0-1,1 0 1,-1 0 0,0 0 0,1 0 0,-1 0 0,1 0-1,-1 0 1,1 0 0,-1 0 0,1-1 0,-1 1 0,0 0-1,1 0 1,-1 0 0,1-1 0,-1 1 0,1 0 0,0-1-1,-1 1 1,1 0 0,-1-1 0,1 1 0,-1-1 0,1 1-1,0 0 1,-1-1 0,1 1 0,0-1 0,0 1 0,-1-1-1,1 0 1,-2-21-11,2 15 13,1-3-12,0 0 1,1 0 0,-1 0-1,2 0 1,0 1-1,0-1 1,0 1-1,1-1 1,1 1-1,-1 0 1,2 1-1,-1-1 1,10-10-1,-3 5-43,0 1 0,1 0 0,1 1 1,0 0-1,1 1 0,27-16 0,-29 21 30,0 0 0,0 1 0,0 0 0,0 1 0,1 1 0,0 0 0,16-1 0,2 2 21,65 4-1,-91-2-4,0 1 1,0-1-1,0 2 0,-1-1 0,1 0 0,0 1 0,-1 0 0,1 1 0,-1-1 0,1 1 0,-1 0 0,7 6 1,-8-6-1,-1 1 1,0-1 0,0 1 0,0-1 0,0 1 0,-1 0 0,1 0-1,-1 0 1,0 1 0,0-1 0,-1 0 0,1 1 0,-1-1 0,0 1 0,0 0-1,0 8 1,0 2 150,0 0 0,-1 0 0,-1 0-1,-5 24 1,6-35-101,-1 0-1,0 0 1,-1 0-1,1 0 1,-1-1-1,1 1 1,-1 0-1,0-1 1,0 1-1,-1-1 1,1 0-1,-1 0 1,0 1-1,0-2 0,0 1 1,0 0-1,0-1 1,-1 1-1,1-1 1,-1 0-1,1 0 1,-5 1-1,5-2 14,-1 0 1,1 0-1,0 0 0,0-1 0,-1 1 0,1-1 0,0 0 1,-1 0-1,1 0 0,0 0 0,-4-1 0,5 0-40,0 1 0,1-1 0,-1 0-1,0 0 1,1 0 0,-1 1 0,0-2-1,1 1 1,-1 0 0,1 0 0,0 0-1,-1-1 1,1 1 0,0-1 0,0 1-1,0-1 1,0 1 0,0-1 0,0 0-1,0 1 1,-1-4 0,-1-10-37,0-1-1,0 1 1,1-1-1,1 0 1,2-19-1,-1 13-130,2 0 0,0 1 0,11-44 0,28-54-1713,-13 49-930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00.7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124 1 16371,'0'0'4169,"0"6"-4109,0 7-5,0 7-7,0 1 0,-1 0 1,-5 25-1,-3-19 6,-2 0 0,0 0 0,-18 30 0,12-26-27,-16 45-1,31-72-27,1 0 1,0 0-1,0-1 0,0 1 0,0 8 0,2-12 0,-1 0-1,0 1 1,1-1 0,-1 0-1,0 1 1,1-1 0,-1 0-1,1 0 1,-1 0 0,0 1-1,1-1 1,-1 0 0,1 0-1,-1 0 1,1 0 0,-1 0 0,1 0-1,-1 0 1,0 0 0,1 0-1,-1 0 1,1 0 0,-1 0-1,1 0 1,0-1 0,2 1 16,5 0 97,0-1 0,0 0 0,-1-1 0,1 0-1,0 0 1,-1-1 0,14-6 0,54-33 756,-45 24-629,145-78 656,-174 95-895,1 0-5,1-1-1,-1 1 1,1 0-1,0 0 1,-1 0-1,1 0 1,0 0 0,0 1-1,3-1 1,-5 2-130,-5 4-120,4-4 215,-62 73-2761,11-28-2093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01.0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0 15371,'0'0'3786,"1"20"-3520,-2 218 782,-4-18-486,5-195-507,1-174-4795,3 84-222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01.4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56 12754,'0'0'4546,"17"-7"-4156,53-25-17,-65 30-309,0 0 1,0 0-1,0 0 1,7-1-1,-11 3-57,-1 0 0,1 0-1,-1 0 1,1 0 0,0-1 0,-1 1 0,1 0-1,-1 0 1,1-1 0,-1 1 0,1 0 0,-1-1-1,1 1 1,-1 0 0,1-2 0,0 1 368,0 18-177,3 6 29,-2 1 1,-1-1-1,-2 35 1,0-9 411,-1 3-296,-2-1 0,-2 1 0,-25 100 0,30-151-340,1 1 0,-1-1 0,1 1 0,-1-1 0,0 1 0,1-1 0,-1 1 0,0-1 0,0 0 0,0 1 0,0-1 0,0 0 0,-3 2 0,4-3-5,0 0-1,0 0 1,-1 0 0,1 0 0,0 1-1,-1-1 1,1 0 0,0 0 0,-1 0 0,1 0-1,-1 0 1,1 0 0,0 0 0,-1 0-1,1 0 1,0 0 0,-1 0 0,1 0-1,0-1 1,-1 1 0,1 0 0,0 0-1,-1 0 1,1 0 0,0 0 0,0-1 0,-1 1-1,1-1 1,-2 0-29,1 0 1,0-1-1,0 1 1,0-1-1,0 0 0,0 1 1,1-1-1,-1 0 0,0-3 1,-30-127-3530,20 57-1633</inkml:trace>
  <inkml:trace contextRef="#ctx0" brushRef="#br0" timeOffset="1">0 56 13450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01.7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0 573 13450,'3'-14'1620,"3"-9"2189,-4 26-2775,-2 18-1159,0 118-54,6-141-409,12-12 400,-1 0 1,31-33-1,-13 13 157,231-188 2285,-246 207-2133,0 1 109,-1-2 0,0 1 0,27-32 1,-43 42-232,0 1 0,0-1 1,-1 0-1,1 0 0,-1 0 1,0 0-1,0-1 1,-1 1-1,0 0 0,0-1 1,0 1-1,0-1 0,-1 1 1,0-1-1,0 0 0,-2-9 1,-2-6-764,-1 1 0,0 0 0,-10-21 0,7 20-870,-3-16-2954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02.1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119 1 11826,'0'0'1896,"-5"19"-1063,-2 8-700,-1 5-17,-8 56-1,14-65 194,1 1 0,3 40 0,-2-62-219,0 0 0,1 0 0,-1 0 0,1 0 0,0 0 1,-1 0-1,1 0 0,0 0 0,0 0 0,0 0 0,0 0 0,1-1 1,-1 1-1,0 0 0,1-1 0,-1 1 0,1-1 0,0 1 0,-1-1 1,1 0-1,0 0 0,0 0 0,0 0 0,0 0 0,0 0 0,0 0 1,0-1-1,3 2 0,5-1 366,1 1 0,0-1 0,-1-1 0,18-1 0,-6 0-339,-19 1-178,0 0 0,-1 0-1,1 0 1,0 0 0,-1 0-1,1-1 1,0 0 0,-1 1-1,1-1 1,-1 0 0,4-2-1,-43 51-3537,2-13-1697</inkml:trace>
  <inkml:trace contextRef="#ctx0" brushRef="#br0" timeOffset="1">1 675 12002,'0'0'8562,"112"-36"-7858,-74 16-216,-1 0-344,-10 0-96,-11 9-48,-5 1-176,-27 10-2328,-11 0-5938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02.4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1 4080,'0'0'13374,"0"22"-13308,0 138 704,-1-84-11,3 87 409,-2-158-1092,1 1 0,0 0 0,0 0 0,0-1 0,1 1 0,0-1 0,0 1 0,5 7 0,-5-10-13,0 0 0,0 0 0,0 0 0,1 0 1,-1-1-1,1 1 0,0-1 0,0 1 0,0-1 0,0 0 0,0 0 0,0-1 0,0 1 0,1-1 1,3 2-1,2 0 71,1-1 0,-1 0 0,1 0 0,-1-1 0,1-1 1,0 1-1,0-2 0,-1 1 0,1-1 0,0-1 0,-1 0 1,1 0-1,-1 0 0,0-2 0,0 1 0,0-1 0,0 0 1,11-8-1,-15 9-122,1-1 10,0 0 0,0 0 0,-1-1 0,9-8-1,-12 11-63,-1 0-1,1 0 0,0-1 0,-1 1 0,0-1 0,1 1 0,-1-1 1,0 1-1,-1-1 0,1 0 0,0 1 0,-1-1 0,1 0 0,-1 0 1,0 0-1,0-3 0,-1-3-251,-1 0 0,1 0 0,-1 1 1,-1-1-1,-6-14 0,-14-22-4471,-14-11-11160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02.9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0 10778,'0'0'6674,"-1"14"-5493,-9 192 1271,-1 95-1424,-3 32-818,13-282-513,3-75-153,33-138-2930,-13 72-1294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03.2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1 269 15659,'0'0'4321,"118"-45"-4169,-48 4-8,5-5 640,-5 6 48,-1-1-328,-15 16-304,-11 5-72,-22 10-128,-10 10 0,-16 10-288,-54 35 40,-6 1-1568,6-5-3513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03.5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440 1 11330,'0'0'5845,"-1"10"-4690,-15 97 532,-123 485-307,-63 65-877,194-636-689,4-7 308,-1 0 0,-8 16 0,11-27-311,1 0-1,-1 0 1,0 0 0,0 0 0,0-1-1,-1 1 1,1-1 0,-1 1 0,1-1-1,-1 0 1,0 0 0,0 0 0,1 0-1,-6 1 1,-4-1-5226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07.9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115 0 16067,'0'0'4689,"-2"21"-4616,-8 69 39,5-63-273,0-1-1,-2 0 1,-1 0 0,-1 0-1,-18 34 1,4-5-696,14-38 773,-1 5-76,13-23-33,5-3 217,-1-1 0,1 1-1,7-9 1,17-10 221,-15 12-141,16-10 354,55-26 0,-72 40-366,-11 4-81,1 0 0,-1 1 0,1 0 0,-1 0 0,1 0 0,0 1 0,10-2 0,-26 12-1393,-10 3-396</inkml:trace>
  <inkml:trace contextRef="#ctx0" brushRef="#br0" timeOffset="1">111 359 17627,'0'0'3609,"66"4"-3609,-57 0-456,-9 9-640,0-1-1009,-14 5-775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03.9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285 0 13794,'0'0'7482,"-75"127"-7146,53-92-168,-5 11-48,1 5-120,-28 10-192,11-11-1424,5-14-7426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04.3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14051,'0'0'6745,"10"122"-6073,-10-66-280,11-5-176,-6-1-176,6-14-40,0-11 0,0-5-232,-1-15-448,1-10-464,0-25-369,0-6-3576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04.6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28 286 16331,'0'0'376,"22"-13"-544,-6 4 146,139-86 83,-112 65 273,8-6 491,100-53 0,-149 88-789,3-1 32,0-1 0,0 1-1,10-2 1,-15 4-48,1 0-1,-1-1 1,1 1 0,-1 0 0,1 0 0,0 0 0,-1 0-1,1 0 1,-1 0 0,1 0 0,-1 0 0,1 0 0,0 0-1,-1 0 1,1 0 0,-1 1 0,1-1 0,-1 0 0,1 0 0,-1 1-1,1-1 1,-1 0 0,1 0 0,-1 1 0,1-1 0,-1 1-1,1-1 1,-1 0 0,0 1 0,1-1 0,-1 1 0,0-1 0,1 1-1,-1-1 1,0 1 0,0-1 0,0 1 0,1-1 0,-1 1-1,0 0 1,0-1 0,0 1 0,0-1 0,0 1 0,0-1 0,0 2-1,0 18 226,0-1-1,-1 1 0,-2 0 0,-5 24 1,-2-7-141,-17 42 1,22-66-87,-1 0 0,-1-1 0,0 0 0,-1 0 0,0 0-1,-15 15 1,14-17-57,-1-1 0,-1 0 1,0 0-1,0-1 0,0 0 0,-21 9 0,21-12-569,0-1-1,0 0 1,0-1 0,-21 3-1,-6-1-3039</inkml:trace>
  <inkml:trace contextRef="#ctx0" brushRef="#br0" timeOffset="1">1 397 10970,'0'0'6432,"21"-13"-5852,72-45-64,-45 27-150,-28 18-77,0 1-1,38-17 0,-54 28-284,8-3 191,-9 7 9,-6 7 72,-4 5-223,-1 0 0,-1 0 0,-12 17 0,-86 99-3031,58-79-1926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04.9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1 167 12242,'0'0'7298,"144"-76"-6482,-106 46-336,-6 5-296,-5 4-184,-5 6-192,-6 15-736,-11 0-897,-5 10-191,0 11 288,0-1-609,-11-5 249,-5-10 839,0-5 393,5 0-552</inkml:trace>
  <inkml:trace contextRef="#ctx0" brushRef="#br0" timeOffset="1">156 91 13362,'0'0'5362,"48"137"-4786,-37-91-312,-5 10-96,-6 4-96,0-4-24,-11 0 0,-11-15-48,-4-16 0,4-10 48,-5-10-48,-5-15-328,5-15-1001,-5-6-1335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05.3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8769,'0'0'8117,"0"3"-7048,3 7-572,-2-1 0,1 1 0,-1 0 0,-1-1 0,0 1 0,-1 12-1,0 6-158,1-26-359,0 0 0,0-1 1,0 1-1,0 0 1,0-1-1,0 1 0,1 0 1,-1-1-1,1 1 1,-1 0-1,1-1 0,0 1 1,-1-1-1,1 1 1,0-1-1,0 1 1,0-1-1,0 0 0,0 1 1,1-1-1,-1 0 1,0 0-1,1 0 0,-1 0 1,0 0-1,1 0 1,-1 0-1,1-1 0,1 2 1,4-1-154,0 1 0,0-1 1,-1 0-1,1-1 0,14 0 0,-9 0 263,14-1-34,1 0 1,-1-2 0,0 0 0,34-11-1,-4 0 733,111-15 0,-162 28-772,-3 1-10,0-1 1,0 1-1,-1 0 0,1 0 0,0 0 0,0 0 0,3 1 0,-4-1-6,-1 0-1,1 1 1,-1-1-1,1 0 1,-1 0-1,1 1 1,-1-1-1,1 0 0,-1 1 1,0-1-1,1 1 1,-1-1-1,0 1 1,1-1-1,-1 0 1,0 1-1,0-1 0,0 1 1,1-1-1,-1 1 1,0 0-1,0-1 1,0 1-1,0-1 1,0 1-1,0-1 0,0 1 1,0-1-1,0 1 1,0-1-1,0 1 1,0-1-1,0 1 1,0-1-1,-1 1 0,1-1 1,0 1-1,-3 8-144,-1 0-1,0 0 0,0-1 0,-1 0 0,0 0 0,0 0 1,-1 0-1,0-1 0,0 0 0,-9 7 0,-41 36-4896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06.6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1 12562,'0'0'7967,"1"5"-7321,-1-5-593,2-1-38,4 6 361,-5-4-372,0 7-1131,-1-5 1090,0-1 0,0 1 0,0 0 1,0-1-1,-1 1 0,1-1 0,-1 1 1,1-1-1,-1 1 0,0-1 0,-2 4 1,0 1 118,0 0 0,0 0 0,1 0 0,0 0 0,0 0 0,-1 11 0,1 46 79,2-53-156,-1-9-8,1 0 1,0 0-1,1 1 1,-1-1-1,0 0 1,1 0-1,-1 1 1,1-1-1,0 0 1,0 0-1,0 0 1,0 0-1,0 0 1,0 0-1,0 0 1,1 0-1,-1-1 1,0 1-1,1 0 1,2 2-1,-1-3 4,-1 0-1,0 0 0,0 0 0,1 0 0,-1 0 0,1-1 0,-1 1 1,0-1-1,1 0 0,-1 1 0,1-1 0,-1 0 0,1 0 0,-1-1 1,1 1-1,-1 0 0,1-1 0,-1 0 0,3 0 0,-1-1 56,0 0 0,0 0-1,0 0 1,-1 0 0,1-1-1,-1 0 1,1 1 0,-1-1-1,6-7 1,22-32 331,-24 31-263,10-22 0,-15 29-91,-1 1 1,1-1-1,-1 1 0,0-1 0,0 0 0,-1 0 1,1 1-1,-1-1 0,0 0 0,0-7 1,0 10-37,-1 0 0,1 0 0,0 0 1,0 1-1,-1-1 0,1 0 1,0 0-1,-1 0 0,1 1 0,-1-1 1,1 0-1,-1 1 0,0-1 0,1 0 1,-1 1-1,1-1 0,-1 1 0,0-1 1,-1 0-1,-8-4-453,-1 1 1,0 0-1,0 0 1,0 1-1,-15-2 1,-22-1-4393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32.0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381 1 16523,'0'0'4365,"0"0"-4343,0 0 1,1 0-1,-1 0 1,0 0-1,0 0 1,0 0-1,0 0 1,0 0-1,1 0 1,-1 0-1,0 0 1,0 0-1,0 0 1,0 0-1,1 0 1,-1 0-1,0 0 1,0 0-1,0 0 1,0 0-1,1 0 1,-1 0-1,0 0 1,0 0-1,0 0 1,0 1-1,0-1 0,1 0 1,-1 0-1,0 0 1,0 0-1,0 0 1,0 0-1,0 1 1,0-1-1,-1 16-92,0 0-1,-2 0 0,0 0 0,-1 0 1,-7 20-1,1-6-25,-85 246-317,89-256 422,5-17-9,0 0 1,0 1-1,0-1 1,0 0-1,-1 0 1,1 0-1,-1 0 1,-3 4-1,4-6-58,2-1 49,-1 0 1,1 0 0,0 0-1,-1 0 1,1 0-1,0 0 1,-1 0 0,1-1-1,-1 1 1,1 0 0,0 0-1,-1 0 1,1-1-1,-1 1 1,1 0 0,-1-1-1,2 0 1,78-61-4,-57 45 9,67-45 6,-73 52-7,0 0 0,1 2 0,30-11 0,-48 19-5,1 0-1,-1-1 1,0 1 0,1 0 0,-1 0-1,0 0 1,1 0 0,-1 0 0,0 0-1,1 0 1,-1 0 0,0 0 0,1 0-1,-1 0 1,0 0 0,1 0 0,-1 0-1,0 0 1,1 1 0,-1-1 0,0 0-1,1 0 1,-1 0 0,0 0 0,0 1-1,1-1 1,-1 0 0,0 0 0,0 0-1,1 1 1,-1-1 0,0 1 0,2 12-111,-9 17 90,-5-1 5,-2-2 0,0 0-1,-19 26 1,-5 9-283,-140 265-1672,-61 133 1862,235-452 225,0 0 1,1 0 0,-3 9-1,6-17-105,0 0 1,0 0-1,0 1 0,-1-1 0,1 0 0,0 0 0,0 0 0,0 0 0,0 0 0,0 1 0,0-1 0,0 0 1,0 0-1,0 0 0,0 0 0,0 1 0,0-1 0,0 0 0,0 0 0,0 0 0,0 0 0,0 1 1,0-1-1,0 0 0,0 0 0,1 0 0,-1 0 0,0 0 0,0 1 0,0-1 0,0 0 0,0 0 0,0 0 1,0 0-1,1 0 0,-1 0 0,0 1 0,0-1 0,0 0 0,0 0 0,1 0 0,2 1 29,0-1-1,0 1 1,0-1-1,1 0 1,-1 1-1,0-2 1,0 1-1,1 0 1,3-1-1,33-11 146,-31 9-151,0 0-1,0 0 1,14-1-1,161 2 1526,-100 3-1094,-64-2-406,-1-1-1,0-1 1,0-1-1,0-1 1,0 0-1,29-14 1,-36 14-51,12-3 120,-16 6-354,-23 15-3042,-5-2-1323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32.4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 15067,'0'0'932,"17"-1"-1235,5-2 317,-3 0 42,0 1 0,23 1 0,-37 1-42,0 0 0,0 0 1,1 1-1,-1 0 1,0 0-1,0 0 0,0 0 1,0 1-1,0 0 1,0 0-1,0 0 0,0 1 1,-1-1-1,1 1 1,-1 0-1,0 1 0,0-1 1,0 1-1,6 7 1,-4-2 53,-1 1 1,0 0-1,0 0 1,-1 0-1,0 0 0,-1 1 1,4 20-1,4 82 143,-8-63 52,14 388 2711,-17-435-2912,0 1 0,0 0 0,-1-1 0,1 1-1,-1 0 1,0-1 0,0 1 0,0-1 0,0 1 0,0-1-1,-1 0 1,1 1 0,-1-1 0,0 0 0,0 0 0,-1 0-1,1-1 1,0 1 0,-1 0 0,0-1 0,1 1 0,-1-1-1,-4 2 1,1-1-108,0 0 0,0-1-1,0 0 1,-1 0 0,1-1 0,-1 1-1,1-1 1,-1-1 0,0 1 0,1-1-1,-1 0 1,-9-2 0,4 0-339,0 0 0,0-1 1,1 0-1,-1-1 0,1 0 0,-1-1 1,-13-8-1,-24-20-3082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32.8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0 158 10626,'0'0'2503,"25"0"-1840,84-4 327,-99 2-863,-1 0 0,1 0 0,-1 0 1,0-1-1,0-1 0,0 1 1,0-2-1,-1 1 0,13-9 0,4-2 138,116-54 840,-124 63-1171,0 0 0,0 2 0,0-1 0,1 2 0,0 1 0,27-1 0,-51 4-1105,-8 8-1418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33.1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14683,'0'0'3232,"27"152"-3240,-27-91 16,5-11 144,-5-4-40,0-11-40,0-9-8,0-47-512,0-9-1528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15.54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29 12874,'0'0'2305,"18"-5"-2290,52-14-13,-45 15 4,-25 4 13,1 0 1,-1-1-1,1 1 1,0 0-1,-1 0 1,1 0-1,-1 1 1,1-1-1,-1 0 0,1 0 1,0 0-1,-1 0 1,1 0-1,-1 1 1,1-1-1,-1 0 1,1 0-1,-1 1 1,1-1-1,-1 0 1,0 1-1,1-1 1,-1 1-1,1-1 1,-1 0-1,0 1 1,1-1-1,-1 1 1,0-1-1,0 1 1,1-1-1,-1 2 1,5 6 23,-3-6-35,0 1 0,0 0 0,0 0 0,-1 0 0,1 0 0,-1 0 0,0 0 0,0 0 0,0 1 0,0-1 0,-1 0 0,1 5 0,2 48 58,12 123 453,-1-43 608,-13-113-925,4 102 680,-5-124-769,-5-1-50,4 0-59,0 0 0,0 0 1,1 0-1,-1 0 0,0 0 0,0 0 0,0 0 0,1 0 0,-1 0 0,0 0 1,0-1-1,0 1 0,-1-1 0,1 0-50,0-1 1,0 1-1,0-1 1,0 1-1,0-1 1,0 1-1,0-1 0,-1-2 1,-33-76-4416,24 39-2465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08.3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84 10850,'0'0'5132,"5"4"-4642,-2 0-397,-2-3-64,0 0 0,-1 0 0,1 0 0,0-1 0,0 1 0,0 0 0,0 0 1,0 0-1,0-1 0,0 1 0,0 0 0,0-1 0,0 1 0,0-1 0,0 1 0,0-1 0,1 0 0,-1 1 0,0-1 0,0 0 0,0 0 0,1 0 0,-1 0 1,0 0-1,0 0 0,1 0 0,-1 0 0,0-1 0,0 1 0,0 0 0,0-1 0,1 1 0,-1-1 0,0 1 0,0-1 0,1 0 0,36-28 1140,47-32-62,-83 59-1116,1 1 0,-1 0 0,1 0 0,-1 0 0,0 0 0,1 0 0,0 0 0,3 0 0,-6 9-346,-2 2 266,-1-1 0,0 1 0,0 0 0,-1-1 0,-5 10 0,-29 46-1479,30-51 1173,-5 7 55,-1 0-1,-2-1 1,0-1 0,-26 25 0,42-43 957,2-1-122,4-1-300,0 1 0,-1-1 0,1 1 0,-1-2 0,0 1 0,1 0 0,-1-1 1,0 0-1,0 0 0,0-1 0,0 0 0,0 1 0,4-5 0,63-48 531,-77 64-2476,-15 14-2342,-6 6-7933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40.5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188 1 14010,'0'0'5407,"0"3"-5441,-1 15 6,-1-1 0,0 0 1,-2 1-1,0-1 1,0-1-1,-13 29 0,2-11-206,-2-1-1,-24 36 1,-27 27-120,56-75 472,13-21-125,1 0 0,-1-1-1,1 1 1,-1 0 0,1 0 0,-1-1 0,0 1 0,1-1 0,1 0 0,6-4 24,0 0 0,1 1 0,13-3-1,-19 5-35,1 1-1,-1 0 1,0 1 0,1-1-1,-1 1 1,1 0-1,-1 0 1,1 0-1,-1 0 1,7 2-1,-8 0 18,0 1 0,0-1 0,0 1-1,0 0 1,0 0 0,0 0 0,-1 0 0,1 0-1,-1 1 1,3 6 0,-1-4 10,13 23 8,-2 0-1,0 0 0,-2 1 0,-2 1 1,-1 0-1,-1 1 0,-1 0 0,3 40 1,0 5 166,-2-20 545,3 100 1,-16-161-784,-41-62-1994,19 26-400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41.3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1 624 10058,'0'0'2489,"14"-20"-1895,48-68-7,-36 49-194,-13 20-58,0 0-1,23-23 0,-17 21-219,-14 15-105,0 0-1,1 0 0,-1 1 1,1-1-1,1 1 0,-1 1 0,12-7 1,-18 10-10,1 1 0,-1 0 0,0 0 0,1-1 0,-1 1 0,0 0 0,1 0 0,-1 0 0,0 0 0,1-1 0,-1 1 0,0 0 0,1 0 0,-1 0 0,1 0 0,-1 0 0,0 0 0,1 0 0,-1 0 0,1 0 0,-1 0 0,0 0 0,1 0 0,-1 1 0,0-1 0,1 0 0,-1 0 0,0 0 0,1 0 0,-1 1 0,0-1 0,1 0 0,-1 0 0,0 0 0,1 1 0,-1-1 0,0 0 0,0 1 0,1-1 0,-1 1 0,2 18 51,-2-18-46,0 14 127,0 42 393,-11 91-1,-14 27-399,23-130-138,3-33-87,1-12-51,0 0 154,-1 0-1,1 0 0,-1 0 0,1-1 0,-1 1 1,1 0-1,-1-1 0,0 1 0,1-1 1,-1 0-1,0 0 0,1 1 0,1-3 0,16-17 147,1-6 32,-2 0 0,22-41-1,24-63-4,-56 113-176,46-101-301,27-54-3460,-23 59-4108,-50 100 7513,16-22 1,3 5 3258,-24 27-2243,-2 3-509,-1 0 0,1-1 0,-1 1 0,1-1 0,-1 1 0,1-1 0,-1 1-1,1-1 1,-1 1 0,1-1 0,-1 0 0,0 1 0,1-1 0,-1 0 0,0 1-1,0-1 1,0 0 0,1 0 0,15-1 2987,-13 0-2983,0 1-1,1-1 1,-1 1-1,1 0 1,-1 0-1,0 1 1,1-1-1,6 1 1,-5 11 30,0 9 105,0 0 1,-1 0-1,1 39 0,-2-21 161,13 396 1846,-16-434-2316,0 0 0,0 0 0,-1 0-1,1 0 1,0 0 0,0 0 0,0 0-1,-1 0 1,1 0 0,0 0 0,0 0-1,-1 0 1,1 0 0,0 0 0,0 0-1,-1 0 1,1 0 0,0 0-1,0 0 1,-1 0 0,1-1 0,0 1-1,0 0 1,0 0 0,-1 0 0,1 0-1,0 0 1,0-1 0,0 1 0,0 0-1,-1-1 1,-13-17-1764,-2-11-3281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41.6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0 280 9978,'0'0'6230,"3"13"-6484,9 44 240,-11-55 8,0 1 1,0 0-1,0-1 0,0 1 0,0-1 0,1 1 0,-1-1 0,1 1 0,0-1 0,-1 0 1,1 0-1,0 0 0,0 0 0,1 0 0,-1-1 0,0 1 0,0 0 0,1-1 0,-1 0 0,1 1 1,-1-1-1,5 1 0,-1-1-4,1 1 1,-1-2 0,1 1-1,-1 0 1,1-1-1,11-2 1,-13 1 38,1 0 0,-1 0 0,0 0 1,0-1-1,-1 0 0,1 0 0,0-1 0,-1 1 0,1-1 1,4-4-1,-1 2 49,48-35 552,56-52 0,8-8-248,-13 26-287,-88 62-103,1 1-1,0 1 0,38-14 0,-48 23-137,-10 3 11,-5 1 63,0-1-170,-1-1 1,1 0-1,0 0 0,0 0 1,0-1-1,-1 1 0,1-1 1,0 0-1,0-1 0,-1 1 1,-9-4-1,-6-8-2103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42.0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565 1 8305,'0'0'6550,"-3"26"-5757,-11 88-162,10-87-387,-1-1-1,-10 26 1,5-18 4,-169 509 2020,-35-12-618,154-388-1355,59-139-285,-1-1-1,0 0 1,1 1 0,-1-1 0,0 0 0,0 0 0,-4 4 0,4-6-80,1 1 1,-1-1 0,0 0 0,1-1-1,-1 1 1,0 0 0,1 0-1,-1-1 1,0 1 0,0-1 0,0 0-1,0 1 1,1-1 0,-1 0-1,-3 0 1,-6 0-2073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42.5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0 249 12522,'0'0'4010,"21"-7"-3502,0 1-260,0 0 113,0-1 1,0-1 0,-1 0 0,38-23 0,74-61 1182,-73 50-1282,-15 7-144,-34 29-152,-9 6-52,-4 4-40,-47 47-2762,18-20-1757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43.3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1 14507,'0'0'2919,"1"11"-3167,3 238 390,-4-192-134,-9 82 67,1-54-50,4 6 23,3-90-48,1 0 0,0 0 0,0 0 0,1 0 0,-1-1 0,0 1 0,0 0 0,0 0-1,0 0 1,1-1 0,-1 1 0,0 0 0,1 0 0,-1-1 0,1 1 0,-1 0 0,1-1-1,-1 1 1,1 0 0,-1-1 0,1 1 0,-1-1 0,1 1 0,0-1 0,-1 1 0,1-1 0,0 1-1,0-1 1,-1 0 0,1 1 0,1-1 0,2 1 3,0-1 0,1 1 0,-1-1 0,0 0 0,6-1 0,4 1 40,-9 0-32,-1-1 0,0 1 1,1 0-1,-1-1 0,0 0 1,0 0-1,0 0 0,0-1 1,0 1-1,0-1 0,0 0 1,0 0-1,0-1 0,-1 1 1,1-1-1,-1 1 0,4-5 1,29-27 90,-35 33-171,-7 0-1187,-9-8 798,0 1 1043,15 8-565,-1 0 1,1 0-1,0 0 0,-1 0 1,1 0-1,0 0 1,0 0-1,-1 0 0,1 0 1,0 0-1,-1 1 1,1-1-1,0 0 1,0 0-1,-1 0 0,1 1 1,0-1-1,0 0 1,-1 0-1,1 0 0,0 1 1,0-1-1,0 0 1,0 0-1,-1 1 0,1-1 1,0 0-1,0 1 1,0-1-1,0 0 0,0 0 1,0 1-1,0-1 1,0 0-1,0 1 0,0-1 1,0 0-1,0 1 1,0-1-1,0 0 0,0 1 1,0-1-1,0 0 1,0 0-1,0 1 0,26 405 649,-10-209 241,-15-182-868,-1-11 5,0-1 0,0 1 0,0-1 0,1 1 0,-1-1 0,3 6 1,-50-92-1506,-6-2-3761,49 78 4533,-1 1 0,1 0 0,-12-11 0,-1 6 1393,14 10-169,1 0-1,0 0 1,-1 1-1,1-1 1,-1 1-1,1 0 1,-5-1 2770,7-2-3252,1-1 0,0 0-1,0 0 1,0 1-1,0-1 1,1 1-1,-1-1 1,1 1 0,0 0-1,0-1 1,0 1-1,0 0 1,1 0 0,2-2-1,-2 2-1,98-112 266,-27 33-244,0 1-71,20-23 277,-76 81-1735,0 0 0,23-43 0,-23 28-5158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43.6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1 137 8785,'0'0'6143,"17"6"-5132,60 20-183,-73-26-780,-1 1 1,0 0-1,0-1 1,1 0-1,-1 0 1,0 0-1,0 0 1,1-1-1,-1 1 1,0-1-1,0 1 0,0-1 1,1 0-1,-1-1 1,0 1-1,-1-1 1,1 1-1,0-1 1,0 0-1,-1 0 0,1 0 1,3-3-1,3-2 119,129-108 1244,-131 109-1388,-5 3-14,1 0 1,0 1-1,0-1 0,0 1 0,0 0 0,5-2 1,-7 4-46,-1 4-101,-3 4-114,0 1-1,0-1 0,0 0 1,-1 0-1,-1 0 0,-7 10 0,-19 31-2293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43.9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14323,'0'0'2448,"43"137"-2224,-32-102 152,5 6 96,0-6-56,0-4-288,-5-6-64,0-10-64,-6-10-376,-5-35-936,0-21 752,0 0-3457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44.3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 13418,'0'0'3916,"21"-1"-3695,66-6-138,-81 6-86,0 1 0,0-1 0,0 1 0,0 0 0,0 1 0,1 0 0,-1 0 0,6 2 0,-11-3-2,1 1 0,-1 0-1,0 0 1,1 0 0,-1 1 0,0-1-1,0 0 1,0 0 0,0 1-1,0-1 1,0 0 0,-1 1 0,1-1-1,0 1 1,-1-1 0,1 1-1,-1 0 1,1-1 0,-1 1-1,0-1 1,0 1 0,0 0 0,0 2-1,1 2-3,0 1 1,-1-1-1,0 1 0,-2 7 0,2-11 3,-1 0-1,1 0 1,-1-1 0,0 1 0,0 0 0,-1-1-1,1 1 1,-1-1 0,1 1 0,-1-1-1,0 1 1,-2 1 0,-13 12 291,0-1-1,-2-1 1,0 0-1,-1-1 1,-33 15 0,84-33 560,9-9-787,-28 9-159,1 1 0,0 0 0,0 0 1,0 1-1,0 1 0,18-1 0,-31 3-23,1 0-1,-1-1 1,1 1 0,-1 0-1,1 0 1,-1 0 0,1 0-1,-1 1 1,1-1 0,0 0-1,-1 0 1,1 0 0,-1 0-1,1 1 1,-1-1 0,1 0-1,-1 0 1,1 1 0,1 12-4808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44.6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1 179 17859,'0'0'1401,"113"127"-1401,-92-81 184,1 9 24,-1-4-88,-10 0-120,5-16 0,-16-14-104,0-16-288,0-15-72,-11-26-1065,-10-4-4272</inkml:trace>
  <inkml:trace contextRef="#ctx0" brushRef="#br0" timeOffset="1">151 169 13794,'0'0'1918,"18"-6"-1239,-11 4-656,26-9-3,0-1 0,43-23 0,-35 12-23,54-20 0,-75 35 26,0 2 1,0 0 0,0 1 0,1 1 0,24-1 0,-27 4-4,-9 0-12,1 0 0,17 2 1,-24-1 6,-1 1 1,1-1 0,0 1-1,0-1 1,-1 1 0,1 0-1,-1 0 1,1 1 0,-1-1 0,1 0-1,-1 1 1,0 0 0,0-1-1,3 4 1,-2-1 66,0 0-1,0 0 1,-1 0 0,1 0-1,-1 1 1,0-1 0,0 1 0,0 0-1,-1 0 1,0-1 0,0 1-1,1 9 1,-1 2 397,-1 1 0,-3 29 1,1-32-341,-1-1 0,0 0 0,-1 1 0,0-1 0,-1 0 0,-10 19 1,-49 71 193,42-71-300,16-23-42,0 0 1,-1-1 0,-15 15 0,18-19-122,0 0 0,-1-1 0,0 0 0,1 0 0,-1 0 0,0-1 0,-1 1 0,-9 2 0,-19 1-4590,1-5-8976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08.9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23 122 16163,'0'0'2858,"-3"18"-2802,-10 57-24,10-49 30,0 0 0,2 47 0,2-38-90,-1-34 5,0-1-1,0 0 1,0 1 0,0-1 0,0 0 0,0 0 0,0 1-1,0-1 1,0 0 0,1 1 0,-1-1 0,0 0 0,0 0-1,0 1 1,0-1 0,1 0 0,-1 0 0,0 1 0,0-1-1,1 0 1,-1 0 0,0 0 0,0 0 0,1 1 0,-1-1 0,0 0-1,0 0 1,1 0 0,-1 0 0,0 0 0,1 0 0,-1 0-1,0 0 1,1 0 0,-1 0 0,0 0 0,0 0 0,1 0-1,-1 0 1,0 0 0,1 0 0,-1 0 0,0 0 0,1 0-1,-1 0 1,0 0 0,0-1 0,1 1 0,-1 0 0,16-9-180,23-27 291,37-37 24,46-41-129,-82 79 51,-19 16-48,1 0-1,43-26 1,-58 41 38,0 0 1,1 0-1,-1 0 0,1 1 1,0 1-1,0-1 0,0 1 0,0 1 1,0-1-1,1 1 0,-1 1 1,0 0-1,1 0 0,11 2 1,-12 0 84,1 1 0,-1 0 0,0 0 0,14 9 0,2 1 41,-22-12-151,-1 0 1,0 0-1,1 0 1,-1 0-1,0 0 1,0 0-1,0 1 1,0-1-1,0 0 1,0 1-1,0-1 1,0 1-1,-1-1 1,1 1-1,-1-1 1,1 1-1,0 1 1,4 30 166,-5-29-98,4 28 296,-2-10-140,0 0 0,-1 0 0,-2 31 0,-1-45-210,0 0-1,0-1 0,-1 0 0,0 1 1,0-1-1,0 0 0,-9 13 0,1-6-4,1 0-1,-18 18 0,21-25-10,2 0-1,-1-1 0,0 0 1,-1 0-1,0-1 0,1 0 1,-2 0-1,1 0 0,-13 5 0,18-9-28,1-1 0,-1 1 0,0-1-1,0 1 1,0-1 0,1 0 0,-1 0 0,0 0-1,0 0 1,0 0 0,0-1 0,1 1 0,-1 0-1,0-1 1,0 1 0,1-1 0,-1 0-1,0 0 1,1 1 0,-1-1 0,1 0 0,-1 0-1,-1-2 1,-1-1-374,0 0 0,1 0 0,0 0 0,0 0 0,0-1-1,-5-8 1,-10-31-5497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45.0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0 269 17955,'0'0'1961,"124"-35"-2385,-92 4 496,5 1 24,-10-11-96,-11-9-312,-5 4-2521,-11 11-5801</inkml:trace>
  <inkml:trace contextRef="#ctx0" brushRef="#br0" timeOffset="1">129 67 14251,'0'0'3404,"-5"22"-3304,-15 76-69,-9 5 17,-2 25-32,31-128-16,0 0 1,0 1 0,0-1-1,0 0 1,0 0-1,0 0 1,0 0 0,0 0-1,1 1 1,-1-1 0,0 0-1,0 0 1,0 0 0,0 0-1,0 0 1,0 1-1,0-1 1,1 0 0,-1 0-1,0 0 1,0 0 0,0 0-1,0 0 1,0 0 0,1 0-1,-1 0 1,0 0-1,0 0 1,0 0 0,0 1-1,1-1 1,-1 0 0,0 0-1,0 0 1,0 0 0,0 0-1,1-1 1,-1 1-1,10 0 199,-7 0-101,4 0 63,0-2 0,-1 1 1,1-1-1,0 0 0,-1 0 0,10-6 0,4 0 1,-11 5-227,0-1 1,0-1-1,-1 1 0,1-1 0,-1-1 0,0 0 0,12-12 1,-2-2-2388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45.6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146 1 12186,'0'0'8179,"0"18"-7827,0 1-198,1 10 121,-2 1-1,-6 45 1,-1-36-517,-2-1-1,-1 0 1,-2 0 0,-2-1 0,-1-1 0,-38 62 0,45-84-81,7-12-57,55-1-723,-52 0 1137,0-1 1,0 0 0,0 0-1,1 1 1,-1-1 0,0 1-1,0-1 1,0 1 0,0-1-1,0 1 1,0 0-1,0 0 1,0-1 0,0 1-1,0 0 1,0 0 0,0 0-1,0 2 1,9 20 294,-8-18-254,9 34 233,-1 1 0,-2 1 0,4 72 0,-9 123-76,-3-149-284,0-211-2120,0 40-617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45.9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94 16987,'0'0'2136,"19"-12"-2150,59-37 13,-73 46 0,5-4-47,1 0 0,15-6-1,-25 13 40,1-1 1,0 0-1,0 1 0,0 0 0,0-1 0,0 1 0,0 0 0,1 0 1,-1 0-1,0 0 0,0 1 0,0-1 0,0 1 0,3 0 0,-3 1 9,0 0 0,0-1 0,0 1 0,-1 0 0,1 0 0,0 0 0,-1 0 0,1 1-1,-1-1 1,0 0 0,0 1 0,1 3 0,8 22 63,-2-1 1,-1 1-1,-1 1 0,3 50 0,-4 121 476,-6-147-433,1 86 261,6 269 565,14-192-713,-27-239-1329,-13-23 0,-6-8-2742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46.3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26 13274,'0'0'4169,"118"-20"-4089,-96 15-80,-6 5 16,-5 0-16,-6 0-280,-5 5-416,0 30 368,-16-4-632,0-6-3665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46.6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8665,'124'112'3105,"-113"-112"-1601,-1 0-271,1 0-353,5 0-488,-5 5-264,-11 5-128,0 20-496,-5-4-752,-12 4-5314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47.0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43 573 9794,'0'0'8317,"7"-12"-8258,6-10-20,0 1 0,2 0 0,17-19 0,-29 38-39,79-82 76,-68 70-104,1 2 1,0 0 0,33-19-1,-46 30-11,1 0 0,-1 0 0,1 0 0,-1 0 0,1 0-1,0 1 1,0-1 0,-1 1 0,1 0 0,3 0 0,-6 0 39,0 0-5,0 0 0,0-1 0,1 1 1,-1 0-1,0 0 0,0 0 0,0 0 1,1 0-1,-1 0 0,0 1 0,0-1 1,0 0-1,0 0 0,1 0 0,-1 0 1,0 0-1,0 0 0,0 0 0,0 0 1,1 0-1,-1 0 0,0 0 0,0 1 1,0-1-1,0 0 0,0 0 0,1 0 1,-1 0-1,0 0 0,0 1 0,0-1 0,0 0 1,0 0-1,0 0 0,0 0 0,0 1 1,1 2 17,-1-1 0,1 1 0,-1 0 0,0 0 0,0-1 1,0 1-1,-1 0 0,1 0 0,0-1 0,-1 1 0,0 0 1,0-1-1,-2 6 0,-2 2 100,-1 0-1,-8 11 1,-3 5 69,-122 231 425,16 9-331,107-237-224,6-17-137,8-11-128,3-5-24,2-8 190,0 1 1,1-1-1,0 1 1,1 0-1,6-11 1,36-55 97,-39 65-65,23-33 39,61-69-1,49-31-35,66-41 82,-125 116 200,121-93 1637,-176 145-1777,1 1-1,39-19 1,-64 35-222,-1 0-1,1 0 1,-1 0 0,1 1 0,0-1-1,-1 0 1,1 1 0,3 0 0,-5 0-407,-7 6 32,-74 64-2674,33-35-1225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47.3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66 0 13826,'0'0'2260,"2"3"-2958,2 3 801,-1 0 0,0 1-1,0-1 1,0 1 0,0-1-1,-1 1 1,2 12 0,4 55 819,-5-40-732,26 516 3069,-27-501-3233,-1 119 131,-1-102-45,0-65 43,-4-1 125,0-1-270,0 1 0,1-1-1,-1 0 1,0 0 0,0-1 0,1 1 0,-1-1 0,1 0 0,-1 0 0,1 0 0,0-1 0,0 1 0,0-1 0,0 1-1,0-1 1,-4-5 0,-6-8-111,-20-33-1,29 42 109,1 0 0,0 0 0,0-1 0,0 1 0,1 0 0,0-1 0,1 0 0,0 1 0,0-1 0,0 0-1,1 0 1,0 1 0,2-13 0,-1 15-5,0 0-1,1 1 1,-1-1-1,1 0 0,0 1 1,0-1-1,0 1 1,0 0-1,1 0 0,5-7 1,3-2-18,21-19 0,-27 27 8,3-2-590,1 0-1,16-10 0,-13 7-3007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48.6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167 0 15931,'0'0'5157,"16"0"-5090,86 0-31,-102 0-45,1 1 0,-1-1-1,1 0 1,0 0 0,-1 1 0,1-1 0,-1 0 0,1 1 0,-1-1 0,1 1 0,-1-1 0,1 0 0,-1 1 0,1-1 0,-1 1-1,0-1 1,1 1 0,-1 0 0,0-1 0,1 1 0,-1-1 0,0 1 0,0-1 0,0 1 0,0 0 0,1-1 0,-1 1 0,0 0 0,0-1-1,0 2 1,0 24-28,0-21 33,1 32-7,-1-2-1183,-6 63 0,4-83-15,-1 32 1,4-46 1224,0 0 1,0 0-1,0-1 0,0 1 0,0 0 0,1-1 0,-1 1 1,0-1-1,1 1 0,-1-1 0,0 1 0,1-1 0,-1 0 1,0 0-1,3 0 0,7 2 393,-6 0-287,1 0 0,-1 0 0,0 0-1,0 0 1,0 1 0,0 0 0,0 0-1,5 4 1,-7-4-101,-1-1-1,0 0 1,1 1-1,-1-1 1,0 1 0,0 0-1,-1 0 1,1-1-1,-1 1 1,1 0-1,-1 0 1,0 1-1,0-1 1,0 0 0,-1 0-1,1 4 1,1 10 26,-1 0 0,-1 0 0,-1 0 0,0 0 0,-2 0 0,1-1 0,-2 1 0,0-1 0,-1 0 0,-11 23 0,-1-4-33,-3-1 0,-24 35 0,34-56-1,-1 0-1,0 0 1,0-1 0,-2 0 0,1-1-1,-1 0 1,-21 12 0,28-20-25,0 0 0,0 0 0,-1-1 0,1 0 0,-1 0 0,1 0 1,-1-1-1,-10 1 0,14-2-35,0 0-1,0 0 1,0 0 0,0 0-1,0-1 1,0 1 0,0-1 0,0 0-1,1 1 1,-1-1 0,0-1-1,0 1 1,0 0 0,1-1 0,-1 1-1,1-1 1,-1 0 0,1 0 0,0 0-1,-3-3 1,0-2-37,0-1 0,1 1 0,0-1 0,1 0 0,0 0-1,0 0 1,1 0 0,-1 0 0,0-13 0,0-8-378,2-43 0,1 47 194,0 18 248,0-1 1,0 0 0,1 0 0,0 1 0,1-1 0,2-8-1,-3 14 48,0 0 0,0-1 0,0 1-1,0 0 1,1 0 0,-1 0 0,1 0-1,0 0 1,-1 0 0,1 0 0,0 0-1,0 1 1,0-1 0,0 1 0,0 0 0,0-1-1,1 1 1,-1 0 0,0 0 0,1 0-1,-1 1 1,0-1 0,4 0 0,10-1 378,0 1 1,32 2 0,-11 0-295,-26-1-96,-7 0 58,-1-1 1,1 1-1,0 1 1,-1-1 0,1 0-1,5 2 1,-8-1-56,0-1-1,0 1 1,0-1 0,0 1 0,0 0-1,-1-1 1,1 1 0,0 0 0,0 0-1,0-1 1,-1 1 0,1 0 0,0 0-1,-1 0 1,1 0 0,-1 0 0,1 0-1,-1 0 1,1 0 0,-1 0-1,0 0 1,1 0 0,-1 0 0,0 1-1,0 0 1,2 23 93,-1-1-1,-1 1 0,-2 0 1,-5 34-1,0-27-133,-1 0-1,-14 35 1,-31 60-98,10-28 122,38-85 3,-1-1-1,-9 15 1,10-22-15,17-7-137,-5-4 209,1 1-1,12-12 1,-3 3 128,74-59 710,-54 41-543,2 2 0,51-31-1,-75 53-337,27-10 0,-26 12-100,23-13-1,-37 17-12,1-1-1,-1 1 1,0-1-1,0 0 1,0 0-1,0 0 1,0 0-1,-1 0 1,1 0 0,-1-1-1,1 1 1,-1 0-1,0-1 1,0 1-1,0-1 1,0 0-1,0 1 1,0-5 0,0 3-99,6-34-3133,-7-1-6152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48.9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18627,'0'0'2889,"27"163"-2833,-16-103-48,-6 1 32,0-5-40,-5-10-8,0-11-216,0-15-568,0-35-3553,-5-20-6105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49.3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18307,'0'0'2724,"4"22"-2722,15 99-12,-12-71 50,1 79 0,3 351 290,-4-362-186,22 288 734,-17-255-658,-11-127-204,4 18 62,-3-34-112,-1 0 0,1 14 0,-4-17-708,-7-4-963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09.5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 3 4705,'0'-2'14112,"0"9"-14140,0-2-45,0 0 0,0-1 0,0 1 0,1 0 0,2 9 0,1 18-10,-3-24 97,0-1-1,0 0 0,-1 0 1,0 1-1,-1 9 0,0 11-14,5 220 41,-5-37 40,7 384 1489,1-509-1389,-1 18-1004,-8-113-51,-23-87-3339,8 39 1473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52.0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1 208 7393,'1'5'13462,"3"-5"-13397,-1-1 1,1 1 0,0-1-1,0 0 1,0 0 0,0-1 0,-1 1-1,1-1 1,-1 1 0,1-1-1,5-4 1,4-5 105,19-17 0,-4 3-13,6-3-215,-1-1 1,32-37-1,-64 64-52,3-2 27,-6 2-609,-49 3-3470,15 3-1927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52.3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 13794,'0'0'2816,"5"-4"-2836,17-13-27,-22 17 44,0-1 0,0 1 0,1 0 0,-1 0 0,0-1 0,0 1 0,1 0 0,-1 0 0,0-1 0,1 1 0,-1 0 0,0 0-1,1 0 1,-1 0 0,0 0 0,1-1 0,-1 1 0,0 0 0,1 0 0,-1 0 0,0 0 0,1 0 0,-1 0 0,1 0 0,-1 0 0,0 0 0,1 0 0,-1 0 0,0 0 0,1 1 0,-1-1 0,0 0 0,1 0 0,-1 0 0,0 0 0,1 1-1,-1-1 1,0 0 0,1 0 0,-1 1 0,0-1 0,0 0 0,1 0 0,-1 1 0,0-1 0,0 0 0,0 1 0,1-1 0,-1 0 0,0 1 0,0-1 0,0 0 0,0 1 0,0-1 0,0 1 0,1 0-4,1 3 11,0-1 0,0 1 0,-1-1 0,1 1 0,-1 0 0,0 0 1,0 0-1,0 0 0,0 4 0,1 39 164,-2-38-92,-6 229 2403,1-4-3826,5-230-631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52.7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8769,'0'0'11011,"91"76"-11467,-86-66-1321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53.1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70 0 13794,'0'0'2689,"2"0"-2642,2 0 8,0 0 1,1 1-1,-1-1 1,1 1-1,-1 0 1,0 0-1,1 1 1,4 2 0,-7-4-42,-1 1 1,1 0 0,-1 0 0,1 0 0,-1 0 0,0 0-1,1 0 1,-1 0 0,0 1 0,0-1 0,0 0 0,0 1-1,0-1 1,0 1 0,0-1 0,-1 1 0,1-1 0,0 1-1,-1-1 1,0 1 0,1 0 0,-1-1 0,0 1 0,1 3-1,-1-3-14,0 0-1,0 0 0,0 0 1,-1 0-1,1 0 1,0 0-1,-1 0 0,1 1 1,-2 1-1,1-3-1,0 0 0,0 0 0,0 0 0,0 0 0,0 0 0,0 0 0,0 0 1,-1 0-1,1 0 0,0 0 0,0-1 0,-1 1 0,-2 0 0,-5 3-21,0-1 0,-1 0-1,1 0 1,-1-1 0,1 0 0,-20 1-1,-2 2 506,30-5-286,8 1-215,15 2 51,-15-2 24,0 0 0,0 0 0,7 3 0,17 6 111,-12-4 153,0 1-1,0 1 0,-1 0 0,21 14 1,-21-12-127,0 0 1,0-1 0,1-1 0,0-1-1,1-1 1,-1 0 0,1-1 0,32 3-1,16-3 85,84-3 0,-82-3-249,-52 1-51,-1-1-1,0 0 1,18-4 0,-29 3-90,0 0 0,0 0 0,1 0 0,-1 0 0,0-1 0,-1 0 0,1 0 0,-1-1 1,1 0-1,7-6 0,-11 8-311,0 0 1,0 0-1,0 0 0,-1 0 1,1-1-1,0 1 1,2-5-1,-4 5-840,1-1-1,-1 1 0,1 0 1,-1 0-1,0-1 1,0-3-1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53.4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17299,'0'0'6017,"75"31"-7633,-32-16 240,-6-10-2833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53.8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1 122 13986,'0'0'7402,"145"-30"-7402,-91 10 64,-6-1 8,-5 6-64,-6-5 72,-10 10-80,-11 5 0,-10 5-128,-28 0-360,-15 10-48,-1-5-2313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54.3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0 240 17531,'0'0'2290,"11"29"-2339,2 4 46,54 159 101,-53-145-54,0 5 22,2-1-1,38 79 1,-51-124-83,0 0-1,1-1 1,0 1-1,0-1 1,0 0-1,0 0 1,7 5-1,-10-9 13,1 1 0,0-1 0,-1 0 0,1 0 0,0 0 0,0 0 0,0 0 0,-1-1 0,1 1 0,0 0 0,0-1 0,0 0 0,0 1 0,1-1 0,-1 0 0,0 0 0,0 0 0,0 0 0,0 0 0,0-1 0,0 1 0,0-1 0,0 1 0,0-1 0,0 0 0,-1 0 0,3-1 0,2-1 9,-1-1 1,0 1-1,-1-1 1,1-1-1,-1 1 1,1-1-1,4-7 1,29-45 99,-31 45-77,74-123 115,84-132-179,-92 157-206,-71 106 234,14-20-94,0 0 0,2 2 1,20-22-1,-26 31 53,1 1 0,0 0 0,27-18 0,-35 27 116,0 1-1,0-1 0,0 1 1,1 0-1,-1 0 0,0 0 1,1 1-1,-1 0 0,1 0 1,0 0-1,-1 1 0,1-1 1,0 1-1,-1 1 0,1-1 1,7 3-1,-9-2 10,-1 0 0,1 1 0,0 0 1,-1-1-1,1 1 0,-1 1 0,0-1 0,1 0 0,-1 1 1,0 0-1,5 6 0,2 3 31,13 22 1,-22-32-101,5 8 16,0 1 0,-1-1 0,0 1 0,-1 0 0,0 1 0,2 12-1,-5-18-6,0-1 0,0 1-1,0 0 1,-1 0-1,0-1 1,0 1 0,0 0-1,-1 0 1,0-1-1,0 1 1,-1 0 0,1-1-1,-1 1 1,-4 7-1,4-10-15,0 1-1,-1-1 1,1 0-1,-1 1 0,0-1 1,0-1-1,0 1 1,0 0-1,-1-1 0,1 1 1,-1-1-1,1 0 1,-8 3-1,4-3-177,0 0 0,0 0 0,0-1 0,0 0 0,-1 0 0,-10-1 1,13 0-324,0 0 1,-1 0 0,1 0 0,0-1 0,-8-2 0,6 0-1081,0 0 0,1-1 0,-12-7-1,18 11 1562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54.6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7217,'0'0'12067,"70"86"-11683,-38-50 88,1 9-160,-7 1-240,-9-6-72,-1-4-24,-16-11-144,0 1-208,-22-16-1161,-5-5-4056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54.9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15971,'0'0'1144,"12"22"-1040,45 73-187,-47-80 142,1 0-1,1 0 0,18 17 1,-7-7 258,-19-21-248,26 30 1067,66 58 1,-86-84-1008,1 0-1,0 0 1,0-1-1,1-1 1,0 0-1,0-1 1,0 0 0,1 0-1,0-1 1,0-1-1,17 2 1,-11-3-82,-1 0 0,1-2 0,-1 0 0,1-1 0,-1-1 0,1-1 0,-1-1 0,0 0 0,0-1 0,17-8 0,-22 7-81,-5 3-189,0 0 0,-1-1 1,1 0-1,-1-1 0,10-6 1,-16 10-25,0 0 0,0 0 0,-1 0 0,1-1 0,0 1 0,0 0 0,-1-1 1,1 1-1,0 0 0,-1-2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55.3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0 173 3672,'0'0'17540,"150"-56"-16396,-107 36-448,6 0-303,-6-5-233,-6 4-88,-5 6-72,-10 5-192,-12 5-433,-31 10-2559,-6 10-4794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09.8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89 1 12186,'0'0'4553,"0"12"-4190,0 9-2,-1 1 0,-2-1 1,0 0-1,-1 0 0,-1-1 0,-11 31 1,-19 43-37,14-44-37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55.6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13882,'0'0'2742,"1"7"-3212,11 41 1152,-3 1 0,-2 0 0,1 58 0,-8 229 311,0-334-1059,0-8-138,-1-3-186,0-1 0,0 1-1,-1 0 1,-1 0 0,-5-15-1,-8-17-1941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56.0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48 15227,'0'0'4120,"20"-7"-3840,65-21-95,-77 25-200,0 1 0,0 0-1,0 0 1,1 1 0,-1 0 0,0 0 0,1 1-1,-1 0 1,16 2 0,-23-2 0,0 0-1,0 0 1,0 1-1,0-1 1,-1 0-1,1 0 1,0 1 0,0-1-1,0 1 1,-1-1-1,1 0 1,0 1-1,0 0 1,-1-1 0,1 1-1,0-1 1,-1 1-1,1 0 1,-1-1-1,1 1 1,-1 0 0,1 0-1,-1-1 1,1 2-1,2 21-34,-2-18 43,0 9 19,-1 0 0,0 0 0,-1 0 0,0 0 0,-1 0 0,-1 0 0,0-1 0,-10 27 0,-6 5 7,-2-1 0,-34 53-1,41-77 4,11-10 18,3-10-42,0 0 1,0 0-1,0 0 1,0 0 0,0 0-1,0 0 1,0 1-1,0-1 1,0 0-1,0 0 1,0 0 0,0 0-1,0 0 1,0 0-1,0 0 1,1 0-1,-1 0 1,0 0 0,0 0-1,0 0 1,0 0-1,0 0 1,0 0-1,0 0 1,0 0 0,0 1-1,0-1 1,0 0-1,0 0 1,0 0-1,0 0 1,0 0 0,0 0-1,0 0 1,0 0-1,0 0 1,1 0-1,-1 0 1,0 0 0,0 0-1,0 0 1,0 0-1,0 0 1,0 0-1,0 0 1,0 0 0,0 0-1,0 0 1,0 0-1,0 0 1,0 0-1,0 0 1,0 0 0,1 0-1,-1 0 1,0 0-1,0 0 1,0-1-1,0 1 1,0 0 0,0 0-1,0 0 1,0 0-1,0 0 1,0 0-1,0 0 1,0 0 0,0 0-1,0 0 1,6-3-7,1 0 1,-1 0 0,0-1-1,0 0 1,-1 0 0,1 0-1,8-10 1,-1 2 24,3-2-6,0-1 0,0-1-1,19-27 1,-33 41-14,112-160-1546,-68 80-1224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56.3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0 198 14915,'0'0'5593,"150"-15"-5177,-91 0 136,0-11-128,6 1-216,-12-6-104,-4 1-104,-12 0-64,-15 9-112,-6 16-360,-32 5-1488,-11 16-2529,-5-1-6978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56.7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275 9 11986,'0'0'4869,"0"-9"-3753,2 11-1093,0 0 0,-1 0 0,1 1 0,-1-1 0,0 0 0,0 1 0,0-1 0,0 0-1,0 1 1,-1 0 0,1-1 0,-1 1 0,1 3 0,0 39 106,-1-31-100,0 50 155,10 348 902,7 231-25,-17-623-918,-11-19 38,7-1-202,1-1-1,0 0 1,-1 0 0,1 0-1,0 0 1,0 0-1,0-1 1,0 1-1,0-1 1,-5-3 0,-7-4-72,-47-24-3421,-83-60-1,101 62-2336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57.3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0 118 10418,'0'0'4601,"2"-3"-4378,15-18-69,-16 19-113,0 1-1,1-1 0,-1 1 0,1 0 0,-1-1 1,1 1-1,-1 0 0,1 0 0,-1 0 0,1 0 1,0 0-1,4-1 1736,-1 4-817,2 27-674,-2-11-185,0 1 1,-1-1 0,-1 1 0,1 26-1,-3 79-26,-3-60-17,4-46-79,-2-18 21,1 0 1,-1 0-1,0 0 0,0 0 0,0 0 0,0 0 0,0 0 1,0 0-1,0 0 0,0 0 0,0 0 0,0 0 0,0 0 1,1 1-1,-1-1 0,0 0 0,0 0 0,0 0 0,0 0 1,0 0-1,0 0 0,0 0 0,0 0 0,1 0 0,-1 0 1,0 0-1,0 0 0,0 0 0,0 0 0,0 0 0,0-1 1,0 1-1,0 0 0,0 0 0,1 0 0,-1 0 0,0 0 1,0 0-1,0 0 0,0 0 0,0 0 0,0 0 0,0 0 1,2-1-22,0 1 16,0-1-1,0 1 1,0-1-1,0 1 0,-1-1 1,1 0-1,0 0 1,0 0-1,0 0 1,0 0-1,-1 0 0,1 0 1,-1-1-1,1 1 1,-1 0-1,1-1 1,-1 0-1,0 1 1,2-3-1,4-5 28,33-36 204,-12 12-97,32-29 0,-28 33-101,98-83 8,-104 92-48,1 0 0,1 2 1,34-16-1,-51 29 54,0 1 0,1 0 0,-1 0 1,1 1-1,0 1 0,-1 0 0,1 1 0,0 0 1,0 0-1,22 3 0,-33-2-38,0 1 0,0-1 0,0 1 0,1-1 0,-1 1 0,0 0 0,0-1 0,0 1 0,0 0-1,-1 0 1,1-1 0,0 1 0,0 0 0,0 0 0,-1 0 0,1 0 0,0 0 0,-1 0 0,1 1 0,-1-1 0,1 0 0,-1 0 0,0 0 0,1 0 0,-1 1 0,0 0 0,1 5 23,0 1 0,-1-1 0,0 9 0,0-9 57,0 3-4,1-5-31,-1 0 0,0 0 0,-1 0 0,1 1 0,-1-1 0,0 0 1,-3 9-1,-10 22 130,13-31-167,1-5-44,27 0-84,-23-1 140,1 1-1,0-1 1,0 1 0,-1 0 0,1 1 0,0-1 0,0 1 0,-1 0 0,1 0-1,7 3 1,-10-3 13,2 2-39,1-1-1,-1 1 0,0 0 0,-1 0 0,5 4 1,-7-6 36,0 0 0,0-1 0,0 1 0,-1 0 0,1 0 0,-1 0 1,1 0-1,0 0 0,-1 0 0,0 0 0,1 0 0,-1 0 0,0 0 1,1 0-1,-1 1 0,0-1 0,0 0 0,0 0 0,0 0 0,0 0 0,0 0 1,0 0-1,-1 1 0,1-1 0,0 0 0,0 0 0,-1 0 0,1 0 0,-1 0 1,1 0-1,-1 0 0,0 1 0,-7 6 36,0 0-1,-1 0 1,0-1-1,0 0 1,-18 10-1,20-13-88,1 0-73,0-1 1,0 0-1,0-1 1,0 1-1,0-1 1,-1 0-1,-12 2 1,-25-2-3313,21-2-3615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57.7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18748,'0'0'5449,"123"112"-5449,-101-92-1041,-11-10-1343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58.5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1 248 17267,'0'0'2992,"20"0"-2888,-6-1-64,2 1 25,-1-1 1,1 0 0,-1-1-1,0-1 1,1 0 0,-1-1-1,15-7 1,9-7 116,-1-2 0,0-2 1,-2-2-1,-1-1 0,61-56 0,-90 76-176,-5 4 1,1-1 0,0 1 0,0-1 0,-1 0 0,1 0 0,-1 0 0,1 0 0,-1 0 0,2-3 0,-3 5-10,0 0 0,0 0 0,0-1 0,0 1-1,0 0 1,0 0 0,0 0 0,0 0 0,0-1-1,0 1 1,0 0 0,0 0 0,0 0 0,0 0 0,0 0-1,0-1 1,0 1 0,0 0 0,0 0 0,0 0-1,0 0 1,0 0 0,0-1 0,0 1 0,-1 0 0,1 0-1,0 0 1,0 0 0,0 0 0,0 0 0,0-1-1,0 1 1,0 0 0,-1 0 0,1 0 0,0 0-1,0 0 1,0 0 0,0 0 0,0 0 0,-1 0 0,1 0-1,0 0 1,0 0 0,0 0 0,0 0 0,-1 0-1,1 0 1,0 0 0,0 0 0,0 0 0,0 0 0,-1 0-1,-58-1-4353,27 1-1081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58.8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 0 9962,'0'0'3647,"0"3"-3169,4 62 997,-2-39-959,-2 44 0,-1-25-126,11 523 1978,-10-532-2274,0-26-73,0-1 1,1 1-1,0 0 1,2 13-1,-1-18 29,-7-11-189,-44-77-4129,22 37-1895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59.2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1 112 6177,'0'0'11987,"24"-11"-11512,79-36-194,-9 6-59,-80 35-216,-11 5-11,0 0 0,0 0 0,0 0 0,0 0 0,0 1 0,5-1 0,-8 1 3,0 0 0,0 0 1,0 0-1,0 0 0,1 0 0,-1 0 0,0 0 0,0 0 0,0 0 0,0 0 0,0 0 0,0 0 0,0 0 0,0 0 1,0 0-1,0 0 0,0 0 0,0 0 0,1 1 0,-1-1 0,0 0 0,0 0 0,0 0 0,0 0 0,0 0 0,0 0 0,0 0 1,0 0-1,0 0 0,0 0 0,0 0 0,0 0 0,0 1 0,0-1 0,0 0 0,0 0 0,0 0 0,0 0 0,0 0 0,0 0 1,0 0-1,0 0 0,0 0 0,0 0 0,0 1 0,0-1 0,0 0 0,0 0 0,0 0 0,0 0 0,-4 7-61,4-7 60,-19 33-982,-45 57-1,23-36-1424,-8 17-2484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59.5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0 364 7905,'0'0'9543,"18"-12"-8263,-14 9-1199,24-15 253,-2-2 0,0 0 0,29-30 0,-4-5-54,-6 6-281,98-83 0,-133 127-484,-10 6 468,0-1-1,1 0 1,-1 1-1,0-1 1,0 0-1,0 0 1,1 1 0,-1-1-1,0 0 1,0 1-1,0-1 1,0 0-1,0 1 1,0-1-1,0 1 1,0-1 0,0 0-1,0 1 1,0-1-1,0 0 1,0 1-1,0-1 1,0 0 0,0 1-1,0-1 1,-1 0-1,1 1 1,0-1-1,0 0 1,0 1-1,-1-1 1,-2 8 45,-1 0 0,0-1 0,-1 0 0,1 0 0,-1 0 0,-11 11 0,-6 9 93,12-14-111,-6 7-29,2 1 0,0 0 0,-17 37 0,-46 151-1,32-72 12,-26 95 326,39-96-11,50-185-1270,43-120-2348,-33 87-3946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10.2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115 0 20588,'-22'46'400,"-4"-4"-88,4-9-64,4-8-64,5-8-80,4-9-16,4-3-248,10-18-9554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7:59.9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46 15387,'0'0'3362,"-2"28"-3330,-8 178 95,6 31-94,7-241-495,40-79 335,-13 23 174,79-127-864,-87 154 324,2 0 1,1 2-1,39-38 0,-58 63 447,-6 5 45,1 1 1,0-1 0,-1 0-1,1 0 1,0 0-1,0 1 1,0-1 0,-1 0-1,1 1 1,0-1-1,0 1 1,0-1 0,0 1-1,0-1 1,0 1-1,0 0 1,1-1 0,-1 1 516,-2 1 760,-14 5-963,0-1 1,-1-1-1,1 0 1,-1-1-1,1-1 1,-20 0-1,-41 8-1798,64-8 1304,1 0 138,0 0 0,1 0 0,0 1 0,-1 0 0,1 1-1,-15 8 1,20-4 118,4-8-75,1 1 0,0-1 0,0 0 0,0 1 0,-1-1 0,1 0 0,0 1 0,0-1 0,0 0 1,0 1-1,0-1 0,0 0 0,0 1 0,0-1 0,0 0 0,0 1 0,0-1 0,0 0 0,0 1 0,0-1 0,0 0 0,0 1 0,0-1 0,0 0 0,1 1 0,-1-1 0,0 0 0,0 1 0,0-1 0,1 0 0,-1 1 0,0-1 0,1 0 0,10 7 173,1-1 0,16 5 0,-16-6 204,1 0 0,21 13 1,5 10 378,48 47 1,-54-45-343,71 49 0,-78-62-354,1-2 1,0-1-1,2-1 1,-1-1-1,1-1 0,1-2 1,0-1-1,0-2 1,44 5-1,-25-10-2191,-42-1-1631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8:00.5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87 14147,'0'0'4637,"18"-7"-4477,60-21 152,-42 15 174,0 2 0,0 2 0,59-8 0,-94 16-487,0 1 0,0 0 0,0 0 0,0 0 0,1-1-1,-1 1 1,0 0 0,0 0 0,0 0 0,0 1 0,0-1 0,0 0 0,0 0 0,0 1 0,0-1 0,0 0-1,0 1 1,0-1 0,0 1 0,0-1 0,0 1 0,-1-1 0,2 2 0,-1 0 0,0 0 1,-1 0-1,1 1 1,-1-1-1,1 0 1,-1 0-1,0 1 1,0-1-1,0 0 1,0 3-1,0 3 9,-1 0 0,0 0 0,-1 0 0,1 0-1,-2 0 1,1-1 0,-1 1 0,0-1 0,0 1 0,-1-1 0,-4 7 0,-94 140-2358,52-90-1800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8:00.9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17931,'0'0'2313,"48"116"-2145,-37-65 208,5 0-128,-6-6-112,-4 1-128,-1-16 0,1-9-8,-6-11-544,0-15-472,0-21-153,0-4-2999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8:01.2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0 249 16275,'0'0'503,"19"-6"-443,-6 2-60,7-2 20,0-1 1,0 0-1,-1-2 1,32-19-1,178-97 1216,-207 115-1051,-1 1-1,2 1 0,-1 1 1,1 0-1,0 2 1,0 1-1,0 1 0,1 1 1,26 1-1,-45 1-138,1 0 1,-1 1-1,1 0 1,0 0-1,-1 1 1,0-1-1,1 1 1,-1 1-1,0-1 1,0 1-1,0-1 0,0 1 1,-1 1-1,1-1 1,4 6-1,-4-5-46,0 1 0,-1 0 0,0 1 0,0-1 1,0 1-1,-1-1 0,0 1 0,0 0 0,0 1 0,-1-1 0,0 0 0,3 12 0,-2 5 81,-2 0-1,0 0 1,-1 0 0,-1 0-1,-6 34 1,-34 112 550,25-110-415,-48 181 413,44-169-510,19-70-130,1 1 0,-1 0 1,1-1-1,-1 1 1,0 0-1,0-1 0,1 1 1,-1-1-1,-1 1 0,1-1 1,0 1-1,0-1 1,0 0-1,-1 1 0,1-1 1,0 0-1,-1 0 0,1 0 1,-1 0-1,0 0 1,1-1-1,-1 1 0,0 0 1,1-1-1,-1 1 1,0-1-1,0 0 0,1 1 1,-1-1-1,-3 0 0,-1-1-197,-1 0-1,1 0 0,0-1 1,0 1-1,0-1 0,1-1 1,-8-3-1,-30-18-2394,0-6-2132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8:01.6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12338,'0'0'6917,"0"8"-6759,1 5-38,0 0-1,1 0 0,5 22 1,6 22 184,8 69 0,-13-67-239,-4-46-523,0-9-6,0-11-63,11-69-3068,-9 26-2636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8:01.9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0 15443,'0'0'4489,"27"142"-4281,-27-111-88,0 4-104,-6 1 40,-4-6-56,-6-10-400,-1-15-849,1-5-559,6 0-3633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8:02.3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140 0 12202,'0'0'6473,"1"20"-6465,1 6-5,1 69 18,-3-88-12,-1-1 0,1 1 0,-1 0 0,0-1 0,-1 0 0,0 1 0,0-1 0,0 0 0,-1 0 0,1 0 1,-1 0-1,-1 0 0,1-1 0,-9 10 0,-11 14-290,2 1 0,-22 38 0,36-58 263,5-9 169,1 0 1,0 1 0,0-1 0,-1 1 0,1-1 0,0 1 0,0 0 0,0-1-1,1 1 1,-1 0 0,0 2 0,9-4 91,-4 0-123,10 0 168,-1 0 0,1-1 0,0 0 0,0-1 0,-1 0 0,22-8 0,119-45 484,-149 53-883,11-5 233,-15 6-228,0 1 1,-1-1 0,1 1-1,-1-1 1,1 0-1,-1 1 1,0-1-1,1 0 1,-1 1 0,1-1-1,-1 0 1,0 0-1,0 1 1,1-1-1,-1 0 1,0 0 0,0 1-1,0-1 1,0 0-1,0-1 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8:02.6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10866,'0'0'10714,"59"16"-10090,-43-11-360,1 5-192,-7 0-72,-4 0-56,-6 5-40,0 5-16,0 6-24,-22 19-632,-5-9-1208,-10-6-3410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8:03.2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0 223 4504,'0'0'14623,"14"20"-13958,41 69-124,-50-80-471,0 1-1,-1-1 0,0 1 0,-1 0 1,5 19-1,-5-13-19,-1-6-11,0 0 1,-1 1 0,0 20-1,0-50-306,0 0-1,2 0 1,0 0 0,0 1-1,2-1 1,11-28-1,-12 36 199,1 1-1,0 0 1,0 0 0,1 0-1,1 1 1,-1 0-1,1 0 1,1 1 0,0-1-1,0 2 1,1-1-1,16-10 1,-21 15 170,0 2-1,0-1 1,0 0 0,0 1 0,0 0-1,1 0 1,-1 0 0,0 0-1,1 1 1,-1-1 0,1 1 0,-1 1-1,1-1 1,8 2 0,-10-1-79,0 0 0,0-1 0,0 2 0,0-1 0,0 0 0,0 0 0,-1 1 0,1 0 0,0 0 0,-1-1 0,1 1 0,-1 1-1,0-1 1,1 0 0,-1 1 0,0-1 0,0 1 0,-1-1 0,1 1 0,-1 0 0,3 4 0,-2 2 7,0 0-1,-1 0 0,1 1 1,-2-1-1,1 0 0,-1 1 0,-1-1 1,-1 11-1,2-19-21,0 0 0,0 0 0,0 0 0,-1 0 0,1-1 0,0 1 0,0 0 0,-1 0 0,1 0 0,0 0 0,-1 0 0,1 0 0,-1-1 0,1 1 0,-1 0 0,0 0 0,1-1 0,-1 1 0,0 0 0,1-1 0,-1 1 0,0-1 0,0 1 0,0-1 0,1 1 0,-1-1 0,0 0 0,0 1 0,0-1 0,0 0 0,0 1 0,-1-1 0,2 0-9,0 0 1,-1 0 0,1 0-1,0-1 1,-1 1-1,1 0 1,0 0 0,0 0-1,-1 0 1,1 0 0,0-1-1,0 1 1,-1 0 0,1 0-1,0 0 1,0-1-1,-1 1 1,1 0 0,0 0-1,0-1 1,0 1 0,0 0-1,-1-1 1,1 1 0,0 0-1,0 0 1,0-1-1,0 1 1,0 0 0,0-1-1,0 1 1,0-1 0,0-13-89,0 9 45,0-4-8,0 0 1,0 0 0,1 0 0,0 1-1,1-1 1,0 0 0,1 1-1,-1-1 1,1 1 0,1 0 0,0 0-1,0 0 1,8-11 0,-10 16 34,14-21-106,2 1 0,32-35 0,-45 53 107,1 0 1,-1 0-1,1 0 1,0 1-1,0 0 0,1 0 1,-1 0-1,1 1 1,0 0-1,0 0 1,0 1-1,0 0 1,1 0-1,-1 1 1,14-2-1,-20 3 24,0 1 1,0-1-1,1 0 1,-1 0-1,0 1 1,1-1-1,-1 0 1,0 1-1,0-1 1,1 1-1,-1 0 0,0-1 1,0 1-1,0 0 1,0 0-1,0 0 1,0-1-1,0 1 1,1 2-1,0 0 42,0 0-1,0 0 0,-1 0 1,1 0-1,-1 1 1,1-1-1,0 5 1,1 7 234,-1-1 0,2 26 0,-4-39-277,0 132 1533,0-127-1459,-1 0 1,0 0-1,0-1 1,-1 1-1,1 0 1,-5 9-1,5-13-61,0-1 0,0 1 0,0 0 0,0 0 0,0 0 0,-1-1 0,1 1 1,-1-1-1,1 1 0,-1-1 0,0 0 0,1 1 0,-1-1 0,0 0 0,0 0 0,0 0 0,0 0 0,0-1 0,-4 2 0,5-2-25,0 0 1,0 0 0,0 0 0,0 0-1,0 0 1,0 0 0,0 0 0,0-1-1,0 1 1,0 0 0,0-1 0,0 1-1,0-1 1,0 1 0,0-1 0,0 1-1,1-1 1,-1 1 0,0-1 0,0 0-1,0 0 1,1 1 0,-1-1 0,0 0-1,1 0 1,-1 0 0,1 0 0,-1 0-1,1 0 1,0 0 0,-1 0 0,1-1-1,-4-9-86,1 1 0,1-1 1,0 0-1,0 1 0,1-1 0,1 0 0,0 0 0,1-14 0,0-6-281,-1-69-2742,0 7-5677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8:06.5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71 0 15563,'0'0'4885,"0"2"-4848,1 36 52,-2 0-1,-2 0 0,-1-1 0,-11 42 1,-31 88 4,43-150-123,3-17 28,0 1 0,0-1 0,0 0 0,0 1 0,0-1 0,0 0 1,0 1-1,0-1 0,1 1 0,-1-1 0,0 0 0,0 1 1,0-1-1,0 0 0,0 1 0,1-1 0,-1 0 0,0 1 0,0-1 1,1 0-1,-1 0 0,0 1 0,0-1 0,1 0 0,-1 0 0,0 1 1,1-1-1,-1 0 0,0 0 0,1 0 0,-1 0 0,1 1 0,-1-1 1,0 0-1,1 0 0,-1 0 0,0 0 0,1 0 0,13-1 68,-1 0 0,0-1 0,0 0 0,0-1 0,0 0 0,0-1 0,0-1 0,19-10 0,42-22 430,50-22-187,-122 58-223,6-1-488,-8 3 346,1-1 0,-1 0 0,0 1-1,0-1 1,0 0 0,0 1 0,0-1 0,0 0 0,0 1 0,0-1 0,0 1 0,0-1 0,0 0 0,0 1-1,0-1 1,0 1 0,0-1 0,0 0 0,0 1 0,0-1 0,-1 0 0,1 1 0,0-1 0,0 0-1,0 1 1,-1-1 0,1 1 0,-14 21-3202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11.2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44 9658,'0'0'9485,"0"0"-9364,0 0 1,0-1 0,0 1 0,1 0 0,-1 0 0,0-1 0,0 1 0,0 0 0,0 0 0,0 0 0,0 0 0,1-1 0,-1 1 0,0 0 0,0 0 0,0 0 0,0 0 0,1 0 0,-1-1 0,0 1 0,0 0 0,0 0 0,1 0 0,-1 0 0,0 0-1,0 0 1,0 0 0,1 0 0,-1 0 0,7-1-147,0 0 0,-1 0 0,1 0 0,0-1 0,9-4 0,9-2 25,-5 2-32,26-6 105,-42 12-106,0-1 0,0 0 0,0 1 0,0 0 0,0 0 0,0 0 0,1 1 0,5 1 0,-9-1 10,0-1 0,-1 1 0,1-1 0,-1 1 0,1 0 0,-1 0 0,0-1 0,1 1 0,-1 0 0,1 0 0,-1-1 0,0 1 0,0 0 0,0 0 0,1 0 0,-1 0 0,0-1 0,0 1 0,0 0 0,0 0 0,0 0 0,0 0 0,-1-1 0,1 3 0,-1 2-72,1 7 62,-1 1 0,-1 0 0,0 0 0,-1-1-1,-1 1 1,0-1 0,-10 22 0,-5 3-27,-24 36-1,31-54 14,2-4 27,-16 18 0,14-18 59,17-20-54,1 0 1,0 0 0,-1 0 0,2 1-1,-1 0 1,0 0 0,1 1 0,8-4-1,-5 4 13,-1-1 0,1 1 0,-1 0 0,1 1 0,0 0 0,16 0 0,-13 1-3,-10 1-7,1 0-1,0 0 1,0 0-1,0 1 1,0-1-1,4 2 1,-6-1 18,-1-1 1,1 1-1,-1 0 0,1 0 1,-1 0-1,0 0 0,1 0 1,-1 0-1,0 0 0,0 0 0,0 1 1,0-1-1,0 0 0,0 1 1,0-1-1,-1 0 0,1 1 1,1 2-1,0 4 68,0 0-1,0 0 1,0 0-1,-1 0 1,0 1-1,0-1 1,-1 0-1,-1 1 1,1-1 0,-1 0-1,0 1 1,-1-1-1,0 0 1,-1 0-1,1 0 1,-1-1-1,-7 13 1,-6 8 447,-1 0-1,-2-1 1,-23 28-1,27-37-44,-6 0 312,20-14-604,-17-4-3180,12 1 1909,-4-1-595,4-1-2612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8:06.9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14579,'0'0'2725,"1"25"-2469,0-11-267,7 176 580,-8 265 2006,-2-459-2709,0-12-205,-3-121-4007,4 66-1054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8:07.2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41 13730,'0'0'4653,"17"0"-4597,54-1-36,-68 1-19,0 0 0,-1 0 0,1-1-1,0 1 1,-1-1 0,1 1 0,0-1 0,-1 0 0,1 0-1,-1 0 1,1 0 0,-1-1 0,0 1 0,1-1 0,-1 1-1,0-1 1,2-2 0,6-5 1,-6 7 0,-3 1-2,-1 1 0,0 0 1,1 0-1,-1 0 0,1-1 0,-1 1 0,0 0 0,1 0 0,-1-1 1,0 1-1,1 0 0,-1-1 0,0 1 0,0 0 0,1-1 0,-1 1 1,0 0-1,0-1 0,0 1 0,1 0 0,-1-1 0,0 1 1,0-1-1,0 0 119,0 4 148,5 188 205,-5 115 741,1-289-1082,-1-7-46,0-1 1,0 1-1,-1 0 0,0 0 1,-4 14-1,1-21 1,4-3-84,-1 0 0,1 0 0,0 0-1,-1 0 1,1-1 0,0 1 0,-1 0 0,1 0-1,0 0 1,0-1 0,-1 1 0,1 0 0,0-1-1,0 1 1,-1 0 0,1-1 0,0 1 0,0 0-1,0-1 1,0 1 0,0 0 0,0-1-1,-1 1 1,1 0 0,0-1 0,0 0 0,-7-55-482,3 16-858,-6-28-2804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8:07.6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6 437 17299,'-1'21'1003,"-3"137"-1518,5-86 415,-1-71 95,0 0 1,0 0-1,0 0 0,0 0 0,0 0 1,1 0-1,-1 0 0,0 0 0,1 0 1,-1 0-1,1 0 0,-1 0 1,1 0-1,-1-1 0,1 1 0,0 0 1,-1 0-1,1-1 0,0 1 0,0 0 1,-1-1-1,1 1 0,0-1 1,0 1-1,0-1 0,0 1 0,1-1 1,0 1-9,0-1-1,0 0 1,0 0 0,1 0 0,-1 0 0,0 0 0,0 0 0,0-1 0,0 1-1,0-1 1,0 1 0,0-1 0,4-2 0,-1 0 9,0 0 1,1-1-1,-1 1 0,0-1 1,-1 0-1,6-6 1,27-34 40,-34 40-34,102-134 411,41-49 742,-108 140-875,5-6 21,52-49 0,-21 31-206,-90 76-222,8-1-186,-1-1 1,1 0-1,-12 3 1,16-5 130,1-1 0,-1 1 0,0-1 0,0 0 0,0 0 0,0 0 0,0 0 0,1-1 0,-1 1 0,-7-3-1,7 1-422,-1 0 0,1 0 0,0-1 0,0 0 0,0 0 0,-3-3 0,-21-19-10021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8:07.9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 1 11362,'0'0'4428,"-1"20"-4264,-1 0-132,-5 113 248,7-118-124,-1 8 405,6 44-1,-3-59-463,-1 0-1,1 0 1,1-1-1,-1 1 0,1-1 1,0 0-1,1 1 0,0-2 1,7 11-1,-8-14-70,0 0 0,0 0-1,0 0 1,1 0 0,-1-1-1,1 1 1,0-1 0,-1 0 0,1 0-1,0-1 1,0 1 0,0-1-1,0 0 1,1 0 0,-1 0-1,0 0 1,0-1 0,6 0 0,-4 1 8,1-2 1,-1 1-1,1-1 0,-1 0 1,1 0-1,-1-1 1,0 1-1,0-2 1,0 1-1,12-7 1,-13 6-37,5-3 50,-21 15-645,-13 10-1704</inkml:trace>
  <inkml:trace contextRef="#ctx0" brushRef="#br0" timeOffset="1">0 736 16795,'0'0'4889,"107"-41"-4833,-69 16-48,0 5 64,-6-6-72,-5 11-8,-11 5-40,-11 10-608,-10 0-2993,-11 0 921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8:08.2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11282,'0'0'7086,"0"25"-6842,0-2-215,-1 13-4,2-1 0,11 69 1,-7-74 108,3 0 1,19 52 0,-23-73-44,0 1-1,0-1 0,1 0 0,1 0 0,-1 0 0,1-1 0,1 0 1,0 0-1,0-1 0,0 0 0,1 0 0,9 7 0,-12-12-58,0 1 0,0-1 0,0 0 0,0 0 0,0-1 0,0 1 0,1-1 1,-1 0-1,0-1 0,1 1 0,-1-1 0,0 0 0,1-1 0,-1 1 0,0-1 0,1 0 0,-1 0 0,0-1 0,0 1 0,0-1 0,0 0 0,7-4 0,0-1 5,0-1 0,-1 0 0,0 0 0,-1-1 0,0 0-1,0-1 1,11-15 0,-5 4-194,-1 0-1,17-31 0,-30 48-292,-1 0-1,1-1 1,-1 1 0,0-1-1,0 1 1,0-1-1,-1 1 1,1-1 0,-1-6-1,0 4-5607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8:08.6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12658,'0'0'9714,"48"107"-9386,-26-67-160,-11-4-112,-1-6 8,6-10-64,-5 1-88,-6-16-208,1 0-504,-6-10-240,0-21-1049,0-4-1047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8:09.2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291 73 15667,'106'-51'1803,"-98"46"-1576,1 1 0,1 1 1,17-5-1,-22 7-230,0 1-1,0-1 0,1 1 1,7 1-1,8 0 78,-16 0 1,0-1 0,-1 1 0,1 0 0,0 0-1,0 1 1,-1-1 0,1 1 0,-1 0 0,1 0 0,-1 1 0,0-1 0,0 1 0,0 0-1,0 0 1,0 0 0,-1 1 0,1-1 0,-1 1 0,4 7 0,-2-5-7,-1 1 1,0-1 0,0 1 0,-1 0-1,0 0 1,0 1 0,-1-1-1,0 1 1,0-1 0,-1 1 0,1 14-1,-2-13-19,0 0 0,-1 1 0,0-1 0,-3 12-1,2-16-30,1 0 0,-2 1 0,1-1 0,-1 0-1,0 0 1,0 0 0,-7 8 0,-1 0-33,0-1 0,-1 1 0,-18 13 0,26-23-80,0 0-1,0 0 1,0 0 0,-1-1-1,1 0 1,-1 0 0,1 0 0,-1 0-1,0-1 1,0 0 0,0 0-1,0 0 1,0-1 0,0 1-1,0-1 1,-5-1 0,8 1 37,1 0 1,0-1 0,0 1-1,0 0 1,0-1-1,0 1 1,0-1 0,0 0-1,0 1 1,0-1-1,1 0 1,-1 1 0,0-1-1,0 0 1,0 0-1,1 0 1,-1 0 0,0 1-1,1-1 1,-1 0-1,1 0 1,-1 0 0,1 0-1,-1-2 1,-1-3-69,1 0 1,0 0-1,-1-9 1,2 7 37,0 8 86,-1-6-9,0 0 0,1 0 0,0 0 0,1-8 1,-1 13 31,1-1 0,-1 1 0,0-1 0,1 1 1,-1-1-1,1 1 0,0 0 0,-1-1 1,1 1-1,0 0 0,0 0 0,0 0 1,0-1-1,0 1 0,0 0 0,0 0 1,0 0-1,0 0 0,0 1 0,1-1 1,-1 0-1,0 0 0,2 0 0,12-4 295,0 1-1,0 1 0,0 0 1,0 1-1,1 0 1,16 1-1,-31 1-311,0 0 0,0 0 0,-1 0 0,1 0 0,0 1 0,0-1 0,0 0 0,0 1 0,0-1 0,0 0 1,-1 1-1,1-1 0,0 1 0,0-1 0,-1 1 0,1 0 0,0-1 0,-1 1 0,1 0 0,0-1 0,-1 1 0,1 0 0,0 1 0,0 1-4,0 0 1,0 0-1,0-1 0,0 1 1,0 0-1,-1 0 0,1 6 1,0-2-16,-1 0-1,-1 0 1,1 0 0,-1 0 0,0 0 0,-4 13-1,-1-9-152,1 0 0,-1 0-1,-1 0 1,0-1-1,-1 0 1,0 0 0,0-1-1,-15 13 1,-84 61-2264,101-79 2294,-288 211-6092,278-204 6429,7-3 79,5-5-9,0 1-1,-1-1 0,1 0 1,-1 0-1,1 0 0,-1-1 1,0 1-1,0-1 0,0 0 1,0-1-1,0 1 0,-11 1 1,15-7 434,1 0-661,0 1 1,0-1-1,0 0 1,0 1-1,0-1 1,1 0-1,0 0 1,0 1-1,0-1 1,0 1-1,0-1 1,1 1-1,0-1 1,-1 1-1,1 0 1,0 0-1,1 0 1,-1 0-1,1 0 1,-1 1-1,1-1 1,0 1-1,4-4 1,-4 5 140,0 0-1,0-1 1,0 1 0,0 0-1,0 1 1,0-1-1,1 1 1,-1-1 0,0 1-1,0 0 1,1 0 0,-1 0-1,3 1 1,17 0 629,-16-2-651,0-1-1,0 1 1,0-1 0,0 0 0,-1-1 0,12-5-1,34-26 418,-38 25-402,131-98 1018,2 0-386,-101 76-678,62-31 0,-81 48-124,-17 8-6,0 1-1,1 0 1,-1 1-1,1 0 1,14-3-1,-17 7-99,-8 5-218,-16 16-244,-104 88-3790,56-58-1590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8:09.5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 18667,'0'0'2629,"3"24"-2568,8 82-3,5 4 82,-8-62-83,-2-33-34,-6-15-35,0 0 1,0 0-1,0 1 0,0-1 1,0 0-1,0 0 1,0 0-1,0 1 0,0-1 1,0 0-1,0 0 0,0 1 1,0-1-1,1 0 0,-1 0 1,0 0-1,0 1 0,0-1 1,0 0-1,1 0 1,-1 0-1,0 0 0,0 1 1,0-1-1,1 0 0,-1 0 1,0 0-1,0 0 0,1 0 1,-1 0-1,0 0 0,0 0 1,0 0-1,1 0 1,-1 0-1,0 0 0,0 0 1,1 0-1,-1 0 0,0 0 1,0 0-1,1 0 0,-1 0 1,0 0-1,0 0 0,1 0 1,-1 0-1,0 0 1,0-1-1,0 1 0,1 0 1,-1 0-1,0 0 0,0 0 1,0 0-1,0-1 0,1 1 1,-1 0-1,0 0 0,0 0 1,0-1-1,0 1 1,0 0-1,0 0 0,1-1 1,26-71-380,-20 57 268,50-101-1469,-50 105 1491,0 0 0,1 0 0,0 1 1,0 0-1,1 1 0,0 0 1,19-14-1,-24 20 110,1 1 1,-1 0-1,0 0 1,1 0-1,0 0 1,0 1-1,-1 0 1,1 0-1,0 0 1,0 1-1,0-1 1,0 1-1,6 1 1,-9-1 9,0 0 38,0 0-1,0 0 1,0 1-1,0-1 1,0 1-1,0-1 1,-1 1-1,1 0 1,0-1-1,0 1 1,-1 0-1,1 0 1,0 0-1,-1 1 1,1-1-1,-1 0 1,1 1-1,-1-1 1,0 1-1,0-1 1,0 1-1,0-1 1,0 1-1,0 0 1,0 0 0,0-1-1,0 1 1,-1 0-1,1 2 1,1 4-8,0 1 1,-1-1 0,0 1 0,0 16 0,-1-20-83,0-1 1,0 1-1,-1 0 0,0-1 0,1 1 1,-2-1-1,1 1 0,-1-1 1,1 0-1,-1 1 0,0-1 0,-3 4 1,-1-1-685,1 0 1,-1-1 0,0 0 0,-1 0 0,-10 7 0,-10 8-4332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8:10.1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161 3 12802,'0'0'2945,"0"0"-2937,0 0 0,0-1-1,0 1 1,0 0 0,0 0 0,0 0-1,1 0 1,-1 0 0,0 0-1,0 0 1,0-1 0,0 1 0,0 0-1,0 0 1,0 0 0,0 0 0,0 0-1,0 0 1,0 0 0,1 0 0,-1 0-1,0 0 1,0 0 0,0 0 0,0 0-1,0-1 1,0 1 0,0 0 0,1 0-1,-1 0 1,0 0 0,0 0 0,0 0-1,0 0 1,0 0 0,0 0 0,1 0-1,-1 0 1,0 1 0,0-1 0,0 0-1,0 0 1,0 0 0,0 0 0,0 0-1,1 0 1,-1 0 0,1 5 118,1 0 0,-1 1 1,0-1-1,-1 0 0,1 1 0,-1 9 1,1 10 126,3 30 528,-3 55-1,-2-56-522,1-54-304,0 1 0,-1-1 1,1 1-1,-1-1 0,1 0 1,0 1-1,-1-1 0,1 1 1,-1-1-1,1 0 0,-1 1 1,0-1-1,1 0 0,-1 0 1,1 0-1,-1 1 0,1-1 1,-1 0-1,0 0 0,1 0 1,-1 0-1,1 0 0,-1 0 1,0 0-1,1 0 0,-1 0 1,1 0-1,-2-1 0,-19-2-1065,16 1 1009,0-1 0,0 0 1,0 0-1,1 0 0,-1-1 0,1 0 0,0 1 0,-6-9 1,-17-14 162,25 25 31,-9-8 441,11 9-420,0-1 1,-1 1 0,1 0-1,0-1 1,-1 1 0,1 0-1,0-1 1,-1 1 0,1 0-1,0-1 1,0 1 0,-1-1 0,1 1-1,0 0 1,0-1 0,0 1-1,0-1 1,0 1 0,0-1-1,-1 1 1,1-1 0,0 1-1,1-1 1,7 1 33,101 0 257,-109 0-413,0 0-1,1 0 1,-1 0-1,0 0 1,1 0-1,-1 0 1,0 0 0,0 0-1,1 1 1,-1-1-1,0 0 1,0 0-1,1 0 1,-1 1-1,0-1 1,0 0 0,1 0-1,-1 0 1,0 1-1,0-1 1,0 0-1,0 1 1,0-1 0,1 0-1,-1 0 1,0 1-1,0-1 1,0 0-1,0 1 1,0-1-1,0 0 1,0 1 0,0 14-160,0-10 88,0 2 60,-1 0 0,0 0 0,0 0 0,-1 0 0,1 0 0,-2 0 1,-2 6-1,-25 46-350,19-41 144,-20 35 36,-43 55 0,70-104 317,4-3-42,-1 0-1,0 0 1,0-1-1,1 1 1,-1 0 0,0 0-1,1 0 1,-1 0-1,1 0 1,0 0-1,-1 0 1,1 1 0,0-1-1,-1 2 1,1-3-75,0 0 1,0 0-1,0 0 1,0 0-1,0 0 1,0 0-1,0 1 1,0-1-1,1 0 1,-1 0-1,0 0 0,0 0 1,0 0-1,0 0 1,0 0-1,0 0 1,0 0-1,0 1 1,0-1-1,0 0 1,0 0-1,1 0 1,-1 0-1,0 0 0,0 0 1,0 0-1,0 0 1,0 0-1,0 0 1,0 0-1,1 0 1,-1 0-1,0 0 1,0 0-1,0 0 1,0 0-1,0 0 1,0 0-1,0 0 0,1 0 1,-1 0-1,0 0 1,0 0-1,0 0 1,0 0-1,0 0 1,0 0-1,0 0 1,0 0-1,1-1 1,11 2 319,1-2 0,-1 0 0,0 0 0,1-1 1,-1-1-1,0 0 0,21-8 0,37-22 137,110-70 1,-156 85-1901,-23 17 1246,-1 1 1,1-1 0,-1 1-1,0-1 1,1 1 0,-1-1-1,0 0 1,1 1 0,-1-1 0,0 1-1,0-1 1,0 0 0,1 1-1,-1-1 1,0 0 0,0 1-1,0-2 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02.0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0 138 8305,'0'0'14066,"7"0"-14052,4-1-14,1 0-1,0-1 1,0 0 0,-1-1-1,1 0 1,-1-1-1,0-1 1,15-7-1,-10 5 81,207-79 502,-208 78-786,-15 8 200,0 0-1,0 0 0,0 0 1,0-1-1,0 1 0,0 0 1,0 0-1,-1 0 0,1 0 0,0-1 1,0 1-1,0 0 0,0 0 1,0 0-1,-1 0 0,1 0 1,0 0-1,0-1 0,0 1 0,-1 0 1,1 0-1,0 0 0,0 0 1,0 0-1,-1 0 0,1 0 1,0 0-1,0 0 0,0 0 0,-1 0 1,1 0-1,0 0 0,0 0 1,0 0-1,-1 0 0,1 0 1,0 0-1,-40 0-1423,28 0 115,-24 0-4412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11.7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 7273,'0'0'14379,"106"0"-14011,-84 0 24,-4 0-200,-1 0-80,-8 0-16,0-5-96,-5 5-64,-8 21-912,-18 9-528,-5 3-2401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02.5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12602,'0'0'2904,"12"0"-2523,35 1 138,-45-1-467,-1 0 1,0 0 0,1 0 0,-1 0-1,0 0 1,0 1 0,1-1 0,-1 0-1,0 1 1,0-1 0,1 1-1,-1 0 1,1 0 0,1 7 309,-3-8-369,0 1 231,4 10-128,1 9-31,0 0 0,-2 0 0,-1 0 0,0 1 0,-2 24 0,1-3 208,4 519 2704,-5-360-2713,0-201-264,0 0 1,0 0 0,0 0 0,-1 0-1,1 0 1,0 0 0,0 0 0,0 0-1,0 0 1,0 0 0,0 0 0,0 0-1,0 0 1,0 0 0,0 0-1,0 0 1,0 0 0,0 0 0,0 0-1,0 0 1,0 0 0,0 0 0,0 0-1,0 0 1,0 0 0,-1 0 0,1 0-1,0 0 1,0 0 0,0 0-1,0 0 1,0 0 0,0 0 0,0 0-1,0 0 1,0 0 0,0 0 0,0 0-1,0 0 1,0 0 0,0 0 0,0 0-1,0 0 1,0 0 0,0 0 0,0 0-1,0 0 1,0 0 0,-1 0-1,1 0 1,0 0 0,0 0 0,0 0-1,0 1 1,0-1 0,0 0 0,0 0-1,0 0 1,0 0 0,0 0 0,0 0-1,0 0 1,0 0 0,0 0 0,0 0-1,0 0 1,0 0 0,0 0-1,0 0 1,-3-5-4,-4-38-152,-18-177-3176,14 99-1744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02.9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87 92 16507,'0'0'1593,"-7"29"-1046,-45 189-482,47-196-57,-2 5-4,2-1-1,1 1 1,-2 32 0,6-51 80,0-3-142,0-1 0,0 0 0,0 0 0,1 0 0,-1 0 0,2 5 0,-2-8 43,0-1 0,1 0 0,-1 1-1,0-1 1,0 1 0,0-1 0,1 0 0,-1 1 0,0-1 0,0 0 0,1 1 0,-1-1-1,0 0 1,1 0 0,-1 1 0,0-1 0,1 0 0,-1 0 0,1 0 0,-1 1-1,0-1 1,1 0 0,-1 0 0,1 0 0,0 0 0,0 0-9,0 0 1,0 0-1,1-1 1,-1 1-1,0 0 0,0-1 1,0 1-1,0-1 1,1 1-1,-1-1 0,0 0 1,0 1-1,1-2 1,7-7 13,0 0 1,-1-1 0,-1 0 0,13-18 0,-3 2 19,12-15 1,98-135 58,15 11-1,-139 162-55,8-8-11,0 0-1,17-11 1,-25 19 21,1 1 0,0 0 0,0-1 0,0 2 0,0-1 1,1 0-1,-1 1 0,0 0 0,1 0 0,-1 0 0,1 0 0,4 1 0,-8 2 184,-1 684 2367,-1-677-2608,-1-13-175,-1-18-459,-1-22-1820,-2-10-4580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03.5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66 10218,'0'0'7072,"21"-6"-7014,65-18 24,-53 15 48,36-8 348,-43 13-51,0 1 0,30 0 0,-53 4-368,1 0 1,0 0 0,0 0-1,-1 0 1,1 1 0,-1-1-1,1 1 1,-1 0-1,0 0 1,0 0 0,0 1-1,0-1 1,0 1 0,3 4-1,-3-5-53,-1 0-1,0 1 0,0 0 1,0-1-1,3 6 0,-5-4 51,16 572 927,-15-574-975,9 553 1347,-10-552-1273,-2-4 18,-12-19-173,-62-122-2423,34 57-1537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04.0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12170,'0'0'4614,"9"0"-4115,29 0-214,-37 0-271,1 0-1,-1 0 0,1 0 1,-1 0-1,1 1 0,-1-1 0,1 0 1,-1 1-1,0-1 0,1 1 1,-1-1-1,0 1 0,1-1 0,-1 1 1,0 0-1,0 0 0,0 0 1,1 0-1,-1 0 0,0 0 1,0 0-1,0 0 0,-1 0 0,1 0 1,0 1-1,0-1 0,-1 0 1,2 2-1,-1 2 36,0-1 1,0 1 0,0 0-1,-1-1 1,0 1-1,0 6 1,0-6 13,-1 6-6,0-1 0,0 1-1,-2-1 1,1 0 0,-1 0-1,-1 0 1,1 0-1,-2 0 1,-8 13 0,13-21-52,-1-1 0,0 1 0,0 0 0,1 0 0,-1-1 0,0 1 0,1 0 0,0 0 1,-1 0-1,1-1 0,0 1 0,0 0 0,0 0 0,0 0 0,1 0 0,-1 0 0,0-1 0,1 1 1,-1 0-1,1 0 0,0 0 0,1 1 0,1 3-6,-1-1 0,1 1 0,-1 0 0,0 0 0,0 0 0,0 0 0,-1 1 0,1 8 0,0 54-207,-3-45 32,0-10 248,0 1-1,-1-1 1,-1 0-1,0 1 1,-1-1 0,-1-1-1,0 1 1,-1-1-1,0 1 1,-15 21 0,20-34 19,1 0 0,-1-1 1,1 1-1,-1 0 1,1 0-1,-1-1 1,1 1-1,0 0 1,-1 0-1,1-1 1,0 1-1,0 0 1,-1 0-1,1 0 1,0 0-1,0 0 1,0 1-1,1-2-36,0 1 0,-1-1 0,1 0 0,0 1 0,0-1 0,-1 0 0,1 0-1,0 0 1,0 0 0,-1 0 0,1 1 0,0-1 0,0-1 0,-1 1 0,2 0-1,1 0-114,7-1 131,0 0 1,1-1 0,-1 0-1,0-1 1,17-7-1,7-1-174,-18 6-797,0 1-1,20-2 1,-8 5-3453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04.5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 0 16915,'0'0'3612,"1"21"-3511,0-5-62,3 126 369,-4-74-100,-1 95 120,-2-135-375,0 0 1,-11 37 0,14-65-62,0 0 1,0 0-1,0 0 1,0 1-1,0-1 1,0 0-1,0 0 0,0 0 1,0 0-1,0 1 1,0-1-1,0 0 1,0 0-1,0 0 0,0 0 1,0 0-1,-1 1 1,1-1-1,0 0 1,0 0-1,0 0 0,0 0 1,0 0-1,0 0 1,0 0-1,-1 0 1,1 1-1,0-1 0,0 0 1,0 0-1,0 0 1,0 0-1,-1 0 1,1 0-1,0 0 0,0 0 1,0 0-1,0 0 1,-1 0-1,1 0 1,0 0-1,0 0 0,0 0 1,0 0-1,0 0 1,-1 0-1,-6-8-420,-3-14-1506,-1-16-4102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05.2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11 18691,'0'0'2622,"20"7"-2642,65 20-66,-78-26 63,0 1 0,0-1 1,0 0-1,0-1 1,0 1-1,0-1 0,1-1 1,-1 1-1,0-1 0,0-1 1,0 1-1,0-1 1,0 0-1,-1-1 0,12-5 1,15-5-4,-15 7-8,-12 3 20,0 1 0,0 0-1,0 1 1,0 0 0,12-1 0,-18 2 11,0 1-1,0 0 1,0 0-1,0 0 1,0 0 0,0 0-1,0 0 1,0 0 0,0-1-1,0 1 1,0 0-1,-1 0 1,1 0 0,-1 1-1,-9 24 58,-2 0 0,-23 38-1,-38 48-79,38-61-37,-112 149-804,141-192 828,4-5 30,0-1 8,0 1-1,0-1 1,0 1 0,0 0-1,0-1 1,1 1 0,-1 0 0,1 0-1,0 0 1,0 1 0,0-1 0,-1 5-1,6-7 208,9-1 55,0 0-1,1-2 1,-1 1 0,0-2 0,25-7 0,32-20-73,10-4-132,-66 29-58,0-1-37,2 1 1,-1 1-1,0 0 1,1 1-1,0 1 1,18 0-1,-29 1 24,-2 1 0,-1 0 0,0 0-1,0 0 1,0 0 0,1 0-1,-1 0 1,3 1 0,-4 0 14,0-1 0,0 0 1,0 1-1,-1-1 0,1 1 1,0-1-1,0 1 0,0-1 1,-1 1-1,1 0 0,0-1 1,-1 1-1,1 0 0,-1-1 1,1 1-1,-1 0 0,1 0 1,0 1-1,0 1 7,0-1 19,0 0 1,-1 0-1,0 1 1,1-1-1,-1 0 1,0 1-1,0-1 1,0 0-1,-1 4 1,0 4 72,1 5 25,-2 86 453,0-83-497,-1 1 1,0-1-1,-9 27 0,5-23-84,-1 0 0,-1-1 0,0 0 0,-16 24 0,23-42-175,0 0-1,0 0 1,0 0-1,0-1 1,0 1-1,-1-1 1,1 1-1,-1-1 1,1 0-1,-1 0 1,0 0-1,0 0 1,0-1-1,0 1 1,0-1-1,0 0 1,-1 1-1,-5 0 1,-16-1-4736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05.6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89 10786,'0'0'5216,"11"0"-4311,-4 0-669,3 0 60,-1 0-1,0-1 0,0 0 1,1 0-1,-1-1 0,10-4 1,216-64 1328,-233 70-1635,3-2 27,0 1-1,0 0 1,11-2 0,-16 3-23,1 0 0,0 0 0,-1 0 0,1 0-1,0 0 1,-1 0 0,1 0 0,0 0 0,0 0 0,-1 0 0,1 0 0,0 0 0,-1 1 0,1-1 0,0 0 0,-1 0 0,1 1 0,-1-1 0,1 0 0,0 1 0,-1-1 0,1 1 0,-1-1 0,1 1 0,-1-1 0,1 1 0,-1-1 0,1 1 0,-1 0 0,0-1 0,1 1 0,-1-1 0,0 1 0,0 0 0,1-1 0,-1 1 0,0 0 0,0 0 0,0-1 0,0 2 0,0 4-11,-1 0 0,1 0 1,-1 0-1,-1 0 0,1-1 1,-1 1-1,0 0 0,-5 8 1,-3 5-12,-16 20 0,13-19-29,-36 49-457,-113 121-1,153-182 506,8-6 24,-1-1 0,0 1 1,1-1-1,0 1 0,-1 0 0,1 0 1,0 0-1,0 0 0,-1 2 0,1 1 230,10-4 35,8-2 97,0-1 0,-1 0 0,1-1 1,-1 0-1,18-7 0,81-35 894,-41 14-801,-10 6-592,-64 25 101,1 0-92,0-1 0,0 1 0,0 0-1,0-1 1,0 1 0,-1 0 0,1-1-1,0 1 1,0-1 0,0 1 0,-1-1-1,1 0 1,0 1 0,-1-1 0,1 0-1,-1 1 1,1-1 0,0 0 0,-1 0-1,0 0 1,1 1 0,-1-1 0,1 0-1,-1 0 1,0 0 0,0 0 0,1 0-1,-1 0 1,0-1 0,0-13-5551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06.1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47 14667,'0'0'8698,"18"1"-8147,7 0-414,14 1 104,40-2-1,-57-3-154,0 0 0,0-2 0,35-11 0,22-5-71,-59 19-191,-19 2 146,-1 0 0,0 0 0,1 0 0,-1 0 0,0 0 0,0 0 0,1 0 0,-1 0 0,0 0 0,1 0 0,-1 0 0,0 0 0,0 0 0,1 0 0,-1 0 0,0 0 0,1 1 0,-1-1 0,0 0 0,0 0 0,1 0 0,-1 0 0,0 1 0,0-1 0,0 0 0,1 0 0,-1 0 0,0 1 0,0-1 0,-3 10-956,-18 13-921,-14 7-1590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06.4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0 168 18724,'0'0'2160,"135"-26"-2096,-76 6 160,5-10-8,-5-1-120,-5 6-32,-11 5-64,-16 4-616,-22 16-696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06.8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521 0 13778,'0'0'1494,"4"9"-1347,1 4-78,0 0 0,-1 0 0,0 1 0,2 16 0,-1 174 3696,-6-134-2938,2 50 94,-3 147 466,1-242-1037,-1 1 1,-1-1-1,-1 0 0,-12 37 1,13-55-246,0 1 1,0-1 0,-1 0-1,0 0 1,0-1 0,0 1-1,-1-1 1,0 0 0,0 0-1,-1-1 1,1 0 0,-1 1-1,0-2 1,-1 1 0,1-1-1,-1 0 1,0 0 0,0-1-1,0 0 1,-10 3 0,-7 0-203,0-1 1,0 0 0,0-2-1,-46 0 1,-47-2-2120,-5-1-2925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12.1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1 163 17123,'0'0'3158,"18"-11"-2864,61-37-20,-60 34-169,33-29-1,-42 34-116,0 1-1,0 0 1,15-8-1,-20 12-134,-1 2-562,-6 4-73,-5 6 588,-18 27 57,1 1 0,2 1-1,-29 63 1,26-48 304,-15 35 254,34-72-349,-1 4 34,-16 27 0,27-59-649,45-68-2462,-23 39-3056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08.6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253 1 16915,'0'0'3316,"0"0"-3303,0 0 0,0 0 0,1 0 1,-1 0-1,0 0 0,0 0 0,0 0 0,0 0 1,1 0-1,-1 0 0,0 0 0,0 0 1,0 0-1,0 0 0,1 0 0,-1 0 0,0 0 1,0 0-1,0 0 0,0 0 0,0 0 1,1 0-1,-1 0 0,0 0 0,0 0 0,0 1 1,0-1-1,0 0 0,1 0 0,-1 0 1,0 0-1,0 0 0,0 0 0,0 1 0,0-1 1,1 23 25,-1-7-23,0 0 0,-1 1 0,0-1 0,-4 16 1,2-19-18,-2 4-23,0 0 0,-7 16-1,11-30-88,0 0-1,0 0 1,0 1-1,0-1 1,0 0 0,1 0-1,0 1 1,0-1-1,0 5 1,10-8 17,20 6 97,-23-5 0,0 0 0,-1 0 0,1 1 0,0-1 0,-1 1 0,1 1 1,-1 0-1,0-1 0,0 2 0,0-1 0,11 9 0,-9-4 66,-1-1-1,0 2 1,0-1-1,0 1 1,-1 0-1,0 1 0,-1-1 1,0 1-1,-1 0 1,0 0-1,0 1 1,-1-1-1,-1 1 1,0 0-1,0 0 0,-1 0 1,0 16-1,-1-21 10,0 16 342,-5 44 0,4-58-364,-1 0 0,0-1 0,-1 1 0,0 0 0,0-1 1,0 0-1,-1 0 0,-8 12 0,2-7-12,1-1 0,-1 0 0,-1 0 0,0-1 1,0 0-1,-1-1 0,-1-1 0,-25 14 0,27-16-36,-1-1 0,0-1 0,0 0 1,-1 0-1,1-1 0,-1-1 0,1 0 0,-1-1 0,0 0 0,-22-2 1,32 1-34,-1 0 0,1-1 1,0 0-1,0 1 1,-1-1-1,1 0 0,0-1 1,0 1-1,0-1 1,0 1-1,0-1 0,1 0 1,-1 0-1,0 0 0,-3-4 1,1 0-155,1 0 0,0 0 0,1-1 1,-1 1-1,-4-13 0,2 4-990,1-1 0,-4-19 0,1-31-6374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08.9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 15779,'0'0'6449,"128"-5"-6009,-90 5-176,-6 0-112,0 0-48,-5 0-104,-5 0-176,-17 0-360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09.8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39 104 13514,'0'0'7594,"0"3"-7445,-1 11-119,-1 1 0,-1-1 0,0-1 0,-5 17 0,3-12-31,-6 37-1,9-44 4,1 2-9,-1 0 0,2 1 0,1 22-1,0-32 5,0 0 0,-1 1 0,2-2 0,-1 1 0,0 0 0,1 0 0,0 0 0,0-1 0,0 1 0,0-1 0,0 1 0,1-1 0,-1 0 0,1 0-1,0 0 1,6 4 0,-7-5 12,0-1-1,1 0 0,-1 1 1,1-1-1,-1 0 1,1 0-1,0-1 0,-1 1 1,1 0-1,0-1 0,0 0 1,-1 0-1,1 0 0,0 0 1,0 0-1,-1 0 1,1-1-1,0 1 0,0-1 1,-1 0-1,1 0 0,0 0 1,-1 0-1,1 0 0,-1 0 1,0-1-1,1 1 1,-1-1-1,0 0 0,0 0 1,0 0-1,2-2 0,11-15 32,-1 0-1,-1 0 1,-2-2 0,1 1-1,-2-1 1,-1-1-1,-1 0 1,10-41-1,-14 43-12,-2 0 0,0-35-1,-2 50-14,0 0-1,-1 1 0,1-1 0,-1 0 0,0 0 0,0 0 1,0 0-1,-4-7 0,4 9-9,0 1 0,-1 0 0,1 1 0,-1-1 0,1 0 0,-1 0 0,0 1 0,1-1 0,-1 0 0,0 1 0,0 0 0,0 0 0,0-1-1,0 1 1,-1 0 0,1 1 0,0-1 0,0 0 0,-4 0 0,0 0-97,0-1-1,0 2 0,0-1 1,0 1-1,0-1 0,0 2 1,-1-1-1,1 1 0,0 0 1,0 0-1,0 0 0,0 1 1,0 0-1,0 0 0,1 1 1,-1 0-1,1 0 0,0 0 1,-1 0-1,1 1 0,1 0 1,-1 0-1,1 0 0,-1 1 1,1 0-1,0-1 0,-6 12 1,10-16 60,0 0 0,0 0 0,0 0 1,0 0-1,1 0 0,-1-1 1,0 1-1,0 0 0,0 0 1,0 0-1,0 0 0,0 0 1,0 0-1,0 0 0,0 0 1,0 0-1,0 0 0,0 0 1,0 0-1,1 0 0,-1 0 1,0 0-1,0 0 0,0 0 1,0 0-1,0 0 0,0 0 1,0 0-1,0 0 0,0 0 1,0 0-1,0 1 0,0-1 0,0 0 1,0 0-1,1 0 0,-1 0 1,0 0-1,0 0 0,0 0 1,0 0-1,0 0 0,0 0 1,0 0-1,0 0 0,0 0 1,0 0-1,0 0 0,0 0 1,0 1-1,0-1 0,0 0 1,0 0-1,0 0 0,0 0 1,0 0-1,0 0 0,0 0 1,0 0-1,0 0 0,0 0 1,0 0-1,3 0-285,1-1 0,-1 0 0,1 0 0,-1 0-1,1 0 1,-1-1 0,0 1 0,0-1 0,0 0 0,0 0 0,0 0 0,0 0 0,0 0 0,2-4 0,27-23-3992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10.1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24 142 1216,'0'0'13608,"3"8"-13060,-2-5-490,1 2-2,0-1 0,-1 1 0,0 0 1,1 0-1,-2 0 0,1 0 0,0 0 0,-1 0 0,0 0 1,0 1-1,-1-1 0,0 0 0,-1 7 0,-6 12 513,1 1 0,1 0-1,-3 41 1,6-37 13,3 0-1,3 43 1,-2-69-571,-1 0 1,1 0-1,0-1 0,-1 1 1,1 0-1,1-1 1,-1 1-1,0-1 0,0 1 1,1-1-1,0 1 0,-1-1 1,1 0-1,0 0 1,0 0-1,0 0 0,0 0 1,1 0-1,-1-1 0,0 1 1,1-1-1,-1 1 1,1-1-1,0 0 0,-1 0 1,1 0-1,0-1 0,-1 1 1,1 0-1,0-1 1,0 0-1,0 0 0,0 0 1,-1 0-1,1 0 0,0 0 1,0-1-1,0 0 1,-1 1-1,1-1 0,0 0 1,-1 0-1,1 0 0,-1-1 1,1 1-1,-1-1 1,1 1-1,-1-1 0,0 0 1,2-2-1,9-10 39,-1 0 1,0-1-1,-1-1 0,-1 0 1,0 0-1,-1-1 0,-1 0 0,-1 0 1,0-1-1,5-25 0,-7 23 74,-2-1 0,3-41 0,-6 53-72,-1-1-1,1 1 1,-1-1-1,-1 1 1,0-1 0,0 1-1,-1 0 1,-6-15-1,-13-15-1023,-33-43-1,48 71-2669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10.6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1 188 19772,'0'0'2872,"139"-15"-2512,-74-10 105,-6-11-105,0 1-160,-11 4-152,-5 11-40,-11 0 56,-16 15-64,-5 5-288,-38 60-1233,-16-9-183,-5 5-15404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10.9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0 384,'0'0'18876,"19"0"-18944,64 3-49,-79-3 110,-1 0 0,1 1 1,-1-1-1,0 1 0,1 0 0,-1 0 1,0 0-1,0 0 0,0 1 1,0-1-1,0 1 0,0 0 0,0 0 1,0 0-1,-1 0 0,1 0 0,-1 0 1,1 1-1,2 4 0,0-1 4,1 1 17,0 0 0,-1 1 0,-1 0 0,1 0 0,-1 0 0,0 0 0,-1 1 0,5 16 0,-5-8 652,0 1 1,-1-1-1,0 30 0,-2-46-643,0 0 0,-1 0 0,1 0 0,0 0 1,-1 0-1,1 0 0,0 0 0,-1-1 0,1 1 0,-1 0 0,1 0 0,-1 0 1,0 0-1,1-1 0,-1 1 0,0 0 0,0 0 0,0-1 0,1 1 0,-1-1 1,0 1-1,0-1 0,0 1 0,0-1 0,0 1 0,-1-1 0,-33 9-63,27-8 33,3 0-104,0 0-1,0 0 1,0 0-1,0-1 1,0 0-1,0 0 0,0 0 1,0 0-1,-1-1 1,1 0-1,0 0 1,0-1-1,1 1 0,-1-1 1,0 0-1,1 0 1,-6-3-1,6 1-246,-1 0 0,1 0 0,0 0 0,0 0 0,1-1 0,-4-4 0,-16-35-4359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11.3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360 0 17555,'0'0'2577,"-38"137"-2225,17-66 400,-12 5-128,1-5-232,-11 0-192,0-5 8,-5-11-200,10-9 96,1-10-88,15-16-16,17-15-336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12.0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0 9994,'0'0'8197,"0"3"-7619,0 60 750,0 69 301,-2-101-1432,-1-1 0,-8 38 0,10-66-190,1 0 1,0-1-1,-1 1 0,1 0 0,-1-1 0,0 1 0,1-1 0,-1 1 0,0 0 0,0-1 1,-2 3-1,2-12 49,1 0-63,1-1 0,0 1 1,1 0-1,0 1 1,0-1-1,4-8 0,23-49-463,-13 31-67,-11 23 313,0 0-1,0 1 0,2-1 0,-1 1 1,1 1-1,16-18 0,-23 26 221,1 1 1,0-1-1,-1 0 1,1 1-1,-1-1 1,1 1-1,0-1 0,-1 1 1,1 0-1,0-1 1,0 1-1,-1-1 0,1 1 1,0 0-1,0 0 1,0 0-1,-1-1 1,1 1-1,0 0 0,0 0 1,0 0-1,0 0 1,1 1-1,-2-1 38,1 0-1,0 1 0,0 0 1,0-1-1,-1 1 1,1-1-1,0 1 1,-1 0-1,1 0 0,0-1 1,-1 1-1,1 0 1,-1 0-1,0 0 1,1-1-1,0 3 1,1 4 190,-1-1 1,1 1-1,-1 0 1,0 7 0,0-13-223,0 19 346,0-7-213,0 1 0,1-1 0,5 21 0,-7-34-149,0 0-1,0 0 1,0 1 0,1-1 0,-1 0-1,0 0 1,0 0 0,0 1-1,0-1 1,1 0 0,-1 0 0,0 0-1,0 0 1,0 1 0,1-1 0,-1 0-1,0 0 1,0 0 0,0 0-1,1 0 1,-1 0 0,0 0 0,0 0-1,1 0 1,-1 0 0,0 0-1,0 0 1,1 0 0,-1 0 0,0 0-1,0 0 1,0 0 0,1 0-1,-1 0 1,0 0 0,0 0 0,1 0-1,-1 0 1,0 0 0,0 0-1,0-1 1,1 1 0,-1 0 0,0 0-1,0 0 1,0 0 0,1-1 0,-1 1-1,0 0 1,0 0 0,1-2-68,1 1 1,-1 0 0,0-1 0,0 1 0,0-1 0,0 0-1,0 1 1,0-1 0,1-2 0,19-77-1819,-11 40-564,6-20-4350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12.5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0 152 13954,'0'0'6891,"20"-3"-6299,65-14-285,-77 15-280,0-1-1,0 1 1,0-2-1,-1 1 1,1-1-1,-1 0 1,0 0-1,7-6 1,0 0 7,107-69 89,-109 73-122,-12 6 0,0 0-1,0 0 1,0-1-1,1 1 1,-1 0 0,0 0-1,0 0 1,0 0-1,0 0 1,1 0-1,-1 0 1,0 0-1,0 0 1,0 0-1,0 0 1,0 0-1,1 0 1,-1 0-1,0 0 1,0 0 0,0 0-1,0 1 1,0-1-1,1 0 1,-1 0-1,0 0 1,0 0-1,0 0 1,0 0-1,0 0 1,0 0-1,1 0 1,-1 1-1,0-1 1,0 0 0,0 0-1,0 0 1,0 0-1,0 0 1,0 1-1,0-1 1,0 0-1,0 0 1,0 0-1,0 0 1,0 0-1,0 1 1,0-1-1,0 0 1,1 5 23,-1-1 1,0 0-1,0 1 1,0-1-1,0 1 1,-1-1-1,0 1 1,-2 7-1,-17 40 133,12-33-117,-21 51 1,-2-2-1,-74 116 1,42-87 39,58-84-80,5-13 0,0 0-1,0 0 1,0 1 0,0-1 0,0 0 0,0 0 0,0 0 0,0 0 0,0 0-1,0 1 1,0-1 0,1 0 0,-1 0 0,0 0 0,0 0 0,0 0 0,0 0-1,0 0 1,0 0 0,1 1 0,-1-1 0,0 0 0,0 0 0,0 0-1,0 0 1,0 0 0,1 0 0,-1 0 0,0 0 0,0 0 0,0 0 0,0 0-1,1 0 1,-1 0 0,0 0 0,0 0 0,0 0 0,0 0 0,0 0 0,1 0-1,-1-1 1,7 1 17,1-1 0,-1 0 0,0 0-1,0-1 1,1 0 0,-1-1 0,-1 1 0,1-1-1,11-7 1,6-5-28,26-22-1,-32 23 7,13-9-43,-5 2 2,1 1 1,1 1 0,48-24 0,-71 41 46,0 0-16,0 0 0,0 0 0,1 0 0,-1 0-1,0 1 1,1 0 0,6-1 0,-12 2 15,0 0 1,1 0-1,-1 0 0,0 0 0,0 0 1,0 0-1,0 0 0,1 0 0,-1 0 1,0 0-1,0 0 0,0 0 0,1 0 1,-1 0-1,0 0 0,0 1 0,0-1 1,0 0-1,1 0 0,-1 0 0,0 0 1,0 0-1,0 0 0,0 0 0,1 1 1,-1-1-1,0 0 0,0 0 0,0 0 1,0 0-1,0 1 0,1 1 16,-1 1 1,0 0-1,0-1 1,0 1-1,0 0 1,0-1-1,-1 1 1,1-1-1,-1 1 1,1 0-1,-1-1 1,-2 4-1,-15 30 93,3-15-82,0 0 1,-2 0-1,0-2 1,-30 26-1,34-33-73,-1-1 0,-22 14-1,29-21-21,-1 0-1,0 0 1,0-1-1,0 0 1,0 0-1,0-1 1,-11 1-1,18-2 13,-1-1 0,1 0-1,-1 0 1,1 0 0,-1 0-1,1 0 1,-1 0 0,1 0 0,-1-1-1,1 1 1,-1 0 0,1-1-1,-1 1 1,1-1 0,0 0-1,-1 0 1,1 1 0,0-1-1,-1 0 1,1 0 0,0 0-1,0 0 1,0 0 0,0 0 0,0-1-1,-1-1 1,-1-2-175,1 0 0,0 0 0,0-1-1,0 1 1,-1-10 0,0 2-237,-13-63-3214,9-4-3525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13.0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0 13394,'0'0'7937,"3"10"-7725,7 24-52,-2 1 0,4 50 0,-6 17-95,-6 0 1,-23 199 0,8-191-67,-2 184 1,18-286-4,0 1 0,0-1 0,3 12 0,1 2-2,0 29 14,-4-49-6,0 0-1,0 0 0,0 0 0,0 0 0,0 0 1,0 0-1,1 0 0,-1 0 0,1 0 0,-1-1 1,1 1-1,0-1 0,0 1 0,-1-1 1,1 1-1,0-1 0,3 1 0,4 3 43,1-1 0,14 5 0,-21-8-14,14 4 89,-1-1 1,0-1-1,1 0 0,0-2 0,-1 0 0,1 0 0,0-2 0,0 0 1,-1-1-1,1 0 0,-1-2 0,0 0 0,1 0 0,-2-2 0,1 0 1,-1-1-1,0 0 0,18-12 0,-12 5 136,-7 6-112,-1-1 0,0-1 0,0 1 1,19-22-1,-31 29-129,1-1 0,0 1 0,-1-1 0,1 1 1,-1-1-1,0 0 0,0 0 0,0 0 0,0 0 1,-1 0-1,1 0 0,-1 0 0,0 0 0,1 0 0,-2-3 1,1-2-20,-1 1 1,-1 0 0,1 0 0,-1 0-1,-5-11 1,-3-4-235,-25-39 1,-65-96-1490,24 42-3300,-18-22-12052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12.5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173 1 12442,'0'0'7874,"-9"96"-7362,5-84-288,-1-4-152,-3 5-72,-1-1-80,0 9-112,-4 4-144,-9 0-496,-14 21-377,5-8-511,5-5-2969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17.0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0 172 7313,'0'0'14998,"2"0"-15054,18 0 18,-5 1 88,-1-1-1,0-1 0,1 0 1,-1-1-1,0 0 0,18-6 1,-3-4 64,0-1 1,40-25-1,49-42-65,-103 69-85,-15 11 33,0 0 1,0 0-1,0 0 0,0 0 1,0 0-1,-1 0 1,1 0-1,0 0 1,0 0-1,0 0 1,0 0-1,0 0 1,0 0-1,0 0 0,-1 0 1,1 0-1,0 0 1,0 0-1,0 0 1,0 0-1,0 0 1,0 0-1,0 0 0,0 0 1,-1 0-1,1-1 1,0 1-1,0 0 1,0 0-1,0 0 1,0 0-1,0 0 0,0 0 1,0 0-1,0 0 1,0-1-1,0 1 1,0 0-1,0 0 1,0 0-1,0 0 1,0 0-1,0 0 0,0 0 1,0-1-1,0 1 1,0 0-1,0 0 1,0 0-1,0 0 1,0 0-1,0 0 0,0 0 1,0-1-1,0 1 1,0 0-1,0 0 1,0 0-1,0 0 1,0 0-1,1 0 1,-1 0-1,0 0 0,0 0 1,0-1-1,0 1 1,0 0-1,0 0 1,-5 0-163,0 1-1,0-1 1,0 1 0,0 0 0,1 0 0,-1 0 0,0 1 0,0 0-1,-4 2 1,-23 7-1614,0-6-3202,9-4-8494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17.3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1 12762,'0'0'2569,"0"11"-2552,6 60 181,-6 1 798,-7 210 1334,-23 85-434,29-331-1749,-4-119-433,5-194-5042,0 188-780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17.7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119 97 10202,'0'0'4909,"-12"29"-4338,-37 96-22,38-96-28,1 2 1,-6 36-1,12-50-329,-1 10 200,0 0-1,-2 55 0,9-66-347,1-12-19,5-11 30,-7 6-25,32-39 258,-2-1 1,34-62 0,-27 42-301,91-149-1240,-79 122-1182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18.0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86 62 12858,'0'0'5811,"19"0"-4832,62-1-346,-66 0-458,0 0-1,0-1 1,0-1-1,-1 0 0,18-6 1,9-3 186,-11 4-153,-17 4-62,24-4 0,-20 2-121,-12 4-16,0 1-24,-7 1-59,0 0 0,0 1 1,0-1-1,0 1 0,1 0 0,-1 0 0,0-1 0,0 1 1,1 0-1,-3 2 0,-1 0-221,-27 20-2497,-5 3-3427</inkml:trace>
  <inkml:trace contextRef="#ctx0" brushRef="#br0" timeOffset="1">0 416 17163,'0'0'2001,"129"-5"-1401,-81-10 88,6-10-336,-6-1-80,-5-4-128,-5 5-48,-6-1 8,-10 6-104,-12 5-88,-15 15-1368,-16 0-3169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18.4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108 1 13122,'0'0'2701,"5"7"-2409,-1-1-231,-1-1-34,0 0-1,0 0 0,-1 0 1,0 0-1,1 0 1,-2 1-1,1-1 0,-1 0 1,2 7-1,23 377 3909,-24-276-3287,-3-69-372,1-42-261,1 0 1,-2-1-1,1 1 1,0-1-1,0 1 1,0 0 0,-1-1-1,1 1 1,-1 0-1,1-1 1,-1 1-1,0-1 1,1 1-1,-1-1 1,0 0-1,0 1 1,0-1 0,0 0-1,0 0 1,-2 2-1,1-2 8,0 0 0,-1 1 0,1-1 0,0-1 0,-1 1 0,1 0-1,-1-1 1,1 1 0,-1-1 0,1 1 0,-1-1 0,-3 0 0,4 0-34,0-1 0,1 1 0,-1 0 0,0 0 0,0-1 1,0 1-1,1-1 0,-1 0 0,0 0 0,1 1 0,-1-1 0,0 0 1,1 0-1,0 0 0,-1-1 0,1 1 0,-3-3 0,-1-1-148,1-2 0,0 1 0,-5-9 0,8 14 125,-14-30-2114,-16-40 1,14 20-2365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18.7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73 8769,'0'0'7299,"0"11"-6484,0 125 4050,0-133-4844,0-1 0,0 1 0,1 0 0,-1 0 0,0-1 1,1 1-1,0 0 0,-1 0 0,3 2 0,-3-4-46,1 0 0,-1 0 0,1-1 0,0 1 0,0 0 0,-1 0 0,1-1 0,0 1 0,0-1 0,0 1 0,0-1 0,0 1 0,-1-1 0,1 1 0,0-1 0,0 0 0,0 0 0,0 1 0,0-1 0,0 0 0,0 0 0,0 0 0,0 0 0,0 0 0,0 0 0,1 0 0,-1-1 0,-1 1 0,3-1 0,1 0-150,1 0-1,-1-1 1,0 0-1,1 0 1,-1 0-1,0-1 1,0 1-1,0-1 1,0 0-1,5-6 1,59-50-2610,40-32-5836,-36 39 6126,-65 48 2765,-1 1-1,1-1 1,-1 1-1,8-2 1,-4 3 1014,0 0 1,-1 1 0,1-1 0,0 2 0,0 0 0,0 0-1,10 2 1,-16-2-949,0 1-1,-1-1 1,1 1-1,0 0 1,-1 1-1,1-1 1,-1 1-1,1-1 0,-1 1 1,0 0-1,1 0 1,3 4-1,3 3 532,-2 0 1,13 15-1,-4-2 67,-15-21-912,-1 0-1,0 1 1,0-1 0,0 0-1,0 1 1,0-1 0,-1 0 0,1 1-1,0 0 1,-1-1 0,1 1-1,-1-1 1,1 1 0,-1 2-1,0-4-60,0 0 0,0 0-1,-1 0 1,1 0 0,0 0-1,0 1 1,0-1 0,-1 0-1,1 0 1,0 0 0,0 0-1,0 0 1,-1 0 0,1 0-1,0 0 1,0 0 0,-1 0-1,1 0 1,0 0 0,0 0-1,0 0 1,-1 0 0,1 0-1,0 0 1,0 0 0,0 0-1,-1 0 1,1 0 0,0 0-1,0-1 1,0 1 0,-1 0-1,1 0 1,0 0 0,0 0-1,0 0 1,0-1 0,-1 1-1,1 0 1,-19-13-2338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19.5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5393,'0'0'17531,"70"25"-17443,-59-15-88,5 5-80,-16 11-256,0 30-456,-11-6-1728,-10 1-5434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19.8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0 528 16859,'0'0'5385,"124"-157"-5385,-87 91-392,17-46-952,-6 11-1681,-10 10-2488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20.2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194 1 10234,'0'0'10929,"-8"14"-10823,-26 49-83,18-30-12,-13 43 1,3-10-156,-37 60-1654,47-95 687,15-30 620,2-4-112,3-7 634,1-1-1,0 1 0,0 0 0,1 1 0,0-1 1,1 1-1,0 0 0,17-14 20,-24 23-22,0-1 0,0 1 1,0 0-1,0 0 1,0 0-1,0 0 1,0 0-1,0 0 1,0 0-1,0 0 0,0 0 1,1-1-1,-1 1 1,0 0-1,0 0 1,0 0-1,0 0 1,0 0-1,0 0 0,0 0 1,1 0-1,-1 0 1,0 0-1,0 0 1,0 0-1,0 0 1,0 0-1,0 0 0,1 0 1,-1 0-1,0 0 1,0 0-1,0 0 1,0 0-1,0 0 1,0 0-1,0 0 0,1 0 1,-1 0-1,0 0 1,0 0-1,0 1 1,0-1-1,0 0 1,0 0-1,0 0 0,0 0 1,0 0-1,1 0 1,-1 0-1,0 0 1,0 1-1,0-1 1,0 0-1,0 0 0,0 0 1,0 0-1,0 0 1,0 0-1,0 0 1,0 1-1,0-1 1,0 0-1,0 0 0,0 0 1,0 0-1,10 137 1184,0-23-1192,-8 96 110,-3-125-116,1-63 37,-2-1 0,0 1-1,-8 28 1,9-47-42,0-33-213,2-142-4574,4 77-3728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20.5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1 249 14755,'0'0'3471,"21"-12"-3194,8-5-230,96-59 142,-44 14 692,-49 37-658,-29 22-204,4-2-3,-1 0 0,1 0 0,-1-1 0,0 0 0,-1 0-1,9-12 1,-13 16-70,-28 11-3158,22-7 2656,1-1 0,0 0 0,0 0-1,0-1 1,0 1 0,-8-1 0,-4 0-3841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12.8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0 330 9642,'0'0'5878,"6"0"-4600,51 4 638,-50-4-1802,0-1 0,1 0 0,-1 0 0,0-1 0,0 0 0,0 0 0,-1 0 0,13-7 1,3-3 161,24-20 1,-34 25-190,107-82 680,69-45-275,-173 126-512,0-1 1,0 2-1,23-8 0,-36 15-54,-7 7-1028,-56 40-3323,30-18-2342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20.9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183 10 8873,'0'0'6103,"-1"-3"-6077,-3-4 94,3 8 392,1 16 553,0-3-1180,0 14 441,-5 208 692,-6 232 932,11-438-1597,0-30-344,-1 0 0,1 1 0,0-1 0,-1 0 0,1 0 0,-1 0 0,1 0 0,0 1 0,-1-1 1,1 0-1,-1 0 0,1 0 0,-1 0 0,1 0 0,0 0 0,-1 0 0,1 0 0,-1 0 0,1 0 0,-1-1 0,1 1 1,0 0-1,-1 0 0,1 0 0,-1 0 0,0-1 0,-6-5-202,1 0 1,-1-1-1,1 0 1,0 0-1,0 0 1,1-1-1,-5-9 1,-5-7-593,-7-5-388,-20-35-1496,25 30 434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21.2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30 122 8785,'0'0'4440,"7"-9"-3872,0-1-404,-2 3-75,-1 1 1,1-1-1,1 2 0,-1-1 0,1 0 1,0 1-1,7-5 0,6-4 321,15-11 35,-31 24-334,-1-1-1,1 1 1,0-1-1,0 1 1,1 0-1,-1 0 1,0 0-1,0 1 1,0-1-1,4 1 1,-6 0 649,5 40 921,-5-17-1496,-1-17-217,1 1 1,-1-1-1,0 0 1,0 0-1,-1 1 0,0-1 1,0 0-1,0 0 1,-5 12-1,1-8-122,-1-1 1,-1 1-1,-15 15 1,21-23 211,0-2-40,1 0 0,0 0 0,-1 0 0,1 1 0,0-1 0,-1 0 0,1 0 0,0 1 0,0-1 0,-1 0 0,1 0 0,0 1 0,0-1 0,0 0 0,0 1 0,-1-1 0,1 0 0,0 1 0,0-1 0,0 1 0,0-1 0,0 0 0,0 1 0,0-1 0,0 0 0,0 1 0,0 0 0,12-1 47,28 6 151,-40-6-215,1 0 1,-1 0-1,0 0 0,1 0 0,-1 0 0,0 0 0,1 0 0,-1 0 0,0 1 0,0-1 0,1 0 0,-1 0 0,0 0 0,1 1 1,-1-1-1,0 0 0,0 0 0,1 1 0,-1-1 0,0 0 0,0 0 0,0 1 0,1-1 0,-1 0 0,0 1 0,0-1 1,0 0-1,0 1 0,0-1 0,0 0 0,0 1 0,0-1 0,0 1 0,0 16-5,0-10 6,-1 1-1,0 0-1,0 0 1,-1 0 0,0-1-1,0 1 1,-1-1-1,0 1 1,0-1 0,-5 7-1,6-10 1,-32 67-30,-96 202-197,129-272 233,1-1 0,0 0 0,-1 1-1,1-1 1,0 1 0,0-1 0,0 1 0,-1-1 0,1 0 0,0 1-1,0-1 1,0 1 0,0-1 0,0 1 0,0-1 0,0 1 0,0-1-1,0 1 1,0-1 0,0 1 0,0-1 0,0 1 0,0-1 0,0 0-1,0 1 1,1 0 0,0-1 33,0 0 0,0 0 0,0 0 1,0 0-1,0 0 0,0 0 0,0 0 0,0-1 0,0 1 0,0 0 1,2-2-1,7-2 294,0 0 0,-1-1 0,1-1 0,11-8 0,-7 4-74,72-51 1075,23-14-478,-98 66-843,6-2-91,-16 11 23,-1 0-1,0 0 1,1 0 0,-1 0-1,0 0 1,1-1-1,-1 1 1,0 0-1,0 0 1,1 0-1,-1 0 1,0-1-1,1 1 1,-1 0-1,0 0 1,0-1 0,1 1-1,-1 0 1,0 0-1,0-1 1,0 1-1,0 0 1,1-1-1,-1 1 1,0 0-1,0-1 1,0 1 0,0 0-1,0-1 1,0 1-1,0 0 1,0-1-1,0 1 1,0 0-1,0-1 1,0 1-1,0 0 1,0-1 0,0 1-1,0-1 1,-1-6-3443,1-6-6111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22.3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 6617,'0'0'11929,"0"-3"-9715,0 4-1082,0 283-456,0-283-685,0-1 0,1 1 0,-1-1-1,0 1 1,0-1 0,0 1 0,0-1 0,0 1 0,1-1-1,-1 1 1,0-1 0,0 1 0,1-1 0,-1 1 0,0-1-1,1 0 1,-1 1 0,0-1 0,1 0 0,-1 1 0,1-1-1,-1 0 1,0 1 0,1-1 0,-1 0 0,1 0 0,-1 1-1,1-1 1,-1 0 0,1 0 0,-1 0 0,1 0 0,0 0-1,22 0-132,-15 0 105,-2 0 40,0-1 0,0 0 0,-1 0-1,1 0 1,0-1 0,-1 0 0,1 0-1,-1 0 1,0 0 0,0-1 0,8-5 0,4-5 54,28-26 1,-41 35-57,4-4-31,22-22 53,-28 28-86,-1 1 1,1-1 0,-1 0-1,1 0 1,-1-1 0,0 1-1,0 0 1,0 0-1,0-1 1,0 1 0,-1 0-1,1-1 1,0-2 0,-1-2-223,0 5 40,0 1 0,0-1 0,1 0-1,-1 0 1,0 0 0,-1 0 0,1 0-1,0 0 1,-1 0 0,1 0 0,-1 0-1,1 0 1,-1 0 0,0 0 0,0 1-1,0-1 1,0 0 0,0 1 0,0-1-1,0 0 1,-1 1 0,-2-3 0,4 4 246,-5-4-221,-1 0 0,0 0 0,-8-4 0,12 7 759,-1 0 1,1 0-1,-1 1 1,1-1-1,-1 1 1,1-1-1,-5 1 0,6 0-511,1 0 0,-1 0-1,1 0 1,-1 1-1,1-1 1,-1 0-1,1 1 1,-1-1-1,1 0 1,0 0-1,-1 1 1,1-1-1,-1 1 1,1-1-1,0 0 1,-1 1-1,1-1 1,0 1-1,0-1 1,-1 1-1,1-1 1,0 1-1,0-1 1,0 1-1,-1 0 1,-4 19 15,4-12 13,-60 187 472,58-186-505,-60 158 333,59-154-381,-1-1 0,-7 13 0,13-28-1330,0 0 1303,-1 1 0,1-1 0,-1 1-1,1 0 1,0-1 0,0 1 0,0 0 0,0-1 0,1 1 0,-1 0-1,1 0 1,-1 0 0,1 0 0,0 0 0,-1 1 0,1-1-1,0 0 1,0 1 0,5-3 0,-5 3 122,0 0-1,0 1 1,0-1 0,1 1-1,-1-1 1,0 1 0,1 0-1,-1 0 1,0 0 0,1 0-1,-1 0 1,0 0 0,1 1-1,-1-1 1,0 1 0,0 0-1,1 0 1,2 1 0,1 2 192,0 0 1,-1 0 0,1 1-1,8 9 1,-11-10-217,0 0 0,1-1 0,0 1 0,0-1 0,0 0 0,0 0 0,0 0 0,1 0 1,-1-1-1,6 2 0,0-2 10,1 0-1,-1-1 1,1 0 0,18-1 0,-8-1-30,-15 2-48,-1-2-1,1 1 1,-1-1-1,1 1 1,-1-2-1,0 1 1,1-1 0,-1 1-1,0-1 1,0-1-1,0 1 1,0-1-1,0 0 1,-1 0-1,1 0 1,-1-1 0,0 1-1,0-1 1,0 0-1,0 0 1,-1-1-1,6-7 1,4-11-952,0 0 1,-2 0-1,12-35 1,-5-11-4067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22.7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12050,'0'0'7413,"3"16"-7287,21 185 641,-8 126 840,-16-320-1598,-1-6-11,1-1 0,0 1 0,0 0 0,0 0 0,0 0 0,0 0 0,0 0 0,0 0 0,0-1 0,0 1 0,0 0 0,0 0 0,1 0 0,-1 0 0,0-1 0,1 1 0,-1 0 0,0 0 0,1 0 0,-1-1 0,1 1 0,-1 0 0,2 0 0,-2 0-18,1-1 0,-1 0 0,0 0 0,0 0 0,0 0 0,0 0 0,1 0 0,-1 0 0,0-1 0,0 1 0,0 0 0,1 0 0,-1 0 0,0 0 0,0 0 0,0 0 0,0 0 0,0 0 0,1 0 0,-1 0 0,0-1 0,0 1 0,0 0 0,0 0 0,0 0 0,1 0 0,-1 0 0,0-1 0,0 1 0,0 0 0,0 0 0,0 0 0,0 0-1,0-1 1,0 1 0,0 0 0,0 0 0,0 0 0,0 0 0,0-1 0,0 1 0,0 0 0,0 0 0,0 0 0,0-1 0,0 1 0,1-14-667,-1 11 424,0-35-2154,0-7-3341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23.4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1 365 14771,'0'0'4038,"25"-5"-3242,-3 1-775,1 0 35,-1-1-1,1-1 0,-1-1 1,0 0-1,30-17 1,-15 4 19,-1-1 0,-1-2-1,0-2 1,36-35 0,-67 56-133,0 1 0,0-1-1,-1 0 1,1 0 0,-1 0 0,0-1-1,-1 1 1,1-1 0,-1 1-1,0-1 1,0 0 0,0 0 0,1-5-1,-3 9 12,0 1-1,0-1 0,0 1 0,0-1 1,0 1-1,0-1 0,0 1 0,0-1 1,0 1-1,0-1 0,0 1 0,0-1 1,0 1-1,-1-1 0,1 1 1,0-1-1,0 1 0,0-1 0,-1 1 1,1-1-1,0 1 0,-1-1 0,1 1 1,0 0-1,-1-1 0,1 1 0,-1 0 1,1-1-1,-1 1 0,1 0 0,-1-1 1,1 1-1,-1 0 0,0 0 0,-19-3-1109,13 3 836,-41-4-1096,45 4 1404,-1-1 1,1 1-1,0-1 0,0 0 1,0 0-1,1 0 0,-1 0 0,0-1 1,0 1-1,1-1 0,-1 1 1,0-1-1,1 0 0,0 0 1,-1 0-1,1 0 0,0-1 1,0 1-1,0-1 0,1 1 0,-1-1 1,0 0-1,1 1 0,0-1 1,0 0-1,0 0 0,0 0 1,0 0-1,0 0 0,0-5 3675,1 16-3300,5 44 270,-2-32-411,0 24 0,-3-30-141,1 69 552,-19 146 0,-28 24 563,45-248-1165,1-5-28,0 0 0,0 0-1,0 1 1,0-1 0,0 0-1,0 0 1,0 1 0,0-1-1,0 0 1,0 0 0,0 0-1,0 1 1,0-1 0,0 0-1,0 0 1,0 1 0,0-1-1,-1 0 1,1 0 0,0 1-1,0-1 1,0 0 0,0 0-1,-1 0 1,1 0 0,0 1 0,0-1-1,0 0 1,0 0 0,-1 0-1,1 0 1,0 0 0,0 0-1,-1 1 1,1-1 0,0 0-1,0 0 1,-1 0 0,-1-8-20,-16-32-688,-49-114-4022,51 126 3355,13 24 1149,0-1 0,0 0-1,1 0 1,-1 0 0,1-1-1,0 1 1,-2-9-1,2 7 216,1-1 0,1 0 0,-1 1-1,1-1 1,0 1 0,2-14 0,-1 19 77,-1 1 0,0-1 1,1 0-1,-1 0 1,1 1-1,0-1 1,0 1-1,0-1 0,0 0 1,0 1-1,0-1 1,0 1-1,0 0 0,0-1 1,1 1-1,-1 0 1,1 0-1,-1 0 1,1 0-1,-1 0 0,1 0 1,-1 0-1,1 1 1,0-1-1,0 0 0,-1 1 1,1-1-1,0 1 1,0 0-1,0 0 1,-1 0-1,4 0 0,-4 0-23,0-1-1,0 1 0,0 0 1,0 1-1,0-1 0,0 0 1,0 0-1,0 0 1,0 0-1,0 1 0,0-1 1,0 0-1,0 1 0,0-1 1,0 1-1,-1-1 0,1 1 1,0 0-1,1 1 1,-1-1-11,0 1 1,0 0 0,-1-1-1,1 1 1,-1 0 0,1 0 0,-1 0-1,1 3 1,0-1-27,-1 0 32,0 1-1,1-1 0,-2 1 0,1-1 1,0 0-1,-1 1 0,0-1 1,0 0-1,0 0 0,-1 1 0,1-1 1,-1 0-1,0 0 0,-3 4 1,-4 6-63,-1 0 1,-15 17 0,16-21-119,-9 9-335,14-15 388,0-1 1,0 1-1,0 0 1,1 1 0,-1-1-1,1 1 1,0-1-1,-3 9 1,6-13 97,0 0 0,0 1 0,0-1-1,0 0 1,0 0 0,-1 0 0,1 0 0,0 1 0,0-1 0,0 0 0,0 0-1,0 0 1,0 0 0,0 1 0,0-1 0,0 0 0,0 0 0,0 0 0,0 1-1,0-1 1,1 0 0,-1 0 0,0 0 0,0 0 0,0 1 0,0-1 0,0 0-1,0 0 1,0 0 0,0 0 0,0 0 0,1 1 0,-1-1 0,0 0 0,0 0-1,0 0 1,0 0 0,1 0 0,-1 0 0,0 0 0,0 0 0,0 1 0,0-1-1,1 0 1,-1 0 0,0 0 0,0 0 0,0 0 0,0 0 0,1 0 0,-1 0-1,0 0 1,0 0 0,0 0 0,1 0 0,-1 0 0,0 0 0,0-1 0,0 1-1,0 0 1,1 0 0,-1 0 78,75 0 1990,-75 0-2105,1 0-1,-1 0 1,1 0-1,-1 0 1,0 1-1,1-1 1,-1 0-1,1 0 1,-1 0-1,1 1 1,-1-1-1,1 0 1,-1 0-1,0 1 1,1-1-1,-1 0 0,0 1 1,1-1-1,-1 1 1,0-1-1,0 0 1,1 1-1,-1-1 1,0 1-1,0-1 1,1 1-1,-1-1 1,0 1-1,0-1 1,0 0-1,0 1 1,0-1-1,0 1 1,0-1-1,0 1 1,0-1-1,0 1 1,0-1-1,0 1 1,-1 0-1,-5 25-2370,-4-1-31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23.8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1 300 7601,'0'0'10281,"10"-4"-9991,25-7 112,72-26 1013,17-18-912,189-116 0,-302 166-509,-9 5-16,-1-1 0,1 1 0,-1-1 0,1 0-1,-1 0 1,1 1 0,-1-1 0,0 0 0,1 0 0,-1 0-1,0 0 1,0 0 0,0-1 0,0 1 0,1-2 0,-14 2-1298,-110 7-4267,90-6 1188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24.1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264 0 2496,'0'0'12848,"4"5"-12664,-2-4-156,0 1 0,0 0-1,0 0 1,-1 0 0,1 0-1,-1 0 1,1 0 0,-1 0-1,0 0 1,0 1 0,0-1-1,0 0 1,0 1 0,0-1-1,-1 1 1,1-1 0,-1 1-1,0-1 1,1 5 0,-11 602 4277,10-543-3917,-2 21-47,2-84-327,0-1 0,-1 1 0,1 0 0,-1-1 0,0 1 0,1 0 0,-1-1-1,0 1 1,0-1 0,-2 4 0,1-5-2,1 0 1,0 1-1,0-1 0,0 0 0,-1 0 0,1 0 0,-1 0 0,1 0 1,-1-1-1,1 1 0,-1 0 0,1-1 0,-1 1 0,0-1 1,1 1-1,-1-1 0,-3 0 0,-4 1-121,0 0 1,0-1-1,0 0 0,0-1 0,0 0 1,1 0-1,-1-1 0,0 0 0,0-1 1,-10-4-1,4-1-1034,0 0 1,1 0-1,0-2 0,-20-16 1,-5-9-6028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24.5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198 1 2712,'0'0'14315,"0"6"-13970,0 1-265,1 7 106,-2 1 1,0-1-1,-5 27 1,0-21 181,-2 0 1,0-1-1,-16 28 0,-39 52 318,-7 13-740,66-103-158,-3 3-1653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24.8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13914,'0'0'2825,"18"14"-2329,58 44 55,-24-15 350,-39-31-461,2 0 1,21 13-1,110 56 665,-127-72-1079,1 0-1,0-2 1,1 0 0,-1-1-1,36 5 1,-39-11-133,-17 0 72,0 0-1,0 0 1,0 0 0,0 0-1,0 0 1,1 0-1,-1 0 1,0 0 0,0 0-1,0 0 1,0 0 0,0 0-1,0 0 1,1 0-1,-1 0 1,0 0 0,0-1-1,0 1 1,0 0 0,0 0-1,0 0 1,0 0-1,0 0 1,0 0 0,0-1-1,0 1 1,1 0 0,-1 0-1,0 0 1,0 0-1,0 0 1,0 0 0,0-1-1,0 1 1,0 0 0,0 0-1,0 0 1,0 0-1,0 0 1,0-1 0,0 1-1,-1 0 1,1 0 0,0 0-1,0 0 1,0-1 0,-2-5-1500,-12-8-4162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9:25.3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34 153 12042,'0'0'9871,"-5"7"-9832,1 0-85,0 0-1,1 0 1,0 1-1,1-1 1,-1 1-1,-1 12 1,3-10 40,-1-1-5,1 0 0,0 0 0,1 0 1,0 0-1,2 12 0,-2-20 15,0 0 0,1 0 0,-1 1 0,1-1 0,0 0 0,-1 0 0,1 0 0,0 0 0,0 0 0,0 0 0,0 0 0,0 0 0,0 0 0,0-1 0,0 1 0,0 0 0,0-1 0,0 1 0,0 0 0,1-1 0,-1 0 0,0 1 0,0-1 0,1 0 0,-1 1 0,0-1 0,2 0 0,0 0 23,0 1 0,1-1 0,-1 0 1,0 0-1,1-1 0,-1 1 1,0-1-1,0 1 0,1-1 1,3-2-1,-2 0 8,-1 0 0,0 0 0,0-1 1,-1 1-1,1-1 0,-1 0 0,0 0 0,0 0 0,0-1 0,0 1 0,2-6 1,1-1 17,1-1-25,0-1 1,0 0 0,-1-1-1,-1 0 1,0 0 0,-1 0-1,0 0 1,-1-1 0,1-28-1,-4 42-33,0 0 1,0 0-1,0 0 0,0 0 0,0 0 0,0 0 0,-1 0 0,1 0 1,0 0-1,-1 0 0,1 1 0,-1-1 0,1 0 0,-1 0 0,1 0 1,-2 0-1,-1-5-82,1 2-63,-1 0 0,1 0-1,-1 0 1,0 0-1,0 0 1,0 0 0,0 1-1,-1 0 1,1-1-1,-1 1 1,0 1 0,0-1-1,0 0 1,0 1-1,0 0 1,-1 0 0,-5-1-1,-36-4-4291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16.12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0 512 8513,'0'0'4438,"2"2"-3984,1 0-371,-1 1 0,1-1 0,-1 1 0,0 0 0,0 0 0,0 0 0,0 0-1,0 0 1,-1 0 0,0 0 0,1 0 0,-1 1 0,0-1 0,0 0 0,0 7 0,4 32 1015,-3-32-992,-1 0-1,1 13 1,-2-23-101,0 0 0,0 0-1,0 1 1,0-1 0,0 0 0,0 0 0,0 1 0,0-1-1,1 0 1,-1 0 0,0 0 0,0 0 0,0 1-1,0-1 1,0 0 0,1 0 0,-1 0 0,0 0-1,0 0 1,0 1 0,1-1 0,-1 0 0,0 0 0,0 0-1,0 0 1,1 0 0,-1 0 0,0 0 0,0 0-1,0 0 1,1 0 0,-1 0 0,0 0 0,0 0-1,1 0 1,-1 0 0,0 0 0,0 0 0,0 0 0,1 0-1,-1 0 1,0 0 0,1 0 0,11-7 459,-10 5-371,1-1 0,-1 0 1,0 0-1,0-1 0,0 1 0,0 0 0,1-5 0,5-8 114,117-202-958,-39 87-583,-58 91 1127,16-15 195,-10 13 544,-23 30 151,0 0 0,0 1 0,1 0 0,18-12 1,-26 20-608,10-10 88,1-1-104,-15 14-60,0 0 1,0 0-1,1 0 1,-1 0 0,0 0-1,0 0 1,0 0-1,0 0 1,0 0-1,0-1 1,0 1 0,0 0-1,1 0 1,-1 0-1,0 0 1,0 0-1,0 0 1,0-1 0,0 1-1,0 0 1,0 0-1,0 0 1,0 0-1,0 0 1,0 0 0,0-1-1,0 1 1,0 0-1,0 0 1,0 0-1,0 0 1,0 0 0,0-1-1,0 1 1,0 0-1,0 0 1,0 0-1,0 0 1,0 0 0,0 0-1,0-1 1,0 1-1,-1 0 1,1 0-1,0 0 1,0 0 0,0 0-1,0 0 1,0 0-1,0 0 1,0-1-1,-1 1 1,1 0 0,0 0-1,0 0 1,0 0-1,0 0 1,0 0-1,0 0 1,-1 0 0,1 0-1,-8-4-286,8 4 269,-15-4-1638,-4-1-2171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13.24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0 13050,'0'0'3533,"4"20"-3188,11 65 75,-13-69-218,0 1 0,-2 0-1,-1 22 1,1-25-126,-1 0-22,0 0 0,-1 0 0,0 0-1,-1 0 1,0-1 0,-1 1 0,-6 12 0,8-24-12,0-6-24,1-17-512,0 1 0,3-30 0,-1 38 193,6-59-2785,2 4-3526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22.4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33 128 4176,'0'0'5681,"-4"-1"-3489,3 1-2102,-2 0 410,1-1 1,0 1 0,0 0 0,0-1 0,0 1 0,0-1-1,0 1 1,0-1 0,0 0 0,-4-3 3705,7-7-4003,1 7-208,1 0 1,0 0-1,0 0 0,0 1 1,1 0-1,-1-1 1,1 1-1,0 0 0,0 1 1,7-5-1,2-1 0,1-2 5,1 1 0,17-8 0,-13 7-1,-15 8-1,0 0 0,0 1 0,0-1 0,0 1 0,0 0 0,0 0 0,0 1 1,0-1-1,1 1 0,-1 0 0,6 0 0,-10 0 2,1 0-1,0 0 1,-1 0-1,1 0 1,-1 0 0,1 0-1,0 0 1,-1 1-1,1-1 1,-1 0 0,1 0-1,-1 0 1,1 1-1,-1-1 1,1 0 0,-1 1-1,1-1 1,-1 0-1,1 1 1,-1-1-1,1 1 1,-1-1 0,0 1-1,1-1 1,-1 1-1,0-1 1,1 1 0,-1-1-1,0 1 1,0 0-1,2 21-22,-2-16 18,1 10-38,-2 0 0,1 0 0,-2-1 0,0 1 1,-1 0-1,0-1 0,-10 26 0,-9 7-253,-1-1 1,-3-2-1,-38 54 0,14-31 408,50-68-110,0 0-1,0 0 0,0 0 0,0 0 1,0 0-1,0 1 0,0-1 0,0 0 1,0 0-1,-1 0 0,1 0 0,0 0 1,0 0-1,0 0 0,0 1 0,0-1 0,0 0 1,0 0-1,0 0 0,0 0 0,0 0 1,0 0-1,0 1 0,0-1 0,0 0 1,0 0-1,0 0 0,0 0 0,0 0 1,0 0-1,0 1 0,0-1 0,0 0 1,0 0-1,0 0 0,1 0 0,-1 0 1,0 0-1,0 0 0,0 1 0,0-1 1,0 0-1,0 0 0,0 0 0,3 0 11,-1 1 0,1-1 0,-1 0 1,1 0-1,-1 0 0,1-1 0,-1 1 0,0-1 0,1 1 0,-1-1 0,0 0 0,1 0 0,2-1 0,-4 1-3,94-46 667,-71 34-610,1 0 0,1 1 1,38-12-1,-38 19-35,-25 3-55,-1 0-24,0 1 1,0 0 0,-1 0-1,1 0 1,0 0 0,-1-1-1,1 1 1,-1 0 0,1 0-1,-1 0 1,1 0 0,-1 0-1,0 0 1,0 0 0,1 0-1,-1 1 1,0-1 0,0 0-1,0 0 1,0 1 0,0-1-1,0 0 1,-2 0 0,-17-13-2185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22.8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54 633 12338,'0'0'1552,"-2"23"-1457,-4 79 16,6-95-90,0-1 0,0 1-1,1-1 1,-1 1 0,1-1 0,1 0 0,-1 0-1,1 1 1,0-1 0,5 9 0,-2-7-4,0-1 0,1 0 0,0 0 0,0 0 0,8 6 1,2 2 5,7 8 287,1-2 1,1 0-1,1-2 1,1-1-1,0-1 1,1-1-1,1-2 1,1 0-1,0-2 0,38 9 1,-44-16-41,0-1 1,0-1-1,0-2 0,1 0 1,-1-1-1,30-5 1,-39 2-181,-1-1 0,1 0 0,-1-1 0,0-1 0,0 0 1,-1-1-1,0 0 0,0-1 0,-1 0 0,0-1 0,0-1 0,-1 0 0,12-14 1,-2 1 23,-1-1 0,-1-1 0,-2-1 0,0 0 0,18-43 0,-22 40-75,-2-1 0,-1 0-1,-1-1 1,-1 0 0,-2-1-1,-2 1 1,0-1 0,-2-33-1,-1 48-25,-2 0-1,1 1 0,-2-1 1,-1 1-1,0 0 1,0 0-1,-2 0 0,0 0 1,-1 0-1,-8-14 0,-1 4 12,-2 0-1,-1 1 1,0 1 0,-2 1-1,-1 1 1,0 1-1,-2 0 1,-31-21-1,43 34 60,-1 0 0,-1 0 1,1 1-1,-1 1 0,-1 0 0,1 1 0,-1 0 0,0 1 0,0 1 0,0 0 0,0 1 0,0 1 0,-1 0 0,-27 2 0,34-1-70,0 2 0,0-1 0,0 1 0,1 1 0,-1-1 0,0 1 0,1 1 0,0-1 0,-11 8-1,4 0-27,0 0-1,0 1 0,-15 19 0,-25 33-460,4 3 0,-47 80 0,0 18-1689,30-31-2542,21-40-1969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24.7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1 310 6585,'0'0'8297,"22"2"-7597,74 2 328,-91-4-917,1-1 1,0 1-1,0-1 1,-1 0-1,1 0 1,0-1-1,9-4 1,4-3 355,0 0 1,32-23 0,33-32 760,-22 17-630,-32 24-433,-9 6-72,0 2 0,29-16 0,-38 25-93,0-1 1,12-9-1,-23 16-17,-1 0 0,1-1 0,-1 1 0,0 0 1,1 0-1,-1 0 0,1-1 0,-1 1 0,0 0 0,1-1 0,-1 1 0,0 0 0,0 0 1,1-1-1,-1 1 0,0-1 0,0 1 0,1 0 0,-1-1 0,0 1 0,0-1 1,0 1-1,0 0 0,0-1 0,0 1 0,1-1 0,-1 1 0,0-1 0,0 1 0,0 0 1,0-1-1,-1 1 0,1-1 0,0 1 0,0-1 0,0 1 0,0 0 0,0-1 0,0 1 1,-1-1-1,1 1 0,0 0 0,0-1 0,-1 1 0,1-1 0,-2 0-343,0 0 0,1 0-1,-1 0 1,0 0 0,0 0 0,0 1 0,0-1-1,0 1 1,-3-2 0,-30 1-11052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25.1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15155,'0'0'4873,"54"112"-4865,-44-87 48,1-5-48,0-5-8,-6 1 8,-5-11-8,0 0 16,0-15-376,0-16-953,0 1-3288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25.5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7417,'41'2'1179,"41"1"2974,-81-3-4053,0 0 0,0 0 0,-1 1 1,1-1-1,0 0 0,-1 0 0,1 1 1,0-1-1,0 0 0,-1 1 0,1-1 1,-1 0-1,1 1 0,0-1 0,-1 1 0,1-1 1,-1 1-1,1 0 0,-1-1 0,1 1 1,-1-1-1,1 2 0,8 19 612,-5-10-402,3 7-135,-1 0-1,0 1 1,-2-1-1,0 1 1,2 25-1,-2 97-14,-4-107-104,0-33-60,0-1 1,-1 1-1,1-1 0,0 1 0,0-1 1,0 1-1,0-1 0,1 1 0,-1-1 1,0 0-1,0 1 0,0-1 0,0 1 1,0-1-1,1 1 0,-1-1 0,0 1 1,0-1-1,1 0 0,-1 1 0,1 0-10,0-1-1,-1 0 0,1 0 0,-1 0 0,1 1 0,-1-1 1,1 0-1,0 0 0,-1 0 0,1 0 0,-1 0 0,1 0 1,0 0-1,-1 0 0,1-1 0,-1 1 0,1 0 0,0 0 1,-1 0-1,1-1 0,-1 1 0,1 0 0,-1 0 0,1-1 1,16-14-88,112-149-211,-123 155 204,28-42-2564,-6 9-5051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25.8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1 11330,'0'0'3228,"3"4"-3223,1 1 89,-1 0 1,0 0-1,0 0 0,0 0 1,-1 1-1,1-1 0,-1 1 0,-1 0 1,1-1-1,1 12 0,23 228 4795,-21-130-3635,1 87 124,-5-201-1380,-1 0 0,0 1 0,0-1-1,0 0 1,0 1 0,0-1 0,0 0 0,-1 1-1,1-1 1,0 0 0,-1 0 0,1 1-1,-1-1 1,1 0 0,-1 0 0,1 0 0,-1 1-1,0-1 1,0 0 0,0 0 0,1 0 0,-3 1-1,1-1-181,-1 0-1,0-1 0,0 1 1,0-1-1,0 1 1,1-1-1,-1 0 0,0 0 1,-4 0-1,5 0-75,-34 0-5853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26.4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1 102 12754,'0'0'5426,"3"4"-5019,1-2-274,-1 0-1,0 0 0,0 0 1,1 0-1,-1-1 1,1 0-1,-1 1 1,1-1-1,-1 0 1,1-1-1,0 1 0,0-1 1,-1 1-1,1-1 1,0 0-1,0-1 1,0 1-1,-1-1 1,6-1-1,7-3 88,-1-1-1,-1 0 1,1-1-1,14-10 1,-7 5-70,76-46 97,-96 56-260,1 1 1,-1 0-1,1 0 1,0 0-1,-1 1 1,1-1-1,0 1 1,-1-1-1,1 1 1,3 0-1,-6 0 3,0 0 0,1 0 0,-1 0 0,0 0 0,0 0-1,0 0 1,1 0 0,-1 0 0,0 0 0,0 0 0,0 0-1,0 0 1,1 0 0,-1 0 0,0 0 0,0 1 0,0-1-1,0 0 1,0 0 0,1 0 0,-1 0 0,0 0 0,0 0-1,0 1 1,0-1 0,0 0 0,0 0 0,0 0 0,1 0 0,-1 0-1,0 1 1,0-1 0,0 0 0,0 0 0,0 0 0,0 0-1,0 1 1,0-1 0,0 0 0,0 0 0,0 0 0,0 1-1,0-1 1,0 0 0,0 0 0,0 0 0,0 0 0,0 1 0,0-1-1,-2 8-510,0 0 0,0-1 0,0 1 0,-1-1 0,0 1 0,-1-1 0,1 0 0,-7 8 0,-17 31-11146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26.7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8281,'0'0'2333,"3"27"-2116,8 91 337,-3 134 4512,-8-230-4651,5 49 537,-5-84-1305,1-8-1458,-4-25 0,-6 1-5679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27.1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1 112 12738,'0'0'2558,"21"-11"-1572,69-31-166,4 2-282,-69 31-478,-22 8-54,1-1 45,0 1 0,0-1-1,1 1 1,-1 0 0,9-1 0,-12 2 252,0 0-291,0 0 0,-1 1 0,1-1 0,0 0 0,0 0 0,-1 1 0,1-1 0,-1 0 0,1 1 1,0-1-1,-1 0 0,1 1 0,-1-1 0,2 2 0,3 12 85,-3-3-40,11 34 63,-2 1 0,9 89 0,-7-37 123,5 62 266,6 39 87,-23-199-591,-1 1 0,0-1 0,0 1 0,0-1 0,0 1 0,0-1 0,1 1 0,-1 0 0,0-1 0,0 1 0,0-1 0,-1 1 0,1-1 0,0 1 0,0-1 0,0 1 0,0-1 0,0 1 0,-1-1 0,1 1 0,0-1 0,0 0 0,-1 1 0,1-1 0,0 1 0,-1-1 0,1 1 0,0-1 0,-1 0 0,1 1 0,-1-1 0,1 0 0,0 0 0,-1 1 0,1-1 0,-1 0 0,1 0 0,-1 0 0,0 1 0,-1-1-31,0 0 0,1 0 0,-1 0 0,0 0 0,1 0 0,-1-1 0,0 1-1,0 0 1,1-1 0,-1 0 0,-2 0 0,1-1-88,0-1 0,-1 1 0,1 0 0,0-1 0,1 0 0,-5-4 0,-70-90-5252,40 42-3953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27.5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6281,'0'0'1305,"1"14"-762,3 44 435,-3-53-363,-1-1 1,1 0-1,0 1 1,0-1 0,0 0-1,4 8 1,1 5 531,14 154 2023,-2-19-2731,-10-118-412,-6-26-15,0-1 0,-1 0-1,1 1 1,-1 8 0,2-1 0,-1-12-20,-3-6-75,-9-10-2433,-5-2-4154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13.5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213 1 11922,'0'0'143,"0"0"0,1 0 0,-1 0 1,1 0-1,-1 0 0,0 0 0,1 0 0,-1 0 0,0 1 0,1-1 1,-1 0-1,0 0 0,1 0 0,-1 0 0,0 1 0,1-1 1,-1 0-1,0 0 0,0 1 0,1-1 0,-1 0 0,0 1 0,0-1 1,0 0-1,1 1 0,-1-1 0,3 16 619,-1 0 0,-1 1 0,0-1 0,-2 26 0,0-3-502,1-28-218,-1 1 0,0 0 0,-1 0 0,0-1-1,-7 21 1,8-27-52,-1 0 0,-1 0 0,1 0 0,-1 0-1,1 0 1,-1-1 0,-1 1 0,1-1 0,-1 0 0,1 0 0,-1 0-1,0-1 1,0 1 0,-9 4 0,12-7-38,0 0-1,0-1 1,0 1 0,-1-1-1,1 1 1,0-1 0,0 1-1,0-1 1,-1 0-1,1 0 1,0 0 0,-1 1-1,1-1 1,0 0 0,0-1-1,-1 1 1,1 0 0,-2 0-1,2-1-32,1 1-1,-1-1 0,0 0 0,0 1 1,0-1-1,1 0 0,-1 1 1,0-1-1,1 0 0,-1 0 1,0 1-1,1-1 0,-1 0 0,1 0 1,-1 0-1,1 0 0,0 0 1,-1-1-1,0-5-360,-1 0 1,2-1-1,-1 1 1,1 0-1,0-9 1,1 5 304,-1 6 142,1-1 0,0 0 1,0 0-1,0 1 0,1-1 0,0 1 1,0-1-1,1 1 0,-1 0 0,1 0 1,0 0-1,7-8 0,-3 5 261,0 0 0,0 0 0,1 1 0,0 0 0,0 1-1,13-8 1,-17 11-198,0 1-1,1 0 1,-1 0-1,1 0 1,5-1-1,-9 3-49,0 0 0,-1 0 0,1-1 0,0 1 0,0 0 0,-1 0 0,1 0 0,0 0 0,0 0 0,-1 0 0,1 0 0,0 0 0,0 0 0,-1 0 0,1 0 0,0 1 0,-1-1 0,1 0 0,0 1 0,0-1 0,-1 0 0,1 1 0,-1-1 0,1 1 0,0-1 0,-1 1 0,1-1 0,-1 1 0,1-1 0,-1 1 0,1-1 0,-1 1 0,0 0 0,1-1 0,-1 1-1,0 0 1,1 0 0,-1-1 0,0 1 0,0 0 0,0 0 0,2 24 438,-1 1-1,-4 39 1,1-53-436,-1 0 0,-1 1 0,0-1 0,0 0 0,-1-1 0,-1 1 0,-9 14 0,1-2-15,-118 203-948,64-114 802,58-88 128,9-24-111,3-1 172,0 0-1,0-1 1,0 1 0,0-1 0,0 1-1,0-1 1,0 0 0,0 0-1,0 0 1,0 0 0,3-2 0,19-19 801,-12 12-601,160-149 1564,-100 85-1392,135-108 0,-201 179-419,-5 2-7,-1 1 0,1 0 1,0-1-1,-1 1 1,1 0-1,-1-1 1,1 1-1,-1 0 1,1-1-1,-1 1 1,1-1-1,-1 1 1,0-1-1,1 1 1,-1-1-1,0 1 0,1-1 1,-1 1-1,0-1 1,1 0-1,-5 0-330,-45 2-2618,18 6-1970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28.6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42 10354,'0'0'7912,"7"0"-6942,77-3 1422,-73 1-2378,1 0 0,-1 0 0,-1-1 0,1 0 0,15-7 0,-17 4-346,-9 2-149,-1 3 119,1 0 0,-1 1 0,0-1 0,0 1 1,0-1-1,0 1 0,0-1 0,0 1 0,0 0 1,0-1-1,0 1 0,0 0 0,-1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29.4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0 285 8057,'0'0'5789,"3"0"-5251,31-5 995,9 0 792,-23 5-1764,-8 1-460,0-1 1,0-1 0,0 1-1,0-2 1,0 0 0,15-4 0,150-54 107,-139 42-37,0-1 0,60-41-1,-35 20 85,-38 26-228,0 2 1,30-10-1,-34 14-28,-15 6-53,1 0-1,-1 0 1,1 0-1,-1 1 1,1 0-1,-1 0 1,1 1-1,10 0 1,-15 0-7,-4 3-267,-1-1-88,-1 1 0,1 0 0,-1-1 0,0 0 0,1 0-1,-1 0 1,0 0 0,-8 2 0,-19 1-6968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30.2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62 12706,'0'0'6073,"0"18"-6141,0 125 79,0-126-9,-1-9-2,1 0-1,0 0 1,2 11-1,-1-19 1,-1 1 0,0-1-1,1 1 1,-1-1-1,0 1 1,1-1-1,-1 1 1,1-1-1,-1 1 1,1-1-1,-1 0 1,1 1-1,-1-1 1,1 0-1,0 0 1,-1 1-1,1-1 1,-1 0-1,1 0 1,-1 0-1,1 0 1,0 0-1,-1 0 1,1 0-1,0 0 1,21 0-3,-14 0 3,-3 0-8,2 0 97,-1 0 0,1 0 1,0-1-1,-1 0 0,1 0 1,0 0-1,10-5 0,6-6 416,0-1 0,28-23 0,-48 34-465,101-78 651,6-4-473,-46 39-195,-63 44-24,0 1 0,0-1 0,1 0 0,-1 0 0,0 1 0,1-1 0,-1 1-1,0-1 1,1 1 0,-1-1 0,1 1 0,-1 0 0,1 0 0,1 0 0,-1 0-119,-16 1-263,-33 7-1455,23-4 231,-24 2 1,9-5-1106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31.0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71 1 12170,'0'0'3942,"1"1"-3815,5 6-26,1 1 0,-2 1 0,1-1 0,-1 1 0,0 0 0,6 17 0,-5-11-69,-3-8-16,-1-1 1,0 1-1,0 0 1,-1 1-1,1-1 1,-1 7-1,3 23 49,46 326 2050,-41-288-1661,2 161 128,-11-233-570,0 7 22,0 0 0,1-1 1,0 1-1,3 11 0,-5-23-95,0 1 0,0-1 0,0 0 0,0 1 1,0-1-1,0 1 0,0-1 0,0 1 0,-1-1 0,1 1 0,-2-2 0,-4-3-208,-17-22-1199,12 14 559,0 0 0,-1 1 0,0 0 0,-1 1 0,-28-19 0,40 30 1164,-1 0 1,1 0-1,-1 0 1,1 1-1,-1-1 1,0 1-1,1-1 0,-1 1 1,-5 0 1358,8 0-1607,0-1 0,0 1 1,0 0-1,0-1 0,0 1 0,-1 0 1,1-1-1,0 1 0,0-1 0,0 1 0,1 0 1,-1-1-1,0 1 0,0 0 0,0-1 0,0 1 1,0 0-1,0-1 0,0 1 0,1 0 1,-1-1-1,0 1 0,0 0 0,0-1 0,1 1 1,-1 0-1,0 0 0,1-1 0,15-8 323,19-13 424,-6-3-453,-14 11-87,1 1 1,0 1-1,1 0 0,22-11 0,-39 23-214,1-1 0,-1 1 0,0 0-1,1 0 1,-1 0 0,0 0 0,0-1 0,1 1 0,-1 0-1,0 0 1,1 0 0,-1 0 0,0 0 0,1 0 0,-1 0-1,0 0 1,1 0 0,-1 0 0,0 0 0,1 0 0,-1 0-1,0 0 1,1 0 0,-1 0 0,0 0 0,1 0 0,-1 1 0,0-1-1,0 0 1,1 0 0,-1 0 0,0 1 0,1-1 0,-1 0-1,0 0 1,0 0 0,0 1 0,1-1 0,-1 0 0,0 1-1,0-1 1,0 0 0,0 0 0,1 1 0,-1-1 0,0 0-1,0 1 1,0 19-5,0-14 10,0 1 1,-1-1-1,0 0 1,0 1-1,0-1 1,-1 0-1,-3 11 1,-21 35-90,18-37 22,-30 50-768,-3-2 0,-50 59 0,85-115 1081,5-6-156,0-1 0,0 1 1,1 0-1,-1 0 0,0 0 0,0 0 1,1 0-1,-1 0 0,1 0 0,-1 0 1,1 1-1,-1-1 0,1 0 0,-1 0 1,1 2-1,0-3-87,0 1 1,0-1 0,0 0-1,0 0 1,0 0-1,0 0 1,0 0-1,0 0 1,0 0 0,0 0-1,0 0 1,0 0-1,0 1 1,0-1 0,0 0-1,0 0 1,0 0-1,0 0 1,1 0-1,-1 0 1,0 0 0,0 0-1,0 0 1,0 0-1,0 0 1,0 0-1,0 0 1,0 0 0,0 0-1,0 1 1,0-1-1,1 0 1,-1 0 0,0 0-1,0 0 1,0 0-1,0 0 1,0 0-1,0 0 1,0 0 0,0 0-1,0 0 1,1 0-1,-1 0 1,0-1-1,0 1 1,0 0 0,0 0-1,0 0 1,0 0-1,0 0 1,0 0 0,0 0-1,8 0 88,-2 0 132,0 1 0,0-2 1,0 1-1,-1-1 0,11-2 1,2-4 559,32-18 0,-13 6-350,31-15 41,37-17 15,-87 44-447,0 0-1,1 2 1,37-7 0,-46 9-578,-24 4-678,-4 0-342,-19-1-5401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31.8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15331,'0'0'3770,"0"22"-3744,4 73 30,-3 40-28,-1-134-29,0-1 1,0 1-1,0 0 1,0-1-1,0 1 1,0 0-1,0-1 1,0 1-1,0 0 1,1-1-1,-1 1 1,0 0-1,0-1 1,1 1-1,-1-1 1,0 1-1,1-1 1,-1 1-1,1-1 1,-1 1-1,1-1 1,-1 1-1,1-1 1,-1 1 0,1-1-1,-1 0 1,1 1-1,-1-1 1,1 0-1,0 1 1,2-1-1,0 1 0,-1-1 0,1 0 0,0 0 0,0 0 0,3 0 0,5-1 83,-8 1-14,1-1 0,0 1 1,0-1-1,-1 0 1,1 0-1,0 0 0,-1 0 1,1-1-1,-1 1 1,0-1-1,6-4 0,3-3 96,19-18 0,0-1-23,-21 21-246,0-1 170,0 1 1,0-2-1,11-12 1,-19 19-204,0 0 0,0-1 0,0 1 0,-1-1 0,1 1 0,-1-1 0,1 0 0,-1 0 0,0 0 0,0 0 0,0 1 0,-1-1 1,1 0-1,-1-1 0,1 1 0,-1 0 0,0 0 0,0 0 0,-1-4 0,-4-8-2441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32.1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13706,'0'0'3489,"0"21"-3098,6 246 1063,4 7-369,-10-265-1088,1 10 32,1-13-74,1-6-90,2-13-200,-1-8 81,2-28 0,-4 23 6,15-176-4431,-3 109-1633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32.5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13178,'0'0'6130,"3"22"-5223,8 77-369,-8 48-193,-4-92-570,2-54 211,-1-1 0,0 1 0,0-1 0,1 1 0,-1-1 0,0 0 0,1 1 0,-1-1 0,1 1 0,-1-1 0,0 0 0,1 1 0,-1-1 0,1 0 0,-1 0 0,1 1 0,-1-1 0,1 0 0,-1 0 0,1 0 0,-1 0 0,1 1 0,-1-1 0,1 0 0,0 0 0,-1 0 0,1 0 0,-1 0 0,1 0 0,-1 0 0,1-1 0,-1 1 0,1 0 0,-1 0 0,1-1 0,4 1-4,3-1 39,0 0 0,-1 0 1,1-1-1,0 0 0,-1 0 1,1-1-1,-1 0 0,0-1 1,9-5-1,7-3 136,132-47 490,-117 47-558,-15 3-109,-15 5-215,0 1 1,0 1-1,0-1 0,1 1 1,8-1-1,-81 3-6855,31 0-2009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33.3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72 1 7633,'0'0'11033,"7"0"-11024,24 1 7,-30-1-12,1 0-1,-1 0 1,0 1 0,1-1-1,-1 1 1,1-1 0,-1 1-1,0 0 1,1 0 0,-1-1-1,0 1 1,0 0 0,1 0-1,-1 0 1,0 0 0,0 0-1,0 0 1,0 1 0,0 0-1,2 3 9,0 0 0,-1 0-1,3 9 1,-1-4-2,3 10 18,-1-1 0,-2 1-1,0-1 1,2 33 0,0-9-15,46 417 461,-40-87 2100,-14-370-2368,-4-7-49,-11-22-287,11 17-63,0-1 0,-11-12 0,10 14-314,-2 0 1,1 1-1,-1 0 0,0 0 1,-20-10-1,9 7-496,-1 2-1,-22-7 0,38 14 1023,3 0 43,-1 1 0,1-1 0,0 0 0,-1 1-1,1-1 1,0 0 0,0-1 0,-1 1 0,1 0 0,0-1 0,0 1-1,1-1 1,-1 1 0,-2-3 0,4 3 8,0 0 0,0 0 0,0 0 0,0 0 0,0 0 0,0 0 0,0 0 0,0 0 0,0 0 0,0 0 0,1 0 0,-1 0 0,0 0 0,1 0 0,-1 0 0,0 1 0,1-1 0,-1 0 0,1 0 0,0 0 0,-1 1 0,1-1 0,0 0 0,-1 0 0,1 1 0,0-1 0,1 0 0,31-23 115,-22 17 168,-2 0-225,0 1 0,1 0 0,0 0-1,0 1 1,0 0 0,1 1 0,0 0 0,0 1-1,0 0 1,0 1 0,0 0 0,14-1 0,-24 3-116,0 0 0,0 1 1,0-1-1,-1 0 0,1 0 1,0 0-1,0 1 0,0-1 1,-1 0-1,1 0 0,0 1 1,-1-1-1,1 1 0,0-1 1,0 1-1,-1-1 0,1 1 0,-1-1 1,1 1-1,-1 0 0,1-1 1,-1 1-1,1 1 0,1 0 10,-1 1 0,0-1 0,-1 1 0,1-1 0,0 1 0,-1 0 0,1 4 0,-1 1 16,0 0 1,0 1 0,-1-1 0,-2 10 0,0-8-26,0 1-1,-1-1 1,-1 0-1,1 0 1,-2-1 0,-7 12-1,-3 1-169,-23 26-1,37-46 143,-37 38-246,35-36 245,0 0 0,-1-1 1,0 1-1,1-1 1,-1 0-1,0-1 1,-8 4-1,8-2 310,11-2-163,15 2-110,-21-4-22,28 2 133,32-2-1,-20-1 41,-22 0-68,0 0 0,-1-1 1,1-1-1,-1-1 0,0 0 0,0-1 0,28-13 0,-10 0 132,-2 0-1,46-34 0,-72 47-249,-7 4-71,-1 1-124,-1 0 6,0 1 1,0-1-1,0 0 1,1 1-1,-1-1 1,0 1-1,0 0 1,1 0-1,-1 0 0,0 0 1,1 0-1,-3 2 1,-1 0-823,-12 8-4466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42.8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0 5353,'0'0'9089,"-11"1"-2900,12 3-6175,-1 0 1,1 0-1,0 0 0,0 0 1,1 0-1,-1 0 1,1 0-1,0-1 0,0 1 1,0-1-1,0 1 1,1-1-1,-1 0 1,1 0-1,0 0 0,4 3 1,11 15 57,2 1 42,-16-18-79,0 0 0,-1 0 0,1 1 0,4 7 0,-8-10-186,1-1 0,-1 1-1,0-1 1,0 0-1,0 1 1,1-1 0,-1 1-1,-1-1 1,1 0 0,0 1-1,0-1 1,0 1-1,-1-1 1,1 0 0,-1 1-1,1-1 1,-1 0-1,0 1 1,1-1 0,-2 2-1,-8 7-6584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43.1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5881,'0'0'12730,"59"141"-11993,-43-110-417,0-1-240,-5-9-16,-6-21-64,-5-5-784,0-31-4193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14.0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0 9073,'0'0'10124,"0"2"-10381,1 30 322,0-14-55,-1-1 0,-1 1 0,-4 26 0,3-28-4,0-1-1,1 31 0,1-2 1,5 326 101,30-12 652,-34-348-728,4 35 304,15 60 1,-21-137-324,-7-14-1130,-4-6-2848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54.5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91 14371,'0'0'6624,"5"4"-5688,-5-3-848,1-1-30,3 0-16,-3 0-50,1 0 2,0 0-1,0-1 1,0 1 0,0 0 0,0 0 0,0 0 0,4 1-1,0-1-2,8 0 9,12 1 14,-1-2 0,1 0 0,34-8 0,1-8 57,68-30 1,-84 30-63,-31 13-30,-9 3-515,-13 1-593,-8 0-2113,-5 0-4913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54.9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9378,'0'0'6696,"8"1"-6970,3 3 301,-5-3-12,-1 0 0,1 0 0,-1 0-1,1 0 1,-1-1 0,6 0 0,-10 0-8,0 0-1,0 0 1,1 0-1,-1 1 1,0-1 0,0 0-1,0 1 1,0-1 0,0 1-1,0-1 1,0 1-1,0-1 1,-1 1 0,1 0-1,0-1 1,0 1-1,0 0 1,-1 0 0,1-1-1,0 1 1,-1 0-1,1 0 1,0 0 0,0 1-1,3 13 63,1-3-18,-1 5 39,-2 1-1,2 33 1,-3-19 111,27 415 659,-22-352-757,4 102 230,-25-392-796,14 187 416,-14-120-2129,3 1-3758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55.4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98 0 6601,'-6'21'7535,"-57"256"-4716,53-232-2632,3 0-1,-4 87 1,11-129-188,1 8-64,0-10 59,-1-1-1,1 0 1,-1 1-1,1-1 1,-1 0-1,1 0 1,-1 1 0,1-1-1,-1 0 1,1 0-1,-1 0 1,1 0 0,-1 0-1,1 0 1,-1 0-1,1 0 1,-1 0 0,1 0-1,-1 0 1,1 0-1,-1 0 1,1 0 0,2-1 5,0 1 1,-1-1-1,1 0 1,-1 0 0,1 0-1,-1 0 1,0 0-1,1 0 1,-1-1-1,0 1 1,2-3 0,24-25 77,80-122 159,1-2-171,-86 124-30,34-38 28,-49 59-59,0 1 0,0 0 0,0 0 0,1 1 1,0 0-1,10-5 0,-18 11-4,1-1 1,-1 0-1,1 1 1,0-1-1,-1 0 1,1 1 0,0-1-1,0 1 1,-1 0-1,1-1 1,0 1 0,0 0-1,0 0 1,2 1-1,2-1 18,-3 3 60,-1 1 0,0 0 0,0 0 0,0 0 0,-1 0 0,3 7 0,1 31 48,8 34 95,-3 0-1,0 146 0,-10-211-211,0 12 40,4 39 0,-3-47-6,-1-8-86,0-17-531,-1-107-2418,-3 51-1124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55.9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10114,'0'0'5976,"20"2"-5796,62 4-23,51-3 493,-83-4-387,-49 1-239,-1 1 0,1-1-1,0 0 1,0 1-1,-1-1 1,1 1 0,0-1-1,-1 0 1,1 1-1,0 0 1,-1-1 0,1 1-1,-1-1 1,1 1-1,0 0 1,-1-1 0,0 1-1,1 0 1,-1 0-1,0-1 1,1 1 0,-1 0-1,0 0 1,0-1-1,1 2 1,3 7 97,0-4-85,-2-2-24,0-1 1,0 1 0,0 0-1,-1 0 1,1 0-1,2 6 1,3 27 86,-1 1 1,2 44-1,-2-7-13,3 12 157,9 63 600,-1-5-237,4 18-41,-11-75-390,-5-33-123,-4-28 109,-1-24-46,-11-16-103,-53-85-2074,31 39-348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56.5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1800,'0'0'14126,"6"7"-14034,-3-3-85,3 2 4,-1 1-1,0-1 0,-1 1 1,1 0-1,-1 1 1,-1-1-1,4 11 0,-4-3 4,0 1 0,-2 0 0,0 0 0,-1 0 0,-1 17-1,0 5-361,1 58 1619,0-93-1185,1-1 0,0 1 0,0-1 0,0 1 1,0-1-1,0 0 0,0 0 0,1 0 0,-1 1 0,4 1 1,1 5-19,-3-3-44,-1-1 0,0 0 0,0 0 0,0 1 0,0-1 0,-1 1 0,0-1 0,1 8 0,-2 48 47,-1-32-57,1 63 3019,6-94-2934,7-7-687,-1 0 0,-1-2 0,0 1 0,11-14 1,-6 8-4595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57.2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108 78 7817,'-4'0'12188,"5"0"-12218,0 0 0,1-1 0,-1 1 0,0-1-1,1 1 1,-1-1 0,0 1 0,1-1 0,-1 1 0,0-1-1,0 0 1,0 0 0,0 0 0,2-1 0,3-3-18,73-49-306,-64 47 234,-15 7 110,0 0 0,1-1-1,-1 1 1,0 0 0,1 0 0,-1 0 0,0 0-1,1 0 1,-1 0 0,1 0 0,-1 0 0,0 0 0,1 0-1,-1 0 1,0 0 0,1 0 0,-1 0 0,1 0-1,-1 0 1,0 0 0,1 0 0,-1 1 0,0-1 0,1 0-1,-1 0 1,0 0 0,0 1 0,1-1 0,-1 0-1,0 0 1,1 1 0,-1-1 0,0 0 0,0 0 0,0 1-1,1-1 1,-1 0 0,0 1 0,1 7 49,0 1 1,0-1-1,-1 1 0,-1-1 1,-1 14-1,-11 45 218,11-59-259,-12 46 60,-2-1 0,-3 0-1,-34 69 1,39-95-35,-1-1-1,-21 27 1,34-51-21,0 0 1,1 1-1,-1-1 0,0 0 0,0 0 1,-1 0-1,1 0 0,0 0 1,-1 0-1,1 0 0,-1-1 1,1 0-1,-1 1 0,0-1 0,1 0 1,-1 0-1,-5 1 0,8-2-15,0 0-1,-1 0 1,1 0-1,0-1 0,0 1 1,-1 0-1,1 0 0,0 0 1,0 0-1,-1 0 1,1 0-1,0 0 0,0 0 1,-1-1-1,1 1 1,0 0-1,0 0 0,0 0 1,0-1-1,-1 1 1,1 0-1,0 0 0,0 0 1,0-1-1,0 1 1,0 0-1,0 0 0,-1-1 1,1 1-1,0 0 0,0 0 1,0-1-1,0 1 1,0 0-1,0 0 0,0-1 1,0 1-1,0 0 1,0 0-1,0-1 0,0 1 1,0 0-1,1-1 1,-2-92-3968,1 43 225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57.7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0 203 9297,'0'0'6625,"11"10"-5693,34 35-287,-41-40-570,0 0 1,0 1-1,-1-1 0,1 1 0,-1 0 1,0 0-1,-1 0 0,0 0 1,0 1-1,2 9 0,2 6 46,0 8-50,-5-26-104,-1 1 1,1-1-1,0 0 0,0 1 0,0-1 0,1 0 1,-1 0-1,1 0 0,0 0 0,1 0 0,3 5 1,-6-8-5,0-1 0,0 0 0,1 0 1,-1 0-1,0 0 0,0 0 0,0 0 0,1 1 1,-1-1-1,0 0 0,0 0 0,1 0 1,-1 0-1,0 0 0,0 0 0,1 0 1,-1 0-1,0 0 0,0 0 0,1 0 0,-1 0 1,0 0-1,0-1 0,0 1 0,1 0 1,-1 0-1,0 0 0,0 0 0,1 0 0,-1-1 1,3 0-175,-1-1 1,1 0-1,0 0 0,-1 0 1,0 0-1,1 0 1,-1-1-1,0 1 1,0-1-1,0 0 0,1-3 1,18-36-1679,-14 25 847,4-5 8,18-27 1,-18 33 1525,0 2 0,17-18-1,-18 22 94,1 0-1,-1 1 0,2 1 0,-1-1 1,1 2-1,0 0 0,1 0 0,0 2 1,18-7-1,-10 5-247,0 2 1,0 0-1,1 1 1,-1 1-1,28 1 1,64-3-217,-112 5-291,-2-1-13,0 1 128,-1-1 0,1 1-1,0-1 1,0 0 0,0 1 0,0-1 0,0 0 0,0 0-1,0 0 1,0 1 0,-1-3 0,-1 0-169,-53-54-4555,28 26-711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58.1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55 1 14243,'0'0'3057,"0"1"-3261,1 14 191,1 0-1,0 0 0,7 24 1,4 19 171,10 157 725,-15-127-189,5 88 736,-2-25-698,-7-108-476,-7-44-207,-5-2-167,1-1-1,-1 0 1,1 0 0,-1-1-1,1 0 1,0 0 0,-6-6 0,0-2-57,0 1 0,-15-22 0,25 30 184,1 0-1,-1 0 0,2 0 0,-1-1 1,0 1-1,1-1 0,-1 1 0,1-1 1,1 0-1,-1 1 0,1-1 0,-1 0 1,1 1-1,1-8 0,0-1 28,-1 11-26,0-1 0,0 1-1,0-1 1,1 1 0,-1 0 0,1-1-1,0 1 1,0 0 0,0 0-1,0-1 1,0 1 0,2-3-1,21-20 106,-10 11-66,8-6 13,44-34 0,-47 38-656,-10 7-3304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58.7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0 117 14475,'0'0'5476,"8"1"-5408,5 2 84,0-1 1,1 0 0,-1-1 0,1-1 0,-1 0-1,1-1 1,0 0 0,-1-1 0,19-5 0,-8-3-30,-1-1 1,0 0-1,-1-2 1,-1-1-1,37-30 1,-43 33-112,-12 11-116,-4 4 14,-6 9-197,7-12 281,-22 37-2126,-13 6-4203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59.0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0 274 17707,'0'0'2761,"135"-86"-2401,-93 61-136,7-1 32,-12 1-88,6 0-120,-10-1-40,-12 11 16,0 0-16,-10 0-8,-11 5-296,-11 10-192,-15-5-3585,-7 5-4865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15.2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1 209 9273,'0'0'10634,"0"2"-10122,1-2-497,-1 1 0,1-1 1,-1 1-1,1-1 0,-1 1 1,1-1-1,-1 1 0,1-1 1,0 1-1,-1-1 0,1 0 1,-1 0-1,1 1 0,0-1 1,-1 0-1,1 0 0,0 0 1,-1 1-1,1-1 0,1 0 1,21-2 149,20-11 38,-11-1-28,0-1 1,51-33-1,51-50 275,-94 72-492,-39 25-80,-5 1-103,-13 1-676,-1 2 1,1 0-1,1 0 1,-1 2-1,-19 7 1,7-2-1214,-16 3-2511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0:59.4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236 0 10698,'0'0'3960,"1"6"-3831,3 15-82,4 11 316,-6-26-187,0 1 0,-1 0-1,2 8 1,11 90 863,4 47-86,-12 365 3606,-6-508-4495,0-7-29,0 0 0,0 0 0,0 1-1,0-1 1,0 0 0,-1 1 0,1-1 0,-1 0 0,0 0 0,1 0 0,-1 0 0,0 0 0,0 0 0,-1 0 0,-2 4 0,2-4 26,-1 0-1,0 1 1,0-2 0,0 1 0,0 0 0,0-1-1,-1 1 1,1-1 0,0 0 0,-5 1-1,-4 1-234,0-1 0,1-1 0,-2 0 0,1-1 0,0 0 0,0 0-1,0-2 1,0 1 0,1-1 0,-1-1 0,0 0 0,1-1 0,-1 0 0,-12-8 0,-30-20-3796,53 31 3876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00.1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184 1 12378,'0'0'6350,"-7"21"-5593,-24 70-310,-12 17-22,22-63-299,4-3-288,1 1 0,2 0 1,3 1-1,-10 64 1,19-82-4653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00.4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9978,'0'0'4277,"13"7"-3640,11 8-409,42 23 279,-38-25 390,1-1 0,41 10 0,-36-12-512,-6-1-221,0-1 0,1-1 0,36 3-1,-53-9-180,-1-1 0,0 0 0,1-1 0,-1 0 0,1 0 0,-1-1 0,0-1 0,0 0-1,0-1 1,0 0 0,14-8 0,-19 10-305,-1-1-1,1 0 0,-1 0 1,0-1-1,0 0 0,-1 0 1,1 0-1,-1 0 0,0-1 1,0 1-1,6-10 0,-8 8-2636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00.7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12962,'0'0'8842,"38"71"-8674,-28-51-96,-10-5-56,6 1-16,-1-16-304,6 0-1848,-6-16-4594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01.1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76 0 14347,'0'0'7985,"-6"127"-7985,1-102-232,-6-4-1040,-10 4-824,5-10-649,0-5-2040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01.4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17283,'0'0'1518,"4"0"-1475,23 0 53,-27 0-91,1 1 0,0-1 0,0 1 0,-1-1 0,1 0-1,0 1 1,-1-1 0,1 1 0,0 0 0,-1-1 0,1 1 0,-1-1 0,1 1 0,-1 0 0,1-1-1,-1 1 1,0 0 0,1 0 0,-1 1 0,1 0 0,3 2 10,0 2 0,-1-1 0,0 0 0,0 1 0,0-1 1,-1 1-1,3 8 0,2 23 66,-1 0-1,-2 1 1,-2 52 0,0-37-29,26 496 1132,-24-515-1210,-10-56-1405,-13-31 0,2 0-3506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01.8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1 239 15011,'0'0'1477,"19"-9"-1131,62-33-121,-48 23-129,-1-1 0,40-35 0,-48 35-67,2 1-1,35-20 0,-54 34-25,-6 4-3,0 0 0,1 0 0,-1 0 0,0 0 0,1 0 0,-1 1 0,1-1 0,-1 0 0,1 1 0,-1-1 0,1 1 0,0-1 0,-1 1 0,1 0 0,2 0 0,-4 0 1,0 0 0,1 0 1,-1 0-1,0 0 0,0 0 0,0 0 1,0 0-1,1 0 0,-1 0 0,0 0 0,0 0 1,0 0-1,0 0 0,0 0 0,1 0 1,-1 0-1,0 0 0,0 0 0,0 1 1,0-1-1,0 0 0,1 0 0,-1 0 0,0 0 1,0 0-1,0 0 0,0 1 0,0-1 1,0 0-1,0 0 0,0 0 0,0 0 0,0 0 1,0 1-1,0-1 0,1 0 0,-1 4 34,0 0-1,0-1 0,-1 1 0,1 0 1,-1-1-1,0 1 0,0-1 0,0 1 1,0-1-1,-1 1 0,1-1 0,-3 4 1,-69 134 216,-18 36-106,68-129-65,-92 215 320,116-292-4210,13-6 956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02.1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140 5 11682,'0'0'3801,"113"-5"-3633,-87 5 760,-4 0-120,-11 0-360,-6 0-280,-5 10-96,0 1-72,-16 14-176,-16 0-2152,-6 6-12259</inkml:trace>
  <inkml:trace contextRef="#ctx0" brushRef="#br0" timeOffset="1">0 375 15051,'0'0'3224,"124"-86"-2127,-87 56-241,1-1-584,-6 6-136,-5 5-136,-11 5-112,-5 9-280,-11 1-872,-16 5-1697,-6 0-1328,-5 0-2000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02.4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113 1 7841,'0'0'8314,"-38"116"-7458,28-80-320,-1 4-176,0 6-152,1 5 56,-1-6 113,5-4-137,-4-11-88,4-9-144,6-11-8,0-26-2529,22-9 513,-6-10-3049</inkml:trace>
  <inkml:trace contextRef="#ctx0" brushRef="#br0" timeOffset="1">296 295 12802,'0'0'9466,"107"106"-9386,-102-106-80,-5-5-2144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06.0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42 254 13482,'0'0'5621,"18"0"-5852,-8 0 527,1-1 1,-1 0-1,0-1 0,0 0 1,0-1-1,19-7 0,53-32 180,-36 17-311,-28 14-132,-15 9-52,1-1-1,0 1 0,-1 0 0,1 0 1,0 0-1,0 1 0,0-1 0,0 1 0,7-1 1,-14 1-116,0 1 1,0-1-1,0 1 1,0-1 0,0 0-1,0 0 1,0-1-1,1 1 1,-1 0 0,0-1-1,1 0 1,-1 1-1,1-1 1,0 0 0,-1 0-1,1-1 1,0 1-1,-2-4 1,-6-6-468,1-2 0,-10-19 1,4 7 571,-1 6 44,15 19 160,-1 1 633,-2 8-377,-7 61-422,-84 340 351,47-218 118,15-58 347,7-31-936,32-123-1176,9-25 1,1-3-1254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15.6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129 55 8569,'0'0'8190,"5"-9"-7841,21-36 1494,-14 53-1655,-10-4-205,-1 0 0,0 0 0,0 0 0,0 0 0,-1 0 0,1 0 0,-1 6 0,2 14 81,-1-13-55,1 0 1,-2 0-1,0 0 1,-1 12-1,0 8 8,0-2-6,0 0 1,-2-1-1,-1 1 1,-10 34-1,-73 202 435,64-202-389,21-57-82,1-1-19,-1 0-1,0 1 0,0-1 0,0 0 0,-1 0 0,1 0 1,-1-1-1,-1 1 0,1-1 0,-6 7 0,9-11 24,0 0-1,0 0 0,-1 0 1,1 0-1,0 1 1,0-1-1,0 0 1,0 0-1,0 0 1,-1 0-1,1 0 0,0 0 1,0 0-1,0 0 1,0 0-1,-1 0 1,1 0-1,0 0 1,0 1-1,0-1 0,-1 0 1,1 0-1,0 0 1,0-1-1,0 1 1,-1 0-1,1 0 1,0 0-1,0 0 0,0 0 1,0 0-1,-1 0 1,1 0-1,0 0 1,0 0-1,0 0 1,0 0-1,0-1 0,-1 1 1,1 0-1,0 0 1,0 0-1,0 0 1,0 0-1,0-1 0,0 1 1,0 0-1,-1 0 1,0-11-1203,0 7 627,-2-20-3281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06.3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10178,'0'0'6933,"0"10"-6405,6 199 1617,-6 40-1019,0-85-4114,0-175 2476,0 0 1,5-20-1,-1 0-196,4-45-2030,7 0-1114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06.8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71 10018,'0'0'9358,"19"-9"-8699,59-30-334,-60 30-254,-16 7-62,1 1 0,-1-1-1,1 1 1,-1 0 0,1-1 0,0 1 0,0 0 0,-1 1 0,1-1 0,0 0 0,0 1-1,0 0 1,0-1 0,3 1 0,-5 0-13,0 3-168,-2 20 109,-1 0 0,-6 24 0,4-28 44,4-18 14,0 0 0,-1 0 0,1 0 0,0 0 0,0 0 1,0 0-1,0 0 0,0-1 0,0 1 0,0 0 0,0 0 0,1 0 0,-1 0 0,0 0 0,0 0 0,1-1 1,-1 1-1,1 0 0,-1 0 0,1 0 0,-1-1 0,1 1 0,-1 0 0,2 0 0,0 1-2,0-1 0,0 0 0,0 0 0,0-1-1,0 1 1,1 0 0,3 0 0,5 1 20,-7 0-10,-1-1-1,1 0 0,0 1 1,-1 0-1,1 0 0,-1 0 0,0 0 1,1 0-1,-1 1 0,0-1 1,0 1-1,-1 0 0,1 0 0,-1 0 1,1 0-1,-1 1 0,0-1 1,0 0-1,0 1 0,-1 0 1,1-1-1,-1 1 0,1 5 0,2 7 16,-2 1 0,0 0-1,-1 0 1,-1 20-1,0-23-20,0-8 9,0 14 28,-4 38 1,2-51-23,1 1 1,-1-1-1,-1 1 1,1-1-1,-1 0 1,-1 0-1,0 0 1,-4 7-1,4-9 4,1 0 0,-1 0-1,-1-1 1,1 0 0,-1 0 0,1 0-1,-1 0 1,0-1 0,0 0 0,-1 0-1,1 0 1,-1-1 0,-6 3 0,9-4-29,0-1 0,0 1-1,0 0 1,0-1 0,0 1 0,0-1 0,0 0 0,0 0 0,-1 0 0,1-1 0,0 1 0,0-1 0,0 1 0,0-1 0,0 0 0,0 0 0,1 0 0,-1-1-1,0 1 1,0-1 0,1 0 0,-1 1 0,1-1 0,-1 0 0,1-1 0,-3-2 0,4 4 1,-4-6-81,-1 0 1,1-1-1,-7-14 1,11 21 115,0-1 0,0 1 0,1-1 0,-1 0 0,1 0 0,-1 1 0,1-1 0,0 0 0,-1 0 1,1 0-1,0 0 0,0 1 0,0-1 0,1 0 0,-1 0 0,0 0 0,1 0 0,-1 1 0,1-1 0,-1 0 0,1 1 0,0-1 0,0 0 0,0 1 0,2-3 0,53-48 1265,62-56-247,-99 93-1046,0 1-1,1 1 1,1 1-1,37-16 1,-53 26-363,0 0 0,0 0 0,0 1 0,0-1 0,0 1 1,7 0-1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07.4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0 234 12242,'0'0'4528,"9"-1"-4063,9-2 126,-1-1 0,0 0 0,0-1-1,31-15 1,-7-1-126,-1-2 0,-1-1 0,-1-2 0,68-60-1,-106 85-463,1 1-1,-1-1 0,1 1 1,-1-1-1,1 1 0,-1-1 1,1 1-1,-1-1 0,0 0 1,1 1-1,-1-1 0,0 0 1,1 1-1,-1-2 0,0 2-4,0-1-1,0 1 1,0 0-1,0 0 1,0-1-1,0 1 1,0 0-1,0 0 1,0 0-1,-1-1 1,1 1-1,0 0 1,0 0-1,0 0 1,0-1-1,-1 1 1,1 0-1,0 0 1,0 0-1,0 0 1,0 0-1,-1-1 1,1 1-1,0 0 1,0 0-1,-1 0 1,1 0-1,0 0 1,-23-1-666,18 1 375,-73 5-3666,29-1 779,11-3-1897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07.7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10922,'0'0'7689,"0"9"-7495,0 527 84,0-524-281,-1-6 1,1-1 0,0 1 0,1 0 0,-1 0 0,1-1 0,0 1 0,3 8 0,-3-13 3,0 0 1,0 1-1,-1-1 0,1 0 1,0 0-1,0-1 0,1 1 1,-1 0-1,0 0 0,0 0 1,0-1-1,0 1 0,1-1 1,-1 1-1,0-1 0,1 1 1,-1-1-1,0 0 0,1 0 1,-1 1-1,1-1 0,1 0 1,1 0 90,1 0-1,0-1 1,-1 1 0,1-1 0,7-2-1,-1-1-4,-1 0 0,0-1-1,0 0 1,-1-1 0,0 0-1,9-8 1,51-47-92,-60 52 2,-5 6-85,-1 0 0,0-1 0,0 0 0,0 1 0,0-1 1,3-8-1,-5 11-98,-1-1 1,1 1-1,-1 0 0,1 0 1,-1 0-1,0 0 1,0 0-1,1-1 1,-1 1-1,0 0 0,0 0 1,0 0-1,0-1 1,-1 1-1,1 0 1,0 0-1,0 0 1,-1 0-1,1 0 0,-1-1 1,1 1-1,-1 0 1,1 0-1,-1 0 1,1 0-1,-1 0 1,0 0-1,0 0 0,0 1 1,1-1-1,-1 0 1,0 0-1,0 1 1,-1-2-1,-18-7-4616,-2 3-90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08.1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0 9394,'0'0'6721,"0"122"-6121,6-81-176,-1-1-72,-5 6 136,6-6-256,-6-4-80,0-6-80,0-4 16,-11-11-88,-5-10-304,0-5-776,-1 0-1512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08.5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1 390 10970,'0'0'6516,"9"0"-6070,68 0 1213,127 0 233,-186 0-1827,0-2-1,0 0 1,0-1 0,0-1 0,31-11 0,-14 1 24,57-31 1,-87 42-214,3-1 224,1-1-1,12-10 1,-20 14-238,1 0-1,-1-1 1,1 1 0,-1-1-1,0 1 1,0-1 0,1 1-1,-1-1 1,0 0-1,-1 1 1,1-1 0,0 0-1,0 0 1,-1 0 0,1 1-1,-1-1 1,0 0 0,1-3-1,-1-1-2383</inkml:trace>
  <inkml:trace contextRef="#ctx0" brushRef="#br0" timeOffset="1">672 0 12338,'0'0'9986,"75"30"-9770,-65-19-128,1-1-80,0-5-8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09.1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9281,'0'0'12323,"97"25"-12131,-81-19-96,-11-1-96,-5 5-280,0 10-736,-21 5-1401,0-4-9297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09.8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1 133 7641,'0'0'6750,"4"19"-6175,15 63-109,-15-62 148,3 25-1,-5-28-313,4 26 145,-6-49-409,0-1 0,1 1 0,0-1-1,0 1 1,1 0 0,1-7-1,17-50-642,-15 52 532,-1-1-1,2 1 1,-1 0-1,2 0 1,-1 1 0,1-1-1,1 1 1,13-13-1,-18 21 116,0-1-1,-1 1 1,1 1-1,0-1 1,0 0-1,0 1 1,1 0-1,-1-1 1,0 1-1,0 1 1,1-1-1,-1 0 1,0 1-1,1-1 1,-1 1-1,1 0 1,6 1-1,-7 0 8,0-1-1,0 0 0,0 1 1,-1 0-1,1 0 1,0 0-1,0 0 0,-1 0 1,1 1-1,0-1 1,-1 1-1,1 0 0,-1 0 1,0-1-1,0 1 0,0 1 1,0-1-1,0 0 1,2 4-1,0 2-5,0-1 0,-1 1 0,0 0 0,-1 0 0,0 0 0,0 0 0,0 0 1,-1 1-1,0 14 0,-1-22-48,0 0 0,0 0 0,0 0 0,0 0 0,-1 0 0,1 0 0,0 0 0,0 0 0,-1 0 0,1 0 0,-1 0 0,1 0 0,-1-1 0,1 1 0,-1 0 0,1 0 0,-1 0 0,0-1 0,1 1 0,-1 0 0,0 0 0,0-1 0,0 1 0,-1 0 0,0 0-9,0 0 0,0-1 0,0 1-1,0 0 1,0-1 0,-1 0 0,1 1 0,-4-1 0,6 0 14,-1 0 1,1 0-1,0 0 0,0 0 1,-1 0-1,1 0 1,0 0-1,0 0 1,-1 0-1,1 0 0,0 0 1,0 0-1,-1 0 1,1 0-1,0-1 1,0 1-1,0 0 0,-1 0 1,1 0-1,0 0 1,0 0-1,-1-1 1,1 1-1,0 0 0,0 0 1,0 0-1,0-1 1,0 1-1,-1 0 1,1 0-1,0 0 0,0-1 1,0 1-1,-2-7-45,0 1-1,1-1 0,0 1 0,0-1 1,0 0-1,1 1 0,1-13 0,0 9-114,0 1-1,0-1 1,1 1-1,0 0 1,5-11-1,-3 11 169,0 1 1,1-1-1,0 1 1,0 0-1,1 1 1,0-1-1,0 1 1,1 1-1,0-1 1,0 1-1,0 0 1,1 0-1,0 1 1,0 0-1,1 1 1,-1 0-1,1 0 1,0 0-1,0 1 1,0 1-1,0 0 0,0 0 1,1 1-1,-1 0 1,1 0-1,-1 1 1,13 1-1,-20 0 26,0-1-1,0 1 0,1 0 0,-1 0 1,0 0-1,0 0 0,0 0 0,0 1 1,0-1-1,-1 1 0,1-1 0,0 1 1,-1 0-1,1-1 0,-1 1 0,1 0 1,-1 0-1,0 0 0,0 0 0,0 0 1,0 0-1,0 1 0,0-1 0,0 2 1,2 9 41,0-1 0,0 0 0,0 16 0,-2-25-31,1 33-2,-2-35 2,0 0 0,0 0 0,0 0 0,0 1 0,0-1-1,0 0 1,0 0 0,-1 0 0,1 0 0,0 0 0,-1 0 0,1 0 0,-1 0 0,1 0-1,-1 0 1,1 0 0,-1 0 0,1 0 0,-1-1 0,0 1 0,0 0 0,1 0 0,-1-1-1,0 1 1,-1 1 0,0-2 2,0 1 1,0-1-1,0 0 0,0 1 1,0-1-1,0 0 0,0 0 0,0 0 1,0-1-1,0 1 0,0 0 1,0-1-1,0 1 0,0-1 0,0 0 1,1 0-1,-1 0 0,0 0 1,0 0-1,1 0 0,-1 0 0,1 0 1,-1 0-1,1-1 0,-1 1 0,1-1 1,0 1-1,0-1 0,-1 0 1,1 1-1,-1-3 0,-1-5-311,-1 1-1,1-1 1,1 1-1,0-1 1,-2-12-1,3 16 68,-4-36-3507,4 4-4686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10.4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1 13530,'0'0'5806,"-1"25"-5175,-5 85-319,4-81-254,-2-1 0,-9 32 0,2-10-67,11-49 1,0-1 1,0 1-1,0-1 0,0 1 1,0-1-1,0 1 0,0-1 1,0 1-1,0-1 0,1 1 1,-1-1-1,0 1 0,0-1 1,0 1-1,1-1 0,-1 1 1,0-1-1,1 1 0,-1-1 1,0 0-1,1 1 0,-1-1 1,0 0-1,1 1 0,-1-1 1,1 0-1,-1 0 0,1 1 1,-1-1-1,0 0 0,1 0 1,-1 0-1,1 1 0,-1-1 1,1 0-1,-1 0 0,1 0 1,-1 0-1,1 0 0,0 0 1,-1 0-1,1 0 0,25-3-21,-24 3 31,8-3 14,1-1 0,-1 1 0,-1-2 1,1 1-1,0-1 0,15-12 0,-13 9 12,0 1-1,23-10 1,-35 17-33,1-1 1,-1 1 0,0 0 0,0 0-1,1 0 1,-1 0 0,0 0 0,1-1-1,-1 1 1,0 0 0,0 0 0,1 0 0,-1 0-1,0 0 1,1 0 0,-1 0 0,0 0-1,1 0 1,-1 0 0,0 0 0,1 0-1,-1 0 1,0 1 0,1-1 0,-1 0-1,0 0 1,0 0 0,1 0 0,-1 0-1,0 1 1,0-1 0,1 0 0,-1 0-1,0 0 1,0 1 0,1-1 0,-1 1-1,0 0-18,0-1 0,0 1 0,0 0 0,0 0 0,0 0 0,0 0-1,0 0 1,0 0 0,-1 0 0,1 0 0,0 0 0,-1 0-1,0 1 1,-18 26-883,-7 2-1526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10.7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0 219 12546,'0'0'8538,"135"-71"-8466,-92 35 40,-1 1 152,-4 4-80,-6 6-184,-10 5-248,-12 20-1192</inkml:trace>
  <inkml:trace contextRef="#ctx0" brushRef="#br0" timeOffset="1">108 117 15507,'0'0'4321,"5"122"-3953,1-92-272,-6 6-24,0-11 16,0 0-88,0-4-704,-6-1-1849,-10-10-6601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16.0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13410,'0'0'4357,"18"17"-3349,59 54-102,-58-53-394,2-1 0,0-1 0,35 21-1,-38-26-359,11 6-63,1-2 0,1 0 0,45 13 0,-81-29-249,1 1 0,0 0 0,0 0 0,-1 0-1,-4 1 1,-8 0-1254,-17-1-5053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11.1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0 360 4841,'0'0'9719,"25"2"-9275,-8 0-305,-2 1 18,-1-2-1,0 1 1,1-2 0,-1 0-1,1-1 1,-1-1-1,1 0 1,-1 0 0,0-2-1,21-7 1,34-21 1367,115-71 0,54-58-211,-232 156-1321,11-7-74,1 0 0,22-10 0,-40 22 23,0 1 0,0-1 0,0 1-1,1-1 1,-1 1 0,0-1 0,0 1 0,0-1-1,0 1 1,0 0 0,0-1 0,0 1-1,0-1 1,-1 1 0,1-1 0,0 1 0,0-1-1,0 1 1,0-1 0,-1 1 0,1-1-1,0 1 1,-1 0 0,-4 8-219,-1 0 0,-1 0 0,1-1 0,-1 0 0,0 0 0,-1 0 0,0-1 0,0 0 1,-1-1-1,0 0 0,0 0 0,0-1 0,-1 0 0,-12 4 0,-11-1-3583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11.5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15779,'0'0'2514,"1"0"-2980,3 0 462,-4 0 12,1 0-1,-1 0 1,1 0 0,-1 0-1,0 0 1,1 0 0,-1 1-1,1-1 1,-1 0 0,1 0-1,-1 0 1,0 0 0,1 1 0,-1-1-1,0 0 1,1 1 0,-1-1-1,0 0 1,1 0 0,-1 1-1,0-1 1,0 1 0,1-1-1,-1 0 1,0 1 0,0-1-1,0 1 1,1-1 0,-1 0-1,0 1 1,0 0 0,1 18 194,0-1-207,2-9 1,-2 0 0,1 0 0,0 15 0,-1-3 20,6 100 126,1 56-60,-5-55-40,-2-114-34,55 728 2637,-52-709-2316,-1 39 0,-4-99-1189,-7-46 1,-6 0-3730,-6-15-4889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12.3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130 1 6065,'0'0'14595,"-3"19"-14300,-48 235 163,-6-23 334,52-212-800,1 0 0,0 0 0,-1 31 0,5-48-466,2-7-461,9-23 645,1 0 0,27-46 1,-37 72 307,13-17-76,-15 18 72,1 1 0,-1-1 1,1 1-1,-1-1 0,1 1 0,-1-1 0,1 1 0,-1 0 0,1-1 1,0 1-1,-1 0 0,1 0 0,0-1 0,-1 1 0,1 0 1,0 0-1,-1 0 0,1 0 0,0 0 0,0 0 0,-1 0 0,1 0 1,0 0-1,-1 0 0,1 0 0,0 0 0,-1 1 0,1-1 1,0 0-1,-1 1 0,2 0 0,1 2 72,0 1 1,0 0-1,0 0 1,0 0-1,-1 0 0,0 1 1,0-1-1,0 1 0,0-1 1,-1 1-1,1 5 1,2 3 8,0 0-117,0 1 0,-1 0-1,-1 0 1,0 0 0,-1 16 0,-1-29-713,0-7-518,1-13-1352,0 0 1,5-22 0,-3 24 1428,2 0 0,10-30 0,-9 34 1357,0 1-1,1-1 1,17-22-1,-17 26 643,1 0 0,0 0-1,0 1 1,1 0 0,13-9 0,93-50 4431,-70 43-4488,45-32 0,-16 6-765,-84 59-1313,0-2-1,-18 11 1,15-12 317,1-2 1,-1 1-1,0-2 1,-19 4-1,-2-6-3582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12.7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13882,'0'0'4815,"5"21"-4761,5 17 38,2 0 1,25 55-1,-21-59 48,21 46 383,53 83 0,-75-140-348,1-1-1,0 0 1,2-1-1,0-1 1,1-1 0,1-1-1,1 0 1,24 15-1,-38-30-66,-1 0-1,1 0 0,0 0 1,-1-1-1,1 1 0,1-2 1,-1 1-1,0-1 0,0 0 1,0-1-1,1 0 0,9 0 1,-15 0-76,-1-7 631,-2-19-386,-5-32 1,-1-18-877,5-84-1411,2 110 592,0-40-3431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13.0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8225,'0'0'9805,"2"1"-8899,5 3-360,1 1 1,-1 0 0,-1 0-1,1 0 1,-1 1 0,10 11-1,6 6 2,31 38 15,-39-48-610,-14-13 34,0 0-1,0 0 0,0 0 1,0 0-1,1 1 1,-1-1-1,0 0 0,0 0 1,0 0-1,0 0 0,0 0 1,0 0-1,0 0 0,0 1 1,1-1-1,-1 0 1,0 0-1,0 0 0,0 0 1,0 0-1,0 1 0,0-1 1,0 0-1,0 0 1,0 0-1,0 0 0,0 0 1,0 1-1,0-1 0,0 0 1,0 0-1,0 0 0,0 0 1,0 1-1,0-1 1,0 0-1,0 0 0,-1 0 1,1 0-1,0 0 0,0 0 1,0 1-1,0-1 1,0 0-1,0 0 0,0 0 1,0 0-1,-1 0 0,-7 1-1640,5-1 690,-21 0-7118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13.4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0 9706,'0'0'13378,"42"16"-12801,-36 4-361,-17 41-216,-21-5-184,-16-6-2153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17.4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0 208 11450,'0'0'9951,"3"0"-9885,2-1-60,-1 0 0,1 0 0,-1-1 0,1 1 0,-1-1 0,0 0 1,0-1-1,0 1 0,0-1 0,6-5 0,5-2 63,236-151 372,-238 150-1358,-28 15-1134,7-1 1603,-24 9-3454,-1-5-838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17.8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168 21 11738,'0'0'6041,"4"-3"-6050,11-11-51,-6 10-88,-4 9 4,-5 16-15,0-13 191,0 23 72,0 0-1,-2-1 1,-1 1 0,-15 59 0,-141 362 280,148-429-350,8-18-41,1-6-110,1-7-348,0-1-1,1 1 0,0-13 0,1 1-1338,-1-26-6096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18.2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5457,'0'0'12058,"108"16"-11394,-65 4 537,-6 0-241,1 0-472,-6 1-320,-5-6-160,-17-5 40,1-5-48,-11 0-200,-5-5-1040,-11 0-2673</inkml:trace>
  <inkml:trace contextRef="#ctx0" brushRef="#br0" timeOffset="1">11 239 16643,'0'0'4433,"97"86"-4433,-87-61-624,-4-5-2281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18.9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36 12218,'0'0'9283,"12"-5"-9164,41-16-63,-50 19-57,0 1 0,1-1 0,-1 1 1,0 0-1,0 0 0,1 1 0,-1-1 0,1 1 0,6-1 0,-2 1-62,-8 1 49,0-1-1,1 0 1,-1 0 0,0 0-1,0 0 1,1 0-1,-1 1 1,0-1 0,1 0-1,-1 0 1,0 0 0,0 1-1,0-1 1,1 0 0,-1 0-1,0 1 1,0-1-1,0 0 1,1 1 0,-1-1-1,0 0 1,0 1 0,0-1-1,0 0 1,0 1 0,0-1-1,0 0 1,0 1-1,0-1 1,0 0 0,0 1-1,0 16-100,0-10 86,-1 17-42,-2 0 0,-5 26 1,-1 0-10,9-48 74,0-1 1,0 1-1,-1 0 1,1-1-1,0 1 1,0-1-1,1 1 1,-1 0-1,0-1 1,0 1-1,1-1 1,-1 1-1,1-1 1,-1 1-1,1-1 1,0 1-1,0-1 1,-1 1-1,1-1 0,0 0 1,0 0-1,2 2 1,0-1-4,1 0 0,-1 0 0,1 0 0,0 0 0,-1 0 0,9 1 0,-9-2 10,1 0 0,-1 0-1,0 0 1,0 0 0,0 0 0,0 1-1,0 0 1,0-1 0,0 1-1,0 0 1,0 1 0,-1-1 0,1 0-1,-1 1 1,0-1 0,3 5 0,-3-2 24,0 1 1,-1 0-1,0 0 1,0 0-1,0 0 1,-1 0 0,1 0-1,-2 0 1,1 1-1,-2 6 1,2-6 6,-1 1-5,0 0 0,-1 0-1,0 0 1,-3 9 0,4-14-26,0 0 0,-1 0-1,1 0 1,0-1 0,-1 1-1,1-1 1,-1 1 0,0-1-1,0 0 1,0 1 0,0-1 0,0 0-1,-1 0 1,1-1 0,-3 3-1,4-4-53,0 1 0,0-1 0,0 0 0,0 1 0,0-1 0,0 0 0,0 0 0,0 0 0,0 1 0,0-1 0,1 0 0,-1 0 0,0 0 0,0-1 0,0 1 0,0 0 0,0 0 0,0 0 0,0-1 0,0 1 0,0 0 0,0-1 0,1 1 0,-1-1 0,0 1 0,0-1 0,0 0 0,0 0 0,-2-2-304,1 0 1,0 0-1,0 0 1,0 0-1,-3-6 1,5 7 217,-16-33-3235,5 0-2209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16.3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17203,'0'0'3225,"93"33"-3249,-89-33-2009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19.3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11810,'0'0'4437,"4"20"-3628,30 228 1268,-28 83-404,-7-228-1467,5-91-214,-4-12 5,0 0 0,0 0 0,0 0 0,0 0 0,0 1 0,0-1 0,0 0 0,0 0 0,1 0 0,-1 0 0,0 0 0,0 0 0,0 0 0,0 0-1,0 0 1,0 0 0,0 0 0,0 0 0,1 0 0,-1 0 0,0 0 0,0 0 0,0 0 0,0 0 0,0-1 0,0 1 0,0 0 0,0 0 0,0 0 0,0 0 0,1 0-1,-1 0 1,0 0 0,0 0 0,0 0 0,0 0 0,0 0 0,0 0 0,0 0 0,0-1 0,0 1 0,0 0 0,0 0 0,0 0 0,0 0 0,0 0 0,5-15-390,15-112-1753,-9 52-581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19.6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11930,'0'0'5933,"1"7"-5692,7 118 77,-5-39 197,1-38-88,2 30-35,-6 64-52,0-273-4318,0 65 1054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20.0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17 12218,'0'0'4777,"8"-3"-4484,26-7-31,-33 9-248,1 1 1,-1-1-1,1 1 1,0 0 0,-1-1-1,1 1 1,0 0-1,-1 0 1,1 0 0,0 0-1,0 0 1,-1 1-1,1-1 1,0 0 0,-1 1-1,1-1 1,-1 1-1,1 0 1,-1-1 0,1 1-1,-1 0 1,1 0-1,-1 0 1,0 0 0,1 0-1,-1 0 1,0 1-1,0-1 1,0 0 0,0 1-1,0-1 1,0 1-1,0-1 1,0 3 0,4 3 6,-3-4-17,0 1 0,0 0 1,0-1-1,-1 1 1,1 0-1,-1 0 0,0 0 1,0 0-1,0 6 1,1 40 144,-2-18-58,16 180 711,-12-145-366,2 48 423,-6-74-667,0-40-190,0-1 0,0 0 1,0 0-1,0 1 0,0-1 1,-1 0-1,1 0 0,0 1 1,0-1-1,0 0 0,0 0 1,0 0-1,-1 1 1,1-1-1,0 0 0,0 0 1,0 0-1,-1 1 0,1-1 1,0 0-1,0 0 0,-1 0 1,1 0-1,0 0 0,0 0 1,-1 0-1,1 0 0,0 0 1,0 0-1,-1 0 0,1 0 1,-1 0-1,-10 1-27,8-2 13,-3 1-31,0 0 1,0-1-1,1 0 0,-1 0 1,0-1-1,0 1 1,1-1-1,-1-1 1,-9-4-1,4 0 224,1 0 0,0 0 0,-14-14 0,23 19-101,0 1 1,0-1-1,0 1 0,0-1 0,0 0 0,0 1 0,1-1 1,-1 0-1,1 0 0,-1 1 0,1-1 0,0 0 0,0 0 0,0 0 1,0 0-1,0 1 0,0-1 0,1-2 0,7-34-7,-2 22-69,0 0 1,1 0-1,1 1 0,11-16 0,40-54-780,-55 81 658,24-32-2056,-6 13-2213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20.4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0 18683,'0'0'2021,"-3"26"-1541,-13 84-460,10-81-19,-11 36 0,13-52 7,1 0-1,0 0 1,0 0 0,1 1-1,0 13 1,2-27-9,0 0 1,0 0-1,0 0 1,0 1-1,0-1 1,0 0-1,0 0 0,0 0 1,0 0-1,0 0 1,0 0-1,0 0 1,0 0-1,0 0 0,0 0 1,0 0-1,0 0 1,0 0-1,0 1 1,1-1-1,-1 0 0,0 0 1,0 0-1,0 0 1,0 0-1,0 0 1,0 0-1,0 0 0,0 0 1,0 0-1,0 0 1,0 0-1,0 0 1,0 0-1,0 0 0,0 0 1,1 0-1,-1 0 1,0 0-1,0 0 1,0 0-1,0 0 0,0 0 1,0 0-1,0 0 1,0 0-1,0 0 1,0 0-1,0 0 0,0 0 1,1 0-1,-1 0 1,0 0-1,0 0 1,0 0-1,5 0 19,0-1 0,0 0 0,0 0 0,0 0 0,0 0 0,-1-1-1,1 0 1,7-3 0,38-26 357,-24 14-246,111-66 149,-126 78-350,-11 5 64,0 0 1,0-1-1,0 1 0,0 0 1,0 0-1,1 0 0,-1 0 1,0 0-1,0 0 0,0 0 0,0 0 1,0 1-1,1-1 0,-1 0 1,0 0-1,0 0 0,0 0 0,0 0 1,0 0-1,1 0 0,-1 0 1,0 0-1,0 0 0,0 0 1,0 0-1,0 1 0,0-1 0,0 0 1,0 0-1,1 0 0,-1 0 1,0 0-1,0 0 0,0 1 1,0 0-43,0 1 0,0-1 0,-1 1 1,1 0-1,0-1 0,0 1 1,-1-1-1,1 0 0,-1 1 0,0 1 1,-16 26-1197,-8 6-2236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20.8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13258,'0'0'5670,"4"22"-5125,-3-15-494,6 38 269,3 84-1,-10 165-79,0-378-1807,0-76-3847,0 84-191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21.2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0 189 5657,'78'-15'4770,"-76"14"-4606,0 1-1,0-1 1,-1 0-1,1 1 0,0-1 1,0 0-1,-1 0 1,1 0-1,-1 0 1,1 0-1,-1 0 1,1-1-1,1-1 0,-2 2-38,40-48 2234,-26 30-2220,1 0 0,2 0 0,35-29 0,-52 47-107,0 1 0,0-1-1,0 1 1,0 0 0,0-1 0,-1 1 0,1 0-1,0 0 1,0 0 0,0 0 0,0 0 0,1 0-1,-1 0 2,-1 0-1,0 0 1,1 0 0,-1 0-1,0 0 1,1 0-1,-1 0 1,0 0-1,1 0 1,-1 0-1,0 0 1,0 0-1,1 0 1,-1 0 0,0 1-1,1-1 1,-1 0-1,0 0 1,0 0-1,1 0 1,-1 1-1,0-1 1,0 0-1,0 0 1,1 1 0,-1-1-1,0 0 1,0 1-1,0-1 1,0 0-1,0 0 1,1 1-1,-1-1 1,0 2-27,0-1 1,0 1-1,0-1 1,1 1-1,-1-1 1,1 1-1,-1-1 1,1 0-1,-1 1 1,2 1-1,-1-2-4,0 1 1,-1-1-1,1 0 0,-1 1 0,1-1 1,-1 1-1,1-1 0,-1 1 0,0-1 1,0 3-1,0 370 1694,6-258-1402,-6-114-70,-2-5-318,-10-15-1402,-17-34 1,14 18-2477,-2-6-7524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21.7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0 558 13378,'0'0'2673,"7"-23"-2638,25-72 62,-30 89-67,0 1 0,1-1-1,-1 1 1,1 0 0,0-1 0,1 1-1,-1 1 1,1-1 0,8-8 0,-3 4 93,-7 8-93,21-22 235,-22 22-257,1 0 0,0-1 0,-1 1 0,1 0 0,0 0 0,0 0 0,0 0 0,0 1 0,0-1 0,0 0 0,0 1 0,4-1 0,-5 5-72,-1 6 54,0 0 36,0 0-1,-1 0 1,-2 14 0,-11 23-4,-37 86-1,41-110-53,8-18 20,-1 0 0,2 1 0,-1-1 0,1 1 0,-1-1 0,1 1 0,0 7 0,1-13 13,0 0 0,0 0 0,0 1 0,0-1 0,0 0-1,0 0 1,0 0 0,0 1 0,0-1 0,0 0 0,0 0 0,0 1 0,0-1 0,0 0 0,0 0 0,0 0-1,0 1 1,0-1 0,0 0 0,0 0 0,0 0 0,0 1 0,0-1 0,0 0 0,1 0 0,-1 0 0,0 1-1,0-1 1,0 0 0,0 0 0,0 0 0,1 0 0,-1 0 0,0 1 0,0-1 0,0 0 0,1 0 0,-1 0-1,0 0 1,0 0 0,0 0 0,1 0 0,-1 0 0,0 0 0,0 0 0,0 0 0,1 0 0,-1 0 0,0 0-1,1 0 1,6-5 141,-7 5-138,13-14 740,19-28-1,-20 26-417,39-60 405,62-126 1,-62 107-680,-31 58-44,-4 6-276,1 0 0,2 1 0,26-33 0,-43 61 190,-2 1 60,1 0 1,-1 1-1,0-1 0,1 1 0,-1-1 0,1 1 0,-1-1 1,1 1-1,-1-1 0,1 1 0,-1-1 0,1 1 0,-1 0 1,1-1-1,0 1 0,-1 0 0,1-1 0,0 1 0,-1 0 1,1 0-1,0 0 0,-1 0 0,2 0 0,-1 2 260,-1 4-119,1-5-115,-1 1 0,0 0-1,0 0 1,0 0-1,0 0 1,0 0-1,0 0 1,-1 0-1,1 0 1,-1 0 0,1 0-1,-1 0 1,0 0-1,-1 3 1,-2-1-495,0 1 0,1-1 0,-1 1 0,1 0 0,0-1-1,1 1 1,-1 1 0,-1 5 0,-7 13-326,-83 196-8891,67-150 6177,17-46 5016,0 0 3934,8-20-4659,1 1 0,0 0-1,0-1 1,0 1 0,1 0 0,0 0 0,0 7 0,0-7-175,0-5-560,0 0 0,0 0 0,0 0 0,0 1 0,0-1-1,0 0 1,0 0 0,0 1 0,0-1 0,0 0 0,0 0 0,0 1-1,0-1 1,1 0 0,-1 0 0,0 0 0,0 1 0,0-1 0,0 0 0,0 0-1,1 0 1,-1 0 0,0 1 0,0-1 0,0 0 0,1 0 0,-1 0-1,0 0 1,0 0 0,0 0 0,1 0 0,-1 0 0,0 0 0,0 1 0,1-1-1,-1 0 1,0 0 0,0 0 0,1 0 0,11-3 643,-8 1-530,0 0 1,0 0-1,0 0 0,0-1 1,0 0-1,0 1 0,-1-1 0,1-1 1,4-5-1,3-5 128,12-19 0,-10 13-100,8-12-138,-1 0-1,-1-2 0,27-68 1,-44 93-299,1-1-1,-1 1 1,0-1 0,-1 0 0,0 1-1,-1-17 1,0 21 18,-1 0 0,0-1 0,-1 1 0,1 0 0,-1 0 0,0 0 0,0 1 0,0-1-1,-1 0 1,0 1 0,0-1 0,0 1 0,0 0 0,-5-4 0,-9-14-2482,-5-14-5745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22.2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247 1 11706,'0'0'5457,"-2"6"-5337,-1 1-116,0 0 0,1 1 0,0-1 1,1 1-1,0-1 0,0 1 0,0 12 0,1-16-6,6 152 439,1-11 298,-4-62-281,-1-15-99,8 86 583,11-45-211,0 5-558,-16-63-91,-3 93 0,-4-65 282,2-78-213,-1 14 1387,-2-12-1456,0-1 1,1 1 0,-1-1 0,0 0-1,0 0 1,0 0 0,0-1 0,-1 1 0,1-1-1,0 0 1,-1 0 0,1 0 0,-1 0 0,1 0-1,-1-1 1,0 0 0,-5 1 0,-158-1-2159,94 0-636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23.4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0 122 14523,'0'0'5197,"12"3"-4972,11 1 260,40 3-1,-51-6-306,0-1 1,1-1 0,-1 0-1,0 0 1,0-1-1,17-5 1,-3-3-97,0-1 1,-1-1-1,0-1 0,-1-1 0,0-1 1,38-33-1,-61 47-190,-8 6-200,-38 28-1820,10-4-2787,-17 15-6662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24.2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57 11426,'0'0'4914,"1"7"-4332,22 120 2334,-5-40-2155,-17-81-603,0 7-828,1-12-64,-1-8-235,5-34-983,-2 8 630,11-44-1,-12 67 1428,0 0-1,1 1 1,0-1-1,0 1 1,1-1 0,0 1-1,1 1 1,11-15-1,-15 21 95,0 0 0,0 1 0,0-1 0,0 0 0,0 1 0,0-1 0,0 1 0,0 0 0,1-1 0,-1 1 1,0 0-1,1 1 0,-1-1 0,1 0 0,-1 1 0,1-1 0,-1 1 0,1 0 0,-1 0 0,6 0 0,-7 0-172,-1 0 1,1 0-1,0 1 0,-1-1 1,1 0-1,-1 0 0,1 1 1,-1-1-1,1 0 0,0 1 1,-1-1-1,1 0 0,-1 1 1,0-1-1,1 1 0,-1-1 1,1 1-1,-1-1 1,0 1-1,1-1 0,-1 1 1,0-1-1,1 1 0,-1-1 1,0 1-1,0 1 0,4 17 80,-4-19-92,2 18 4,-1-1-1,-1 1 1,0-1 0,-1 1-1,-1-1 1,-1 0 0,-9 31-1,11-45-21,-1 2-11,0 0 1,1 0-1,-1 0 1,1 0-1,0 0 0,0 9 1,14-27-155,-2-2 164,41-50 39,70-69-1,-110 121-62,5-6-64,-16 18 22,0 0-1,0 0 1,0 0-1,1 1 1,-1-1-1,0 0 1,0 1-1,0-1 1,0 1-1,1-1 1,-1 1 0,0-1-1,0 1 1,2 0-1,-2 0-18,0 0 122,3 0-33,-3 0-25,3 0 19,-3 16 177,4 157 2723,-5-137-2581,-2 90 387,0-105-639,-1 0 1,0 0-1,-14 40 1,16-56-155,-2 0 1,1 1-1,0-1 1,-1 0-1,0 0 1,-1 0-1,1-1 0,-1 1 1,1-1-1,-1 0 1,-1 0-1,1 0 1,-1 0-1,1-1 0,-1 0 1,0 0-1,0 0 1,-11 4-1,12-6-457,0 0-1,0 0 1,0-1 0,-1 0-1,-5 0 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20.7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64 12394,'0'0'5226,"0"-2"-4908,0 1 0,0-1 0,0 0 0,0 1 0,0-1 0,0 0 0,0 0 0,0 1 0,1-1-1,0-3 1,6 0-250,0-1 0,-1 1 0,2 0 0,8-5 0,-13 8-87,0 1 1,0 0-1,0-1 0,0 1 0,0 0 0,0 0 0,1 1 0,-1-1 0,0 1 0,0-1 0,0 1 0,1 0 0,-1 1 1,0-1-1,5 1 0,-7-1-5,-1 1 0,1-1 1,-1 1-1,1-1 0,0 1 0,-1-1 1,1 1-1,-1-1 0,0 1 1,1-1-1,-1 1 0,1-1 1,-1 1-1,0 0 0,1-1 0,-1 1 1,0 0-1,0-1 0,1 1 1,-1 0-1,0-1 0,0 2 1,1 17-14,-1-16 35,0 12 68,-1-8-55,1 1-1,0-1 1,0 1 0,1-1-1,-1 1 1,2-1 0,-1 0 0,1 1-1,1-1 1,-1 0 0,7 11-1,19 32-26,-25-45 11,0 0-1,-1 0 1,0 1-1,0-1 1,0 1-1,-1 0 0,0-1 1,1 8-1,3 13-1,-5 0-58,0-22-125,0-2 84,0-1-1,-1 1 1,1 0-1,-1-1 0,1 1 1,-1-1-1,1 1 1,-1-1-1,0 1 1,0-1-1,0 0 0,0 1 1,0-1-1,0 0 1,0 0-1,0 0 0,-1 0 1,1 0-1,0 0 1,-3 1-1,-1 2-598,0-1 1,-1-1-1,-10 5 0,-7-2-2397,1-5-2383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24.9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0 8329,'0'0'8503,"0"2"-8152,1 48 1843,0-16-1515,-1 0 0,-7 47-1,2-49-820,11-49-882,10-32-259,9-5-1405,-3 7-1674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25.3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4216,'135'25'8898,"-135"1"-5777,0 4-761,0 6-719,0-1-441,0-9-368,0-11-552,0-5-280,5-15-256,11-15-1240,-5-16-1489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25.6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274 0 18796,'0'0'3319,"-1"23"-3265,-2 74-43,-5-15-15,6-66 2,0 24 0,-3 17-49,5-56 48,0 1-1,1-1 0,0 0 1,-1 1-1,1-1 1,0 0-1,0 1 0,0-1 1,0 0-1,0 0 0,0 0 1,0 0-1,0 0 0,0 0 1,0 0-1,1 0 1,-1 0-1,0 0 0,1-1 1,-1 1-1,1-1 0,1 1 1,9 6-71,19 23 65,-19-18 10,15 12 7,-24-22 28,0 0 0,-1 0 0,1 0 0,-1 0 0,1 0 0,-1 1 0,0-1 0,0 1 0,0 0 0,0-1 0,0 1 0,-1 0 0,1 0 0,-1 0 0,0 0 0,0 1 0,0-1 0,0 0 0,0 0 0,-1 1 0,0-1 0,1 0 0,-2 5 0,2-4 74,-1 0 1,0-1-1,-1 1 0,1 0 1,-1 0-1,0 0 0,0 0 1,0-1-1,0 1 0,0-1 0,-1 1 1,0-1-1,0 1 0,0-1 1,0 0-1,0 0 0,-1 0 1,1 0-1,-1 0 0,0 0 0,0-1 1,-5 4-1,-1 1-77,0-1 0,-1 0 0,1 0 0,-1-1 0,-1 0 0,-18 6 0,-146 33-3028,80-28-2947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32.7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19028,'0'0'4433,"16"0"-4698,-5 6 129,5-1 136,0-5 0,0 5-40,0 0-224,-5 0-152,-5 10-304,-6 21-584,-6-1-1265,-10 0-5488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33.4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0 396 17611,'0'0'3328,"20"-14"-3299,63-46-17,-77 56-8,36-23 27,-40 26-31,1-1 1,0 2-1,-1-1 1,1 0-1,0 1 0,0-1 1,0 1-1,-1 0 0,5 0 1,-6 0-4,0 0 1,0 0-1,0 0 0,0 0 1,-1 0-1,1 0 1,0 1-1,0-1 1,0 0-1,0 1 0,0-1 1,0 0-1,-1 1 1,1-1-1,0 1 1,0-1-1,0 1 0,-1 0 1,1-1-1,0 1 1,-1 0-1,1 0 1,-1-1-1,1 1 0,-1 0 1,1 0-1,-1 0 1,1 1-1,0 2-8,0 0 0,0 0 0,0 0-1,-1 0 1,0 5 0,1-5 9,0 42 3,-2 1 0,-1-1 1,-3 1-1,-2-1 0,-21 76 1,17-75 4,7-30 8,0 0 1,-8 19-1,12-36-14,0 0 0,1 0 0,-1 0 0,0 0 0,0 0-1,0 0 1,0 0 0,0 0 0,1 0 0,-1 0 0,0 0 0,0 0 0,0 0 0,0 0 0,1 0-1,-1 0 1,0 0 0,0 0 0,0 0 0,0 0 0,0 0 0,0 0 0,1 0 0,-1 0 0,0 1-1,0-1 1,0 0 0,0 0 0,0 0 0,0 0 0,1 0 0,-1 0 0,0 0 0,0 1 0,0-1-1,0 0 1,0 0 0,0 0 0,0 0 0,0 0 0,0 1 0,0-1 0,0 0 0,0 0 0,0 0 0,0 0-1,0 0 1,0 1 0,0-1 0,0 0 0,0 0 0,0 0 0,0 0 0,0 0 0,0 1 0,0-1-1,0 0 1,0 0 0,0 0 0,0 0 0,0 0 0,-1 0 0,1 1 0,0-1 0,13-8 26,5-10 91,0-1 0,19-28 1,-34 44-109,196-289 183,-10 13-3507,-159 237 2111,-14 19 892,1 0 1,33-32 2923,-49 55-2127,3 0-277,-3 0-203,2 0 1,-1-1 0,0 1 0,0 0 0,0 1-1,1-1 1,-1 0 0,0 1 0,0-1 0,3 2 0,-4-1-5,-1-1 0,1 1 0,0 0 0,-1 0 0,1-1 1,-1 1-1,1 0 0,-1 0 0,1 0 0,-1 0 0,0 0 0,1 0 0,-1 0 0,0 0 0,0 0 0,0 0 1,0 0-1,0 0 0,0 0 0,0 0 0,0 1 0,5 25 34,0 80 34,-4-86-52,0-1 1,-1 1-1,-1 0 1,0 0-1,-2 0 1,-1-1-1,-11 38 1,-6 3 160,-26 71 407,33-99-444,-32 57-1,44-85-160,-2 2 35,-1 0 0,-9 12-1,12-18-46,1 0 0,0 1 0,-1-1 0,1 0 0,-1 0 0,1 0 0,-1 0 0,0 0 0,1 0 0,-1 0 0,0-1 0,1 1 0,-1-1 0,0 1 0,0-1 0,0 0 0,-2 1 0,4-1 32,-1 0-128,0 0-1,0 0 1,1 0-1,-1 0 1,0 0 0,0 0-1,0-1 1,0 1-1,0 0 1,1 0 0,-1-1-1,0 1 1,-1-1 0,-8-11-4012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33.7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14715,'0'0'6465,"118"76"-5665,-85-56-176,-12 5-352,-5 1-272,-11 4-72,-5 0-432,-16-9-664,-10-6-4201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34.1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12946,'0'0'9202,"26"117"-9018,-26-87-112,6-10-64,-6-4 64,5-6-72,6-36-2128,0-19-1689,5-6-5465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34.5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264 1 16523,'0'0'2962,"4"4"-2914,-1 0-36,0 0-1,0 0 0,0 1 0,-1-1 1,0 1-1,0-1 0,0 1 0,2 7 1,-4-9-11,5 7 7,-1-3 1,-3-5 25,-1 0 1,1 0-1,-1 0 0,0 0 0,0 0 0,1 0 0,-1 0 1,0 0-1,-1 0 0,1 3 0,-1 9 212,0 0-99,0 1 1,-1 0-1,-6 23 0,-18 47-7,15-51-95,-63 176 103,-17 60 591,66-189-506,4-13-49,-19 99 0,39-161-1361,1-12 474,1-19-636,5-24-1772,3-6-3518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34.9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96 15539,'0'0'4081,"16"0"-3936,4 1-105,-4 0-17,0-1 0,-1-1-1,1 0 1,19-5 0,-2-2-18,62-25 0,8-3-6,-90 32 10,1 1-1,0 1 1,0 0 0,1 1-1,23 1 1,-34 0 10,-1 1 1,1 0-1,-1 0 1,0 0-1,0 0 1,1 0-1,-1 1 1,0 0-1,0-1 1,0 1-1,0 0 1,-1 0-1,1 1 1,0-1-1,-1 0 1,0 1-1,0 0 0,1-1 1,-1 1-1,-1 0 1,1 0-1,0 0 1,1 4-1,2 7 132,0 0-1,0 1 1,-2-1-1,4 21 1,-1 5 52,-2 0 0,-2 0 0,-1 0 0,-6 47 0,2-60-161,-2 0-1,0-1 1,-2 0-1,-1 0 0,0-1 1,-2 0-1,-17 30 1,23-48-39,0 0 0,0-1 0,-1 1 1,0-1-1,-11 11 0,14-15-15,0-1 1,0 1-1,0-1 0,-1 1 1,1-1-1,0 0 0,-1 0 0,1 0 1,-1 0-1,1 0 0,-1 0 0,1-1 1,-1 1-1,0-1 0,1 0 0,-1 0 1,0 0-1,1 0 0,-1 0 0,1 0 1,-5-2-1,4 1-28,0 0 1,1-1-1,-1 1 0,1-1 1,-1 1-1,1-1 0,0 0 0,0 0 1,0 0-1,0 0 0,0 0 1,0 0-1,0-1 0,1 1 1,-1-1-1,1 1 0,0-1 1,-1 0-1,1 1 0,0-1 1,1 0-1,-1 0 0,0-3 0,-1-10-135,0 1 1,1-1-1,0-16 0,1 23 122,0-8 11,-1 11 97,1-1 0,0 1 0,1 0 0,1-12 0,-2 17-19,1 1 1,-1-1-1,0 0 1,1 1-1,-1-1 1,1 0-1,-1 1 1,1-1-1,-1 0 0,1 1 1,-1-1-1,1 1 1,0-1-1,-1 1 1,1-1-1,0 1 1,-1 0-1,1-1 0,0 1 1,0 0-1,-1-1 1,1 1-1,0 0 1,1 0-1,20-1 877,-14 2-625,-6-1-226,1 0 0,0 1-1,-1 0 1,1-1 0,-1 1 0,1 0-1,-1 0 1,1 1 0,-1-1 0,0 1-1,1-1 1,-1 1 0,0-1 0,0 1-1,0 0 1,0 0 0,-1 0 0,3 3-1,3 4-69,-1 1 0,9 16 0,-14-24-3,10 23-795,-9-8-1126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36.7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79 15051,'0'0'7337,"7"0"-7508,103 5 169,-91-5 7,-6 1 23,-1-1-1,1 0 0,0-1 0,0-1 0,0 0 0,16-5 1,-2-5 15,0-1 1,46-30-1,-65 39-124,-5 5-154,-10 13-274,-13 15-1023,-11 5-2665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21.1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3728,'0'0'13982,"3"10"-13930,-1-4-60,2 7-37,-1 0 0,1 0 0,-2 1 1,2 22-1,3 312 1051,-1-8 43,0-427-2861,-3 52 125,1-19-2973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37.1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65 1 12546,'0'0'4433,"-16"142"-4377,10-71 64,-4 5 0,4 0 200,1-5-16,-1-5 160,6-5-144,-10-16 1,10-14-169,-6-11-32,6-10-120,0-40-3209,11-6 1080,0-4-3816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37.5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1 7641,'0'0'5286,"0"6"-4766,0 43-172,6-37-148,-1 48 639,-5 1045 3384,0-973-4021,0-128-125,-2-14-13,-18-103-2354,5 44-2402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38.1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0 12082,'0'0'5314,"2"0"-5190,-1 0-157,1 0 1,-1 1-1,1-1 0,0 0 0,-1 1 0,0-1 0,1 1 0,-1-1 0,1 1 0,-1 0 0,1-1 0,-1 1 1,0 0-1,0 0 0,0 0 0,1 0 0,-1 0 0,0 0 0,0 0 0,0 1 0,0-1 0,-1 0 1,1 1-1,0-1 0,0 0 0,-1 1 0,1-1 0,-1 1 0,1-1 0,-1 1 0,0-1 0,1 3 1,0 4-751,-1-1 1,1 1 0,-1-1 0,-1 1 0,-1 12 0,-1-9 340,0 0 0,-1 0 0,0-1 0,-11 21 0,10-21 1492,0 0-1,0 1 1,1-1 0,-5 20-1,9-30-973,0 0-1,0 1 1,0-1 0,0 1-1,0-1 1,0 0 0,0 1-1,1-1 1,-1 1 0,0-1-1,0 0 1,0 1 0,0-1-1,0 0 1,0 1 0,1-1-1,-1 0 1,0 1-1,0-1 1,1 0 0,-1 1-1,0-1 1,0 0 0,1 0-1,-1 1 1,0-1 0,1 0-1,-1 0 1,0 0 0,1 1-1,16 2 1089,-12-3-929,1 0 0,-1 0 0,0-1 0,11-2 0,-6-1-98,1-1-1,-1 0 1,20-13 0,13-7-675,-43 25 513,0 0 0,0 0 0,0 0 0,0 0 0,0 0 0,0 0 0,0 0 0,0 0 0,0 0 0,0 0 0,0 0 0,0 0 0,0 0 0,0 0 0,0 1 0,0-1 0,0 0 0,0 0 0,0 0 0,0 0 0,0 0 0,0 0 0,0 0 0,0 0 0,0 0 0,0 0 0,0 0 0,0 0 0,0 0 0,0 0 0,0 1 0,0-1 0,0 0 0,0 0 0,0 0 0,0 0 0,0 0 0,0 0 0,0 0 0,0 0 0,0 0 0,0 0 0,0 0 0,1 0 0,-1 0 0,0 0 0,0 0 0,0 0 0,0 0 0,0 0 0,0 0 0,0 0 0,0 0 0,0 0 0,0 0 0,0 0 0,0 0 0,0 0 0,1 0 0,-1 0 0,0 0 0,0 0 0,0 0 0,0 0 1,0 2-304,0 0 0,0-1 0,0 1 0,-1 0 0,1-1 0,-1 1 0,1 0 0,-2 2 1,-16 20-3897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38.5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1 725 14915,'0'0'4297,"19"-16"-4073,5-2-151,-1 0-9,-1 0 0,0-2 0,29-33 0,-18 12 19,68-73-56,-22 33-309,-3 3-582,121-97 1,-184 166 853,0 1 0,28-13 0,7-3 1,-37 17 9,-8 4 0,1 0-1,0 1 1,-1-1-1,1 1 1,0 0-1,0 0 1,1 1-1,-1-1 1,0 1 0,1 0-1,4-1 1,-9 2 1,1 0 0,-1 1 1,0-1-1,1 0 1,-1 0-1,0 0 1,1 0-1,-1 0 0,0 0 1,0 1-1,1-1 1,-1 0-1,0 0 0,0 0 1,1 1-1,-1-1 1,0 0-1,0 0 0,0 1 1,1-1-1,-1 0 1,0 1-1,0-1 1,0 0-1,0 0 0,0 1 1,0-1-1,0 0 1,0 1-1,1-1 0,-1 0 1,0 1-1,0-1 1,0 0-1,-1 1 0,1-1 1,0 0-1,0 1 1,0-1-1,0 0 1,0 0-1,0 1 0,0 1 23,0 40 418,1-9 261,-5 53-1,-3-42-427,-2 1 0,-2-2-1,-19 51 1,18-69-243,0 0 1,-27 40-1,36-61-20,0 1 0,-1-1 0,1 0 0,-1 0 0,0-1 0,-8 7 0,10-9-42,1 0 0,-1 0-1,0 0 1,1 0-1,-1 0 1,0-1 0,0 1-1,1-1 1,-1 1 0,0-1-1,0 1 1,0-1-1,0 0 1,1 0 0,-1 0-1,0 0 1,0 0-1,0-1 1,0 1 0,0-1-1,1 1 1,-3-1 0,2-1-241,-1 1 1,1-1-1,0 1 1,0-1-1,0 0 1,1 1-1,-1-1 1,-3-4-1,-12-23-5267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38.8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12498,'0'0'4809,"118"96"-3913,-64-65 601,5-1-225,0 5-304,6-9-232,-6-6-376,-11-5-96,-5-5-119,-16-5-145,-11 1-409,-38-6-1455,-10-6-2849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39.4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17187,'0'0'4049,"118"0"-3785,-91 0-176,-1 0 48,1 0-136,-5 0 0,-12 0-136,-10 5-632,0 10-1609,0 5-2920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39.8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0 173 15067,'0'0'6540,"18"-10"-6595,11-7 46,76-41 21,-80 45-15,2-2-16,1 2-1,0 1 1,1 1-1,42-10 1,-48 19-232,-20 2 153,-2 0 79,-1 0-1,0 0 1,0 0 0,0 0-1,1 0 1,-1 0-1,0 0 1,0 0-1,1 0 1,-1 0-1,0 0 1,0 0 0,0 0-1,1 0 1,-1 0-1,0 0 1,0 0-1,0 0 1,1 0-1,-1 0 1,0 0-1,0 0 1,0 0 0,0 1-1,1-1 1,-1 0-1,0 0 1,0 0-1,0 0 1,0 1-1,0-1 1,1 0-1,-1 0 1,0 0 0,0 0-1,0 1 1,0-1-1,0 0 1,0 0-1,0 0 1,0 1-1,0-1 1,0 0 0,0 0-1,0 0 1,0 1-1,0-1 1,0 0-1,0 0 1,0 1-1,0-1 1,0 0-1,0 0 1,0 0 0,0 1-1,0-1 1,-1 0-1,1 2-85,0 7 42,-1 1 0,0-1 0,-1 0 0,0 0 0,-1 0 0,1 0 0,-2-1 0,-5 12 0,-6 9-162,-21 27-1,25-39-52,-80 115-2862,74-111 2600,0-1 0,-1 0 0,-42 33 0,60-52 785,-1-1 0,0 1 1,0-1-1,0 0 0,1 1 0,-1-1 1,0 1-1,1 0 0,-1-1 0,1 1 1,-1 0-1,0-1 0,1 1 0,-1 0 1,1-1-1,-1 3 0,16-6 2918,-7 1-3780,19-4 1136,0 1-1,1 1 1,47-1 0,247 5 314,-313 0-835,0 0-33,0 0 0,0 0 1,0-1-1,0 0 0,11-3 0,-20 4 18,1 0-1,0-1 1,-1 1-1,1 0 1,-1 0-1,1-1 1,-1 1-1,1 0 1,0-1-1,-1 1 1,1-1-1,-1 1 1,0 0-1,1-1 1,-1 1-1,1-1 1,-1 1-1,0-1 1,1 0-1,-1 1 1,0-1-1,0 1 1,1-1-1,-1 0 1,0 1-1,0-1 1,0 1-1,0-1 1,0 0-1,0 1 1,0-1-1,0 0 1,0 1-1,0-1 1,0 0-1,-1-2-60,0 1 0,0 0 0,0-1 0,0 1 0,0 0 0,0 0 0,-2-2 0,-1 0-495,1 0 0,-1 1 1,0-1-1,-8-5 1,-28-19-8086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40.6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0 294 13202,'0'0'9723,"7"-4"-9519,150-110-99,-31 20-107,-100 76-91,0 2 0,50-24 0,-73 38 59,1 1 0,-1 0 0,1 0 0,-1 0 0,1 0 0,-1 1 0,1 0 0,5-1 0,-9 1 25,0 1 1,0-1 0,0 0-1,1 0 1,-1 0 0,0 0-1,0 0 1,0 1 0,0-1-1,0 0 1,1 0 0,-1 0-1,0 1 1,0-1 0,0 0 0,0 0-1,0 0 1,0 1 0,0-1-1,0 0 1,0 0 0,0 0-1,0 1 1,0-1 0,0 0-1,0 0 1,0 1 0,0-1-1,0 0 1,0 0 0,0 0-1,0 1 1,0-1 0,-1 0-1,1 1 1,0 1-26,-4 13 29,0-1 0,-1 0 0,0 0-1,-1 0 1,-14 23 0,4-7 7,-187 365-42,49-118-32,149-268 97,4-6-35,0-1 0,-1 1-1,1-1 1,-1 0-1,0 1 1,0-1-1,0 0 1,0 0 0,0 0-1,-2 1 1,3-2-265,2-5-218,45-102-3075,-20 50-166,2-10-6127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41.0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 10426,'0'0'3985,"5"-5"-3700,13-15-181,-17 19-56,-1 1 0,0 0 0,0 0-1,0 0 1,0 0 0,1-1 0,-1 1 0,0 0-1,0 0 1,0 0 0,1 0 0,-1 0-1,0 0 1,0 0 0,1 0 0,-1 0 0,0 0-1,0 0 1,1 0 0,-1 0 0,0 0 0,0 0-1,1 0 1,-1 0 0,0 0 0,0 0-1,0 0 1,1 0 0,-1 0 0,0 0 0,0 0-1,1 0 1,-1 0 0,0 1 0,0-1-1,0 0 1,0 0 0,1 0 0,-1 0 0,0 1-1,0-1 1,0 0 0,0 0 0,0 0-1,1 1 1,-1-1 0,0 0 0,0 0 0,0 0-1,0 1 1,0-1 0,0 0 0,0 0 0,0 1-1,0-1 1,4 19-361,-3-14 608,5 33 686,2 49-1,-1-7-359,-4-32-391,-3-35-199,1 1 0,0 0-1,4 13 1,-5-27-43,0 0 0,0 1-1,0-1 1,1 1 0,-1-1-1,0 0 1,0 1-1,0-1 1,1 0 0,-1 1-1,0-1 1,0 0 0,1 1-1,-1-1 1,0 0 0,1 0-1,-1 1 1,0-1-1,1 0 1,-1 0 0,0 0-1,1 1 1,-1-1 0,1 0-1,-1 0 1,0 0 0,1 0-1,-1 0 1,1 0-1,-1 0 1,0 0 0,1 0-1,-1 0 1,1 0 0,-1 0-1,0 0 1,1 0 0,-1 0-1,1 0 1,-1-1-1,0 1 1,1 0 0,-1 0-1,0 0 1,1-1 0,-1 1-1,0 0 1,1 0 0,-1-1-1,0 1 1,1-1-1,14-21-1092,24-31-278,-20 29-1624,1 1 1,0 1 0,35-28 0,-40 42 3840,-11 7 298,1 0-1,-1 0 1,1 0-1,0 1 0,0-1 1,-1 1-1,1 1 1,0-1-1,-1 1 1,9 1-1,-7 1-758,0 0 0,0 0 1,0 1-1,-1-1 0,1 1 0,-1 0 0,0 1 0,0-1 0,0 1 1,0 0-1,-1 1 0,6 8 0,-10-14-429,0 0 0,-1 0 0,1 0 0,0 1 0,0-1 1,0 0-1,0 0 0,0 0 0,-1 0 0,1 0 0,0 0 0,0 0 0,0 0 0,-1 1 0,1-1 1,0 0-1,0 0 0,0 0 0,-1 0 0,1 0 0,0 0 0,0 0 0,0 0 0,-1 0 0,1 0 1,0 0-1,0 0 0,0 0 0,0 0 0,-1-1 0,1 1 0,0 0 0,0 0 0,0 0 0,-1 0 1,1 0-1,0 0-113,-19-5-5703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41.8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54 148 14387,'0'0'5952,"19"-11"-5047,63-36-268,-23 12-194,26-12-146,-68 41-281,-16 6-16,-1 0-1,1-1 1,-1 1-1,1 0 0,-1 0 1,1 0-1,-1 0 1,1 0-1,-1 0 1,0 0-1,1 0 0,-1 0 1,1 0-1,-1 0 1,1 0-1,-1 0 1,1 0-1,-1 0 0,1 0 1,-1 1-1,1-1 1,-1 0-1,0 0 1,1 1-1,-2 6-22,-1-5 14,-8 23-235,-1-1 1,-28 45 0,-38 44-1950,-9-6 190,69-87 1944,-2-1 0,0-1 0,-24 16-1,43-34 88,0 0 0,0 0 0,0 0 0,0 0 0,-1 0 0,1 0 0,0 0 0,0 0 0,0 0 0,0 0 0,0 0 0,0 0 0,-1 1 0,1-1 0,0 0 0,0 0 0,0 0 0,0 0 0,0 0 0,0 0 0,0 0 0,0 0 0,-1 0 0,1 0 0,0 1 0,0-1 0,0 0 0,0 0 0,0 0 0,0 0 0,0 0 0,0 0 0,0 1 0,0-1 0,0 0 0,0 0 0,0 0 0,0 0 0,0 0 0,0 0 0,0 1 0,0-1 0,0 0 0,0 0 0,0 0 0,0 0 0,0 0 0,0 0 0,0 1 0,0-1 0,0 0 0,0 0 0,1 0 0,-1 0 0,0 0 0,0 0 0,0 0 0,0 1 0,0-1 0,0 0 0,0 0 0,0 0 0,1 0 0,-1 0 0,0 0 0,0 0 0,0 0 0,0 0 0,6-1 91,-1 0 0,1-1-1,-1 0 1,0 0 0,1 0 0,-1 0 0,0-1 0,-1 0 0,1 0-1,8-7 1,0 1 121,62-46 358,-63 46-617,-2-1-1,1 0 1,-1-1-1,10-14 1,-27 40-3425,-16 8-862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21.4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10122,'0'0'4896,"0"2"-4642,4 150 1458,-4 117-53,0-267-1859,0-8-371,5-68-2141,-1 25-2006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42.3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129 26 13850,'0'0'1976,"4"-5"-1959,14-12 122,-13 13 358,-5 15-361,-4 53-73,-2-1 1,-17 74-1,2-17 626,-43 223 1173,53-305-2070,11-37 128,0-1 1,-1 1-1,1 0 1,0 0-1,-1-1 1,1 1-1,-1 0 1,1 0-1,0-1 1,-1 1-1,0 0 0,1-1 1,-1 1-1,1-1 1,-1 1-1,0-1 1,1 1-1,-1-1 1,0 1-1,0-1 1,1 0-1,-1 1 1,0-1-1,0 0 1,0 1-1,1-1 1,-1 0-1,0 0 0,0 0 1,0 0-1,-1 0 1,-4 0-2818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42.7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11618,'0'0'4305,"118"87"-2721,-70-62 281,12 0-713,9-5-296,12-4-256,-1-6-296,6 0-88,-11-5-112,-16 0-96,-10 0-16,-22 0-112,-27 10-560,0 1-816,-27-1-801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43.0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12274,'0'0'8658,"53"41"-8418,-47-31-144,4 0-96,-10 10-16,0-5-936,0 1-3457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43.4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18796,'0'0'4384,"59"81"-10497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44.0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9706,'0'0'5824,"0"0"-5786,0 0 1,0 0-1,1 0 1,-1 0 0,0 0-1,0 1 1,1-1-1,-1 0 1,0 0 0,1 0-1,-1 0 1,0 0 0,0 0-1,0 1 1,1-1-1,-1 0 1,0 0 0,0 0-1,1 0 1,-1 1-1,0-1 1,0 0 0,0 0-1,0 1 1,0-1-1,1 0 1,-1 0 0,0 1-1,0-1 1,0 0-1,0 0 1,0 1 0,0-1-1,0 0 1,0 1-1,0-1 1,0 0 0,0 0-1,0 1 1,0-1-1,0 1 1,11 76 1494,2 87 1,-11 80-678,-2-167-863,-10 59-165,8-124-637,3-29-411,0 6 890,4-42-2035,5-7-2820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44.7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1 240 15387,'0'0'991,"19"-15"-1029,66-49 38,-68 52 107,0 1 0,0 1 0,1 0 0,0 1-1,1 1 1,35-10 0,-40 14 97,105-32 1366,-83 25-1351,24-9-79,-50 17-124,0 0-1,0 1 1,1 1-1,-1-1 1,1 1-1,-1 1 1,19 1-1,-2 0 263,-15 14 74,-1-8-266,-10-6-86,0-1 0,0 0 0,-1 1 0,1-1 0,0 1 0,-1-1 0,1 1 0,0-1 0,-1 1 0,1-1 0,0 1 0,-1 0 0,2 0 0,2 9 21,-3-9-20,-1 0 0,1 0 0,0 0 0,-1 0-1,1 0 1,-1 0 0,1 1 0,-1-1 0,0 0-1,1 0 1,-1 3 0,1 6 26,0 0 1,1 0-1,5 18 1,3 22 14,-8 78-7,-3-68-22,-5 130 104,1-3 370,5 244 622,0-430-1081,-1 0 0,1 0-1,0-1 1,-1 1-1,1 0 1,0 0 0,-1 0-1,1-1 1,-1 1-1,0 0 1,1-1 0,-1 1-1,1 0 1,-1-1 0,0 1-1,0-1 1,1 1-1,-1-1 1,0 0 0,0 1-1,0-1 1,1 0 0,-1 1-1,0-1 1,-1 0-1,-4 3 67,-6 2-125,-3 3 56,0-1-1,-1-1 0,0 0 0,-20 4 0,31-9-165,0-1 1,1 1-1,-1-1 0,0 0 0,0 0 1,0 0-1,0-1 0,0 0 0,1 0 1,-1 0-1,0 0 0,1-1 0,-1 0 0,1 0 1,-1 0-1,1 0 0,0-1 0,0 0 1,-6-4-1,-27-31-4044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45.3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81 12346,'0'0'4888,"15"-5"-4291,5-3-386,-2 1 7,0-1-1,24-14 1,-35 17-181,1 1 0,-1 1 0,1-1-1,0 1 1,0 0 0,0 1 0,0 0 0,1 0-1,-1 1 1,14-1 0,-22 2-37,1 0 1,-1 0-1,0 0 1,0 0-1,0 0 1,1 0-1,-1 0 1,0 0-1,0 0 0,0 0 1,1 1-1,-1-1 1,0 0-1,0 0 1,0 0-1,0 0 1,1 0-1,-1 0 0,0 0 1,0 0-1,0 1 1,0-1-1,0 0 1,1 0-1,-1 0 1,0 0-1,0 0 0,0 1 1,0-1-1,0 0 1,0 0-1,0 0 1,0 1-1,0-1 1,1 0-1,-1 0 0,0 0 1,0 0-1,0 1 1,0-1-1,0 0 1,1 12 38,-1-1 1,1 0-1,-2 0 0,1 0 1,-2 0-1,-4 21 1,-1-5-172,-19 45-1,-36 56-3046,15-46-3197,19-39-1552,8-17 18452,21-26-10312,1-1 0,-1 1 0,0 0 0,1-1 0,-1 1 0,0-1 0,0 1 0,1-1 0,-1 0 0,0 1 0,0-1 0,0 0 0,0 0 0,2-2-1,4-2 275,44-36 2403,74-74 1,-109 99-2740,12-13-82,40-31 0,-58 56-1487,-12 12-2501,0-6 3457,0 0 1,0-1-1,0 1 1,0-1-1,0 1 1,-4 1-1,-16 3-7540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45.6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7 10218,'0'0'1637,"0"-6"-1742,0 14 454,1 109 2015,-7 262 1052,-9-62 193,14-258-3525,3-84-1872,7-25 0,1-14-4102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46.2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36 14931,'0'0'6649,"113"-15"-6385,-70 10 0,0 0-192,0 0-24,-16 0-48,-6 5 0,-16 0-416,-15 15-992,-17 10-1225,-11 1-8345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46.6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54 122 19268,'0'0'1304,"20"-7"-1135,-10 4-125,128-48 359,-103 36-334,46-16-32,-69 27-37,0 1-1,0 1 1,0-1-1,24 0 1,-35 3-5,-1 0 0,1 0-1,-1 0 1,1 0 0,-1 0 0,1 1-1,0-1 1,-1 0 0,1 0 0,-1 0-1,1 1 1,-1-1 0,1 0 0,-1 0-1,1 1 1,-1-1 0,1 1 0,-1-1-1,1 0 1,-1 1 0,1-1 0,-1 1-1,0-1 1,1 1 0,-1-1 0,0 1-1,0-1 1,1 1 0,-1-1 0,0 1-1,0 0 1,0-1 0,1 1 0,-1-1-1,0 1 1,0-1 0,0 1 0,0 0-1,0 0 1,-1 3-24,1-1-1,-1 1 0,1-1 0,-1 1 1,-2 5-1,-1 1-37,-1 0 0,0 0 0,0-1 0,-1 0 0,-9 12 0,-41 42-1123,38-44 647,-22 24-777,-3-2 1,-1-2-1,-80 54 0,104-79 1955,15-9-92,-1-1 1,0 0-1,0 0 1,0-1-1,-10 4 2450,52-8-2201,52-10 0,20-1 318,97 11 184,-118 1-1141,58 8-345,-132-7 55,-12 0 85,0-1-1,0 0 0,0 0 0,0 0 0,0 0 0,0 0 0,0 0 0,0 0 0,0 0 0,0 0 0,0-1 0,0 1 0,0 0 0,0-1 0,0 1 0,0-1 0,0 1 0,1-1 0,-1-1-97,0 1-1,-1 0 1,1 0-1,-1 0 0,1 0 1,-1-1-1,0 1 1,1 0-1,-1-1 1,0 1-1,0 0 0,0-2 1,1-25-4131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16.45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3424,'0'0'11587,"7"19"-11303,22 60-120,-27-74-140,0 0-1,-1 0 1,1 0 0,-2 0 0,1 1-1,0-1 1,-1 1 0,-1 8-1,1-1 37,0 56 1255,20-68 177,-11-1-1325,1-1-1,-1-1 1,1 0-1,-1 0 1,1-1-1,16-7 1,-17 7-173,-6 2 86,-3 1-114,1-1-1,1 1 1,-1-1 0,0 1-1,0 0 1,0-1 0,0 1-1,0 0 1,0 0 0,0 0-1,0 0 1,2 0 0,-1 5-489,-5 9 125,-8 12-597,-1-2 0,-17 26 0,-9 2-6191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21.9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17 13882,'0'0'1104,"8"-3"-1110,0 0 63,1 0-1,0 1 1,0 0-1,0 1 1,14-2-1,-23 3-40,1 1 0,0-1-1,0 0 1,-1 0 0,1 1 0,0-1-1,-1 0 1,1 1 0,0-1 0,-1 1 0,1-1-1,0 1 1,-1-1 0,1 1 0,-1-1 0,1 1-1,-1-1 1,0 1 0,1 0 0,-1-1-1,1 1 1,-1 0 0,0-1 0,0 1 0,1 0-1,-1 0 1,0 1 0,5 8 179,-1-3-60,-1 0 0,1 0-1,-1 0 1,-1 1-1,1 0 1,1 10 0,5 49 416,-7-37-383,4 119 991,-3-25-371,-4-84-381,-5-53-666,-11-22-1,-3-3-528,2 0-365,-15-38 256,32 75 990,1 0 1,0 0-1,-1 1 1,1-1-1,0 0 1,0 0-1,0 0 1,0 0-1,0 0 0,0 1 1,0-1-1,0 0 1,0 0-1,0 0 1,1 0-1,-1 0 1,0 1-1,1-1 0,-1 0 1,0 0-1,1 1 1,-1-1-1,1 0 1,0-1-1,1 0-80,1 0-1,-1 0 0,1 0 1,0 1-1,4-3 0,1-1 410,25-17-602,56-51 1,-60 49-2750,-10 6-5221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47.4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1 237 18852,'0'0'2733,"19"-2"-2737,63-7 16,-72 7-3,-1 0-1,1 0 1,-1-1-1,0 0 1,0-1-1,0 0 1,16-10-1,-6 3-9,232-140 50,-250 150-48,7-5 10,0 2 1,0-1-1,15-5 1,-11 7-2,-12 6-4,-1-1 2,-1 5 8,-1-1-1,0 1 1,0-1-1,0 0 1,-1 1-1,0-2 1,0 1-1,-6 6 1,-6 10 1,-14 20 24,7-9-36,-23 40 0,-129 259 86,36-86 82,106-203-173,33-43-5,0 0-1,0 0 1,0 0-1,0 0 1,0 0 0,0 0-1,0 0 1,0 0-1,0 0 1,0 1 0,0-1-1,0 0 1,0 0-1,0 0 1,0 0 0,0 0-1,0 0 1,0 0-1,0 0 1,0 0 0,-1 0-1,1 0 1,0 0-1,0 0 1,0 1 0,0-1-1,0 0 1,0 0-1,0 0 1,0 0 0,0 0-1,0 0 1,-1 0-1,1 0 1,0 0 0,0 0-1,0 0 1,0 0-1,0 0 1,0 0 0,0 0-1,0 0 1,-1 0-1,1 0 1,0 0 0,0 0-1,0-1 1,0 1-1,0 0 1,0 0 0,0 0-1,0 0 1,0 0-1,0 0 1,0 0 0,-1 0-1,1 0 1,0 0 0,0 0-1,0 0 1,0 0-1,0-1 1,0 1 0,0 0-1,0 0 1,0 0-1,0 0 1,0 0-1,0-12-791,4-17-1689,6-10-2100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47.8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 6137,'0'0'12763,"4"-2"-12518,10-5-223,-14 7-24,1 0 0,-1 0 0,0-1 0,1 1 0,-1 0-1,0 0 1,0 0 0,1 0 0,-1 0 0,0 0 0,1-1 0,-1 1 0,0 0 0,1 0 0,-1 0 0,0 0 0,1 0 0,-1 0 0,0 0 0,1 1 0,-1-1 0,0 0 0,1 0 0,-1 0 0,0 0 0,1 0 0,-1 0 0,0 1 0,0-1 0,1 0 0,-1 0 0,0 0 0,0 1 0,1-1 0,-1 0 0,0 0 0,0 1 0,0-1 0,1 1-1,2 13 8,-3-6 14,9 38 893,2 60 0,-9 30-279,-3-75-710,13-70-1275,-7 2 1016,0-1-1,8-13 0,2-5-97,-7 13 309,1 2 0,1-1 0,-1 1 0,2 1 0,0 0 0,0 0 0,24-15 0,-26 20 436,-1 0 0,1 1 1,0 0-1,0 0 0,0 1 1,1 0-1,-1 1 0,1 0 1,0 1-1,-1 0 0,1 0 1,19 2-1,-26-1-255,-1 0 0,1 1 0,-1 0 0,0 0 0,1 0 0,-1 0 0,0 0 0,0 0 0,0 0 0,0 1 0,0-1 0,0 1 0,0-1 0,0 1 0,0 0 0,-1 0 0,1 0 0,-1 0 0,1 0 0,-1 0 0,0 0 0,0 0 0,0 1-1,1 2 1,-1-2-81,0 0-1,0 0 1,-1 0-1,1 0 1,-1 0-1,0 0 0,0 0 1,0 0-1,0 0 1,0 0-1,0 0 1,-1 0-1,0 0 0,0 0 1,1 0-1,-2 0 1,1-1-1,0 1 1,-3 4-1,1-4-336,1-1-1,0 0 1,-1 1 0,1-1 0,-1-1-1,1 1 1,-1 0 0,-5 2 0,-24 8-9725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48.7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16795,'0'0'5417,"59"31"-5249,-43-26-160,-5 0 56,-6 0-56,0-5-8,1 10-48,-6 5-272,-6 26-376,-15 5-1848,-6-11-14772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49.5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1 396 19036,'0'0'3552,"12"-6"-3504,79-43-41,-60 31-46,-20 11-172,0 1 0,1 0 0,0 0 0,22-6 0,-33 12 197,-1-1 1,0 1-1,0 0 0,0 0 0,0 0 0,1 0 0,-1 0 0,0 0 0,0 0 0,1 0 0,-1 0 0,0-1 1,0 1-1,0 0 0,1 0 0,-1 0 0,0 0 0,0 0 0,0 0 0,1 0 0,-1 1 0,0-1 0,0 0 0,1 0 1,-1 0-1,0 0 0,0 0 0,0 0 0,1 0 0,-1 0 0,0 0 0,0 1 0,0-1 0,0 0 0,1 0 1,-1 0-1,0 0 0,0 1 0,0-1 0,0 0 0,0 0 0,0 0 0,0 1 0,1-1 0,-1 0 0,0 0 1,0 0-1,0 1 0,0-1 0,0 0 0,0 0 0,0 1 0,0-1 0,0 0 0,-6 15-267,2-8 349,-23 49-22,-9 23 4,-26 68-36,27-68-11,20-48-4,63-105-14,-31 50 15,-5 7-1,24-23 0,-33 37 0,15-13-11,-17 16 13,-1 0-1,1-1 1,-1 1 0,0 0 0,1-1-1,-1 1 1,1 0 0,-1 0 0,1-1-1,-1 1 1,1 0 0,-1 0 0,1 0-1,-1 0 1,1 0 0,-1 0 0,1 0 0,-1 0-1,1 0 1,-1 0 0,1 0 0,0 0-1,-1 0 1,1 0 0,-1 0 0,1 0-1,-1 1 1,1-1 0,-1 0 0,0 0 0,1 1-1,-1-1 1,1 0 0,-1 0 0,1 1-1,-1-1 1,0 1 0,1 0 0,1 20 165,-3 16 93,-2 0-1,-9 44 1,-24 74-109,20-88-125,10-38-7,-5 16-13,10-40-28,8-12 139,-1 0 6,-1-1 0,6-11 0,0-2 57,32-51-15,116-200-37,-20-9-3555,-129 258 2875,87-234-4617,-95 243 5162,-2 12 198,1 0 0,-1-1 0,0 1 0,1 0 1,-1 0-1,1 0 0,0 0 0,0 0 0,0 0 0,2-4 3771,3 76-3083,-2-23-718,-2 175 86,-3-123-462,1-142-4271,0 3-2884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49.8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17763,'0'0'-739,"15"0"390,66 0 945,-79 15-495,1 4 243,-1-1 0,0 0-1,-2 1 1,-2 25 0,1 1 44,-2 148 232,-1-135 81,-15 74-1,15-108-526,4-17-135,-1 0 1,0-1-1,-1 1 1,0-1-1,-5 13 1,7-18-42,0-1 1,0 0 0,0 1-1,0-1 1,0 0 0,0 0 0,0 1-1,-1-1 1,1 0 0,0 1-1,0-1 1,0 0 0,0 0-1,-1 1 1,1-1 0,0 0-1,0 0 1,-1 1 0,1-1 0,0 0-1,0 0 1,-1 0 0,1 0-1,0 1 1,-1-1 0,1 0-1,0 0 1,-1 0 0,1 0 0,0 0-1,-1 0 1,1 0 0,-4-6-110,4 5 73,-22-74-4879,7 30-771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50.9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224 54 5009,'0'0'13389,"17"-9"-13066,53-28-334,-69 36 0,1 0 1,-1 0-1,1 0 1,0 1-1,-1-1 1,1 0-1,-1 1 1,1-1-1,0 1 0,0 0 1,-1 0-1,1-1 1,2 1-1,-4 1 6,1-1 0,-1 0-1,0 0 1,0 1 0,1-1-1,-1 0 1,0 1 0,0-1 0,0 0-1,0 1 1,0-1 0,0 0-1,1 1 1,-1-1 0,0 1 0,0-1-1,0 0 1,0 1 0,0-1-1,0 0 1,0 1 0,-1-1-1,1 0 1,0 1 0,0-1 0,0 0-1,0 1 1,-1 5 43,1 2-45,-1 0-1,0 0 1,-1 1 0,0-1-1,0 0 1,-6 14-1,-26 46-578,-2-14-391,11-17 263,15-21 438,4-5 108,-1 0 1,-14 16-1,16-22 242,4-4 13,0 0 1,0 0 0,0 0-1,0 0 1,0 0-1,1 1 1,-1-1 0,0 0-1,0 0 1,1 0-1,-1 1 1,1-1 0,-1 0-1,1 1 1,0-1-1,-1 2 1,14-5 916,0-6-850,-1 0-1,1-1 1,-2-1-1,1 0 1,-1 0 0,17-22-1,-12 15 44,24-22 0,-29 29-241,-10 9 22,0 0 0,0 0 0,0 0 0,0 0 0,0 0 0,0 1 0,0-1 0,0 0 0,0 0 0,0 1 0,0-1 0,0 1-1,1-1 1,-1 1 0,0 0 0,0-1 0,1 1 0,1 0 0,-2 2-408,-1 5 412,0 0-1,0 0 1,-1-1 0,0 1-1,-1 0 1,1-1 0,-1 1-1,0-1 1,-1 0 0,0 1-1,0-1 1,0 0 0,-1-1-1,1 1 1,-8 7 0,-53 61-941,-69 86-445,17-10 3341,115-150-1930,-11 17 396,9-11-330,8-8-238,68-46 120,40-30 79,-78 49-1,36-28-9,-21 19 7,17-13 32,-55 44-48,-1 0 0,1 1 0,0 0-1,18-5 1,-17 8 52,1 0 0,-1 1-1,1 0 1,0 1-1,21 1 1,-24 0 44,-6 1-67,-1-1 0,0 1 0,1 0 0,-1 1 0,0-1 0,0 1 0,0-1 0,0 1 1,0 1-1,0-1 0,-1 0 0,5 4 0,20 12 111,-27-18-146,-1 1 1,1-1-1,0 1 0,-1-1 1,1 1-1,-1-1 1,1 1-1,-1 0 1,1-1-1,-1 1 1,0 0-1,1-1 0,-1 1 1,0 0-1,1 0 1,-1-1-1,0 1 1,0 1-1,3 18 598,-2-9-433,5 17 2,-3-15-145,-1 0 1,2 25-1,-3 25 5,0-8 52,-9 86-1,-5-48 58,-23 158 398,21-181-219,-3 0-1,-44 112 1,58-172-206,-1 0 0,1-1 0,-1 1 0,-8 10 0,11-18-76,1-1 1,0 1-1,-1 0 0,1-1 1,-1 1-1,1-1 0,-1 1 0,0-1 1,1 0-1,-1 1 0,0-1 0,0 0 1,0 0-1,0-1 0,0 1 0,0 0 1,0-1-1,-1 1 0,1-1 0,0 1 1,0-1-1,0 0 0,-1 0 1,1 0-1,0 0 0,-3-1 0,3 0-41,1 1-1,0-1 0,0 0 0,0 1 0,-1-1 0,1 0 1,0 0-1,0 0 0,0 0 0,0 0 0,0 0 1,1 0-1,-1 0 0,0 0 0,0 0 0,1 0 1,-1-1-1,0 1 0,1 0 0,-1-2 0,-39-113-1048,22 57-678,-18-42-4327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51.6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1 12394,'0'0'3090,"2"0"-1911,-2 0-1051,1 1-1,0-1 1,-1 0 0,1 1-1,-1-1 1,1 1 0,-1-1-1,1 1 1,-1-1 0,1 1 0,-1-1-1,1 1 1,-1-1 0,1 1-1,-1 0 1,0-1 0,0 1-1,1 0 1,-1-1 0,0 1-1,0 0 1,0-1 0,1 1-1,-1 0 1,0 0 0,0-1 0,0 1-1,0 0 1,-1 0 0,1 34 14,0-21 161,-1-2-323,0 1 0,0 0 0,-1-1 0,-1 1 0,0-1 0,0 0 0,-9 19 0,11-29-171,0-1 0,0 1 0,0 0 0,1 0 0,-1 0 0,1-1 1,-1 1-1,1 0 0,0 0 0,-1 3 0,4-5 226,4 0 194,-2 0 13,1 0 0,-1 0-1,0-1 1,0 1-1,0-1 1,10-3 0,6-4 168,36-18 0,-43 20-454,-17 6-204,-1 1 0,1-1 1,0 1-1,0 0 1,0 0-1,-1 0 0,1 0 1,0 0-1,-5 4 0,-22 14-4283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51.9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13866,'0'0'6021,"1"17"-5971,0-4-43,3 104 5,-4 61-544,16-174 879,-5-2-144,0 0 1,-1-1 0,19 0-1,173-1 1569,-192-1-1752,-1 1-1,1-2 0,17-4 1,-16 4-159,-22 3-788,-13-1-1238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1:53.4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57 0 13122,'0'0'5658,"4"0"-7307,13 0 4650,-19 0-3007,0 1 0,-1-1 0,1 1 0,0-1 0,0 1 0,0 0 0,-1 0 0,1 0 0,0 0 0,0 0 0,0 0 0,0 1 0,1-1 0,-1 1 0,0-1 0,-2 4 0,-3 3-24,0 1 0,-7 12-1,6-9 32,8-11-7,-1 0 1,1-1-1,-1 1 1,1 0-1,-1 0 1,1-1-1,0 1 0,-1 0 1,1 0-1,0 0 1,0 0-1,0-1 1,0 1-1,0 0 0,0 0 1,0 0-1,0 0 1,0 0-1,0-1 1,0 1-1,0 0 0,1 0 1,-1 0-1,0 0 1,1-1-1,-1 1 1,0 0-1,1 0 0,-1-1 1,1 1-1,-1 0 1,1-1-1,0 1 1,-1 0-1,1-1 0,0 1 1,1 0-1,2 2 59,0 0-1,1-1 0,-1 1 1,9 2-1,-9-4 67,1 1-45,-1 0 0,1-1 0,0 1 0,0-1 0,-1 0 0,1-1 0,0 1 0,0-1 0,6 0 0,-9 0-60,1-1-1,-1 1 1,1-1 0,-1 0 0,1 0 0,-1 0 0,0 0 0,1 0-1,-1 0 1,0 0 0,0-1 0,0 1 0,0-1 0,0 0 0,0 1-1,-1-1 1,1 0 0,2-3 0,5-8 85,-1 0-1,0 0 1,-1-1 0,9-22-1,-16 36-85,0-1 0,0 1-1,0 0 1,0 0-1,0-1 1,0 1 0,0 0-1,0 0 1,0-1 0,0 1-1,0 0 1,0 0-1,0-1 1,0 1 0,0 0-1,0 0 1,0-1 0,-1 1-1,1 0 1,0 0-1,0 0 1,0 0 0,0-1-1,-1 1 1,1 0-1,0 0 1,0 0 0,0 0-1,-1-1 1,1 1 0,0 0-1,0 0 1,0 0-1,-1 0 1,1 0 0,0 0-1,0 0 1,-1 0 0,1 0-1,0 0 1,0 0-1,-1 0 1,-15 0 45,9 0-93,-69 0-1673,43 0-2008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22.7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0 118 10418,'0'0'12923,"6"-11"-13167,16-10 162,30-20 0,-43 34 64,0 1 0,1 1-1,0-1 1,0 2 0,0-1 0,19-4-1,-8 6-47,-20 3 50,0 0-1,0 0 1,0 0 0,0 0-1,-1 0 1,1 0 0,0 0-1,0 1 1,0-1 0,-1 0-1,1 0 1,0 1 0,0-1-1,0 0 1,-1 1 0,1-1 0,0 1-1,-1-1 1,1 1 0,0-1-1,-1 1 1,1 0 0,-1-1-1,1 1 1,0 1 0,0 3-46,0 1 0,0 0 1,-1 0-1,0 0 1,-1 10-1,1 2 10,-1 1 22,0 1-1,-1-1 0,0 0 0,-2 0 0,0 0 1,-2-1-1,0 1 0,-1-1 0,-10 19 0,7-16-29,0-1 0,-2 0 0,-1-1 0,0 0-1,-1-1 1,-20 20 0,25-32 84,7-5-92,5-3-168,62-53-240,-64 55 474,9-9-18,20-12-1,-27 19 8,0 0 0,1 0 0,0 0-1,-1 1 1,1 0 0,0 0 0,0 0 0,-1 0-1,1 0 1,6 1 0,-9 0 1,0 0 0,0 0 0,0 0 1,0 1-1,0-1 0,0 0 0,0 1 0,0-1 0,0 1 1,0-1-1,-1 1 0,1-1 0,0 1 0,0 0 0,0-1 1,-1 1-1,1 0 0,0 0 0,-1-1 0,1 1 0,-1 0 1,1 0-1,-1 0 0,1 0 0,-1 0 0,1 0 0,-1 0 1,0 1-1,2 4-18,-1-1-1,0 1 1,1 9 0,-2-15 30,1 18 40,0 1-1,-1-1 1,-3 21 0,1-30 1,0 0 0,0 0 0,0 0 0,-1 0 1,-1-1-1,1 1 0,-2-1 0,-4 9 0,-4-2-75,1 0 0,-2-1 0,0 0-1,-1-1 1,-26 17 0,17-15-497,23-14 266,-1-1-1,0 1 1,1-1 0,-1 0-1,1 1 1,-1-1-1,0 0 1,1 0-1,-1 0 1,0 0 0,1-1-1,-1 1 1,1 0-1,-3-1 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22.7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62 1 15779,'0'0'3017,"-1"21"-2976,-4 68 119,4-75-111,-2 0 0,1-1 0,-2 0 0,0 1 0,-7 14 0,-1 7 93,5-17-37,5-12-71,0 0-1,0 0 1,0 0 0,1 0-1,-2 13 1,3-19-34,0 0 1,0 1-1,0-1 1,0 1-1,1-1 1,-1 1-1,0-1 0,0 0 1,0 1-1,0-1 1,0 0-1,1 1 0,-1-1 1,0 1-1,0-1 1,1 0-1,-1 0 1,0 1-1,1-1 0,-1 0 1,0 1-1,1-1 1,-1 0-1,0 0 0,1 0 1,-1 1-1,0-1 1,1 0-1,-1 0 1,1 0-1,-1 0 0,0 0 1,1 0-1,-1 0 1,1 0-1,0 0 0,18-1 122,-16 0-83,3 0 56,0-1 1,0 1-1,0-1 1,-1-1-1,1 1 1,0-1-1,6-4 1,36-29 643,-23 16-391,-4 4-128,-9 7-95,0-1 0,26-13 1,-38 23-142,0 0 11,0 1 0,0-1-1,0 0 1,0 0 0,0 0-1,0 0 1,0 0-1,0 0 1,0 0 0,0 0-1,0 1 1,0-1 0,0 0-1,0 0 1,0 0 0,0 0-1,0 0 1,0 0 0,0 0-1,0 0 1,0 0 0,1 1-1,-1-1 1,0 0 0,0 0-1,0 0 1,0 0 0,0 0-1,0 0 1,0 0 0,0 0-1,0 0 1,1 0-1,-1 0 1,0 0 0,0 0-1,0 0 1,0 0 0,0 0-1,0 0 1,0 0 0,1 0-1,-37 55-2730,4-18-3275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23.2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70 477 9281,'0'0'6691,"-6"23"-6665,-19 80-8,22-88-7,1-1 0,0 0 0,1 1 0,1-1 0,2 29 0,-1-31 2,4 19 2,1-1 0,1 0 0,16 44-1,-12-41 3,-7-22-6,38 105 256,-35-100-99,1 0 0,0 0 0,1-1-1,22 26 1,-26-35-89,0 0 0,1-1-1,0 0 1,0 0 0,1-1 0,-1 0-1,1 0 1,0 0 0,0-1-1,0 0 1,0 0 0,1-1-1,-1 1 1,1-2 0,-1 1 0,9-1-1,-6 0 2,0-1-1,0 0 1,0-1-1,0 0 0,0-1 1,-1 0-1,1 0 1,-1-1-1,1-1 0,-1 1 1,0-1-1,10-7 1,9-7 32,-2-2 0,0-1 1,-1 0-1,-1-2 0,-1-1 1,22-30-1,4-14 77,51-90 0,-75 115-140,-3-1 0,25-67 1,-40 91-16,-1-1 1,0 1-1,-2-1 1,-1 0-1,0 0 1,-2 0-1,0-1 1,-3-28-1,0 41-2,0-1 0,0 1 0,-1 0 0,0 0 0,-1 0 0,1 0 0,-2 0 0,0 1 0,-6-10 0,-2 1 84,-2 0 1,-27-27 0,15 21 4,-1 1 0,-1 1 0,0 2 0,-2 1 0,-34-15 0,46 23-117,-2 2-1,1 0 1,-1 2 0,0 0-1,-1 1 1,1 1-1,-1 1 1,-40 0-1,47 4-70,0 0 0,0 0 0,0 2 0,1 0 1,-1 0-1,1 1 0,-1 1 0,1 1 0,1 0 0,-1 1 0,1 0 0,0 1 0,-19 15 0,21-12-222,0 0 0,1 1-1,0 0 1,1 1 0,1 0 0,0 0 0,0 1-1,-6 16 1,13-26 219,-36 73-2459,8-5-2647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33.9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0 9281,'0'0'6054,"0"7"-429,-2 23-5516,-1 0 1,-7 33-1,-1 9-82,10-31-997,1-42 711,0-1-1,1 1 0,-1 0 1,1-1-1,0 1 0,-1 0 1,1 0-1,0-1 0,0 1 1,1-1-1,2-4-298,16-24-1401,1-4-1859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34.4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328 0 10138,'0'0'10203,"12"4"-9868,35 10-200,-45-14-129,-1 0 1,0 1-1,0-1 1,0 1-1,0-1 1,0 1-1,0-1 1,0 1-1,0-1 1,0 1-1,0 0 1,0-1-1,0 1 1,0 0-1,0 0 1,-1 0-1,1 0 0,0 0 1,-1 0-1,1 0 1,0 0-1,-1 0 1,0 0-1,1 0 1,-1 0-1,1 0 1,-1 1-1,0-1 1,0 0-1,0 0 1,0 0-1,0 0 1,0 1-1,0-1 1,0 0-1,0 0 1,0 0-1,-1 0 1,1 1-1,-1 0 1,-1 3-1,0 0 0,-1-1 0,0 1 0,1-1 0,-2 0 0,-2 5 0,-30 29-1002,-53 44 0,87-80 930,-154 117-3523,71-58 3003,78-57 576,6-3 11,1-1-1,-1 0 1,1 0 0,-1 1-1,1-1 1,-1 0-1,1 1 1,-1-1 0,1 1-1,-1-1 1,1 0 0,-1 1-1,1-1 1,-1 1-1,1-1 1,0 1 0,-1 0-1,1-1 1,0 1-1,0-1 1,-1 1 0,1 0-1,0 0 1,12 0 260,8-2 241,0-1 0,0-1 0,0-1 0,-1 0 0,0-2 0,0 0 0,0-1-1,-1-1 1,20-11 0,2-4-138,-1-2-1,63-53 0,-73 53-324,-24 23-54,-12 15-874,-44 49-3639,13-21-1407,6-10-1934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34.7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0 11402,'0'0'3801,"0"117"-2825,0-67-88,0 6-272,-6 5-264,-5-5-168,6-11-104,0-9-8,5-11-72,0-10-16,10-70-1584,7-1 848,-7-10-3945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35.1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65 1 8449,'0'0'8669,"2"14"-8247,-1-4-364,3 22 82,0 38 0,-4-65-136,-4 136 671,2-114-525,-1 0-1,-2 0 1,-8 29 0,12-53-322,0 0 0,0 0 0,0 0 0,0-1 0,-1 1 0,1 0 0,-4 4 0,4-6-5,0 0-1,0-1 1,0 1-1,0 0 1,0 0 0,0 0-1,0-1 1,-1 1-1,1-1 1,0 1 0,0-1-1,0 1 1,-1-1-1,1 0 1,0 0 0,-1 1-1,1-1 1,-2 0-1,-9 0-5030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35.4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0 153 14443,'0'0'3385,"7"-5"-3326,7-5-58,0 0 0,1 1 0,28-13 0,1 2-8,63-25-38,-84 37 34,1 0 0,38-6 0,-61 14 1,0 0 1,0-1-1,0 1 0,0 0 1,0 0-1,1 0 1,-1 0-1,0 0 1,0 0-1,0 0 1,0 0-1,0 0 0,0 1 1,0-1-1,1 0 1,0 2-1,-1-2-10,-1 1-1,1 0 0,-1 0 1,0 0-1,1 0 0,-1 0 1,0 0-1,0 0 0,0 0 0,1 0 1,-1 1-1,0-1 0,-1 0 1,1 0-1,0 0 0,0 0 1,-1 1-1,0 3-4,0 0 0,0 0 1,-1-1-1,0 1 0,0-1 0,0 1 1,0-1-1,-1 0 0,0 0 0,0 0 0,-5 6 1,-18 20-1102,-39 35 0,21-28-1210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35.8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0 548 5265,'0'0'12151,"15"-13"-11837,45-39-124,-58 50-179,0 0 0,0 0-1,1 0 1,-1 1 0,1-1-1,-1 0 1,1 1 0,0 0-1,0 0 1,0-1 0,4 0-1,1 0 24,69-17 465,8-3 45,29-13-227,-47 15-296,74-31 0,336-135 267,-139 80 1217,-321 101-1345,1 0 0,0 1 0,0 0 0,23 0 0,-40 5-173,-5 3-22,-11 4-150,-96 36-3880,53-20-1288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36.1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1 8753,'0'0'7330,"0"20"-7271,0 138 367,1-79 233,0-7 203,-8 73 0,6-129-796,-1-14-42,0-8-64,2-97-2587,4 39-3777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36.6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26 3848,'0'0'12115,"9"-4"-12267,28-13 203,-35 16-40,-1 1 1,1-1-1,-1 0 1,1 1-1,0-1 1,-1 1-1,1 0 1,0-1-1,0 1 1,-1 0 0,1 0-1,0 0 1,0 0-1,-1 0 1,1 1-1,2 0 1,-2-1 4,-1 1-1,0 0 1,0 0 0,0-1 0,0 1 0,0 0-1,0 0 1,0 0 0,0 0 0,0 0 0,1 2 0,-1-2-30,3 7 35,1-1 1,-1 1 0,-1 0-1,0 0 1,0 0-1,4 17 1,4 54 300,-8-56-227,3 92 609,-3-45-418,-1 11-129,-3-49-2,-1-31-23,-17-1 27,9 1-93,-1-1 0,-20-3 0,28 2-64,0 1-1,0-1 1,0 0 0,0 0 0,0 0-1,0-1 1,1 1 0,-1 0 0,0-1-1,1 0 1,-1 0 0,1 0 0,-1 0-1,-2-4 1,2 3 5,0-1 0,0 0 0,0-1 0,1 1 0,0 0 1,0-1-1,0 0 0,0 1 0,1-1 0,-1 0 0,1 0 0,1 0 0,-1 1 0,1-1 0,-1-7 0,2 11 24,-1-1 0,0 1-1,1-1 1,-1 1-1,1-1 1,-1 1-1,1 0 1,0-1-1,-1 1 1,1 0-1,0 0 1,0 0-1,0-1 1,0 1-1,0 0 1,0 0-1,0 0 1,1 1-1,-1-1 1,0 0-1,2-1 1,33-13 358,-27 11-295,38-14 68,81-35-1546,-105 42-1390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37.3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13866,'0'0'7282,"38"0"-7162,-17 0 72,1 0-24,10 0-96,-11 0-64,1 0 64,-1 0-72,-5 0 0,1 0 0,-12 0-288,-5 5-688,-5 15-1385,-17-4-2632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23.1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15227,'0'0'2105,"2"19"-2039,6 126 206,0 202 2602,-8-324-2815,0-22-192,0-4-58,0-14-364,0-91-3530,0 47 1160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37.7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1 174 17467,'0'0'1948,"23"-15"-1742,76-47-68,-37 18-64,-51 36-66,1 0-1,-1 0 0,2 1 0,16-8 0,-24 12-7,-4 3 1,0-1 0,0 1 0,-1-1 0,1 1 0,0 0 0,0-1 0,0 1 0,0 0 0,0 0 0,0 0 0,0 0 0,0 0 1,0 0-1,0 0 0,0 0 0,2 0 0,-10 9 285,-148 159-3031,145-157 2306,0 1 0,1 1-1,-12 21 1,21-34 439,0 0 0,0 0 0,0 0 0,0 0 0,0 1 0,0-1 0,0 0 0,-1 0 0,1 0 0,0 0 0,0 0 0,0 1 0,0-1 0,0 0 0,0 0 1,0 0-1,0 0 0,0 1 0,0-1 0,0 0 0,0 0 0,0 0 0,0 0 0,0 0 0,0 1 0,0-1 0,0 0 0,0 0 0,0 0 0,0 0 0,0 1 0,0-1 0,1 0 0,-1 0 0,0 0 0,0 0 0,0 0 0,0 0 0,0 1 0,0-1 0,2 0 69,-1 1-1,1-1 0,-1 0 1,0 0-1,1 0 0,-1 0 1,1 0-1,-1 0 0,1 0 1,-1 0-1,0-1 0,1 1 1,-1 0-1,1-1 0,-1 1 1,0-1-1,0 0 0,3-1 1,22-16 845,-22 15-835,70-60 960,-67 58-1029,-1 0-134,-16 4-1417,-15 5-3157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38.1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119 43 7313</inkml:trace>
  <inkml:trace contextRef="#ctx0" brushRef="#br0" timeOffset="1">119 43 7313,'-5'-16'2841,"4"13"-1890,0-1-1,0 1 0,0-1 1,0 1-1,0-7 0,0 36-910,-5 26-1,-2 21 26,7-49-49,-14 218 799,9-193-609,-2 1 0,-26 87-1,28-120-201,5-12 5,0-1 0,0 0 0,-1 1 0,1-1 0,-5 7 0,6-11-11,-1 1 0,1-1 0,0 0 0,0 0 0,0 0 1,0 0-1,0 0 0,-1 1 0,1-1 0,0 0 0,0 0 1,0 0-1,0 0 0,-1 0 0,1 0 0,0 0 0,0 0 1,0 0-1,0 0 0,-1 0 0,1 0 0,0 0 0,0 0 1,0 0-1,-1 0 0,1 0 0,0 0 0,0 0 0,0 0 1,-1 0-1,1 0 0,0 0 0,0 0 0,0 0 0,0 0 1,-1 0-1,1 0 0,0-1 0,0 1 0,0 0 0,0 0 1,0 0-1,-1 0 0,1 0 0,0-1 0,0 1 0,0 0 1,0 0-1,0 0 0,0 0 0,0-1 0,0 1 0,0 0 1,0 0-1,0 0 0,-1-1 0,1 1 0,0 0 0,0 0 1,0 0-1,0 0 0,0-1 0,1 1 0,-3-12-562,1 1 0,1-23 0,1 11-719,-1-27-2712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38.4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1 106 11002,'0'0'5545,"27"122"-4633,-22-66 40,6 5 273,-6 0-689,0-11-320,1-4-208,-1-16-8,1-20-488,-6-40-1929,0-16 1265,0-4-3553</inkml:trace>
  <inkml:trace contextRef="#ctx0" brushRef="#br0" timeOffset="1">87 137 9025,'0'0'3698,"22"-7"-3279,2 0-300,1 0 102,0 0 0,-1-2 0,38-20 1,-40 18 10,0 0 0,0 1 0,1 2 0,1 0 0,-1 2 0,1 0 1,0 2-1,1 1 0,28-1 0,22 4 893,-73 0-1102,-1 0 0,0 0 0,0 1-1,0-1 1,0 0 0,1 1 0,-1-1 0,0 1-1,0-1 1,0 1 0,0 0 0,0-1-1,0 1 1,0 0 0,0 0 0,-1-1 0,1 1-1,0 0 1,0 0 0,-1 0 0,1 0-1,0 0 1,-1 0 0,1 0 0,-1 0-1,1 1 1,-1-1 0,0 0 0,0 0 0,1 0-1,-1 3 1,1 5 46,0 0 0,0 1 0,-2 11 1,1-9 22,-1 10 27,0 0 0,-2 0 0,-11 42 0,-26 60 36,31-99-139,6-15-2,0-1-1,-1 1 1,0-1-1,-1 0 1,0 0-1,-9 12 1,13-20-21,1 0 0,-1-1 0,1 1 0,-1-1 0,1 1 0,-1-1 0,0 0 0,1 1 0,-1-1 0,1 1 0,-1-1 0,0 0 0,1 0 0,-1 1 0,0-1 0,0 0 0,1 0 0,-1 0 0,0 0 0,1 0 0,-1 0 0,0 0 0,0 0 0,1 0 0,-1 0 0,0 0 0,0 0 0,1-1-1,-1 1 1,0 0 0,1 0 0,-1-1 0,0 1 0,1-1 0,-1 1 0,1 0 0,-1-1 0,1 1 0,-1-1 0,-3-3-229,0 1-1,1-1 0,0 0 1,-4-5-1,5 7 55,-20-32-3103,1 3-4055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38.8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0 158 9738,'0'0'4841,"108"-56"-3825,-71 41 16,1 0-440,-6-1-344,-5 1-88,-6 0-72,1 5-24,-11 0-64,-6 5 0,-10 5-160,-12 0-608,-9 0-4721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39.1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46 10418,'0'0'5841,"17"142"-4961,-17-102-544,0 1-176,0-5-32,0-16-120,0-10-8,0-20-240,0-21-936,5-14-1473</inkml:trace>
  <inkml:trace contextRef="#ctx0" brushRef="#br0" timeOffset="1">0 46 16955,'151'-46'3129,"-151"97"-2417,0 0-472,0 10-168,-6-16-72,1-4 0,0-6-448,-6-9-1865,-5-16-8425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39.6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15715,'0'0'3489,"75"71"-9731,-75-56-2672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40.0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64 1 7801,'0'0'6346,"4"14"-6278,10 45-24,-8-22-147,-6-35 11,0 0 0,0 0 1,0 0-1,-1 0 0,1 0 0,-1 0 0,1 0 0,-2 3 0,-1-1-96,1 1 0,-2-1-1,1 0 1,0 0 0,-1 0 0,0-1 0,0 1 0,0-1-1,0 0 1,0 0 0,-8 4 0,-21 17 3300,33-24-3086,0 0 0,1 0 0,-1 0-1,0-1 1,0 1 0,1 0 0,-1 0 0,0 1 0,0-1 0,1 0 0,-1 0 0,0 0-1,0 0 1,0 0 0,1 0 0,-1 0 0,0 0 0,0 0 0,0 0 0,1 0 0,-1 1-1,0-1 1,0 0 0,0 0 0,1 0 0,-1 0 0,0 1 0,0-1 0,0 0 0,0 0-1,0 0 1,0 1 0,1-1 0,-1 0 0,0 0 0,0 1 0,0-1 0,0 0 0,0 0-1,0 0 1,0 1 0,0-1 0,0 0 0,0 0 0,0 1 0,0-1 0,0 0 0,0 0-1,0 1 1,0-1 0,-1 0 0,1 0 0,0 0 0,0 1 0,0-1 0,0 0 0,0 0-1,0 0 1,-1 0 0,1 1 0,0-1 0,0 0 0,0 0 0,0 0 0,-1 0 0,1 0-1,0 1 1,0-1 0,-1 0 0,25 0 28,-18 0 257,51 3 707,90 15-1,-90-9-684,43 10 453,-43-7-369,-27-8-319,-15-2 6,26 7 0,-24-5-10,0-1-1,1-1 1,-1 0-1,1-1 1,28-2-1,-7 0 81,-8 0-8,34-6-1,-5 0 3,429-8-1744,-480 15-2444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40.9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39 12642,'0'0'7329,"3"5"-6919,0 3-307,0-1-1,-1 1 0,1-1 1,-1 1-1,-1 0 0,2 13 1,-1 57-2206,-2-66 994,1-12 1070,0 0 1,0 0 0,0 0-1,-1 0 1,1 0 0,0 0-1,0 0 1,0 0-1,0 0 1,0 0 0,0-1-1,1 1 1,5-3 34,0 0 0,0-1 0,0 0 0,0 0 0,-1 0 0,0-1 0,0 0 0,10-11 1,10-6 82,96-72 21,-117 89-136,1 1 1,-1 1-1,1-1 0,0 1 1,0-1-1,1 2 1,-1-1-1,1 1 0,-1 0 1,11-2-1,-16 4 6,-1 0 1,0 0-1,0 0 1,0 0-1,1 1 1,-1-1-1,0 0 1,0 0-1,0 0 1,0 0-1,1 0 1,-1 0-1,0 0 0,0 0 1,0 1-1,0-1 1,0 0-1,1 0 1,-1 0-1,0 0 1,0 0-1,0 1 1,0-1-1,0 0 0,0 0 1,0 0-1,0 0 1,1 1-1,-1-1 1,0 0-1,0 0 1,0 0-1,0 1 1,0-1-1,0 0 1,0 0-1,0 0 0,0 1 1,0-1-1,0 0 1,-1 0-1,1 0 1,0 0-1,0 1 1,0-1-1,-2 22-2196,-7 3-286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41.3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13954,'0'0'4240,"5"25"-3835,-2-13-342,6 31 197,-2-1-1,2 60 1,-9 370 268,0-389-1274,4-106 541,13-45 1,-7 34 20,13-58-1447,3 1-2782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41.6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15419,'0'0'4781,"2"11"-4930,5 32 184,1 50 0,-8 43-520,-1-135 469,1 0 0,0 0 1,0 1-1,0-1 0,0 0 0,0 0 1,1 0-1,-1 0 0,0 1 0,1-1 0,-1 0 1,0 0-1,1 0 0,-1 0 0,1 0 0,0 0 1,0 2-1,1-3 7,-1 1 1,0 0-1,1-1 1,-1 1-1,1-1 1,-1 0-1,0 1 0,1-1 1,-1 0-1,1 0 1,-1 0-1,1 0 1,1 0-1,4 0 28,0-1 0,1 0 0,-1 0 0,0 0 0,-1-1 0,1 0 0,10-5 0,2-2 183,22-14 1,-10 4-16,23-12 103,-15 7-90,2 1-1,0 3 1,49-18 0,-85 37-195,-1-1 0,1 1 1,-1 1-1,10-2 0,-12 2-60,-7-2-517,-3-1-248,0 0-1,0-1 1,1 0-1,-12-8 1,-12-16-5020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23.4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0 139 11930,'0'0'3553,"12"-16"-3466,38-54-70,-20 35-11,-28 32-6,1 1 1,-1 0-1,1 1 0,-1-1 0,1 0 1,4-1-1,-7 3 8,0 0-1,1-1 1,-1 1 0,0 0-1,1 0 1,-1-1 0,0 1 0,1 0-1,-1 0 1,1 0 0,-1 0-1,0 0 1,1-1 0,-1 1-1,1 0 1,-1 0 0,1 0-1,-1 0 1,0 0 0,1 0 0,-1 0-1,1 1 1,-1-1 0,1 0-1,-1 0 1,0 0 0,1 0-1,-1 0 1,0 1 0,1-1-1,-1 0 1,1 0 0,-1 1 0,0-1-1,1 1 1,0 10 459,-1-8-347,6 47 186,-2 1 0,-5 72-1,0-45 45,1-7-40,4 222 955,-3-197-971,-1-94-204,-6-5-74,-5-13-576,-3-11-1404,-17-41-1,13 11-4710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42.5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210 1 12842,'0'0'5740,"3"0"-5558,0 0-149,-2 0-22,1-1 0,0 1 0,0 1 1,0-1-1,-1 0 0,1 0 0,0 1 0,0-1 0,-1 1 0,1-1 0,0 1 1,-1 0-1,1 0 0,-1-1 0,1 1 0,-1 0 0,2 2 0,-1-1-12,1 0-1,-2 0 1,1 0 0,0 1-1,0-1 1,-1 0-1,1 1 1,-1 0 0,0-1-1,1 1 1,-1 0-1,0-1 1,-1 1-1,2 4 1,7 25-72,1 231 69,-8-132 21,8 622 2062,-11-757-2048,0 0 1,-1 0 0,1 1 0,-1-1 0,0 1-1,0-1 1,0 1 0,0 0 0,0-1-1,-1 1 1,-5-5 0,-7-10-351,-1-6 13,4 6-698,0 1 0,-2 0 0,1 1 0,-26-23 0,22 25 677,11 9 731,0-1 0,0 1 0,-1 1 0,-11-7 0,17 11-384,1 0-1,0 0 0,0-1 0,-1 1 1,1 0-1,0 0 0,0 0 0,-1 0 1,1-1-1,0 1 0,0 0 0,0 0 1,0-1-1,-1 1 0,1 0 0,0 0 1,0-1-1,0 1 0,0 0 0,0 0 1,0-1-1,0 1 0,0 0 0,-1 0 1,1-1-1,0 1 0,0 0 0,0-1 1,0 1-1,1 0 0,-1 0 0,0-1 1,0 1-1,0 0 0,0-1 0,0 1 1,0 0-1,0 0 0,0-1 0,1 1 1,-1 0-1,0 0 0,0-1 0,0 1 1,0 0-1,1 0 0,-1 0 0,0 0 1,0-1-1,1 1 0,-1 0 1,0 0-1,0 0 0,1 0 0,19-14-258,-13 10 341,26-18-68,-7 6 149,26-23-1,-38 27-33,0 1 0,1 0 0,17-9 0,-25 17-141,0-1-1,0 1 0,1 0 1,-1 1-1,1 0 0,-1 0 1,1 1-1,0 0 0,10 0 1,-17 1-8,-1 0-1,0 0 1,0 0 0,0 0 0,0 0 0,0 0 0,0 0-1,0 0 1,0 0 0,1 0 0,-1 0 0,0 0 0,0 0 0,0 0-1,0 0 1,0 0 0,0 0 0,0 0 0,0 1 0,0-1 0,0 0-1,1 0 1,-1 0 0,0 0 0,0 0 0,0 0 0,0 0-1,0 0 1,0 0 0,0 1 0,0-1 0,0 0 0,0 0 0,0 0-1,0 0 1,0 0 0,0 0 0,0 0 0,0 1 0,0-1 0,0 0-1,0 0 1,0 0 0,0 0 0,0 0 0,0 0 0,0 0-1,0 0 1,-1 1 0,1-1 0,0 0 0,0 0 0,0 5 25,-1 1 0,0-1 0,-1 1 1,1-1-1,-1 0 0,0 0 0,0 0 0,-1 0 1,1 0-1,-7 8 0,-41 50-137,38-48-1,-173 186-3244,76-98 4389,107-102-931,2-1-77,-1 1 0,1-1 0,-1 0-1,0 1 1,1-1 0,-1 1 0,1-1 0,-1 0 0,1 1 0,0-1 0,-1 1 0,1-1 0,0 1-1,-1 0 1,1-1 0,0 1 0,-1-1 0,1 1 0,0 0 0,0-1 0,0 1 0,0 0-1,-1 0 1,4 0-4,24-1 12,9 1 673,61-8 0,-28-4 559,90-27-1,-21-2-961,-157 40-880,1 0 66,-32 9-4187,-16 1-10387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43.7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12818,'0'0'7038,"2"0"-6982,49 0 1996,-50 0-2056,0 0 0,-1 0 0,1 1-1,-1-1 1,1 0 0,-1 0 0,1 1 0,-1-1 0,0 0 0,1 1 0,-1-1 0,1 0-1,-1 1 1,0-1 0,1 1 0,-1-1 0,0 1 0,1-1 0,-1 1 0,0-1-1,0 1 1,1-1 0,-1 1 0,0-1 0,0 2 0,0-2-21,1 3-209,-1 1 0,1-1 0,-1 1 0,0-1 0,0 6-1,-1-1-984,1 3-2410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44.1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16259,'0'0'6537,"75"77"-6369,-59-62-168,-5-5-336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58.2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0 213 17355,'0'0'3782,"21"-5"-2946,0-1-629,15-5 243,55-22 0,-39 11-304,0-1-1,89-57 1,-134 75-157,-6 5-2,0-1 1,0 1 0,0 0-1,-1-1 1,1 1 0,0-1 0,-1 1-1,1-1 1,0 1 0,-1-1 0,1 1-1,0-1 1,-1 0 0,1 1 0,-1-1-1,1 0 1,-1 1 0,0-1-1,1 0 1,-1 0 0,0 1 0,1-1-1,-1 0 1,0-1 0,0 1-2,0 1 0,0 0 1,0 0-1,0-1 0,0 1 1,0 0-1,0 0 0,0-1 1,0 1-1,0 0 0,0 0 1,0 0-1,0-1 0,-1 1 0,1 0 1,0 0-1,0 0 0,0-1 1,0 1-1,0 0 0,-1 0 1,1 0-1,0 0 0,0 0 1,0-1-1,0 1 0,-1 0 1,1 0-1,0 0 0,0 0 0,-1 0 1,1 0-1,0 0 0,0 0 1,0 0-1,-1 0 0,1 0 1,-30-5-1612,-6 5-3586,-11 0-4879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58.6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193 17 4416,'0'0'13893,"7"-3"-13231,18-7-172,-25 9-490,1 1 0,0 0-1,0-1 1,-1 1-1,1 0 1,0 0-1,0-1 1,0 1 0,-1 0-1,1 0 1,0 0-1,0 0 1,0 0 0,-1 0-1,1 0 1,0 0-1,0 0 1,0 0 0,-1 1-1,1-1 1,0 0-1,0 0 1,0 1-1,-1-1 1,1 1 0,0-1-1,-1 1 1,1-1-1,0 1 1,-1-1 0,1 1-1,-1-1 1,1 1-1,-1 0 1,1-1 0,-1 1-1,1 0 1,-1 0-1,6 118 23,-9-76 29,-2-2 0,-1 1-1,-15 50 1,17-76-28,-82 286 656,69-248-595,-3-1-1,-47 89 1,63-135-82,3-4 5,-1-1 1,1 1 0,-1-1 0,1 0 0,-1 1-1,0-1 1,1 0 0,-1 0 0,-3 2 0,5-4-9,0 0-1,0 0 1,0 0 0,0 0 0,0 0 0,0 0 0,-1 0-1,1 0 1,0 0 0,0 0 0,0 0 0,0 0 0,0 1-1,0-1 1,-1 0 0,1 0 0,0 0 0,0 0 0,0 0 0,0 0-1,0 0 1,-1 0 0,1-1 0,0 1 0,0 0 0,0 0-1,0 0 1,0 0 0,-1 0 0,1 0 0,0 0 0,0 0-1,0 0 1,0 0 0,0 0 0,0 0 0,0-1 0,0 1 0,-1 0-1,1 0 1,0 0 0,0 0 0,0 0 0,0 0 0,0 0-1,0-1 1,0 1 0,0 0 0,0 0 0,0 0 0,0 0-1,0 0 1,0-1 0,0 1 0,0 0 0,0 0 0,0 0-1,0 0 1,0 0 0,0-1 0,0-10-547,0 0 0,0 0 0,1-1 0,3-14 0,6-19-3622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58.9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13218,'0'0'6282,"27"81"-5690,-11-35-336,-10 4-96,-1-4-112,0-5-40,-5-6-8,0-15-88,6-20-624,-1-10-1169,-5-20-1191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59.3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1 157 13138,'0'0'7978,"123"-21"-7850,-117 16-120,-1 5 0,0 0-8,-15-10-1960,-7 0-2585,1-15-7226</inkml:trace>
  <inkml:trace contextRef="#ctx0" brushRef="#br0" timeOffset="1">1 157 14899,'58'-131'2177,"-48"108"-1629,-9 21-400,-1 3-54,1 35-52,-6 184 1253,4-137-1167,1-49-134,0-34 11,0 0 0,0 0 0,0 1 1,1-1-1,-1 0 0,0 1 0,0-1 0,0 0 0,0 0 0,1 1 0,-1-1 0,0 0 0,0 0 0,0 0 0,1 1 0,-1-1 0,0 0 0,0 0 0,1 0 0,-1 0 0,0 0 0,0 1 1,1-1-1,-1 0 0,0 0 0,1 0 0,-1 0 0,0 0 0,0 0 0,1 0 0,-1 0 0,1 0 0,13 0 371,-8 0-164,14-1 499,1-1 0,35-9 0,-26 5-375,-29 6-331,0 0 1,1-1-1,-1 1 0,0 0 0,0 0 0,1 0 0,-1 0 0,0 0 0,0 0 1,1 0-1,-1 0 0,0 1 0,0-1 0,1 0 0,-1 1 0,0-1 1,0 1-1,0-1 0,2 2 0,-3-1-10,1-1 0,-1 0 1,0 1-1,1-1 0,-1 1 0,0-1 1,0 1-1,1 0 0,-1-1 0,0 1 1,0-1-1,0 1 0,0-1 0,0 1 1,0-1-1,0 1 0,0-1 0,0 2 1,-8 16-113,1-9-167,0 0 0,-1-1 0,0 0 0,0 0 0,-1-1 0,0 0 0,-17 9 0,-36 15-5502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2:59.9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0 152 16595,'0'0'4009,"113"-45"-3329,-70 24-192,-6-4-248,1 5-24,-6 5-40,-5 4-168,-11 1 8,-5 5 72,-38 5-880,0 0-1824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00.4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1 198 13730,'0'0'3860,"6"19"-4566,5 15 858,-2 0-1,9 56 1,-9-8 216,12 82 55,-20-160-414,-1 2 7,2 0 1,-1 0-1,1 0 0,-1-1 0,2 1 0,2 6 0,-4-11-6,0 0 0,0 1 0,0-1 0,0 0 0,0 0 1,0 1-1,1-1 0,-1 0 0,0 0 0,1-1 0,-1 1 0,1 0 1,-1 0-1,1-1 0,-1 1 0,1-1 0,0 1 0,-1-1 1,1 0-1,0 1 0,-1-1 0,1 0 0,0 0 0,-1 0 1,1-1-1,1 1 0,2-1 57,-1 0 0,0 0 1,0-1-1,0 1 0,0-1 0,0 0 0,-1 0 1,1 0-1,0-1 0,-1 1 0,0-1 1,1 0-1,-1 0 0,5-7 0,-3 6-6,40-46 143,42-57 1,-47 56-190,48-67-60,22-27-118,-73 101 127,46-44 0,-77 83 25,0 0 1,0 0 0,0 0-1,0 1 1,10-5 0,-12 7 39,1 0 0,0 0 0,-1 1 1,1 0-1,0 0 0,0 0 0,0 1 1,8-1-1,-13 2 11,1-1 0,0 0 0,0 0 0,0 1 0,-1-1 0,1 1 1,0-1-1,-1 1 0,1-1 0,0 1 0,-1-1 0,1 1 0,-1 0 0,1-1 0,0 1 0,-1 0 0,0-1 0,1 1 1,-1 0-1,1 0 0,-1 1 0,8 19 267,-7-19-249,3 18 76,0 0 0,-1 1 1,-2-1-1,0 0 0,-2 25 1,1-11-93,0-31-34,0 0 1,0 1-1,-1-1 1,1 0-1,-1 0 1,1 0-1,-1 0 1,0-1 0,0 1-1,0 0 1,-3 4-1,3-5-6,-1 0 0,1-1-1,-1 1 1,1-1 0,-1 1 0,0-1-1,0 0 1,0 1 0,0-1 0,0 0-1,0 0 1,0 0 0,0-1-1,0 1 1,0 0 0,-3-1 0,0 1-164,1 0 1,-1-1 0,1 1 0,-1-1-1,1 0 1,-1-1 0,1 1-1,0-1 1,-1 0 0,1 0-1,-1 0 1,1-1 0,0 1 0,0-1-1,0 0 1,0 0 0,0-1-1,0 1 1,1-1 0,-1 0 0,1 1-1,0-2 1,-4-3 0,-30-32-5589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00.7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17539,'0'0'1745,"70"152"-1785,-54-106 768,5-1-344,-5-4-224,-5-11-64,0-9-96,-6-6 0,-5-10-120,-16-5-1008,-5 0-2761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23.8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0 421 7009,'0'0'9854,"3"18"-9446,9 61-5,-10-59-294,0-1 1,-1 1-1,-4 39 1,3-58-107,-4 32 4,4-32-318,3-5-366,154-234 162,-86 148 578,81-113 1290,-137 184-936,-13 17-330,1-1-1,-1 0 1,0 0 0,0 1-1,0-2 1,2-3 0,-4 6-83,0 1 1,0 0 0,0-1 0,0 1 0,0-1 0,0 1-1,0 0 1,0-1 0,0 1 0,0 0 0,0-1-1,0 1 1,0 0 0,0-1 0,0 1 0,0 0-1,-1-1 1,1 1 0,0 0 0,0 0 0,0-1-1,-1 1 1,1 0 0,0-1 0,0 1 0,-1 0 0,1 0-1,0-1 1,0 1 0,-1 0 0,1 0 0,0 0-1,-1 0 1,1-1 0,0 1 0,-1 0 0,1 0-1,0 0 1,-1 0 0,1 0 0,0 0 0,-1 0 0,0 0-116,0-1 1,0 1-1,-1-1 1,1 1-1,0-1 1,0 1-1,0-1 1,1 0 0,-1 0-1,0 1 1,0-1-1,-1-2 1,-6-8-2276,-9-22 0,7 5-3663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01.1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12602,'0'0'6386,"43"147"-6026,-11-96 688,6 0 16,5 0-272,11-1-288,-6-4-136,0-11-296,-5-9-24,-5-16-48,-6-5-152,-5-5-160,-11-46-288,-5-4-392,-6-16-3529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01.4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0 228 11570,'0'0'6327,"6"-1"-4965,2-3-916,1 1 1,-1-1 0,0-1-1,12-8 1,35-29 676,-29 22-958,96-74 130,-101 77-292,-16 12-21,0 1 0,0 0-1,1 0 1,5-3 0,-9 6-248,-6 4-426,-14 10-1072,-8 7-2450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01.8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70 1 9313,'0'0'5751,"6"1"-6421,-2 0 713,-3-1-34,1 0 0,-1 0 0,0 0 0,0 1 0,0-1 0,0 0 0,0 0 0,0 1 0,0-1 0,0 1 1,0-1-1,0 1 0,0-1 0,0 1 0,0 0 0,0-1 0,0 1 0,0 0 0,0 0 0,-1-1 0,1 1 1,0 0-1,-1 0 0,1 0 0,-1 0 0,1 0 0,-1 0 0,1 0 0,-1 0 0,1 0 0,-1 0 0,0 1 1,0 1-1,1 69 927,-6 223 1811,4-207-1821,1-40-629,0-48-294,0 1 1,0-1-1,0 0 0,0 0 1,0 0-1,-1 0 0,1 0 1,0 0-1,0 0 0,0 0 1,0 0-1,0 1 1,0-1-1,0 0 0,-1 0 1,1 0-1,0 0 0,0 0 1,0 0-1,0 0 0,0 0 1,0 0-1,-1 0 0,1 0 1,0 0-1,0 0 0,0 0 1,0 0-1,0 0 0,-1 0 1,1 0-1,0 0 0,0 0 1,0 0-1,0-1 1,0 1-1,0 0 0,-1 0 1,1 0-1,0 0 0,0 0 1,0 0-1,0 0 0,0 0 1,0 0-1,0-1 0,-5-5-185,0 0 0,1 0-1,0 0 1,0-1 0,1 0 0,0 0-1,-4-12 1,3 10-143,-37-93-5462,24 56-2852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02.2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41 5265,'0'0'12823,"2"-4"-12748,-1 2-60,0 0 0,1 0 0,-1 0 0,0 0 1,1 0-1,-1 1 0,1-1 0,0 0 0,0 1 0,-1-1 0,1 1 0,0 0 0,0-1 0,0 1 1,4-1-1,-1 0 18,1 0 1,-1 1 0,0-1-1,1 1 1,-1 1-1,1-1 1,6 1 0,-9 0-33,-1 0 11,-1 0 0,0 0 1,1 0-1,-1 0 0,0 0 0,1 0 1,-1 0-1,0 0 0,1 1 0,-1-1 1,2 1-1,-2 0-1,-1 0 1,1 0-1,-1 0 1,1-1-1,-1 1 0,0 0 1,1 0-1,-1 0 1,0 0-1,1 0 0,-1 0 1,0 0-1,0 0 1,0 0-1,0 0 0,0 0 1,0-1-1,0 3 1,0 17 64,-1-1 0,0 1 0,-1 0 0,-2-1 1,0 1-1,-1-1 0,-12 32 0,-35 57-167,-2 3 31,52-103 153,4-8-88,1 0 5,1-1 41,1 1 0,-1-1 0,1 0-1,-1 0 1,0 0 0,0 0 0,1-1-1,-1 0 1,0 0 0,5-3 0,6-5 200,19-17 1,-11 5-227,-1-1 0,-1 0-1,26-39 1,-35 46-83,53-73-1313,-10 3-2747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02.7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11 317 18740,'0'0'1847,"20"-4"-1098,-17 3-733,44-10 111,51-18-1,-39 10-82,46-18 15,-46 17-204,-62 20-823,-22 0-758,23 0 1621,0 0 0,0-1 1,0 1-1,0 0 0,1-1 1,-1 1-1,0-1 1,0 0-1,0 1 0,1-1 1,-1 0-1,-1-1 0,-1-2-119,1 0 0,0 0 0,0-1 0,1 1 0,-1 0 0,1-1 0,0 0 0,0 1 0,-1-6-1,-10-47-1394,12 54 1586,-1-19-38,2 19 184,0 0 0,0 0 0,0 0 0,-1 0 0,1 0 0,-1 0 0,0 0 0,0 0 0,0 0 0,0 0 0,0 0 0,-1 0 0,1 0 0,-1 1 0,-2-3 0,0 1 182,-1 0 1075,4 18-536,-5 36-826,-1 60 4,4-76 5,-11 346 1285,2-25-239,11-333-1041,1-17 80,0 1 0,0-1 0,-1 0 0,0 1-1,-2 9 1,2-13-68,0-1-1,0 1 1,1-1-1,-1 0 1,0 1-1,0-1 1,0 0-1,0 0 1,-1 1-1,1-1 1,0 0-1,0 0 1,-1 0 0,1 0-1,0-1 1,-1 1-1,1 0 1,-1-1-1,1 1 1,-1-1-1,0 1 1,1-1-1,-4 1 1,1 0-69,0-1 1,1 1 0,-1-1 0,0 0 0,0 1-1,0-2 1,0 1 0,0 0 0,0-1-1,0 0 1,1 0 0,-1 0 0,0 0 0,0-1-1,1 1 1,-1-1 0,1 0 0,0 0-1,-1 0 1,1-1 0,0 1 0,0-1 0,1 0-1,-1 0 1,0 0 0,-2-4 0,-15-28-1303,-20-45 0,31 60 458,-23-50-3597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03.4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96 9273,'0'0'8342,"4"-4"-8445,15-13 113,-18 17 2,-1-1 0,1 0 1,0 1-1,0-1 1,-1 1-1,1-1 0,0 1 1,0 0-1,0-1 1,0 1-1,0 0 1,-1 0-1,1-1 0,0 1 1,0 0-1,0 0 1,0 0-1,0 0 0,0 0 1,0 0-1,0 0 1,0 1-1,0-1 0,0 0 1,-1 0-1,1 1 1,0-1-1,0 0 0,0 1 1,0-1-1,-1 1 1,1-1-1,0 1 0,0 0 1,-1-1-1,1 1 1,0 0-1,-1-1 0,1 1 1,-1 0-1,1 0 1,0 1-1,3 25 265,-2 0 0,0 0 0,-3 35 0,0-14-219,1 38 68,0-85-127,0-1 1,0 0-1,0 1 1,0-1-1,0 1 1,0-1-1,0 1 1,0-1-1,0 1 1,0-1-1,1 0 1,-1 1 0,0-1-1,0 1 1,0-1-1,0 0 1,1 1-1,-1-1 1,0 0-1,1 1 1,-1-1-1,0 0 1,0 1-1,1-1 1,-1 0-1,1 0 1,-1 1-1,0-1 1,1 0-1,-1 0 1,1 0 0,-1 1-1,0-1 1,1 0-1,-1 0 1,1 0-1,-1 0 1,0 0-1,1 0 1,-1 0-1,1 0 1,-1 0-1,1 0 1,-1 0-1,1 0 1,-1 0-1,0-1 1,1 1 0,0 0-1,2-1 21,0-1 0,0 1 0,0-1 0,0 1 0,0-1 0,3-2 0,24-22 264,-2 0 0,33-40 0,-10 10-208,-22 26-74,52-51-57,-68 69 36,1 1 1,0 0-1,1 2 1,23-13-1,-34 21 8,-1-1 0,1 1-1,-1 0 1,1 1-1,-1-1 1,1 0-1,-1 1 1,7 0 0,-9 0 41,0 1 1,0-1 0,-1 0-1,1 0 1,0 1 0,0-1-1,-1 1 1,1-1 0,0 1-1,0-1 1,-1 1 0,1-1-1,0 1 1,-1 0-1,1-1 1,-1 1 0,1 0-1,-1-1 1,1 1 0,-1 0-1,0 0 1,1-1 0,-1 1-1,0 0 1,1 1 0,5 24 169,-1 0-174,0 47 0,-5-72-31,0 0-1,1-1 1,-1 1 0,0-1-1,0 1 1,1 0 0,-1-1-1,0 1 1,1-1 0,-1 1 0,0-1-1,1 1 1,-1-1 0,1 1-1,-1-1 1,1 1 0,-1-1-1,1 1 1,-1-1 0,1 0-1,0 1 1,-1-1 0,1 0-1,-1 0 1,1 1 0,0-1-1,-1 0 1,1 0 0,0 0 0,-1 0-1,1 0 1,0 0 0,-1 0-1,1 0 1,0 0 0,-1 0-1,1 0 1,1-1 0,2 1-7,0-1 1,-1 0-1,1 0 1,0 0-1,4-2 1,3-2 133,-1 1 0,1-1 0,0 2 0,0 0 0,0 0 0,1 1-1,-1 0 1,20 0 0,-32 18 214,-1-12-331,1 0-1,-1 0 0,1 0 1,-1 0-1,0 0 0,-1-1 1,1 1-1,-1 0 0,1-1 1,-1 0-1,-4 3 0,-2 3-825,0-2 0,-19 13-1,-8-3-4944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03.8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16771,'0'0'6489,"59"45"-5984,-43-14-265,5 4-240,-21 6-80,0-6-985,-10-15-3088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04.8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10626,'0'0'8037,"0"0"-8044,1 0 0,-1 0 0,1 0 0,-1 0 0,1 0-1,-1 1 1,1-1 0,-1 0 0,1 0 0,-1 1 0,1-1 0,-1 0-1,1 1 1,-1-1 0,1 0 0,-1 1 0,0-1 0,1 1 0,0 0 0,0 5-68,1 0 0,-1 0 0,0 1 1,0 7-1,1-9 127,-1-5-49,-1 1 0,0-1 0,0 0 0,0 0 0,1 0 0,-1 0 0,0 0 0,0 1 0,0-1 0,0 0 0,0 0 1,1 0-1,-1 1 0,0-1 0,0 0 0,0 0 0,0 1 0,0-1 0,0 0 0,0 0 0,0 0 0,0 1 0,0-1 0,0 0 0,0 0 0,0 1 0,0-1 0,6 53 184,0 251 2101,-7-193-1228,1-108-940,1-147-7812,-2 73 1554,1 70 6266,0 0-1,0 0 1,0 1-1,0-1 1,0 0-1,1 0 1,-1 1-1,0-1 1,1 0-1,-1 1 1,0-1 0,1 0-1,-1 1 1,0-1-1,1 1 1,-1-1-1,1 0 1,-1 1-1,1-1 1,0 1-1,-1 0 1,1-1 0,1 0-1,16-5 2191,-13 5-1894,18-7 1366,0-1 0,25-13 0,-10 4-1159,46-25-304,-81 41-539,-6 2-783,-15 0-803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05.2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31 3392,'0'0'13342,"4"1"-12582,22 2-12,0 0-1,1-2 1,47-5 0,41-9 253,21-2-159,20 14-750,-217 0-3915,9-3-6733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05.8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1 259 7137,'0'0'11473,"21"-2"-10083,-8 1-1168,4 0-30,-1 0-1,1-1 0,-1-1 1,0-1-1,0 0 1,0-1-1,19-9 0,28-20 102,-1-2-1,95-73 1,-115 77-280,-42 32-13,1 0-1,-1 0 1,0 0-1,0 0 1,0 0-1,1 0 1,-1 0-1,0 0 1,0-1-1,0 1 1,0 0 0,1 0-1,-1 0 1,0 0-1,0 0 1,0-1-1,0 1 1,0 0-1,1 0 1,-1 0-1,0 0 1,0-1 0,0 1-1,0 0 1,0 0-1,0 0 1,0-1-1,0 1 1,0 0-1,0 0 1,0-1-1,0 1 1,0 0 0,0 0-1,0 0 1,0-1-1,0 1 1,0 0-1,0 0 1,0 0-1,0-1 1,0 1-1,0 0 1,-1 0 0,1 0-1,0 0 1,0-1-1,0 1 1,0 0-1,0 0 1,-1 0-1,1 0 1,0 0-1,0-1 1,0 1 0,0 0-1,-1 0 1,1 0-1,0 0 1,0 0-1,0 0 1,-1 0-1,1 0 1,0 0-1,-21-2-491,21 2 469,-21 0-540,-74 2-4390,36 6-3629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24.2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 0 8129,'0'0'7597,"-3"19"-7232,-1 2-279,-11 98 352,14-117-430,-2 30 136,1-1 1,1 1-1,5 36 0,-4-66-118,0 0 0,1 0 0,-1 0 0,1 0 0,-1 0 0,1 0 0,0 0 0,0 0 0,0 0 0,0 0 0,0-1 0,0 1 0,1 0 0,-1-1 0,0 1 0,1-1-1,-1 1 1,1-1 0,0 0 0,-1 0 0,1 0 0,0 0 0,0 0 0,4 2 0,1-2 258,0 1 0,0-1-1,0 0 1,0-1 0,12 0 0,-11 0-135,-2 0-87,1-1 0,-1 0 0,1 0 0,-1-1 0,1 0-1,-1 0 1,0 0 0,0-1 0,0 0 0,0 0-1,0 0 1,-1-1 0,0 0 0,1 0 0,3-5 0,-7 7 15,-13 13-125,-10 8-1407,-5 1-3463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06.1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108 16 14147,'0'0'3836,"4"-3"-3684,-2 1-150,10-8 12,-12 10-15,1 0-1,-1 0 0,1 0 1,-1-1-1,1 1 1,-1 0-1,1 0 1,-1 0-1,1 0 0,-1 0 1,1 0-1,-1 1 1,1-1-1,-1 0 0,1 0 1,-1 0-1,1 0 1,-1 1-1,0-1 1,1 0-1,-1 0 0,1 1 1,-1-1-1,1 0 1,-1 1-1,0-1 1,1 0-1,-1 1 0,0-1 1,1 1-1,-1-1 1,0 1-1,9 11-12,-6-9 19,0 1 1,0 0 0,-1 0 0,1 0 0,-1 1 0,0-1 0,0 0 0,2 8 0,1 19 49,-1 1-1,-1 0 1,-2 0 0,-1-1 0,-4 34 0,-1-25 123,-2 0 1,-18 63-1,-35 74 379,35-109-357,-12 24-76,36-89-134,-8 14 33,9-17-26,0 1 0,0-1-1,0 0 1,0 1 0,0-1-1,0 0 1,-1 0 0,1 1 0,0-1-1,0 0 1,0 0 0,0 1-1,-1-1 1,1 0 0,0 0-1,0 0 1,-1 1 0,1-1-1,0 0 1,0 0 0,-1 0 0,1 0-1,0 0 1,-1 1 0,1-1-1,0 0 1,-1 0 0,1 0-1,0 0 1,0 0 0,-1 0-1,1 0 1,0 0 0,-1 0 0,1 0-1,0 0 1,-1 0 0,1-1-1,0 1 1,-1 0 0,1 0-1,-2-12-895,2-15-1188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06.5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13946,'0'0'7706,"134"142"-7354,-107-112-184,-5-5-168,-17-9 0,-26-27-7345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07.4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216 0 12858,'0'0'5597,"0"11"-4400,-2 21-624,-2-1 1,-13 57-1,-16 20-448,13-48-62,13-47-89,6-11 5,0 0 0,0 0-1,-1 0 1,2 0 0,-1 0 0,0 1 0,-1 3 0,2-5-168,3-1-151,16 0 161,23 0 209,-39 0-20,1 0 0,0 1 0,-1-1 0,1 1 0,-1 0 0,1 1 0,-1-1 0,6 3 0,-8-3-14,0 0-1,0-1 1,-1 1-1,1 0 1,-1-1-1,1 1 1,-1 0-1,1 0 1,-1 0-1,1-1 1,-1 1-1,0 0 1,1 0-1,-1 0 1,0 0-1,0 0 1,0 0-1,0 0 1,0 0-1,0-1 1,0 1-1,0 0 1,0 0-1,0 0 1,0 0-1,0 0 1,-1 1-1,0 2-17,-1-1 0,1 1 0,-1-1 0,1 1 0,-5 5 0,1-2-215,0-1 0,-1 1 0,0-1 0,0 0 0,0-1 0,-1 1 0,0-1 0,0-1 0,-14 8 0,12-8-538,0-1-1,-1 1 0,1-2 0,-1 1 0,1-1 1,-1-1-1,0 0 0,-11 0 0,-6-1 1070,9 0 5744,20 0-5545,11-1-241,0 0-1,-1-1 0,1-1 1,0 0-1,-1-1 0,13-6 1,-7 4-134,31-8 1,-43 13-118,-1 1-1,1-1 0,0 1 0,-1 0 0,10 1 1,-15-1-5,1 1 0,-1-1 0,1 0 1,-1 0-1,1 0 0,-1 0 0,1 0 0,-1 0 1,0 1-1,1-1 0,-1 0 0,1 0 1,-1 1-1,1-1 0,-1 0 0,0 1 0,1-1 1,-1 0-1,0 1 0,1-1 0,-1 0 1,0 1-1,0-1 0,1 1 0,-1-1 0,0 1 1,0-1-1,0 0 0,1 2 0,0 11-23,0 0-1,-1-1 0,0 1 0,-2 19 1,-1-14 70,0-1 0,-1 0 0,-11 32 0,-27 47 98,34-79-122,-35 72 92,-13 30 103,53-114-221,3-3-6,-1-1 1,0 1 0,1-1-1,-1 0 1,1 1 0,0-1-1,-1 1 1,1-1 0,0 3-1,4-5-155,0 0 171,-1 0 0,1-1 0,-1 1 0,0-1 0,0 0 0,0 0 1,0 0-1,0-1 0,0 1 0,0-1 0,-1 1 0,4-6 0,3-1 21,30-28 23,1 1 1,60-42-1,-98 77-52,0-1 0,0 1 0,0 0 0,1 0 0,-1 0 0,0 0 0,0 0 1,1 1-1,-1-1 0,1 1 0,-1-1 0,0 1 0,1 0 0,3 0 0,-6 1-9,1-1 0,-1 1 0,1-1-1,-1 1 1,0-1 0,1 1-1,-1-1 1,0 1 0,1-1 0,-1 1-1,0 0 1,0-1 0,1 1 0,-1 0-1,0-1 1,0 1 0,0 1-1,0-2 6,1 12 15,0-1 1,-1 24-1,-1-8 85,0-3 14,-1-1 0,-1 0 0,-10 38 0,-27 66 523,-77 164 359,115-287-1041,-1 4 61,0-1-1,-1 0 1,0 1-1,0-2 1,-6 8-1,9-13-45,1 0-1,-1 0 1,0-1-1,1 1 1,-1 0-1,0-1 1,0 1-1,0-1 1,0 1-1,0-1 1,0 1-1,0-1 1,0 0-1,0 1 1,0-1-1,0 0 1,0 0-1,0 0 1,-1 0-1,0 0-87,1 0 0,0-1 0,-1 0 0,1 1-1,0-1 1,0 0 0,-1 1 0,1-1 0,0 0 0,0 0 0,0 0 0,0 0 0,0 0-1,0 0 1,0-1 0,0 1 0,1 0 0,-2-2 0,-14-29-4222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07.8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1 984,'0'0'19740,"118"111"-19124,-91-85-184,0 4-280,-11-5-152,-5-25-336,-6 0-1600,-5-30-4314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08.2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11842,'0'0'8914,"6"76"-8930,-1-56 16,0-10 0,-5 0-168,17-10-608,-7-15-1513,1-15-2408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08.5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290 1 17971,'0'0'3157,"-20"24"-2906,-65 82-177,49-60-278,-74 71 0,71-76-1273,48-42 825,2-1 739,-1-1 0,0 0 1,0-1-1,16-7 0,41-26 650,-49 26-597,178-99 523,-195 109-667,0 1 0,0 0 1,-1 0-1,1-1 0,0 1 0,0-1 1,-1 1-1,1-1 0,0 1 0,0-1 1,-1 1-1,1-1 0,-1 0 0,1 1 1,0-1-1,0-1 0,-15 1-298,4 1 113,-29 0-1748,1 0-2989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08.9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 14595,'0'0'3215,"4"-2"-2946,11-9-117,-14 11-150,-1 0 1,1 0-1,-1 0 0,1 0 1,0 0-1,-1 0 0,1 0 1,-1 0-1,1 1 0,0-1 1,-1 0-1,1 0 0,-1 0 1,1 1-1,-1-1 1,1 0-1,-1 0 0,1 1 1,-1-1-1,1 1 0,-1-1 1,1 0-1,-1 1 0,1-1 1,-1 1-1,0-1 0,1 1 1,-1-1-1,0 1 0,0-1 1,1 1-1,-1 0 0,0-1 1,0 2-1,2 0 5,2 6-8,1 0-1,-1 1 1,-1 0-1,0-1 1,0 1-1,2 13 1,5 57-3,-9-67 5,9 131 490,-11 177 0,-18-102-202,3-48 85,15-141-339,1-25-51,-2-7-11,0-14-126,-3-125-2857,4 66 384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09.3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189 0 12394,'0'0'5148,"-10"27"-4831,-33 87-200,28-77-10,-25 47 0,14-33-42,3-9-52,15-30-16,1 1 0,-6 17 0,12-28-4,0 0 1,1 0-1,-1-1 0,1 1 0,0 0 1,0 0-1,0 0 0,0 2 0,0 3-96,3-7-140,1 0 248,0 0 0,1-1 0,-1 0 0,1 0 0,-1-1 1,0 1-1,0-1 0,1 0 0,-1 0 0,-1 0 0,8-5 0,5-5 195,20-21 1,-14 12-42,34-31 127,47-40-184,-103 92-102,3-2-16,-1-1 0,1 1 1,0 0-1,-1 1 1,1-1-1,0 0 1,0 1-1,0-1 0,0 1 1,0 0-1,1 0 1,-1 1-1,0-1 1,5 0-1,-7 8-199,-1 2 227,1 1 23,-1 0 1,0-1-1,-1 1 0,0 0 0,-1-1 0,0 0 1,-5 15-1,-20 39 65,-51 127-58,58-134-20,-19 83-1,37-126-131,0 0 1,1 0-1,0 15 0,1-28 106,0 1-1,0-1 0,0 1 0,1-1 0,-1 1 1,0 0-1,0-1 0,1 1 0,-1-1 0,0 0 1,1 1-1,-1-1 0,1 1 0,-1-1 1,0 1-1,1-1 0,-1 0 0,1 1 0,-1-1 1,1 0-1,-1 0 0,1 1 0,-1-1 0,1 0 1,-1 0-1,1 0 0,0 0 0,-1 0 1,1 1-1,0-1 0,22 1 97,-15-1-28,150 20 1548,-144-19-1572,-1 1 0,1 0 1,-1 1-1,0 1 0,1 0 0,19 9 0,-32-12-63,0-1-1,0 1 0,0-1 0,0 1 0,0-1 1,0 1-1,-1 0 0,1 0 0,0-1 0,0 1 1,0 0-1,-1 0 0,1 0 0,0 0 0,-1 0 1,1 0-1,-1 0 0,1 0 0,-1 0 0,0 0 0,1 0 1,-1 0-1,0 0 0,0 0 0,1 0 0,-1 2 1,0-3 16,0 0 0,0 0 0,-1 0 0,1 1 1,0-1-1,0 0 0,0 0 0,0 0 0,0 0 1,0 0-1,0 0 0,0 1 0,0-1 0,0 0 1,0 0-1,-1 0 0,1 0 0,0 0 0,0 0 1,0 0-1,0 0 0,0 0 0,0 0 0,-1 0 1,1 0-1,0 0 0,0 0 0,0 1 0,0-1 0,0 0 1,0 0-1,-1 0 0,1 0 0,0 0 0,0 0 1,0-1-1,0 1 0,0 0 0,-1 0 0,1 0 1,0 0-1,0 0 0,0 0 0,0 0 0,0 0 1,0 0-1,0 0 0,-1 0 0,-1 0-175,-1-1-1,1 1 1,-1 0-1,1-1 1,-1 1-1,1-1 1,0 0-1,-1 0 1,1 0-1,0 0 1,0 0 0,0 0-1,-1-1 1,1 1-1,1-1 1,-1 1-1,0-1 1,0 0-1,0 0 1,1 1-1,-2-4 1,-19-24-5787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09.9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371 533 17283,'0'0'3528,"-3"27"-3471,-8 90-1,5-55 106,4-33-62,-2 0 0,-9 36 1,9-48-65,-1 0 1,-14 32 0,16-44-35,1 0 0,-1 0 0,0 0 0,0-1-1,-1 1 1,0-1 0,1 1 0,-2-1 0,1 0 0,0-1 0,-1 1 0,1-1 0,-7 4 0,3-4-89,0 0 0,0 0 0,0-1 0,0 0 1,-1-1-1,1 1 0,-9-1 0,12-1-100,-1 0 0,1 0 1,0 0-1,0-1 0,0 0 1,0 0-1,0 0 0,0-1 1,0 1-1,0-1 0,0-1 1,-8-4-1,6 2-294,1-1-1,0 0 1,0-1 0,1 0 0,-1 1 0,1-1-1,1-1 1,-1 1 0,1-1 0,1 0 0,-4-10-1,-1-4-702,-4-24-1,2 2 2971,7 32-551,3 11-1046,0 1-1,0-1 0,0 0 0,0 0 0,0 1 1,0-1-1,0 0 0,0 1 0,0-1 0,0 0 0,0 0 1,0 1-1,1-1 0,-1 0 0,0 1 0,0-1 0,1 0 1,-1 1-1,0-1 0,1 0 0,-1 1 0,1-1 0,-1 1 1,1-1-1,0 0 0,16-7-314,-7 4 650,13-9 118,0-1 1,34-28-1,39-42-224,-80 69-369,560-552 184,-555 547-227,-14 17-1,-7 8 24,-3 4-13,0 0 0,0 0-1,-1 0 1,0-1 0,-8 12-1,-6 13 18,3-5 29,-44 97-269,47-97-178,2 0 0,-11 44 0,20-52 104,1-20 259,-1 0 1,1 0 0,0 1 0,0-1-1,0 0 1,0 0 0,0 0 0,0 1-1,0-1 1,1 0 0,-1 0 0,0 0-1,0 1 1,0-1 0,0 0-1,0 0 1,0 0 0,0 1 0,0-1-1,0 0 1,0 0 0,1 0 0,-1 0-1,0 0 1,0 1 0,0-1 0,0 0-1,1 0 1,-1 0 0,0 0 0,0 0-1,0 0 1,0 0 0,1 1-1,-1-1 1,8-3-203,9-11 228,42-51 377,-7 7 284,-28 34-413,-5 4-54,0 1 0,1 1 1,31-22-1,-88 59-6763,6-4-5046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10.2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307 0 12602,'0'0'5361,"-22"117"-5281,6-61 705,0 4 79,-5-4-424,-1-5-264,1-5-8,-6-11-168,5-15 0,-10-4-464,-5-16-688,-1-6-937,6-14-2680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24.5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1 122 13882,'0'0'6258,"110"-71"-6050,-88 54-96,-4 0 0,-5 9-112,-4 0-600,-18 8-4449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10.6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15347,'0'0'2328,"151"45"-2280,-98-9 896,1-1 753,5 11-697,0-6-400,0-9-272,0-1-312,-5-9-8,-11-11-8,-6-5-160,-10 5-152,-16 0-912,-11 5-1721,0 1-3536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11.0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0 152 15491,'0'0'4833,"145"-10"-3953,-86 0-304,-5 0-104,-6 0-336,1-1-8,-17-4-128,-11 5 0,-5 5 16,-16-5-16,-5-10-96,-22-1-808,0 1-5873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11.3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42 17667,'0'0'1375,"6"21"-1018,0-2-345,34 139 64,-15 24 361,-1-11 40,-23-164-470,-1-2-8,1 0 1,0 0-1,1 0 1,-1 0-1,3 6 1,-4-10-1,1-1 0,-1 1 0,1 0 0,-1 0 0,1 0 0,0 0 0,-1-1 0,1 1 1,0 0-1,-1-1 0,1 1 0,0 0 0,0-1 0,0 1 0,0-1 0,-1 1 0,1-1 0,0 0 0,0 1 1,0-1-1,0 0 0,0 0 0,0 1 0,0-1 0,0 0 0,0 0 0,0 0 0,0 0 0,0 0 0,0-1 1,0 1-1,2-1 0,0 0 13,1-1 0,-1 1 0,0-1 0,0 0 0,0 0 0,0 0 0,0-1 0,-1 1 0,1-1 0,-1 1 1,1-1-1,-1 0 0,0 0 0,0 0 0,2-5 0,8-10 55,78-111 76,46-64-525,-98 144 101,78-77-1,-101 112 260,1 1 0,0 1 0,1 0 0,20-10 0,-33 20 33,1-1 1,-1 1 0,1 0-1,0 0 1,0 1 0,0-1 0,0 1-1,0 0 1,0 0 0,1 1-1,-1 0 1,8 0 0,-12 0 27,0 1 0,0-1 0,0 0 1,0 0-1,0 1 0,0-1 0,0 1 0,0-1 1,0 1-1,0-1 0,0 1 0,0-1 0,0 1 1,0 0-1,0 0 0,-1-1 0,1 1 1,0 0-1,-1 0 0,1 0 0,-1 0 0,1 0 1,-1 0-1,1 0 0,0 1 0,8 32 308,-7-24-207,0-1-81,0 0-1,0 1 1,-1-1-1,-1 0 1,0 1-1,0-1 1,-1 1-1,0-1 1,-4 17-1,4-21-47,-1-1 0,0 0-1,1 1 1,-1-1 0,-1 0 0,1 0-1,-1-1 1,1 1 0,-1 0 0,0-1-1,-1 0 1,1 0 0,0 0 0,-1 0-1,0 0 1,0-1 0,0 1 0,0-1-1,0 0 1,0 0 0,-9 2 0,10-3-37,1 0 1,-1-1 0,0 1-1,0-1 1,0 1 0,0-1-1,0 0 1,1 0 0,-1 0-1,0-1 1,0 1 0,0-1-1,0 1 1,1-1 0,-1 0-1,0 0 1,-4-3 0,-3-5-433,1-1-1,0 0 1,0-1 0,1 0 0,1 0 0,-9-17 0,-11-26-3623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11.6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15051,'0'0'4537,"107"91"-3297,-74-61-336,-12 1-432,1-6-296,-12-5-104,-4-10-72,-6-4-192,-16-6-176,-22 0-880,0-11-5898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12.0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130 1 16563,'-111'120'3328,"109"-116"-3257,-1-1 1,1 0 0,0 1 0,0-1 0,1 1 0,-1-1 0,-1 8 0,2-9-69,1 1 1,0-1 0,0 0-1,0 0 1,0 1 0,0-1-1,1 0 1,0 4 0,12 46-126,2 0 0,2-1 0,38 79 0,-50-120 259,1 0 0,0-1 1,0 1-1,1-2 0,0 1 1,1-1-1,8 8 0,-9-11-61,1 0-1,-1 0 0,1 0 0,-1-1 0,1 0 1,1-1-1,-1 0 0,0 0 0,13 2 0,5-1 251,1-2 0,47-1-1,-42-1-91,62-3 537,-48 1-1397,1 2-3362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12.3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14595,'0'0'7689,"150"40"-7521,-107-24-72,0-11 0,-11 0-24,-5 0 16,-11-5-88,-16 5-272,-10 0-416,-17 10-1896</inkml:trace>
  <inkml:trace contextRef="#ctx0" brushRef="#br0" timeOffset="1">54 543 17875,'0'0'3601,"129"-56"-3057,-65 16-320,6 4-216,-6 1 8,-5 4-16,-11 21-96,-10 10-760,-11 5-1881,-22 21-3192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12.7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98 1 8633,'0'0'11563,"11"1"-11498,38 4 27,-47-5-87,-1 0-1,1 1 1,0-1-1,-1 0 1,1 1-1,-1 0 1,0-1-1,1 1 0,-1 0 1,0-1-1,1 1 1,-1 0-1,0 0 1,0 0-1,1 0 1,-1 0-1,0 1 1,0-1-1,0 0 1,1 3-1,-1-1 1,0 1 1,0-1-1,0 0 0,0 1 0,-1-1 1,1 7-1,-1-3 15,1 7 22,0 0-1,-1 0 1,-1 0-1,0 0 1,-1 0-1,0 0 1,-8 24-1,7-30 7,0-1 1,-1 1-1,0-1 1,0 1-1,0-1 1,-1-1-1,0 1 1,0-1-1,-1 0 0,0 0 1,0 0-1,0-1 1,-1 0-1,-12 7 1,17-10-47,1-1-1,-1 0 1,0 0 0,0 0 0,0-1 0,0 1 0,0 0 0,0-1-1,0 1 1,0-1 0,0 1 0,0-1 0,0 0 0,0 0-1,0 0 1,0 0 0,0-1 0,0 1 0,-3-1 0,3 0-48,0-1 0,0 1 0,0 0 0,1-1 0,-1 0 0,0 1 0,1-1 0,-1 0 0,1 0 0,-1 0-1,1 0 1,0 0 0,0 0 0,0 0 0,0 0 0,-1-5 0,-2-7-979,-4-26 0,-3-24-2907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13.0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758 1 15643,'0'0'4249,"-59"152"-3513,32-96-144,-27 40 64,-26 51 72,-39 45-152,-9 11-191,15-35-49,22-47-336,42-60-336,12-46-2009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18.3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1 107 11442,'0'0'6636,"4"0"-4945,6 0-1689,1 0 0,-1-1 0,1 0 0,-1-1 0,15-4 0,44-14 833,-43 14-410,0-2-1,29-13 0,-33 14-330,-22 7-94,0 0 0,1 0 0,-1 0 0,0 0 0,0 0 0,1 0 0,-1 0 0,0 0 0,0-1 0,1 1 0,-1 0 0,0 0 0,0 0 0,0 0 0,1-1 0,-1 1 0,0 0 0,0 0 0,0 0 0,0-1 1,1 1-1,-1 0 0,0 0 0,0-1 0,0 1 0,0 0 0,0-1 0,0 1 0,0 0 0,0 0 0,0-1 0,0 1 0,0 0 0,-2-3-127,1 2-58,-1 0 1,0 0-1,0 0 0,1 0 0,-1 0 0,0 0 0,0 1 0,0-1 1,0 1-1,0-1 0,0 1 0,-4 0 0,-6-2-1245,-16-6-3069,1 2-1825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18.6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71 1 10506,'0'0'5145,"0"136"-4129,0-85-200,0-5-248,-6-1-376,6-4-56,-5 0-136,-1-6-48,-15 11-248,10-6-984,-10-9-3353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24.9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11426,'0'0'5905,"0"17"-5757,0 121 463,0 86 406,0-223-974,0 0 0,0 0 0,1 0 0,-1 0 0,0 0 0,1 0 0,-1 0 0,1 0 0,-1 0 1,1 0-1,-1 0 0,1 0 0,-1 0 0,1 0 0,0 0 0,0-1 0,-1 1 0,1 0 0,0-1 0,0 1 0,0 0 1,0-1-1,0 1 0,0-1 0,0 1 0,0-1 0,0 0 0,2 1 0,4 1 143,1-1 0,-1 1 0,10-1-1,-2 1-55,8 0 149,44-1 0,-42-1-130,-14-1-37,0 0 0,0 0 0,0-1 0,0-1 0,0 0 0,-1-1 0,1 0 1,11-6-1,76-48 902,-86 50-897,10-7 65,8-4-56,-28 19-135,-4 4-18,-16 15-80,-28 24-869,-20 16-1397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19.0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0 229 14075,'0'0'907,"22"0"-529,-3 0-323,8 1 76,1-2 0,-1-1 0,51-9 0,28-18 1217,-1-5 0,121-58 0,-211 86-1349,-1 0 1,0-1 0,-1-1 0,1 0 0,17-16-1,-29 22-332,-7 2-912,-54 1-6149,26 4 3138</inkml:trace>
  <inkml:trace contextRef="#ctx0" brushRef="#br0" timeOffset="1">612 11 6145,'0'0'9126,"-2"-1"-8618,1 0-440,0 1 1,0-1-1,0 1 1,0 0-1,0-1 1,0 1-1,0 0 1,-1 0-1,1 0 1,0 0-1,0 0 1,0 0-1,0 0 1,-1 0-1,1 0 1,0 1-1,0-1 1,0 0-1,0 1 1,0-1-1,0 1 1,0-1-1,-2 2 0,-1 1 59,1 0 1,-1 0-1,1 1 0,-6 6 0,7-7-66,-429 580 1973,421-571-2219,8-9-64,0-1 0,0 1-1,0-1 1,1 1 0,-1 0 0,1 0 0,-1 0-1,1 0 1,0 0 0,0 0 0,0 0-1,0 4 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19.4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1776,'0'0'15630,"5"27"-15422,14 90 78,-14-81 65,-2-1 0,-2 55 1,-1-46-147,0-6-69,0 9-54,-5 48 0,4-89-351,1-8 68,0-12-132,0-1-41,1-35-1384,4-9-2572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19.8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0 152 14755,'0'0'3375,"18"11"-2662,55 34-268,-70-43-429,0 1 0,-1-1 0,1 0 0,-1 1 1,1 0-1,-1 0 0,0 0 0,0 0 0,0 0 0,-1 0 0,1 0 0,-1 0 0,0 1 1,1-1-1,-2 0 0,1 1 0,0-1 0,-1 1 0,1-1 0,-1 1 0,0 0 0,0-1 1,-1 6-1,0 2 14,2 3-34,-1-11 23,1 1 1,-1 0 0,0-1-1,-1 1 1,0 7 0,1-11-30,-1 1 1,1 0-1,0 0 1,-1-1-1,1 1 1,-1 0-1,1-1 1,-1 1-1,1 0 1,-1-1-1,1 1 1,-1 0 0,0-1-1,1 1 1,-1-1-1,0 1 1,1-1-1,-1 0 1,0 1-1,0-1 1,1 0-1,-1 1 1,0-1 0,0 0-1,0 0 1,1 0-1,-1 0 1,0 0-1,0 0 1,-1 0-1,-83-5-3044,84 5 3749,10-7-21,28-19-414,-2-2 0,59-60 0,-22 20-220,12-2 1,-69 58-35,1 1 0,0 1 0,29-13 0,-42 22-13,-1 0-8,0 0 0,0 0 1,0 1-1,0-1 0,0 1 0,0-1 0,1 1 0,-1 0 1,3-1-1,-4 9-87,-1 105 421,0-108-319,1 0 1,0 0 0,0-1-1,1 1 1,-1-1 0,1 1-1,0-1 1,0 1 0,0-1-1,1 0 1,-1 0 0,1 0-1,6 6 1,-5-4 69,1 0 0,-1 0 0,0 0 0,-1 1 0,4 7 0,-2 5 76,-1-1 1,-1 1-1,0 0 1,-1 0-1,-2 28 1,0-32-41,-1-1 1,-1 0 0,0 0 0,-1 0 0,-1 0-1,-9 25 1,9-30-118,1-1 0,-1 0 0,-1 0 0,0 0 0,0-1 0,0 1 0,-1-2 0,0 1 0,-1 0-1,1-1 1,-15 10 0,-10 1-1721,3-2-2226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20.1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13634,'0'0'2809,"4"11"-2481,15 37-116,-14-34-73,-1 1 1,0-1-1,-2 1 0,1 0 0,-2 0 1,0 28-1,0-7 375,3 507 2495,2 23-1438,-4-551-1562,-1 0-1,2 0 1,5 19 0,-6-54-3358,-2-30-3323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22.5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285 0 10266,'0'0'9730,"0"7"-8198,-2 12-1478,0 0 0,-2 0 0,0 0 0,-12 33 1,11-33-13,-39 109 16,-77 154-1,116-270-202,0-2 18,0 0 0,-8 12 1,12-21 51,0 1 1,0-1 0,0 1 0,0-1 0,0 1 0,0-1 0,-1 0 0,1 0 0,-1 0 0,1 0-1,-1 0 1,1 0 0,-1 0 0,0 0 0,1-1 0,-1 1 0,0 0 0,0-1 0,1 0 0,-3 1-1,3-1-45,0 0 0,0 0 0,0 0 0,0 0 0,0 0 0,0 0 0,0-1-1,0 1 1,0 0 0,0-1 0,0 1 0,0 0 0,-1-2 0,0 1-290,1-1 0,-1 0 0,1 0 0,-1 1 0,1-1 0,-2-4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22.9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1 330 17299,'0'0'2033,"123"-35"-1921,-48 5 240,6-11 480,5 0-224,5 1-200,-10-1-208,-12 6-88,-15 4-64,-16 11-48,-17 5 0,-16 15-160,-37 51-1728,-11-1-1089,-5 6-2752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23.2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1 6105,'0'0'12994,"1"20"-12781,14 241 754,-15-226-831,-2 126 433,-1-118-408,-13 71 1,15-109-157,-3 18 18,-2 1-1,-14 37 1,16-54-36,2-11-162,1-20-474,1 23 611,6-147-4905,4 68-1530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23.6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1 118 13810,'0'0'2540,"21"-18"-2480,69-57-7,-85 70-13,1 1 1,-1 0-1,11-5 1,-15 9-11,1-1 0,-1 1 0,0 0 0,0-1-1,0 1 1,1 0 0,-1 0 0,0 0 0,0 0 0,1 0 0,0 0 0,5 1 190,8-1 270,-8-1-356,0 1-1,0 0 1,0 1-1,-1 0 1,11 2-1,-15-3-136,0 1 1,0 0-1,-1 0 0,1 0 1,0-1-1,-1 2 0,1-1 1,-1 0-1,0 0 0,1 0 1,-1 1-1,0-1 0,0 0 1,1 1-1,-1 0 0,0-1 1,-1 1-1,1-1 0,0 1 1,0 0-1,-1 0 0,1-1 1,-1 1-1,1 3 0,6 49 607,0 79 0,-5-65-268,0 275 1512,-3-182-1353,1-101-478,0-60-17,0 0-1,0 1 1,0-1 0,0 0 0,0 0-1,1 0 1,-1 1 0,0-1-1,0 0 1,0 0 0,0 1 0,0-1-1,-1 0 1,1 0 0,0 1-1,0-1 1,0 0 0,0 0-1,0 0 1,0 1 0,0-1 0,0 0-1,0 0 1,-1 0 0,1 1-1,0-1 1,0 0 0,0 0 0,0 0-1,-1 0 1,1 0 0,0 1-1,0-1 1,0 0 0,0 0 0,-1 0-1,1 0 1,0 0 0,0 0-1,-1 0 1,1 0 0,0 0-1,0 0 1,0 0 0,-1 0 0,1 0-1,0 0 1,0 0 0,-1 0-1,1 0 1,-1 0-22,0-1 0,0 1 0,1-1 0,-1 1 0,0-1 0,1 1 0,-1-1-1,0 0 1,1 1 0,-1-1 0,1 0 0,-1 1 0,0-3 0,-12-35-1146,-23-121-3002,15 78-1250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23.9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11106,'0'0'7190,"7"16"-6849,-1-3-274,-1-4-31,-1 1 0,0 0-1,0 0 1,-1 0-1,0 0 1,-1 1-1,0-1 1,-1 1-1,1 11 1,-3 1 10,-1 0 0,-10 41 1,12-60-51,-1 0 0,0 1 1,1-1-1,0 0 0,0 8 1,0-11 19,0 1 1,1-1 0,-1 0 0,0 0 0,1 0 0,-1 1 0,0-1 0,1 0 0,-1 0 0,1 0 0,0 0 0,-1 0 0,1 0-1,0 0 1,0 0 0,0 0 0,0-1 0,-1 1 0,1 0 0,0 0 0,0-1 0,1 1 0,1 0 0,1 1 107,1 0 1,0 0 0,-1 1 0,1-1 0,7 7-1,-10-7-117,-1-1 0,0 0 0,1 1 0,-1-1 0,0 1 0,0-1 0,1 1 0,-1 0 0,-1-1 0,1 1 0,0 0 0,0 0 0,-1 0 0,1 0 0,-1-1 0,1 1 0,-1 0 0,0 2 0,0-3-82,-3-3-211,-16-12-2658,-7-10-6326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24.4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86 260 13538,'0'0'6265,"22"-8"-5861,144-51 982,26-26-711,-186 82-674,-2 2 0,-1-1 1,0 0 0,0 1 0,1-1 0,-1 0 0,-1 0 0,1-1 0,0 1 0,0-1-1,3-4 1,-6 6-10,1 1-1,-1 0 0,0-1 1,0 1-1,0-1 0,0 1 0,0 0 1,0-1-1,0 1 0,0 0 1,0-1-1,-1 1 0,1 0 0,0-1 1,0 1-1,0 0 0,0-1 1,0 1-1,-1 0 0,1 0 0,0-1 1,0 1-1,0 0 0,-1-1 1,1 1-1,0 0 0,0 0 0,-1 0 1,1-1-1,0 1 0,-1 0 1,1 0-1,0 0 0,-1 0 1,1 0-1,0-1 0,-1 1 0,1 0 1,0 0-1,-1 0 0,-17-4-861,16 3 685,-12-1-594,4 0-143,0 1 0,1-2 0,-1 1 0,1-1 0,0-1 0,-10-4-1,1-1-1624,12 5 838,-1 1 1,1-1 0,-1 0 0,-15-9 10366,10 16-5224,11-3-3375,0 3 28,-1 0 0,1-1 0,0 1 0,-1 0 0,1 0 0,1 0 1,-2 4-1,1-2-34,-16 65 390,-6 27 595,3-30-347,-40 127 321,50-169-971,-56 141 225,46-123-259,-42 70 0,45-89-107,17-24 97,0-1-1,0 1 0,0 0 0,0 0 0,0 0 0,0 0 1,0 0-1,0-1 0,0 1 0,0 0 0,0 0 0,0 0 1,0 0-1,0 0 0,0-1 0,0 1 0,0 0 0,0 0 1,-1 0-1,1 0 0,0 0 0,0 0 0,0 0 0,0 0 1,0 0-1,0-1 0,0 1 0,-1 0 0,1 0 0,0 0 1,0 0-1,0 0 0,0 0 0,0 0 0,-1 0 1,1 0-1,0 0 0,0 0 0,0 0 0,0 0 0,0 0 1,-1 0-1,1 0 0,0 0 0,0 0 0,0 0 0,0 0 1,0 1-1,-1-1 0,1 0 0,0 0 0,0 0 0,0 0 1,0 0-1,0 0 0,0 0 0,0 0 0,0 0 0,-1 1 1,1-1-1,0 0 0,0-13-629,-1 1 0,2-1 1,0 1-1,1-1 0,2-12 0,15-43-5772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27.51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71 1 14371,'0'0'6438,"9"3"-5963,-9-2-250,0 34-543,1 14 413,-11 84-1,-42 141 987,50-260-996,-1 2 0,1-1 1,-9 24 0,10-35-96,1-4-48,23 0-4479,-10-4-1091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24.7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9281,'0'0'12379,"123"81"-11811,-85-51-224,0 1-24,-12-11 48,-4-5-159,-6 0-209,-11-10-64,-21-5-1033,-11 0 25,-5-10-4049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25.0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17355,'0'0'3297,"75"132"-3097,-59-102-200,0-14 0,6-16-1032,-12-16-1633,1-14-10378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25.4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41 14891,'0'0'6161,"18"-6"-5954,57-19-123,-61 21-70,-12 3-13,0 0-1,0 0 1,0 0-1,0 1 1,1-1-1,-1 1 1,0 0-1,0-1 1,0 1-1,0 0 1,0 0-1,1 0 1,1 1-1,-3-1-10,0 0 0,-1 1-1,1-1 1,-1 0 0,1 0 0,-1 1-1,1-1 1,-1 0 0,1 1 0,-1-1-1,1 0 1,-1 1 0,0-1 0,1 1-1,-1-1 1,0 1 0,1-1 0,-1 1 0,0-1-1,1 1 1,-1-1 0,0 1 0,0-1-1,0 1 1,1 0 0,-1 17-80,0-11 59,-1 15 42,-1 1-1,-1-1 0,-6 25 1,7-37 5,0 1 0,1 0 0,0 11 0,1-21-20,0 0 0,0 0 1,0 0-1,0 0 0,1 0 1,-1 0-1,0 0 0,1-1 1,-1 1-1,0 0 0,1 0 1,-1 0-1,1-1 0,0 1 1,-1 0-1,1-1 0,-1 1 1,1 0-1,0-1 0,0 1 1,-1-1-1,1 1 0,0-1 1,0 0-1,0 1 0,-1-1 1,2 1-1,29 5-14,-17-4 21,-8-1 7,-1 1 0,1-1-1,0 1 1,0 0-1,-1 0 1,1 1 0,-1 0-1,6 4 1,-8-5-4,-1 0 1,0 0-1,1 0 1,-1 1 0,0-1-1,-1 1 1,1 0-1,0 0 1,-1-1-1,1 1 1,-1 0-1,0 0 1,0 0-1,0 1 1,-1-1-1,1 0 1,0 6-1,-1 0 15,0 1 0,-1-1 0,0 0-1,0 0 1,-1 0 0,0 0-1,0 0 1,-1 0 0,-1-1 0,1 1-1,-1-1 1,-10 15 0,0-3 25,0-1 0,-2 0 0,-30 29 0,44-46-46,-2 1 12,1 0 0,-1 1 0,0-1 0,-7 4 0,9-6-20,1-1 1,-1 1 0,1-1-1,-1 1 1,1-1 0,-1 1-1,1-1 1,-1 0 0,1 0-1,-1 0 1,0 0 0,1 0-1,-1 0 1,1 0 0,-1 0-1,0-1 1,1 1 0,-1-1-1,-2 0 1,0-2-214,0 0-1,1 0 1,-1 0-1,1-1 1,-1 1 0,1-1-1,0 0 1,1 0-1,-1 0 1,1 0 0,-1 0-1,-1-6 1,4 10 198,-21-35-3913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25.8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4745,'0'0'13785,"11"27"-12891,0 0-680,1-1-14,-2-1 0,-2 2 0,0-1 0,7 51-1,2 139 423,-17 2-322,0-110-268,0 1 2,0-113-85,-1-11-64,2 1 1,0-1 0,1 1 0,0 0-1,5-17 1,55-179-1889,-44 154 717,24-72-3735</inkml:trace>
  <inkml:trace contextRef="#ctx0" brushRef="#br0" timeOffset="1">414 32 14539,'0'0'3196,"3"-6"-2865,12-18-170,-14 24-159,-1 0-1,0-1 1,1 1 0,-1 0-1,0 0 1,1 0 0,-1 0 0,0 0-1,1 0 1,-1 0 0,0 0-1,1 0 1,-1 0 0,0 0-1,1 0 1,-1 0 0,0 0 0,1 0-1,-1 0 1,0 0 0,1 0-1,-1 0 1,0 0 0,1 1-1,-1-1 1,0 0 0,0 0 0,1 0-1,-1 1 1,0-1 0,0 0-1,1 0 1,-1 0 0,0 1-1,0-1 1,0 0 0,1 1 0,-1-1-1,0 0 1,0 1 0,0-1-1,0 0 1,1 1 0,9 17 100,-9-17-72,3 8 25,-1 0 0,1 1 0,-1-1 0,-1 1 0,0-1-1,0 1 1,0 11 0,-1 71 570,-2-53-539,1 2-1,-10 79 1,8-110-100,-1 10-63,-3 38 0,6-118-2181,10-73 0,1 52-3812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26.1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1 285 14459,'116'-60'2516,"-93"48"-1250,-23 11-1241,1 1 0,-1 0 0,0-1 0,0 1 0,1 0 0,-1-1 0,0 1 0,0 0 0,1 0 0,-1-1 0,0 1 0,1 0 1,-1 0-1,0 0 0,1-1 0,-1 1 0,1 0 0,-1 0 0,0 0 0,1 0 0,-1 0 0,1 0 0,-1 0 0,0 0 0,1 0 1,-1 0-1,1 0 0,0 0 0,9 0-100,27 0 207,-36 1-129,0-1 0,-1 0-1,1 0 1,0 0 0,-1 1-1,1-1 1,0 0-1,-1 1 1,1-1 0,0 1-1,-1-1 1,1 0 0,-1 1-1,1-1 1,-1 1 0,1 0-1,-1-1 1,1 1 0,0 0-1,7 16 186,-6-15-137,2 9 118,-1 0-1,0 0 1,0 0-1,1 20 1,1 0 47,7 53 485,2 168-1,-14-249-706,-2 14 148,2-17-139,-1 1-1,1-1 0,0 0 0,-1 1 1,1-1-1,0 0 0,-1 0 1,1 0-1,-1 1 0,1-1 0,0 0 1,-1 0-1,1 0 0,-1 0 1,1 0-1,0 0 0,-1 0 0,1 0 1,-1 0-1,1 0 0,-1 0 0,1 0 1,0 0-1,-1 0 0,1 0 1,-1 0-1,1 0 0,0-1 0,-1 1 1,1 0-1,-1 0 0,1 0 1,0-1-1,-1 1 0,1 0 0,0-1 1,-1 1-1,-2-2-15,0 0-1,0 0 1,1-1-1,-1 1 1,1-1 0,-1 1-1,1-1 1,0 0-1,-3-4 1,-14-32-88,12 23 44,7 16 56,-32-75-20,29 64 31,0 1-1,0-1 0,1 0 0,0 1 0,0-18 0,2 23-15,1 1 0,-1 0-1,1 0 1,0-1 0,0 1-1,1 0 1,-1 0 0,1 0-1,0 0 1,0 0-1,3-4 1,4-5 13,20-20 0,-9 9-23,161-238-3994,-138 191 1216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26.5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1 12290,'0'0'9371,"-3"23"-9193,1 1-137,-20 121 64,16-117-74,2 0-1,-2 40 0,6-67-39,0 0-1,0 0 1,0 0 0,0 1 0,0-1-1,0 0 1,1 0 0,-1 0-1,0 0 1,1 0 0,-1 0 0,1 0-1,-1 0 1,1 1 0,-1-2-1,1 1 1,0 0 0,-1 0-1,1 0 1,0 0 0,0 0 0,0 0-1,0-1 1,0 1 0,0 0-1,0-1 1,0 1 0,0-1 0,0 1-1,0-1 1,0 0 0,0 1-1,0-1 1,2 0 0,4 1 10,-1-1 1,0 0 0,0-1-1,0 1 1,9-3-1,-13 3 11,6-2 65,1 0 1,-1-1-1,0 0 1,0-1-1,12-6 1,38-27 337,-30 18-328,89-59 99,-100 68-272,-13 9-76,-3 3-34,-8 9-333,-17 16-991,-8 3-2013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26.9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0 14547,'0'0'2641,"0"25"-2487,0 153 155,0 49 2329,0-226-2346,0-4-52,-1-54-911,1 4-1376,8-78-1,6 45-2077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27.2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1 196 8649,'63'-73'3646,"-56"65"-2746,-1 0 0,9-15-1,-13 21-810,-1-1-1,1 0 1,0 1-1,0-1 1,0 1-1,4-4 1,12-11 98,-7 5-115,24-18 1,-35 30-19,0 0 0,1-1 0,-1 1 0,1 0 0,-1-1 1,1 1-1,-1 0 0,1-1 0,-1 1 0,1 0 0,-1 0 0,1 0 1,0 0-1,-1 0 0,1 0 0,-1-1 0,1 1 0,-1 0 0,1 0 1,-1 1-1,1-1 0,0 0 0,-1 0 0,1 0 0,-1 0 1,1 0-1,-1 1 0,2-1 0,8 14 1879,-4-5-2439,-5-7 541,1 1 0,-1 0 0,0 0 0,0 0 0,0 0 0,0 0 1,-1 0-1,1 6 0,1 27 589,-2-33-584,0 96 626,-6 241 49,1-83-283,5-229-423,0-41-37,-1 0 0,0-1 0,-6-21 0,1 0-376,-7-51-1216,-2-7-1218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27.6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11 431 16131,'0'0'1243,"0"21"-791,1 13-183,-3 82 543,-3-78-629,0 4-240,6-42 39,-1 0 0,0 0-1,0 0 1,0 1 0,0-1-1,0 0 1,0 0 0,0 0 0,0 0-1,1 0 1,-1 0 0,0 0 0,0 0-1,0 0 1,0 0 0,0 0-1,0 0 1,1 0 0,-1 0 0,0 0-1,0 0 1,0 0 0,0 0-1,0 0 1,0 0 0,1 0 0,-1 0-1,0 0 1,0 0 0,0 0-1,0 0 1,0 0 0,0 0 0,0 0-1,1 0 1,-1 0 0,0 0-1,0 0 1,0-1 0,0 1 0,0 0-1,0 0 1,0 0 0,0 0-1,0 0 1,1 0 0,-1 0 0,0-1-1,8-6-319,50-73-120,0-1 468,-31 49-29,36-34 0,-47 51 80,1 1-1,0 0 1,1 1 0,22-10-1,-1 2 373,-15 10 90,-1-1-1,-1-1 0,0-1 0,28-23 0,-46 32-485,0 1-1,0 0 1,-1-1 0,0 0-1,1 0 1,3-9 0,-6 12-59,0 0 0,0-1 0,0 1 1,0 0-1,-1-1 0,1 1 0,-1-1 0,1 1 1,-1 0-1,0-1 0,0 1 0,0-1 0,-1 1 1,1-1-1,0 1 0,-1 0 0,0-1 0,-1-3 1,-1 2-386,0 0 0,-1 1 0,1-1 1,-1 1-1,0 0 0,0 0 0,0 0 0,0 1 1,-7-4-1,10 6 356,-26-16-5075</inkml:trace>
  <inkml:trace contextRef="#ctx0" brushRef="#br0" timeOffset="1">392 0 12362,'0'0'6798,"-2"23"-6733,-9 74-67,9-84-11,1 0 0,1 0 0,0 0 0,1-1 1,3 23-1,-2-30 42,-1 0 1,1 0-1,0 0 1,1-1-1,-1 1 1,1-1-1,0 1 1,0-1-1,0 0 1,0 0-1,1 0 1,0-1-1,4 4 1,-4-4 37,1 0 0,-1-1 0,0 1 0,1-1 0,-1 0 0,1 0 0,-1-1 0,1 0 0,0 1 0,0-2 0,-1 1 0,1 0 1,0-1-1,0 0 0,0 0 0,7-1 0,-8 0-66,-1 1-1,1-1 1,-1 0 0,0 0 0,1 0-1,-1 0 1,0 0 0,0-1 0,0 0 0,0 1-1,0-1 1,0 0 0,0 0 0,-1-1-1,1 1 1,-1 0 0,1-1 0,-1 0-1,0 0 1,0 1 0,0-1 0,-1 0 0,2-4-1,-3 5-132,-6 3-116,3-1 19,0 1-1,0-1 0,1 1 0,-1 0 1,0 0-1,-3 2 0,0 1-909,1 0-1,0 0 1,-6 6-1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27.9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1 148 16003,'0'0'4489,"107"-41"-4345,-69 21-96,-11 0-40,-11-6-8,-16 11-472,0 0-1265,0 5-6096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27.864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0 10426,'0'0'1964,"1"3"-1479,7 15 2415,-1 0-1,7 25 0,-13-36-2200,-2-8-729,-5-15-1999,3 10-197,-10-22-12153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28.2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8649,'0'0'9621,"0"26"-9540,0 82 123,-1-31 533,3 25 426,-2-95-1108,1 0 0,0-1 0,0 1 0,1 0 0,0-1 0,0 1 0,0-1 0,1 1 0,0-1 0,0 0 0,4 6 0,-4-9-3,0 0-1,0 1 1,0-1 0,0-1-1,1 1 1,-1 0 0,1-1 0,0 0-1,-1 0 1,1 0 0,0 0-1,0 0 1,1-1 0,-1 0-1,0 0 1,0 0 0,7 0-1,4 0 195,0 0 0,0-1 1,0-1-1,0-1 0,0 0 0,0-1 0,23-8 0,-4-1 34,-1-2-1,32-19 1,-54 27-264,21-14-1,-29 18-22,0-1 0,1 0 0,-1 0 0,-1 0-1,1 0 1,0 0 0,-1-1 0,1 1-1,-1-1 1,2-4 0,-2 0-68,1 0 0,-1 0-1,-1 0 1,0 0 0,1-11 0,-4-50-1730,-7 0-2477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28.6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76 0 13138,'0'0'7138,"64"71"-6258,-58-51-504,-6 1-376,-38-1 0,-10-5-1144,-11-5-11123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29.4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1 163 9033,'0'0'7842,"4"7"-6686,-2-4-1029,0 1-32,-1-2-1,1 1 1,0 0 0,0 0 0,0 0-1,0-1 1,1 1 0,-1-1 0,1 0 0,-1 1-1,1-1 1,0 0 0,0-1 0,-1 1-1,2 0 1,-1-1 0,0 0 0,0 0 0,6 2-1,20 0 154,-1 0-1,1-2 1,1-1-1,34-4 1,-40 1-156,0-1 1,-1-2 0,0 0 0,28-12-1,87-45 400,-80 35-245,-4 1-87,-22 11-86,0 1-1,55-18 0,-87 33-86,10-2 27,-7 4-89,-6 5-239,-88 92-1610,28-39-1442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29.8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5601,'0'0'12521,"1"3"-11582,9 13-451,-1-2 0,2 1-1,12 12 1,-7-8-395,16 24-1,-17-22-81,7 11 34,-20-30-185,-1 1 0,0-1 1,1 1-1,-1 0 0,0-1 0,-1 1 0,1 0 0,0 0 1,0 5-1,-2-8-14,1 0 1,-1 1 0,1-1-1,-1 0 1,1 0-1,-1 0 1,0 0 0,1 0-1,-1 0 1,1-1-1,-1 1 1,1 0 0,-1 0-1,1 0 1,-1 0 0,1-1-1,-1 1 1,1 0-1,-1-1 1,0 1 0,-14-17-3711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30.3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1 179 13154,'128'-30'2536,"-117"27"-1956,-1 0 1,0 1-1,16-1 1,-12 3-82,-6-1-314,13-1 93,43 1 0,-62 1-286,-1 0-1,1 1 1,-1-1-1,0 0 1,1 1-1,-1-1 1,1 1-1,-1-1 1,0 1-1,1 0 1,-1-1-1,0 1 1,0 0-1,1 0 1,-1 0-1,0 0 1,0 0-1,0 0 1,0 0-1,0 0 1,0 0-1,-1 1 1,1-1 0,0 0-1,-1 1 1,2 1-1,-1 2 3,0 0 1,0 1-1,-1-1 1,1 0-1,-2 10 1,1-5 87,0-3-34,0-4-34,1 0 0,-1 0 0,0 0 0,0 0 0,-1-1 0,1 1-1,-1 0 1,1 0 0,-1 0 0,0 0 0,0-1 0,0 1 0,0 0 0,-1-1 0,1 1 0,-1-1-1,1 0 1,-1 1 0,0-1 0,-3 3 0,13-21-346,1 6 332,1 0 1,0 0-1,18-13 0,-2 2 0,58-46-832,-77 61 201,0 0 1,0-1-1,-1 1 1,10-15-1,1 1-1613,1-2 329,7-7 4556,-24 36 3200,5 8-4563,9 26-1891,-8 17 804,-2 1 0,-5 82-1,-1-61 178,-5 92 975,3-146-899,0 1 1,-2-1 0,-1-1 0,-13 37-1,18-60-403,1-1-1,-1 1 1,0-1-1,0 1 1,0-1-1,0 1 1,0-1-1,0 0 1,0 1-1,0-1 1,0 0-1,0 0 1,-1 0-1,1 0 1,-1 0-1,1 0 1,0 0-1,-1 0 1,0-1-1,-1 2 1,-3-1 7,0-1-1,0 1 1,1-1 0,-1 0-1,-6 0 1,-10-1-146,17 1 68,-40 0-1156,-49-7-1,20-6-1571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31.1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12322,'0'0'8074,"26"87"-7746,-20-57-112,-6 0 0,0 1-72,0-6-48,0-10-96,10-20-24,7-30-1184,4-11-3337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31.5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19772,'0'0'3144,"5"76"-9569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31.8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317 1 19612,'0'0'2939,"-2"23"-2891,-6 81-71,-8 81-937,15-142 291,19-43-10,77 0 951,-94 0-240,1 0 0,-1 0 0,0 0 0,0 0-1,1 0 1,-1 1 0,0-1 0,0 1 0,0-1 0,0 1 0,1-1 0,-1 1 0,0-1-1,0 1 1,0 0 0,0 0 0,0-1 0,1 3 0,-1-1 44,1 0 0,-1 0 0,0 0 0,0 0 0,1 1 0,-2-1 0,1 0 1,0 1-1,0 2 0,1 6 318,-1 0 1,0 0 0,-1 16-1,0-16-65,0-6-258,0 0 0,0 0 0,0 0 0,-1-1 0,0 1 0,1 0-1,-2 0 1,1-1 0,0 1 0,-1-1 0,0 1 0,0-1 0,-1 1 0,1-1 0,-1 0 0,0 0-1,-3 3 1,-2 1-78,0 0 0,-1-2 0,0 1 0,0-1 0,-1 0 0,0-1 0,0 0 0,0 0 0,-15 4-1,1-3-424,-1 0-1,-45 4 0,-23-1-3551,1-7-8344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34.2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0 12338,'0'0'8746,"27"16"-8626,-16-6 56,5 5 64,0 5-112,0-5-112,-5 6 40,0-1-56,-11 0 0,0 1 48,0 9-48,-33 26-160,-4-11-896,-6-4-3465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34.6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5 158 12618,'-5'0'6643,"55"9"-5315,-15-7-1143,-1-1-1,1-2 0,-1-2 1,0-1-1,0-1 0,0-2 0,-1-1 1,57-23-1,-40 9-57,63-39 1,-86 44-71,-20 10-49,-7 4-27,-2 3-6,0 1-1,0-1 0,0 1 0,0 0 0,0 0 1,0 0-1,0 0 0,0 0 0,-2 2 1,-25 18-627,11-7-328,-35 22-3581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16.78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0 196 6081,'0'0'11250,"118"-131"-10138,-93 108-495,0 0-425,-11 9-136,-4 9-56,-5 5-448,-10 0-1801,-15 0 73,1 0-3210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28.66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0 175 9898,'0'0'8683,"6"-2"-8111,16-4-268,-1-2-1,1 0 0,-1-1 1,25-16-1,79-55 48,-113 71-291,16-15 0,-28 24-60,0 0 0,0 0 0,0 0 0,0 0-1,0 0 1,0 0 0,0 0 0,0 0 0,0 0 0,0 0-1,-1 0 1,1 0 0,0 0 0,0 0 0,0 0-1,0 0 1,0 0 0,0 0 0,0 0 0,0 0 0,0 0-1,0 0 1,0-1 0,0 1 0,0 0 0,0 0-1,0 0 1,-1 0 0,1 0 0,0 0 0,0 0 0,0 0-1,0 0 1,0 0 0,0 0 0,0 0 0,0 0-1,0 0 1,0 0 0,0-1 0,0 1 0,0 0 0,0 0-1,0 0 1,0 0 0,0 0 0,0 0 0,0 0-1,0 0 1,0 0 0,0 0 0,0 0 0,0 0 0,0 0-1,0-1 1,0 1 0,0 0 0,0 0 0,0 0-1,0 0 1,1 0 0,-1 0 0,0 0 0,0 0 0,0 0-1,-4 1-173,0 0-1,1 0 0,-1 0 1,1 0-1,-1 1 0,1-1 0,-4 3 1,1-1-459,-19 10-3455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34.9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8265,'0'0'12011,"11"142"-11675,-11-97-112,0-4-80,0 0-72,0-6-16,0-15-40,0-5-16,0-9-104,0-37-1288,0-9-1249,0-11-4336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35.3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 15091,'113'-16'4313,"-92"13"-4209,36 2 0,-50 1-95,-6-1-12,0 1 1,0 0-1,1 0 0,-1 0 0,0 0 0,0 0 0,1 1 0,-1-1 0,0 0 1,0 1-1,0-1 0,1 0 0,-1 1 0,0 0 0,0-1 0,0 1 0,0-1 1,0 1-1,0 0 0,0 0 0,0 0 0,0 0 0,-1 0 0,1 0 0,0 0 1,1 1-1,-1 2-2,0-1 0,-1 1-1,1 0 1,-1-1 0,0 1 0,1-1 0,-2 7 0,1 2 10,-1-4-48,0 1-1,0-1 1,-1 0 0,0-1 0,0 1-1,-1 0 1,0 0 0,-1-1 0,1 0-1,-10 13 1,-1 1-233,-1-1 0,-21 20 0,21-27 216,13-11 268,-1 0 0,1-1 1,0 1-1,0 0 0,0 1 0,0-1 0,-2 4 0,6-6-62,5-1-190,0 0 0,0 0 1,-1-1-1,1 0 0,-1-1 1,1 1-1,-1-1 0,0 0 1,9-7-1,16-6-2130,-28 15 1526,-3 1 667,0-1 1,0 1-1,0 0 1,0 0-1,0 0 1,1 0-1,-1 0 0,0 0 1,0 0-1,0 0 1,0 0-1,0 0 1,0 0-1,0 0 1,1 0-1,-1 0 0,0-1 1,0 1-1,0 0 1,0 0-1,0 0 1,0 0-1,0 0 1,0 0-1,0 0 0,0-1 1,0 1-1,0 0 1,0 0-1,0 0 1,0 0-1,0 0 1,0-1-1,0 1 0,0 0 1,0 0-1,0 0 1,0 0-1,0-1 1,0 1 156,0 0-176,1-1 0,-1 1-1,0 0 1,0 0 0,0 0 0,0 0 0,1 0 0,-1 0 0,0 0 0,0 0 0,0 0 0,1 0 0,-1 0 0,0 0 0,0 0 0,0 0 0,0 0 0,1 0-1,-1 0 1,0 0 0,0 0 0,0 0 0,0 0 0,1 1 0,-1-1 0,0 0 0,0 0 0,0 0 0,0 0 0,0 0 0,1 0 0,-1 0 0,0 1 0,0-1-1,0 0 1,0 0 0,0 0 0,0 0 0,0 1 0,0-1 0,1 0 0,3 14 236,-1 1-1,0-1 1,0 1 0,0 21-1,-3 65 880,-1-50-808,1-19-109,-2 0 0,-1 0 0,-13 59 0,11-64-161,-4 13 13,8-37-44,0 0 1,0 0-1,0 0 0,0 0 1,-1 0-1,1-1 0,-1 1 1,0-1-1,-3 5 0,5-7-8,-1 0 0,1 1-1,0-1 1,-1 0-1,1 0 1,0 1 0,-1-1-1,1 0 1,0 0 0,-1 1-1,1-1 1,-1 0-1,1 0 1,0 0 0,-1 0-1,1 0 1,-1 1 0,1-1-1,0 0 1,-1 0-1,1 0 1,-1 0 0,1 0-1,-1 0 1,1-1 0,0 1-1,-1 0 1,1 0-1,-1 0 1,1 0 0,0 0-1,-1-1 1,1 1 0,-1 0-1,1 0 1,0-1-1,-1 1 1,1 0 0,0 0-1,-1-1 1,1 1 0,0 0-1,0-1 1,-1 1-1,1-1 1,-4-9-264,1-1-1,1 1 1,-1-1-1,2 1 1,-1-15-1,1 18 143,-14-166-4202,13 95 153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35.7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38 192 9025,'0'0'7583,"-6"23"-7519,-19 72-53,23-88-10,1-1-1,-1 0 1,2 1-1,-1-1 1,0 12-1,2-8 2,-1-10-3,0 1-1,0 0 1,0 0-1,0 0 1,0-1-1,0 1 1,0 0-1,0 0 0,1-1 1,-1 1-1,0 0 1,1 0-1,-1-1 1,0 1-1,1 0 1,-1-1-1,1 1 0,-1-1 1,1 1-1,-1 0 1,1-1-1,0 1 1,-1-1-1,2 1 1,0 0-1,-1 0 1,1-1 0,0 0 0,-1 1-1,1-1 1,0 0 0,0 0 0,-1 0-1,1 0 1,0 0 0,2 0 0,2-2 14,0 1 1,0-1 0,-1 0 0,1 0-1,-1 0 1,11-7 0,105-84 349,-42 29-270,70-40 784,-115 83-332,2 1 1,55-21-1,-37 24-39,-20 7-165,-29 10-347,-12 5-55,-5 0-501,0-2-1,0 0 1,0 0-1,0-1 1,0-1-1,-13 1 1,23-2 413,-30 1-3627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36.0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0 14403,'0'0'1752,"-2"21"-1405,-28 233 3387,23-198-3196,-32 203 765,36-240-1401,4-30-2488,-1-4-1580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36.3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0 178 9826,'0'0'9571,"7"22"-9013,19 65-305,-25-83-242,12 40 90,-1-22-94,-6-12 6,-1-2 50,0 0 0,1-1 1,0 1-1,0-1 0,0 0 1,11 8-1,-12-12 54,0 1 0,0-1 1,1 0-1,-1 0 0,1-1 1,-1 1-1,1-1 0,0 0 1,0-1-1,12 2 0,-6-1-51,-1-1 0,1-1-1,0 0 1,-1-1 0,1 0 0,-1-1-1,1 0 1,-1 0 0,1-2-1,16-6 1,0-3-22,-1-1-1,51-34 1,-78 47-14,1 1 1,0-1 0,0 0 0,0 1 0,-1-1-1,1 0 1,0 1 0,-1-1 0,1 0 0,-1 0-1,1 0 1,-1 1 0,1-1 0,-1 0-1,1 0 1,-1 0 0,0 0 0,1 0 0,-1 0-1,0 0 1,0 0 0,0 0 0,0 0 0,0 0-1,0 0 1,0 0 0,0 0 0,0 0 0,-1 0-1,1 0 1,0 0 0,-1 0 0,1 0-1,0 0 1,-1 1 0,1-1 0,-1 0 0,0 0-1,0-1 1,-4-3 184,0 0-1,0 0 0,0 1 1,-12-8-1,2 1-578,8 5 227,1-1 0,0 0 0,0-1 0,0 1-1,1-1 1,0 0 0,1 0 0,0 0 0,0-1-1,-4-13 1,0 1-240,-23-62-3195,8 2-6282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36.7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18379,'0'0'3937,"80"76"-4073,-64-45 136,-10-1 0,-1 0-816,-5-9-1704,0-11-6242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37.1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1 168 15987,'0'0'4321,"123"-5"-3225,-64-20-176,0-6-432,1 6-280,-12 0-56,-11 9-152,-15 6-16,-11 5 8,-11 0-272,-11 0-272,-21 0-1464,-1-5-3625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37.4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1 143 16131,'0'0'2720,"5"22"-2587,18 76 44,-5-3 649,-14-73-571,0-1 0,8 24 0,-11-40-234,1 0 1,0 0-1,0 0 0,1 0 1,2 5-1,-4-9-26,0 1 0,1-1 0,-1 0 0,0 0-1,0 0 1,0 0 0,1 0 0,-1 0 0,1 0 0,-1 0-1,1 0 1,-1-1 0,1 1 0,-1 0 0,1-1 0,-1 0 0,1 1-1,0-1 1,-1 0 0,4 0 0,-2 0 1,-1 0 0,1 0 1,0 0-1,-1-1 0,1 1 1,0-1-1,-1 0 0,1 0 0,-1 0 1,1 0-1,-1 0 0,3-2 0,2-2 2,-1-1-1,12-12 1,-13 13 2,119-132-645,105-102-1064,-216 226 1666,1 2 0,1 0 0,0 1 0,24-13 0,-36 21 133,0 1 1,0 0-1,1-1 0,-1 1 0,5 0 0,-8 1-65,1-1 0,-1 1-1,0 0 1,1 0-1,-1 0 1,1 1-1,-1-1 1,1 0-1,-1 0 1,1 0-1,-1 0 1,0 0-1,1 0 1,-1 1 0,1-1-1,-1 0 1,0 0-1,1 1 1,-1-1-1,0 0 1,1 0-1,-1 1 1,0-1-1,1 0 1,-1 1-1,0-1 1,0 1-1,1-1 1,-1 0 0,0 1-1,0-1 1,0 1-1,0-1 1,1 0-1,-1 1 1,0-1-1,0 1 1,0-1-1,0 1 1,0-1-1,0 1 1,0-1-1,0 1 1,0 9 441,0 1-113,0 0 0,-1 0 1,0 0-1,0 0 0,-1 0 0,-6 19 1,0-8-60,-47 151 481,55-170-790,-1 0 1,1-1-1,-1 1 0,0 0 1,0 0-1,0-1 1,0 1-1,0-1 0,-1 1 1,-3 4-1,4-6-88,-1 0 0,0 0 0,0 0 0,0-1 0,0 1 0,1 0 0,-1-1 0,0 1 0,0-1 0,0 1 0,0-1 0,0 0 0,-1 0 0,1 0 0,0 0 0,0 0 0,-2-1 0,-2 0-379,1 0 0,-1 0 0,1 0 0,0-1 0,0 1 0,0-1 0,0-1 0,0 1 0,0-1 0,0 0 0,-5-4 1,-22-21-6560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37.8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0 16451,'0'0'3849,"65"137"-4161,-44-91 1120,0 4-304,-10-4-336,5-6-64,-10-9-104,-1-16-8,-10-30-1792,-11-16-4842</inkml:trace>
  <inkml:trace contextRef="#ctx0" brushRef="#br0" timeOffset="1">5 157 16107,'0'0'4473,"-5"117"-4361,5-56 16,22-1-40,4-4 480,12-10 328,5-1-272,16-14 105,5-11-417,6-15-192,0-5 32,-6 0-152,-10-20-40,0-26-584,-17 1-721,-21-1-2848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38.2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0 128 13498,'0'0'6082,"15"2"-5190,35 4 6,0-2 1,67-3-1,-92-3-708,0-2-1,1-1 1,-2-1 0,1-1 0,36-15-1,-7-3-101,61-38 0,-108 57-1253,-15 7 629,-21 10-896,-24 14-4812,-5 9-6740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29.068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165 0 10242,'0'0'1709,"2"18"-1507,7 52-122,-7-52 1397,-1 0-1,-1 18 1,-2-16-1277,0-1 0,-7 24 0,-1 1 479,-4 33 316,-60 276 480,71-340-1461,-1 0 0,-1 0 0,0 0 0,0-1 0,-2 1 0,1-2 0,-11 15 0,17-26-16,0 1-1,0-1 1,-1 1 0,1-1-1,-1 1 1,1-1 0,0 0-1,-1 1 1,1-1 0,-1 0-1,1 1 1,-1-1 0,1 0 0,-1 1-1,1-1 1,-1 0 0,1 0-1,-1 0 1,1 1 0,-1-1-1,1 0 1,-2 0 0,2 0-27,-1-1 0,1 1 1,0 0-1,-1-1 1,1 1-1,0 0 1,-1-1-1,1 1 0,0 0 1,0-1-1,0 1 1,-1-1-1,1 1 1,0-1-1,0 1 0,0-1 1,0 1-1,0 0 1,0-1-1,0 1 0,0-1 1,2-31-2548,6 4-1024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38.6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17771,'0'0'2177,"32"152"-2177,-32-76 112,0 5 144,0-5-104,-10-5-72,4-15-72,1-16 0,5-19-8,0-27-584,32-85-208,0 5-1953,6-5-4345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39.0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457 1 14947,'0'0'6260,"1"2"-6092,4 16-149,-1 1 1,4 36-1,-4-16 9,6 64 115,-4 149 0,-6-177 82,0-23-73,-5 176 96,5-217-237,0-9-10,0-1-1,0 1 1,0-1 0,0 1 0,0-1-1,0 1 1,0-1 0,-1 1-1,1-1 1,-1 1 0,1-1 0,-1 1-1,1-1 1,-1 0 0,-1 3 0,2-4-4,-1 0 1,1 0-1,0 0 1,0 0-1,0 0 1,0 1-1,-1-1 1,1 0-1,0 0 1,0 0-1,0 0 0,-1 0 1,1 0-1,0 0 1,0 0-1,0 0 1,-1 0-1,1 0 1,0 0-1,0 0 1,0 0-1,0 0 1,-1 0-1,1-1 1,0 1-1,0 0 1,0 0-1,-1 0 1,1 0-1,0 0 1,0 0-1,0 0 1,0-1-1,0 1 1,-1 0-1,1 0 1,0 0-1,0 0 1,0-1-1,0 1 1,0 0-1,0 0 0,0-1 1,-6-7-506,1-2-1,0 1 1,0 0 0,-5-17 0,-6-19-3912</inkml:trace>
  <inkml:trace contextRef="#ctx0" brushRef="#br0" timeOffset="1">1 447 2632,'0'0'15667,"112"-46"-15651,-31 26 1041,32-16 287,-1 1-224,-15-6-360,-11 1-288,-27 19-296,-11-4-104,-5 5-72,-16 10-416,-32 15-792,-28 20-1608,-10 0-4034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39.7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1 11706,'0'0'8743,"1"15"-8811,0 9 130,0-1-1,-2 1 0,0 0 1,-2-1-1,-7 31 0,9-48-58,-4 9 13,1-1 1,1 0-1,0 1 0,-1 25 0,4-39-20,0 0-1,0-1 1,0 1-1,0 0 0,1-1 1,-1 1-1,0 0 1,0-1-1,1 1 0,-1-1 1,0 1-1,1 0 0,-1-1 1,1 1-1,-1-1 1,1 1-1,-1-1 0,1 0 1,-1 1-1,1-1 1,-1 1-1,1-1 0,-1 0 1,1 1-1,0-1 1,-1 0-1,1 0 0,0 0 1,-1 1-1,1-1 1,0 0-1,-1 0 0,1 0 1,0 0-1,-1 0 1,1 0-1,0 0 0,0-1 1,4 1 3,1-1 0,-1 1 0,10-4 1,0-2 27,0-1 0,0 0 0,-1-1 1,19-14-1,-13 9-9,51-34 11,-20 12-8,85-43 0,-135 77-21,6-3-91,-18 4-230,-73 13-2871,46-7-686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40.0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321 1 2456,'0'0'13336,"-8"24"-9506,-98 276-2985,24-103-427,16-42-211,42-100-194,-11 31-259,68-125-1661,103-135 1911,-109 144 14,1 1 0,1 1 0,48-35 0,-73 59-32,1 1-1,0-1 1,1 1 0,-1 0 0,1 0-1,-1 0 1,1 1 0,0 0 0,0 0-1,0 1 1,0 0 0,10-2 0,-15 3 17,-1 0-1,1 0 1,-1 0 0,1 0 0,0 1 0,-1-1 0,1 0 0,-1 0 0,1 0-1,0 0 1,-1 1 0,1-1 0,-1 0 0,1 0 0,-1 1 0,1-1 0,0 0-1,-1 1 1,0-1 0,1 1 0,-1-1 0,1 1 0,-1-1 0,1 1 0,-1-1-1,0 1 1,0-1 0,1 1 0,-1-1 0,0 1 0,1 0 0,-1 24 476,0-13-185,0-10-250,0 11 268,0 0-1,-1 0 0,0 0 1,-6 23-1,-9 10 259,-39 74-1,48-105-591,0 1 58,-1-2-1,-1 1 1,-12 17-1,19-29-88,0-1 0,-1 1 0,1 0 0,0-1 0,-1 0 0,0 1 0,0-1 0,0 0 0,0 0 0,0-1 0,0 1 0,0-1 0,0 1 0,0-1 1,-1 0-1,1 0 0,-1-1 0,1 1 0,-1-1 0,1 0 0,-5 0 0,6 0-152,0 0 1,0 0 0,0 0 0,0-1-1,0 1 1,1-1 0,-1 0 0,0 0-1,0 1 1,-2-3 0,-18-19-4581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40.4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13114,'0'0'5473,"123"102"-5465,-75-57 793,12 6 711,4 0-360,6-1-432,5 1-368,-11-16-192,-5-4-160,-16-16-40,-11-5-16,-21-10-136,-11-5-80,-11-51 152,-21-4-2536,-5-1-2425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40.8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16291,'0'0'7410,"75"136"-6930,-59-95-336,0 0-144,-5-26-432,0-10-1121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41.3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257 1 12978,'0'0'6869,"-4"11"-6716,-2 6-94,-1-2 1,-1 1-1,0-1 1,-13 19-1,-118 130-1694,112-137 814,-10 12 108,38-39 715,-1-1 0,0 1 0,0 0 0,0 0 0,1 0 0,-1 0 0,0 0 0,0 0 0,0 0 0,0 0-1,1 0 1,-1 0 0,0 1 0,0-1 0,0 0 0,1 0 0,-1 0 0,0 0 0,0 0 0,0 0 0,0 0-1,0 0 1,1 0 0,-1 1 0,0-1 0,0 0 0,0 0 0,0 0 0,0 0 0,0 0 0,1 1 0,-1-1 0,0 0-1,0 0 1,0 0 0,0 0 0,0 1 0,0-1 0,0 0 0,0 0 0,0 0 0,0 0 0,0 1 0,0-1 0,0 0-1,0 0 1,0 0 0,0 1 0,0-1 0,0 0 0,0 0 0,0 0 0,0 0 0,0 1 0,-1-1 0,1 0 0,0 0-1,0 1 1,2-2 61,9 1 310,7 1 78,0-2 0,29-4 1,-33 3-411,0 0 1,28 1-1,-36 1-32,-3 1 1,0-1 0,0 1 0,-1 0 0,1 0-1,0 0 1,0 1 0,0-1 0,-1 1 0,1-1 0,-1 1 0,1 0 0,-1 0-1,0 0 1,0 0 0,0 1 0,4 4 0,1 2 28,0 0 0,-1 1 0,6 13 0,-5-7 48,-1 0 1,0 1-1,-2-1 1,0 1-1,4 34 0,-4 88 711,-4-103-683,0-10 42,1-15-107,-1 1 0,0-1 0,0 0 0,-1 1 0,-1-1 0,0 0 0,-5 15 0,7-25-49,0 0-1,-1-1 0,1 1 1,0 0-1,0-1 0,-1 1 1,1-1-1,-1 1 0,1 0 1,0-1-1,-1 1 0,1-1 1,-1 1-1,1-1 0,-1 0 1,0 1-1,1-1 0,-1 1 1,1-1-1,-1 0 0,0 0 1,1 1-1,-1-1 0,0 0 1,1 0-1,-1 0 0,0 0 1,1 0-1,-1 1 0,0-1 1,1-1-1,-1 1 0,0 0 1,1 0-1,-1 0 0,0 0 1,1 0-1,-1-1 0,0 1 1,1 0-1,-1 0 0,0-1 1,1 1-1,-1-1 0,1 1 1,-1 0-1,1-1 0,-1 1 1,1-1-1,-1 1 0,1-1 1,-1 1-1,0-2 0,-14-20-1491,-20-36-1,13 9-2632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42.0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0 249 14875,'0'0'2032,"13"-6"-1808,6-4-159,53-31 125,-52 28-153,135-88 372,-138 87-365,2 2-1,0 0 1,0 1-1,40-15 1,-41 24-89,-15 2 15,-3 0 29,0 0 0,0 0 0,1 0 0,-1 0 1,0 0-1,0 0 0,0 0 0,0 0 0,0 0 0,0 0 0,0 0 0,0 0 0,0 0 1,0 0-1,0 0 0,0 0 0,1 0 0,-1 0 0,0 0 0,0 0 0,0 0 0,0 0 1,0 0-1,0 0 0,0 0 0,0 0 0,0 0 0,0 1 0,0-1 0,0 0 0,0 0 1,0 0-1,0 0 0,0 0 0,0 0 0,0 0 0,0 0 0,0 0 0,0 0 0,0 0 1,0 0-1,0 0 0,0 1 0,0-1 0,0 0 0,0 0 0,0 0 0,0 0 0,0 0 1,0 0-1,0 0 0,0 0 0,0 0 0,0 0 0,0 0 0,0 0 0,0 9 17,-1-1-1,0 0 1,0 0-1,0 0 1,-1 0-1,-1 0 1,1-1-1,-1 1 1,-1-1-1,-5 11 1,-4 7 71,-39 74 29,-68 102-416,101-166 290,-27 68 1,44-100 13,1 1-1,0-1 1,0 1 0,0-1-1,1 1 1,-1-1 0,1 8-1,0-10 2,0-1-1,0 0 0,0 0 1,0 1-1,0-1 0,0 0 1,0 0-1,0 1 0,0-1 1,0 0-1,1 0 0,-1 1 1,0-1-1,0 0 0,0 0 1,1 0-1,-1 1 1,0-1-1,0 0 0,0 0 1,1 0-1,-1 0 0,0 1 1,0-1-1,1 0 0,-1 0 1,0 0-1,0 0 0,1 0 1,-1 0-1,0 0 0,1 0 1,-1 0-1,1 0 0,12 0 155,-10-1-87,3 0 24,1 0 0,0-1-1,-1 0 1,0 0 0,0-1 0,1 0 0,-2 0-1,1 0 1,0-1 0,-1 0 0,6-4-1,10-10 91,24-28-1,-35 36-157,-6 6-27,120-123-508,-48 46-1697,-66 69 1849,0 0 0,-2-1 1,1 0-1,-2-1 0,7-15 0,-3 4 1102,1 0-1,18-30 0,-28 53-738,-1 0 1,0 0-1,0 1 1,1-1-1,-1 0 0,1 1 1,-1-1-1,1 1 0,0 0 1,-1 0-1,1-1 1,4-1-1,-2 2 55,0 0-1,0 0 1,0 1 0,1-1 0,-1 1-1,7 0 1,-10 0-3,0 0-1,-1 0 1,1 1 0,-1-1 0,1 0-1,-1 1 1,1-1 0,-1 0 0,1 1-1,-1-1 1,1 1 0,-1-1 0,1 0-1,-1 1 1,0-1 0,1 1 0,-1-1-1,0 1 1,0 0 0,1-1 0,-1 1-1,0-1 1,0 1 0,1 0 0,4 20 543,-4-16-451,2 23 72,0 0 1,-2 0-1,-2 36 0,0-13-190,1-28 119,0-15-479,0-11-1543,1-25-256,3-11-3205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42.5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242 1 15835,'0'0'4185,"2"0"-4118,0 0-59,0 0 1,-1-1-1,1 1 1,-1 0-1,1 0 1,0 1-1,-1-1 0,1 0 1,-1 1-1,1-1 1,-1 0-1,1 1 1,-1 0-1,1-1 1,-1 1-1,1 0 1,-1 0-1,0 0 1,1 0-1,-1 0 1,0 0-1,0 0 1,0 0-1,0 1 1,0-1-1,0 0 1,2 3-1,0 3-32,0-1 1,0 1-1,0 0 0,-1 0 0,0 0 1,0 0-1,-1 1 0,1 13 1,3 92 172,-5-66-70,-4 257 187,3-50-148,0-6 1123,0-231-1132,-1 0 1,-1 1-1,0-1 0,-1 0 1,-1-1-1,-8 20 0,12-34-45,-1 0 1,1 0-1,-1 0 0,0-1 0,1 1 0,-1 0 0,0-1 1,0 1-1,0-1 0,0 1 0,0-1 0,0 0 0,0 0 1,-1 0-1,1 0 0,0 0 0,-1 0 0,1-1 0,0 1 0,-4-1 1,2 1 42,1-1 0,-1 1 0,1-1 1,-1 0-1,0-1 0,1 1 0,-1 0 0,1-1 1,-1 0-1,1 0 0,-1 0 0,1 0 1,0 0-1,-4-3 0,3 1-137,0 0 0,1-1 1,0 1-1,0-1 0,0 0 0,0 0 0,0 0 1,-3-9-1,-5-6-218,-72-134-4951,36 76-6362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43.3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11706,'0'0'7537,"3"8"-7591,3 13 203,0 0 0,-2 1-1,3 35 1,-5 192 1808,-3-136-1349,-4 121-1278,14-342-4200,-7 88 2836,8-54-9725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29.39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 14579,'0'0'3488,"97"54"-2351,-57-42-57,0-8-480,4 5-184,-9-1-192,0-4-24,-8 0-112,-14-4-88,-4 5 0,-13 3-528,-19 0-264,-3 1-2993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44.0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1 194 14443,'0'0'-452,"20"-7"39,2-1 568,107-42 2191,91-41 527,-198 83-2810,0 1 1,1 1-1,0 1 1,0 1-1,1 1 1,-1 1-1,25 1 1,-44 1-36,-1-1 30,0 1-1,1 0 0,-1 0 0,0 0 0,1 0 0,-1 1 0,0-1 1,0 1-1,1 0 0,-1 0 0,0 0 0,0 0 0,0 1 1,0-1-1,0 1 0,3 2 0,13 12 328,-8-7-307,0-1-1,0 1 1,23 11 0,-30-18-51,0 1 0,0 0 0,-1-1-1,1 1 1,0 1 0,3 4 0,16 13 208,10 0-186,-30-18-60,0 0 1,-1 0-1,1 0 0,-1 1 1,1-1-1,2 7 0,1 22-22,-1 150 165,-5 158 644,-5-222-266,-28 167 0,33-280-477,-1 1 1,0 0 0,-1-1 0,1 1 0,-1-1 0,0 1 0,0-1 0,-1 0-1,-4 7 1,6-11-9,0 0 0,0 0 0,0 0 0,0 0 1,0 0-1,0 0 0,-1 0 0,1-1 0,0 1 0,0-1 0,-1 1 0,1-1 0,0 1 0,-1-1 0,1 0 0,0 1 0,-4-1 0,-25-1 9,24 0-36,3 1-20,0 0-1,0-1 1,0 1-1,0-1 1,0 0 0,0 0-1,0 0 1,0 0 0,-4-3-1,3 0-62,-1 0 0,1 1 0,0-1-1,0-1 1,0 1 0,-4-7 0,-79-135-3358,70 115 1164,-36-60-10800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44.6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 0 12738,'0'0'5030,"13"0"-4435,221 0 1090,-233 0-1641,1 0-1,-1 0 1,0 0 0,0 0-1,1 1 1,-1-1 0,0 0 0,0 0-1,1 1 1,-1-1 0,0 1-1,0-1 1,0 1 0,0-1-1,1 2 1,-1-1-16,0 0-1,0 0 1,-1 0-1,1 0 1,0 0-1,-1 0 1,1 1-1,-1-1 1,0 0-1,1 0 1,-1 1-1,0-1 1,0 0-1,0 0 1,0 1-1,0 1 1,0 2-31,-1 1 0,0-1 0,0 0 0,0 0 0,0 0 0,-1-1 0,0 1 0,-4 8 0,-25 37-666,16-28-106,-91 121-8606,29-53 7150,22-26 5910,55-64-3675,-5 5 1258,1 1 0,0 0-1,-5 7 1,29-12 916,-11-2-1867,1-1 1,0 0-1,-1-1 0,1 0 1,10-5-1,47-26 489,-52 26-665,52-29 255,-28 14-343,73-31 0,-115 54-2567,2 0 2369,0 0-1,-1 0 0,1 0 0,0 0 1,0 0-1,-1-1 0,1 1 0,0-1 0,0 1 1,0-1-1,0 1 0,0-1 0,-1 1 0,1-1 1,0 0-1,0 0 0,1 0 0,-1 0 1,0 1-1,0-1 0,0 0 0,-1-2 0,-9-27-2387,0-9-1468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45.0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113 11 13618,'0'0'3114,"-1"-2"-3360,1 2 325,-1-1 0,1 1-1,0-1 1,-1 0 0,1 1 0,-1-1 0,1 1 0,-1-1 0,0 1 0,1-1 0,-1 1 0,1 0 0,-1-1 0,0 1 0,1 0-1,-1-1 1,0 1 0,0 0 0,1 0 0,-1 0 0,0 0 0,0-1 0,1 1 0,-1 0 0,0 0 0,0 0 0,1 1 0,-2-1 0,1 0 599,-4 8-574,4-1-131,1 1-1,0 15 0,-1 9-10,-17 125 130,5-57 63,-5 56 421,-16 155 1317,32-231-1713,2-56-235,4-31-273,8-26-984,10-43-1,-6 6-4425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45.4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242 0 14619,'0'0'9338,"5"20"-9106,-16 21-128,-64 30-104,5-5-1017,-21-16-8345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48.0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242 180 12466,'0'0'4644,"-2"0"-3125,7 0-777,26 1-182,-16 0-313,-1 0-1,1-2 1,-1 1-1,25-6 1,-24 1-150,0 0 0,0-1 1,21-13-1,41-29 70,-44 27-85,58-51 0,-139 123 1322,39-40-1647,0 0 0,1 0 0,-13 24 0,18-28 32,0 1 1,1 0-1,-2 14 1,2-14 189,1-1 0,-1 0 0,0 1 0,0-1 0,-6 9 0,-200 353 135,90-163-101,92-160-68,1 1-862,-2-2 1,-35 44 0,59-84 405,-1 0-1,0-1 0,0 0 1,-1 0-1,1 0 1,-1 0-1,0-1 0,-8 5 1,-4-6-4987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48.4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6889,'0'0'5881,"2"1"-4694,9 2-204,-8-2-424,3 4-263,13 20 11,-15-17-143,-1-1 1,0 1-1,-1-1 1,4 15-1,6 43 970,5 86-1,-15-126-963,-1 42 354,10-84-702,0-10-1575,-1-15-2423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48.7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18019,'0'0'6066,"86"86"-6066,-81-81-64,6 6-536,0-11-641,0 0-1375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49.4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1 370 6081,'0'0'14688,"20"-8"-14373,-9 5-296,22-10 44,-1 0-1,55-32 1,-74 37-43,229-129 153,-236 134-167,-4 3-3,-1-1 1,0 1-1,0 0 0,0-1 1,1 1-1,-1-1 0,0 0 1,0 1-1,0-1 0,0 0 1,0 0-1,0 1 0,0-1 1,0 0-1,0 0 0,0 0 1,0 0-1,-1 0 0,1-1 1,1-1-1,-6 3 200,-19 0-1350,1-1-1,-1-1 1,1-1 0,-28-8 0,46 10 905,1 0 1,0 0-1,0 0 1,0-1-1,0 0 1,0 1-1,0-1 1,1 0-1,-1-1 1,1 1-1,-1 0 1,1-1-1,0 1 1,0-1-1,0 0 1,-3-5-1,3 3 454,0 0 0,0-1-1,0 1 1,1-1 0,0 0-1,0 0 1,0 1 0,1-12-1,-3 13 1703,0 14 653,1 27-2518,-2 1 0,-1-1 1,-11 37-1,14-63-33,-86 321 1235,44-179-433,-3 33-474,46-183-489,1-12-403,1-13-313,1 0 0,7-32 1,6-6-3108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49.7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14891,'0'0'4641,"0"137"-4417,5-91-8,1 4-136,-1 1-32,-5-5-40,0-6 40,0-9-48,0-11 0,0-10-288,5-15-1193,6-25-983,-6-16-4097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50.1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18419,'0'0'2921,"12"17"-2942,39 55-170,-47-67 76,-1 0 0,-1 0 0,1 0-1,-1 0 1,0 0 0,0 1 0,0-1 0,-1 1 0,1-1 0,-2 1-1,1 0 1,0 0 0,-1-1 0,0 1 0,-1 7 0,0 6 50,1-16 75,1-1-1,0 0 0,0 0 1,0 0-1,0 0 0,1 0 1,-1 0-1,1 0 0,-1 0 1,1 0-1,-1-1 0,1 1 0,0-1 1,0 1-1,2 1 0,3 2 36,-1 1 3,1 0 0,-1 0 1,-1 0-1,1 1 1,-1 0-1,-1 0 1,1 0-1,-1 1 0,0-1 1,-1 1-1,0 0 1,3 12-1,-2 0 232,-2 1 1,-1-1-1,-1 22 1,0-21-50,0-13-119,-1 1-1,0-1 0,0 1 1,-1-1-1,0 0 0,-6 16 1,7-21-79,0-1 1,0 1-1,0-1 1,0 0-1,-1 1 1,1-1 0,-1 0-1,0 0 1,1 0-1,-1 0 1,0 0-1,0 0 1,0 0 0,-1-1-1,1 1 1,0-1-1,0 0 1,-1 1-1,1-1 1,-1 0-1,0 0 1,1-1 0,-1 1-1,1 0 1,-6-1-1,6 0-65,1 0 0,-1-1 0,0 1 1,1-1-1,-1 1 0,0-1 0,1 0 0,-1 0 0,1 1 0,-1-1 0,1 0 0,-1 0 0,1-1 0,0 1 0,0 0 0,-1 0 0,1-1 0,0 1 0,0-1 0,0 1 0,1-1 0,-1 1 0,0-1 1,0 1-1,0-4 0,-3-7-342,0 0 0,-3-20 0,3 13-66,-1-1 460,1 1-1,1-1 0,1 1 0,0-22 0,2 40 34,1 0 0,-1 0-1,0-1 1,1 1 0,-1 0-1,1 0 1,-1-1 0,1 1 0,-1 0-1,1 0 1,0 0 0,0 0-1,-1 0 1,1 0 0,2-2-1,19-14 251,-10 8-69,23-20 324,5-5-371,2 2 0,89-52 0,-102 70-856,-29 13 615,0 1 0,0 0 0,0 0 0,1 0 0,-1 0 0,0 0 0,0 0 0,0 0 0,0 0 0,0 0 0,0-1 0,0 1 0,0 0 0,1 0 0,-1 0 0,0 0 0,0 0 0,0 0 0,0 0 0,0 0 0,0 0 0,1 0 0,-1 0 1,0 0-1,0 0 0,0 0 0,0 0 0,0 0 0,0 0 0,1 0 0,-1 0 0,0 0 0,0 0 0,0 0 0,0 0 0,0 0 0,0 1 0,0-1 0,1 0 0,-1 0 0,0 0 0,0 0 0,0 0 0,0 0 0,0 0 0,0 0 0,0 0 0,0 1 0,0-1 0,0 0 0,0 0 0,0 0 1,0 0-1,0 0 0,1 0 0,-1 1 0,0-1 0,0 0 0,0 0 0,0 0 0,0 0 0,0 0 0,0 0 0,0 1 0,-1-1 0,1 0 0,-2 7-2009,-12 11-3807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29.72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 17955,'0'0'2569,"102"75"-2569,-85-63-896,-12-8-2937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50.5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1 213 14387,'0'0'3040,"129"-15"-2056,-65-16 33,0-4-329,-10-1-136,-11 1-16,-11 10-368,-10 4-88,-12 11-64,-10 5-8,-16 5-72,-16 20-1064,-6 1-825,-10-11-647,5 0-273,11-10-7993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50.9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1 12634,'0'0'5026,"0"22"-5178,0 160 392,1-120-48,-7 146 912,0-121-441,7-87-660,-1 1 1,0 0-1,1-1 0,-1 1 1,0-1-1,1 1 1,-1 0-1,1-1 0,-1 1 1,0-1-1,1 1 1,-1-1-1,1 1 1,0-1-1,-1 0 0,1 1 1,-1-1-1,1 0 1,0 1-1,-1-1 0,1 0 1,0 0-1,-1 1 1,1-1-1,0 0 1,-1 0-1,1 0 0,0 0 1,0 0-1,-1 0 1,1 0-1,1-1 0,1 2 23,5-1 42,1 0-1,0-1 0,-1 0 0,1 0 0,-1 0 1,0-1-1,1-1 0,-1 0 0,0 0 0,0 0 1,-1-1-1,1 0 0,-1 0 0,1-1 0,-1 0 1,-1 0-1,1-1 0,-1 0 0,6-7 0,-1 2-19,-9 10-50,0 0 0,-1 0 0,1-1-1,-1 1 1,1-1 0,-1 1 0,0-1 0,0 1-1,0-1 1,0 0 0,0 0 0,0 1-1,0-1 1,0 0 0,-1 0 0,1 0 0,-1 0-1,1 0 1,-1 0 0,0-3 0,-1-32-4727,-3 21 349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51.3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307 0 9994,'0'0'8186,"-1"18"-8011,0-1-60,-3 102 864,-2 81 453,4-186-1398,0 0-1,-1 0 1,-5 14-1,2-7-24,6-20-21,0-1 0,0 1 0,0 0-1,-1 0 1,1 0 0,0 0 0,-1-1 0,1 1 0,-1 0-1,1 0 1,-1-1 0,1 1 0,-1 0 0,1-1 0,-1 1-1,0 0 1,1-1 0,-1 1 0,0-1 0,-1 1 0,-16 1-1725,10-2 285,-8 0-3878</inkml:trace>
  <inkml:trace contextRef="#ctx0" brushRef="#br0" timeOffset="1">1 482 12882,'0'0'5307,"20"0"-4212,3 1-829,-6-1-99,0 1 0,0-2-1,0 0 1,0-1 0,27-7 0,66-28 676,-77 25-369,0 1 0,69-14 0,-75 25-1183,-27-2-603,0-7-1160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51.6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18924,'0'0'5273,"76"91"-4961,-66-66-168,-10 1-144,0-11-1080,-10-10-1777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54.9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 13242,'0'0'8358,"0"0"-8329,0 0 0,0 0-1,0 1 1,0-1 0,0 0 0,0 0-1,0 1 1,1-1 0,-1 0 0,0 0-1,0 1 1,0-1 0,1 0 0,-1 0-1,0 0 1,0 0 0,0 1 0,1-1-1,-1 0 1,0 0 0,0 0 0,1 0-1,-1 0 1,0 0 0,0 0 0,1 1-1,-1-1 1,0 0 0,1 0 0,144 0 1092,-126-2-1129,0 0 1,26-6-1,-23 4-298,-13 1-219,-14 1-3176,-14 2-3430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55.5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11 112 12562,'0'0'4916,"-2"2"-3860,2-2-1048,0 0 62,-1 1 1,0 0-1,0-1 0,1 1 0,-1 0 0,1 0 0,-1-1 0,1 1 0,-1 0 1,1 0-1,-1 0 0,1 0 0,0 0 0,-1 0 0,1 0 0,0 0 0,0-1 1,-1 3-1,13-2-152,-4-1 98,-1 0 0,1-1 0,-1 0 0,1-1 0,-1 1 0,9-5 0,1-1 127,21-12 1,-31 16-129,52-34 137,-41 25-92,1 0 1,39-17-1,-46 27-59,-12 2 0,1 0-1,-1 0 0,1 0 0,-1 0 1,0 0-1,1 0 0,-1 0 0,0 0 1,1 0-1,-1 0 0,1 1 1,-1-1-1,0 0 0,1 0 0,-1 0 1,0 0-1,1 1 0,-1-1 0,0 0 1,1 0-1,-1 0 0,0 1 0,0-1 1,1 1-1,-1 0 3,1 0-1,-1 1 1,0-1-1,1 1 1,-1-1 0,0 0-1,0 1 1,0-1-1,0 1 1,-1-1-1,1 0 1,0 1 0,0-1-1,-1 2 1,-10 24 88,11-26-89,-125 242-189,23-51-165,98-183 337,-4 4-20,7-12-48,4-3-122,19-18 90,23-24 194,-30 29-66,0-1 0,1 2 0,0 0 0,1 1 0,34-19 0,-45 29 0,0 0 0,0 1 0,1 0 0,-1 0 0,0 0 0,1 1 0,0 0-1,12 0 1,-19 1-12,1 0 0,-1 1 0,0-1 0,1 0 0,-1 1 0,0-1 0,1 0 0,-1 1 0,0-1 0,1 0 0,-1 1 0,0-1 0,0 1 0,1-1 0,-1 1 0,0-1 0,0 1 0,0-1 0,0 1 0,0-1 0,0 1 0,0-1 0,0 1-1,0-1 1,0 1 0,0-1 0,0 0 0,0 1 0,0-1 0,0 1 0,0-1 0,-1 1 0,1 2 13,0-1-1,0 1 1,0-1-1,-1 1 0,1-1 1,-1 0-1,0 1 1,0-1-1,0 0 0,0 1 1,0-1-1,-3 4 1,-20 23 33,14-19-71,-2 3-22,-54 56-1760,28-36-1538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56.1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11146,'0'0'7990,"9"5"-7862,-3-2-122,11 6-3,-2 0 1,1 1-1,-2 1 1,1 0-1,16 18 1,-29-27-5,0 1 0,0 0 1,-1 0-1,0 0 0,0 0 0,1 1 1,-2-1-1,1 0 0,0 0 1,-1 1-1,1-1 0,-1 0 1,0 1-1,0-1 0,-1 6 0,0-5-26,1 0 0,-1 0-1,0 0 1,0 0 0,0-1-1,0 1 1,-1 0 0,0-1-1,1 1 1,-1-1 0,-1 0-1,-3 6 1,5-8-5,-1 1-57,0 1 0,0-1 0,-1 0 0,1 0 0,-1 0 0,1 0 0,-1-1 0,0 1-1,1-1 1,-1 1 0,0-1 0,0 0 0,0 0 0,-4 1 0,2-1 575,8 3 195,14 4 332,-11-5-1210,12 9 326,-10-6-6,0-1 0,0 0 0,1 0-1,0-1 1,0 0 0,15 4 0,36 6 605,90 24 348,-26 2-564,113 39-715,-213-72-169,-19-6-48,0 1 0,0-1 0,0 1 1,0 0-1,-1 0 0,1 0 0,0 1 0,7 6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56.4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17555,'0'0'4377,"97"40"-4377,-49-9-288,-5-11-936,-16-5-3009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56.9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26 17283,'0'0'2713,"124"20"-2585,-92-20 8,0 0-8,-10-5 112,-1 0-160,-10 0 56,-6 0-40,-16-5-200,-10 5-2361,0-5-8681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57.7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135 178 12546,'0'0'5837,"-9"26"-5670,-29 90-133,31-93-30,1-1 0,1 1 0,-4 45 0,7-45-2,-5 47 0,3 1 1,7 91 0,-2-157-7,-1 0-1,1 0 1,0-1 0,0 1 0,1 0 0,0-1 0,-1 1 0,2-1-1,-1 0 1,6 9 0,-7-11 20,1-1 0,-1 1 1,1 0-1,0-1 0,0 1 0,0-1 0,0 1 0,0-1 1,0 0-1,0 0 0,0 0 0,1 0 0,-1 0 0,0-1 1,1 1-1,-1-1 0,0 1 0,1-1 0,-1 0 0,1 0 1,-1 0-1,4 0 0,-5-1 10,1 1 1,0 0-1,0-1 0,0 1 1,0-1-1,0 0 1,-1 0-1,1 1 0,0-1 1,-1 0-1,1-1 1,0 1-1,-1 0 0,1 0 1,-1-1-1,3-2 1,-1-1 39,0 0 1,0 0-1,0-1 1,2-5 0,1-4 59,1 2-44,-1-1 0,4-16-1,-9 26-82,0 1-1,0-1 0,0 1 0,-1-1 1,1 0-1,-1 1 0,0-1 0,0 1 0,0-1 1,-1 0-1,1 1 0,-1-1 0,0 1 0,-2-7 1,2 10 6,1-1 1,0 1-1,0 0 1,0 0-1,0-1 1,0 1 0,-1 0-1,1-1 1,0 1-1,0 0 1,-1 0-1,1 0 1,0-1-1,0 1 1,-1 0 0,1 0-1,0 0 1,0 0-1,-1-1 1,1 1-1,0 0 1,-1 0-1,1 0 1,0 0 0,-1 0-1,1 0 1,0 0-1,-1 0 1,1 0-1,0 0 1,-1 0-1,1 0 1,-1 1 14,0-1 0,1 0 0,-1 1 0,1-1 0,0 1-1,-1-1 1,1 1 0,-1-1 0,1 1 0,0-1 0,-1 1 0,1 0 0,0-1 0,-1 1 0,1 0 0,0-1-1,0 1 1,0-1 0,0 1 0,0 0 0,-1 0 0,0 23 30,1 39-1,1-19-36,0 25-4,-2 71 77,-1-114-101,0-1-1,-2 0 1,-10 36-1,13-57-33,0 0 0,0-1 0,-1 1 0,0-1 0,1 1 0,-1-1 0,0 1 0,-1-1 0,-2 3 0,4-5 5,0 0 1,0 0-1,-1 0 1,1 0-1,0 0 1,-1 0-1,1-1 1,-1 1-1,1-1 1,-1 1-1,1-1 1,-1 1-1,1-1 0,-1 0 1,1 0-1,-1 0 1,0 0-1,1 0 1,-1 0-1,1 0 1,-1 0-1,1-1 1,-1 1-1,-2-1 1,1-1 11,0 1 1,1-1 0,-1 0 0,1 0 0,-1 0 0,1 0-1,0 0 1,-1-1 0,1 1 0,0-1 0,1 1-1,-1-1 1,0 0 0,-1-4 0,1 5 21,-57-113 90,58 112-27,0-1 1,0 1-1,0 0 0,0-1 0,1 1 0,-1-1 0,1 1 1,0-1-1,0 0 0,0 1 0,0-1 0,1 1 0,0-1 1,-1 1-1,1 0 0,0-1 0,1 1 0,1-4 0,3-5 183,1 0 0,0 1-1,13-15 1,-17 22-230,10-13-4,95-128-211,331-436-3507,-377 502 3973,-2-3 1159,-57 77-1085,-2 4-269,-1 0 0,0 0 0,1 1-1,-1-1 1,1 0 0,-1 1 0,1-1-1,-1 0 1,1 1 0,-1-1 0,1 1 0,-1-1-1,1 1 1,0-1 0,-1 1 0,1-1 0,0 1-1,0 0 1,-1-1 0,3 1 0,-2 10 674,-3 6-694,-1 0 1,0 0 0,-1 0-1,-7 20 1,6-20-35,-3 8-118,-1 1 0,-1-1 0,-1 0 1,-19 31-1,30-55 108,-1 0 0,1 0 0,0 0 0,0 0 0,0 1 0,0-1 0,-1 0 0,1 0 0,0 0 0,0 1 0,0-1 0,0 0 0,0 0 0,0 1 0,0-1 0,0 0 0,0 0 0,0 0 0,-1 1 0,1-1 1,0 0-1,0 0 0,0 1 0,1-1 0,-1 0 0,0 0 0,0 1 0,0-1 0,0 0 0,0 0 0,0 1 0,0-1 0,0 0 0,0 0 0,0 0 0,1 1 0,-1-1 0,0 0 0,0 0 0,0 0 0,0 0 0,1 1 0,-1-1 0,0 0 1,0 0-1,1 0 0,15 0-25,20-9 118,9-8 237,-4 1-148,44-10 0,-73 24-146,-21 4-418,-17 3-1477,-10 4-3385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30.52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0 168 14347,'0'0'6004,"14"-15"-5846,46-51 64,-45 51-166,0 0 1,17-13 0,-26 24-44,-1 1 0,0-1 0,1 1 0,0 1 0,-1-1 0,1 1 1,0 0-1,11-2 0,-17 4-19,1-1 1,-1 1-1,1 0 0,-1 0 1,0 0-1,1 0 1,-1 0-1,1 0 1,-1 0-1,1 0 1,-1 0-1,0 0 0,1 0 1,-1 0-1,1 0 1,-1 0-1,1 0 1,-1 1-1,0-1 1,1 0-1,-1 0 0,1 0 1,-1 1-1,0-1 1,1 0-1,-1 0 1,0 1-1,1-1 1,-1 0-1,0 1 0,0-1 1,1 1-1,-1 15-318,0-13 317,-2 15-138,-2 0 1,0 0-1,-1-1 0,-9 22 0,-8 26-639,15-43 587,5-16 157,0 0-1,0 0 1,0 0-1,1 0 1,0 1 0,0-1-1,0 0 1,1 0-1,1 13 1,-1-19 42,1 1 1,-1 0-1,0-1 0,1 1 1,-1-1-1,1 1 1,-1-1-1,0 1 0,1-1 1,-1 0-1,1 1 0,0-1 1,-1 1-1,1-1 0,-1 0 1,1 1-1,-1-1 0,1 0 1,0 0-1,-1 0 1,1 1-1,0-1 0,1 0 1,15 1 272,-14-1-170,1-1 14,-1 1 0,1 0 1,0 1-1,-1-1 0,1 1 0,0-1 1,3 2-1,-6-1-109,0 0 1,0-1-1,0 1 1,0 0-1,0 0 1,0 0-1,0 0 0,0 0 1,0 0-1,-1 0 1,1 0-1,0 0 0,-1 0 1,1 0-1,-1 0 1,1 0-1,-1 1 1,1-1-1,-1 0 0,0 0 1,0 0-1,0 1 1,1 1-1,-1 7 41,1 0 1,-1 0-1,-1 0 1,1 0-1,-2 0 0,0 0 1,0 0-1,0 0 0,-1 0 1,-1-1-1,0 0 1,0 1-1,-1-2 0,-6 12 1,10-19-60,0 0 0,1 0 1,-1 0-1,0-1 0,1 1 1,-1 0-1,0 0 1,0-1-1,0 1 0,0 0 1,0-1-1,0 1 0,0-1 1,0 1-1,0-1 0,0 1 1,0-1-1,0 0 1,0 1-1,0-1 0,0 0 1,0 0-1,0 0 0,0 0 1,-2 0-1,1-1-114,1 1 0,-1-1 0,1 1 0,-1-1 0,1 0-1,-1 0 1,1 1 0,0-1 0,-1 0 0,1 0 0,0-1 0,0 1 0,-1 0 0,1 0 0,-1-3 0,-11-16-3274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58.1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1 213 15715,'0'0'3145,"145"-76"-2041,-92 46-128,6-6-152,1 11-408,-12 5-296,-11 5-24,-10 10-96,-11-1 0,-16 17-1088,-43 29 344,6-4-1817,-6 4-2496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58.5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11 178 13898,'0'0'4917,"-2"19"-4744,-5 60-68,6-56-227,1-23 121,0 0 0,0 0 0,0 0 1,0 0-1,0 0 0,0 0 0,0 0 1,0 0-1,0 0 0,0 0 0,0-1 1,0 1-1,0 0 0,0 0 0,0 0 1,1 0-1,-1 0 0,0 0 0,0 0 1,0 0-1,0 0 0,0 0 0,0 0 1,0 0-1,0 0 0,0 0 1,0 0-1,0 0 0,0 0 0,0 0 1,0 1-1,0-1 0,0 0 0,0 0 1,1 0-1,2-16 13,11-23 55,22-48 0,-26 66-37,2 1 1,0 1-1,26-34 1,-32 46-52,0 0-1,12-9 1,-16 14 12,0 1 0,0-1 0,0 1 0,0 0 0,0 0 0,1 0 0,-1 0-1,0 0 1,1 1 0,-1-1 0,1 0 0,-1 1 0,4 0 0,-5 0 4,0 0 0,0 0 0,0 0 0,0 1 0,0-1 0,0 0 0,-1 1 0,1-1 0,0 0 0,0 1 0,0-1-1,-1 1 1,1-1 0,0 1 0,-1 0 0,1-1 0,0 1 0,-1 0 0,1 0 0,-1-1 0,1 1 0,-1 0 0,1 0 0,-1 0-1,1 1 1,5 24 215,-1 17 582,-2 82 1,-3-83-686,0-36-94,-1 0 1,1 0-1,-1 0 0,0-1 1,0 1-1,-1 0 1,0-1-1,0 1 1,-5 8-1,6-11-8,0-1 0,-1 0-1,1 0 1,-1 0 0,1 0 0,-1 0 0,0 0-1,0-1 1,0 1 0,0 0 0,0-1 0,0 0-1,-1 1 1,1-1 0,0 0 0,-1 0-1,1 0 1,-1-1 0,1 1 0,-1-1 0,1 1-1,-1-1 1,-2 0 0,3 1-26,1-1 0,-1 0 0,1 0 0,0 0 0,-1-1 0,1 1 0,-1 0 0,1 0 0,0-1 0,-1 1 1,1-1-1,-2 0 0,2 0-6,0 0 0,0 0 0,0 0 0,1-1 0,-1 1 1,1 0-1,-1 0 0,1 0 0,-1-1 0,1 1 0,0 0 1,-1-3-1,-2-9-11,1-1 1,1 1-1,0-1 1,0 0-1,2 1 1,2-26-1,-1 35 38,-1-1-1,1 1 1,0-1-1,0 1 1,0 0-1,0 0 1,1 0-1,0 0 1,0 0-1,0 1 1,0-1 0,1 1-1,-1 0 1,1 0-1,0 0 1,4-2-1,9-6-2,0 2 0,27-11 0,-30 14 5,-5 2-3,0-1 0,0 2 0,1 0 0,0 0 0,0 0 0,-1 1 0,14 0 0,-15 2-33,-4-1-1,0 1 0,0 0 0,0 1-1,0-1 1,0 1 0,4 1 0,-6-2 34,0 1 0,-1 0-1,1 0 1,-1 0 0,0 0 0,1 0 0,-1 0 0,0 1 0,0-1-1,1 0 1,-1 1 0,0-1 0,-1 1 0,1-1 0,0 1-1,1 2 1,6 13 77,-1 1-1,-1 0 1,0 0-1,-1 1 1,-1 0 0,-1 0-1,-1 0 1,0 0-1,-1 0 1,-1 0-1,-1 0 1,-1 0-1,-1 0 1,0 0-1,-2 0 1,-11 32-1,-9 9 427,-59 102 0,69-138-987,-1-1 0,-1 0 1,-1-1-1,-1-2 1,-1 1-1,-37 28 1,42-39-5496,-30 16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59.1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7161,'0'0'15427,"118"0"-15427,-91 0 64,-5 0-64,-1 0-160,-21 30-848,0 1-1769,-5-1-4752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59.5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13298,'0'0'6698,"27"158"-6810,-22-87 240,0 0 64,-5-1 88,0-4-152,0-15-120,0-15 32,6-16-32,-1-20-96,0-46-472,22-70-825,0-1-1175,5 6-11059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3:59.8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0 107 13202,'0'0'5220,"21"-10"-4835,65-33-28,-7 0 259,-74 42-605,7-8-14,-11 8-22,0 1-91,0 0 119,0 1-1,0-1 1,0 0 0,0 0 0,0 0 0,0 1 0,0-1 0,0 0-1,0 1 1,0-1 0,0 1 0,0-1 0,0 1 0,0 0 0,0-1-1,-1 1 1,1 0 0,0 0 0,0-1 0,-1 1 0,1 0 0,0 0-1,-1 0 1,1 2 0,1 1-9,0 0 0,-1 1 0,0-1 0,1 6 0,-1-5 1,12 69 131,2 78 1,-6-45-15,13 146 187,5 10 829,-21-196-994,-1 11 201,-5-77-315,0 0 0,0 0 0,0 0 0,0 0 1,0 0-1,-1 0 0,1 0 0,0 0 0,0 0 0,-1 0 0,1-1 0,-1 1 1,1 0-1,-1 0 0,1 0 0,-1 0 0,1-1 0,-1 1 0,0 0 0,1 0 0,-1-1 1,0 1-1,0-1 0,0 1 0,1-1 0,-1 1 0,0-1 0,0 1 0,0-1 0,0 0 1,0 1-1,0-1 0,0 0 0,0 0 0,0 0 0,0 0 0,-1 0 0,-1 0-18,0 0-1,0 0 1,0-1-1,0 0 0,0 1 1,0-1-1,0 0 1,0 0-1,0-1 0,0 1 1,0-1-1,-4-3 1,-10-10-539,2-2 0,0 0 1,-26-38-1,3-5-2928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00.2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14683,'0'0'1827,"2"22"-1699,6 74 556,-7-76-399,1 0 1,1 0 0,1 0 0,1 0-1,8 19 1,-12-35-252,12 25 89,-13-28-126,1 0-1,-1 0 0,1 0 0,0 0 0,0 0 0,0-1 1,0 1-1,-1 0 0,1 0 0,0 0 0,0-1 1,1 1-1,-1-1 0,0 1 0,0-1 0,0 1 0,0-1 1,0 1-1,0-1 0,1 0 0,1 0 0,-2 0 13,-1 0-1,1 0 1,0 0 0,-1 0-1,1 0 1,0 0-1,-1 0 1,1-1 0,0 1-1,-1 0 1,1 0-1,-1-1 1,1 1-1,-1 0 1,1-1 0,0 1-1,-1-1 1,0 1-1,1-1 1,-1 1 0,1-1-1,0 0 1,5-15 176,-4 11-116,5-20 260,0 0 0,5-43 1,-6-67-79,-6 136-304,0 1-1,1-1 1,-1 0-1,1 0 1,-1 0-1,1 0 1,-1 1-1,1-1 1,0 0-1,-1 0 1,1 0-1,0 0 1,0 0-1,0 0 1,0-1-1,0 1 1,0 0-1,0 0 1,0-1-1,0 1 1,0 0-1,0-1 1,0 1-1,1-1 1,-1 0-1,1 1 1,5 1-746,0 0-1,0-1 1,-1 1 0,9-1 0,22 0-7144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00.6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 8345,'0'0'9713,"0"0"-9675,0 0 1,0 0-1,0 0 0,0-1 1,0 1-1,0 0 0,0 0 1,1 0-1,-1 0 0,0 0 1,0 0-1,0-1 0,0 1 1,0 0-1,0 0 1,0 0-1,0 0 0,0 0 1,1 0-1,-1 0 0,0 0 1,0 0-1,0 0 0,0 0 1,0 0-1,0-1 1,1 1-1,-1 0 0,0 0 1,0 0-1,0 0 0,0 0 1,0 0-1,1 0 0,-1 0 1,0 0-1,0 0 0,0 1 1,0-1-1,0 0 1,0 0-1,1 0 0,-1 0 1,0 0-1,0 0 0,0 0 1,0 0-1,0 0 0,12 22 471,-7-9-350,7 15-61,-2 0-1,-1 0 0,-1 1 1,-2 0-1,-1 1 0,3 48 1,-8 72-37,-1-145-54,0 1 0,0 0 0,-4 9-1,0-6-223,5-9 198,-1 0-1,1 0 1,0 0 0,0 0 0,0 0-1,0 0 1,-1 0 0,1 0-1,0 0 1,0-1 0,0 1-1,0 0 1,0 0 0,0 0-1,-1 0 1,1 0 0,0 0 0,0-1-1,0 1 1,0 0 0,0 0-1,0 0 1,0 0 0,0 0-1,0-1 1,0 1 0,0 0-1,0 0 1,0 0 0,0 0-1,0-1 1,0 1 0,0 0 0,0 0-1,0 0 1,0 0 0,0 0-1,0-1 1,0 1 0,0 0-1,0 0 1,0 0 0,0 0-1,0 0 1,0-1 0,1 1-1,-1-29-2560,0-15-3032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01.0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22 14387,'0'0'6169,"9"-3"-6585,29-11 436,-36 13-8,1 0-1,0 0 1,0 1 0,0-1-1,0 1 1,0 0-1,0 0 1,0 0 0,5 0-1,2 1-27,-9-1 12,-1 0 0,1 0-1,0 0 1,-1 0 0,1 0 0,-1 0-1,1 0 1,-1 1 0,1-1 0,0 0-1,-1 0 1,1 1 0,-1-1 0,1 0-1,-1 0 1,0 1 0,1-1 0,-1 1-1,1-1 1,-1 0 0,0 1 0,1-1-1,-1 1 1,0-1 0,1 1 0,-1-1-1,1 2 1,2 16-2,-3-13 3,10 44 42,-7-34 13,4 32 0,-1 178 257,-6-220-302,0 0 0,0 0-1,-1 0 1,-1 7 0,1-10 2,1 0 0,-1-1 0,0 1-1,1 0 1,-1-1 0,0 1 0,0-1 0,0 0 0,0 1 0,0-1 0,-1 0-1,1 1 1,0-1 0,0 0 0,-2 1 0,1-1-8,1-1 1,-1 1-1,0-1 0,1 0 1,-1 1-1,0-1 0,1 0 1,-1 0-1,0 0 0,1 0 1,-1 0-1,0 0 0,1-1 1,-1 1-1,0 0 0,1-1 1,-1 1-1,1-1 0,-1 0 1,1 1-1,-1-1 0,-1-1 1,-1-4-33,0 0 1,0 0-1,1-1 1,0 1-1,0-1 0,0 0 1,1 0-1,0 1 1,0-2-1,0-6 1,-8-77-730,9-4 236,1 94 530,0 0 0,0 1 0,0-1 0,0 1-1,0-1 1,0 1 0,0-1 0,0 1 0,0-1 0,0 1 0,0-1 0,0 0 0,0 1 0,0-1 0,1 1 0,-1-1 0,0 1 0,0-1 0,1 1 0,-1 0 0,0-1 0,1 0 0,2 4 102,-2-3-88,2 4 12,0-1 1,0 1-1,-1 0 1,1 0-1,-1 0 1,0 0-1,0 1 0,0-1 1,-1 0-1,1 1 1,-1-1-1,0 1 1,0 6-1,1 9-9,-1 37 0,-1-33-51,-1-16-194,1 1 0,-1-1 0,-1 0 1,0 1-1,0-1 0,-1 0 0,1 0 0,-2-1 0,1 1 1,-1 0-1,0-1 0,-1 0 0,0 0 0,-6 7 0,-15 13-3740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01.6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7 410 13658,'0'0'3309,"-2"3"-2696,-2 5 881,9-9-940,20-18-685,-9 6 369,189-162 662,-143 117-864,118-85 0,-159 132-88,-21 11 48,1 0 1,-1 0 0,0 0-1,0 0 1,1-1 0,-1 1-1,0 0 1,1 0 0,-1 0-1,0 0 1,0 0-1,1 0 1,-1 0 0,0 0-1,1 0 1,-1 0 0,0 0-1,1 0 1,-1 0 0,0 0-1,0 0 1,1 1 0,-1-1-1,0 0 1,1 0 0,-1 0-1,0 0 1,0 0 0,1 1-1,-1-1 1,0 0-1,0 0 1,0 0 0,1 1-1,-1-1 1,0 0 0,0 0-1,0 1 1,0-1 0,1 1-1,-1 0 11,1 1 1,-1 0-1,0 0 0,0 0 0,0-1 0,0 1 0,0 0 0,0 0 0,-1-1 1,1 1-1,0 0 0,-1-1 0,1 1 0,-3 3 0,-14 26 216,12-23-174,-117 182-611,-6-4-5356,70-99 3868,55-78 2961,3-7 192,4-2-24,4 0-609,-1-1 0,1 0 1,-1 0-1,0-1 0,1 0 0,9-4 1,44-23 915,3-1-1075,-57 27-300,1 0 0,0 1-1,0 0 1,0 1 0,0-1 0,12 1 0,-1 2-230,-19-1 211,1 0 0,-1 0-1,0 0 1,1 0 0,-1 0-1,0 0 1,0 0 0,1 1-1,-1-1 1,0 0 0,1 0-1,-1 0 1,0 0 0,0 1-1,1-1 1,-1 0 0,0 0 0,0 1-1,1-1 1,-1 0 0,0 0-1,0 1 1,0-1 0,0 0-1,1 1 1,-1-1 0,0 0-1,0 1 1,0-1 0,0 0-1,0 1 1,0-1 0,1 7 9,-1 0 0,0-1 0,0 1 0,-1 0 0,0-1 1,0 1-1,-1-1 0,1 1 0,-1-1 0,-1 1 0,-2 5 0,-7 12 29,-20 31-1,11-23-508,-1-2 1,-2 0 0,-51 49 0,74-79 516,1 1-1,-1-1 1,1 0 0,-1 1 0,1-1 0,-1 1 0,1-1-1,0 1 1,-1-1 0,1 1 0,-1-1 0,1 1 0,0-1-1,0 1 1,-1 0 0,1-1 0,0 1 0,0-1 0,0 2 0,0-1 383,3 0-98,17 3 235,46 11-15,-1 3-1,75 31 1,-122-41-552,-1 0-1,1 2 1,-2 0-1,1 0 0,-1 2 1,-1 0-1,0 1 1,-1 0-1,-1 2 1,15 17-1,-18-16-359,-6-11-177,-6-17-25,1 3 370,-10-36-2281,-9-13-2151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02.2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31 16347,'0'0'5108,"5"-5"-5002,19-15-54,-24 19-46,1 1 0,-1-1-1,1 1 1,0 0 0,-1-1 0,1 1-1,0 0 1,-1-1 0,1 1-1,0 0 1,0 0 0,-1-1 0,1 1-1,0 0 1,0 0 0,-1 0-1,1 0 1,0 0 0,0 0 0,-1 0-1,1 0 1,0 0 0,0 1-1,0-1 1,-1 0 0,1 0 0,0 1-1,-1-1 1,1 0 0,0 1-1,-1-1 1,1 1 0,0 0 0,1 0-10,-1 1 0,0-1 1,0 1-1,0-1 1,-1 1-1,1-1 1,0 1-1,-1-1 1,1 1-1,0 0 0,-1-1 1,1 3-1,0 12-35,0 0-1,-1 1 0,0-1 0,-5 24 0,-17 62 179,12-60-73,9-41-65,1 1 0,-1-1 0,1 0 1,-1 1-1,1-1 0,0 1 0,0-1 1,0 0-1,0 1 0,0-1 0,0 1 1,0-1-1,0 0 0,0 1 0,1-1 1,-1 1-1,1-1 0,-1 0 1,1 0-1,-1 1 0,1-1 0,0 0 1,-1 0-1,1 0 0,0 1 0,0-1 1,0 0-1,0 0 0,0 0 0,0-1 1,0 1-1,0 0 0,2 0 0,-1 1 1,-1-1-1,1 0 0,0 1 0,-1-1 0,1 1 0,-1 0 1,0-1-1,0 1 0,1 0 0,-1 0 0,0 0 1,-1 0-1,1 0 0,0 0 0,0 4 0,0 0 4,0 1 0,-1 0 0,0 11-1,-1 0 36,1-4 14,-2 1 0,0-1 0,0-1 0,-7 21 0,7-24-52,0-1 0,1 1-1,0 0 1,1 17-1,0-21-42,0-6 32,1 1 0,-1 0 0,0 0 0,1 0 0,-1-1 0,1 1 0,-1 0 0,1-1 0,0 1 0,-1 0 0,1-1 1,0 1-1,-1-1 0,1 1 0,0-1 0,-1 1 0,1-1 0,0 1 0,0-1 0,1 1 0,12 7-3,-8-3 64,1-1-1,0 1 1,0-1 0,1 0-1,-1-1 1,1 0 0,-1 0-1,13 3 1,-8-3 248,-11-2-257,-1-1 1,1 0-1,-1 0 0,0 1 0,1-1 0,-1 1 0,1-1 0,-1 0 1,0 1-1,1-1 0,-1 1 0,0-1 0,1 1 0,-1-1 0,0 1 1,0-1-1,1 1 0,-1-1 0,0 1 0,0-1 0,0 1 0,0-1 1,0 1-1,0-1 0,0 1 0,0 0 0,0-1 0,0 1 0,0-1 1,0 1-1,0-1 0,0 1 0,-1-1 0,1 1 0,0-1 0,0 1 1,-1-1-1,1 1 0,0-1 0,0 1 0,-1-1 0,1 1 0,-1-1 1,-3 4-13,-1-2 0,1 1 1,0 0-1,-1-1 0,0 0 1,1 0-1,-1 0 0,0-1 1,0 1-1,0-1 0,-5 0 1,-10 3-172,-38 11-1572,-9 1-2644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30.85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0 9177,'0'0'3153,"3"0"-2972,-3 0-177,1 0 1,0 0-1,-1 0 0,1 1 0,0-1 0,-1 0 0,1 0 0,0 0 1,-1 1-1,1-1 0,-1 0 0,1 1 0,0-1 0,-1 0 0,1 1 1,-1-1-1,1 1 0,-1-1 0,1 1 0,-1-1 0,1 1 0,6 18 280,-6-7 187,1 25-1,-1-19 9,2 38 844,15 360 3933,-13-361-5042,-2-53-199,-2-2-25,-1-1 1,0 1-1,1 0 0,-1 0 0,1-1 0,-1 1 1,0 0-1,1-1 0,-1 1 0,0 0 0,1-1 1,-1 1-1,0-1 0,1 1 0,-1 0 0,0-1 1,0 1-1,0-1 0,1 1 0,-1-1 0,0 0 1,25-88-1842,-12 36-1594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03.1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113 1 17843,'0'0'5481,"22"127"-6721,-60-62 880,-5-14-1936,-10-15-7650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04.0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1 477 18131,'0'0'2832,"26"-8"-2411,0 1-275,5-1 45,0-2 0,-1-1 1,41-21-1,-6-3 121,89-63 1,-59 24-224,-83 64-54,-12 10-38,0 0 0,0 0 1,1 0-1,-1 0 0,0 0 0,0-1 0,0 1 1,0 0-1,0 0 0,0 0 0,0 0 0,0 0 1,1 0-1,-1 0 0,0 0 0,0 0 0,0-1 1,0 1-1,0 0 0,0 0 0,0 0 0,0 0 1,0 0-1,0 0 0,0 0 0,0-1 0,0 1 1,0 0-1,0 0 0,0 0 0,0 0 0,0 0 1,0 0-1,0-1 0,0 1 0,0 0 0,0 0 0,0 0 1,0 0-1,0 0 0,0 0 0,0 0 0,0-1 1,0 1-1,-1 0 0,1 0 0,0 0 0,0 0 1,0 0-1,0 0 0,0 0 0,0 0 0,0 0 1,0 0-1,0-1 0,-1 1 0,1 0 0,0 0 1,0 0-1,0 0 0,0 0 0,-9-1-207,7 1 103,-3-1-171,0 0-1,0-1 0,0 0 0,0 0 1,0 0-1,0 0 0,1-1 0,-1 0 0,1 0 1,0 0-1,0 0 0,0-1 0,0 0 1,0 0-1,1 0 0,0 0 0,0 0 1,0-1-1,0 1 0,0-1 0,1 0 1,0 0-1,-2-9 0,-7-12-1199,2-2 2150,6 5 4250,4 23-4906,-1-1 0,0 0 0,1 1 0,-1-1 0,1 0 0,-1 1 0,1-1 0,0 0 0,-1 1 0,1-1 0,0 1 0,-1-1 0,1 1 0,0 0 0,0-1 0,-1 1 0,1 0 0,0-1 0,0 1 0,0 0 0,-1 0 0,2 0 0,-2 4 190,0 13-66,-1 0-1,0 1 1,-2-1 0,0 0-1,-6 17 1,-238 675 671,232-668-802,9-25-15,4-13-45,0 0 0,1 0-1,0 1 1,0-1 0,0 0 0,0 1-1,1-1 1,-1 6 0,12-26-2380,54-101-878,-28 57-1501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04.4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1 238 13954,'0'0'5294,"1"21"-5267,7 69 7,-6-74-26,1-1-1,6 24 1,-7-31 3,0 1 0,2 16 0,1 18-2,-2-23 92,1 28 0,-4-47-95,0 0 0,0 0 0,0 0 0,0 0 0,1 0 0,-1 0 0,1 0 0,-1 0 0,0 0 0,1-1 0,-1 1 1,1 0-1,0 0 0,-1 0 0,1-1 0,0 1 0,-1 0 0,1-1 0,0 1 0,0-1 0,0 1 0,1 0 0,1 1 171,0 2-89,1-1 0,0 0 0,0 0 0,0 0 0,0 0 0,0 0 0,1-1 1,-1 0-1,1 0 0,0 0 0,-1-1 0,1 1 0,0-1 0,0 0 0,0-1 0,0 1 0,0-1 0,6 0 0,-4 0-65,1 0 46,0 0 0,1 0 0,-1-1 1,0 0-1,0 0 0,1-1 0,12-4 0,1-3 184,-4 3 139,-1-1-1,0-1 0,0 0 0,20-14 0,-36 21-351,0 0-1,1-1 0,-1 1 0,0 0 1,0 0-1,0-1 0,1 1 1,-2-1-1,1 1 0,0-1 0,0 1 1,0-1-1,-1 0 0,2-2 0,-1-27 187,-1 16-190,-7-100-507,-13-135-4109,9 127-1888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04.8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3896,'0'0'19500,"80"132"-19403,-64-92-97,-10-4-409,-1-11-775,-5-15-2625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05.1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1 282 4640,'0'0'14792,"25"-9"-13491,-5 3-1014,16-6 306,-2-1-1,66-34 1,15-22 203,62-33-481,-133 79-1005,-65 32-682,-38 24 1,12-7-3398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05.5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10562,'0'0'7747,"4"25"-6877,2 20-575,15 104 363,-9 212-199,-12-274-359,-5 64-698,5-181-809,7-36 0,7-7-2862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05.9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76 6 13082,'0'0'5742,"2"-1"-5876,2 0 116,1 0-1,0 0 1,-1 0 0,1 1-1,0-1 1,-1 1 0,9 1-1,0-1-508,-13 0 524,1 1 1,-1-1-1,0 0 0,1 0 0,-1 0 0,0 1 0,1-1 0,-1 0 0,0 1 1,0-1-1,1 0 0,-1 1 0,0-1 0,0 0 0,0 1 0,0-1 0,1 0 1,-1 1-1,0-1 0,0 1 0,0-1 0,0 0 0,0 1 0,0-1 1,0 1-1,0-1 0,0 1 0,0 18 82,-1-12-2,1 47 162,6 167-48,0 53 267,-7-186-15,-2 10 96,1-81-452,0 0 0,-1-1 0,-9 27-1,12-41-112,-1-1-1,1 1 0,-1-1 1,1 1-1,-1-1 0,0 0 1,1 1-1,-1-1 1,0 0-1,0 0 0,0 0 1,0 0-1,0 1 0,0-1 1,0-1-1,0 1 0,-1 0 1,1 0-1,0 0 0,0 0 1,-1-1-1,1 1 0,-1-1 1,1 1-1,0-1 1,-1 0-1,1 1 0,-1-1 1,1 0-1,-1 0 0,1 0 1,-1 0-1,1 0 0,-1 0 1,1 0-1,-1-1 0,1 1 1,-1-1-1,1 1 1,0-1-1,-1 1 0,1-1 1,0 0-1,-1 1 0,1-1 1,0 0-1,0 0 0,0 0 1,0 0-1,0 0 0,0 0 1,0-1-1,0 1 0,0 0 1,-1-2-1,-38-73-3876,38 74 3673,-19-43-5004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06.2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11258,'0'0'6352,"12"3"-6362,-3-1 31,-1 1-1,1 0 0,11 7 1,-19-9-10,1 0 0,-1 0 0,0 1 0,0-1 0,0 0 0,0 1 0,0-1 0,0 1 0,-1-1 0,1 1 0,0 0 0,-1-1 0,1 1 0,-1 0 0,0-1 0,1 1 0,-1 0 0,0-1 0,0 1 0,0 0 0,0 0 0,-1-1 0,0 4 0,1 4 42,0 56 87,0-64-136,1-1 1,-1 1-1,1 0 1,-1-1-1,1 1 1,-1 0-1,1-1 1,-1 1-1,1 0 0,0-1 1,-1 1-1,1-1 1,0 1-1,0-1 1,-1 0-1,1 1 1,0-1-1,0 0 0,0 1 1,1-1-1,0 1 35,15 3 233,-14-4-248,0 1 0,0 0 0,-1-1-1,1 1 1,0 0 0,-1 0 0,6 3 0,-8-3-31,1 0-1,0 0 1,0-1-1,-1 1 1,1 0 0,0 0-1,-1 0 1,1 0-1,-1 0 1,1 0-1,-1 0 1,1 1 0,-1-1-1,0 0 1,0 0-1,1 0 1,-1 0-1,0 0 1,0 1-1,0-1 1,0 0 0,0 0-1,-1 0 1,1 2-1,-1 1 3,0 0 1,-1 0-1,1-1 0,-1 1 0,1 0 0,-1-1 0,0 1 1,0-1-1,-1 1 0,1-1 0,-1 0 0,-4 4 0,-1 2-53,-25 27-847,-4-5-1798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06.5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1 355 10218,'0'0'7729,"2"0"-7689,20 0 620,1-1 0,0-1 0,0-1 0,-1-1 0,28-8 0,8-9-448,-1-2 1,90-51 0,-115 57-103,114-67 181,24-12-105,-155 90-198,-13 5 0,0 0 0,0 1 0,0-1 0,-1 0 0,1 0 0,0 0 0,-1 0 0,1 0 0,1-2 0,-12 12-415,-10 9-699,-39 29-1,6-16-1718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06.9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119 1 14963,'0'0'3969,"-59"147"-3713,43-107-96,-1 1 8,7-6-64,-1-9-56,6-6-48,5-30-1225,0-16-3536</inkml:trace>
  <inkml:trace contextRef="#ctx0" brushRef="#br0" timeOffset="1">382 82 15443,'0'0'8594,"80"106"-12651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31.20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 13866,'0'0'3778,"2"0"-3715,-1 1-58,1 0 0,-1 0 0,0-1 0,0 1 0,0 0 0,0 0 0,1 0 0,-1 1 0,-1-1 0,1 0 0,0 0 0,0 0 0,0 1 0,-1-1 0,1 0 0,0 1 0,-1-1 0,0 1 0,1-1 0,-1 1 0,1 1 0,3 41 616,-3-32-307,1 204 1763,-4-118-3070,-2-198-5564,0 52 1383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07.5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9818,'0'0'8586,"4"28"-8235,-1-1-262,4 24 144,0 82-1,-6-77-13,0-11 281,-1 0-1,-3 0 0,-11 61 0,8-63-1032,8-65-1031,1 0 0,12-41 0,-3 2-6335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07.9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0 109 11810,'0'0'7146,"21"-16"-7107,70-46-27,-84 57-11,0 1 0,0-1 0,1 2-1,0-1 1,10-3 0,-13 6-14,0 1 0,0-1-1,0 1 1,0-1-1,9 2 1,10 0-156,-23 21 461,-1 38 163,-2 0 1,-12 73-1,-34 188 232,48-307-664,0-13-20,1 1 0,-1 0 0,0-1-1,-1 1 1,1 0 0,0-1 0,0 1-1,-1 2 1,0-4-4,1 0 0,0 0 0,0 0 0,0 0 0,0 1 0,0-1 0,0 0 0,0 0 0,0 0 0,0 0 0,0 0 1,-1 0-1,1 0 0,0 0 0,0 0 0,0 0 0,0 0 0,0 0 0,0 0 0,0 0 0,-1 0 0,1 0 0,0 0 0,0 0 0,0 0 0,0 0 0,0 0 0,0 0 0,0 0 0,-1 0 0,1 0 0,0 0 0,0 0 0,0 0 1,0 0-1,0 0 0,0 0 0,0 0 0,0 0 0,0 0 0,-1 0 0,1-1 0,0 1 0,0 0 0,0 0 0,-1-1-36,0-1 0,1 1-1,-1 0 1,0-1 0,1 1 0,-1 0 0,1-1-1,0 1 1,-1-1 0,1-1 0,-25-107-4295,13 46-1989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08.2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53 6 12946,'0'0'5072,"4"-1"-4902,29-3-38,-33 4-131,0 0-1,1 0 0,-1 0 1,0 0-1,0 0 0,1 0 1,-1 0-1,0 0 0,0 0 1,1 0-1,-1 1 1,0-1-1,0 0 0,1 0 1,-1 0-1,0 0 0,0 1 1,1-1-1,-1 0 0,0 0 1,0 1-1,0-1 0,0 0 1,0 0-1,1 1 0,-1-1 1,0 0-1,0 0 0,0 1 1,0-1-1,0 0 1,0 1-1,0-1 0,0 14 7,0-7 9,0 3-139,0 0-1,-1 1 1,0-1 0,-1 0 0,0 1-1,-1-1 1,0 0 0,0 0 0,-1-1-1,-10 19 1,9-19 89,0-1 0,-1 1 0,0-1-1,0 0 1,-1-1 0,0 1 0,-14 10 0,30-18 4092,3-2-3974,0 0 1,13-3-1,32-14-2316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08.7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0 324 14995,'0'0'3357,"19"-8"-3138,12-6-177,87-39 119,-30 18 416,-1-5 1,86-53 0,-134 69-555,33-21-165,-70 43 0,0 1 1,0-1-1,0 1 0,1 0 0,-1-1 1,4 0-1,-11 4 147,1-1 0,-1 2 0,0-1 0,0 0 0,1 1 0,0 0 0,-1 0 0,1 0-1,0 1 1,0-1 0,-4 6 0,1-1-8,1 1 0,0-1 0,0 1-1,1 0 1,-5 10 0,6-8-4,0 0 0,0 0 0,1 1 0,1-1 0,-2 20-1,3 59 131,2-66-71,-1-1-1,0 1 1,-7 31 0,2-20-1324,5-39 1291,0 0 1,1-1-1,0 1 0,0 0 0,0 0 0,0 0 1,0 0-1,1 0 0,0 0 0,0 0 0,0 0 1,0 1-1,1-1 0,3-3 0,4-5 475,1 1-1,21-15 1,1-2-373,-28 20 157,-3 3-1230,-24-2-16523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09.0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140 1 13594,'0'0'2713,"-22"142"-2073,12-96 264,-6 4 33,-1 1-377,1-11-184,-5 1-184,5-11-144,5-9-48,6-16-200,-1-10-704,6-21-2977,0-9-4881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09.3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12226,'0'0'5201,"97"137"-3640,-54-96-161,16-1-280,5 1-200,17-6-320,4 1-207,-4-11-265,-6-5-112,-16 1-16,-11-11-48,-21 0-441,-37-10-3199,-17 0-2298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09.9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59 254 13690,'0'0'5762,"25"-23"-5293,78-74-206,-77 73-206,1 1 0,51-34 0,-75 55-57,41-25-30,-43 27 23,-1 0-1,0 0 0,0 0 0,0 0 1,0 0-1,1 0 0,-1 0 1,0 0-1,0 0 0,0 0 0,0 0 1,1 0-1,-1 0 0,0 0 0,0 0 1,0 0-1,0 0 0,1 0 0,-1 0 1,0 0-1,0 0 0,0 0 1,0 1-1,0-1 0,1 0 0,-1 0 1,0 0-1,0 0 0,0 0 0,0 0 1,0 1-1,0-1 0,0 0 1,0 0-1,1 0 0,-1 0 0,0 1 1,0-1-1,0 0 0,0 0 0,0 0 1,0 0-1,0 1 0,0-1 1,0 0-1,0 0 0,0 0 0,0 1 1,0 11 57,0-8-71,-1 12 69,0 1 0,-1-1 0,-1 0 0,-9 31 0,-30 61 170,32-85-159,-15 36 71,-2-1 1,-3-2-1,-3-1 0,-49 64 0,79-116-191,-2 5 54,-1-1 1,0 0-1,-11 9 0,14-14-194,0 0 1,1 0 0,-1-1-1,0 1 1,0-1 0,0 0-1,0 0 1,-1 0 0,1 0-1,0 0 1,0-1 0,-1 1-1,-5-1 1,-8 0-3728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10.2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9690,'0'0'10002,"112"92"-9250,-90-62-336,-1-5-328,-5 6-88,0-11-48,-5-10-816,5-10-697,-5 0-1431,0-25-3946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10.5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0 162 13586,'0'0'6013,"27"-6"-4600,90-20-658,-76 16-426,-1-3 0,-1-1 0,40-20 0,22-8-33,-92 38-329,1 1-1,0 1 1,0-1 0,0 1 0,0 1 0,12-1 0,-21 2 19,0 0 1,-1 1-1,1-1 0,-1 0 1,1 0-1,0 0 1,-1 1-1,1-1 0,-1 0 1,1 1-1,-1-1 1,1 0-1,-1 1 0,1-1 1,-1 1-1,1-1 1,-1 1-1,1-1 1,-1 1-1,0-1 0,1 1 1,-1 0-1,0-1 1,0 1-1,1-1 0,-1 1 1,0 0-1,0-1 1,0 1-1,0-1 1,0 1-1,0 0 0,0-1 1,0 1-1,0 0 1,0 0-1,-4 27-69,3-25 37,0 0 0,0 1-1,0-1 1,0 0 0,-1 0-1,0 0 1,1 0-1,-1 0 1,0-1 0,0 1-1,-1-1 1,1 1 0,0-1-1,-1 0 1,0 0 0,1 0-1,-5 3 1,2-3-353,1-1-1,0 1 1,0-1 0,0 0-1,-1 0 1,1 0 0,0 0-1,-1-1 1,1 0 0,-1 0-1,1 0 1,-1-1 0,-4 0-1,-18-7-4214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10.9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147 1 14859,'0'0'5316,"0"0"-5322,0 0 0,-1 0 0,1 0 0,0 0 0,0 0 1,-1 0-1,1 0 0,0 1 0,0-1 0,0 0 0,-1 0 1,1 0-1,0 0 0,0 0 0,0 1 0,-1-1 0,1 0 1,0 0-1,0 0 0,0 0 0,0 1 0,-1-1 0,1 0 1,0 0-1,0 1 0,0-1 0,0 0 0,0 0 0,0 1 1,0-1-1,0 0 0,0 0 0,0 1 0,0-1 0,0 0 1,0 1-1,5 26-51,-1-10 39,5 76 120,-6-53-61,10 268 580,-10-201-401,2 163 432,-4-95-207,-8-175-290,3 0-169,0-1 0,0 1 0,0-1 0,0 0 0,0-1 0,1 1 0,-1-1 0,0 1 0,1-1 0,-4-2 0,-36-28-150,26 19 166,-6-3-28,11 9-35,-17-17 1,27 22 53,1 1-1,0-1 0,1 0 0,-1 0 0,0 0 1,0 1-1,1-1 0,-1 0 0,1 0 1,-1 0-1,1 0 0,0 0 0,0 0 0,0 0 1,0 0-1,1-2 0,-1 0 26,0 0 0,1 0 0,0 0 0,0 0-1,0 0 1,0 0 0,3-5 0,2 1 10,0 1-1,0-1 1,13-11-1,-5 5 18,-1 2-116,-1-1 1,2 2 0,0 0 0,0 1 0,1 0-1,0 1 1,0 0 0,32-11 0,-45 20-1533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31.624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0 226 12482,'0'0'4316,"7"-1"-3994,20-1-119,-25 2-172,-1 0 0,1 1 0,0-1 1,-1 0-1,1 1 0,0-1 0,-1 1 0,1 0 0,-1-1 0,1 1 0,-1 0 1,0 0-1,1 0 0,-1 0 0,0 0 0,1 0 0,-1 1 0,0-1 1,1 2-1,1 0 23,-1 1 1,0-1 0,-1 0-1,1 1 1,-1-1 0,2 6-1,4 22 585,-2 1-1,1 43 0,0-2-154,0-22-372,10 135 38,-16-185-70,-2-3-20,-9-10-174,1-1 0,1 0-1,0-1 1,1 0-1,0 0 1,1-1 0,1 0-1,-7-22 1,11 31 120,1 1 0,0 0-1,0-1 1,0 1 0,1-1 0,-1 1-1,1-1 1,1 1 0,-1-1 0,1 1-1,0-1 1,0 1 0,1 0 0,-1 0-1,1-1 1,0 1 0,1 0 0,3-5-1,26-45 104,15-22-112,50-70-2294,-65 97 711,10-19-2592,-6 6-4908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11.3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25 11402,'0'0'8571,"21"6"-7545,69 17-221,-76-20-656,0-1 0,0 0 0,-1-1 0,1-1-1,17-2 1,-12 1-35,2-1-17,0-1 1,-1-1 0,39-12 0,8-3-40,-18 5-30,-41 13-70,-8 6-167,-10 11-259,-16 14-953,-10 5-2164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11.7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0 249 17051,'0'0'3933,"26"-8"-3870,-2 1-18,20-5 106,-1-2 0,46-22 0,142-86 305,-143 74-325,-87 47-657,-5 2 142,-16 7-280,-30 13-2483,2-1-3126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12.1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532 0 15051,'0'0'3319,"6"1"-3843,-5-1 527,1 0 17,-1 0-1,1 0 0,-1 0 0,1 0 0,-1 1 1,1-1-1,-1 0 0,0 1 0,1-1 0,-1 1 1,1 0-1,-1-1 0,0 1 0,0 0 0,1 0 1,-1 0-1,0 0 0,0 0 0,0 0 0,0 0 1,0 0-1,0 0 0,0 0 0,-1 1 1,1-1-1,0 0 0,-1 1 0,1-1 0,0 0 1,-1 1-1,0-1 0,1 3 0,5 26 284,15 97 688,-9 344 2639,-13-321-2491,1-144-1029,0 1 1,-1-1-1,1 1 0,-1-1 0,-3 9 0,3-12-51,0-1 0,0 1 0,0-1 0,-1 1 0,1-1 0,-1 0 1,1 0-1,-1 1 0,0-1 0,0 0 0,0-1 0,0 1 0,0 0 0,-5 2 0,-12 6 161,-1-2 0,1 0 0,-1-1 0,-37 7 0,7-5-526,-99 6 0,145-15 278,-114 5-2326,-3-4-3290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17.7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0 18836,'0'0'1716,"5"7"-2400,53 67 1871,-55-69-1126,0-1-1,-1 0 1,0 1 0,0 0 0,0-1 0,-1 1 0,0 0 0,0 0 0,0 0 0,0 0-1,-1 0 1,0 0 0,0 0 0,0 0 0,0 0 0,-1 0 0,-1 5 0,-1 1-405,0 0 0,-1-1 0,0 0 0,0 0 0,-10 15 0,2-6-3082,-24 30 1,5-17-6603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18.4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1 416 10082,'0'0'9594,"15"-9"-8979,-11 6-562,172-113 1116,9-39-394,-52 39-628,-128 112-150,-3 3 1,-1 0-1,1 0 0,-1-1 1,1 1-1,0 0 1,-1 0-1,1 0 1,0 1-1,0-1 0,-1 0 1,1 1-1,0-1 1,4 0-1,-6 1 0,0 0 0,0 0 0,0 0-1,0 0 1,0 0 0,0 0 0,0 0 0,0 0 0,1 0 0,-1 0 0,0 0-1,0 0 1,0 0 0,0 1 0,0-1 0,0 0 0,0 0 0,0 0 0,0 0-1,0 0 1,0 0 0,1 0 0,-1 0 0,0 0 0,0 0 0,0 0 0,0 0-1,0 0 1,0 0 0,0 1 0,0-1 0,0 0 0,0 0 0,0 0 0,0 0-1,0 0 1,0 0 0,0 0 0,0 0 0,0 0 0,0 1 0,0-1 0,0 0-1,0 0 1,0 0 0,0 0 0,0 0 0,0 0 0,0 0 0,0 0 0,0 0-1,0 0 1,0 0 0,-1 1 0,1 4-20,0 0 1,-1 0-1,0-1 1,0 1-1,0 0 1,-1 0-1,0-1 1,0 1-1,-3 5 1,-2 6-13,-92 181-735,65-134 411,-73 126-180,102-179 719,5-10-177,0 0 0,0 0 0,0 0 1,0 0-1,0 0 0,0 0 0,0 0 0,-1 1 0,1-1 0,0 0 1,0 0-1,0 0 0,0 0 0,0 0 0,0 0 0,0 0 0,0 1 1,0-1-1,0 0 0,0 0 0,0 0 0,0 0 0,0 0 0,0 0 1,1 0-1,-1 1 0,0-1 0,0 0 0,0 0 0,0 0 0,0 0 0,0 0 1,0 0-1,0 0 0,0 0 0,0 0 0,0 0 0,0 1 0,0-1 1,1 0-1,-1 0 0,0 0 0,0 0 0,0 0 0,0 0 0,0 0 1,0 0-1,0 0 0,1 0 0,-1 0 0,0 0 0,0 0 0,0 0 1,0 0-1,0 0 0,0 0 0,0 0 0,1 0 0,4-1 10,1 0 0,0-1-1,-1 0 1,1 0 0,-1 0-1,1-1 1,-1 1 0,6-5-1,11-5 54,-15 8-55,1 1-1,0 0 1,0 1-1,1-1 1,-1 2-1,0-1 1,1 1-1,10 0 1,-18 1-5,0 0-1,0 0 1,0 0 0,1 0 0,-1 1-1,0-1 1,0 0 0,0 1 0,0-1-1,0 1 1,0-1 0,0 1-1,0-1 1,0 1 0,0 0 0,0 0-1,0-1 1,0 1 0,0 0-1,-1 0 1,1 0 0,0 0 0,0 0-1,-1 0 1,1 0 0,-1 0 0,1 0-1,-1 2 1,2 3 39,0 0-1,-1 0 1,0 0-1,0 9 1,-1-12-30,1 11 37,-1-1-1,0 0 1,-1 0-1,-1 0 1,0 0-1,0 0 1,-1 0-1,-1 0 1,0-1-1,-7 14 1,-53 94 135,56-107-178,-1 0 1,0-1 0,-1 0-1,0-1 1,-1 0 0,-22 17-1,30-25-26,-1-1 0,1 0 0,-1 0 0,1 0 0,-1-1-1,0 0 1,0 1 0,0-1 0,0 0 0,0-1 0,0 1 0,0-1-1,0 0 1,-6 0 0,6 0-30,1-1 0,0 1 0,0-1 0,0 0-1,0 0 1,0 0 0,0-1 0,0 1 0,0-1 0,1 0-1,-1 1 1,1-1 0,-1 0 0,1 0 0,-1-1 0,1 1-1,0 0 1,-2-4 0,-8-15-318,1 0 1,1-1-1,-10-31 0,19 49 378,-1-1-1,1 0 0,0 0 1,0 0-1,1 0 1,-1-6-1,1 11-5,0-1 0,0 1 0,0 0 0,0 0 0,0 0 0,0 0 0,0-1 0,0 1 0,0 0 0,0 0 0,1 0 0,-1 0 0,0-1 0,0 1 0,0 0 0,0 0 0,0 0 0,0 0 0,0 0 0,1 0 0,-1-1 0,0 1 0,0 0 0,0 0 0,0 0 0,0 0 0,1 0 0,-1 0 0,0 0 0,0 0 0,0 0 0,0 0 0,1 0 0,-1 0 0,0 0 0,0 0 0,0 0 0,0 0 0,1 0 0,-1 0 0,0 0 0,0 0 0,0 0 0,0 0 0,1 0 0,-1 0 0,0 0 0,2 0 56,28 0 443,0 0 0,0 2 0,0 2 0,51 12 0,-66-12-336,137 45 1127,-118-36-1163,0 1-1,42 26 1,-62-33-126,-7-3-88,0 0 0,12 10 0,-28-24-533,0 0 0,1-1 0,0-1 0,0 1 0,1-1 0,-7-18 1,-18-34-4680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18.8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18579,'0'0'4097,"113"82"-4041,-97-67-56,-5-10-104,-6-5-1208,0 0-2865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19.2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 13154,'0'0'7183,"24"2"-6211,78 4-288,-94-5-609,1-1-1,0 0 0,0 0 1,-1-1-1,1 0 0,-1-1 1,17-5-1,-20 5-30,0 1 1,1-1-1,0 1 0,-1 0 0,1 0 0,5 1 0,-9 0-12,-2 4 8,-1 6-71,-1 1 0,0-1 0,-1 0 0,0 0-1,-1 0 1,0-1 0,0 1 0,-6 8 0,0 1-149,-23 46-326,-56 79-9003,31-55 15323,58-89-5729,0 0-1,0 0 1,1 0 0,-1 0 0,10 0 1146,9-5-862,-8-2-261,0 1-1,0-2 1,13-10-1,-13 9-212,-8 6-132,-2 3 103,-1 0 0,1-1 0,0 1 0,-1-1-1,1 1 1,-1-1 0,1 1 0,-1-1 0,1 1 0,-1-1-1,1 1 1,-1-1 0,1 0 0,-1 1 0,0-1 0,1 0 0,-1 0-1,0 1 1,0-1 0,1-1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19.5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0 7329,'0'0'9370,"-11"127"-8530,11-76 56,0 10-231,0-1-353,0 1-80,0 0-120,0-10-64,0-11 8,0-19-56,0-11-136,0-31-648,5-65-449,1 5-119,-6-5-4041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19.9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1 290 13138,'88'-117'2018,"-78"104"-1647,0 0-1,23-21 0,-22 24-297,12-11-14,1 2 1,50-32-1,-70 50-5,0-1 1,0 0 0,-1 1-1,1 0 1,0 0-1,0 0 1,0 0 0,0 0-1,1 1 1,-1 0 0,0 0-1,4 0 1,1 0 680,-9 0-734,1 0 1,0 0-1,-1 0 0,1 0 0,-1 1 1,1-1-1,0 0 0,-1 0 0,1 0 1,-1 0-1,1 1 0,0-1 1,-1 0-1,1 0 0,-1 1 0,1-1 1,-1 0-1,1 1 0,-1-1 0,0 1 1,1-1-1,-1 1 0,1 0 1,2 2 12,-2-3-14,0 1 0,0 0-1,0 0 1,0-1 0,0 1-1,0 0 1,0 0 0,0 0-1,0 0 1,0 0 0,-1 0-1,1 1 1,0-1 0,-1 0-1,1 0 1,-1 0 0,1 1-1,-1-1 1,0 0 0,1 3-1,-1 30 180,0-19-36,0 616 2703,0-630-2852,0 4 19,0-1 1,0 1-1,0-1 0,-1 0 1,1 1-1,-1-1 1,-2 5-1,2-8-32,1 0 0,-1 0 0,0 0 0,1 0 1,-1 0-1,0 0 0,0 0 0,0 0 0,0 0 0,0 0 0,0-1 1,0 1-1,0 0 0,0-1 0,0 1 0,0-1 0,-1 1 0,1-1 1,0 0-1,0 1 0,-1-1 0,1 0 0,0 0 0,0 0 0,-1 0 1,1 0-1,0 0 0,0 0 0,-1 0 0,0-1 0,-1 1-188,0-1 0,0 1 0,0-1 0,0 0 0,0 0 0,1 0 0,-1-1 0,0 1 0,1 0 0,-1-1 0,1 0 0,-1 0 0,1 0 0,0 0 0,0 0 0,-3-3 0,-16-24-4821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20.2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1 6185,'0'0'8791,"0"0"-8768,1 0 0,-1 0-1,0 0 1,0 0-1,0 0 1,0 0-1,1 0 1,-1 0 0,0 0-1,0 0 1,0 0-1,0 0 1,1 0 0,-1 0-1,0 0 1,0 0-1,0 0 1,0 0 0,1 0-1,-1 0 1,0 0-1,0 0 1,0 0 0,0 0-1,0 1 1,1-1-1,-1 0 1,0 0 0,0 0-1,0 0 1,0 0-1,0 0 1,0 1-1,0-1 1,1 0 0,4 30 610,0 20-533,1 69 567,-6 265 1258,0-381-1996,-2-9-396,-13-64-4257,5 25-1848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31.97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13 0 11162,'0'0'6889,"0"11"-6522,-8 115 80,3-10-255,5-95-132,0-20-49,0 0 0,1 0 0,-1 1 0,0-1 0,1 0 0,-1 0 0,0 0 0,1 0 0,0 0 0,-1 0 0,1-1 0,-1 1 0,1 0 0,0 0 0,0 0 0,-1 0 0,1-1 0,0 1 0,0 0 0,0-1 0,0 1 0,0-1 0,0 1 0,0-1 0,0 1 0,0-1 0,0 0 0,0 1 0,0-1 0,0 0 0,0 0 0,1 0 0,-1 0 0,1 0 0,6 0 173,1 1-1,-1-2 1,12-1 0,-18 2-134,7-1 84,1-1 1,-1-1 0,0 1 0,0-1-1,13-7 1,41-26 231,-36 19-248,-4 2 26,-14 10-77,-1-1 0,1 1 0,0 0 0,13-4 1,-22 9-84,3-1 44,-3 6-287,-6 8-54,-1-2 0,0 1 0,-12 14 0,-15 12-2220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20.5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 1 16019,'0'0'1808,"3"14"-2135,8 47 334,-10-54 32,-1 0 1,1 1-1,-2 12 0,0-17-13,1 0 0,0-1 0,0 1-1,0 0 1,0-1 0,1 1 0,-1 0 0,2 4-1,0-4-22,0 1 0,-1-1 0,2 1 0,-1-1 0,0 0-1,3 4 1,9 12 80,-10-14-189,4 8 602,-8-12-479,0-1 1,0 1 0,0-1 0,0 1-1,0-1 1,0 0 0,0 1 0,0-1-1,0 1 1,0-1 0,0 1 0,-1-1-1,1 1 1,0-1 0,0 0 0,0 1 0,-1-1-1,1 1 1,0-1 0,-1 0 0,1 1-1,0-1 1,-1 0 0,1 1 0,0-1-1,-1 0 1,1 0 0,0 1 0,-1-1-1,1 0 1,-1 0 0,0 1 0,-14 5-1159,0-1 0,-23 6 0,28-9-43,-18 4-4751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21.0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12042,'0'0'7705,"12"3"-7300,39 11-234,-50-14-170,1 0 1,-1 0-1,0 1 1,0-1-1,1 1 0,-1-1 1,0 1-1,0-1 1,0 1-1,0 0 1,0-1-1,0 1 1,1 1-1,-2-2 4,1 1 0,-1-1 0,0 0 0,0 1 0,0-1 0,0 0 0,0 1 0,0-1 0,0 0 0,0 1 0,0-1 0,0 0 0,0 1 0,0-1 0,0 0-1,0 1 1,0-1 0,0 0 0,0 1 0,0 0 0,-1 1 103,1 90 764,0-90-858,1-1 1,-1 1-1,1-1 1,-1 1 0,1-1-1,0 1 1,-1-1-1,1 1 1,0-1 0,0 0-1,0 0 1,0 1-1,0-1 1,0 0 0,1 0-1,-1 0 1,0 0-1,3 1 1,29 17 437,-25-15-379,27 13 246,59 17-1,-20-7 99,-50-19-117,1 0 0,0-2 1,0-1-1,43 4 0,107-5 326,-129-4-722,-11 0 10,112-5-340,-128 3-88,-1 0-1,1-2 0,-1 0 0,0-1 0,30-14 0,-23 4-2947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21.4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16107,'0'0'7546,"92"70"-7907,-60-39-1455,-16-11-5714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22.2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1 178 11498,'0'0'8346,"5"2"-7275,5 0-918,0 0 1,0-1-1,0 1 1,0-2 0,0 0-1,1 0 1,-1-1-1,0 0 1,0 0 0,0-1-1,0-1 1,0 0-1,-1 0 1,17-8 0,60-36 73,-41 23-152,49-21 0,-56 28-60,-20 9-26,33-11 0,-25 18-422,-26 0 429,0 1-1,0 0 0,1 0 1,-1 0-1,0 0 0,0 0 1,0 0-1,0 0 0,0 0 1,0 0-1,0 0 1,0 0-1,0 1 0,0-1 1,0 0-1,0 0 0,1 0 1,-1 0-1,0 0 0,0 0 1,0 0-1,0 0 1,0 0-1,0 0 0,0 0 1,0 0-1,0 0 0,0 0 1,0 0-1,0 0 0,0 0 1,0 0-1,0 0 1,0 0-1,0 1 0,0-1 1,0 0-1,0 0 0,0 0 1,0 0-1,0 0 1,0 0-1,0 0 0,0 0 1,0 0-1,0 0 0,0 0 1,0 0-1,0 1 0,0-1 1,0 0-1,0 0 1,0 0-1,0 0 0,0 0 1,0 0-1,0 4 0,-1-1-1,1 1 1,-1 0 0,0-1-1,0 1 1,0-1 0,0 1-1,-1-1 1,-2 5 0,-2 4 10,-59 114 148,19-38-122,5-6 3,-66 138 49,-50 113-933,155-329 828,-2 5-60,0-1 0,-1 0 0,0 0 1,0 0-1,-1 0 0,-11 10 0,16-17 55,1 0 0,-1-1 0,0 1 0,1-1 0,-1 1 0,0-1 0,0 1 0,1-1 0,-1 0 0,0 1 0,0-1 0,0 0 0,1 0 0,-1 0 0,0 1 0,0-1 0,0 0 0,-1 0 0,2-1-35,-1 1 1,1 0-1,-1 0 0,1-1 0,-1 1 0,1 0 1,-1 0-1,1-1 0,-1 1 0,1-1 0,0 1 0,-1 0 1,1-1-1,0 1 0,-1-1 0,1 1 0,0-1 0,0 1 1,-1-1-1,1 0 0,-1-3-713,0 0 0,0-1 0,1 1 0,-1 0 0,1-6 0,0-29-7303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22.8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97 9273,'0'0'6842,"14"-15"-6802,45-44-32,-48 48 39,-10 10-25,-1 0 1,1 1 0,-1-1 0,1 0 0,-1 0 0,1 1 0,0-1 0,-1 0 0,1 1 0,0-1 0,0 1 0,-1-1-1,1 1 1,0-1 0,0 1 0,0 0 0,0-1 0,0 1 0,-1 0 0,1 0 0,0-1 0,0 1 0,0 0 0,0 0-1,0 0 1,1 0 0,4 1 61,-5 9 454,1-4-481,0-1 1,1 1 0,5 9 0,-5-9-45,0-1 1,-1 1 0,1-1 0,-1 1-1,2 6 1,1 27 626,-1 0 1,-1 0-1,-4 49 0,0-27 119,1 97 217,1-158-1095,0 0 0,0 0 0,0 0 0,0 0 0,0 0 0,0 0 0,0 0 0,1 0 1,-1 0-1,0 0 0,0 0 0,1-1 0,-2 1 22,8-12-570,8-32-1250,19-43-1192,-29 75 3107,0 0 1,1 0-1,0 0 1,17-18-1,-22 28 78,3-4-9,1 0 0,0 0 1,0 0-1,9-5 0,-12 9 127,-1 1 0,0 0 1,1-1-1,0 1 0,-1 0 0,1 1 0,0-1 0,-1 0 1,1 1-1,0 0 0,0 0 0,-1-1 0,1 2 0,0-1 0,0 0 1,0 0-1,2 2 0,-2-1 14,0 1 0,0 0 0,0 0 0,0 0 0,-1 0 0,1 1 0,0-1 0,-1 1-1,0 0 1,0 0 0,3 4 0,4 5 163,5 4-193,0 2 1,-1-1-1,-1 2 0,-1 0 1,-1 0-1,0 1 0,9 28 1,-17-39-63,0-3-36,0 1-1,1-1 1,-1 0 0,1 0-1,3 6 1,-1-7-95,-6-13-219,-25-86-3562,5 34-7523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23.6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36 14803,'0'0'5268,"4"16"-4440,-4-16-827,23 136 800,-19-103-684,3 69 10,-6-78-117,-1-24-11,0 1 0,1-1-1,-1 1 1,0-1 0,0 1 0,1-1 0,-1 1 0,0-1 0,1 1 0,-1-1 0,1 1 0,-1-1 0,1 0 0,-1 1 0,1-1 0,-1 0-1,1 1 1,-1-1 0,1 0 0,-1 0 0,1 0 0,-1 1 0,1-1 0,-1 0 0,1 0 0,0 0 0,-1 0 0,1 0 0,-1 0 0,1 0-1,0 0 1,-1 0 0,1 0 0,-1 0 0,1 0 0,-1-1 0,1 1 0,0 0 0,2-1-4,2 0 20,-1 0-1,1 0 1,-1 0 0,1-1-1,-1 0 1,0 0 0,0 0-1,0 0 1,0-1 0,5-4-1,5-5 155,17-18 0,-16 14-43,31-30 209,1-3-25,82-64 0,-123 108-370,-4 3-36,0 1 0,0-1 0,1 0 0,-1 1 0,1-1 0,-1 1 0,4-1 0,-10 1-376,1 0 1,-1 0-1,1 0 0,-1-1 1,1 1-1,0-1 0,0 0 1,0 0-1,0 0 0,0 0 1,0-1-1,-4-3 0,-10-14-3926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24.0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194 1 13050,'0'0'2018,"-7"19"-1022,-55 217 1302,27-71-1228,4-13-758,-17 34-177,48-184-81,-1 0 1,0 0-1,0 0 0,0 0 1,0-1-1,0 1 1,-2 3-1,3-5-45,0 0 1,0-1-1,0 1 1,0 0-1,0 0 1,0 0-1,0 0 0,0 0 1,0 0-1,0 0 1,0 0-1,0 0 0,0 0 1,0 0-1,0 0 1,0 0-1,0 0 1,0 0-1,0 0 0,0 0 1,0 0-1,0-1 1,0 1-1,0 0 0,0 0 1,0 0-1,0 0 1,0 0-1,0 0 1,0 0-1,0 0 0,0 0 1,0 0-1,0 0 1,0 0-1,0 0 0,0 0 1,0 0-1,0 0 1,-1 0-1,1 0 0,0 0 1,0 0-1,0 0 1,0 0-1,0 0 1,0 0-1,0 0 0,0 0 1,0 0-1,0 0 1,0 0-1,0 0 0,0 0 1,0 0-1,0 0 1,0 0-1,0 0 1,0 0-1,0 0 0,-1 0 1,1 0-1,0 0 1,0 0-1,0 0 0,0 0 1,3-12 204,5-9-201,0 0 0,19-30 0,29-40-90,-40 66 20,0-2 0,2 0 0,2 2 0,0 0 0,45-42 0,-62 64 56,-1 1 0,1 0 0,-1 0 0,1 0 0,0 1 0,0-1 0,0 1 0,0-1-1,0 1 1,0 0 0,0 0 0,1 0 0,-1 1 0,0-1 0,1 1 0,3 0 0,-7 0 1,1 0 0,0 0-1,-1 0 1,1 0-1,0 0 1,-1 0 0,1 1-1,-1-1 1,1 0-1,0 0 1,-1 1-1,1-1 1,-1 0 0,1 1-1,-1-1 1,1 1-1,-1-1 1,1 1 0,-1-1-1,1 1 1,-1-1-1,0 1 1,1-1 0,-1 1-1,0-1 1,1 1-1,-1 0 1,0-1 0,0 1-1,0-1 1,1 2-1,0 25 212,-1-20-129,0 15 104,1-4-38,-1 0 0,-1 0 0,-1 0 0,0 0 0,-9 35 0,7-41-109,-1-1 0,0 1 0,0-1 0,-1 0 1,-1 0-1,0-1 0,0 1 0,-1-2 0,-9 10 1,15-17-91,0-1 0,1 1 0,-1-1 1,0 1-1,0-1 0,-1 0 0,1 0 0,0 0 1,0 0-1,0 0 0,-1 0 0,1-1 1,-3 1-1,2 0-536,-1-1-1,1 0 1,0-1 0,0 1 0,0 0-1,-6-2 1,-12-7-7368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24.3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10458,'0'0'8670,"19"10"-8271,-1-1-249,111 63 960,-55-25-387,107 47 0,-153-80-683,-21-10-39,-1 0-1,1-1 0,0 0 0,9 2 1,-13-7-172,-7-3-11,-12-12-548,8 8-222,-19-25-4213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24.7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17595,'0'0'5105,"48"117"-4601,-26-87-255,-6 1-57,6 4-144,-6-4-48,-6-6-240,-10-10-801,0-10-1991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25.1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0 325 5817,'0'0'14379,"25"-6"-12971,-6 2-1150,4-1 6,1-1 0,-2 0-1,1-2 1,-1-1 0,35-19 0,-18 4-78,-1-2 1,-1-2-1,35-33 0,51-51-727,-121 111-56,-10 4-28,-18 10-944,-31 21 0,14-8-1405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32.34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0 15603,'0'0'2355,"3"23"-2115,0-3-177,13 138 259,-12-104-182,5 131 417,-4-112-381,-15-204-5701,2 71-181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25.4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114 0 14547,'0'0'1901,"1"14"-1919,-1-2 32,4 79 174,-7-29 528,-3-1 0,-21 89 0,5-28 307,18-95-876,-20 107 310,3-19-359,15-83-236,3-26-7,3-6 104,0 0 1,0 0-1,0 0 0,1-1 0,-1 1 0,0 0 0,0 0 0,0 0 1,0 0-1,0 0 0,0 0 0,0 0 0,0 0 0,0 0 1,0 0-1,0 0 0,0 0 0,0-1 0,0 1 0,0 0 1,0 0-1,0 0 0,0 0 0,0 0 0,0 0 0,0 0 0,0 0 1,0 0-1,0 0 0,0 0 0,0-1 0,0 1 0,0 0 1,0 0-1,0 0 0,-1 0 0,1 0 0,0 0 0,0 0 0,0 0 1,0 0-1,0 0 0,0 0 0,0 0 0,0 0 0,0 0 1,0 0-1,0 0 0,0 0 0,0 0 0,-1 0 0,1 0 0,0 0 1,0 0-1,0 0 0,0 0 0,0 0 0,0 0 0,0 0 1,0 0-1,0 0 0,0 0 0,0 0 0,-1 0 0,1 0 1,0 0-1,0 0 0,0 0 0,0 0 0,0-17-2927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25.7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14739,'0'0'5785,"124"112"-5785,-108-97 0,-11-15-192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26.1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0 17467,'0'0'1824,"4"9"-2471,29 67 708,-30-68-14,1 0 0,-1 0 1,-1 0-1,0 0 1,1 10-1,-2-15-94,-1 1 1,0 0-1,0-1 0,0 1 0,0-1 0,-1 1 0,1 0 0,-1-1 0,0 1 0,0-1 0,-1 0 1,1 1-1,0-1 0,-4 4 0,1 0-160,-1 0 0,0-1 0,0 0 0,0 0 1,-1-1-1,0 1 0,-10 6 0,9-6 1294,8-3 500,15-2 904,-4 0-3012,43 12 831,196 34 909,-159-38-575,99-3 0,-169-6-753,-8 1 108,0-1-1,22-3 1,-33 2-203,1 0 1,0 0-1,-1 0 0,1 0 1,-1 0-1,1-1 1,-1 1-1,0-1 1,0 0-1,0 0 0,0 0 1,0 0-1,0-1 1,3-3-1,1-5-4534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26.4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12826,'0'0'10723,"102"142"-11676,-81-122-1311,-4-15-7386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26.9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41 16819,'0'0'6025,"113"-36"-5721,-87 31-184,1 5-104,0 0 40,-5 0-40,-6 5-16,-11 11 0,-5 4-464,-5 20 32,-28-4-968,1-1-5465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27.6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1 254 12202,'0'0'3081,"2"24"-2720,10 78 265,5 101 2863,-17-192-3161,0-10-283,0 1 0,0-1 1,0 1-1,0-1 0,0 1 1,0-1-1,1 1 0,-1-1 1,0 1-1,1-1 0,-1 0 1,1 1-1,-1-1 0,2 3 1,-1-3-10,9-24-394,-2-5 292,-1 2-121,0 1 0,2 0 1,17-33-1,-23 52 186,0 0 0,0 0 0,1 1 0,0-1 0,0 1 0,1 0 0,-1 0 0,1 1 0,0-1 0,1 1 0,-1 0 0,1 1 0,-1-1 0,1 1 0,0 0 0,0 1 0,1-1 0,11-2 0,-1 3 96,-1 0 0,1 1 0,0 0 0,23 3 0,-38-2-93,0 1 1,0-1-1,0 0 1,0 1-1,0 0 1,-1 0-1,1-1 1,0 1-1,0 0 1,0 0-1,-1 1 1,1-1-1,0 0 1,-1 0-1,1 1 1,-1-1-1,2 3 1,-1-1 1,0 0 0,0 0 1,-1 0-1,1 1 0,-1-1 1,0 0-1,0 1 0,0-1 1,1 7-1,-2-6 8,1 0 0,-1 0 0,0 0 0,0 0 0,0 0 0,-1 1 0,0-1 0,1 0 0,-1 0 0,-1 0 0,1 0 0,0-1 0,-1 1 0,0 0 0,0 0 0,0-1 0,0 1 0,-4 2 0,4-3-10,-1-1-1,0 1 1,-1-1-1,1 0 1,0 0-1,-1 0 1,1 0-1,-1 0 1,0-1-1,1 0 1,-1 0-1,0 0 1,0 0-1,0 0 1,-6-1-1,8 0-24,1 0 0,0 0 0,0 0 0,-1-1 0,1 1 0,0 0 0,-1-1 1,1 1-1,0-1 0,0 0 0,0 1 0,0-1 0,0 0 0,-1 0 0,1 1 0,0-1 0,1 0 0,-1 0 0,0 0 0,0 0 0,0 0 1,1-1-1,-1 1 0,0 0 0,1 0 0,-1 0 0,1-1 0,-1 1 0,1 0 0,-1-3 0,0-4-56,0 0 0,0 0-1,1-15 1,0 17 88,0 1-12,0 1-1,0-1 1,1 0-1,-1 1 1,1-1-1,0 0 1,1 1-1,-1-1 1,1 1-1,0 0 1,0-1-1,5-6 1,-2 5 0,1-1 0,0 1 0,0 0 0,1 1 0,-1-1 0,10-4 0,127-78-34,-113 73 26,1 1 0,63-21 0,-83 32 3,0 1-1,-1 0 0,1 0 1,0 1-1,0 0 1,0 1-1,17 1 0,-24 0 15,-1-1-1,0 1 0,0 0 0,0 0 1,0 0-1,0 0 0,0 0 0,0 1 1,0-1-1,0 1 0,-1 0 1,1 0-1,0 0 0,-1 0 0,0 0 1,0 1-1,1-1 0,-1 1 1,-1-1-1,1 1 0,0 0 0,-1 0 1,1 0-1,-1 0 0,0 0 1,0 0-1,0 0 0,0 0 0,0 4 1,0 2 46,0 1 1,-1-1-1,0 0 1,0 0-1,-1 1 1,0-1-1,-1 0 1,0 0-1,0 0 1,-1 0 0,0 0-1,-1-1 1,0 0-1,0 1 1,-1-1-1,0-1 1,0 1-1,-1-1 1,0 0-1,0 0 1,-1 0-1,1-1 1,-2 0-1,-8 6 1,13-10 82,-1-1 0,1 1 1,0 0-1,-1-1 0,0 0 0,1 0 1,-1 0-1,0-1 0,1 1 0,-1-1 0,-5 0 1,8 1-105,0-1 0,1 0 1,-1 0-1,0 0 0,0 0 1,1-1-1,-1 1 1,0 0-1,0 0 0,1 0 1,-1-1-1,0 1 0,1 0 1,-1 0-1,0-1 1,1 1-1,-1-1 0,1 1 1,-1-1-1,1 1 0,-1-1 1,1 1-1,-1-1 0,1 1 1,-1-1-1,0 0 1,0-2 2,1 0 1,-1 0-1,0 0 1,1 0-1,0 0 1,-1-3-1,1 4-20,0-12-17,-1 1 0,2-1 0,0 0 0,0 1 0,2-1 0,-1 1 0,8-21 0,15-24-1132,45-79 1,-22 54-2411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30.6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12226,'0'0'2345,"32"92"-969,-32-67-288,0 5 144,0 1-39,5-6-417,1-5-448,-6-4-256,5-6-72,0-10-864,6 0-1033,-6-10-3016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31.0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0 264 16627,'0'0'967,"22"-7"-850,-3 2-123,4-2 44,0-1 0,0-1 1,0 0-1,28-18 0,246-153 404,-290 175-440,-6 4-1,0 1 1,0-1 0,0 0 0,0 1-1,0-1 1,0 1 0,0-1 0,0 1-1,0 0 1,0-1 0,0 1 0,0 0 0,2 0-1,-3 0 42,0 1 0,0 0-1,0 0 1,0 0 0,0 0 0,0 0-1,0 0 1,0-1 0,0 1-1,0 0 1,-1 0 0,1 0 0,0 0-1,-1-1 1,1 1 0,-1 1 0,-23 45 273,-2 0 0,-46 60 1,27-41-374,31-46-369,-2 0 1,1 0 0,-24 20 0,31-32-177,0-1 0,-11 8 0,14-12 19,0-1 1,-1 1-1,1-1 0,-6 1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31.4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178 0 15019,'0'0'3965,"0"12"-3950,1 22-13,-3 123 654,-10-45-170,-27 118 0,28-174-379,-76 342 580,62-284-649,23-100-887,2-30-438,1-1 708,1 1-1,0-1 1,9-29-1,-6 26 24,13-56-2688,2 4-2658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31.7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86 9978,'0'0'9377,"3"25"-8601,14 81-323,-9-65-285,23 152 60,-16-84-179,-15-108-61,0 0 1,0-1-1,0 1 0,0-1 0,1 1 0,-1-1 0,0 1 1,0 0-1,0-1 0,1 1 0,-1-1 0,0 1 0,0-1 1,1 1-1,-1-1 0,0 0 0,1 1 0,-1-1 0,2 1 0,-2-1-3,0 1 0,1-1 0,-1 0 0,1 0 0,-1 0 0,0 0 0,1 0 0,-1 0 0,1 0 0,-1 0 0,1-1 0,-1 1 0,0 0 0,1 0 0,-1 0 0,1 0 0,-1 0 0,0-1 0,1 1 0,-1 0-1,1-1 1,2-1-49,0-1-1,0 0 0,-1 0 0,1 0 0,3-6 0,115-216-156,-79 142 57,12-16 7,10-22 144,-64 120 58,1 1-1,0-1 0,-1 0 1,0 0-1,1 1 0,-1-1 0,1 0 1,-1 0-1,0 0 0,0 0 1,1 1-1,-1-1 0,0 0 0,0 0 1,0 0-1,0 0 0,0 0 1,0-1-1,-13 8 1313,-1 2-1021,-35 16-780,-1-2 1,-91 27-1,137-48 448,4-1 2,0 0 0,1 0 0,-1 0 0,0 0-1,0 0 1,0 0 0,0 0 0,0 1 0,0-1-1,0 0 1,1 0 0,-1 0 0,0 0 0,0 0-1,0 0 1,0 0 0,0 1 0,0-1 0,0 0-1,0 0 1,0 0 0,0 0 0,0 0 0,0 0 0,0 1-1,0-1 1,0 0 0,0 0 0,0 0 0,0 0-1,0 0 1,0 0 0,0 1 0,0-1 0,0 0-1,0 0 1,0 0 0,0 0 0,0 0 0,0 0-1,0 1 1,0-1 0,0 0 0,-1 0 0,1 0-1,0 0 1,0 0 0,0 0 0,0 0 0,0 0-1,0 0 1,0 1 0,-1-1 0,1 0 0,0 0 0,0 0-1,0 0 1,0 0 0,0 0 0,-1 0 0,16 5 193,-12-4-69,11 4 136,111 43 1539,-104-38-1738,-1 0 1,-1 2-1,0 0 1,20 17-1,-28-21-426,-7-5 299,-1-1 0,0 1 1,0 0-1,0 0 1,0 0-1,3 4 0,-5-6-371,-1 1-1,1 0 1,0-1-1,0 1 1,-1 0-1,1-1 1,-1 1-1,0 0 1,1 0-1,-1 0 1,0 2-1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17.13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10202,'0'0'4657,"0"20"-4508,0 65 11,0 126 2736,0-209-2863,1 0 0,-1 0 0,1 0-1,-1 0 1,1-1 0,0 1 0,0 0 0,0 0-1,0-1 1,0 1 0,0 0 0,0-1-1,0 1 1,1-1 0,-1 0 0,3 3 0,29 19 1337,-29-21-1145,3 2-71,1-1-1,0 1 1,0-1-1,0-1 1,0 0-1,1 0 1,-1-1-1,1 1 0,-1-2 1,15 0-1,-20 0-104,-1-1-1,1 1 0,0-1 0,-1 0 1,1 0-1,-1 0 0,0-1 0,1 1 0,-1 0 1,0-1-1,0 0 0,0 1 0,3-4 1,28-29 516,-30 30-488,8-9 64,9-8 5,0-2 0,-2 0 0,-1-1 0,15-28 0,-30 47-165,-1 4-9,0-1 1,0 1-1,0-1 1,-1 1-1,1-1 1,0 1-1,-1-1 1,1 0-1,-1 1 0,0-1 1,0 0-1,1 0 1,-1 1-1,0-1 1,0 0-1,-1 1 1,1-1-1,0 0 1,-1 1-1,1-1 1,0 0-1,-1 1 1,-1-3-1,-4-5-545,-1 1-1,0-1 1,0 1-1,-1 0 1,-16-12-1,-15-12-3324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32.68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22 12170,'0'0'3060,"14"-4"-2967,47-10-38,-58 14-53,17-3 15,-12 3-12,-8 0 29,1 0 1,-1 1 0,1-1 0,-1 0-1,1 1 1,-1-1 0,1 0 0,-1 1-1,1-1 1,-1 1 0,0-1-1,1 1 1,-1-1 0,0 1 0,1-1-1,-1 1 1,0-1 0,0 1 0,1-1-1,-1 1 1,0-1 0,0 1-1,0 1 1,1-1 76,3 11 252,6 25 1,-3-7-235,-3-14 31,-2 1 1,3 24 0,-2-6 53,4 94 927,-6-67-503,0 73-50,-1-76-466,-3-63-246,-30-62-3511,11 21 41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32.4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1 376 14387,'0'0'6518,"21"2"-6406,74 8-36,-84-9-31,-1 0 0,1-1 0,0-1 0,-1 0 0,1 0 0,-1-1 0,1-1 0,18-6 0,-11 1 31,0-2 0,32-21 0,-30 18-83,-13 9-4,9-7-60,1 0 0,19-19 0,-35 30 53,-1 0 0,0 0 1,0 0-1,1-1 0,-1 1 1,0 0-1,1 0 0,-1 0 0,0-1 1,0 1-1,0 0 0,1 0 1,-1 0-1,0-1 0,0 1 1,0 0-1,0-1 0,1 1 1,-1 0-1,0 0 0,0-1 1,0 1-1,0 0 0,0-1 0,0 1 1,0 0-1,0-1 0,0 1 1,0 0-1,0 0 0,0-1 1,0 1-1,0 0 0,0-1 1,0 1-1,0 0 0,0-1 0,0 1 1,-1 0-1,1 0 0,0-1 1,0 1-1,0 0 0,0 0 1,-1-1-1,1 1 0,0 0 1,0 0-1,0 0 0,-1-1 1,1 1-1,0 0 0,-1 0 0,1 0 1,0 0-1,0-1 0,-1 1 1,1 0-1,0 0 0,-1 0 1,1 0-1,-1 0 0,-24-3-1591,20 3 1115,-3-1 74,1 0 0,-1 0 0,1-1 0,-1 0 0,1 0 0,0-1 0,0 0 0,0 0 0,0 0 0,0-1 0,1 0 0,-7-6 0,7 5 349,1 0 0,0 0-1,0-1 1,1 1 0,0-1 0,0 0 0,0 0 0,1-1-1,0 1 1,0-1 0,0 0 0,1 0 0,-2-7 0,0-6 873,-2-23 0,5 0 5000,0 44-5913,1 0 102,0 0 0,0 1 0,0-1 0,0 0 0,0 0 0,0 0 0,0 1 0,0-1 0,0 0 0,0 0-1,1 3 1,0 0 27,4 19 225,3 11 270,4 57 1,-5 344 708,-8-274-1120,1-131-85,0-20-44,0-8-34,0-4-47,2-116-497,23-143-2514,-9 138-1331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33.2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189 188 9578,'0'0'5810,"-16"30"-3320,-8 12-2053,-9 18 68,-26 65-1,17-4-282,40-117-220,-1 5-11,1 1 1,0-1-1,0 1 0,0 0 1,1 14-1,1-23-13,0 0 0,-1 0 0,1 1 0,0-1 0,0 0 0,1 0 0,-1 0 0,0 0 0,0 0 0,0 0-1,1 0 1,-1 0 0,0 0 0,1 0 0,-1 0 0,1 0 0,-1-1 0,1 1 0,0 0 0,-1 0 0,1 0 0,0-1 0,0 1 0,1 1 0,0-1-38,1-1 0,-1 1 0,1-1 0,-1 0 0,1 0 0,0 0 0,-1 0 0,1 0 0,-1 0 0,4-1-1,3-1 48,1 0 0,-1-1 0,0 0 0,0 0 0,0-1 0,15-9 0,50-38 227,-58 40-139,102-80 668,68-48 776,-185 138-1514,59-39 402,82-41 1,-137 79-411,-2 1-7,-1-1 0,0 1 0,1 0 0,0 0 0,-1 0 0,1 1 0,-1-1 0,6 0 0,-7 1-38,-1 2 69,-1-1 1,1 0 0,-1 0 0,0 0 0,0 1 0,0-1-1,1 0 1,-1 0 0,0 0 0,0 0 0,-1 0-1,1 0 1,0-1 0,0 1 0,0 0 0,-1 0 0,0 0-1,-1 0-12,-1 2-93,1-1-1,-1 0 1,0-1-1,0 1 1,0-1-1,0 0 1,0 0-1,0 0 1,0 0 0,0-1-1,-5 1 1,7-1-25,1-1-1,0 1 1,-1 0 0,1-1 0,-1 1 0,1-1 0,-1 1 0,1-1 0,0 0 0,-1 1 0,1-1-1,0 0 1,0 0 0,0 0 0,0 0 0,0 0 0,0 0 0,0 0 0,0-1 0,-1-1-1,-14-28-1222,15 28 1147,-36-104-3437,14 38 6122,22 66-2284,1 1-11,-1 1-1,1-1 1,-1 0 0,0 1 0,0-1-1,1 1 1,-1-1 0,0 1-1,-3-3 1326,4 7-1837,1 6 219,0 1 0,1 0 0,4 16-1,1 1 116,1 18 117,4 82-1,-11 48 264,-1-104-163,0-38-109,-10 448 2022,4-424-1849,6-56-246,-17-4 283,12 0-392,1 0 0,-1-1 0,1 0 0,0 0 0,0 0-1,0-1 1,-6-9 0,1 0-235,-11-24 0,9 14-40,1 0 1,1 0 0,-9-40-1,14 46 149,2 12 335,1 1 1,0-1 0,0 0-1,0-9 1,2 12-118,-1 1 0,0-1-1,1 1 1,-1-1 0,1 1 0,0 0 0,0-1 0,0 1-1,0 0 1,1 0 0,-1-1 0,0 1 0,1 0 0,2-2-1,6-6 74,1 1 0,1 0 0,-1 1 0,1 0 0,1 1-1,-1 1 1,17-7 0,-15 10-42,-12 2-76,0 1-1,-1 0 1,1 0 0,-1-1 0,1 1-1,-1-1 1,1 0 0,-1 1 0,3-3-1,-3 2-255,-17 1-11255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33.6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13930,'0'0'9611,"11"25"-9603,-11-5-8,0 1-401,0-6-1199,0 0-4953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34.4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10418,'0'0'11978,"65"20"-11706,-39-10-136,1 6-128,-5-1 8,-6 5-16,-16 26-208,0-11-592,-6 6-2208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34.7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56 16003,'0'0'1831,"5"27"-1750,-3-21-69,29 184 361,-8-60 102,-9-58 314,-4-32-442,-10-40-348,0 1 0,0-1 1,0 0-1,0 1 1,0-1-1,0 0 0,0 0 1,0 1-1,1-1 1,-1 0-1,0 0 1,0 1-1,0-1 0,0 0 1,0 0-1,1 0 1,-1 1-1,0-1 0,0 0 1,0 0-1,1 0 1,-1 1-1,0-1 0,0 0 1,1 0-1,-1 0 1,0 0-1,0 0 0,1 0 1,-1 0-1,0 0 1,1 0-1,-1 1 0,0-1 1,0 0-1,1 0 1,-1-1-1,1 1-8,0 0-1,-1-1 1,1 1 0,0-1-1,-1 1 1,1-1 0,0 1-1,-1-1 1,1 1 0,-1-1-1,1 0 1,-1 1 0,0-1-1,1 0 1,-1 1 0,1-2-1,7-18-120,8-28 0,1-6-135,75-205-4575,-48 124-2907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35.2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258 1 16315,'0'0'4766,"2"23"-4514,5 74-130,-6-80-77,-1 1-1,-1-1 1,-3 28 0,1-30-166,1 26 0,5-40-27,32-2 512,1 0-1,61-13 1,-89 13-380,0-1 1,1 1 0,9 0-1,-18 12-154,0-7 177,0 0 1,-1 0 0,0 0 0,0 0 0,0 0-1,-1 0 1,1 0 0,-1 0 0,0-1 0,0 1-1,-4 4 1,-5 7 28,-16 16-1,9-11-54,-28 39-611,-54 86-1,-26 72 295,77-129 342,39-70 2,-4 5 7,1 1 1,1 1-1,-12 37 1,23-60-14,1-1 0,-1 1 0,1 0 1,0 0-1,-1 0 0,1 0 0,0 0 1,0 3-1,1-5-5,-1 1-1,0-1 1,0 1-1,0-1 1,0 1 0,1-1-1,-1 1 1,0 0-1,1-1 1,-1 1 0,0-1-1,1 0 1,-1 1-1,0-1 1,1 1 0,-1-1-1,1 1 1,0-1-1,2 1-8,-1 0 0,1 0 0,0-1-1,0 1 1,-1-1 0,1 0 0,0 0-1,0 0 1,3 0 0,6 0 39,24 0 101,16 0 366,89-10 0,19-19 412,-159 29-905,6-2-19,0 1 0,0 1 1,9-1-1,-15 1-4,0 0 0,1 0 0,-1 0 0,0 0 0,0 1 0,0-1 0,0 0 0,0 0 0,0 1 0,0-1 0,0 1-1,0-1 1,0 1 0,0-1 0,0 1 0,0-1 0,0 1 0,0 0 0,-1 0 0,1-1 0,0 1 0,0 0 0,-1 0 0,1 0 0,-1 0 0,1 0 0,-1 0-1,1 0 1,0 1 0,0 10-243,-1-10 48,-6-5-181,-3-3-336,0-1-1,1 0 1,-1-1-1,1 0 0,-7-9 1,-13-23-3238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35.5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86 13 10386,'0'0'5673,"18"-2"-5268,56-7-30,-73 9-361,0 0 1,0-1-1,0 1 1,1 0-1,-1 0 0,0 0 1,0 0-1,0 0 0,1 0 1,-1 0-1,0 1 1,0-1-1,0 0 0,0 1 1,0-1-1,0 1 1,1-1-1,-1 1 0,0 0 1,0-1-1,-1 1 1,1 0-1,1 1 0,3 4 146,0 1 0,-1-1 0,0 1-1,-1 0 1,1 1 0,-1-1 0,-1 1-1,0-1 1,3 15 0,0 8 212,0 36 1,1 375 2034,-6-333-2068,0-105-327,1-1 0,-1 0 0,-1 0 0,1 1 0,0-1 0,0 0 0,-1 0-1,1 0 1,-1 1 0,0-1 0,0 0 0,0 0 0,0 0 0,0 0 0,0 0 0,-2 2-1,1-2 7,-1-1 0,1 1-1,0-1 1,-1 0 0,1 0-1,-1 1 1,1-2 0,-1 1-1,0 0 1,0 0 0,1-1-1,-1 0 1,-3 1 0,1 0-88,0 0 0,0-1 0,0 0 0,1 0 0,-1 0 0,0 0 0,0-1 0,0 1 0,0-1 0,0 0 0,0-1 0,1 0 0,-1 1 0,0-1 0,1-1 0,-6-2 0,-4-9-1002,0 0 0,1-1 0,1 0 0,-18-27 1,-7-14-6934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35.9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1 122 14547,'0'0'1027,"12"-1"195,4 0-875,58-2 978,-66 3-1210,0-1-1,1 1 0,-1-2 0,0 1 0,0-1 0,0-1 1,0 1-1,-1-1 0,1-1 0,0 1 0,-1-1 0,0-1 1,0 1-1,0-1 0,-1 0 0,10-11 0,-15 15-147,0 1-1,-1-1 0,1 0 0,-1 1 0,1-1 1,0 0-1,-1 0 0,0 0 0,1 0 1,-1 1-1,0-1 0,1 0 0,-1 0 1,0 0-1,0 0 0,0 0 0,0 0 1,0 0-1,0 0 0,0 0 0,0 0 0,0 0 1,0-1-1,-7-14-4574,-3-2-3118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36.2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 1 10682,'0'0'9706,"-22"126"-9386,12-75-88,-1-10 0,5-1-136,-4-14-8,10-11-88,5-46-1336,17-14-601,-1-16-3144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36.8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108 0 11618,'0'0'8470,"0"8"-8391,0 7-73,-2 0 0,0 0 0,-1 0 0,0 0 0,-2 0 0,-7 21 0,-63 119 238,71-147-241,3-6-83,4-2-205,138 0 673,-135 0-388,0 1 0,-1-1 0,1 1 1,0 0-1,0 0 0,-1 1 0,1 0 0,-1 0 1,1 0-1,-1 1 0,0 0 0,0 0 0,0 0 1,4 4-1,-5-4-4,-1 0-1,0 1 1,0-1 0,0 1 0,0-1 0,0 1 0,-1 0 0,0 0-1,0 0 1,0 1 0,0-1 0,-1 0 0,1 1 0,-1-1-1,0 1 1,-1 0 0,1-1 0,-1 6 0,1 9 62,-1-6 38,0 0 0,-2 14 1,1-23-74,0 0 0,0 1 0,0-1 0,0 0 0,-1 0 0,1 0 1,-1 0-1,0 0 0,-1-1 0,-3 6 0,2-4-19,-1 0 0,0 0 0,1-1 0,-2 0 0,1 0 0,0 0 0,-1-1 0,0 1 0,0-1 0,-10 3 0,13-5-212,-1 0 0,1 0 0,-1 0 1,1 0-1,-1-1 0,1 0 0,-1 0 1,1 0-1,-1 0 0,0 0 0,1-1 1,-1 0-1,1 1 0,0-1 1,-1-1-1,1 1 0,0 0 0,-1-1 1,1 0-1,0 1 0,0-1 0,-3-3 1,-16-19-5733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33.01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5 342 12842,'0'0'3968,"1"22"-3608,2 70-66,-2-80-234,-1 0 1,-1 0-1,1-1 0,-5 17 0,3-14-5,1-5-41,4-11-20,57-79 109,-8 11-26,47-60 16,22-27 805,-111 145-761,-1 1 1,0-2 0,-1 1 0,-1-1 0,12-26-1,-19 39-193,0-1-1,0 1 0,0 0 0,0 0 0,0-1 1,0 1-1,0 0 0,0 0 0,0-1 0,0 1 1,0 0-1,0 0 0,0-1 0,0 1 0,0 0 1,0-1-1,0 1 0,0 0 0,0 0 1,0 0-1,0-1 0,0 1 0,0 0 0,0 0 1,-1-1-1,1 1 0,0 0 0,0 0 0,0 0 1,0-1-1,-1 1 0,1 0 0,0 0 0,0 0 1,-1 0-1,1 0 0,0-1 0,0 1 1,0 0-1,-1 0 0,1 0 0,-13-1-1576,9 1 703,-15-3-4142,-3 3-4101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37.1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36 8001,'0'0'12555,"129"0"-12267,-97-15-120,-10 5-168,-1-1 0,-15 11-160,-22 0-1184,-6 0-2417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37.5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113 11 17651,'-16'-4'547,"-26"-2"0,42 6-540,-1 0 0,1 0 1,-1 0-1,1 0 0,-1 0 0,1 0 0,-1 0 0,1 0 1,-1 0-1,1 0 0,0 0 0,-1 1 0,1-1 0,-1 0 1,1 0-1,-1 1 0,1-1 0,0 0 0,-1 1 0,1-1 1,0 0-1,-1 1 0,1-1 0,0 0 0,0 1 0,-1-1 1,1 1-1,0-1 0,0 0 0,-1 1 0,1 0 0,0 16-25,1-9 42,-1 12 34,0 0 191,0-1 1,-1 0 0,-6 28 0,-6 3 74,7-31-316,1 0 1,1 1 0,1 0-1,-1 22 1,4-42-20,0 0 0,1 1 0,-1-1 1,0 1-1,1-1 0,-1 1 0,1-1 0,-1 0 0,0 1 0,1-1 0,-1 0 1,1 1-1,-1-1 0,1 0 0,0 0 0,-1 0 0,1 1 0,-1-1 0,2 0 0,-1 0-12,8 2 26,-1 0 0,1 0-1,-1-1 1,1-1 0,9 1 0,16 1 30,-23-1-29,1 0 0,0-1 0,-1 0 0,1-1 0,-1 0 0,1 0 0,-1-1 0,0-1-1,0 0 1,0-1 0,0 0 0,0 0 0,16-11 0,16-8-10,76-37 51,-104 55-37,-1-1 0,1 2 0,0 0 0,0 1 0,0 1 0,28-2 0,-34 4-8,-7 0-4,0 0 1,0 0-1,0-1 1,0 2-1,1-1 0,-1 0 1,0 0-1,0 1 1,0-1-1,0 1 0,0-1 1,0 1-1,0 0 1,0 0-1,0 0 0,-1 0 1,1 0-1,2 2 1,13 14 23,1-2 0,26 18 0,-43-31-20,1-1 1,0 0 0,-1 1-1,0-1 1,1 1-1,-1 0 1,0-1 0,0 1-1,0 0 1,0 0 0,0-1-1,0 1 1,0 0 0,-1 0-1,2 4 1,-1 1 13,0 0 1,0 0-1,-1 9 1,1 43 185,0-4-104,-2-1 0,-2 1 0,-12 56 0,-2-34 424,-39 107 1,53-176-465,-1 1 0,1-1 0,-1 0 0,-1 0 0,0 0 0,0-1 0,-10 12-1,13-17-55,0 0-1,-1 1 1,0-1-1,1 0 1,-1-1-1,0 1 0,0 0 1,0-1-1,0 0 1,0 0-1,0 0 0,0 0 1,-1 0-1,1 0 1,0-1-1,0 0 0,-1 1 1,1-1-1,0-1 1,-1 1-1,1 0 0,0-1 1,0 1-1,-1-1 1,-4-2-1,0-1-142,0 1-1,1-1 0,0-1 1,-13-9-1,-28-26-2654,48 40 2798,-49-42-7570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37.9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124 0 13594,'0'0'7290,"0"127"-6842,-5-102-280,-6 6 8,0 4-88,1-5-32,-1-9-56,-5-6 0,5-10-320,-5-10-656,0-15-3049,0-11-2912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38.4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17587,'0'0'3305,"0"15"-3033,0 102 39,0 34-218,13-150-168,-6-2 86,0 1-1,0-1 0,0-1 1,-1 1-1,1-1 0,0 0 0,-1-1 1,8-3-1,51-32 154,-18 9-102,-18 16-78,0 1 1,0 1-1,49-11 0,-6-3-29,-7 1-4242,-57 23 3226,-8 1 1203,0 0-1,1 0 0,-1 0 1,0 0-1,1 0 0,-1 0 0,0 1 1,1-1-1,-1 0 0,0 0 0,0 0 1,1 1-1,-1-1 0,0 0 0,0 0 1,1 0-1,-1 1 0,0-1 0,0 0 1,0 1-1,0-1 0,1 0 0,-1 1 1,1 18 5774,-1-10-7654,0-7 1772,1 12 112,-2 0 0,1-1-1,-2 1 1,0 0-1,-5 17 1,7-29-144,-1-1 0,1 1 0,-1-1 1,0 1-1,1-1 0,-1 0 0,0 1 0,0-1 0,0 0 1,0 1-1,0-1 0,0 0 0,-1 0 0,1 0 0,0 0 1,0 0-1,-1 0 0,1-1 0,-1 1 0,1 0 0,-1-1 1,1 1-1,-1-1 0,1 1 0,-3-1 0,1 0-256,1 0 0,-1 0 0,1 0 0,-1-1 0,1 0 0,-1 1-1,1-1 1,-1 0 0,1 0 0,0 0 0,0 0 0,0-1 0,-1 1 0,1 0-1,0-1 1,1 0 0,-1 1 0,-2-3 0,-27-37-15054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41.6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210 0 15227,'0'0'4616,"9"1"-3164,-15 6-1437,-1 0 1,1 1 0,0 0 0,1 0 0,-7 15-1,-6 7-232,-58 83-1379,21-40-2377,27-37-1812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42.0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82 6489,'0'0'10455,"13"7"-9681,-5-1-604,2-1 31,0 1 0,16 6 0,-22-10-146,0-1 0,0 1-1,0-1 1,1-1 0,-1 1 0,0 0-1,0-1 1,1 0 0,-1 0-1,0 0 1,0-1 0,7-1-1,2-3 67,1-1 0,-1 0 0,0-1-1,0-1 1,22-16 0,-7 3 56,-9 8-112,-7 4-60,-1 2 0,15-8 0,-24 14-214,-5 2-377,-5 2-348,0 1 0,0-1-1,-9 7 1,-14 9-3748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42.3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4 13594,'0'0'3518,"0"-3"-3420,0 90-73,-11 251 864,-26 8 702,36-327-1541,2-214-1533,4 105-724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42.7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156 1 14579,'0'0'1861,"-8"19"-1205,2-4-605,-49 129-27,-5 69 90,40-136-79,19-73-31,-4 24-52,5-27 36,3-2 8,6-5 147,0 1 0,-1-2-1,1 1 1,-2-1-1,1-1 1,-1 1-1,12-17 1,-5 8-17,47-53 104,84-75 0,-132 133-226,0 1 0,1 0 0,20-11 0,-15 15-31,-19 5 25,1 1 1,0 0-1,0 0 0,0 0 1,0 0-1,0 0 0,-1 0 0,1 0 1,0 0-1,0 1 0,0-1 1,0 0-1,0 0 0,1 1 1,-1 1 58,0-1-1,0 1 1,0 0 0,-1-1 0,1 1 0,0 0 0,-1-1-1,1 1 1,-1 0 0,0 0 0,1-1 0,-1 1 0,0 0-1,0 0 1,0 0 0,0-1 0,-1 3 0,1 3 122,0 219 1580,0-226-1773,0 0 0,0 0-1,1 0 1,-1 0 0,0 0 0,0 0-1,0 0 1,0 0 0,1 0 0,-1 0-1,0 0 1,0 0 0,0 0 0,1 0-1,-1 0 1,0 0 0,0 0 0,0 0-1,0 0 1,1 0 0,-1 0 0,0 0-1,0 0 1,0 0 0,0 0 0,1-1-1,-1 1 1,0 0 0,0 0 0,0 0-1,0 0 1,7-16-617,13-87-2963,-9 51-1659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43.0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12642,'0'0'6885,"8"1"-6060,11 2-359,28 6 0,-40-7-441,0 0 0,0 1 0,0-1 0,0 1 0,-1 0 0,1 1 0,-1 0 0,10 7 0,-14-9-29,-1 0 1,1 1-1,0-1 0,-1 0 0,0 1 0,1-1 0,-1 1 0,0 0 1,0-1-1,0 1 0,-1 0 0,1 0 0,-1 0 0,1 3 0,0 6-2,-1 0 0,-2 12 0,2-19 16,-1 3 18,-1 0 0,0 0 1,0 0-1,-1 0 0,0-1 1,0 1-1,-1-1 1,-4 8-1,1-2 61,6-11 1,0 0 1,0 0 0,0 0-1,0 0 1,1 1 0,-1-1-1,1 0 1,-1 0 0,1 0-1,0 3 1,7-4 26,70-1 151,-45 0-2865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45.3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1 310 864,'0'0'20296,"0"2"-19273,0 1-905,1 3 556,10-14-564,24-24-178,32-31 30,-56 50 14,100-97-176,-93 94 165,0 1 1,2 1 0,-1 1-1,33-17 1,-49 29 6,-1 0 0,1 0 0,-1 0 0,1 0 0,-1 1 0,1-1 0,0 1 0,3-1 0,-6 2 6,1-1 0,-1 1 0,0-1 0,0 1 0,1-1 0,-1 1 1,0-1-1,0 1 0,0-1 0,0 1 0,0-1 0,0 1 0,0-1 1,0 1-1,0-1 0,0 1 0,0-1 0,0 1 0,0 0 0,0 2-35,0 8 34,0 14 31,0 0 0,-1 1-1,-2-1 1,-9 41 0,-1-21 26,0-2-15,-19 47 0,31-89-53,-1 5 66,0-1 0,-1 0 0,0 0 0,0 0 0,-5 6 0,7-10-144,1 0 1,-1-1-1,0 1 1,0 0 0,0 0-1,0 0 1,0-1-1,0 1 1,0-1-1,0 1 1,0-1-1,-1 1 1,1-1-1,0 0 1,0 1-1,0-1 1,-1 0 0,1 0-1,0 0 1,0 0-1,0 0 1,-1 0-1,1 0 1,0 0-1,0 0 1,0-1-1,-1 1 1,1 0-1,0-1 1,0 1 0,0-1-1,-2 0 1,-8-12-7091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33.344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5 1 9690,'0'0'6245,"0"16"-5829,0 109 205,-1-92-504,1-17-17,-1-1 1,5 29-1,-4-42-71,1 0 0,-1-1 0,1 1 0,0 0-1,0 0 1,-1-1 0,1 1 0,0-1 0,1 1 0,-1 0 0,0-1 0,0 0 0,1 1 0,-1-1 0,1 0 0,-1 0 0,1 0 0,-1 0 0,1 0 0,0 0 0,0 0 0,-1 0 0,1-1 0,0 1 0,3 0 0,0 0 151,0-1-1,-1 1 1,1-1 0,0 0 0,-1 0 0,1 0 0,0-1 0,-1 1-1,9-3 1,-5 0 77,1-1 1,-1 0-1,0 0 0,0-1 0,12-9 0,33-32 458,-67 55-3050,-7 6-2926</inkml:trace>
  <inkml:trace contextRef="#ctx0" brushRef="#br0" timeOffset="1">1 518 16235,'0'0'4681,"110"-58"-4185,-79 37-280,-9 4-216,-4 5-64,-9 3-384,-5 5-792,-17 4-3065,-9 0-7546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45.6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 1 5737,'0'0'8354,"0"147"-6642,-5-102-192,-6 1-288,6 5-687,0-6-345,-1-9-128,6-6-72,0-4-72,0-21-1041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46.0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253 1 16235,'0'0'3978,"0"5"-3834,0 34-49,-1 74-111,0-106-35,0 1 0,-1-1-1,0 1 1,0-1 0,0 0 0,-1 0-1,0 0 1,-1 0 0,1-1 0,-1 1 0,0-1-1,-1 0 1,0 0 0,0-1 0,0 1-1,0-1 1,-1 0 0,0 0 0,0-1-1,-9 5 1,3-2 193,-1-1 0,0 0-1,0-1 1,0-1 0,-1 0-1,1-1 1,-1 0 0,0-1-1,0-1 1,-15 0 0,28-1 56,14 0-284,17 0 62,-11-1 29,0 1 0,0 1 0,32 5 0,17 13 687,68 27 1,-88-29-507,1-3-1,0-2 1,1-2-1,0-3 1,85 3-1,-19-10-90,-93-2-104,-1 0 0,0-2 1,25-7-1,-31 6-219,7-1 157,0-1 0,24-12 1,-41 16-356,0 0 1,0-1 0,0 1-1,-1-1 1,1 0 0,-1-1-1,0 1 1,-1-1 0,1 0-1,-1 0 1,0 0 0,5-9 0,-1-12-8782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46.4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14026,'0'0'6618,"59"122"-7658,-27-92 936,6-4-360,0-11-1177,-12-10-3584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47.0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 12874,'0'0'9322,"102"0"-9146,-75 0-120,0-5-40,-11 0-16,-5 5-88,-11 15-1640,-16 10-1185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47.3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1 446 9690,'0'0'10967,"18"-19"-10647,136-131-9,-75 75-180,70-66-94,-127 120-87,-17 15-223,1 1-1,0-1 0,0 1 0,0 0 1,13-8-1,-19 14 191,1 0-1,-1-1 1,0 1 0,0-1 0,0 1 0,0 0-1,0-1 1,0 1 0,0-1 0,0 1-1,0 0 1,0-1 0,0 1 0,0 0 0,0-1-1,0 1 1,-1-1 0,1 1 0,0 0 0,-1 0-1,-6 15 40,-1 0 0,-1-1 0,-13 17-1,1 0 61,-97 187 207,69-124-117,-14 31-31,53-102-82,6-18-32,2-6-65,2-12-615,6-20-1665,9-8-1340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47.7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12994,'0'0'8465,"2"22"-8264,12 71-168,-13-87-30,0-1-1,0 1 1,1-1-1,0 1 0,0-1 1,0 0-1,1 0 1,0 0-1,0 0 1,0 0-1,0-1 0,1 1 1,0-1-1,0 0 1,0 0-1,9 7 1,-5-5-14,-1-1-29,0 0-1,0-1 1,0 0-1,1 0 1,-1-1 0,1 0-1,0 0 1,0-1-1,10 2 1,-9-4-419,-8-4-170,-11-6-1618,-9-1-5624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48.1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80 0 10066,'0'0'7522,"9"14"-7467,26 44-4,-33-55-46,0 0 0,-1 0-1,0 0 1,0 1 0,0-1 0,0 1 0,0-1 0,0 0 0,-1 1 0,0-1 0,0 1 0,0-1 0,-1 6 0,0 6-6,0 2-9,-1 0 1,-1-1 0,-1 1 0,-1 0 0,-10 26-1,3-10 24,10-25 16,-5 12-67,0-2 1,-11 23-1,16-37 43,0 0 0,0 0-1,-1 0 1,1-1 0,-1 1-1,0 0 1,-1-1 0,1 0-1,0 0 1,-1 0 0,0 0-1,0 0 1,1-1 0,-2 0-1,-5 3 1,55-5 3368,-9 1-3104,-12 1-136,0 1 0,0 0 1,40 13-1,9 1 114,-36-9-105,-10-2 94,48 4 0,177-10 672,-60-16-825,-42 3-124,46-8-2285,-170 16-946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48.5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14963,'0'0'5497,"91"71"-5449,-53-50-48,0-6-968,-17-10-3289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49.3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0 152 15931,'0'0'5057,"135"-40"-4281,-93 15-392,-4 4-208,0-4-104,-12 10-24,-4-1-48,-11 6-8,-33 10-2192,-5 0-4794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49.7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0 208 13082,'0'0'3794,"5"20"-3255,-2-8-567,27 141-1,-28-136 101,25 149 1153,-16-112-895,18 53 1,-28-102-332,1-1 1,-1 0-1,1 0 1,0 0-1,0 0 1,5 6-1,-7-10 0,1 1-1,0 0 0,0 0 1,0 0-1,-1-1 0,1 1 1,0 0-1,0-1 0,0 1 1,0-1-1,0 1 1,1-1-1,-1 0 0,0 1 1,0-1-1,0 0 0,0 0 1,0 1-1,0-1 1,1 0-1,-1 0 0,0-1 1,0 1-1,0 0 0,0 0 1,0 0-1,0-1 0,0 1 1,1-1-1,-1 1 1,1-1-1,1-1 5,0 0 0,0 0 0,0 0 0,0-1 0,-1 1 0,1-1 0,-1 1 0,4-5 0,16-24 90,-2-1 0,20-39 0,-14 25-51,3-7-31,182-303-418,-209 352 389,10-14-80,1-1 0,0 2 0,1 0-1,25-24 1,-33 36 80,0 0-1,0 0 1,0 1-1,0 0 1,1 0-1,0 1 1,0 0-1,0 0 1,0 0-1,0 1 1,0 0-1,16-2 1,-22 4 58,1 0 0,0 0-1,0 0 1,0 0 0,-1 0 0,1 0-1,0 1 1,0-1 0,0 1 0,-1-1-1,1 1 1,0-1 0,-1 1 0,1 0-1,0 0 1,-1 0 0,1 0 0,-1 0-1,1 0 1,-1 1 0,0-1 0,0 0-1,1 1 1,-1-1 0,0 1 0,0-1-1,0 1 1,0-1 0,0 4 0,2 3 203,0 0 0,-1 0 1,0 1-1,-1 0 1,1 8-1,-1-7-135,3 81 959,-2-34-789,-1-30-213,-2 49 0,0-74-80,1 1 1,-1 0 0,0-1-1,0 1 1,0-1-1,0 1 1,0-1 0,0 0-1,-1 1 1,1-1 0,-1 0-1,1 0 1,-1 0-1,0 0 1,0 0 0,0 0-1,0-1 1,0 1 0,-1-1-1,1 1 1,0-1-1,-4 1 1,3 0-107,-1-1 1,1 0-1,-1 1 1,1-2-1,-1 1 0,0 0 1,1-1-1,-1 1 1,0-1-1,1 0 0,-1-1 1,0 1-1,1-1 1,-1 1-1,-3-2 0,2 0-389,1 0 0,0-1 0,-1 1 0,1-1-1,1 0 1,-5-4 0,-25-23-7524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33.74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0 14523,'0'0'4087,"3"20"-4045,10 62-27,-2 20 83,-6-43-75,-2-13 332,-2-25 118,-1 22 0,-1-16-366,1-25-82,0-1 1,0 0-1,1 1 1,-1-1-1,0 0 0,0 1 1,1-1-1,-1 0 0,0 0 1,1 1-1,0-1 1,-1 0-1,1 0 0,0 0 1,-1 0-1,1 1 1,0-1-1,0 0 0,0-1 1,0 1-1,0 0 1,0 0-1,0 0 0,0-1 1,0 1-1,0 0 0,1-1 1,-1 1-1,0-1 1,0 1-1,3-1 0,3 2 299,0-1-1,1-1 0,-1 0 0,14-1 0,-4 1-292,-11-1 78,0 1 1,0-1-1,0 0 1,-1-1-1,1 0 0,0 0 1,-1 0-1,1 0 1,-1-1-1,7-4 1,7-6 366,23-20 0,-35 27-343,-3 4-84,-1-1-1,0 0 1,1 0 0,-1-1 0,-1 1 0,1-1 0,3-4-1,-5 5-44,0 0 0,0 0-1,0 0 1,0-1 0,0 1 0,-1 0-1,1 0 1,-1 0 0,0-1-1,0 1 1,0 0 0,-2-6-1,-3-16-873,-1 1-1,-17-43 1,-2 5-3097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50.1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17307,'0'0'2913,"53"157"-2033,-26-101-176,-5-6-296,-6-4-256,0-10-144,-11-16-8,-5-5-32,-21-15-1104,-6 0-3193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50.4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6209,'0'0'13235,"4"24"-12850,0-3-348,3 18-2,2-1-1,16 48 0,-5-32 228,3 0 0,2-2 0,35 56 0,-52-97-162,0 1 1,0-1-1,1-1 0,1 0 0,-1 0 0,18 13 0,-18-18 6,-1 1 0,1-1 0,0 0-1,1-1 1,-1 0 0,1-1 0,0 0-1,0 0 1,17 2 0,-4-3-51,1-1 1,0-1-1,-1-2 1,1 0-1,0-1 0,-1-1 1,0-1-1,29-11 1,34-13-267,-84 29-116,0-1 0,0 1 0,-1-1 0,1 0 0,0 1 0,-1-1 0,1 0 0,0 0 1,-1 0-1,2-2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50.8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0 269 16715,'0'0'2573,"9"4"-2633,-5-2 49,-1 0 46,0 0 0,0-1-1,1 1 1,-1-1 0,0 0 0,1 0-1,-1 0 1,0 0 0,1-1 0,-1 1-1,1-1 1,-1 0 0,1 0-1,-1 0 1,1-1 0,-1 1 0,1-1-1,-1 0 1,1 0 0,-1 0 0,5-2-1,18-15 619,-1 0 1,41-40-1,-40 34-431,31-29 96,-25 22-274,40-31-1,-65 57-88,-6 4 16,0 0 1,0 0-1,0 0 0,0 0 1,0 0-1,0 1 1,1-1-1,-1 0 1,0 1-1,0-1 1,1 1-1,-1-1 1,0 1-1,3-1 1,-3 5-370,-2 4 368,0 0-1,0 1 0,-1-1 1,-1 0-1,-4 14 0,-4 8 57,7-14-62,-88 293-324,62-219 374,-59 117 0,78-186-184,-26 38 0,35-56-101,0 0 0,0-1 0,0 1 0,0-1 0,-5 4 0,6-5-36,0-1 0,0 1 1,0-1-1,0 0 0,-1 1 0,1-1 0,0 0 0,0 0 1,0 0-1,-1 1 0,-1-2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51.2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19204,'0'0'2896,"112"15"-2800,-58 0-8,0-5 24,-11 0 64,5 0 80,-16 1-144,0-6-112,-15 5-424,-28-10-2144,-21 0 143,-6 0-10810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51.5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8409,'0'0'9453,"16"22"-9153,49 75 12,-61-91-292,-1 1 0,0 0 1,0 0-1,-1 0 1,0 0-1,0 0 0,-1 1 1,0-1-1,0 1 1,0-1-1,-1 0 1,-2 14-1,2 1 2,0 33 40,1-16-7,-7 73 0,5-75 585,1-36-617,1 0-1,-1-1 1,0 1-1,0 0 0,1-1 1,-1 1-1,0-1 1,1 1-1,-1 0 0,0-1 1,1 1-1,-1-1 1,1 1-1,-1-1 0,1 1 1,-1-1-1,1 0 1,-1 1-1,1-1 0,0 0 1,0 1-1,17 6 226,-13-4-150,5 0 19,0 0 0,1 0 0,-1 0 0,0-2 0,18 2 0,56-3 431,-36-1-97,-8-2 79,0-1 0,72-17 0,-72 12-326,0 1-1,77-3 0,-55 11-480,-61 0 256,-1 0 0,0 0 1,0 0-1,1 0 0,-1 0 1,0 0-1,1 0 0,-1 0 0,0 0 1,1 0-1,-1 0 0,0 0 1,0 0-1,1 0 0,-1 0 1,0 0-1,0 1 0,1-1 1,-1 0-1,0 0 0,0 0 1,1 0-1,-1 1 0,0-1 0,0 0 1,1 0-1,-1 0 0,0 1 1,0-1-1,0 1 5,0-1 0,0 0 0,0 1 0,0-1 0,-1 0 0,1 1 0,0-1 0,0 0 0,-1 1 0,1-1 0,0 0 0,0 0 0,-1 1 0,1-1 0,0 0 0,-1 0 0,1 0 0,0 1 0,0-1 0,-1 0 0,1 0 0,-1 0 0,1 0 0,-1 0 0,-18 5-1094,-1-1 0,-28 2 0,-13-5-6837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52.0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15683,'0'0'7193,"59"5"-7057,-32 0-128,-5 6 120,4-1-128,-10 0 48,1 10-48,-1-5 0,-11 11-72,-5 4-296,-11 11-360,-16-1-2032,-10-14-9339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52.6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68 10802,'0'0'4614,"1"20"-3210,7 66-114,-4-47 174,-1 41 0,-3-68-1449,0-12-18,0 0 0,0 0-1,0 0 1,0 0 0,0-1-1,0 1 1,0 0 0,1 0-1,-1 0 1,0 0 0,0 0 0,0 0-1,0 0 1,0-1 0,1 1-1,-1 0 1,0 0 0,0 0-1,0 0 1,0 0 0,1 0-1,-1 0 1,0 0 0,0 0-1,0 0 1,1 0 0,-1 0-1,0 0 1,0 0 0,0 0 0,0 0-1,1 0 1,-1 0 0,0 0-1,0 0 1,0 0 0,0 0-1,1 1 1,-1-1 0,0 0-1,0 0 1,0 0 0,0 0-1,0 0 1,1 0 0,-1 1-1,0-1 1,0 0 0,0 0 0,0 0-1,0 0 1,0 0 0,0 1-1,0-1 1,0 0 0,0 0-1,0 0 1,0 1 0,1-1-1,-1 0 1,0 0 0,0 0-1,0 0 1,0 1 0,-1-1-1,1 0 1,9-9-275,21-49 92,9-13 192,-33 63-15,-1 0 13,0 0-1,0 1 0,14-14 1,-17 19-14,1 0 1,-1 0 0,1 0-1,-1 0 1,1 1-1,0-1 1,0 1 0,0 0-1,0 0 1,0 0 0,0 0-1,0 1 1,0-1 0,0 1-1,6-1 1,-8 2 24,0-1 1,0 0-1,0 0 0,0 1 0,0-1 0,0 1 1,0-1-1,0 1 0,0-1 0,0 1 1,0 0-1,-1-1 0,1 1 0,0 0 1,0 0-1,-1-1 0,1 1 0,0 0 1,-1 0-1,1 0 0,-1 0 0,1 0 1,-1 0-1,1 0 0,-1 0 0,0 0 1,0 0-1,1 2 0,1 5 177,-1 1 0,1 13 0,-1-16-131,0 87 494,-1-58-453,0-31-99,0-3-3,0 0-1,0-1 1,0 1 0,0 0-1,0 0 1,0-1 0,0 1-1,0 0 1,0-1 0,0 1-1,0 0 1,-1 0 0,1-1-1,0 1 1,0 0 0,-1-1-1,1 1 1,0 0 0,-1-1-1,1 1 1,-1-1 0,1 1-1,-1-1 1,0 2 0,1-2-6,0 0 0,0 0 0,0 0 0,0 0 0,-1 0 0,1 0 0,0 0 0,0 0 0,0 0 0,0 0 0,0 0 0,-1 0 0,1 0 0,0 0 0,0 0 0,0 0 0,0 0 0,0 0 0,-1 0 0,1 0 0,0 0 0,0 0 0,0 0 0,0 0 0,0-1 0,0 1 0,-1 0 0,1 0 0,0 0 0,0 0 0,0 0 0,0 0 0,0 0 0,0 0 0,0-1 0,0 1 0,0 0 0,0 0 0,-1 0 0,1 0 0,0 0 1,0-1-1,0 1 0,0 0 0,0 0 0,0 0 0,0 0 0,0-1 0,0-10-350,0 8 238,0-14-142,-1 7 214,1 0-1,0 0 1,1 1 0,0-1 0,0 0-1,1 1 1,0-1 0,1 1 0,7-16-1,-3 11 40,0 0-1,2 1 0,-1 1 0,2-1 0,-1 1 0,19-16 1,-21 22 4,1-1 1,1 1-1,-1 0 1,1 1-1,0 0 1,1 0 0,-1 1-1,1 0 1,-1 1-1,21-4 1,-20 5-11,0 0 1,0 2-1,0-1 1,0 1-1,20 3 1,-26-3 7,0 1-1,-1 0 1,1 0 0,0 0 0,-1 0 0,1 1 0,-1-1-1,0 1 1,1 0 0,-1 0 0,0 0 0,0 1 0,0-1-1,-1 1 1,1 0 0,0-1 0,-1 1 0,4 5 0,-1 2 54,-1 1 0,0-1 0,0 0 1,-1 1-1,0 0 0,-1-1 0,0 1 1,-1 0-1,0 0 0,-1 1 0,0-1 0,-3 20 1,2-26-20,0-1 1,-1 1-1,1-1 0,-1 0 1,0 0-1,0 1 1,0-1-1,0 0 1,-1-1-1,1 1 1,-1 0-1,0-1 1,0 1-1,-1-1 0,1 0 1,-1 0-1,1 0 1,-1-1-1,0 1 1,0-1-1,0 0 1,0 0-1,-1-1 1,1 1-1,-1-1 0,1 0 1,0 0-1,-1 0 1,0 0-1,-6-1 1,9 0-69,0 0 1,1 0 0,-1 0 0,0-1-1,0 1 1,0-1 0,1 1-1,-1-1 1,0 0 0,1 1 0,-1-1-1,1 0 1,-1 0 0,1 0 0,-1 0-1,1 0 1,-1-1 0,1 1-1,0 0 1,0-1 0,0 1 0,0-1-1,0 1 1,0-1 0,-1-1 0,-1-4-560,1 1 1,0-1-1,0 0 1,1 0-1,-2-10 1,1-24-7117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53.3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144 0 18107,'0'0'2525,"0"22"-2609,1 9 62,-9 216 481,-5-165-292,-4-1-1,-41 121 0,20-108-121,35-86-49,-2 4 17,2-3-255,3-22-495,3-8 588,1 1 0,1 0 0,14-35 0,31-60 65,-33 79 122,40-60 1,-57 95-28,0 1-1,0 0 1,1-1-1,-1 1 1,0 0-1,0-1 1,0 1 0,0 0-1,1-1 1,-1 1-1,0 0 1,0 0-1,0-1 1,1 1 0,-1 0-1,0 0 1,1 0-1,-1-1 1,0 1-1,0 0 1,1 0-1,-1 0 1,0 0 0,1 0-1,-1-1 1,0 1-1,1 0 1,-1 0-1,0 0 1,1 0 0,-1 0-1,0 0 1,1 0-1,-1 0 1,0 0-1,1 0 1,-1 0 0,0 1-1,1-1 1,-1 0-1,0 0 1,1 0-1,-1 0 1,0 0 0,1 1-1,-1-1 1,0 0-1,0 0 1,1 1-1,-1-1 1,0 0 0,0 0-1,1 1 1,7 18 182,14 67 317,-3 0 1,9 112-1,-12 201-49,-16-414-689,1-1-1,4-23 1,0 7-143,9-70-1536,-2-4-1663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53.7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16179,'0'0'6297,"37"147"-5817,-26-91-160,0-1-111,0-4-105,-6-10-104,0-6-56,-5-10-521,-5-14-615,-11-11-1616,-6 0-9139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54.0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0 396 18940,'0'0'2320,"118"-20"-2080,-64-5-192,-1-6-48,-4 1-16,-12 4 16,-4-4-8,-12 10-720,0-11-1433,-15 6-887,-1 5 159</inkml:trace>
  <inkml:trace contextRef="#ctx0" brushRef="#br0" timeOffset="1">354 1 12362,'0'0'8730,"-5"152"-8466,5-86 272,-5 5-120,-1-5-184,-5-6-152,6-4-80,-11-10-160,0-11-368,-22-4-544,6-11-1945,0 0-4944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34.74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22 14459,'0'0'7562,"13"-3"-8011,41-8-951,-39 9 182,-10 5-322,-3 1 878,-1 1 1,0-1-1,0 0 1,0 1 0,0-1-1,-1 1 1,0 8-1,-3 35-1727,0-30 2487,-1 0 0,0 0 0,-8 18 0,6-22 1201,2 0 1,0 0-1,1 1 1,0-1-1,-1 24 1,4-38-1294,0 0 0,0 0 0,0 0 0,0 0 0,0 0 0,0 0 0,0 0 0,0 0 0,0 0 0,0 0 0,0 0 0,0 0 0,0 0 1,0 0-1,0 1 0,0-1 0,0 0 0,0 0 0,0 0 0,0 0 0,0 0 0,0 0 0,0 0 0,0 0 0,1 0 0,-1 0 0,0 0 0,0 0 1,0 0-1,0 0 0,0 0 0,0 0 0,0 0 0,0 0 0,0 0 0,0 0 0,0 0 0,0 0 0,0 0 0,1 0 0,-1 0 0,0 0 0,0 0 0,0 0 1,0 0-1,0 0 0,0 0 0,0 0 0,0 0 0,0 0 0,0 0 0,0 0 0,0 0 0,0 0 0,0 0 0,0 0 0,0 0 0,1 0 0,-1 0 1,0-1-1,0 1 0,0 0 0,0 0 0,3-1 38,0 0 0,0 0 0,0-1 0,0 1 0,-1-1 0,1 0 0,0 0 0,-1 0 1,1 0-1,-1 0 0,0 0 0,3-4 0,6-9-100,11-17-1,-17 24 9,79-142-3906,-48 82-1332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54.4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0 355 14523,'0'0'3910,"18"-5"-2991,1 0-626,5-1 60,0-1-1,-1-2 1,26-11 0,24-20 714,-2-3 0,89-69 0,-148 102-959,71-49 434,-73 53-533,1 0 0,0 0-1,-1 2 1,2-1-1,-1 1 1,15-3 0,-24 7 101,4 0-911,-10 9-396,-9 9-192,-25 29 1,2-15-3304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54.7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 13570,'0'0'6530,"0"19"-6377,2 60-138,-2-77-18,0 0 0,0-1 0,0 1 0,1 0 0,-1 0 0,0-1 0,1 1 0,-1-1 0,1 1 0,-1 0 0,1-1 0,0 1 0,0-1 0,0 1 0,0-1 0,0 0 0,2 3 0,-2-4-10,0 1 0,0-1-1,0 1 1,1-1-1,-1 0 1,0 1-1,0-1 1,0 0-1,1 0 1,-1 0-1,0 0 1,0 0-1,1 0 1,0 0-1,5-1-59,-2 1 62,0 0 1,1-1 0,-1 0 0,0 0-1,0-1 1,1 0 0,-1 1 0,0-2 0,5-2-1,7-5 190,18-14-1,-6 4 105,-5 3 0,-5 5 123,22-13 0,-36 22-306,1 1 0,0-1 0,0 1 0,0 0 0,0 0 1,0 1-1,1 0 0,10-1 0,-17 2-95,1 0 1,0 0-1,-1 0 1,1 0-1,-1 1 1,1-1-1,-1 0 0,1 0 1,-1 0-1,1 0 1,-1 1-1,1-1 0,-1 0 1,1 0-1,-1 1 1,1-1-1,-1 0 1,1 1-1,-1-1 0,0 1 1,1-1-1,-1 1 1,1-1-1,-1 0 0,0 1 1,0-1-1,1 1 1,-1 0-1,3 17 80,-3-12-44,0 3-66,0 1 0,-1 0 1,0 0-1,-1-1 1,0 1-1,0-1 0,-1 1 1,0-1-1,-1 0 0,0 0 1,0 0-1,-1-1 1,0 1-1,-8 8 0,4-7-648,1 0-1,-11 8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55.1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0 14755,'0'0'6140,"0"23"-5672,1 13-294,-3 93 272,-2-16-337,4-112-119,0 0 0,0-1-1,0 1 1,0 0 0,0 0 0,0-1 0,0 1-1,0 0 1,0-1 0,0 1 0,1 0 0,-1 0-1,0-1 1,0 1 0,1 0 0,-1-1 0,1 1-1,-1-1 1,1 1 0,-1-1 0,1 1 0,-1-1-1,1 1 1,-1-1 0,1 1 0,0 0 0,1-1-2,-1 1 1,1-1 0,-1 0-1,1 0 1,0 0 0,-1 1 0,1-1-1,2-1 1,3 1 35,6-1 68,-1 0 1,1 0 0,0-1 0,-1-1 0,0 0 0,1-1-1,16-7 1,4-5 219,38-25 1,-41 23-324,-15 9-283,-15 9 264,0 0 1,0 0-1,0 0 0,0 0 0,0 0 0,0 0 0,0 0 1,0 1-1,0-1 0,0 0 0,0 0 0,0 0 0,0 0 0,0 0 1,0 0-1,0 0 0,0 0 0,0 0 0,0 0 0,0 0 0,0 0 1,0 0-1,0 0 0,0 0 0,0 0 0,0 0 0,0 0 0,0 0 1,0 0-1,0 0 0,1 0 0,-1 0 0,0 0 0,0 0 0,0 0 1,0 1-1,0-1 0,0 0 0,0 0 0,0 0 0,0 0 1,0 0-1,0-1 0,0 1 0,0 0 0,0 0 0,0 0 0,0 0 1,1 0-1,-1 0 0,0 0 0,0 0 0,0 0 0,0 0 0,0 0 1,0 0-1,0 0 0,0 0 0,0 0 0,0 0 0,0 0 0,-2 5-1320,-12 13-3543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55.5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15267,'0'0'5857,"97"147"-5953,-81-76 160,-11 5-16,-5 5-40,0 0 56,0-15-64,0-16 56,0-19-56,0-16 0,0-71-1168,0-15-1929,0-5-6593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55.8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0 123 14995,'0'0'2252,"19"-20"-2239,58-61-14,-56 62-6,-21 18 6,1 1 1,-1 0-1,0 0 1,1-1-1,-1 1 1,1 0-1,-1 0 1,0 0-1,1 0 0,-1 0 1,1 0-1,-1-1 1,1 1-1,-1 0 1,0 0-1,1 0 1,-1 0-1,1 1 1,-1-1-1,1 0 0,7 1-1,-7-1 7,-1 0 0,1 0 0,-1 0 0,0 0 1,1 0-1,-1 0 0,1 0 0,-1 0 0,0 0 0,1 0 1,-1 0-1,0 1 0,1-1 0,-1 0 0,0 0 0,1 1 1,-1-1-1,0 0 0,1 0 0,-1 1 0,0-1 0,0 0 1,1 1-1,-1-1 0,0 0 0,0 1 0,0-1 0,1 1 1,1 12 338,-2-6-149,8 56 640,10 142 562,-18 248 239,0-456-1716,-1-1 1,1 1 0,-1-1-1,0 1 1,-2-7 0,-2-7-427,-5-40-2465,4-12-2045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56.1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1 432 14563,'0'0'6426,"0"19"-6588,0 64 148,0-50 7,-1-24-15,1 0 0,1 0 1,-1-1-1,1 1 0,4 13 0,-5-21-37,0 0 0,0 0 0,1 0 0,-1-1 0,0 1 1,1 0-1,-1 0 0,1 0 0,-1 0 0,1-1 0,0 1 1,-1 0-1,1 0 0,0-1 0,-1 1 0,1 0 0,0-1 0,0 1 1,-1-1-1,1 1 0,0-1 0,0 0 0,0 1 0,0-1 1,0 0-1,0 1 0,0-1 0,0 0 0,0 0 0,0 0 1,0 0-1,0 0 0,0 0 0,-1 0 0,1 0 0,0 0 0,0-1 1,0 1-1,0 0 0,0-1 0,0 1 0,0 0 0,0-1 1,0 1-1,-1-1 0,1 1 0,0-1 0,0 0 0,0 0 1,7-7-35,0 0 1,-1 0-1,0-1 1,-1 1 0,10-18-1,-3 4 90,96-137 360,-72 110 546,51-51 1,-56 67-259,2 2 1,66-49 0,-95 76-583,-4 4-50,0-1 1,0 0 0,0 0 0,0 1 0,0-1-1,0 1 1,0-1 0,0 1 0,0-1-1,0 1 1,0 0 0,0 0 0,0-1 0,2 1-1,-2 0 59,-6-4-88,-40-43-4651,20 17-1569</inkml:trace>
  <inkml:trace contextRef="#ctx0" brushRef="#br0" timeOffset="1">313 1 16539,'0'0'1985,"-2"22"-1194,-1 3-701,-3 111 110,6-120-208,-1-1 195,1 0 0,1 0 0,4 25-1,-4-37-130,0 0 0,-1 0-1,1 0 1,0 1 0,1-1-1,-1 0 1,1-1 0,-1 1-1,1 0 1,0 0-1,0-1 1,0 1 0,0-1-1,0 1 1,1-1 0,-1 0-1,1 0 1,0 0-1,-1 0 1,1 0 0,0-1-1,5 3 1,-1-3 9,-1 1 0,0-1 0,0 0 0,1-1 0,-1 1 0,0-1 0,1 0 1,-1-1-1,0 0 0,1 0 0,-1 0 0,0-1 0,0 1 0,0-2 0,0 1 0,0-1 0,-1 0 0,1 0 0,9-7 0,-6 3-58,-8 6-26,0-1-1,1 1 1,-1 0 0,0 0 0,1 0 0,-1 0 0,1 0 0,-1 0 0,1 1 0,0-1-1,-1 1 1,1-1 0,3 0 0,-8 7-494,-47 67-4577,18-36-7579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4:56.5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44 193 19028,'0'0'3416,"134"-66"-3216,-113 46-56,-5 0-144,-5 10-96,-11-1-952,-5 6-1472,-11 5-8699</inkml:trace>
  <inkml:trace contextRef="#ctx0" brushRef="#br0" timeOffset="1">1 0 15267,'0'0'6105,"5"20"-6032,-4-15-64,11 40 119,8 59 1,-10-35 9,23 87 0,-30-146-59,0 0 0,1-1 0,0 1 1,0-1-1,1 0 0,1 0 0,-1-1 1,12 13-1,-12-16 72,-1 0-1,2-1 1,-1 1-1,0-1 1,1-1-1,0 1 1,0-1-1,0 0 1,0 0-1,1-1 1,-1 0 0,1 0-1,12 2 1,13-1 773,36-1 1,-66-2-894,0 0 0,0 0-1,0 0 1,0 0 0,0 0-1,0 0 1,0 0-1,0 0 1,0-1 0,0 1-1,0-1 1,0 0 0,0 1-1,-1-1 1,1 0 0,0 0-1,3-2 1,-5 3-31,-1 0 0,1 0-1,0 0 1,0 0 0,0 0 0,0 0-1,0 0 1,0 0 0,-1 0 0,1 0 0,0-1-1,0 1 1,0 0 0,0 0 0,0 0-1,0 0 1,0 0 0,-1 0 0,1 0-1,0 0 1,0 0 0,0 0 0,0 0 0,0-1-1,0 1 1,0 0 0,0 0 0,0 0-1,0 0 1,0 0 0,0 0 0,-1 0 0,1-1-1,0 1 1,0 0 0,0 0 0,0 0-1,0 0 1,0 0 0,0-1 0,0 1-1,0 0 1,0 0 0,0 0 0,1 0 0,-1 0-1,0 0 1,0 0 0,0-1 0,0 1-1,0 0 1,0 0 0,0 0 0,0 0 0,0 0-1,0 0 1,0 0 0,0 0 0,1-1-1,-1 1 1,0 0 0,0 0 0,0 0 0,0 0-1,0 0 1,0 0 0,1 0 0,-16 0-141,13 1 109,-6-1-233,1 1 1,-1 1-1,-8 2 0,-39 18-2845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03.2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27 239 12938,'0'-4'10167,"1"35"-11332,-1-14 1037,0 1 0,-3 24 0,-2-14-86,2-16 131,1 0-1,0 0 0,0 12 0,2-24 160,1 6-156,1-2 65,-1-1 0,1 1 0,1-1 0,-1 0 0,0 1 0,1-1 0,0-1 1,0 1-1,4 4 0,-3-4 11,-1 0 1,1 0-1,-1 0 0,0 1 1,0 0-1,-1-1 1,1 1-1,2 5 0,0 5 9,0 0-1,-1 1 1,0 0-1,-1-1 0,0 18 1,0 75 125,-3-78-93,0-21-32,-1 0 1,1 1-1,-1-1 1,-5 16 0,5-21-6,0 0 0,0 1 0,-1-1 0,0 0 0,1 1 0,-1-1 0,0 0 0,0 0 0,-1-1 0,1 1 0,-1 0 0,-5 4 0,8-7-10,-1 1 0,0-1 0,0 1 0,0-1 0,1 1 1,-1-1-1,0 0 0,0 0 0,0 1 0,0-1 0,0 0 1,0 0-1,0 0 0,0 0 0,1 0 0,-1 0 0,0 0 0,0 0 1,0 0-1,0 0 0,0 0 0,0-1 0,0 1 0,0 0 1,1-1-1,-1 1 0,0-1 0,0 1 0,0-1 0,1 1 0,-1-1 1,0 1-1,1-1 0,-1 0 0,0 1 0,1-1 0,-1 0 1,1 0-1,-1 1 0,1-1 0,-1 0 0,0-1 0,-1-4-136,-1 0-1,1 1 1,0-1-1,-2-10 1,0-5-168,0 0 1,2-1-1,0-23 1,2 41 299,1 0 1,-1 0 0,1 1 0,-1-1 0,1 0 0,0 1 0,0-1 0,1 1 0,-1-1 0,1 1 0,0 0 0,0-1 0,0 1 0,0 0 0,0 0 0,6-5 0,2 0-23,0 0 0,0 1 0,19-11-1,-13 9 21,2-2 10,108-71-1,-102 65 12,-1-1 1,-1-2-1,22-23 0,-22 17-549,-1 0-1,-1-1 1,21-37 0,-34 51-251,0-1-1,-1 0 0,-1 0 1,0-1-1,0 1 0,-2-1 1,0 0-1,-1 0 1,1-23-1,-2 21 883,-1-16-908,0 31 1102,0 1 1,-1-1 0,1 0 0,0 1 0,-1-1 0,1 0 0,-1 0 0,0 1 0,1-1 0,-1 1 0,0-1 0,0 1-1,0-1 1,-3-2 2499,1 5-1589,3-1-1175,0 0 0,0 0 0,0 0-1,0 0 1,-1 0 0,1 0 0,0 0-1,0 0 1,0 0 0,0 1 0,0-1-1,0 0 1,0 0 0,-1 0 0,1 0-1,0 0 1,0 0 0,0 0 0,0 0-1,0 1 1,0-1 0,0 0 0,0 0-1,0 0 1,0 0 0,-1 0 0,1 0-1,0 1 1,0-1 0,0 0 0,0 0-1,0 0 1,0 0 0,0 0 0,0 1-1,0-1 1,0 0 0,0 0 0,0 0-1,0 0 1,0 0 0,1 0 0,-1 1-1,0-1 1,0 0 0,0 0 0,0 0-1,0 0 1,0 106 258,0-102-137,-1 1 0,0-1 0,0 0 1,0 0-1,0 1 0,-1-1 0,0 0 1,-2 5-1,1-4-103,1 0 0,0 0 0,0 1-1,-2 6 1,0 18-46,2 0 0,1 47 0,2-30 38,-1 749 2514,0-786-2516,5 206 424,-1-180-346,11 47 0,-13-76-102,0 2-189,0-11-261,0-25-258,-2-130-2773,0 72-606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03.8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6129,'0'0'11274,"1"3"-10962,13 39-121,-10-25-176,0 0-1,-2 0 1,1 0 0,-2 1 0,-1-1 0,-1 21 0,0-2-15,0-3-35,2 46 26,10-74 622,5 1 193,-15-6-790,0 1 0,1-1 0,-1 0 0,0 1 0,1-1 1,-1 1-1,0-1 0,0 1 0,0 0 0,1-1 0,-1 1 0,0 0 0,0 0 1,0 0-1,0 0 0,0 0 0,-1 0 0,1 0 0,0 0 0,0 0 0,-1 0 1,1 0-1,0 0 0,-1 1 0,1-1 0,-1 0 0,0 1 0,1-1 0,-1 0 1,0 0-1,0 1 0,0-1 0,0 1 0,0-1 0,0 2 0,0 1-19,0 6 122,0 0 0,0 0-1,1 0 1,1 0 0,3 15-1,-4-23-110,0 0 0,-1 0 1,1 0-1,0 0 0,0 0 0,0-1 0,0 1 0,1 0 0,-1 0 0,0-1 0,1 1 0,-1-1 0,1 1 1,0-1-1,-1 0 0,1 0 0,0 1 0,0-1 0,0 0 0,0-1 0,0 1 0,0 0 0,0-1 0,0 1 1,0-1-1,0 1 0,0-1 0,0 0 0,0 0 0,1 0 0,-1 0 0,0 0 0,4-1 0,0-1-191,-1 1 0,1-1 0,0 0 0,-1 0 0,0-1 0,1 1 0,-1-1 0,0 0-1,0-1 1,-1 1 0,1-1 0,4-4 0,23-23-4848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04.4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108 0 8465,'0'0'12232,"0"5"-12292,10 105-10,0-18 203,-8 62 140,-3-91-133,1-47-100,-1 0 0,-4 24 0,3-32-34,0-1 0,0 0 0,0 0 1,-1 0-1,0 0 0,0 0 0,-6 8 1,8-14-14,0 1 0,0-1 0,0 1 1,0-1-1,-1 0 0,1 0 1,0 0-1,0 0 0,-1 0 0,1 0 1,-1 0-1,1 0 0,-4 1 0,4-2-35,0 0-1,1 0 1,-1 0-1,0 0 1,0-1-1,0 1 1,0 0-1,0 0 0,0-1 1,0 1-1,0 0 1,0-1-1,0 1 1,0-1-1,1 1 0,-1-1 1,0 1-1,0-1 1,1 0-1,-1 1 1,0-1-1,1 0 1,-1 0-1,0 1 0,1-1 1,-1 0-1,1 0 1,0 0-1,-1 0 1,1 0-1,-1-1 0,-12-30-2198,-9-36-1,5 14-2523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35.094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72 0 16235,'0'0'3076,"-4"20"-2868,-1 9-166,-1 5-8,-11 41-1,6-37-46,-16 69 226,26-106-227,1 0 0,0-1 0,0 1 0,0 0 0,-1-1 0,1 1 0,0 0 0,0-1 1,0 1-1,0 0 0,0-1 0,0 1 0,1-1 0,-1 1 0,0 0 0,0-1 0,0 1 0,1 0 0,-1-1 0,0 1 0,0-1 0,1 1 0,-1 0 0,1-1 0,-1 1 0,1 0 1,0-1 7,0 0 0,0 1 1,1-1-1,-1 0 0,0 0 1,0 0-1,0 0 0,0 0 1,0 0-1,1-1 0,-1 1 1,0 0-1,0 0 0,2-2 1,7-2 177,1-1 1,-1 0 0,1 0-1,10-9 1,-8 5 17,20-9 1,-28 16-140,0 0 0,0 0 0,0 0 1,1 1-1,-1 0 0,0 0 0,1 0 1,5 0-1,-11 1-44,1 1 1,0-1-1,0 0 1,-1 0-1,1 0 1,0 1-1,-1-1 1,1 0-1,0 0 0,-1 1 1,1-1-1,-1 1 1,1-1-1,0 1 1,-1-1-1,1 1 1,-1-1-1,1 1 0,-1-1 1,1 1-1,-1 0 1,0-1-1,1 1 1,-1 0-1,0-1 1,0 1-1,1 0 1,-1-1-1,0 1 0,0 0 1,0 0-1,0-1 1,0 1-1,0 0 1,0-1-1,0 2 1,-4 28 261,1-20-254,0-1 0,-1 0-1,0-1 1,0 1-1,-1-1 1,0 0 0,-8 9-1,12-16-17,-95 115-3852,51-69-2323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04.9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92 102 14443,'0'0'5289,"22"0"-4992,72-3-58,-84 1-218,0 1 0,0-2 1,0 1-1,-1-1 0,1-1 0,-1 0 1,12-6-1,3-2 17,111-39 177,-130 48-205,-4 3-6,0-1 1,0 1-1,0-1 1,0 1-1,0 0 0,1-1 1,-1 1-1,0 0 1,0 0-1,0 0 1,0 0-1,3 0 1,-3 2 61,-2 1-45,1 0 0,-1 0 0,1 0 0,-1 0 0,0 0 0,0 0 0,0-1 0,0 1 0,-3 3 0,-16 25 82,12-20-85,-29 41-659,-3-1 0,-2-2 0,-90 82 1,112-114 155,1 1 0,-18 23 0,29-30 573,0 0-1,0 0 1,1 1 0,1 0 0,-10 25-1,3 4 736,1 0-1,3 1 0,1 1 1,-3 60-1,5 2-1047,8-130-323,2 1 0,0 0 0,2 0 0,9-28 0,-4 17-516,-5 12 219,2-6-168,1 0-1,17-37 1,-22 57 1045,1 1-1,0 0 1,0 0-1,1 0 1,0 0 0,0 1-1,1 0 1,0 0 0,0 1-1,1 0 1,13-9 0,116-69 3004,30-18-1399,-156 96-1481,1 0 0,-1 1 0,1 0 0,0 0 0,0 1 0,1 1 1,-1 0-1,1 1 0,13-1 0,-26 3-156,0 0 0,1 0 0,-1 0 0,0 0 0,0 0 1,0 0-1,0 0 0,0 0 0,0 0 0,0 0 0,0 0 0,0 0 0,0 0 0,1 0 0,-1 0 1,0 0-1,0 0 0,0 0 0,0 0 0,0 0 0,0 0 0,0 0 0,0 0 0,0 0 0,1 0 0,-1 0 1,0 0-1,0 0 0,0 0 0,0 0 0,0 0 0,0 0 0,0 1 0,0-1 0,0 0 0,0 0 1,0 0-1,0 0 0,0 0 0,1 0 0,-1 0 0,0 0 0,0 0 0,0 0 0,0 0 0,0 1 0,0-1 1,0 0-1,0 0 0,0 0 0,0 0 0,0 0 0,0 0 0,0 0 0,0 0 0,0 1 0,0-1 1,0 0-1,0 0 0,0 0 0,-1 0 0,1 0 0,0 0 0,0 0 0,0 0 0,0 0 0,0 0 1,0 1-1,-7 8-420,0 1 0,-14 13 0,-5 2-3608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05.4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 0 14779,'0'0'4229,"6"12"-4156,1 6-64,17 33 20,-23-48 16,-1-1-1,0 1 1,1 0 0,-1-1 0,0 1 0,0-1 0,0 1-1,-1-1 1,1 1 0,-2 4 0,-3 10 109,0 0-1,-14 29 1,2-5-59,-1 5 124,3 0-1,-15 76 1,28-81-50,2-41-169,0 0-1,0 0 0,0 0 0,0 0 0,0 0 1,0 0-1,0 0 0,0 1 0,0-1 1,0 0-1,0 0 0,0 0 0,0 0 0,0 0 1,0 0-1,0 0 0,1 1 0,-1-1 1,0 0-1,0 0 0,0 0 0,0 0 0,0 0 1,0 0-1,0 0 0,0 0 0,0 0 1,1 0-1,-1 1 0,0-1 0,0 0 1,0 0-1,0 0 0,0 0 0,0 0 0,0 0 1,1 0-1,-1 0 0,0 0 0,0 0 1,0 0-1,0 0 0,0 0 0,0 0 0,0 0 1,1 0-1,-1 0 0,0 0 0,0 0 1,0-1-1,0 1 0,0 0 0,0 0 0,1 0 1,3 0 18,1 0 0,0-1 0,0 1 0,0-1 1,0 0-1,-1 0 0,1-1 0,0 0 0,-1 1 0,6-4 1,16-13 109,-1 0 0,0-2 1,24-26-1,-15 15-56,13-12 31,63-55 35,-87 80-127,1 0 0,48-25 1,-69 41-18,1 0 0,0 0 0,1 0 0,-1 1 0,0 0 0,0 0 0,1 0 0,-1 1 0,8-1 0,-12 1 2,1 0 0,0 0 0,-1 0 0,1 0 0,-1 0 0,1 0 0,0 0 0,-1 0 0,1 1 0,-1-1 0,1 0 1,-1 0-1,1 1 0,-1-1 0,1 0 0,-1 1 0,1-1 0,-1 0 0,1 1 0,-1-1 0,1 1 0,-1-1 0,0 1 0,1-1 0,-1 1 1,0-1-1,1 1 0,2 17 27,-3-13-8,1 15 92,0-1 1,-1 1 0,-1-1 0,-4 22 0,3-31-101,0 0 0,-1-1-1,0 1 1,-1-1 0,0 0 0,0 0 0,-1-1 0,0 1 0,-12 15 0,13-20-87,0 1 0,0-1 0,0 0 0,0 0 0,-1-1 0,-6 5 0,7-6-82,1-1 0,0 1-1,-1-1 1,1 0 0,-1 0-1,0 0 1,1-1 0,-1 1-1,-7-1 1,-17 0-4223,1 0-7870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05.8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16523,'0'0'2592,"0"6"-3006,7 147 1138,1-16 167,-6 8-214,0 57 5,3 133 215,15-1-414,-1-205-1421,-18-145-4248,-1-25-3808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06.4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47 5553,'0'0'9862,"2"-2"-9451,6-6 264,19-13 1,-24 19-593,0 0 0,0 0 1,0 1-1,0-1 1,0 1-1,1 0 1,-1 0-1,0 0 0,1 0 1,-1 1-1,5-1 1,-7 1-47,0 0 0,1 0 0,-1 0 0,0 0 0,0 0 0,0 0-1,1 1 1,-1-1 0,0 0 0,0 1 0,0-1 0,0 1 0,0-1 0,0 1 0,0 0 0,0-1 0,0 1 0,0 0 0,0 0 0,0 0 0,0 0 0,0 0 0,-1-1 0,1 2 0,0-1 0,-1 0 0,1 0 0,-1 0 0,2 2 0,-1 3 117,0 0 0,0 0 0,-1 0-1,0 0 1,0 7 0,0-3 48,0 6-11,-1 0 0,0-1 0,-2 1 0,0-1 0,-9 29 0,9-34-156,-1-1 1,-1 0-1,1 0 1,-1 0-1,-1-1 1,0 1-1,0-1 1,-1-1-1,1 1 0,-11 7 1,14-13-45,1 0 0,-1 0 0,0-1-1,0 1 1,1-1 0,-1 0 0,-4 1 0,6-1-17,1-1-1,-1 0 1,0 0-1,0 1 1,1-1 0,-1 0-1,0 0 1,0 0 0,1 0-1,-1 0 1,0 0-1,0 0 1,1 0 0,-1 0-1,0-1 1,1 1-1,-1 0 1,0 0 0,0-1-1,1 1 1,-1 0-1,0-1 1,1 1 0,-1 0-1,1-1 1,-1 1 0,1-1-1,-1 1 1,1-1-1,-1 0 1,0 0 0,0-6-477,0 0 0,0 0 0,0 0 1,1 0-1,1-13 0,-1 0-1347,0-26-4632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07.1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130 0 14547,'0'0'5377,"21"142"-4953,-21-61 232,0 0-24,-11 0-192,-5-5-296,-5-5-24,-1-10-120,1-15-200,-1-21-528,1-10-1448,5-15-2817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07.4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0 350 18491,'0'0'2433,"166"-61"-2361,-90 16 360,-1-6 400,0-5-200,-11 11-296,-5 4-264,-10 16-72,-17 4-232,-16 16-224,-16 15-608,-11 16-784,-16 4-1945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07.8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1 16467,'0'0'2049,"0"21"-1278,0 262 407,-12-50-176,3-60-1337,10-204-165,9-52 0,-1 19-1657,-3-7-2416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08.2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63 14715,'0'0'4752,"17"-10"-4730,53-31-26,-44 29 0,-14 13-9,-2 0-16,-9-1 27,-1 0 0,1 1 0,0-1 0,-1 1 0,1-1 0,0 0 0,-1 1 0,1-1 0,0 1 0,-1-1 0,1 1 1,-1 0-1,1-1 0,-1 1 0,0 0 0,1-1 0,-1 1 0,1 0 0,-1-1 0,0 1 0,0 0 0,1 0 0,-1 0 0,7 26 22,-5-17 9,3 11 61,-2 0 0,-1 0 0,0 0 0,-1 0-1,-3 21 1,1 6 71,1 394 755,-2-445-839,-3-9-154,-20-114-2161,14 55-554</inkml:trace>
  <inkml:trace contextRef="#ctx0" brushRef="#br0" timeOffset="1">76 189 17707,'0'0'3921,"-16"137"-3657,10-96-16,6-6-80,0-9-168,0-6-80,0-25-768,17-25-3081,4-16 1257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08.8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225 1 14771,'0'0'5640,"-2"19"-5272,-2 18-99,-1 0 0,-17 60 1,-153 351-1444,173-441 817,1-6 270,1 0 1,0 0 0,0 0 0,-1 0 0,1 0 0,-1 0 0,1 0 0,-1 0 0,1 0 0,-1 0 0,1 0 0,-1-1 0,0 1-1,0 0 1,1 0 0,-1-1 0,0 1 0,0 0 0,0-1 0,0 1 0,-1 0 0,2-8-1040,3-8 708,1 1-1,0-1 0,1 1 0,1 0 1,9-18-1,44-68-1078,-44 79 1675,27-28-1,-42 48-51,1 0 0,0 0 0,1 0 0,-1 0 0,0 0 0,0 0 0,0 0 0,1 0-1,-1 1 1,0-1 0,1 0 0,2 0 0,-4 1-58,1 0 0,-1 0 1,1 0-1,-1 0 0,0 0 0,1 0 0,-1 0 0,1 0 0,-1 0 1,1 0-1,-1 1 0,0-1 0,1 0 0,-1 0 0,1 0 0,-1 1 1,0-1-1,1 0 0,-1 1 0,0-1 0,1 0 0,-1 1 1,0-1-1,0 0 0,1 1 0,-1-1 0,0 1 0,2 2 217,-1 1-1,0 0 0,0-1 1,-1 1-1,1-1 0,-1 1 1,1 0-1,-2 4 1,1 2 54,1 45 550,-3-1 1,-12 76 0,-18 35-746,29-153-221,2-8-82,0 1 1,1 0-1,-1-1 1,1 9-1,4-34-718,51-168-2296,-23 75-1840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09.1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151 0 15987,'0'0'7570,"-9"29"-7353,2-7-196,-57 165 97,54-162-130,-44 126-1326,52-146 1092,1 1 0,0-1 0,0 1 0,0 0 0,1 7 0,0-12 237,0-1 0,0 1 0,0-1 0,0 0 1,0 1-1,1-1 0,-1 0 0,0 0 0,0 1 0,0-1 1,1 0-1,-1 1 0,0-1 0,1 0 0,-1 0 0,0 0 1,0 1-1,1-1 0,-1 0 0,0 0 0,1 0 0,-1 0 1,0 1-1,1-1 0,-1 0 0,0 0 0,1 0 0,-1 0 1,1 0-1,-1 0 0,1 0 0,17 0 7,-11-1 25,-1 1 44,1-1-1,0 0 0,0 0 0,-1-1 0,1 0 0,-1 0 1,1-1-1,-1 1 0,10-7 0,7-5 208,23-20 0,-26 19-141,32-26 164,-31 24-245,1 0-1,0 2 1,37-20 0,-59 35-85,4-2 63,-3 2-43,-1 0 0,0 1 0,0-1-1,0 0 1,0 0 0,0 1 0,0-1 0,0 0-1,0 0 1,0 1 0,0-1 0,0 0 0,0 0-1,0 1 1,0-1 0,0 0 0,0 0-1,0 1 1,0-1 0,0 0 0,0 0 0,0 1-1,0-1 1,0 0 0,0 0 0,0 1-1,-1-1 1,1 0 0,0 0 0,0 0 0,0 1-1,0-1 1,-1 0 0,-8 18-801,-2-1-1,0-1 1,-14 18-1,-17 15-6793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35.42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0 3504,'0'0'13586,"1"18"-12956,2 10-296,5 85 934,-6 58-448,-3-109-1702,1-150-3396,0 39-1270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09.5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51 19108,'0'0'3096,"33"127"-2952,-28-81-96,-5-6 16,0-4-64,0-11-48,0-15-280,0-15-376,0-31-1360,0-4-5050</inkml:trace>
  <inkml:trace contextRef="#ctx0" brushRef="#br0" timeOffset="1">172 0 12842,'0'0'8689,"1"24"-8561,4 162 172,-1 256 1961,-5-401-1979,-9 49 0,10-87-272,-1 1 1,0-1 0,0 1 0,0-1 0,0 0 0,-1 1-1,1-1 1,-4 5 0,4-7-93,0 0 0,0 0 0,1-1 0,-1 1 0,0 0 1,0-1-1,0 1 0,0 0 0,0-1 0,0 1 0,1-1 0,-1 1 0,-1-1 0,1 0 0,0 0 0,0 1 0,0-1 1,0 0-1,0 0 0,0 0 0,0 0 0,0 0 0,0 0 0,0 0 0,0 0 0,0-1 0,0 1 0,0 0 1,0-1-1,0 1 0,0 0 0,0-1 0,-2-1 0,-18-15-6019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10.3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165 1 15507,'0'0'5217,"-3"24"-4845,2-15-300,-2 21 244,-1-1 1,-2 0-1,-1 0 0,-12 30 0,-64 174 692,44-121-2104,62-173-4391,-10 29 4796,24-43-1,-34 70 754,-3 3 30,1 1 0,-1 0 1,1 0-1,-1 0 0,1 0 0,0 0 1,-1-1-1,1 1 0,0 0 1,0 1-1,0-1 0,0 0 1,0 0-1,0 0 0,0 0 1,0 1-1,0-1 0,0 0 1,1 1-1,-1-1 0,0 1 1,0 0-1,1-1 0,1 1 1,-3 0-49,0 0 1,0 0 0,0 0-1,1 0 1,-1 0 0,0 0-1,0 0 1,1 0 0,-1 0 0,0 0-1,0 0 1,0 0 0,1 0-1,-1 1 1,0-1 0,0 0 0,0 0-1,0 0 1,1 0 0,-1 0-1,0 1 1,0-1 0,0 0-1,0 0 1,0 0 0,0 0 0,1 1-1,-1-1 1,0 0 0,0 0-1,0 1 1,0-1 0,3 11 392,0 0 1,0 0 0,-1 1-1,-1-1 1,1 13 0,0 6-72,4 163-36,-7-146-420,1-40 22,-1 31-405,1-35 326,0 0 0,-1 0 1,1 0-1,-1 0 0,0 0 1,0 0-1,0-1 0,0 1 1,-2 3-1,3-6 44,-1 0 1,1 1-1,0-1 1,0 0-1,-1 1 1,1-1-1,0 0 1,0 1-1,-1-1 1,1 0-1,0 0 1,0 1-1,-1-1 0,1 0 1,0 0-1,-1 0 1,1 0-1,-1 1 1,1-1-1,0 0 1,-1 0-1,1 0 1,0 0-1,-1 0 1,1 0-1,-1 0 1,1 0-1,0 0 1,-1 0-1,1 0 1,-1 0-1,1 0 0,0 0 1,-1 0-1,1-1 1,0 1-1,-1 0 1,1 0-1,0 0 1,-1 0-1,1-1 1,0 1-1,-1 0 1,1 0-1,0-1 1,0 1-1,-1 0 1,1-1-1,0 0 0,-6-20-4244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10.6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0 264 13034,'0'0'5617,"151"-71"-4008,-82 31-953,-4-1-192,-11 6-96,-12 4-152,-9 6-144,-12 10-64,-16 10 0,-26 15-392,-27 15-936,5-4-1361,5-6-3312</inkml:trace>
  <inkml:trace contextRef="#ctx0" brushRef="#br0" timeOffset="1">220 1 16067,'0'0'5529,"0"111"-10002,0-85-8802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10.9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31 16947,'0'0'5000,"7"22"-4884,22 70-76,-24-79-73,-1 1-1,-1 0 1,0-1 0,-1 1 0,-1 0 0,0 1 0,-2 16-1,0-1-72,1-29 76,0-6-170,0-53-2963,12-96 0,3 67-4619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11.3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1 14010,'0'0'5150,"12"0"-5013,71 0 213,-82 2-181,-1 210 1583,-1-187-1729,-2 0 0,-10 45 1,2-19-26,8-31 4,-1 0-1,-1 0 1,-14 34 0,19-53-13,-1 1 0,1-1 0,-1 0 0,1 0 0,-1 0 0,0 0 0,1 0 0,-1 0 0,0 0 0,0 0 0,0 0 1,0 0-1,0 0 0,0-1 0,0 1 0,0 0 0,0-1 0,0 1 0,-2 0 0,2-1-38,1 0 1,-1 0-1,0 0 0,0 0 0,0 0 0,0 0 1,1-1-1,-1 1 0,0 0 0,0-1 0,0 1 1,1 0-1,-1-1 0,0 1 0,1-1 0,-1 1 1,0-1-1,1 1 0,-1-1 0,1 0 1,-2 0-1,-1-4-987,-1-1 1,1 1-1,-1-1 0,2 0 1,-5-11-1,-5-22-10405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11.7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113 1 16659,'0'0'3801,"0"12"-4152,0 8 362,-1 56 94,-2-47 6,-1 1-1,-1-1 0,-2 0 0,0-1 0,-15 33 1,18-50-792,-1-1 0,-10 17 0,12-23-158,0 0-1,0 0 1,-1-1 0,1 1-1,-6 3 1,-6 0-8240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12.0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0 207 14819,'0'0'2620,"8"-9"-2581,20-28 66,-17 26 224,-6 11-41,-2 1-34,89 0 2026,117-2-593,-179-2-1400,1-1 1,0-1-1,50-17 0,85-38 619,-165 60-900,43-18 138,-16 6-194,51-15-1,-128 40-3830,-2-6-2368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12.5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44 138 10906,'0'0'10857,"0"0"-10854,-1 0 0,1 0 1,0 0-1,-1 0 0,1 0 1,0 0-1,-1 1 1,1-1-1,0 0 0,0 0 1,-1 0-1,1 0 0,0 1 1,0-1-1,-1 0 0,1 0 1,0 1-1,0-1 0,0 0 1,0 0-1,-1 1 1,1-1-1,0 0 0,0 1 1,0-1-1,0 0 0,0 1 1,0-1-1,-26 65 46,22-53-39,2-7-12,1 0 1,0 1-1,0-1 1,0 1-1,0 6 0,1-11 1,0-1 0,0 1 0,1-1-1,-1 1 1,0-1 0,0 1-1,0-1 1,1 0 0,-1 1 0,0-1-1,1 1 1,-1-1 0,0 0-1,1 1 1,-1-1 0,1 0 0,-1 1-1,0-1 1,1 0 0,-1 1 0,1-1-1,-1 0 1,1 0 0,-1 0-1,1 0 1,-1 1 0,1-1 0,-1 0-1,1 0 1,-1 0 0,1 0 0,0 0-1,25 0 16,-16-1-4,-1 1 2,0-1 0,0-1 0,0 1 0,-1-1 0,1-1 1,-1 0-1,1 0 0,-1-1 0,0 0 0,0 0 0,-1-1 0,1 0 0,-1 0 1,0-1-1,0 0 0,-1 0 0,0 0 0,11-15 0,-15 17 12,1-1-1,-1 0 0,0 0 0,0 0 1,0 0-1,0 0 0,-1-1 0,0 1 1,0 0-1,-1-1 0,1 1 1,-1-1-1,-1-9 0,0 3 127,1 8-136,0 0-1,-1 0 0,0 0 0,0 1 1,0-1-1,0 0 0,0 0 1,-1 1-1,0-1 0,0 1 0,0 0 1,0-1-1,0 1 0,-1 0 1,1 0-1,-1 1 0,0-1 0,0 0 1,0 1-1,0 0 0,0-1 1,-1 1-1,1 1 0,-1-1 0,1 0 1,-1 1-1,-5-2 0,-5 1-409,0 0-1,1 1 0,-28 1 1,15 1-1066,-23-1-4368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14.7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102 1 13138,'0'0'5229,"-3"1"-5078,-10 3 2402,13-3-2325,-1 6-211,0-1 0,0 0 0,-1 0 0,0 0 0,0 0 0,-5 10 1,-4 12-114,-47 142-151,58-169 246,0-1 0,-1 0-1,1 0 1,0 1 0,0-1 0,0 0 0,0 1-1,0-1 1,0 0 0,0 0 0,0 1 0,0-1-1,0 0 1,0 0 0,0 1 0,0-1 0,1 0 0,-1 1-1,0-1 1,0 0 0,0 0 0,0 1 0,0-1-1,0 0 1,1 0 0,-1 0 0,0 1 0,0-1-1,0 0 1,1 0 0,10 4-83,20-4-61,-22-1 156,2 1 54,0-1-1,-1 0 0,1 0 1,-1-1-1,16-6 1,48-23 353,-72 30-405,22-11 130,128-66 159,-150 77-382,6-4 182,-8 4-128,1 1 0,-1 0 0,0 0 0,0 0 0,0 0 0,0 0 0,0 0 0,0 0 1,1 0-1,-1-1 0,0 1 0,0 0 0,0 0 0,0 0 0,0 0 0,0 0 0,0-1 0,0 1 0,0 0 0,0 0 0,0 0 0,0 0 0,0-1 0,0 1 0,0 0 0,0 0 0,0 0 0,0 0 0,0-1 0,0 1 0,0 0 1,0 0-1,0 0 0,0 0 0,0 0 0,0-1 0,0 1 0,0 0 0,0 0 0,-1 0 0,1 0 0,-4-5-1298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15.1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91 0 11498,'0'0'5625,"0"142"-5449,-5-86 272,-6-5 609,6-11-417,-6-9-136,6-1-88,-1-10-96,-4 6-128,4 9-184,-4-4 40,-1-1-48,5 6-72,1-16-560,5-10-1769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35.78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81 12642,'0'0'2754,"17"-11"-2572,50-35 222,-60 41-355,-4 3 1,0 0 0,0 0 0,0 0 0,0 0 0,0 0 0,1 1 0,-1 0 1,5-2-1,-7 3-30,0 0 1,-1-1-1,1 1 1,0 0-1,0 0 1,-1 0-1,1 0 1,0 0-1,0 0 1,0 0-1,-1 0 1,1 0-1,0 0 1,0 1-1,-1-1 1,1 0-1,0 0 1,0 1-1,-1-1 1,1 0-1,0 1 1,-1-1-1,1 1 1,0-1-1,-1 1 1,1-1-1,-1 1 1,1 0-1,-1-1 1,1 1-1,-1 0 1,1-1-1,-1 1 1,0 0-1,1-1 1,-1 1-1,0 0 0,0 0 1,1-1-1,-1 1 1,0 0-1,0 0 1,0 1-1,2 4 59,0-2-28,0 0 1,0 0-1,0 0 1,0 0-1,0 1 1,-1-1-1,0 0 1,1 6-1,2 39 727,-3-31-625,1 227 843,-3-128-185,1-116-793,0 0 1,0 1 0,0-1-1,-1 1 1,1-1 0,0 0 0,0 1-1,-1-1 1,1 0 0,-1 1-1,0 1 1,0-3-22,1 1-1,-1-1 1,1 0 0,-1 1-1,1-1 1,-1 0-1,0 1 1,1-1 0,-1 0-1,1 0 1,-1 0-1,0 1 1,1-1 0,-1 0-1,1 0 1,-1 0 0,0 0-1,1 0 1,-1 0-1,0 0 1,1 0 0,-1 0-1,1-1 1,-1 1-1,0 0 1,1 0 0,-1-1-1,1 1 1,-1 0 0,0-1-1,1 1 1,-1 0-1,0-1 1,-5-3-496,1-1 0,-1 0 0,1 1 0,0-2 0,-6-6 0,-10-12-1972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15.4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146 552 9297,'0'0'4558,"-4"20"-3181,1-2-1259,-5 20 249,-3 65 0,9-64 35,2 0 0,10 75 0,-8-101-294,0 0 0,1-1 0,1 0 0,0 1 0,1-1 0,0-1 0,1 1 1,0-1-1,1 0 0,0 0 0,1-1 0,15 17 0,-16-21 31,-1-1-1,1 0 0,0-1 1,0 1-1,0-1 0,1-1 1,0 1-1,0-1 0,-1-1 1,2 1-1,15 1 1,-9-2-1,0-1 1,0 0-1,-1-2 1,1 0-1,28-5 1,-28 2-62,0 0 1,0-1-1,-1-1 0,0-1 1,0 0-1,20-13 1,-6 0 23,-1 0 1,25-26-1,-28 22-46,-1 0-1,-2-2 1,0 0 0,-2-2-1,24-43 1,-30 46-34,-2 0 0,0 0 0,-2-1 1,-1 0-1,-1-1 0,-2 0 0,4-34 1,-7 28 29,-1 0 1,-7-60-1,3 72-7,-1 0 0,-1 0 0,-1 1 0,0-1 0,-15-27 0,8 20 2,-2 1-1,0 1 1,-21-25-1,29 42-21,-1 0 1,-1 0-1,1 0 0,-1 1 0,-1 1 0,0-1 0,0 2 0,0-1 0,0 1 0,-20-7 0,13 8 23,0 0-1,0 2 1,0 0 0,0 1-1,-1 0 1,1 2 0,-1 0-1,1 1 1,-1 1 0,1 0-1,0 1 1,0 1 0,0 1-1,0 0 1,1 2-1,0-1 1,0 2 0,1 0-1,-1 1 1,2 1 0,-24 19-1,23-15-67,1 1-1,0 1 1,1 0 0,-21 34-1,-26 68-584,59-116 587,-54 126-2196,15-10-2593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19.3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92 138 12842,'0'0'9890,"0"7"-9878,-2 3-22,1 0 0,-1 0 1,-1 0-1,0 0 0,0-1 0,-1 1 1,-6 9-1,-5 18-99,6-14-10,-23 59-363,30-79 459,1 1 0,0-1 0,0 0-1,0 1 1,0-1 0,1 1 0,-1 6 0,1-8-172,4-2-196,5 0 361,-1-1 0,1 0 0,-1-1 0,1 0 0,-1-1 0,1 1 0,11-7 0,58-33 486,-61 32-380,296-195 1155,-264 171-1082,53-42 6,-98 72-175,1 0 0,0 0 0,0 1 0,8-4 0,-11 6-289,-10 13-1411,-7 5-1003,-5-1-3291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20.3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130 1 8465,'0'0'5918,"17"9"-5153,51 30-353,-43-22-172,-18-7-74,-1-1 55,-5-8-146,0 1-1,-1-1 1,1 1 0,0-1-1,-1 0 1,1 1 0,-1-1-1,1 1 1,-1-1 0,0 1-1,1 0 1,-1-1 0,0 3-1,-1 27 1469,0-17-1186,1 202-260,1 255 627,14-214 715,-5-101-1098,-9-85 579,-3-72-522,-1 0-395,1 0 0,-1-1 0,1 1 0,-1 0 0,1-1 0,0 0 0,0 1 0,0-1 0,-3-4-1,-19-25-181,11 13 9,-49-78-1260,8 9-954,51 84 2311,-37-48-1418,35 46 1665,0 0 0,0 0 0,-1 0-1,1 1 1,-1 0 0,-12-6 0,15 9 563,3 1-713,-1-1 0,1 1 0,0 0-1,-1 0 1,1 0 0,0 0 0,-1 0 0,1 0 0,0-1 0,-1 1 0,1 0 0,0 0 0,-1 0 0,1-1 0,0 1-1,0 0 1,0 0 0,-1-1 0,1 1 0,0 0 0,0-1 0,0 1 0,-1 0 0,1-1 0,0 1 0,0 0 0,0-1 0,0 1-1,0 0 1,0-1 0,0 1 0,0 0 0,0-1 0,0 0-244,12-9 92,55-28 833,13-5-380,-71 39-312,-1 0 0,1 1 0,-1 1 0,1 0 0,0 0 0,0 0 1,15 0-1,-24 2-18,1 0 1,-1 0-1,1 1 1,-1-1-1,0 0 1,1 0-1,-1 0 1,0 0 0,1 0-1,-1 1 1,1-1-1,-1 0 1,0 0-1,0 0 1,1 1-1,-1-1 1,0 0-1,1 1 1,-1-1 0,0 0-1,0 0 1,1 1-1,-1-1 1,0 1-1,0-1 1,0 0-1,0 1 1,1-1-1,-1 0 1,0 1-1,0-1 1,0 1 0,0-1-1,0 0 1,0 1-1,0 0 1,-2 18 5,1-16 9,-1 7 22,-1 0-1,-1 0 0,0 0 0,0-1 0,-1 1 1,-8 11-1,7-10-22,-32 51-9,-89 109 0,115-159 3,11-11 2,-1 0 0,1 0 0,0 0 0,-1 0 0,1 0 0,0 1 0,0-1 0,0 0-1,0 1 1,0-1 0,0 1 0,1-1 0,-2 4 0,5-4-63,16-2 237,1-1 1,0-1 0,-1 0 0,0-2 0,0 0-1,0-1 1,22-10 0,125-71 1284,-79 38-1104,-85 48-388,1-1-21,-1 1 0,0 0-1,0 0 1,0 0 0,1 0 0,-1 0-1,0 1 1,1-1 0,-1 1 0,1 0-1,4-1 1,-18 10-2809,0-3-3281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20.7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0 178 5129,'0'0'10658,"123"-35"-9226,-80 15 0,0-6-391,-5 11-345,-6 0-352,-5 0-168,-6 10-104,-10-1 0,-5 6-24,-33-10-1768,5 0-1353,1-10-3840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21.0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177 1 15859,'0'0'2926,"-2"22"-2530,1-4-256,-18 142 1179,2-83-910,-3 0-1,-3-1 1,-50 109 0,60-159-301,7-17-492,6-9 352,0 0 1,0 0-1,0 0 0,0-1 0,0 1 0,-1 0 0,1 0 0,0 0 1,0 0-1,0 0 0,0 0 0,0 0 0,0 0 0,0 0 0,0 0 1,0 0-1,0 0 0,0 0 0,0 0 0,0 0 0,0 0 0,0 0 1,0 0-1,0 0 0,0 0 0,0 0 0,0 0 0,-1 0 0,1 0 1,0 0-1,0 0 0,0 0 0,0 0 0,0 0 0,0 0 0,0 0 1,0 0-1,0 0 0,0 0 0,0 0 0,0 0 0,0 0 0,0 0 1,0 0-1,0 0 0,0 0 0,0 0 0,-1 0 0,1 0 1,0 0-1,0 0 0,0 0 0,0 0 0,0 0 0,0 0 0,0 0 1,0 0-1,0 1 0,2-30-4970,7-14-2395</inkml:trace>
  <inkml:trace contextRef="#ctx0" brushRef="#br0" timeOffset="1">172 285 17627,'0'0'3897,"113"50"-3809,-70-24 240,-6-6 144,1-5-48,-6-5-200,0-5-120,-10-5-104,-6 6-392,-11-1-440,-10 10-920,-17 5-409,-10 0-7929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21.4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177 20 10426,'0'0'11413,"15"0"-11459,3 1 37,-7 0 7,1-1 0,-1 0 0,1-1 0,0 0 0,15-5 0,37-7-298,-64 13 286,0 0 0,0 0 0,0 0 0,1-1 0,-1 1 0,0 0 1,0 0-1,0 0 0,0 0 0,0 0 0,0 0 0,1 0 0,-1 0 0,0 0 0,0 0 0,0 0 0,0 0 0,0 0 1,1 0-1,-1 0 0,0 0 0,0 0 0,0 0 0,0 0 0,0 0 0,1 0 0,-1 0 0,0 0 0,0 1 0,0-1 1,0 0-1,0 0 0,0 0 0,0 0 0,1 0 0,-1 0 0,0 0 0,0 0 0,0 0 0,0 1 0,0-1 0,0 0 1,0 0-1,0 0 0,0 0 0,0 0 0,0 1 0,0-1 0,0 0 0,0 0 0,0 0 0,0 0 0,0 0 0,0 0 1,0 1-1,0-1 0,0 0 0,0 0 0,0 0 0,0 0 0,0 0 0,0 1 0,0-1 0,0 0 0,0 0 0,0 0 1,0 0-1,0 0 0,-1 1 0,-6 12-309,-74 102-814,25-37 1080,11-14 105,9-14 368,2 1 1,-30 62 0,24-28-60,67-149-4165,-11 24 1503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21.9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1 159 16779,'0'0'3756,"5"11"-3927,34 62 136,-18-60-298,-18-11 376,6 6 56,-1 1 0,13 16 0,-18-22-92,-1 1-1,1 0 1,0-1 0,1 0-1,-1 0 1,0 0 0,1 0-1,0-1 1,-1 1-1,1-1 1,0 0 0,0 0-1,1 0 1,-1 0 0,0-1-1,0 0 1,1 0 0,4 1-1,7-1 195,1 0 1,-1-1-1,27-3 0,-31 2-128,1-1 0,-1-1 0,1 0 0,-1-1 0,0 0 0,0-1 0,-1 0 0,19-12 0,-29 17-64,0-1 0,-1 1-1,1-1 1,0 1 0,-1-1 0,1 0-1,-1 0 1,1 1 0,-1-1 0,1 0 0,-1 0-1,0 1 1,1-1 0,-1 0 0,0 0-1,0 0 1,1 0 0,-1 1 0,0-1 0,0 0-1,0 0 1,0 0 0,0 0 0,0 0-1,-1 1 1,1-1 0,0 0 0,0 0 0,0 0-1,-1 0 1,1 1 0,-1-1 0,0-1-1,0-1 6,-1 0 0,0 1 0,0-1 0,0 1 0,0 0 0,0-1 0,0 1 0,-4-2 0,-22-18-1184,-33-33-1,40 34-3323,-2 1-1,-40-28 1,37 35 9275,22 12-3395,0 0-1,0 1 0,1-1 1,-1 1-1,-5-1 0,9 1-1342,0 0 0,-1 0 0,1 1 0,0-1 0,0 0 0,0 0 0,-1 0 0,1-1 1,0 1-1,0 0 0,0 0 0,0 0 0,-1 0 0,1 0 0,0 0 0,0 0 0,0 0 0,0 0 0,0 0 0,-1 0 0,1 0 0,0-1 0,0 1 0,0 0 0,0 0 0,0 0 0,0 0 0,-1 0 0,1-1 0,0 1 0,0 0 0,0 0 0,0 0 0,0 0 0,0 0 1,0-1-1,0 1 0,0 0 0,0 0 0,0 0 0,0-1 0,0 1 0,0 0 0,0 0 0,0 0 0,0 0 0,0-1 0,0 1 0,0 0 0,0 0 0,1-1-37,-1 0 0,0 0 1,1 1-1,-1-1 0,1 0 0,-1 1 0,1-1 0,-1 0 0,1 1 1,0-1-1,-1 1 0,2-2 0,12-5 18,1 1 0,-1 0 0,20-4 1,-17 5 45,8-1-12,-1 1 1,0 2-1,1 1 1,0 0 0,30 3-1,-20-1-184,-78 6-2893,7-1-3788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22.5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10098,'0'0'11511,"2"25"-11423,22 300 439,-22-290-434,13 256 635,-9-50-670,-2-199-265,-4-40 156,1-1 1,-1 0-1,0 0 0,0 0 0,0 0 1,1 0-1,-1 1 0,0-1 0,1 0 1,-1 0-1,1 0 0,-1 0 0,2 1 1,-1-3-42,-1 0 0,1 0 0,-1 0 0,1 0 0,-1 0 0,1 0 0,-1 0 0,0-1 0,1 1 0,-1 0 0,0 0 1,0 0-1,0-2 0,6-42-1530,-1-18-140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22.8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1 188 18275,'0'0'3241,"113"-40"-3017,-60 20-176,6-1 72,-5 6-104,-6 0 200,-5 0-152,-11-1-64,-5 1-8,-16 5-96,-11 0-8,0 5 104,-16 5-664,-22 0-1993,1-5-1303,5 5-1177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23.3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356 0 488,'0'0'20661,"-2"22"-20509,-7 245 1119,10-179-1041,-3 107-37,2-187-221,0 0 0,-1 0 0,0 0 0,-1 0 0,0 0 0,0-1 0,-1 1 0,1-1 1,-2 1-1,1-1 0,-1 0 0,-9 12 0,12-18-63,0 1 0,0-1-1,0 1 1,0-1 0,-1 0 0,1 0 0,-1 0 0,1 0-1,-1 0 1,1 0 0,-1 0 0,0 0 0,1-1 0,-1 1-1,0-1 1,0 1 0,1-1 0,-1 0 0,0 1 0,0-1-1,0 0 1,1 0 0,-1 0 0,0-1 0,0 1 0,0 0-1,1-1 1,-4 0 0,2 0-149,0-1 0,0 1 0,0-1-1,0 0 1,0 0 0,0 0 0,1 0 0,-1-1 0,1 1-1,-1-1 1,1 1 0,0-1 0,-3-4 0,-2-7-25,1-1 1,0 1 0,1-1 0,-6-27-1,7 26 5848,5 15-5165,1-1-407,1 1 0,-1-1 0,1 1-1,0 0 1,-1 0 0,1 0-1,0 0 1,0 0 0,0 0 0,4 1-1,7-3 2,12-3-34,0 1 1,1 1 0,41-1-1,-67 5 15,-1 0 0,0 0 0,0 0 0,0 0 0,0 0 0,0 0 0,0 0 0,0 0 0,0 0 0,0 0 0,1 0 0,-1 1 0,0-1 0,0 0 0,0 0 0,0 0 0,0 0 0,0 0 0,0 0 0,0 0 0,0 0 0,0 0 0,0 0 0,0 0 0,0 0 0,1 0 0,-1 0 0,0 0 0,0 1 0,0-1 0,0 0 0,0 0 0,0 0 0,0 0 0,0 0 0,0 0 0,0 0 0,0 0 0,0 0 0,0 0 0,0 1 0,0-1 0,0 0 0,0 0 0,0 0 0,0 0 0,0 0 0,0 0 0,0 0 0,0 0 0,0 0 0,-1 0 0,1 1 0,0-1 0,0 5-52,-1 0 0,0 1 0,-1-1 1,1 0-1,-1 0 0,0 0 0,0 0 0,-1 0 0,1-1 1,-1 1-1,0-1 0,0 1 0,-1-1 0,-3 4 0,-9 9-234,-36 27 0,17-17 128,-3-1 0,-53 27 0,66-41 998,-50 17-1,74-29-787,-7 2 756,11-2-348,9-2-530,1 0 83,0-2-1,0 0 1,0 0 0,0-1 0,-1-1 0,14-8 0,-2 2-3,249-142 286,31-14 271,-296 163-578,-6 5 0,-1-1-1,0 0 1,1 0-1,-1 1 1,1-1-1,-1 1 1,1-1-1,-1 1 1,0 0-1,1-1 1,2 1-1,-9 4-374,-65 54-3642,28-19-3891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36.18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116 0 12170,'0'0'4409,"0"121"-3457,0-83-112,0-1-295,-9 1-65,-4-1-152,4-4-120,-4 1-80,-5-1-120,0-4-8,5 1-792,0-10-1361,4-7-3168</inkml:trace>
  <inkml:trace contextRef="#ctx0" brushRef="#br0" timeOffset="1">151 371 13418,'0'0'5025,"93"0"-3632,-53 4-505,-10 9-136,1-1-200,-13 1-400,0-1-152,-32-12-2480,-12-12-3202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23.7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17571,'0'0'3154,"1"29"-3083,-1-10-65,9 186 269,-3 111 139,-6-225-88,0-280-5244,0 108-1891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24.0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0 114 15715,'0'0'3149,"20"-17"-3074,60-55-67,-53 50-17,-27 22 9,1-1 0,-1 1 0,0 0 0,1 0 0,-1-1-1,1 1 1,-1 0 0,1 0 0,-1 0 0,1 0 0,-1 0 0,1 0 0,-1 0 0,1 0-1,-1 0 1,1 0 0,-1 0 0,1 0 0,-1 0 0,2 0 0,11 2 185,-12-2-183,0 0-1,0 1 0,0-1 1,-1 0-1,1 1 0,0-1 1,0 1-1,-1-1 0,1 1 1,0-1-1,0 1 0,-1 0 1,1-1-1,-1 1 0,1 0 1,-1-1-1,1 1 1,-1 0-1,1 0 0,-1 0 1,0-1-1,1 1 0,-1 0 1,0 0-1,1 1 0,5 26 79,-6-27-69,4 46 287,-3 93 0,-2-68-249,-3 184 783,3-149-420,1-66-303,0-40-102,0 1-1,0-1 1,0 1 0,-1 0-1,1-1 1,0 1-1,-1-1 1,1 1-1,-1-1 1,0 1-1,1-1 1,-1 0-1,0 1 1,-2 1-1,3-2-23,0-1-1,-1 0 0,1 0 1,0 1-1,-1-1 0,1 0 1,-1 0-1,1 1 0,-1-1 1,1 0-1,-1 0 0,1 0 1,-1 0-1,1 0 0,0 1 1,-1-1-1,1 0 0,-1 0 1,1 0-1,-1 0 0,0-1 1,0 1-93,0 0 0,0-1 0,-1 1 0,1-1 0,0 0 0,0 1 0,0-1 0,0 0 0,0 0 0,1 1 0,-1-1 0,-1-2 0,-13-19-2745,-2-3-1893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24.4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7513,'0'0'12363,"0"121"-12059,0-75 208,0-5 24,0-6-232,0-15-32,0-4-32,0-6 688,6-41-1856,4-4-1400,6-1-1729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24.7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12962,'0'0'7081,"5"29"-6685,0-2-263,6 32 282,5 76 1,-10 234 24,-6-250-392,0-112-29,0-6-7,0 0 0,0 0-1,0 0 1,0 0-1,0 0 1,0 0 0,0 0-1,0 0 1,0 0-1,0 0 1,-1 0 0,1 0-1,0 0 1,-1 0-1,1 0 1,-1 0-1,1 0 1,-2 1 0,2-7 130,37-164-1357,-22 110-303,7-42-4020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25.1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0 183 14635,'0'0'6273,"129"-35"-6169,-86 25 104,0-1-32,0-4-56,-5 0-104,-6 0 64,-11 0-80,-5 4 0,-10 1 0,-6-10-248,-16 5-952,-6 5-7762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25.4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247 1 14419,'0'0'8113,"0"91"-8017,0-40 64,0-6-88,0 6-72,0-6 0,-5-9-72,-22 4-448,5-9-904,-5-11-3769</inkml:trace>
  <inkml:trace contextRef="#ctx0" brushRef="#br0" timeOffset="1">0 528 14739,'0'0'5777,"15"-3"-4906,-1 1-630,4 0 40,-1-2-1,1 0 0,-1 0 0,20-9 1,20-15 698,69-43 0,-49 25-517,-14 7-395,-62 38-115,0 1-1,1-1 1,-1 0 0,0 0-1,1 1 1,-1-1 0,0 1-1,1-1 1,-1 1-1,1-1 1,-1 1 0,1 0-1,-1 0 1,2 0 0,-2 0-412,-3 6-75,-12 12-1270,-28 30 1,4-4-4285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25.8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14931,'0'0'4553,"5"22"-3893,14 73-80,0 12 369,-14-78-726,-2-12-28,-1-12-416,-1-9-1256,-1-9 194,2-62-6080,-1 64 6679,1 0-1,4-15 1,-6 23 1040,1 1 0,1 0 0,-1-1 1,0 1-1,0 0 0,1 0 0,0 0 0,-1 0 0,1 0 1,0 1-1,0-1 0,3-2 0,28-15 4959,-23 13-4547,-2 2-590,1 0 0,-1 0 0,1 0 1,0 1-1,0 0 0,0 1 0,1 0 1,-1 0-1,1 1 0,-1 1 0,1-1 1,9 2-1,-18-1-190,0 1 1,0-1-1,1 1 1,-1 0-1,0-1 1,0 1-1,0 0 1,0 0-1,0-1 1,0 1-1,0 0 1,0 0-1,0 0 1,0 0-1,-1 0 1,1 1-1,0-1 1,-1 0-1,1 0 1,-1 0-1,1 1 1,-1-1-1,0 0 1,1 0-1,-1 1 1,0-1-1,0 3 1,1 7 8,0 0 1,-2 16-1,0-11 9,1-9-2,0 0 0,-1-1 1,1 1-1,-2 0 0,1-1 0,-1 1 0,0-1 1,0 0-1,-1 1 0,1-1 0,-2 0 0,1 0 0,-5 6 1,8-12 3,-1 0 1,1 0-1,0 0 1,0 1-1,0-1 1,-1 0-1,1 0 1,0 0 0,0 0-1,0 1 1,0-1-1,0 0 1,0 0-1,-1 1 1,1-1-1,0 0 1,0 0 0,0 0-1,0 1 1,0-1-1,0 0 1,0 0-1,0 1 1,0-1-1,0 0 1,0 0-1,0 1 1,0-1 0,0 0-1,0 0 1,0 1-1,0-1 1,1 0-1,-1 0 1,0 0-1,0 1 1,0-1-1,0 0 1,0 0 0,0 0-1,1 1 1,-1-1-1,0 0 1,0 0-1,0 0 1,1 0-1,-1 0 1,0 1-1,0-1 1,13 1 251,-11-1-283,71 5 554,-14 0-2712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26.6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18203,'0'0'4284,"3"23"-4208,12 76-8,-11-70-54,-1 1-1,-1 44 1,-3-40-5,0-2-5,1-15 12,0-1-1,2 25 1,-2-40-24,1-1 0,-1 1 0,0 0 0,0 0 0,1-1 0,-1 1 0,0 0 0,1-1 0,-1 1 0,1 0 0,-1-1 0,1 1 0,-1 0 0,1-1 0,-1 1 0,1-1 0,0 1 1,-1-1-1,1 1 0,0-1 0,-1 0 0,2 1 0,1 0-14,-1 0 1,1-1 0,0 1 0,-1-1 0,1 1-1,0-1 1,2 0 0,4-1-6,-1 0-1,1 0 1,14-5-1,-6 0 56,0-1 0,0-1 0,18-11 0,45-33 124,-70 44-145,1 0-11,-1 0 1,0-1-1,0 0 0,8-12 0,-17 20-82,0 0 0,-1-1-1,1 1 1,0-1 0,0 1-1,-1-1 1,1 1 0,-1-1-1,1 1 1,-1-1-1,0 0 1,0 1 0,1-1-1,-1 0 1,0 1 0,-1-1-1,1 0 1,0 1 0,0-1-1,-1 1 1,1-1 0,-1 0-1,1 1 1,-1-1 0,0 1-1,1-1 1,-1 1 0,-1-2-1,-13-12-4863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26.9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1 12458,'0'0'8115,"-1"22"-7908,1-14-201,-2 34 14,10 86 1,14 340 904,-22-472-1058,0 0-1,1 1 1,-1-1-1,1 0 1,2-5-1,4-20-318,29-178-3100,-14 97-1257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27.3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 0 9794,'0'0'12666,"0"22"-12603,0-22-63,-1 56 27,-8 60 0,4-78-74,-18 225-3948,23-262 3954,0 1 0,0-1 0,0 0 0,0 0 0,0 0 0,0 0 0,0 1 0,1-1 0,-1 0 0,0 0 0,1 0 0,-1 0 0,1 0 0,0 2 0,0-3 38,0 1 0,0-1-1,0 1 1,0-1 0,-1 0 0,1 1 0,0-1 0,0 0-1,0 0 1,0 0 0,0 0 0,0 0 0,0 0-1,0 0 1,0 0 0,0 0 0,0 0 0,0-1 0,1 1-1,6-3 153,0 1-1,0-1 0,-1 0 0,1-1 0,-1 1 1,0-2-1,0 1 0,7-7 0,52-48 1467,-31 26-1097,59-47 333,-72 63-729,0 1-1,36-18 1,-52 31-198,0 1 0,1-1 0,-1 1 1,1 0-1,-1 1 0,1 0 0,0 0 0,0 0 1,0 1-1,11 0 0,-8 0-598,-12 0 459,1 0 1,0 0 0,0-1 0,0 1-1,0 0 1,0-1 0,0 1 0,0-1-1,0 1 1,0-1 0,0 1-1,-2-2 1,2 1-264,-20-17-4743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36.64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 12442,'0'0'6485,"2"20"-5896,9 141 720,-2 309-130,-9-362-1404,8-140-1206,-3-14-400,0-10-2283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28.2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166 3 8465,'0'0'10081,"7"0"-10643,24-3 1087,-30 3-461,1 0 0,-1 0 0,1 1 1,0-1-1,-1 0 0,1 1 0,-1-1 1,1 1-1,-1 0 0,1 0 0,-1-1 1,1 1-1,-1 0 0,0 0 0,0 0 1,1 0-1,-1 0 0,0 1 0,0-1 1,0 0-1,0 0 0,0 1 0,1 2 1,8 8 256,-9-10-308,1 0 0,-1 1 0,0-1 0,0 1 0,0-1 1,0 1-1,0 0 0,0-1 0,-1 1 0,1 0 0,-1-1 0,1 1 0,-1 0 0,0 0 0,-1-1 1,1 6-1,0 19 69,12 142 48,-10-119-124,4 53 2,5 183 42,-9-158 59,-14 274 794,11-392-854,-4 48 334,-6-58 948,9 0-1329,-4 0-96,1 0 0,-1 0-1,0 1 1,0-1 0,1 1 0,-1 0 0,1 1 0,-1-1 0,-5 3 0,-11 2-248,21-6 328,0 1 0,0-1-1,1 0 1,-1 0 0,0 0 0,0 0 0,0 0 0,0-1-1,0 1 1,0 0 0,0 0 0,0-1 0,0 1 0,0 0-1,0-1 1,0 1 0,0-1 0,1 1 0,-1-1 0,0 0-1,-1 0 1,-24-27-134,20 23 98,5 4 52,0-1 0,1 1 0,-1 0 0,0 0 0,1-1 0,-1 1 0,1-1 0,0 1 0,-1 0 0,1-1 0,0 1 0,0-1 0,0-1 0,0-26-72,1 16 104,-1 8-32,1 0 0,0-1 0,0 1 1,0 0-1,1 0 0,0 0 0,0 0 0,0 0 1,0 0-1,1 1 0,0-1 0,5-6 1,0 1 3,0 2 1,0-1 0,1 1 0,16-12-1,-21 18 16,1 0 0,-1 0-1,1 1 1,0-1 0,0 1 0,0 0-1,0 0 1,0 1 0,0-1-1,0 1 1,0 0 0,9 2-1,4-2-57,-17 12 28,-1-9 20,-1 1 1,1-1-1,-1 0 1,0 0 0,0 0-1,0 0 1,0 0 0,0 0-1,-1 0 1,-3 6-1,-23 26 88,15-19-96,-104 133-638,89-114 352,-66 64 0,94-99 295,0 0 0,0 0 0,0 0 1,0 0-1,0 0 0,0 0 1,0 0-1,0 0 0,0 0 0,0 0 1,0 0-1,0 0 0,0 0 0,0 0 1,0 1-1,0-1 0,0 0 1,0 0-1,0 0 0,0 0 0,0 0 1,0 0-1,0 0 0,0 0 0,0 0 1,0 0-1,0 0 0,0 0 1,0 1-1,0-1 0,0 0 0,0 0 1,0 0-1,0 0 0,0 0 0,0 0 1,0 0-1,0 0 0,0 0 1,0 0-1,0 0 0,0 0 0,0 0 1,1 0-1,-1 0 0,0 0 1,0 0-1,0 1 0,0-1 0,0 0 1,0 0-1,0 0 0,0 0 0,0 0 1,0 0-1,0 0 0,0 0 1,1 0-1,7 1 144,12 0-297,-19-1 197,26 0 61,0-1 1,0 0-1,0-3 0,-1 0 0,1-1 1,32-12-1,-26 5 143,84-28 490,-98 35-640,1 1 1,-1 0-1,1 2 1,24-1-1,4 3 73,-47 0-182,-1 0 0,0 0 1,1 0-1,-1 0 0,1 0 0,-1 0 0,1 0 0,-1 0 0,0 0 1,1 0-1,-1 0 0,1 0 0,-1 1 0,0-1 0,1 0 1,-1 0-1,1 0 0,-1 1 0,0-1 0,1 0 0,-1 0 1,0 1-1,1-1 0,-1 0 0,0 0 0,0 1 0,1-1 1,-1 1-1,0-1 0,0 0 0,1 1 0,-1-1 0,0 1 1,0 0 1,0 0 0,-1-1 0,1 1 0,0 0 0,-1 0 1,1-1-1,-1 1 0,1 0 0,-1-1 0,1 1 0,-1 0 1,1-1-1,-1 1 0,0-1 0,1 1 0,-1-1 0,0 1 1,0-1-1,1 0 0,-1 1 0,0-1 0,-1 1 0,-30 10-765,-36 9 0,57-17 268,-57 13-3478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29.1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8425,'0'0'13347,"0"0"-13344,1 0-1,0 0 1,-1 0-1,1 0 1,0 0 0,0 0-1,-1 0 1,1 0-1,0 0 1,-1 0-1,1 0 1,0 1 0,-1-1-1,1 0 1,0 1-1,8 5 45,-1 0-1,9 11 0,11 7 381,-27-23-459,0 0 0,0 0 0,0 0 0,0 0 0,0 0 0,0 0 0,0 1 0,0-1 1,-1 0-1,1 0 0,-1 1 0,1-1 0,-1 0 0,1 1 0,-1-1 0,0 0 0,1 1 1,-1-1-1,0 1 0,0-1 0,0 1 0,0 2 0,0-1-952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29.5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14595,'0'0'5705,"70"45"-4777,-54-30 160,5 1-432,-5-1-296,6-5-231,-11-5-129,-11-10-249,0-25-1271,0-11-11843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38.6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269 1 16259,'0'0'7930,"-1"0"-7891,-7 9-220,1 1 0,-1-1 0,2 1 0,-8 14 0,4-9-6,-14 25 23,-1-1 0,-3-2-1,-1 0 1,-42 40 0,57-67 242,11-8 36,0-1 0,0 2 1,0-1-1,0 0 0,-4 4 1,6-5-103,130-1-255,-129 0 240,1 1-1,0-1 1,0 0 0,0 1-1,0-1 1,-1 1-1,1-1 1,0 1 0,0-1-1,-1 1 1,1 0 0,0-1-1,-1 1 1,1 0-1,-1-1 1,1 1 0,-1 0-1,1 0 1,-1 0 0,1-1-1,-1 1 1,1 1-1,8 25-71,-6-17 64,21 70 37,18 108 0,-40-178-22,16 97 261,-5 1 0,0 156-1,-13-258-241,1-2 8,-1 0 0,0 0 0,0 0 0,0 0 1,-1 0-1,1 0 0,-1 0 0,0 0 0,0 0 0,0 0 0,-1 0 0,0-1 0,1 1 0,-1 0 0,-3 3 0,3-5 4,1 0-21,0-1 0,1 1-1,-1-1 1,0 0 0,0 0 0,-1 0 0,1 0-1,0 0 1,0 0 0,-1 0 0,1 0 0,0 0 0,-1 0-1,1-1 1,-1 1 0,1 0 0,-1-1 0,1 1-1,-1-1 1,1 0 0,-1 0 0,1 1 0,-1-1 0,-3-1-1,5 1-38,-1 0-1,0 0 1,1 0 0,-1 0-1,0 0 1,1 0-1,-1 0 1,0 0 0,1 0-1,-1-1 1,1 1-1,-1 0 1,0-1-1,1 1 1,-1 0 0,1-1-1,-1 1 1,1-1-1,-1 0 1,-8-15-520,6 10 400,-42-109-3880,23 55-999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39.0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7793,'0'0'0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39.4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48 406 9874,'0'0'4216,"-10"0"-2407,6 0-1437,-23 0-358,21-1 3150,12-1-3020,0 0 1,0 0-1,1 0 0,-1-1 0,-1 0 0,10-6 0,33-27 219,-45 34-345,226-209 274,-107 101-290,-116 105-1,-5 3 0,1 1 1,-1-1-1,1 1 0,0-1 0,0 1 0,0 0 0,0 0 0,0 0 0,0 0 0,0 0 0,0 0 0,1 0 0,-1 1 0,0-1 0,0 1 0,5-1 0,-6 5 256,-2 5-191,1 1-1,-2-1 0,1 1 0,-1-1 0,-5 12 1,-20 47-29,9-24-98,16-41 44,-142 347-571,70-190 657,73-159-69,1-1-1,0 1 1,0 0-1,0-1 1,0 1-1,-1-1 0,1 1 1,0 0-1,0-1 1,-1 1-1,1-1 0,0 1 1,-1-1-1,1 1 1,-1-1-1,1 0 0,-1 1 1,1-1-1,-1 1 1,1-1-1,-1 0 0,1 1 1,-1-1-1,1 0 1,-1 0-1,0 1 0,0-1-116,7 0-347,-1 0 467,0-1 0,-1 1 0,1-1 0,0 0 0,-1 0 0,1-1 0,-1 1 0,1-1 0,-1 0 0,8-5 0,-1 0 33,-1-1 0,17-16 0,-16 12 5,1 0 0,11-19-1,-8 11-18,50-70 44,-27 36-49,55-60 0,-66 84-61,-19 23 34,-6 8 14,-1-1-3,0 0 7,0-1-114,4 5 81,-3 0 55,0 0 0,0 0 0,0-1 0,-1 1 0,3 9 0,0 0 128,13 41 442,14 71 0,-12-28-471,-18-84-120,5-91-1635,-1 31-751,0-23-5063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39.9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135 0 3440,'0'0'14412,"2"0"-14397,39 0-2,-40 2 64,0-1-1,0 1 0,0-1 1,0 1-1,0 0 0,0-1 1,0 1-1,-1 0 1,1 0-1,0 2 0,5 10 369,-2-7-431,1 0 0,-1 1-1,-1 0 1,0-1-1,0 1 1,3 10 0,6 52 150,-8-49-61,19 288 2045,-15-147-1327,-1-58-260,23 113-1,-30-216-513,0-1-1,0 1 0,0 0 1,0-1-1,0 1 0,0 0 1,0-1-1,0 1 0,0 0 1,0-1-1,0 1 0,0 0 1,0 0-1,0-1 0,-1 1 1,1-1-1,0 1 0,-1 0 1,1-1-1,0 1 0,-1-1 1,1 1-1,-1-1 0,1 1 1,-1-1-1,1 1 0,-1-1 1,1 1-1,-1-1 0,1 1 1,-1-1-1,0 0 0,1 1 1,-1-1-1,-1 0 0,-1 1 82,-1 0-1,0 0 0,0-1 1,0 0-1,-4 0 0,-1 1-76,-32 2-300,-47-2 1,60-3-2195,-30-5 0,16 1-6329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40.4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0 11378,'0'0'9869,"-1"5"-9749,-2 30 32,1 0 0,2 0 0,6 51 0,-1-7 172,1 436 473,-6-494-1007,-1-240-4786,-3 119-708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41.0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0 213 15307,'0'0'1340,"18"-8"-816,61-28-149,-65 31-151,1 0 1,0 0-1,0 2 1,21-3-1,14-3 133,98-40 752,-13 3 173,-114 41-1187,9-5-24,-1 3 0,1 0 0,1 2 0,44-2-1,-28 7-224,-46 0 202,0 0-45,-1 0 1,1 0 0,0 0-1,0 0 1,-1 0 0,1 1-1,0-1 1,-1 0 0,1 0-1,0 1 1,-1-1 0,1 0-1,-1 1 1,1-1 0,0 0-1,-1 1 1,1-1 0,-1 1-1,1-1 1,-1 1 0,1-1-1,-1 1 1,0-1 0,1 2-1,11 19 66,-7-11-65,1-2-3,-1 1-1,-1 0 1,0 0 0,0 0 0,0 0 0,-1 1 0,2 14 0,7 73 63,-10-70-54,12 202 302,15 125 722,-4-126-312,-24-197-581,-1-29-42,-16-1 17,11-1-154,1 0-1,-1 0 0,1 0 1,-1 0-1,0-1 1,1 1-1,-1-1 0,1-1 1,-8-2-1,-10-8-558,1-1 0,0-1-1,-27-25 1,46 38 509,-56-45-3226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41.5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51 11466,'0'0'7341,"0"1"-7335,2 0 14,-1-1-1,0 1 0,1 0 0,-1-1 0,0 1 1,1-1-1,-1 1 0,0-1 0,1 0 1,-1 0-1,1 1 0,-1-1 0,3 0 0,22-2 366,-20 1-285,14-2 257,0-1 1,0-1-1,37-14 0,7-3-16,-38 20-342,-26 2 0,0 0 0,0 0 0,0 0 0,0 0-1,0 0 1,0 0 0,0 0 0,0 0 0,0 0 0,1 0 0,-1 0 0,0 0-1,0 0 1,0 0 0,0 0 0,0 1 0,0-1 0,0 0 0,0 0 0,0 0-1,0 0 1,0 0 0,0 0 0,0 0 0,0 0 0,1 0 0,-1 0 0,0 0-1,0 0 1,0 0 0,0 0 0,0 0 0,0 0 0,0 0 0,0 0 0,0 1-1,0-1 1,0 0 0,0 0 0,0 0 0,0 0 0,0 0 0,0 0 0,0 0-1,0 0 1,0 0 0,0 0 0,0 0 0,0 0 0,0 1 0,0-1 0,0 0-1,0 0 1,0 0 0,0 0 0,0 0 0,0 9-11,-1-1 0,0 1 0,0-1 0,0 1 0,-1-1 0,0 1 0,-1-1 0,0 0 0,-6 11 0,-69 120-200,67-117 209,9-17 37,0-1-1,-1 1 0,1-1 1,-1 0-1,-6 8 0,7-11 539,10-2-470,0 0 1,0-1-1,0 0 0,0 0 0,-1-1 0,1 0 0,-1-1 0,0 0 1,10-7-1,15-6 124,11-4-49,69-29-67,-102 46-318,-8 3-56,-7 0 35,-4-1-377,-1-1 1,0 0 0,-10-4-1,-7-8-3864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17.81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33 4384,'0'0'14676,"44"-10"-13940,-24 6-280,-6-1-304,1-4-56,0 4-56,-5 5-40,0 0-128,-20 0-3321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36.974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0 217 9994,'0'0'10082,"102"-75"-8882,-58 42-648,-4-1-304,0 9-24,-9 4-64,-9 5-48,-5 7-112,-8 5-56,-27 12-1392,-8 9-1177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41.9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17075,'0'0'3929,"10"126"-3385,1-50 96,-6 11-176,1 4-120,-1-5-32,-5-5-119,0-15-97,0-15-88,0-21-8,0-15-120,0-40-7450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42.3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1 204 18379,'0'0'3193,"23"-11"-3141,158-79 51,-175 87-92,113-55 198,-94 48-109,0 1 0,50-11 0,-41 18-90,-24 2-38,-9 0-146,-8 2-137,-73 20-4535,33-16-1226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42.7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150 0 13202,'0'0'6046,"2"21"-5791,-1-15-195,7 157 1288,-8-127-1068,1 9 52,-2 0 1,-11 71-1,1-67-207,-2 0 1,-3-1-1,-1-1 0,-2 0 1,-26 44-1,29-66-161,9-21-150,3-8 10,3-17-330,1 16 307,0-44-2366,0-10-3257</inkml:trace>
  <inkml:trace contextRef="#ctx0" brushRef="#br0" timeOffset="1">306 335 18796,'0'0'3592,"129"121"-2944,-86-75 65,0-10-145,-11-6-240,0-10-144,-10-5-184,-6 1-24,-6-11-456,-15 5-529,-16-5-15,-12 0-1312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43.0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16955,'0'0'5801,"107"101"-5801,-85-91-144,-6 0-1160,-5-10-4017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43.4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1 117 19428,'0'0'4289,"19"-10"-4202,12-7-34,84-41 74,-101 52-184,-1 1 1,1 0 0,0 1 0,0 0 0,1 1-1,28-2 1,-42 5 30,-1 0 0,0 0 1,1 0-1,-1 0 0,1 0 0,-1 1 0,0-1 0,1 0 0,-1 0 0,0 0 1,1 0-1,-1 1 0,0-1 0,1 0 0,-1 0 0,0 1 0,0-1 1,1 0-1,-1 0 0,0 1 0,0-1 0,1 0 0,-1 1 0,0-1 0,0 0 1,0 1-1,0-1 0,1 0 0,-1 1 0,0-1 0,0 1 0,0-1 0,0 1 1,0 16 43,-1-12-68,1 125-166,0-129 199,0 0 0,0 1 1,0-1-1,1 1 0,-1-1 1,0 0-1,0 1 1,1-1-1,-1 0 0,1 1 1,-1-1-1,1 0 0,0 0 1,-1 1-1,1-1 0,0 0 1,0 0-1,0 0 1,0 0-1,0 0 0,0 0 1,0 0-1,2 1 0,2 0-19,-1 0-1,1 0 0,0-1 0,-1 0 0,9 2 0,15 4 50,-25-6 11,1 1 1,-1-1 0,0 1-1,1 0 1,-1 0 0,0 0-1,0 0 1,-1 1 0,1-1-1,0 1 1,-1 0 0,0 0-1,1 0 1,-1 0 0,0 0-1,1 4 1,0 0 51,-1 0 0,0 0 0,0 0 0,-1 0 0,0 0 0,0 0-1,-1 13 1,0 11 161,-7 51-1,6-72-227,-1 0-1,0-1 0,-1 1 1,0-1-1,-1 1 1,0-1-1,0 0 0,-1 0 1,-8 11-1,11-17-84,-1-1 0,1 1-1,0-1 1,0 0 0,-1 0 0,1 0-1,-1 0 1,0 0 0,0 0-1,0-1 1,0 1 0,0-1 0,0 0-1,0 0 1,0 0 0,0 0-1,0 0 1,-1-1 0,1 1 0,0-1-1,-1 0 1,1 0 0,0-1-1,0 1 1,-1 0 0,1-1 0,0 0-1,0 0 1,0 0 0,0 0 0,0 0-1,0-1 1,0 0 0,0 1-1,0-1 1,-2-3 0,-1 0-568,1 0-1,0-1 1,-4-8 0,4 8-100,-26-34-5901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43.7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9538,'0'0'10902,"12"22"-10187,-2-3-567,3 4 3,0 2-1,-2 0 1,-1 0-1,11 41 1,52 399 667,-59-347-639,-13-106-173,-1-8-12,1-1 1,-1 1 0,0-1-1,1 1 1,0-1 0,0 1-1,0-1 1,0 0 0,3 5-1,-4-8 1,0 0-1,0 0 0,0 0 0,0 0 1,0 0-1,0 0 0,0 1 0,0-1 1,1 0-1,-1 0 0,0 0 0,0 0 1,0 0-1,0 0 0,0 0 0,0 0 1,0 0-1,0 0 0,1 0 0,-1 0 1,0 0-1,0 0 0,0 0 0,0 0 1,0 0-1,0 0 0,1 0 0,-1 0 1,0 0-1,0 0 0,0 0 1,0 0-1,0 0 0,0 0 0,1 0 1,-1 0-1,0 0 0,0 0 0,0 0 1,0 0-1,0 0 0,0 0 0,0 0 1,0 0-1,1-1 0,-1 1 0,0 0 1,0 0-1,0 0 0,0 0 0,0 0 1,0 0-1,0 0 0,0-1 0,0 1 1,0 0-1,0 0 0,0 0 0,0 0 1,0 0-1,0 0 0,0-1 0,0 1 1,0 0-1,7-36-643,28-178-1819,-18 98-1708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44.1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8601,'0'0'12672,"7"21"-12498,-1-5-102,7 22 305,15 75-1,-9 53 143,-7-50-419,-10-102-347,-2-20-645,-1-18 16,1-25-1707,0-6-2788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44.4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38 8729,'0'0'12355,"14"-6"-12020,46-18-67,-57 23-242,0-1 0,0 1 0,0 1 0,0-1 0,0 0 0,1 1 1,-1-1-1,0 1 0,0 0 0,6 0 0,-1 1 29,-7-1-43,1 0 0,-1 0 1,0 1-1,1-1 0,-1 1 0,1-1 0,-1 0 0,0 1 0,1 0 0,-1-1 0,0 1 0,0 0 0,1 0 0,-1 0 0,0 0 0,0 0 0,0 0 0,0 0 1,0 0-1,0 0 0,-1 0 0,1 1 0,1 1 0,1 4 44,0-1-1,-1 1 1,3 11 0,-3-9-19,20 80 348,15 144 0,-31-146-214,-6-87-160,0 1 1,0-1-1,-1 1 1,1 0-1,0-1 1,0 1-1,-1-1 1,1 1-1,0-1 1,0 1-1,-1-1 1,1 1-1,-1-1 1,1 1-1,0-1 1,-1 1-1,1-1 1,-1 1-1,1-1 1,-1 0-1,1 1 1,-1-1-1,1 0 1,-1 0-1,1 1 1,-1-1-1,0 0 1,1 0-1,-1 0 1,1 0-1,-1 0 1,0 0-1,1 0 1,-1 0-1,-1 0 1,-1 0 4,0 0 0,0 0-1,0-1 1,-1 1 0,1-1 0,-4-1 0,4 1-9,0-1 0,0 1 1,0-1-1,0 0 0,1 0 0,-1 0 1,1 0-1,-1 0 0,1-1 0,0 1 1,-3-4-1,-18-33 1,16 27-6,3 5 83,-1 0 0,1-1-1,1 0 1,-1 0 0,1 0-1,0 0 1,1-1 0,0 1-1,-1-12 1,4 18-97,-1 0 1,1 1-1,-1-1 1,1 0-1,0 0 1,0 1-1,0-1 1,0 0-1,0 1 0,0-1 1,0 1-1,1-1 1,-1 1-1,0 0 1,1-1-1,-1 1 1,1 0-1,0 0 0,-1 0 1,3-1-1,2-2-66,64-52-1614,-28 16-2491,-9 4-6041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44.7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0 15779,'0'0'7471,"0"22"-7231,0 149-137,-5 30-15,4-199-139,1 0-1,0 1 1,0-1 0,0 0-1,1 1 1,-1-1 0,0 0-1,1 0 1,0 1 0,-1-1-1,3 3 1,-2-4 20,0 0 0,0 0 1,0-1-1,0 1 0,0-1 0,0 1 0,0-1 0,1 1 1,-1-1-1,0 0 0,0 1 0,0-1 0,1 0 0,-1 0 1,0 0-1,0 0 0,1 0 0,-1 0 0,0 0 0,0 0 1,1-1-1,1 0 0,3 0 15,0 0 0,0-1 1,0 0-1,-1 0 0,1-1 0,0 1 0,6-6 0,35-27 237,-25 17-11,-18 15-176,24-20 289,2 2 0,56-32 1,-85 53-335,0-1 1,0 0-1,0 1 1,0-1 0,1 1-1,-1 0 1,0-1 0,0 1-1,1 0 1,-1 0-1,0 0 1,0 0 0,1 0-1,-1 0 1,3 0-1,-4 1-20,1-1-1,-1 0 0,0 1 0,1-1 0,-1 0 1,1 1-1,-1-1 0,1 1 0,-1-1 0,0 0 1,1 1-1,-1-1 0,0 1 0,0-1 0,1 1 1,-1-1-1,0 1 0,0 0 0,0-1 1,1 1-1,-1-1 0,0 1 0,0-1 0,0 2 1,0 3-258,-1 0 0,1-1 0,-1 1 0,0 0 1,-1 0-1,-2 7 0,-14 28-2029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45.1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4320,'0'0'17317,"11"21"-17189,34 72 88,-38-79-180,-1 1 0,0 1 0,-1-1-1,-1 1 1,0 0 0,-2 0 0,1 0-1,-1 24 1,0-8-6,3 203-786,-5-205-249,0-246-5114,0 116 1124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37.32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411 1 14267,'0'0'3035,"0"19"-2986,-1 61-21,-1-57 137,-8 41 0,2-19 474,-48 268 2291,27-164-2436,-45 202 265,67-324-794,-1 0 1,-1 0 0,-2-2 0,-1 1 0,-27 44-1,32-60-187,0 0-1,-1 0 1,0-1-1,-1 0 1,-13 11-1,15-15-602,0 0-1,0-1 1,0 1-1,-1-1 1,-8 3-1,-16 0-9130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45.4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0 102 13618,'0'0'4200,"19"-17"-3956,57-50 46,-74 65-171,0 0-1,-1 0 1,1 1-1,0-1 1,0 1-1,1-1 0,-1 1 1,0 0-1,0 0 1,1 0-1,1-1 1,-3 2-86,-1 1 0,0-1 0,0 0-1,0 0 1,1 0 0,-1 0 0,0 1 0,0-1 0,0 0 0,1 0 0,-1 0 0,0 1 0,0-1 0,0 0 0,0 0 0,0 1 0,0-1 0,0 0 0,0 1 0,0-1 0,1 0 0,-1 0 0,0 1 0,0-1 0,0 0 0,-1 0 0,1 1 0,0-1 0,0 0-1,0 0 1,0 1 0,0-1 0,0 1 0,0 2-328,8 43 818,4 87 1,-11 48 138,-2-87-465,1 64-231,-3-164-225,-26-75-4685,13 21-4299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45.8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23 426 16251,'0'0'4804,"-4"21"-3463,-10 69-1277,12-78-87,1 0-1,0 19 1,1-20-80,0-11 45,0 1 0,0 0 0,0-1 0,0 1 0,0 0 0,0-1 0,0 1 0,0-1 0,0 1 1,0 0-1,1-1 0,-1 1 0,0-1 0,0 1 0,1 0 0,-1-1 0,0 1 0,1-1 0,-1 1 0,0-1 1,1 1-1,-1-1 0,1 0 0,-1 1 0,1-1 0,-1 0 0,1 1 0,0 0 0,0-1-86,1 0-1,-1 0 1,0 0 0,1 0-1,-1 0 1,0 0-1,1 0 1,-1 0-1,0-1 1,1 1 0,-1 0-1,2-2 1,1 0 50,0 0 1,-1 0 0,1-1-1,-1 1 1,0-1 0,1 0-1,-1 0 1,0 0-1,-1-1 1,1 1 0,3-5-1,1-3 33,171-189 2679,-125 143-1824,159-169 1221,-202 216-1986,-6 5 4,-15 7-154,6-2 62,-72 14-5274,34-12-2557</inkml:trace>
  <inkml:trace contextRef="#ctx0" brushRef="#br0" timeOffset="1">296 0 16051,'0'0'5957,"1"28"-5768,4 94-87,3-21 51,-5-88-101,0-1 0,0 0 0,1 0 0,8 16 0,-9-21-45,1 0 0,-1 0 0,2 0 0,4 6 0,-7-11-8,0 1 1,0-1-1,1 0 1,-1 0-1,1 0 1,-1 0-1,1-1 1,-1 1-1,1-1 1,0 1-1,0-1 1,0 0-1,5 1 1,-2-1 20,1 0-1,-1-1 1,0 0-1,1 0 1,-1-1-1,11-1 1,-13 1-9,0 0 0,-1 0 0,1 0 0,-1-1 0,1 1 0,-1-1 1,1 0-1,-1 1 0,0-2 0,0 1 0,0 0 0,0-1 0,3-3 0,-2-1-30,-6 4-15,-7 3-132,9 0 106,-25 0-3132,-1 0-8688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46.2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0 218 18019,'0'0'4961,"140"-40"-4577,-103 14-167,-4 1-169,-7 5-48,-9 10-585,-12-1-359,-5 6 56,-16 0-488,-22 5-3961,6-5-4666</inkml:trace>
  <inkml:trace contextRef="#ctx0" brushRef="#br0" timeOffset="1">75 0 1536,'0'0'18635,"-1"23"-18303,-1-4-258,-5 136 773,6-120-587,0-12-38,3 29 0,-2-46-175,1 1 0,1-1 1,-1 0-1,1 0 0,0 1 0,0-1 0,0 0 1,1-1-1,4 8 0,-4-10 3,-1 0 1,1 0-1,0 0 1,0-1-1,0 1 1,1-1-1,-1 1 1,1-1-1,-1 0 1,1 0-1,0-1 1,0 1-1,0-1 1,-1 0-1,1 0 1,1 0-1,5 1 1,9-1 351,-1 0 0,32-4 1,-30 2-105,-4 0-199,0-1 0,-1 0 1,1-1-1,-1-1 0,0 0 0,0-1 0,0-1 0,-1 0 0,19-12 0,-31 17-132,0-1 0,0 0 0,0 0 1,0 1-1,0-1 0,-1-1 0,1 1 0,-1 0 0,1 0 1,-1 0-1,0-1 0,0 1 0,0-1 0,0 1 0,-1-1 1,1 1-1,-1-1 0,1-3 0,0-1-292,-1 0-1,0 1 0,-1-1 1,0 0-1,0 1 1,-2-9-1,0 7-670,0-1-1,-1 1 1,-4-8-1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46.9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55 224 10386,'0'0'9235,"-2"7"-8927,1-4-266,0-1-6,1-1 1,-1 1-1,1 0 0,0 0 0,-1 0 0,1 0 0,0-1 0,0 1 0,1 3 0,-1-4-21,0-1-1,0 0 0,0 1 0,0-1 1,1 1-1,-1-1 0,0 1 0,0-1 1,1 0-1,-1 1 0,0-1 0,1 0 1,-1 1-1,0-1 0,1 0 0,-1 0 0,1 1 1,-1-1-1,1 0 0,0 1 21,1-1 0,-1 0 0,0 1 0,1-1 0,-1 0 0,1 0 0,-1 0 0,0 0-1,1 0 1,1-1 0,5-1 99,0 0 1,0 0-1,0-1 0,-1 0 0,1 0 0,12-8 0,41-32 509,-52 36-537,45-34 321,43-33-80,-75 59-347,2 1 0,34-16 1,-53 28-16,0 0 1,0 0-1,0 1 1,0-1-1,0 1 1,0 0 0,9 0-1,-14 1 13,0 0 0,0 0 0,0 0-1,1 0 1,-1 0 0,0 0 0,0 0-1,1 0 1,-1 0 0,0 0 0,0 0 0,0 0-1,1 0 1,-1 0 0,0 0 0,0 0 0,1 0-1,-1 0 1,0 0 0,0 0 0,0 1-1,1-1 1,-1 0 0,0 0 0,0 0 0,0 0-1,0 0 1,1 1 0,-1-1 0,0 0 0,0 0-1,0 0 1,0 1 0,0-1 0,0 0-1,0 0 1,1 0 0,-1 1 0,0-1 0,0 0-1,1 11-22,0-1-1,-1 1 0,-2 14 1,2-12 33,-1 1 7,-1 0 1,-1 0-1,0 0 0,-9 25 1,-27 50 10,19-47-8,-110 225-18,84-184-224,-61 86 0,31-64-723,74-101 850,-1 0 0,-1 0 0,1 0 0,0-1-1,-1 1 1,-7 4 0,9-7-135,0 0 0,0 0 0,0 0 0,0 0 0,-1 0 0,1 0 0,0-1 0,-1 1 0,1-1 0,0 0 0,-1 0 1,1 0-1,0 0 0,-6-1 0,-4-3-4760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47.3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35 12938,'0'0'4336,"5"-5"-4287,2-1-44,-5 3-5,0 0-1,1 1 0,0-1 1,0 1-1,-1 0 1,1 0-1,1 0 1,3-2-1,-6 4 72,0 0 0,0 0 1,0 0-1,0 0 0,1 0 0,-1 0 0,0 1 0,0-1 1,0 0-1,0 1 0,0-1 0,-1 0 0,1 1 0,0-1 1,0 1-1,0 0 0,0-1 0,0 1 0,-1 0 0,1-1 1,0 1-1,1 2 0,5 8 57,1 0 0,-1 1 0,-1 0 0,0 0 0,-1 1 0,0-1 0,5 26 0,11 98 1214,-20-130-1311,30 259 1527,-30-239-1537,-1-26-27,0 0-1,0 0 1,0 0 0,0 0 0,0 0-1,0 0 1,0 0 0,0 0 0,0 1-1,0-1 1,0 0 0,0 0 0,0 0-1,0 0 1,0 0 0,0 0 0,0 0-1,0 0 1,0 0 0,0 0 0,0 0-1,0 0 1,0 0 0,0 0 0,0 0-1,0 0 1,0 0 0,0 0 0,0 0-1,0 0 1,0 1 0,0-1-1,0 0 1,0 0 0,0 0 0,1 0-1,-1 0 1,0 0 0,0 0 0,0 0-1,0 0 1,0 0 0,0 0 0,0 0-1,0 0 1,0 0 0,0 0 0,0 0-1,0 0 1,0 0 0,0 0 0,0 0-1,0 0 1,0 0 0,1 0 0,-1 0-1,0 0 1,0 0 0,0 0 0,0-1-1,0 1 1,0 0 0,0 0 0,0 0-1,0 0 1,0 0 0,0 0-1,0 0 1,3-4-251,12-77-1121,14-20-1036,-7 26-2744,3-3-7219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47.6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11138,'0'0'12082,"123"76"-10705,-91-51-385,-10-5-232,5 1-456,-11-11-304,-6-5-272,-15-15-2672,-16-11-65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48.0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258 1 14947,'0'0'4481,"-11"111"-3745,-10-35 328,-1 5 56,-10 16-248,0 4-391,0 0-353,-1-9-56,7-6-72,-1-15-136,16-26-112,0-14-545,11-62-3736,6-9 216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48.4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92 25 17363,'0'0'4905,"134"-20"-3752,-70 20-673,1-5-24,-11 5 88,-1 0-136,-10 0-256,-11 0-144,-10 0-16,-11 0-112,-71 20-1496,12 6-1321,-16-1-4593</inkml:trace>
  <inkml:trace contextRef="#ctx0" brushRef="#br0" timeOffset="1">1 370 15507,'0'0'6977,"150"0"-6729,-107-10-112,0-5-64,-6-6-72,-10 6-264,-16 10-480,-6 5-1040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48.8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77 15667,'0'0'6416,"16"-2"-6070,-2 0-290,5-1-5,0 0 0,-1-2-1,31-10 1,29-19-72,-74 32-9,0 0 0,1 1 1,-1-1-1,1 1 1,0 0-1,0 0 0,-1 0 1,7 0-1,-11 1 23,0 0 0,1 0-1,-1 0 1,0 0 0,0 0 0,1 0-1,-1 0 1,0 0 0,0 0 0,1 0 0,-1 0-1,0 0 1,0 0 0,0 0 0,1 0-1,-1 0 1,0 0 0,0 0 0,0 1 0,1-1-1,-1 0 1,0 0 0,0 0 0,0 0-1,1 0 1,-1 1 0,0-1 0,0 0 0,0 0-1,0 0 1,0 0 0,1 1 0,-1-1 0,0 0-1,0 0 1,0 0 0,0 1 0,0-1-1,0 0 1,0 1 0,1 5-59,0 1 0,0 0 0,-1 0 1,0 0-1,-1 0 0,1 0 0,-1 0 0,-4 11 0,-2 5 89,-12 26 0,17-44-36,-175 352 382,126-262 502,49-89-400,9-5-225,-5-1-270,4-1 77,0 1-1,-1-1 1,1 0 0,0-1 0,-1 1-1,1-1 1,-1 0 0,10-6 0,42-28 320,-33 20-304,0 1-30,0 1 0,46-20-1,-55 29-50,-1 0 0,1 1 0,0 1 0,0 0 0,0 1 0,23 0 0,-23 1-21,-11 1 20,0 0 1,0 0-1,1 0 0,-1 0 0,0 1 1,0-1-1,1 1 0,6 3 0,-11-4 43,1 0-1,-1 1 1,1-1-1,0 1 0,-1-1 1,1 1-1,-1-1 0,1 1 1,-1 0-1,0-1 1,1 1-1,-1-1 0,1 1 1,-1 0-1,0-1 1,0 1-1,1 0 0,-1 0 1,0-1-1,0 1 0,0 0 1,0-1-1,0 1 1,0 0-1,0 0 0,0-1 1,0 1-1,0 0 1,0 0-1,0-1 0,-1 1 1,1 0-1,-1 0 1,0 2 77,0 0 0,0-1 0,0 1 0,0-1 0,-1 1 0,0-1 0,-2 3 0,-5 5-70,-1-1 0,0 0-1,-1 0 1,0-1 0,0-1 0,-1 0-1,-14 7 1,15-10-671,0 0 0,0 0 0,0-1 0,-1 0-1,-12 1 1,-24-2-6234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49.5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119 0 18291,'0'0'5909,"17"4"-5773,55 10-58,-64-12-71,0-1-2,0 1-1,0 0 1,0 0-1,7 4 1,-13-6-16,-1 1 0,1 0 0,-1 0 1,0 0-1,0 0 0,1 0 0,-1 0 1,0 0-1,0 0 0,0 1 0,0-1 0,0 0 1,-1 1-1,1-1 0,0 1 0,-1-1 0,1 0 1,0 1-1,-1-1 0,0 1 0,1 0 0,-1 1 1,1 8-105,-1 0-1,0 0 1,0 1 0,-1-1 0,-1 0 0,0 0 0,0 0 0,-1-1 0,-1 1-1,-8 17 1,-5 6-1546,-38 55-1,46-74 924,-101 133-8465,60-89 10831,44-52-509,5-7-782,0 1 0,0 0 0,0 0-1,0 0 1,1 0 0,-1 0 0,0 0-1,0 1 1,1-1 0,-1 0 0,1 0-1,-1 1 1,1-1 0,-1 0 0,0 2 0,4-2 1117,10 0-811,-1-1 0,0-1 1,1 0-1,-1-1 1,0 0-1,0-1 1,12-4-1,20-13 188,-24 11-828,37-13-1,-57 22-162,1 0 0,-1 0 0,1-1 0,-1 1-1,1 0 1,-1 0 0,1 0 0,-1 0 0,1 0-1,-1 0 1,1-1 0,-1 1 0,1 0 0,-1 1-1,1-1 1,0 0 0,-1 0 0,1 0 0,-1 0 0,1 0-1,0 1 1,-1 0-270,-1 0 1,1-1-1,0 1 0,-1 0 0,1 0 1,0 0-1,-1-1 0,1 1 0,-1 0 0,0 0 1,1-1-1,-1 1 0,-1 0 0,-21 19-11491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37.68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164 1 9313,'0'0'11739,"-57"120"-11667,17-53-72,4-8-1912,6-14-3610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49.9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1 269 18595,'0'0'3297,"2"23"-3072,0-6-172,21 137 346,-14-96-15,3 108-1,-7-104-173,-5-61-216,1-1-1,-1 1 0,0-1 1,0 0-1,0 1 0,0-1 1,1 0-1,-1 1 0,0-1 1,0 0-1,1 1 0,-1-1 0,0 0 1,1 1-1,-1-1 0,0 0 1,1 0-1,-1 1 0,0-1 1,1 0-1,-1 0 0,1 0 1,-1 0-1,0 0 0,1 1 1,-1-1-1,1 0 0,-1 0 1,0 0-1,1 0 0,-1 0 0,1 0 1,-1 0-1,0 0 0,1 0 1,-1-1-1,1 1 0,-1 0 1,0 0-1,1 0 0,-1 0 1,1-1-1,-1 1 0,0 0 1,1 0-1,-1-1 0,0 1 1,1 0-1,-1 0 0,0-1 1,5-4-83,-1 0 0,1-1 0,4-7 0,1-4 46,11-14-38,-2 0 0,18-39 0,22-61-479,91-182-4494,-88 182-2863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50.2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338 0 14243,'0'0'9849,"-5"20"-9427,1-3-363,-41 130 80,-9-27-1007,-8 21-2487,61-140 3349,1-1 0,0 0 0,0 0 0,0 0 0,0 0 0,0 0 0,0 0 0,0 0 0,0 0 0,0 1 0,0-1 0,0 0 0,0 0 0,0 0 0,0 0 0,0 0 0,0 0 0,0 1 0,0-1 0,0 0 0,0 0 0,0 0 0,0 0 0,0 0 0,0 0 0,0 0 0,0 1 0,0-1 0,0 0 0,0 0 0,0 0 0,1 0 0,-1 0 0,0 0 0,0 0 0,0 0 0,0 0 0,0 1 0,0-1 0,0 0 0,0 0 0,0 0 0,1 0 0,-1 0 0,0 0 0,0 0 0,0 0 0,8-2-57,10-7 244,52-45 1611,-24 20-995,-19 14-397,1 0 0,52-27 0,-62 38-739,-18 9 310,0 0 1,0 0-1,0 0 1,0 0-1,0 0 0,0 0 1,0 0-1,0 0 1,1 0-1,-1 0 0,0 0 1,0 0-1,0 0 1,0 0-1,0 0 1,0 0-1,0 0 0,0 0 1,1 0-1,-1 0 1,0 0-1,0 0 1,0 0-1,0 0 0,0 0 1,0 0-1,0 0 1,0 0-1,0 0 1,0 0-1,1 0 0,-1 0 1,0 1-1,0-1 1,0 0-1,0 0 0,0 0 1,0 0-1,0 0 1,0 0-1,0 0 1,0 0-1,0 0 0,0 0 1,0 1-1,0-1 1,0 0-1,0 0 1,0 0-1,0 0 0,0 0 1,0 0-1,0 0 1,0 0-1,0 1 1,0-1-1,0 0 0,0 0 1,0 0-1,0 0 1,0 0-1,0 0 0,0 0 1,0 0-1,0 0 1,0 0-1,0 1 1,-3 6-908,-17 16-2908,-10 2-5201</inkml:trace>
  <inkml:trace contextRef="#ctx0" brushRef="#br0" timeOffset="1">258 441 19092,'0'0'3912,"-5"117"-3151,-6-56-65,0 5-264,0-1-216,-10-4-216,-1-5-208,1-5-560,-6-11-169,0-14-167,-16-21-176,11-5-833,5-5-3432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50.6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16683,'0'0'3816,"12"24"-2942,8 19-705,47 93 1046,-49-101-568,2-1-1,39 51 1,-47-71-611,0-1 1,0-1 0,1 0 0,1 0 0,0-1-1,1-1 1,0 0 0,21 9 0,-12-9-80,46 12 0,-45-15-305,43 18-1,-40-10-193,-2 1 0,36 28-1,-57-41 446,48 39-1895,-42-30 17,14 17-1,-25-29 1961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51.0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17235,'0'0'7738,"108"10"-6658,-66-10-576,-4 0-328,0 0-176,-6-5-248,-16 0-656,-16 10-2729,-22 21-1440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51.3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0 350 16219,'0'0'5185,"108"-61"-4521,-44 15-280,6-9 32,0-1-176,-11 5-120,-11 11-120,-10 9-24,-17 21-720,-21 15-712,-16 20-1217,-11 11-2656</inkml:trace>
  <inkml:trace contextRef="#ctx0" brushRef="#br0" timeOffset="1">188 233 18403,'0'0'3233,"0"157"-2977,6-81 112,-6 0-96,0 0-128,0-10-136,0-15-8,0-15-152,0-26-312,0-15-1336,0-46 1336,16-61-88,0 6-1601,-6 5-4496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51.6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97 15251,'140'-96'4777,"-140"126"-4265,0 16-304,5 10-152,0-1 336,1 11 376,-1 0-280,1 0-200,-6 0-168,0-10-72,0-5-8,0-21-40,-6-10-192,-5-15-120,-5-5-456,-11-50-1288,11-6-681,-5-10-2616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52.0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81 157 18203,'0'0'1848,"-8"20"-1118,-4 9-620,-2 3-34,-14 52 0,11-28-59,17-56-46,0 0 0,0 1-1,0-1 1,-1 0 0,1 1 0,0-1-1,0 0 1,0 1 0,0-1 0,0 0-1,0 1 1,0-1 0,0 0 0,0 1-1,0-1 1,0 1 0,0-1 0,0 0-1,0 1 1,0-1 0,0 0 0,0 1-1,0-1 1,0 0 0,1 1 0,-1-1-1,0 0 1,0 1 0,0-1 0,1 0-1,-1 1 1,0-1 0,0 0 0,1 0-1,-1 1 1,0-1 0,1 0 0,-1 0-1,0 0 1,1 1 0,-1-1 0,0 0-1,1 0 1,-1 0 0,0 0 0,1 0-1,-1 0 1,0 0 0,1 0 0,-1 0-1,1 0 1,-1 0 0,0 0 0,1 0-1,-1 0 1,0 0 0,1 0 0,-1 0-1,1 0 1,-1 0 0,0-1 0,1 1-1,-1 0 1,5-2 8,-1 1 0,0-1 1,-1 0-1,8-4 0,30-26 1333,72-74 0,-91 84-1055,169-162 1045,-188 181-1306,19-17 21,-21 19-29,1 0-1,-1 0 1,1 0 0,0 0 0,-1 0 0,1 0 0,0 1 0,0-1 0,-1 0 0,1 1 0,3-1 0,-4 6-122,-2 9 75,0 0 0,-1 0 0,-1 0 0,0 0 0,-1 0 0,-7 17 0,-38 74-1375,4-28-2205,-3-9-4787</inkml:trace>
  <inkml:trace contextRef="#ctx0" brushRef="#br0" timeOffset="1">156 588 16091,'0'0'4578,"19"-19"-3583,62-64-476,-68 69-464,0 1 8,18-15-1,-28 25-81,1 1 0,-1 0 0,1 0 0,0 0-1,0 0 1,0 0 0,0 1 0,7-2 0,-10 3-2,0 0 0,0-1 1,0 1-1,0 0 0,0 0 1,0 0-1,0 0 0,0 0 1,0 0-1,-1 0 0,1 0 1,0 0-1,0 0 0,0 1 1,0-1-1,0 0 0,0 0 1,0 1-1,0-1 0,0 1 1,-1-1-1,1 1 0,0-1 1,0 1-1,0 0 0,-1-1 1,1 1-1,0 0 0,-1 0 1,1-1-1,-1 1 0,1 0 1,-1 0-1,1 1 0,1 3-35,-1 0-1,-1 0 1,1-1 0,-1 1-1,0 0 1,0 4-1,0-2 81,0 20-51,1-4 77,-1 1 1,-5 32-1,-4-18 227,-2-1-1,-2 0 1,-1-1 0,-1 0-1,-37 59 1,47-87-236,0 0 1,0 0-1,-1-1 1,0 0-1,0 0 1,-12 9-1,16-14-155,0-1 0,0 1 0,0-1 0,0 0 0,-1 1 0,1-1 0,-1 0 0,1 0 0,0-1 0,-1 1 1,1 0-1,-1-1 0,0 0 0,1 0 0,-1 1 0,1-1 0,-1-1 0,0 1 0,1 0 0,-1-1 0,1 1 0,-1-1 0,1 0 0,-1 0 0,1 0 0,0 0 0,-5-2 0,4 0-862,-1 0 0,1 0 0,-1-1 0,-4-5 0,8 9 904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52.3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13570,'0'0'9322,"140"26"-9234,-86-6 72,-6 10 265,-5 6 31,-6 4-216,-10 1-240,-11-11-96,-16-20-833,0-4-503,-16-6-2801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52.8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0 177 17067,'0'0'5265,"140"-25"-4369,-81 0-223,0-1-233,-6 6-144,-4 0-184,-17 10-48,-11 0-64,-10 5-136,-32-6-1833,-6 1-383,-5-5-3833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53.2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68 17819,'0'0'3268,"2"22"-3011,-2-17-244,4 43 157,16 69 0,25 76 1376,-40-164-1415,-3-13-80,2 1 0,-1-1 0,2 0 1,0 0-1,14 28 0,-18-42-56,0 0 0,0 0 0,1-1 0,-1 1 1,1-1-1,-1 1 0,1-1 0,0 1 0,-1-1 0,1 0 0,0 0 0,0 0 1,0 0-1,0 0 0,0 0 0,0-1 0,0 1 0,3 0 0,-2-1-8,0 0 0,0 0 0,-1 0-1,1 0 1,0 0 0,0-1 0,-1 0 0,1 1 0,0-1-1,-1 0 1,1 0 0,-1 0 0,1-1 0,-1 1 0,1-1-1,2-2 1,7-6-30,-1-2 1,19-24-1,107-149-140,60-73-1035,-176 234 1143,47-41 0,-64 61 64,1 0 1,0 1-1,0-1 0,9-3 0,-13 6 33,0 1 0,0-1 0,0 1 1,0 0-1,1-1 0,-1 1 0,0 0 0,0 0 0,0 0 0,0 0 0,0 0 1,0 0-1,0 0 0,0 0 0,0 0 0,0 0 0,0 1 0,1-1 1,-1 0-1,0 1 0,0-1 0,0 1 0,-1-1 0,1 1 0,0-1 0,0 1 1,0 0-1,0-1 0,0 1 0,-1 0 0,1 0 0,1 1 0,0 2 82,0 0 0,-1 0-1,1 0 1,-1 0-1,0 0 1,0 1 0,0-1-1,0 0 1,0 6-1,-2 47 694,0-28-450,1-8-79,-1 0 0,-1 0 1,-8 36-1,6-44-195,0 1 1,-1-1 0,0-1-1,-1 1 1,0-1-1,-16 22 1,21-32-96,-1 0 1,0 0-1,1-1 1,-1 1-1,0 0 1,0 0-1,0-1 0,0 1 1,0-1-1,0 0 1,-1 0-1,1 0 1,0 0-1,-1 0 1,1 0-1,-1 0 0,1-1 1,-1 1-1,-3-1 1,3 0-97,0 0 0,0-1 1,0 1-1,1-1 0,-1 0 0,0 1 1,0-2-1,0 1 0,0 0 1,1 0-1,-1-1 0,1 1 1,-1-1-1,1 0 0,-1 0 1,-3-4-1,-2-3-691,1 0 0,-9-14-1,-12-23-3936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38.03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0 230 16067,'0'0'3561,"40"104"-2961,-27-58 56,-4 4-208,4-4-184,0 0-192,-4-13-72,0-12-80,-5-8-312,5-13-608,-4-17-937,-5-12-455</inkml:trace>
  <inkml:trace contextRef="#ctx0" brushRef="#br0" timeOffset="1">110 197 14403,'0'0'444,"18"-8"-197,-1 1-119,19-9 665,44-25 0,-21 7 699,106-47 0,-160 79-1481,1 0 0,-1 1 0,0 0-1,1 0 1,0 0 0,10 0 0,-16 1-4,1 0 0,0 0-1,0 0 1,-1 0 0,1 0 0,0 0 0,0 1-1,-1-1 1,1 0 0,0 0 0,-1 1 0,1-1-1,0 1 1,-1-1 0,1 1 0,0-1 0,-1 1-1,1-1 1,-1 1 0,1-1 0,-1 1-1,1 0 1,-1-1 0,0 1 0,1 0 0,-1-1-1,0 1 1,1 0 0,-1-1 0,0 1 0,0 0-1,0 0 1,0 0 0,1 5 108,0-1-1,-1 0 1,-1 11 0,0-8 15,0 9 12,-2 0 0,0 1 0,-1-1 0,-1-1 0,0 1 0,-8 15 0,-6 8-117,-29 46 1,42-76-285,-1 0-1,0-1 0,-1 1 1,0-2-1,0 1 0,-1-1 1,0 0-1,0-1 0,-1 0 1,-20 10-1,-9 1-3854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53.6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18595,'0'0'6274,"80"137"-5562,-58-91-376,-1-6-232,-5-9-104,-5-11-32,0-5-304,-17-25-3409,-15-10 88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53.9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15971,'0'0'5856,"2"21"-5720,-1-11-131,1 16 1,1-1-1,1 1 1,1-1-1,10 29 1,17 41 46,-13-34 126,55 116 0,-70-170-128,0 1 0,0-1-1,1 0 1,0 0 0,1-1 0,-1 0 0,1 0 0,0 0-1,13 9 1,-13-12 45,0 0 0,0 0-1,0 0 1,0-1 0,0 0 0,0 0 0,0-1-1,1 0 1,-1 0 0,1 0 0,-1-1-1,1 0 1,10-1 0,-7 0 39,0-1 0,0 0 0,0-1-1,-1-1 1,1 1 0,-1-1 0,1-1 0,-1 0 0,12-8 0,8-9 204,35-34 0,-26 23-234,-12 11-119,74-66-794,-100 87 752,8-7-1126,-8 8 1136,0 0-1,0 0 1,0 0-1,0 0 1,0 0-1,0 0 1,0 0-1,0 0 1,0 0-1,0-1 1,0 1-1,0 0 1,0 0-1,0 0 1,1 0-1,-1 0 1,0 0-1,0 0 1,0 0-1,0-1 1,0 1-1,0 0 1,0 0-1,0 0 1,-1 0-1,1 0 1,0 0-1,0 0 1,0-1 0,0 1-1,0 0 1,0 0-1,0 0 1,0 0-1,0 0 1,0 0-1,0 0 1,0 0-1,0 0 1,0-1-1,0 1 1,-1 0-1,1 0 1,0 0-1,0 0 1,0 0-1,-9-1-2576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54.2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0 310 16539,'0'0'7674,"150"-76"-6850,-91 30-344,0 0-304,-10-4-80,-6 14-96,-11 6 0,-16 9-80,-11 16-256,-32 36-1232,-10 4-625,-1 6-3152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54.6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70 1 12722,'0'0'8691,"0"10"-8669,5 138 42,-4 83 446,-2-131 220,1-89-652,1 4 53,-1 0 0,-1 0-1,-5 24 1,6-38-132,0-1 0,-1 0 1,1 1-1,0-1 0,0 0 0,-1 0 0,1 1 0,0-1 1,-1 0-1,1 0 0,0 1 0,-1-1 0,1 0 0,-1 0 1,1 0-1,0 0 0,-1 0 0,1 0 0,-1 0 0,1 1 1,0-1-1,-1 0 0,1 0 0,-1 0 0,1-1 0,0 1 1,-1 0-1,1 0 0,-1 0 0,1 0 0,0 0 0,-1 0 1,1-1-1,-1 1 0,1 0 0,0 0 0,-1 0 0,1-1 1,0 1-1,0 0 0,-1-1 0,1 1 0,0 0 0,-1-1 1,1 1-1,0 0 0,0-1 0,0 1 0,0 0 0,-1-1 1,-34-70-3495,18 26-1889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55.0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1 523 10970,'0'0'12284,"22"-11"-11958,74-35-141,-89 43-180,0 0 0,0 0 1,0 0-1,1 1 0,-1 0 0,1 0 0,0 1 0,-1 0 1,1 1-1,15 0 0,-4 1-98,-18-1 63,1-1-1,-1 1 0,1 0 1,0 1-1,-1-1 1,1 0-1,-1 0 1,0 1-1,1-1 1,-1 1-1,3 0 1,-3 0-3,0 0 1,-1 0 0,1 0-1,0 0 1,-1 0-1,1 0 1,-1 0-1,1 0 1,-1 0-1,1 0 1,-1 1 0,0-1-1,0 0 1,1 0-1,-1 0 1,0 0-1,0 2 1,1 15-72,-1 0 1,0-1-1,-1 1 1,-1-1-1,0 1 0,-2-1 1,0 0-1,-7 18 1,-8 16 33,-3-2 1,-1 0 0,-38 56-1,54-95 191,6-9-61,0 0 0,0 0 0,0 1 0,0-1 0,0 0 0,0 1 0,1-1 0,-1 1 0,0-1 0,1 1 0,-1 0 1,1-1-1,-1 4 0,2-5-30,-1 0 0,1 0 1,0 0-1,-1 0 0,1 0 1,0 0-1,-1 0 0,1-1 1,0 1-1,-1 0 0,1 0 1,0 0-1,-1-1 0,1 1 1,-1 0-1,1-1 0,-1 1 1,1 0-1,0-1 0,-1 1 1,1-1-1,-1 0 0,22-19 298,23-30-1,-33 37-261,170-227-635,-153 198 123,49-70-1692,-20 17-2439</inkml:trace>
  <inkml:trace contextRef="#ctx0" brushRef="#br0" timeOffset="1">553 320 17827,'0'0'2416,"25"-9"-2078,-10 4-238,161-67 1371,126-79 197,-291 145-1703,-8 4-45,0 0 1,0 0-1,-1 0 0,1 1 1,1-1-1,-1 1 0,0 0 1,6-2-1,-130 12-4521,117-9 4285,1 0-1,0 0 0,-1 0 1,1-1-1,0 1 0,-1-1 1,1 0-1,0 0 0,0 0 1,0 0-1,0-1 1,0 1-1,0-1 0,0 0 1,0 0-1,1 0 0,-1 0 1,1 0-1,-1-1 0,1 1 1,0-1-1,-2-3 0,-19-28-8275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55.3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301 36 8433,'0'0'14691,"-4"-5"-14243,-14-19-300,13 18-274,5 17-464,5 22 221,0-4 179,-3 126 37,-3-82 148,-12 193 357,0-45-70,12 68-8,1-147-85,0-142-186,0 0 0,0 0-1,0 0 1,0 0 0,0 1 0,0-1-1,0 0 1,0 0 0,0 0-1,0 0 1,0 0 0,0 0 0,0 0-1,0 0 1,0 0 0,0 0-1,0 0 1,0 1 0,0-1 0,0 0-1,0 0 1,0 0 0,0 0 0,0 0-1,0 0 1,0 0 0,0 0-1,0 0 1,0 0 0,0 0 0,0 0-1,0 0 1,-1 1 0,1-1 0,0 0-1,0 0 1,0 0 0,0 0-1,0 0 1,0 0 0,0 0 0,0 0-1,0 0 1,0 0 0,-1 0 0,1 0-1,0 0 1,0 0 0,0 0-1,0 0 1,0 0 0,0 0 0,0 0-1,0 0 1,0 0 0,-1 0 0,0-1 13,0 1 0,-1 0 0,1-1 0,-1 1 0,1-1 1,0 1-1,0-1 0,-1 1 0,1-1 0,0 0 0,0 0 1,0 0-1,-1 0 0,1 0 0,0 0 0,0 0 0,1 0 1,-1 0-1,0 0 0,-1-2 0,-5-6-42,-63-67-897,-38-58-5128,63 77-2867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55.8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76 15419,'0'0'5352,"14"-9"-5132,45-28-104,-58 36-113,0 0 0,0 0 0,0 1 0,0-1 0,0 0 0,0 1 0,1-1 0,-1 1 0,0-1 0,0 1-1,1 0 1,-1 0 0,0-1 0,0 1 0,1 0 0,-1 0 0,0 0 0,1 0 0,0 1 0,-1-1 2,-1 1 0,1-1 0,-1 1 0,1-1 1,-1 1-1,1-1 0,-1 1 0,0 0 0,1-1 0,-1 1 0,0-1 0,1 1 0,-1 0 0,0-1 0,0 1 0,0 0 0,0-1 0,0 2 0,1 1 30,0 6 79,0 0-1,0 1 0,-2 15 0,1-3 8,0 4 10,-1 0 1,-5 32-1,-15 46-16,11-72-100,8-27-8,0-1 0,0 1 0,1 0 0,0 0 0,0-1 0,0 8 0,1-12-2,0 0-1,0 0 1,0 0 0,1 1-1,-1-1 1,0 0 0,0 0 0,0 0-1,1 0 1,-1 0 0,0 0-1,0 0 1,1 0 0,-1 0-1,0 0 1,0 0 0,1 0 0,-1 0-1,0 0 1,0 0 0,1 0-1,-1 0 1,0 0 0,0 0-1,1 0 1,-1 0 0,0 0 0,0-1-1,1 1 1,-1 0 0,0 0-1,0 0 1,0 0 0,1 0-1,-1-1 1,0 1 0,0 0 0,0 0-1,0-1 1,19-12 119,0-2-1,28-29 1,-9 8-103,22-17-226,1 2 1,3 3-1,89-51 0,-144 94 277,0-1 0,0 2-1,1-1 1,-1 2-1,1-1 1,0 1 0,0 0-1,0 1 1,13-1-1,-22 3-53,-1 0-1,0 0 0,1 0 0,-1 0 0,0 1 0,0-1 1,1 0-1,-1 0 0,0 0 0,1 0 0,-1 0 1,0 1-1,0-1 0,1 0 0,-1 0 0,0 1 1,0-1-1,0 0 0,1 0 0,-1 1 0,0-1 0,0 0 1,0 0-1,0 1 0,0-1 0,0 0 0,0 1 1,1-1-1,-1 0 0,0 1 0,0-1 0,0 1 1,0 13 139,0-9-26,-1 21 66,0 0-1,-2 0 1,-1-1 0,-1 0-1,-14 46 1,14-58-192,-9 26 45,-25 51-1,38-88-80,5-2-139,14-1 199,-1-1 0,1-1 0,0-1 0,29-10 0,29-7-37,-75 21-1,0 0 0,1-1-1,-1 1 1,0 0 0,0 0 0,0 0-1,1-1 1,-1 1 0,0 1 0,0-1-1,0 0 1,1 0 0,-1 0 0,0 1 0,0-1-1,0 0 1,0 1 0,0-1 0,0 1-1,0 0 1,0-1 0,0 1 0,0 0 0,0-1-1,0 1 1,0 0 0,0 0 0,0 0-1,-1 0 1,1 0 0,0 0 0,-1 0-1,1 0 1,-1 0 0,1 1 0,11 15 212,-11-16-93,-1-1 0,1 1 0,-1-1 1,1 1-1,-1-1 0,1 1 0,-1-1 1,0 1-1,1-1 0,-1 1 0,0 0 1,0-1-1,0 1 0,1 0 0,-1-1 0,0 1 1,0 0-1,0-1 0,0 1 0,0 0 1,0-1-1,0 1 0,0 0 0,0-1 1,0 1-1,-1 0 0,1-1 0,0 2 1,-1 0-92,-1 0 0,1 0 0,0 0 0,-1 0 0,1-1 0,-1 1 1,-2 2-1,4-4-598,-1-1-635,-2-5 293,0 0 1,1 0-1,-1 0 0,0-8 1,2 13 787,-5-30-6881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56.1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17771,'0'0'10891,"43"20"-9595,-16 10-120,5 6-696,-5-1-480,-16-9-312,-6-11-2520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5:59.8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16971,'0'0'4388,"1"1"-3606,0 0-677,0 0 0,-1 0 0,1-1-1,0 1 1,0 0 0,-1-1 0,1 1 0,0 0-1,0-1 1,0 0 0,0 1 0,0-1 0,0 1-1,0-1 1,0 0 0,0 0 0,0 1-1,0-1 1,0 0 0,0 0 0,0 0 0,0 0-1,0 0 1,0-1 0,1 1 0,-1 0-165,8-1 142,-1 1 0,0 1 0,0 0 0,0 0 0,1 0-1,-1 1 1,9 3 0,-15-4-101,-1-1 0,0 1-1,0-1 1,0 1 0,0 0 0,-1 0 0,1 0 0,0 0-1,0-1 1,0 1 0,-1 0 0,1 0 0,0 0 0,-1 1-1,1-1 1,-1 0 0,1 0 0,-1 0 0,0 0 0,1 3-1,-1 24-618,0-22 501,-1 1-196,0 0-1,0 0 0,-4 12 0,-13 22-2162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00.5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1 117 9674,'0'0'6753,"3"9"-6038,3 4-410,-2-4 49,-1 0 0,1 1 0,2 17 0,4 46 1289,-3-16-766,2-13-372,-5-28-292,-1 1 0,2 32 0,-5-48 127,0-3-186,0-107-846,0 103 672,0 0-1,1 0 1,0 0-1,0 0 1,0 1-1,1-1 1,-1 0-1,1 1 0,1-1 1,-1 1-1,1 0 1,0 0-1,0 0 1,1 0-1,-1 0 1,1 1-1,0-1 1,0 1-1,1 0 0,-1 0 1,1 1-1,0-1 1,0 1-1,0 0 1,0 1-1,9-4 1,-8 4 74,1 0 0,-1 0 1,0 1-1,1 0 1,-1 1-1,0-1 0,1 1 1,9 1-1,4 0 26,-19-1-79,0 0-1,1 0 1,-1 0 0,0 0-1,0 1 1,0-1-1,0 0 1,0 1 0,0-1-1,1 1 1,-1-1 0,0 1-1,0 0 1,-1-1 0,1 1-1,0 0 1,0-1 0,0 1-1,1 1 1,-1 0 6,1 0 0,-1 1 0,0-1 1,0 1-1,0-1 0,0 1 0,0-1 0,1 4 1,0 4 48,-1 1 0,0-1 0,0 15 1,-1-21-42,0 1 0,-1-1 0,1 0 1,-1 1-1,0-1 0,-2 6 0,3-9-8,-1 0-1,1 0 0,-1 1 1,1-1-1,-1 0 1,0 0-1,1 0 1,-1 0-1,0 0 1,0 0-1,0-1 0,0 1 1,0 0-1,0 0 1,0-1-1,0 1 1,0 0-1,0-1 0,0 1 1,0-1-1,0 1 1,-1-1-1,1 0 1,0 0-1,0 1 0,-1-1 1,0 0-1,-12 0-72,14 0 61,0 0 0,-1 0 0,1 0-1,0 0 1,0 0 0,-1 0 0,1 0 0,0 0 0,0 0 0,-1 0 0,1 0 0,0 0 0,0 0 0,-1 0 0,1-1 0,0 1 0,0 0 0,0 0 0,-1 0 0,1 0 0,0 0 0,0-1 0,0 1 0,-1 0 0,1 0 0,0 0-1,0-1 1,0 1 0,0 0 0,0 0 0,-1 0 0,1-1 0,0 1 0,0 0 0,0 0 0,0-1 0,-2-5-6,1-1-1,-1 1 1,1 0-1,1-1 1,-1 1-1,1 0 1,0-1-1,1 1 1,-1-1-1,1 1 1,0 0-1,1 0 1,0-1-1,0 1 1,0 0-1,1 0 1,-1 1-1,1-1 1,1 0-1,-1 1 1,1 0-1,0 0 1,8-7-1,-1 2 12,0 0 1,2 2-1,-1-1 0,1 1 0,0 1 1,16-6-1,9-2 84,40-8-1,-66 19-68,0 1 0,0 0 0,0 1 0,0 1 0,0 0 0,1 0 0,23 3 0,-33-2-20,-1 1 0,1 0 0,-1 0 0,0 0 0,0 0 0,1 0 0,-1 0 0,0 1 0,0-1 0,0 1 0,0-1 0,-1 1 0,1 0 0,0-1 0,-1 1 0,1 0 0,-1 0 0,1 0 0,-1 1 0,0-1-1,0 0 1,0 0 0,0 1 0,1 4 0,0 3 22,0 0-1,-1 0 1,0 0-1,-1 14 0,1-17 4,-2 0 0,1 0-1,-1 0 1,0 0 0,0 0 0,-1 0-1,0 0 1,0 0 0,-1-1-1,0 1 1,0-1 0,0 0-1,-1 0 1,0 0 0,0 0-1,-1-1 1,1 1 0,-1-1 0,0 0-1,-1-1 1,-5 5 0,7-7 28,1 0 0,-1 0 0,1-1-1,-1 0 1,0 0 0,0 0 0,1 0 0,-1 0 0,0-1 0,0 1 0,-7-1 0,10 0-33,-1 0 1,1 0-1,0 0 0,0 0 1,-1 0-1,1-1 0,0 1 1,0 0-1,0 0 0,-1-1 1,1 1-1,0-1 0,0 1 0,0-1 1,0 0-1,0 1 0,0-1 1,0 0-1,0 0 0,0 0 1,0 0-1,1 1 0,-1-1 1,0 0-1,0-1 0,1 1 0,-1 0 1,0-1-1,0-3-7,0 1 1,0-1-1,0 0 1,1 1-1,0-1 1,0-5-1,0 8-11,0-22-590,2 0-1,1 0 1,1 0-1,1 0 1,1 1-1,17-44 1,4-5-8521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38.41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0 113 104,'0'0'18869,"19"-6"-18242,5-1-424,-5 1-65,0 0-1,-1-1 1,1-1 0,17-10 0,-8 1-16,-19 11-110,0 0-1,1 1 1,0 0 0,0 0-1,18-5 1,-27 10-14,-1 0-1,0 0 1,0 0-1,0 0 1,1 0-1,-1 0 1,0 0-1,0 0 1,0 0-1,1 0 1,-1 0-1,0 0 1,0 0-1,0 0 1,1 0-1,-1 1 1,0-1-1,0 0 1,0 0-1,1 0 1,-1 0-1,0 0 1,0 0-1,0 1 1,0-1-1,0 0 1,1 0-1,-1 0 1,0 0-1,0 1 1,0-1-1,0 0 1,0 0-1,0 0 1,0 1-1,0-1 1,0 0-1,0 0 1,0 0-1,0 1 1,0-1-1,0 0 1,0 0-1,0 1 1,0-1-1,0 0 1,0 0-1,0 0 1,0 1-1,0-1 1,0 0-1,0 0 1,0 0-1,-1 1 1,-4 13 15,5-13-17,-11 19-183,0-1 0,-25 31-1,3-3-762,-85 129-3526,107-160 4551,8-13 649,7-5 181,13-11-146,0 0 0,-1 0 0,0-2 0,16-19 0,-2 3-367,9-10-135,27-24-137,-65 64-162,0 0-67,0-1 1,1 1-1,-1 0 0,0 0 0,1 0 1,-1 0-1,1 0 0,-1 0 1,1 0-1,-1 1 0,1-1 0,0 1 1,-1-1-1,1 1 0,2-1 1,-3 7-2912,-2-3 2563,0 0-1,1 0 1,-1 0 0,-1 0-1,1 0 1,0 0-1,-1 0 1,1-1 0,-1 1-1,-2 2 1,3-4 270,-13 21-5669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01.5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0 254 14835,'0'0'6201,"19"10"-6128,65 27-26,-78-35 2,1 0-1,-1-1 1,1 0-1,0 0 1,-1 0-1,1-1 1,0 0-1,-1 0 1,1 0-1,-1-1 1,1 0 0,0-1-1,-1 1 1,0-1-1,1 0 1,9-6-1,2-1 82,-1-1 0,1-1 0,-2-1-1,0 0 1,19-20 0,-16 16-65,29-29-15,-48 45-55,1 0 0,-1 0 0,0 0 1,0-1-1,1 1 0,-1 0 0,0 0 1,0-1-1,1 1 0,-1 0 1,0-1-1,0 1 0,0 0 0,1-1 1,-1 1-1,0 0 0,0-1 0,0 1 1,0 0-1,0-1 0,0 1 0,0 0 1,0-1-1,0 1 0,0 0 0,0-1 1,0 0-1,-9-3-444,-23 4-685,22 1 840,5-1 4,0 0-1,-1-1 0,1 1 0,0-1 1,-8-2-1,11 2 186,0 0 0,0 1 0,0-1 0,0-1 0,0 1 1,0 0-1,1 0 0,-1-1 0,0 1 0,1-1 0,-1 1 0,1-1 0,-1 0 0,1 0 0,0 0 1,-2-2-1,-7-11 3342,10 19-2741,0 100-176,-11 285 318,-31-48-267,40-328-364,1-5-2,0 1-1,0-1 1,-1 0 0,0 0 0,-7 16 0,9-24-10,-1 0 0,1 1-1,-1-1 1,1 0 0,-1 0 0,1 0 0,-1 0-1,1 1 1,-1-1 0,1 0 0,-1 0 0,1 0-1,-1 0 1,1 0 0,-1 0 0,0 0 0,1-1-1,-1 1 1,1 0 0,-1 0 0,1 0 0,-1 0-1,1-1 1,0 1 0,-1 0 0,1 0 0,-1-1-1,1 1 1,-1-1 0,-3-4-106,0 0 0,1 0 0,0-1 0,0 1 0,-4-10 0,4 7 61,-27-53-222,12 25 92,-14-37 0,31 70 170,0-1 1,0 0-1,0 0 1,1 0-1,-1 0 1,1 0-1,0 0 1,0 1-1,0-1 1,0 0-1,1 0 1,-1 0-1,1 0 1,0 0-1,1 1 1,1-6-1,3-2-7,0 1 1,1 0-1,15-19 0,-10 15 10,227-273-48,-53 88 41,-62 70-149,-121 125 263,-1 2-29,-1 1 0,0-1 0,0 1-1,1 0 1,-1-1 0,1 1 0,-1 0-1,1 0 1,-1 0 0,1 0-1,0 0 1,0 0 0,3-1 0,-5 14-47,-1 14-9,-8 46 1,2-27 65,-67 451 704,47-329-1589,21-143-369,6-24 1142,0 0 1,0 0-1,0 0 1,0 0 0,0-1-1,0 1 1,0 0-1,0 0 1,0 0 0,0 0-1,0 0 1,0 0 0,0 0-1,0 0 1,-1 0-1,1-1 1,0 1 0,0 0-1,0 0 1,0 0-1,0 0 1,0 0 0,0 0-1,-1 0 1,1 0 0,0 0-1,0 0 1,0 0-1,0 0 1,0 0 0,0 0-1,0 0 1,-1 0 0,1 0-1,0 0 1,0 0-1,0 0 1,0 0 0,0 0-1,0 0 1,0 0-1,-1 0 1,1 0 0,0 0-1,0 1 1,0-1 0,0 0-1,0 0 1,0 0-1,0 0 1,0 0 0,0 0-1,-1 0 1,1 0-1,0 0 1,0 1 0,0-1-1,0 0 1,0 0 0,0 0-1,0 0 1,0 0-1,0 0 1,0 0 0,0 1-1,0-1 1,0 0 0,-6-19-3923,-4-14-6375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02.0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65 67 17667,'0'0'3453,"23"-9"-2818,71-26-183,-74 27-240,23-5 0,-37 12-188,0 1-1,0-1 1,0 1-1,0 0 1,9 1-1,-14 0-27,1-1 0,0 0 1,0 1-1,-1-1 0,1 1 0,0-1 0,-1 1 1,1 0-1,-1-1 0,1 1 0,-1 0 0,1 0 1,-1 0-1,1 0 0,-1 1 0,0-1 0,0 0 1,0 1-1,0-1 0,0 0 0,0 1 0,0-1 1,0 1-1,0 0 0,0 2 0,1 3-11,0 0-1,-1 0 1,0 1-1,1 13 1,-1 33 83,-2-1-1,-2 1 1,-14 73 0,11-98-60,-1 6 3,1 1 0,-3 58 0,9-93-16,0 0 0,0 0 1,0-1-1,0 1 0,0 0 0,0 0 0,0-1 1,1 1-1,-1 0 0,0-1 0,0 1 0,1 0 1,-1-1-1,0 1 0,1 0 0,-1-1 0,0 1 1,1 0-1,6 1 17,-5-2-17,45 5 239,71 1 0,-115-6-224,0 0 1,-1-1-1,1 1 1,-1 0-1,1-1 1,0 1-1,-1-1 1,1 0-1,-1 0 0,0 0 1,1 0-1,-1 0 1,0-1-1,0 1 1,4-4-1,-5 4-4,0 0 0,1-1 0,-1 0 1,0 1-1,0-1 0,-1 0 0,1 1 0,0-1 0,0 0 0,-1 0 0,1 0 0,-1 0 0,0 1 1,0-1-1,1 0 0,-1 0 0,0 0 0,-1 0 0,1 0 0,0 0 0,0 0 0,-1 0 0,1 1 1,-2-3-1,1 1-23,0 1 0,0-1 0,-1 0 0,0 1 0,1-1 0,-1 1 0,0 0 1,0 0-1,0 0 0,0 0 0,-1 0 0,1 0 0,-4-2 0,-6-3-267,-21-10 0,17 10-2,2 1-290,0 0 0,0 1 0,-1 0 0,1 1-1,-1 1 1,-20-2 0,-90 3-8506,73 2 2772,45 0 6094,-4 0-325,0 1 0,-18 2 1,4 4 3172,-1 9 5019,22-13-6431,4-3-962,-1 1 1,1 0-1,-1-1 0,0 0 1,1 1-1,-1-1 1,1 1-1,-1-1 0,0 0 1,1 1-1,-1-1 0,0 0 1,1 0-1,-1 1 1,-2-1 1629,10 0-329,0-1-1085,-1 0-1,1 0 1,-1 0 0,0-1 0,1 0-1,9-5 1,26-8 662,-19 11-1128,0 1 1,45-1-1,-67 4-49,-1 0-1,1 0 1,-1 0-1,1 0 1,-1 1-1,1-1 1,-1 0-1,1 0 1,-1 0-1,1 0 1,-1 1 0,1-1-1,-1 0 1,1 0-1,-1 1 1,0-1-1,1 0 1,-1 1-1,1-1 1,-1 0-1,0 1 1,1-1 0,-1 1-1,0-1 1,1 1-1,-1-1 1,0 0-1,0 1 1,0-1-1,1 1 1,-1-1-1,0 1 1,0-1 0,0 1-1,0 0 1,0-1-1,0 1 1,0 0-1,-4 20-956,3-17 694,-1-1 0,0 1 1,0-1-1,0 1 1,0-1-1,-1 0 1,-3 4-1,-24 24-4746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02.4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16131,'0'0'5354,"2"4"-5211,82 130 1959,-83-133-2145,0 1-1,0-1 0,0 0 0,1 0 1,-1 0-1,0 0 0,1 0 0,-1 0 1,1 0-1,-1 0 0,1-1 1,-1 1-1,1 0 0,-1-1 0,1 1 1,0-1-1,-1 0 0,1 0 0,0 1 1,0-1-1,-1 0 0,1 0 1,0-1-1,-1 1 0,1 0 0,0-1 1,-1 1-1,1-1 0,0 1 0,-1-1 1,1 0-1,-1 1 0,1-1 0,-1 0 1,2-1-1,12-13-1632,0-1-1,21-31 1,-35 45 1427,31-43-8076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02.8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 11058,'0'0'11944,"12"7"-11456,38 21-224,-46-26-262,0 0 0,1 0 0,-1-1 0,0 1 0,1-1 0,-1 0 0,1 0 0,0-1 0,-1 1 0,1-1 0,0 0 0,7-1 0,4 0-177,7 2-195,-15-1 232,0 0 0,0 0 0,0 0 1,0-1-1,0 0 0,13-4 1,-2 0 100,0 0 0,0 2 0,26-2 1,31-6 51,-57 7-11,0 2-1,0 1 1,1 0 0,23 3 0,36-2 107,-17-7-10,-40 3 198,2 2 0,-1 0 0,38 3 0,-58-1-275,-1 1 0,1-1-1,-1 1 1,1-1 0,-1 1 0,1 0-1,-1 0 1,0 0 0,1 0-1,-1 0 1,0 1 0,0-1 0,2 3-1,-3-4-25,-1 0 0,0 1-1,0-1 1,0 0 0,1 1 0,-1-1-1,0 1 1,0-1 0,0 1-1,0-1 1,0 1 0,0-1 0,0 0-1,0 1 1,0-1 0,0 1-1,0-1 1,0 1 0,0-1-1,0 0 1,-1 1 0,1-1 0,0 1-1,0-1 1,0 0 0,-1 1-1,1-1 1,0 1 0,0-1 0,-1 0-1,1 1 1,0-1 0,-1 0-1,1 0 1,0 1 0,-1-1-1,1 0 1,-1 1 0,-16 8-205,-20 2-581,-9-1-1526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03.3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194 0 8369,'0'0'13392,"-13"24"-12914,-4 5-303,-66 122 805,73-131-861,-33 71 260,37-78-360,1 1-1,1 0 1,0 0-1,-3 24 1,6-37-23,1 0 1,0 0-1,0 0 0,0 0 1,0 0-1,0 0 1,0 0-1,0 0 0,0 0 1,0 0-1,1 0 0,-1 0 1,0 0-1,0 0 0,1 0 1,-1-1-1,1 1 1,-1 0-1,1 0 0,-1 0 1,1 0-1,0 0 0,1 0 3,0 0 1,0 0-1,0-1 0,0 1 0,0-1 0,0 1 0,0-1 0,0 0 0,0 1 1,2-1-1,7 0 56,0-1-1,0 0 1,-1 0 0,1-1 0,0 0 0,-1 0 0,0-2 0,1 1 0,16-9 0,7-7 338,45-31 1,-56 35-276,98-73 287,-71 51-339,-42 31-68,-5 3-28,1 0 1,-1 0-1,1 1 0,0 0 1,0-1-1,0 1 0,0 1 1,0-1-1,7-1 0,-10 2 4,-1 1 1,0 0-1,1 0 0,-1 0 0,1 0 0,-1 0 0,0 0 0,1 0 1,-1 0-1,0 0 0,1 0 0,-1 0 0,1 0 0,-1 0 0,0 0 0,1 0 1,-1 0-1,0 1 0,1-1 0,-1 0 0,0 0 0,1 0 0,-1 1 1,0-1-1,1 0 0,-1 0 0,0 1 0,1-1 0,-1 0 0,0 0 0,0 1 1,0-1-1,1 0 0,-1 1 0,0-1 0,0 0 0,0 1 0,0-1 1,0 1-1,1-1 0,-1 0 0,0 1 0,0 1-101,-1 1 1,1-1-1,0 0 0,-1 0 0,1 0 1,-1 0-1,-1 3 0,-3 7-709,-13 20 0,-13 17-1824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03.7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19508,'0'0'3897,"59"147"-3681,-43-81-88,-5 5-72,-1 0-56,-10 0-96,0-15-48,0-6 16,-5-19-9,-6-16 41,6-15-160,-1-46-808,6-20-2649,0-10-2904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04.1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87 5337,'0'0'15656,"18"-12"-15564,58-40 2,-73 50-81,0-1 1,0 1 0,1 0 0,-1 0 0,1 1-1,-1-1 1,1 1 0,0-1 0,0 1 0,-1 0-1,8 0 1,-4 0 3,-3 0-14,0 1 1,-1 0-1,1-1 0,0 1 0,0 0 0,0 1 0,6 0 0,-9 0 3,0-1-1,0 1 0,1 0 0,-1-1 1,0 1-1,0 0 0,0-1 0,0 1 1,0 0-1,0 0 0,0 0 0,0 0 1,0 0-1,0 0 0,-1 1 0,1-1 1,0 0-1,-1 0 0,1 0 0,-1 1 0,1-1 1,-1 0-1,0 1 0,1-1 0,-1 2 1,5 40 480,-2 0 1,-3 50-1,-1-41-209,1-31-169,1 33 125,-3-1 1,-12 80 0,12-116-199,1-13-32,1 0-1,0-1 1,-1 1-1,1 0 1,-1-1-1,0 1 1,-1 0-1,1-1 1,0 1-1,-1-1 1,-3 6-1,5-9-15,-1 0-1,1 1 1,-1-1-1,1 0 1,-1 0-1,1 0 1,-1 1-1,1-1 1,-1 0-1,1 0 1,-1 0-1,1 0 1,-1 0-1,0 0 1,1 0 0,-1 0-1,1 0 1,-1 0-1,1 0 1,-1 0-1,1 0 1,-1 0-1,1 0 1,-1-1-1,1 1 1,-1 0-1,1 0 1,-1-1-1,1 1 1,-1 0-1,1-1 1,-1 1 0,1 0-1,0-1 1,-1 1-1,1-1 1,0 1-1,-1-1 1,1 1-1,0-1 1,-13-21-853,6 5 457,1 0 0,1-1-1,0 1 1,-4-35 0,4 20-189,-12-75-3342,1 5-4846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04.4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31 304 15579,'10'-4'821,"-6"3"-433,0-1-1,0 1 1,0-1-1,0 1 1,6-1-1,-9 2-349,-1 0-1,0 0 1,1 0 0,-1 0-1,0 0 1,1 0 0,-1 0-1,1 0 1,-1 1 0,0-1-1,1 0 1,-1 0 0,0 0-1,1 0 1,-1 1 0,0-1-1,0 0 1,1 0 0,-1 0-1,0 1 1,0-1 0,1 0-1,-1 0 1,0 1 0,1-1-1,-1 1 21,0 0-1,0 0 0,0 0 1,0 0-1,1 0 0,-1 0 1,0 0-1,-1 0 0,1 0 0,0 0 1,0 0-1,0 0 0,-1 1 1,-24 113 1879,-4 12-1580,4-43-1091,25-84 708,0 0 1,0-1-1,0 1 1,0 0 0,0 0-1,0 0 1,0 0-1,0 0 1,1 0-1,-1 0 1,0 0 0,0 0-1,0 0 1,0 0-1,0 0 1,0 0 0,0 0-1,0 0 1,0 0-1,0 0 1,0 0-1,0 0 1,0 0 0,0 0-1,0 0 1,0 0-1,0 0 1,0 0 0,0 0-1,1 0 1,-1 0-1,0 0 1,0 0-1,0 0 1,0 0 0,0 0-1,0 0 1,0 0-1,0 0 1,0 0 0,0 0-1,0 0 1,0 0-1,0 0 1,0 1-1,0-1 1,0 0 0,0 0-1,0 0 1,0 0-1,0 0 1,7-7-508,-7 7 512,93-103-645,147-147 2797,-101 131-823,-87 75-1073,-39 33-217,-12 9-104,1 0-1,0 1 0,1-1 0,-1 0 0,0 1 0,0-1 1,4-1-1,-41 16-3358,13-11-2071</inkml:trace>
  <inkml:trace contextRef="#ctx0" brushRef="#br0" timeOffset="1">396 0 18635,'0'0'1990,"-2"23"-1176,-1-4-740,-2 31 34,-1 56-1,7 3-96,-1-104-17,1-1 0,0 1 0,-1-1 1,1 1-1,1-1 0,-1 1 1,1-1-1,-1 0 0,1 0 0,1 0 1,-1 0-1,3 4 0,-3-5 13,0-1-1,1 0 1,-1 0-1,1 1 1,-1-1-1,1-1 1,0 1-1,0 0 1,0-1-1,0 1 1,0-1-1,0 0 1,0 0-1,0 0 1,0 0-1,0-1 1,4 1-1,-1 0 42,-1-1 0,0 0 0,1 0 0,-1 0 0,1 0 0,-1-1 0,0 0 0,0 0 0,1 0 0,-1-1 0,0 0 0,0 0 0,0 0 0,0 0 0,5-5 0,50-42 182,-77 50-2427,-8 12-2582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04.7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91 17467,'0'0'4489,"113"0"-4273,-81-10-64,0 0-144,-5 0-8,-11-5-288,-10 5-392,-6-6-592,-11 6-1841,-16 0-6089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05.1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63 16163,'23'-62'3622,"-20"72"-2287,1 18-1417,-2-10 233,10 49 317,35 120 0,-45-181-442,0 0 0,0-1-1,1 1 1,0-1-1,0 1 1,0-1 0,0 0-1,7 8 1,-7-11 13,-1 0-1,1 0 1,-1 0 0,1-1 0,0 1-1,0-1 1,0 1 0,0-1 0,0 0-1,0 0 1,0 0 0,0-1 0,0 1-1,0-1 1,0 1 0,0-1 0,1 0-1,5-1 1,-5 0 30,1 0 1,-1 0-1,1 0 0,-1 0 0,0-1 0,0 0 1,1 0-1,-1 0 0,0 0 0,-1-1 1,1 0-1,6-5 0,3-5 255,-1 0 0,12-16 0,4-6 146,-21 28-407,-6 6-54,1 0 0,-1 0 0,0 0 0,0 0 1,0 0-1,0-1 0,0 1 0,0-1 0,0 1 0,0 0 0,0-1 0,-1 1 0,1-1 0,-1 0 0,1 1 1,0-3-1,-1 3-14,0 1 1,-1-1-1,1 1 1,0 0-1,0-1 1,0 1-1,0 0 1,0-1-1,-1 1 1,1 0-1,0-1 1,0 1-1,-1 0 1,1-1-1,0 1 1,-1 0-1,1 0 1,0-1-1,0 1 1,-1 0-1,1 0 1,0 0-1,-1 0 1,1-1-1,-1 1 1,1 0-1,-79-38-4832,36 18-4822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38.74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102 0 7961,'0'0'4345,"0"16"-3362,0 102 1072,-8 201 3286,8-316-5340,0 0-1,0 0 0,0-1 0,-1 1 1,1 0-1,-1-1 0,0 4 1,0-5-33,1 0 0,-1 0 0,1-1 0,-1 1 0,1 0 0,-1-1 0,0 1 0,1-1 0,-1 1 0,0-1 0,0 1 0,1-1 0,-1 1 0,0-1 0,0 0 0,0 1 0,1-1 0,-1 0 0,0 0 0,0 0 0,0 0 0,0 0 0,1 0 0,-1 0 0,-2 0 0,-2 0-792,-1 0 1,1 0-1,0 0 1,-1-1-1,1 0 0,-9-3 1,-9-11-3842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05.5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1 138 17379,'0'0'4985,"86"0"-4401,-38 0-95,0 0 87,17 0-16,-6-11-128,0-9-264,0-5-48,-11-6-120,-5 6-224,-16 0-504,-49 25-1777,-15 0-2888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05.8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13794,'0'0'8474,"6"116"-8394,-6-75-80,0-11-552,10-20-1432,1-10-625,5 0-2200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06.1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585 1 11898,'0'0'6809,"-9"23"-5619,-2 3-851,1 0 14,-2 0 0,0-1 0,-27 38 0,-2-7-291,-65 67 0,54-72-3728,-98 75 1,42-39 3293,104-84 575,-17 17 1226,20-19-1266,0 0 0,0 1 0,0-1 0,1 0-1,-1 1 1,0-1 0,0 0 0,1 1 0,-1-1 0,1 1 0,-1-1 0,1 1 0,0-1 0,-1 3 0,1-4-147,0 0 0,0 0 0,0 0 0,0 0 0,1 0 0,-1 0 0,0 0 0,0 1 0,0-1 0,0 0 0,0 0 0,0 0 0,0 0 0,0 0 0,0 0 1,0 0-1,0 0 0,0 0 0,0 0 0,1 1 0,-1-1 0,0 0 0,0 0 0,0 0 0,0 0 0,0 0 0,0 0 0,0 0 0,0 0 0,1 0 1,-1 0-1,0 0 0,0 0 0,0 0 0,0 0 0,0 0 0,0 0 0,0 0 0,1 0 0,-1 0 0,0 0 0,0 0 0,0 0 0,0 0 0,0 0 1,0 0-1,0 0 0,1 0 0,-1-1 0,0 1 0,7-1 264,1 0-1,-1 0 1,0-1 0,0 0-1,0-1 1,0 1 0,12-8-1,137-79 1330,-90 47-1233,-38 26-274,67-41 153,111-50 0,-175 93-247,-16 7-62,1 1-1,24-8 0,-37 13-293,-12 1-66,-91 5-2839,43 0-1819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06.4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26 16859,'0'0'3110,"5"-5"-3122,13-12-34,-17 17 42,-1 0 0,1-1 1,-1 1-1,1 0 0,-1-1 1,1 1-1,-1 0 1,1-1-1,0 1 0,-1 0 1,1 0-1,-1 0 0,1-1 1,0 1-1,-1 0 0,1 0 1,0 0 4,-1 0 1,0 0 0,1 1-1,-1-1 1,0 0-1,0 0 1,0 0 0,1 0-1,-1 0 1,0 1-1,0-1 1,0 0 0,1 0-1,-1 0 1,0 1-1,0-1 1,0 0 0,0 0-1,0 1 1,1-1-1,-1 0 1,0 0 0,0 1-1,0-1 1,0 21 157,0-16-144,-10 248 938,4-94-622,4-69-238,-6 113 0,-8 510 239,9-355-41,3-118-106,3-57-63,-3 3-36,3-130 737,1-106-876,4-211-1925,-3 113-1736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07.2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231 0 13066,'0'0'9759,"-3"21"-9289,-1 0-358,-1 10 36,-1-1-1,-15 46 0,-19 28-94,-68 129 1,100-218-52,1-3-17,1-1-1,0 1 1,1 0-1,-6 23 1,10-26-121,1-7-113,3-2 171,68 0 285,-71 0-221,0 1 0,1-1 0,-1 0-1,0 1 1,0-1 0,0 1 0,1-1 0,-1 1 0,0-1 0,0 1 0,0-1-1,0 1 1,0-1 0,0 1 0,0-1 0,0 1 0,0-1 0,0 1-1,0 0 1,0 1-47,0-1 32,0 12-78,0 0 0,-1 0 1,0 0-1,-1 0 1,0 0-1,-5 13 0,-21 47-616,-5 13-535,31-75 793,2-9 122,3-6 58,-3 4 277,11-13 445,20-20 0,-28 29-280,1 1 1,0 0-1,-1 0 1,1 1 0,0-1-1,1 1 1,-1 0 0,0 0-1,1 0 1,-1 0-1,8-1 1,-10 3-136,-1 0 0,0 0 0,0 0 1,0 0-1,0 0 0,0 0 0,0 1 0,0-1 0,0 0 0,1 0 1,-1 1-1,0-1 0,0 1 0,0-1 0,0 1 0,0-1 0,-1 1 1,1 0-1,0 0 0,0-1 0,0 1 0,0 0 0,-1 0 0,1 0 1,0 0-1,-1-1 0,1 1 0,-1 0 0,1 2 0,1 2 22,0 0 0,-1 0-1,1 0 1,-1 0 0,0 7 0,2 32 121,-2 1 1,-5 48 0,-20 49-80,19-117-78,40-117-384,-32 85 353,129-321-871,-47 107-4812,-35 85-4912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07.6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108 1 12778,'0'0'10465,"-2"8"-10401,-32 91-323,0-3 112,32-92 144,1 1-1,-1 0 1,0 0-1,1 0 1,0 0-1,1 0 1,-1 11-1,1-16-9,0 0 0,0 1 0,0-1 0,1 1 0,-1-1 0,0 0 0,1 1 0,-1-1 0,0 0-1,0 1 1,1-1 0,-1 0 0,1 1 0,-1-1 0,0 0 0,1 0 0,-1 1 0,1-1 0,-1 0 0,0 0-1,1 0 1,-1 0 0,1 0 0,-1 1 0,1-1 0,-1 0 0,1 0 0,-1 0 0,1 0 0,-1 0 0,1-1 0,-1 1-1,1 0 1,20-3-72,-10-1 114,0-1 0,0 0 0,14-9 0,-15 8 72,0 0-1,0 1 0,1 0 1,15-4-1,-24 8-33,-2 0-57,0 1-1,1 0 1,-1 0-1,0 0 0,0-1 1,0 1-1,0 0 0,1 0 1,-1 0-1,0 0 1,0 0-1,1-1 0,-1 1 1,0 0-1,0 0 0,0 0 1,1 0-1,-1 0 0,0 0 1,0 0-1,1 0 1,-1 0-1,0 0 0,0 0 1,1 0-1,-1 0 0,0 0 1,1 0-1,-1 0 1,0 0-1,0 0 0,0 0 1,1 0-1,-1 0 0,0 1 1,0-1-1,1 0 1,-1 0-1,0 0 0,0 0 1,0 0-1,1 1 0,-1-1 1,0 0-1,0 0 0,0 1 1,0 4 23,-1 0 1,0 0-1,-1 0 0,1 0 1,-1 0-1,0 0 0,0 0 1,-4 5-1,-1 5-116,-1-1-1,-1 0 1,-1 0-1,-14 15 1,-50 43-4367,25-30-5779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08.0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18275,'0'0'4593,"43"152"-4048,-32-96-241,0-1-304,0-9-264,-1-16-473,-4-19-527,-1-11-1464,0-26-345,6-9-7337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08.3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1 103 17627,'0'0'1216,"24"-4"-822,1 1-276,0 0 58,0-1 1,0-1-1,0-1 1,25-10-1,-15 3 81,58-19 132,-78 28-277,0 0 0,0 1 0,0 1 0,20-1 0,-34 3-105,0 0-1,0 0 1,0 0 0,0 0 0,0 0 0,0 0 0,0 0 0,1 0 0,-1 1 0,0-1 0,0 0 0,0 1-1,0-1 1,0 1 0,0-1 0,-1 1 0,1-1 0,0 1 0,0 0 0,0-1 0,0 1 0,-1 0-1,1 0 1,0 0 0,0 0 0,0 2 8,0 0-1,-1 0 1,1-1 0,-1 1-1,1 0 1,-1 0 0,0 0-1,0 3 1,0-3 18,-2 23 164,0 0 1,-1-1 0,-2 1-1,-10 32 1,-39 98 185,53-153-377,-6 13 3,-1 0-1,0 0 1,-20 28 0,26-40-59,-1-1 1,0 1-1,0-1 1,0 1-1,-1-1 1,-4 3-1,7-5 0,0 0-1,0-1 1,0 1 0,0-1 0,0 1-1,0-1 1,0 1 0,0-1 0,0 0-1,-1 1 1,1-1 0,0 0-1,0 0 1,0 0 0,0 0 0,-1 0-1,1 0 1,0 0 0,0-1-1,0 1 1,0 0 0,-1-1 0,1 1-1,0 0 1,0-1 0,0 0-1,0 1 1,0-1 0,0 1 0,-1-2-1,-4-5-567,0-1-1,1 1 0,-1-1 1,-7-16-1,6 12-417,-14-28-3990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08.6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0 204 18219,'0'0'3749,"20"-19"-3516,64-64-119,9-8-613,-93 91 494,1 0 0,-1 0 0,0 0 0,0 0 0,0 0 0,1 0 0,-1-1 0,0 1 0,0 0 0,0 0 0,0 0 0,0-1 0,1 1 0,-1 0 0,0 0 0,0 0 0,0-1 0,0 1 0,0 0 0,0 0 0,0-1 0,0 1 0,0 0 0,0 0 0,0 0 0,0-1 0,0 1 0,0 0 0,0 0 0,0-1 0,0 1 0,0 0 0,0 0 0,0 0 0,0-1 0,-1 1 0,1 0 0,0 0 0,0 0 0,0-1 0,0 1 0,0 0 0,-1 0 0,1 0 0,0 0 0,0-1 0,0 1 0,0 0 0,-1 0 0,1 0 0,0 0 0,0 0 0,-1 0 0,1 0 0,0 0 0,0 0 0,0-1 0,-1 1 0,1 0 0,0 0 0,0 0 0,-1 1 0,0-2 59,0 1 1,0 0-1,-1 0 0,1 0 0,0 0 0,0 0 1,0 0-1,0 0 0,0 0 0,-1 0 0,1 1 1,0-1-1,-1 1 0,-1 1-43,0 1 0,0 0 0,0-1 0,0 1 0,1 0 0,-1 0 0,1 1 0,0-1 1,-2 4-1,-16 38-24,10-23 19,-36 100-36,34-89-68,10-25 68,-1-1 0,1 1 1,0 0-1,1 0 0,-1 15 0,2-22-203,2-1-51,1 0 277,0-1-1,0 1 1,0-1 0,0 1-1,0-1 1,0 0 0,0 0-1,0 0 1,0 0 0,-1-1-1,1 1 1,0-1 0,-1 0-1,5-3 1,4-2 38,1-2 51,-8 5-27,1 1 1,0 0 0,0 0 0,0 0 0,0 0 0,0 1-1,7-2 1,-3 3-45,-9 1-12,0 0-1,0 0 1,0 0 0,0 0-1,0 0 1,-1 0-1,1 0 1,0 0 0,0 0-1,0 0 1,0 0 0,0 0-1,0 0 1,0 0-1,0 0 1,0 1 0,0-1-1,0 0 1,0 0 0,0 0-1,0 0 1,0 0-1,0 0 1,0 0 0,0 0-1,0 0 1,0 0 0,0 0-1,0 0 1,0 0-1,0 0 1,0 0 0,0 0-1,0 1 1,0-1 0,0 0-1,0 0 1,0 0 0,0 0-1,0 0 1,0 0-1,0 0 1,0 0 0,0 0-1,0 0 1,0 0 0,0 0-1,1 0 1,-1 0-1,0 0 1,0 0 0,0 0-1,0 0 1,0 0 0,0 0-1,0 0 1,0 0-1,0 0 1,0 0 0,0 0-1,0 0 1,0 0 0,0 0-1,0 0 1,0 0 0,1 0-1,-1 0 1,0 0-1,-3 6-218,0 0-1,0 0 0,0-1 1,-1 1-1,-7 8 0,-15 17-2261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09.0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0 289 18667,'0'0'3641,"129"-50"-3089,-70 9-208,0-5-216,5 6-31,1 4-25,-12 6-72,-4 5 0,-12 15-8,-15-1-201,-11 11-351,-22 0-1456,-21 0-289,-6 5-6152</inkml:trace>
  <inkml:trace contextRef="#ctx0" brushRef="#br0" timeOffset="1">328 0 14475,'0'0'7497,"-11"127"-6697,11-81-344,-6-1-231,1-4-161,-6 5-64,6-11-177,0-10-239,-1-25-656</inkml:trace>
  <inkml:trace contextRef="#ctx0" brushRef="#br0" timeOffset="2">381 264 8617,'0'0'14611,"113"66"-14410,-97-66-185,0 0-16,6-51-505,-6 6-975,0-11-4473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39.07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43 10098,'0'0'9707,"0"13"-9092,0 90-282,0-103-352,0 0-1,0 1 1,0-1-1,0 0 1,1 1-1,-1-1 1,0 1 0,0-1-1,0 0 1,0 1-1,0-1 1,1 0-1,-1 0 1,0 1-1,0-1 1,1 0-1,-1 1 1,0-1-1,0 0 1,1 0-1,-1 1 1,0-1-1,1 0 1,-1 0-1,0 0 1,1 0-1,-1 1 1,0-1 0,1 0-1,-1 0 1,0 0-1,1 0 1,0 0-1,16-1-1548,-11 0 1054,1-1-1,-1 0 1,0 0-1,0-1 1,0 0-1,11-6 1,32-27-3890,-24 16 1860,-2 4 2391,27-16 0,-39 26 1317,0 1 0,0 0 0,1 1-1,-1 0 1,17-3 0,-12 4-16,0 0 1,0 2-1,0 0 0,26 1 1,-37 0-950,0 1 1,0 0 0,0 0-1,0 1 1,0-1 0,0 1 0,0 0-1,5 4 1,-7-4-149,-1 0 0,1 0 0,0 0 0,-1 0 0,0 1 1,1-1-1,-1 1 0,0-1 0,0 1 0,0 0 0,-1 0 0,1 0 0,1 6 0,-1-3-98,-1 0 0,0 1 0,0-1 0,-1 1 0,0-1 0,0 0 0,-1 1-1,1-1 1,-1 1 0,-1-1 0,-2 10 0,1-12-256,1 1 0,-1-1 0,1 0 1,-1 0-1,0 0 0,-4 3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09.3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199 1 16699,'0'0'6505,"113"15"-5712,-81-10-433,6 0-216,-6 0-64,-5-5 96,-6 0-176,-10 0-96,-11 15-1144,-22 16 295,-42 35-783,0-6-2585,-1-4-2240</inkml:trace>
  <inkml:trace contextRef="#ctx0" brushRef="#br0" timeOffset="1">1 437 18740,'0'0'4152,"123"-5"-3423,-59-11 39,1-14-384,5 5-192,-6-6-120,-10 6-72,-17 10-288,-15 10-720,-22 20-697,-27 15-647,-11 6-2561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09.7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387 1 15859,'0'0'4836,"0"27"-4748,0 90-26,4 77 128,-1-89 963,-15 161-1,6-226-540,-2 1 0,-1-1-1,-2 0 1,-2-1 0,-2 0 0,-24 45 0,-9-3 510,40-70-1040,7-8-42,-1-1 0,0 1 0,0-1 1,0 1-1,0-1 0,0 0 0,0 0 0,0 0 0,-1 0 0,1-1 0,-1 1 0,0 0 0,-3 0 0,1 0-3,0-1 0,-1 1 0,1-2 0,-1 1 0,1 0 0,-9-1 0,10-1-89,1 1 0,0 0-1,-1-1 1,1 0-1,0 0 1,-1 0 0,1 0-1,0-1 1,0 1-1,0-1 1,0 1 0,0-1-1,-3-3 1,-5-4-580,1-1 1,-10-12-1,7 8-391,-29-34-2721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11.4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122 1 16107,'0'0'5866,"10"1"-5398,156 3 945,-165-4-1409,0 0 0,0 0 0,0 0 0,0 0 0,0 0 0,0 0-1,0 0 1,0 0 0,0 1 0,0-1 0,0 0 0,0 1 0,0-1-1,0 1 1,0-1 0,0 1 0,0-1 0,0 1 0,-1 0 0,1-1 0,0 1-1,0 0 1,-1 0 0,1 0 0,-1-1 0,1 1 0,0 0 0,0 2 0,0 1 0,-1 0 0,1-1 0,-1 1 0,1 0 0,-1 0 0,-1 6 1,1 4 37,-1-1-21,0-1-1,-1 0 1,-1 0-1,0 0 1,0 0-1,-1-1 0,0 1 1,-1-1-1,-1 0 1,-11 18-1,-8 7-137,-46 52 0,42-56 26,-1-2-1,-2-1 1,-53 38 0,85-67 95,0 0 1,0 0 0,-1 0-1,1 0 1,0 0-1,0 0 1,0 0 0,-1 0-1,1 1 1,0-1-1,0 0 1,0 0 0,-1 0-1,1 0 1,0 1-1,0-1 1,0 0 0,0 0-1,-1 0 1,1 0 0,0 1-1,0-1 1,0 0-1,0 0 1,0 1 0,0-1-1,0 0 1,0 0-1,-1 1 1,1-1 0,0 0-1,0 1 1,5-1-6,-4 0 18,6-1 2,-1 0 0,1-1 0,-1 1 0,0-1 1,1-1-1,-1 1 0,0-1 0,-1 0 0,1 0 1,5-5-1,10-4 60,80-38 73,-98 49-160,0-1-1,1 1 1,-1-1-1,0 1 1,0 0-1,1 0 1,-1 1-1,0-1 1,5 0-1,-7 2-11,-1-1 0,0 0 0,1 0 1,-1 0-1,1 1 0,-1-1 0,1 0 0,-1 1 0,0-1 1,1 0-1,-1 1 0,0-1 0,1 0 0,-1 1 0,0-1 0,1 1 1,-1-1-1,0 1 0,0-1 0,0 1 0,1-1 0,-1 1 1,0-1-1,0 1 0,0-1 0,0 1 0,0-1 0,0 1 0,0-1 1,0 1-1,0-1 0,0 1 0,-1 23-246,0-19 205,-1 12-67,-2 0 0,0-1 0,-1 0 0,0 0 0,-2 0 1,0-1-1,0 0 0,-2 0 0,-10 14 0,16-24-30,-1 0-1,0 0 1,-1-1-1,-5 6 1,-6 4-655,19-21 1034,9-5-49,1 0-1,0 1 1,1 0 0,0 1-1,0 0 1,1 1 0,31-13-1,-41 20-171,0 1 0,0 0-1,0 0 1,5-1 0,-9 2-7,0 0 0,0-1 0,1 1 0,-1 0 1,0 0-1,0 0 0,0 1 0,0-1 0,1 0 0,-1 0 0,0 0 0,0 1 1,0-1-1,0 1 0,0-1 0,0 1 0,0-1 0,0 1 0,0 0 1,0-1-1,0 1 0,0 0 0,-1 0 0,1 0 0,1 0 0,0 6-25,-1 0 1,1 0-1,-1 0 0,0-1 0,-1 1 0,1 0 0,-2 11 0,1-6 35,1 43-4,0-20 10,-1 1 0,-8 57 0,-3-28 87,5-48-75,6-17-22,0 1 0,0-1 0,0 0 0,0 0 0,0 0 0,0 0 0,0 0 0,0 0 0,0 0 0,0 0 0,0 0 0,-1 0 0,1 0 0,0 0 0,0 0 0,0 0 0,0 0 0,0 0 0,0 0 0,0 0 0,0 0 0,0 0 0,0 0 0,0 0 0,-1 0 0,1 0 0,0 0 0,0 0 0,0 0 0,0 0 0,0 0 0,0 0 0,0 0 0,0 0 0,0 0 0,0 0 0,0 0 0,0-1-1,0 1 1,0 0 0,-1 0 0,1 0 0,0 0 0,0 0 0,0 0 0,0 0 0,0 0 0,0 0 0,0 0 0,0 0 0,0 0 0,0 0 0,0-1 0,0 1 0,0 0 0,0 0 0,0 0 0,0 0 0,0 0 0,0 0 0,0 0 0,0 0 0,-1-17-240,1-102-3336,0 50-2551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11.8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7769,'0'0'14554,"1"0"-14393,-1 0-160,1 0 0,-1 0 0,0 1-1,0-1 1,1 0 0,-1 0 0,0 0 0,0 0 0,1 1-1,-1-1 1,0 0 0,0 0 0,1 0 0,-1 1 0,0-1-1,0 0 1,0 1 0,0-1 0,0 0 0,1 0 0,-1 1-1,0-1 1,0 0 0,0 1 0,0-1 0,0 0 0,0 1 0,0-1-1,0 0 1,0 0 0,0 1 0,0-1 0,0 0 0,0 1-1,0-1 1,0 0 0,-1 1 0,1-1 3,1 12 16,0 0 0,1 0 0,4 14 0,1 6 27,3 23 53,-2 0 1,-1 57-1,-6 32 187,0-4 27,-12 457 709,6-538-845,5-58-302,-1-5 21,1-14-115,0 7 81,0-195-5697,0 96-2890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12.4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65 0 12762,'0'0'7658,"-8"28"-7254,-1 7-271,-4 9 122,-10 81 1,19-97-181,1-10-47,0-1 1,2 0 0,1 34-1,0-49-32,0-1 0,1 1 0,-1-1-1,0 0 1,1 1 0,-1-1-1,1 0 1,-1 0 0,1 1 0,0-1-1,-1 0 1,1 0 0,0 0 0,0 0-1,0 0 1,0 0 0,0 0 0,0 0-1,2 2 1,-1-2-1,1 0 1,-1 0-1,1 0 0,-1 0 1,1-1-1,-1 1 1,1-1-1,0 1 0,-1-1 1,4 0-1,2 0 19,1-1 0,-1 0 1,1-1-1,-1 1 0,0-2 0,11-3 0,10-8 113,0-2 0,-1-1 0,33-26 0,-30 21 13,-16 12-81,140-91 502,-141 96-651,-14 5 85,0 0-1,0 0 1,0 0-1,0 0 1,0 0-1,1 1 1,-1-1-1,0 0 1,0 0-1,0 0 1,0 0-1,0 0 0,0 0 1,0 0-1,0 0 1,0 0-1,1 0 1,-1 1-1,0-1 1,0 0-1,0 0 1,0 0-1,0 0 1,0 0-1,0 0 1,0 0-1,0 1 0,0-1 1,0 0-1,0 0 1,0 0-1,0 0 1,0 0-1,0 0 1,0 1-1,0-1 1,0 0-1,0 0 1,0 0-1,0 0 1,0 0-1,0 0 1,0 1-1,0-1 0,-1 0 1,1 0-1,-1 2-44,0 0 0,-1 1 0,1-1 1,-1 0-1,1 0 0,-1-1 0,-3 4 0,-2 0-584,-1 1 1,0-1 0,0-1 0,0 1 0,-13 3 0,-7-1-4073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12.8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209 0 16891,'0'0'2593,"-9"30"-1484,-57 188-21,-46 122 629,90-272-3550,27-84 1459,1 2 0,0-1 0,16-26 0,32-41-1088,-36 56 915,27-28 0,-36 45 544,1 0 0,0 0 0,0 1 0,1 0 0,18-11 0,-25 17 188,0 0 1,1 1-1,-1-1 0,0 1 1,1-1-1,8 0 0,-12 2-103,0 0 0,1 0-1,-1 0 1,0 0-1,0 0 1,0 0-1,0 0 1,1 0 0,-1 1-1,0-1 1,0 0-1,0 1 1,0-1 0,0 1-1,0-1 1,0 1-1,0 0 1,0-1-1,0 1 1,0 0 0,0 0-1,0-1 1,0 1-1,-1 0 1,1 0-1,0 0 1,-1 0 0,1 0-1,-1 0 1,2 2-1,0 8 203,0 0 0,0 0 0,-1 1 0,0-1 0,-3 22 0,2-8 25,-1-4-192,0-1 1,-1 0-1,-1 0 1,-1 0-1,-1 0 1,-1-1-1,-1 0 1,0 0-1,-11 19 1,16-35-126,0 1 1,0-1-1,0 0 0,-1 0 1,-4 5-1,6-7-41,0 0-1,0-1 1,-1 1 0,1 0 0,0 0 0,-1-1-1,1 1 1,-1 0 0,1-1 0,0 1 0,-1-1-1,0 0 1,1 0 0,-1 1 0,-1-1 0,3 0 15,-1 0 0,1 0 1,-1 0-1,1 0 1,-1 0-1,1 0 1,-1-1-1,1 1 0,-1 0 1,1 0-1,-1 0 1,1 0-1,-1-1 1,1 1-1,-1 0 0,1 0 1,0-1-1,-1 1 1,1 0-1,-1-1 1,1 1-1,0-1 0,-1 1 1,1 0-1,0-1 1,0 1-1,-1-1 1,1 1-1,0-1 0,0 0 1,-6-14-1021,1-2 1,0 1-1,1 0 1,-1-23-1,-2-22-5527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13.2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17651,'0'0'3550,"18"22"-2926,-2-3-406,18 23 662,60 58-1,242 218 1671,-335-323-3060,-1 0 363,0 0 0,-1 0 0,0 0 0,0 0 0,-2-6 0,-39-97-3476,16 44-902,-7-27-7158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13.6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15091,'0'0'11994,"112"137"-11290,-85-102-319,0-9-337,-11-6-48,-5-10-1177,-22-10-3880,-10-20-11314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13.9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92 0 7889,'0'0'17260,"-27"0"-15964,21 21-592,1 19-696,-11 57-8,0-6-632,-6-5-2168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17.3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16259,'0'0'6713,"11"0"-6801,-6 5 184,0 5-88,1 0-8,4 26 0,-10-1-848,0-4-3137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40.67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89 96 12378,'0'0'4868,"-1"-1"-4754,0 0-109,1 0 0,-1 0 0,1 0 0,-1-1-1,1 1 1,0 0 0,-1 0 0,1 0 0,0 0-1,0 0 1,-1-1 0,1 1 0,0 0 0,0 0-1,0 0 1,1 0 0,-1-3 0,0 4 6,1-2-1,0 0 0,-1 0 0,1 0 0,0 0 0,0 0 0,0 0 0,0 0 0,0 0 0,1 0 0,-1 1 0,0-1 0,1 1-1,0-1 1,-1 1 0,1-1 0,0 1 0,-1 0 0,4-2 0,40-21 118,-42 23-117,4-2 8,-1 1 0,1 0 0,-1 0 0,1 1 0,0 0 1,-1 0-1,14 0 0,-20 1-4,1 1 0,-1-1 1,1 1-1,-1-1 0,1 0 0,-1 1 1,0-1-1,1 1 0,-1-1 0,0 1 1,0-1-1,1 1 0,-1-1 0,0 1 1,0-1-1,0 1 0,1-1 0,-1 1 1,0-1-1,0 1 0,0 0 0,0-1 1,0 1-1,0-1 0,0 2 0,-1 21 153,1-17-112,-1 9 10,0 0-1,-1 0 1,-1 0 0,0 0-1,-7 19 1,-33 70-91,31-77-72,-4 10-126,-34 73-208,40-91 413,-1-1 1,-1 0-1,-21 25 1,11-25 365,22-18-403,17 0-70,33 5 1566,-44-5-1293,2 0 5,-1 0 0,1 0 0,0 0-1,-1-1 1,1 0 0,-1-1 0,1 1 0,-1-2 0,0 1-1,13-6 1,-9 1-12,10-4 45,-2-1-1,0-1 1,19-17-1,-36 29-137,-2 2-23,0 10-1319,-1 1 1,-3 17-1,0-11-4860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17.7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1 213 18748,'0'0'2532,"1"29"-2375,4 96-49,5-27-71,-5-53-32,0-9 191,16 70 1,-21-105-188,0-1 0,0 0 0,0 1 1,1-1-1,-1 0 0,0 1 0,0-1 0,0 0 0,0 0 0,0 1 0,0-1 1,1 0-1,-1 0 0,0 1 0,0-1 0,0 0 0,1 0 0,-1 1 1,0-1-1,0 0 0,1 0 0,-1 0 0,0 1 0,1-1 0,-1 0 0,0 0 1,0 0-1,1 0 0,-1 0 0,0 0 0,1 0 0,-1 0 0,0 0 1,1 0-1,-1 0 0,0 0 0,1 0 0,-1 0 0,0 0 0,1 0 1,-1 0-1,0 0 0,0 0 0,1 0 0,-1-1 0,0 1 0,1 0 0,-1 0 1,0 0-1,0 0 0,1-1 0,-1 1 0,0 0 0,1-1 0,1-1 16,0 0-1,0 0 0,0 0 0,0-1 1,0 1-1,2-4 0,12-24-13,-1-1-1,15-43 1,-15 34-63,98-277-3464,-68 172-2334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18.0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 12106,'0'0'8914,"0"9"-8682,9 139 451,-3-22 23,-5-51-560,-1-70-324,2-6 7,0-4-344,1-18-1893,6-7-2632</inkml:trace>
  <inkml:trace contextRef="#ctx0" brushRef="#br0" timeOffset="1">156 1 16579,'0'0'4097,"4"22"-3450,0 3-512,1 2-12,-1 0 1,1 54-1,-4-38 57,0-22 18,-1 0 1,-3 35-1,3-56-174,-1 1-1,1 0 1,0 0 0,-1 0 0,1 0 0,0 0 0,-1 0 0,1-1 0,-1 1 0,1 0 0,-1 0 0,-1 0 0,2-1-22,0 0 0,0 1 0,0-1 0,0 0 0,0 0 0,0 0 0,-1 0 0,1 0 0,0 0 0,0 0 0,0 0 0,0 0 0,0 0 0,-1 0 0,1 0 0,0 0 0,0 0 0,0 0 0,0 0 0,0 0 0,0 0 1,-1 0-1,1 0 0,0 0 0,0 0 0,0 0 0,0-1 0,0 1 0,0 0 0,-1 0 0,1 0 0,0 0 0,0 0 0,0 0 0,0 0 0,0 0 0,0-1 0,0 1 0,-4-13-280,-2-99-5733,6 51 773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18.4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306 1 10202,'6'86'6569,"-6"-66"-4993,0 1 281,0-1-665,5 5-464,-5 1-400,0-6-216,0 5-64,0 0-48,-16 16-280,-11-11-1720,0-4-9283</inkml:trace>
  <inkml:trace contextRef="#ctx0" brushRef="#br0" timeOffset="1">0 553 15947,'0'0'4969,"70"142"-4553,-59-101-48,-6-6-216,6 1-80,-11-11-72,0-15-64,0-5-1344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18.7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0 219 16491,'0'0'1088,"19"0"-967,64 0-133,-71 0 44,1-1 0,0 0-1,0-1 1,0 0 0,-1-1 0,23-9-1,-12 2 75,42-26 0,-50 27-94,105-74 223,-48 32 247,-71 50-466,0 0 0,0 0 0,1 0 0,-1 0 0,0 1 1,1-1-1,-1 1 0,1-1 0,-1 1 0,0 0 1,1-1-1,-1 1 0,1 0 0,1 0 0,-3 0-9,0 0 1,0 0-1,1 0 0,-1 0 0,0 0 0,0 0 0,0 0 0,0 0 0,0 0 0,0 0 1,0 0-1,1 1 0,-1-1 0,0 0 0,0 0 0,0 0 0,0 0 0,0 0 0,0 0 1,0 0-1,0 0 0,0 1 0,0-1 0,1 0 0,-1 0 0,0 0 0,0 0 0,0 0 1,0 0-1,0 1 0,0-1 0,0 0 0,0 0 0,0 0 0,0 0 0,0 0 0,0 0 1,0 1-1,0-1 0,0 0 0,0 0 0,-1 0 0,1 0 0,0 0 0,0 0 0,0 0 1,0 1-1,0-1 0,0 0 0,0 0 0,-1 24 521,-1-1 0,-1 1-1,-12 45 1,-31 69 141,38-114-620,0-1-14,6-14-69,-1 1 1,-1-1 0,0 0 0,0 0-1,-10 15 1,13-23-62,-1 1 1,0 0-1,1 0 0,-1-1 1,0 1-1,0-1 0,0 0 0,0 1 1,0-1-1,-1 0 0,1 0 1,-3 0-1,-30 6-4631,13-6-2468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19.0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16 18003,'0'0'3977,"-16"127"-3417,16-97-392,0-4-168,0-6-72,5-25-2936,1-20-2217</inkml:trace>
  <inkml:trace contextRef="#ctx0" brushRef="#br0" timeOffset="1">17 16 14843,'145'-15'6617,"-145"40"-5913,0 6-448,-6 9 881,-4-14-9,4 4-568,-4-10-392,4 1-168,-4-1-576,-17 0-1137,5 0-2079,1-9-5882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19.3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1 254 7417,'0'0'12942,"2"1"-12144,2 0-671,1 1 0,-1-1 0,1 0 0,0-1 0,0 1 0,-1-1 0,1 0 0,0 0 0,5-1 0,6 0 159,23-7 0,4-4 225,0-3 1,56-27-1,-66 27-334,82-39 338,90-36-174,-190 85-401,0 0 0,0 1 0,0 1-1,20-2 1,-34 5 27,0 0 1,1 0-1,-1 0 1,0 0-1,0 0 1,0 0-1,0 0 0,0 0 1,0 0-1,0 0 1,0 1-1,0-1 1,0 0-1,0 1 0,0-1 1,0 1-1,0-1 1,0 1-1,1 1 0,-2-2-3,0 1 0,1 0 0,-1-1-1,0 1 1,1 0 0,-1-1-1,0 1 1,0 0 0,0 0 0,1-1-1,-1 1 1,0 0 0,0 0-1,0 0 1,0-1 0,0 1 0,-1 0-1,1 0 1,0-1 0,0 2-1,-2 2-154,0 1-1,0-1 0,0 0 0,0 0 1,-1 0-1,0 0 0,-4 4 1,-28 24-2091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19.8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18291,'0'0'7042,"129"0"-7042,-113 0-200,-16 16-1152,0 4-1137,-11 5-3648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20.2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16147,'0'0'6369,"0"116"-6121,0-65 216,0 5-87,5-6-113,1-4-192,-6-16-72,5-9-96,-5-11-649,0-15-567,0-21-584,-5-9-6970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20.5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0 157 12426,'0'0'5593,"145"-55"-4016,-81 34-153,1-4-264,-1 5-144,-15 5-287,-12 4-265,-5 1-200,-10 10-96,-11 0-152,-38 26-352,-11 9-704,1 1-3834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20.9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76 1 18323,'0'0'4996,"6"5"-5478,-1-2 359,-3-1 69,1-1 0,-1 1 1,0 0-1,0-1 0,0 1 0,0 0 0,0 0 0,0 1 0,0-1 0,-1 0 0,1 1 0,-1-1 1,0 1-1,0-1 0,0 1 0,0 0 0,1 2 0,-1 8-12,-1 23 1,0-15 164,0-20-88,1-1 1,-1 1-1,1-1 0,0 1 1,-1-1-1,1 1 0,-1-1 1,1 0-1,0 1 0,-1-1 1,1 0-1,0 0 0,1 1 1,-1-1 24,4 2 7,0 0 1,-1 0 0,1 0 0,-1 1-1,1 0 1,-1 0 0,0 0 0,0 0-1,0 1 1,-1-1 0,1 1-1,-1 0 1,0 0 0,0 0 0,0 0-1,3 9 1,-2-3-28,-1 0 0,0 0-1,-1 0 1,0 0 0,-1 0 0,0 0-1,-1 16 1,1 17 50,1-18-7,-2 0-1,-5 41 0,4-59-70,0-1-1,-1 1 1,0-1-1,0 1 1,0-1-1,-1 0 0,0 0 1,0 0-1,0 0 1,-1-1-1,0 1 1,0-1-1,0 0 1,-9 8-1,10-11-22,1 0 0,-1 0 0,0 0-1,0-1 1,0 1 0,1-1 0,-1 0-1,-1 0 1,1 0 0,0 0 0,0 0-1,0-1 1,0 1 0,-1-1 0,1 0-1,0 0 1,0 0 0,-1 0 0,1-1 0,0 1-1,0-1 1,0 0 0,0 0 0,0 0-1,0 0 1,-3-2 0,-1-1-156,1 0 0,0 0 0,0 0 0,0-1 0,1 0 0,0 0 0,0-1 0,0 1 0,0-1 0,-5-9 0,9 13 229,0-1 0,-1 1 0,1 0 0,0-1 1,0 1-1,0-1 0,0 1 0,0-6 0,1 7-5,0 0 0,0-1 1,0 1-1,1-1 0,-1 1 1,0 0-1,1-1 0,-1 1 1,1-1-1,-1 1 1,1 0-1,-1 0 0,1-1 1,0 1-1,0 0 0,0 0 1,0 0-1,0 0 0,1-1 1,11-10 188,0 1 0,1 0 0,22-13 0,-28 20-214,-1 0 0,1 1-1,-1 0 1,1 0 0,0 0 0,0 1 0,0 1 0,0-1-1,14 0 1,-21 2-8,0 0-1,0 1 1,0-1 0,-1 0-1,1 0 1,0 0-1,0 1 1,0-1-1,-1 0 1,1 1-1,0-1 1,-1 1-1,1-1 1,0 1 0,-1-1-1,1 1 1,-1 0-1,1-1 1,0 1-1,-1 0 1,0-1-1,1 1 1,-1 0-1,1-1 1,-1 1 0,0 0-1,0 0 1,1 0-1,-1-1 1,0 1-1,0 0 1,0 1-1,1 5 29,-1 0-1,1 0 0,-2 8 0,0-3 61,0 0-33,0-1 0,-1 1 0,-1 0 0,0-1 0,0 0 0,-1 0 0,-8 15 0,-2 8-50,-19 54-96,-24 67-431,52-134 511,4-21 14,1 1 0,0 0 0,0-1 0,0 1 0,0-1 0,0 1 1,0-1-1,0 1 0,0 0 0,0-1 0,0 1 0,0-1 0,0 1 0,0-1 0,1 1 0,-1-1 0,0 1 0,0 0 0,1-1 0,-1 1 1,0-1-1,1 1 0,3 0 105,0 0 1,0 0 0,0-1-1,0 1 1,-1-1 0,1 0-1,0 0 1,0-1 0,7-1 0,-2 0 117,0 0 1,0-1-1,-1 0 1,1-1-1,11-6 1,41-28 694,-38 22-610,68-50 101,-89 63-450,1 1-1,-1 0 1,1-1-1,-1 0 1,0 1-1,0-1 1,-1 0 0,1 0-1,0 0 1,-1 0-1,0 0 1,1-1-1,-2 1 1,2-5-1,0-3-498,-2 1-1,1-1 1,-2-13-1,0 0-1657,1-16-5782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41.008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0 13258,'0'0'10795,"66"92"-9763,-52-80-616,-1 1-416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21.3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14067,'0'0'14987,"118"46"-14987,-102-26-488,-6-5-1633,-10-10-2248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22.0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14251,'0'0'9226,"118"31"-9050,-97-21-56,-5 0-64,0 0-56,-5-5-248,-5 10-353,-6 6-775,-11-1-1336,-11-5-8203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22.4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1 222 18259,'0'0'2685,"19"-13"-1981,-9 6-595,117-93 709,-111 85-758,73-59 58,-86 72-156,0 0 0,0 1 0,0-1 0,0 1 0,0 0 0,6-1 0,-5 0-72,-4 2 108,0 0-1,0 0 0,0 1 0,0-1 1,0 0-1,0 0 0,0 0 0,0 0 0,0 0 1,0 0-1,0 0 0,0 0 0,0 0 1,0 0-1,0 0 0,0 0 0,0 1 1,0-1-1,0 0 0,0 0 0,0 0 1,0 0-1,0 0 0,0 0 0,0 0 1,0 0-1,0 0 0,0 0 0,0 0 0,0 1 1,0-1-1,0 0 0,0 0 0,1 0 1,-1 0-1,0 0 0,0 0 0,0 0 1,0 0-1,0 0 0,0 0 0,0 0 1,0 0-1,0 0 0,0 0 0,0 0 1,0 0-1,0 0 0,1 0 0,-1 0 0,0 0 1,0 0-1,0 0 0,0 0 0,0 0 1,0 0-1,0 0 0,0 0 0,0 0 1,0 0-1,1 0 0,-1 0 0,0 0 1,0 0-1,0 0 0,0 0 0,0 0 1,0 0-1,0 0 0,0 8 33,-1 1 1,0 0-1,-1-1 1,0 1-1,-5 13 1,-22 45 139,12-29-152,-176 394-792,187-420 772,4-7 1,0 0-1,0 0 1,-1-1-1,1 1 1,-7 6 0,12-19-919,19-26 332,3 1 0,0 1 0,2 1 0,46-41 0,-62 63 754,1 1 0,0 0 0,0 0 0,0 1 0,21-8 1,68-18 2888,-90 31-2828,-9 2-215,0 0 0,0-1 0,0 1 0,0-1 0,0 1 0,0-1 1,0 0-1,-1 0 0,4-1 0,-12 1-2058,-12 1-2600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22.8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156 0 16547,'0'0'6041,"0"137"-5921,-5-86-32,-11 5-88,0-1-344,-11 1-704,5-20-1368,1-11-3138</inkml:trace>
  <inkml:trace contextRef="#ctx0" brushRef="#br0" timeOffset="1">1 152 19036,'0'0'2416,"145"41"-1936,-97-21 248,0 6 121,0 4-313,-5 0-272,-5 1-264,-11-6-368,-22-25-785,1 0-1015,-6-15-2921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23.1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147 1 18740,'0'0'3443,"-2"22"-3134,-13 73-233,13-81-62,-2-1 0,0 0 1,-1 0-1,0 0 0,-9 16 0,6-14-63,-41 69-1766,14-32-4436,31-43 4342,8-7 2021,15-11 2312,-15 7-2112,105-58 5713,54-42-3175,-117 73-2501,-20 11-294,-21 13-262,1 1 0,0 0 0,-1 0-1,2 0 1,-1 1 0,11-5 0,-37 15-1679,-10 11-3075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23.5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173 0 11018,'0'0'9538,"5"167"-9010,-5-101-16,0 0-32,-16 0-152,0-15-216,-6-6-16,6-19-96,-27-21-360,11-5-1512,0-5-10747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23.8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16563,'0'0'2352,"20"21"-1728,65 70 321,4 1 991,-58-57-1169,43 37 0,-53-55-637,0-1 0,0-1 0,41 21 0,-8-9-45,71 38-517,-41-16-4219,-57-32-4303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24.2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13634,'0'0'9931,"113"45"-9931,-97-39-160,-10 14-601,-6-10-1159,0 10-4497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24.6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1 442 2984,'0'0'17108,"118"-61"-15916,-48 10-24,10-9-151,-5-6-273,-5 5-304,-5 5-184,-6 16-256,-22 9-24,-10 16-472,-16 15-232,-27 30-1185,-17 11 649,-4-6-3913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24.9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167 1 16259,'0'0'3337,"-54"172"-3193,27-85-24,-5-11 272,10-5 224,6-16-224,5-19-296,6-11-96,5-20 0,16-40-2592,6-16 1551,-6-5-5880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45.63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1 154 3224,'0'0'17681,"1"0"-17509,10 1-131,0-1 0,-1-1 0,1 0 0,-1 0 1,1-1-1,-1-1 0,0 1 0,12-6 0,12-8 50,-1-1 1,39-28-1,-50 31-68,-9 5 25,0 0 0,19-17 0,-47 27-1177,-32 22-5014,21-10 168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25.2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10178,'0'0'5212,"1"2"-4798,0 1-71,0 0 0,0 1 0,0-1 0,0 0 0,-1 0 0,0 1 0,0-1 0,0 7-1,1 13 1196,5 49-426,-3 73 0,-1-132-1079,2-9-976,2-8-2369,4-13-1724</inkml:trace>
  <inkml:trace contextRef="#ctx0" brushRef="#br0" timeOffset="1">113 122 11962,'0'0'9666,"27"0"-10706,0 0-1385,0-15-2056,-11-6-8697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25.6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81 127 9946,'131'-64'4342,"-84"38"358,-37 20-4269,0 0-676,-1 0 1,2 1 0,-1 1 0,13-5 0,-22 9 164,-1 0 0,0 0 1,1 0-1,-1-1 0,0 1 1,1 0-1,-1 0 0,0 0 1,1 0-1,-1 0 0,0 0 1,1 0-1,-1 0 0,0 1 1,1-1-1,-1 0 0,0 0 1,1 0-1,-1 0 0,0 0 1,1 0-1,-1 1 0,0-1 1,0 0-1,1 0 0,-1 0 1,0 1-1,0-1 0,1 0 1,-1 0-1,0 1 0,0-1 1,0 0-1,0 1 0,1-1 1,-1 0-1,0 0 0,0 1 1,0-1-1,0 0 0,0 1 1,1 15-265,-1-13 280,0 3 299,-1-1-1,0 0 0,0 0 0,0 1 0,-1-1 1,1 0-1,-1 0 0,-1 0 0,1-1 1,-1 1-1,-5 7 0,-6 7 1677,-24 23 0,12-14-891,-1 3-345,3-4-426,-27 38 1,-68 124-611,116-183 359,-3 2 11,5-7 40,0 0 0,0 0 0,0 1 0,0-1 0,0 0 0,0 0 0,1 1 0,-1-1 0,0 1 0,1-1 0,-1 3 0,8-4 171,7-1-132,-1-1-1,1 0 1,-1-1 0,1-1-1,20-8 1,-13 5 82,121-55 1286,-13 4-740,-123 56-732,-1 0 0,1 0 1,-1 1-1,1-1 0,0 1 0,8 0 0,-13 1-16,4 1-342,-9 7-241,-3-1 146,0-1-1,-1 1 1,0-1-1,0 0 1,-16 8-1,-27 7-4731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26.4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77 16971,'0'0'4488,"0"-15"-2887,-9 15-1869,8 0 262,1 0 1,0 0-1,-1 0 0,1 0 0,0 0 1,0 0-1,-1 0 0,1 1 1,0-1-1,0 0 0,-1 0 1,1 0-1,0 0 0,0 1 0,-1-1 1,1 0-1,0 0 0,0 1 1,0-1-1,0 0 0,-1 0 0,1 1 1,0-1-1,0 0 0,0 0 1,0 1-1,0-1 0,0 0 1,0 1-1,0-1 0,0 1 0,-1 10-57,1-8 49,0 4 7,0 1-1,1-1 1,0 0-1,0 0 1,0 1 0,1-1-1,0 0 1,6 12 0,-7-16 15,1 0 0,0-1 0,-1 1 0,1-1 0,0 1 0,0-1 0,1 0-1,-1 0 1,0 0 0,1 0 0,-1-1 0,1 1 0,0 0 0,-1-1 0,1 0 0,0 0 0,0 0 0,0 0 0,0 0 0,0 0 0,0-1 0,0 0 0,0 1 0,5-1 0,-4-1 29,1 1-1,0-1 0,-1 0 1,1 0-1,-1 0 0,1-1 1,-1 0-1,0 0 0,0 0 1,0 0-1,0 0 0,0-1 1,0 0-1,0 0 0,-1 0 1,5-5-1,1-3 70,0 1 0,-1-1 1,0-1-1,9-17 0,-16 26-50,1 1-1,-1-1 0,0 0 1,0 1-1,0-1 0,0 0 1,0 0-1,-1 0 0,1 0 1,-1 0-1,0-5 0,0 7 19,-1-1 0,1 0 0,-1 0 0,1 1 0,-1-1-1,0 0 1,0 1 0,0-1 0,0 1 0,0-1 0,0 1 0,0-1-1,0 1 1,-1 0 0,1-1 0,-1 1 0,-2-2 0,1 1-74,-1-1 0,1 1 0,-1 0 1,1 0-1,-1 1 0,0-1 1,0 1-1,0-1 0,0 1 0,0 0 1,0 1-1,0-1 0,0 1 1,0 0-1,0 0 0,-7 1 0,5 0-243,-1 1 0,1 0-1,0 1 1,0-1-1,0 1 1,0 1-1,0-1 1,1 1 0,-10 8-1,-32 27-3706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32.5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168 1 18363,'0'0'4325,"0"0"-4313,0 0 0,0 0 0,0 0 0,0 0 1,1 0-1,-1-1 0,0 1 0,0 0 0,0 0 0,0 0 0,0 0 0,0 0 0,0 0 1,1 0-1,-1 0 0,0 0 0,0 0 0,0 0 0,0 0 0,0 0 0,0 0 1,1 0-1,-1 0 0,0 0 0,0 0 0,0 0 0,0 0 0,0 0 0,0 0 0,0 0 1,1 0-1,-1 1 0,0-1 0,0 0 0,0 0 0,0 0 0,0 0 0,0 0 0,0 0 1,0 0-1,0 0 0,0 0 0,1 0 0,-1 1 0,0-1 0,0 0 0,0 0 1,0 0-1,0 0 0,0 0 0,0 0 0,0 1 0,0-1 0,0 0 0,0 0 0,0 0 1,0 0-1,0 0 0,0 0 0,0 1 0,0-1 0,0 0 0,0 0 0,0 0 0,0 0 1,-1 0-1,-5 19-147,-2-1 0,0 0 0,-1 0 1,-1-1-1,-19 26 0,11-17-51,-64 100-1588,82-126 1784,-1 0 0,1 0 0,0 0 0,0 1 0,0-1 0,0 0 0,0 0 0,0 0 0,0 0 0,0 0 0,0 0 0,0 0 0,0 0 0,0 1 0,0-1 0,0 0 0,0 0 0,0 0 0,0 0 0,0 0 0,0 0 0,0 0 0,0 1 0,0-1 0,0 0 0,0 0 0,0 0 0,0 0 0,0 0 0,0 0 0,1 0 0,-1 0 0,0 1 0,0-1 0,0 0 0,0 0 0,0 0 0,0 0 0,0 0 0,0 0 0,0 0 0,0 0 0,1 0 0,-1 0 0,0 0 0,0 0 0,0 0 0,11 2 148,19-2-225,-18 0 122,-10 0-49,0 0-1,-1 1 0,1-1 0,-1 1 0,1-1 0,0 1 1,-1 0-1,1-1 0,-1 1 0,1 0 0,-1 0 1,1 0-1,-1 0 0,0 0 0,0 0 0,1 1 1,0 1-1,20 29 214,-13-18-78,8 14 101,-2 2 1,-1 0 0,-2 0-1,12 41 1,10 27 70,-30-90-296,-1 0-1,-1 0 1,1 1-1,-1-1 1,-1 1-1,0-1 1,0 15-1,-1-22-27,0 0 0,0-1 0,0 1 0,-1 0-1,1 0 1,-1-1 0,1 1 0,0 0 0,-1-1 0,1 1 0,-1-1 0,1 1 0,-1 0-1,0-1 1,1 1 0,-1-1 0,1 1 0,-1-1 0,0 0 0,0 1 0,1-1 0,-1 0-1,0 1 1,0-1 0,1 0 0,-1 0 0,0 0 0,0 0 0,0 0 0,1 0 0,-2 0 0,-11 2-1175,-24-2 1,21 0-1232,-17 0-6852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33.1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1 203 7393,'0'0'10992,"4"0"-10443,1 0-357,-1 1-88,-1-1 0,1 0 1,-1 0-1,1-1 0,0 1 0,-1-1 1,7-1-1,4-6 73,0 0 0,0-1 0,-1 0 0,0-1-1,-1-1 1,13-13 0,-8 8-97,-1 1 0,27-17-1,33-10-64,-76 42-19,0 0-1,0 0 1,0 0 0,0 0-1,0 0 1,0 0-1,0 0 1,1 0 0,-1 0-1,0 0 1,0 0 0,0 0-1,0 0 1,0 0 0,0 0-1,1 0 1,-1 0-1,0 0 1,0 0 0,0 0-1,0 0 1,0 0 0,0 0-1,0 0 1,0 1 0,1-1-1,-1 0 1,0 0-1,0 0 1,0 0 0,0 0-1,0 0 1,0 0 0,0 0-1,0 0 1,0 1 0,0-1-1,0 0 1,0 0-1,0 0 1,1 0 0,0 9-90,-2 11 33,1-19 55,-2 15 0,-2 0 1,1-1-1,-2 0 1,0 0-1,-9 18 1,0 2-18,10-26 23,-56 137-64,52-128 66,2 0 0,-7 22 1,13-40-5,0 0 0,0 1 0,0-1 0,0 0-1,0 0 1,0 0 0,0 0 0,0 0 0,0 0 0,0 0 0,0 0 0,0 0 0,0 0 0,0 0 0,0 0 0,0 0 0,0 1 0,0-1 0,0 0 0,0 0 0,0 0 0,0 0 0,0 0 0,0 0 0,0 0 0,0 0 0,0 0 0,0 0 0,0 0 0,0 0-1,0 1 1,0-1 0,0 0 0,0 0 0,0 0 0,0 0 0,0 0 0,1 0 0,-1 0 0,0 0 0,0 0 0,0 0 0,0 0 0,0 0 0,0 0 0,0 0 0,0 0 0,0 0 0,0 0 0,0 0 0,0 0 0,0 0 0,1 0 0,-1 0 0,0 0-1,6-3-17,7-7 28,109-116 88,137-126-311,-259 251 226,1 0-1,0 1 0,-1-1 0,1 0 1,-1 1-1,1-1 0,0 1 0,0-1 1,-1 1-1,1 0 0,0-1 1,0 1-1,-1 0 0,1-1 0,0 1 1,0 0-1,0 0 0,0 0 0,0-1 1,-1 1-1,1 0 0,0 0 1,1 1-1,-1-1 54,0 1 1,0 0 0,0 0-1,0-1 1,0 1 0,0 0-1,0 0 1,-1 0 0,1 0-1,0 0 1,-1 0-1,1 0 1,-1 0 0,1 0-1,-1 0 1,1 3 0,3 6 148,0-1 0,0 1 0,11 16 0,-15-26-225,0 0 1,0 1 0,0-1 0,1 0-1,-1 0 1,0 1 0,0-1-1,0 0 1,0 0 0,1 1 0,-1-1-1,0 0 1,0 0 0,1 0-1,-1 1 1,0-1 0,0 0 0,1 0-1,-1 0 1,0 0 0,0 0 0,1 0-1,-1 1 1,0-1 0,1 0-1,-1 0 1,0 0 0,1 0 0,-1 0-1,0 0 1,0 0 0,1 0-1,-1 0 1,0-1 0,1 1 0,-1 0-1,0 0 1,1 0 0,-1 0 0,0 0-1,0 0 1,1-1 0,-1 1-1,0 0 1,0 0 0,1 0 0,-1-1-1,0 1 1,0 0 0,0 0-1,0 0 1,1-1 0,-1 1 0,8-18-1012,-1-18-2063,3-12-4181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33.5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18491,'0'0'2664,"2"0"-2552,-2 0-116,1 0 0,-1 0 0,1 1 0,-1-1 0,1 0 0,-1 0 0,1 1 0,-1-1 1,1 0-1,-1 1 0,1-1 0,-1 0 0,1 1 0,-1-1 0,0 1 0,1-1 0,-1 1 1,0-1-1,1 0 0,-1 1 0,0 0 0,0-1 0,0 1 0,1 0 0,5 21-75,-3-8 82,1 4 0,0-1-1,-2 1 1,1 25-1,1 9 124,1 25 406,-4 83-1,-2-74 67,1 275 1133,0-269-2492,-1-121-531,-3-10-624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33.9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1 16683,'0'0'5148,"-1"26"-4807,-1 7-183,0 138 847,28 268 1001,-25-423-2013,-1-12-76,0 0-1,1 0 0,-1 0 1,1 0-1,0 0 0,0 0 0,0 0 1,4 6-1,-5-10 66,0 0 0,0 1 0,0-1 0,0 0 0,0 0 0,0 0 0,0 0 0,0 0 0,0 0 0,0 0 0,0 0 0,0 0 0,0 0 0,0 1 0,1-1 0,-1 0 0,0 0 0,0 0 0,0 0 0,0 0 0,0 0 0,0 0 0,0 0-1,0 0 1,0 0 0,1 0 0,-1 0 0,0 0 0,0 0 0,0 0 0,0 0 0,0 0 0,0 0 0,0 0 0,0 0 0,1 0 0,-1 0 0,0 0 0,0 0 0,0 0 0,0 0 0,0 0 0,0 0 0,0 0 0,0 0 0,0 0 0,0 0 0,1-1 0,-1 1 0,0 0 0,0 0 0,0 0 0,0 0 0,0 0 0,0 0 0,0 0 0,0 0 0,0 0 0,0 0 0,0-1 0,0 1 0,0 0 0,0 0 0,0 0 0,0 0 0,0 0 0,0 0 0,0 0 0,0-1 0,1-5-807,0-1 1,-1 0-1,0 0 1,-1-13-1,0 8-768,-3-37-7786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34.4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1 274 17931,'0'0'1124,"20"-7"-966,8-4-151,86-31 500,-24 14 689,60-21-571,-21-16-543,-91 44-60,-25 14-6,0 0 0,0 0 0,1 2 1,-1-1-1,1 2 0,1 0 0,-1 1 0,1 0 0,27-1 0,-40 4-8,0 0 0,0 0 0,0 0 1,0 0-1,0 1 0,-1-1 0,1 1 0,0-1 0,0 1 0,0 0 0,-1 0 0,1 0 0,0 0 0,-1 0 0,1 0 0,-1 0 0,0 0 0,1 1 0,-1-1 0,0 1 0,1-1 0,-1 1 0,0-1 0,0 1 1,0 0-1,-1-1 0,2 4 0,9 16 11,0-3-8,-1 1 0,-2 0 1,0 1-1,8 27 1,-3 30 343,7 131 1,-9-59 142,10 155 775,-21-302-1266,0 0 0,0 0-1,0 1 1,0-1 0,-1 0 0,1 0 0,-1 0-1,1 0 1,-1 0 0,0 0 0,1 0 0,-1 0-1,0 0 1,0-1 0,-1 1 0,1 0 0,-3 3-1,1-3-31,1-1 0,-1 1 0,0 0 0,0-1 0,0 0 0,0 1 0,0-1 0,-1 0 0,1-1 0,0 1-1,-6 0 1,-3 1-582,0-1 1,0-1-1,0 0 0,1-1 0,-24-3 0,25 0-965,0 0 0,0 0 0,-9-6 0,19 10 1566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34.9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1 165 10938,'0'0'7360,"18"-16"-6254,59-53-278,-62 56-575,31-21-1,-37 28-234,1 1 0,0 1 0,13-5 0,-17 7-20,0 1 0,0-1 0,10 0-1,-15 1-13,0 1-1,-1 0 0,1 0 1,0 0-1,0 0 0,0 0 0,0 0 1,0 0-1,-1 0 0,1 0 1,0 0-1,0 0 0,0 1 0,0-1 1,0 0-1,-1 1 0,1-1 1,0 0-1,0 1 0,-1-1 0,1 1 1,0-1-1,-1 1 0,1 0 1,0-1-1,-1 1 0,1 0 0,-1-1 1,1 1-1,-1 0 0,0 0 1,1-1-1,-1 1 0,1 0 0,-1 1 1,1 10 49,-1-1 0,0 1 1,0-1-1,-1 0 1,-1 1-1,0-1 1,-1 0-1,-6 18 0,-5 8 93,-22 39-1,30-65-140,-4 9 19,3-5-14,0-1 1,-13 18 0,16-27 5,0 0 0,0 0 0,1 1 0,-4 7 0,7-10-28,8-4-19,3-2 284,0 0 0,0-1-1,0-1 1,0 0 0,15-9 0,51-37 247,-58 38-451,-4 2-228,0 0-1,20-9 1,-40 19-2182,-10 1-1863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35.2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14211,'0'0'8697,"0"142"-7912,10-71-137,-4 10-120,4 6-16,-4-6-200,-1-10-168,1-16-144,-1-19-200,0-21-664,-5-35-3249,0-16-2120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18.16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14947,'0'0'3584,"35"70"-6632,-35-43-985</inkml:trace>
  <inkml:trace contextRef="#ctx0" brushRef="#br0" timeOffset="1">10 252 9281,'0'0'10307,"25"-5"-10227,-5-18-80,19-37-504,0 4-1393,-4 0-3240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46.02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190 0 8993,'0'0'3992,"1"5"-3584,1 13-7,-1 0 1,0 0-1,-2 1 1,-4 32-1,-22 76 1057,16-82-1100,-3 8-36,-2 0 0,-2-2 0,-2 0 0,-43 78-1,60-124-337,-8 13 235,7-12-368,4-6 141,0 0-1,0 0 0,0-1 1,0 1-1,0 0 1,0 0-1,0 0 0,0 0 1,0 0-1,0 0 0,0 0 1,0 0-1,0 0 0,0 0 1,0 0-1,0 0 0,0 0 1,0 0-1,0 0 0,0 0 1,0 0-1,0 0 0,0 0 1,0 0-1,0-1 0,0 1 1,0 0-1,0 0 1,0 0-1,0 0 0,0 0 1,0 0-1,0 0 0,0 0 1,0 0-1,0 0 0,0 0 1,0 0-1,0 0 0,0 0 1,0 0-1,0 0 0,0 0 1,-1 0-1,1 0 0,0 0 1,0 0-1,0 0 0,0 0 1,0 0-1,0 0 1,0 0-1,0 0 0,0 0 1,0 0-1,0 0 0,0 0 1,0 0-1,0 0 0,0 0 1,0 0-1,0 0 0,0 0 1,0 0-1,0 0 0,-1 0 1,1 0-1,3-16-1510,8-7-802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35.6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0 148 13586,'0'0'7613,"18"-3"-6729,1-1-586,11-1 145,0-1 1,35-13-1,-21 2-316,-2-2 0,74-43 0,-112 59-133,-3 3-5,-1 0 0,1-1 0,-1 1 0,1 0 0,-1 0 0,0 0 1,1-1-1,-1 1 0,0 0 0,1 0 0,-1-1 0,0 1 0,1 0 0,-1-1 0,0 1 0,1 0 0,-1-1 0,0 1 1,0-1-1,0 1 0,1 0 0,-1-1 0,0 1 0,0-1 0,-12 0-1224,-66 1-5015,39 0 2012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36.0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161 0 9073,'0'0'10840,"0"2"-10513,0 57 466,-3 1 0,-2-1 1,-24 105-1,-57 103-492,84-261-377,-1 0 0,1 0 0,-6 8 0,7-13-1,1-1-1,0 1 1,0-1-1,-1 0 1,1 1-1,-1-1 1,1 1-1,0-1 1,-1 0-1,1 0 1,-1 1-1,1-1 1,-1 0-1,1 1 0,-1-1 1,1 0-1,-1 0 1,1 0-1,-1 0 1,1 0-1,-1 1 1,1-1-1,-1 0 1,1 0-1,-1 0 1,1 0-1,-1 0 1,1-1-1,-1 1 1,1 0-1,-1 0 1,1 0-1,-1 0 1,1-1-1,-1 1 1,1 0-1,-1 0 1,1-1-1,-1 1 1,1 0-1,-1-1 1,1 1-1,-1-1 1,-1-20-5913</inkml:trace>
  <inkml:trace contextRef="#ctx0" brushRef="#br0" timeOffset="1">258 294 8833,'0'0'12339,"113"41"-10971,-65-11-848,0 6-151,-10-6 63,-6 1-112,-10-11-224,-6-5-96,-16 5-608,0-10-913,-16-5-679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36.4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20972,'0'0'2545,"129"55"-2850,-102-44-175,-6-1-1736,-10-5-7074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36.7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57 14251,'0'0'9806,"19"-5"-9426,20-6-298,64-16 32,-89 23-235,0 1 0,0 0 1,0 2-1,1 0 0,-1 0 0,23 3 0,-36-2 76,0 0 0,0 1 0,-1-1 0,1 1 0,0-1 0,-1 1 0,1-1 0,0 1 0,-1 0 0,1-1 0,0 1 0,-1 0 0,1-1 0,-1 1 0,0 0 0,1 0 0,-1-1 0,1 1 0,-1 0 0,0 0 0,0 0 0,1 0 0,-1 0 0,0-1 0,0 1 0,0 0 0,0 2 0,-2 30-203,2-27 198,-2 7 60,0-1 0,-1 0 0,-6 17 0,4-15 111,-5 26 1,10-38-125,0-1 0,0 1 0,-1-1 0,1 0 0,0 1 0,0-1 0,0 1 0,1-1 0,-1 0 0,0 1 0,0-1 0,1 1 0,-1-1-1,1 0 1,-1 1 0,1-1 0,0 0 0,-1 0 0,1 1 0,0-1 0,2 2 0,-1-1 0,1 0 1,0 0-1,0-1 0,1 1 1,-1-1-1,0 1 0,4 0 1,10 4 13,-10-3-4,0 0 0,-1 0 0,1 1 0,-1 0 0,12 9 0,-15-10-5,-1-1 0,1 1 0,-1 0 0,0 0-1,0 0 1,0 0 0,0 0 0,-1 1 0,1-1 0,-1 0 0,0 1 0,1-1 0,-2 1-1,2 5 1,0 12 79,-2 28 0,0-24 0,0-12-56,-1 0 0,0 0 1,0 0-1,-2-1 0,1 1 1,-2-1-1,1 1 0,-2-1 0,0 0 1,0 0-1,-1-1 0,0 0 0,-1 0 1,0 0-1,-12 12 0,16-19-45,0-1 0,-1 0 0,1 0 0,-1 0 0,1-1 0,-1 1 0,0-1 0,0 0 0,1 0 0,-2 0 0,1-1 1,-5 2-1,-2-1-659,-1-1 1,1 0 0,-18 0-1,21-1-12,-29 0-5195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37.0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9097,'0'0'12151,"7"33"-11451,1 2-437,35 192 1192,-17 85-240,-14-147-1124,-12-144-115,0-20 17,1 6-208,0-7 187,-1 0 0,1-1-1,-1 1 1,1 0 0,-1 0-1,1 0 1,-1-1-1,0 1 1,1 0 0,-1-1-1,0 1 1,1 0 0,-1-1-1,0 1 1,1 0-1,-1-1 1,0 1 0,0 0-1,1-1 1,-1 1 0,0-2-1,11-15-767,-2-1 0,0 0-1,7-24 1,6-22-3398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37.4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15035,'0'0'8159,"0"11"-7779,5 91-243,1 29-35,-6 116-732,0-256 192,1-1 0,-1 1 1,5-17-1,0 1-77,5-48-1657,1-2-1610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37.8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 5873,'40'-2'4106,"38"-1"4050,-76 3-8095,-1 1 0,1-1 0,-1 0 0,1 0 1,-1 1-1,1-1 0,-1 1 0,0-1 0,1 1 0,-1 0 0,0 0 0,1-1 0,-1 1 0,0 0 1,0 0-1,0 0 0,0 0 0,1 2 0,16 25 943,-18-27-959,11 21 465,-1 1 1,-1 0-1,10 43 0,5 75 305,-22-115-698,-2 31-1,-1-29-20,1-27-88,0-1-1,0 1 0,0-1 1,0 0-1,0 1 0,-1-1 1,1 1-1,0-1 0,0 0 0,0 1 1,-1-1-1,1 0 0,0 0 1,-1 1-1,1-1 0,0 0 1,-1 1-1,1-1 0,0 0 1,-1 0-1,1 0 0,0 1 0,-1-1 1,1 0-1,-1 0 0,1 0 1,0 0-1,-1 0 0,1 0 1,-1 0-1,1 0 0,-1 0 1,0 0 4,0 0 0,-1 0 0,1 0 0,0 0 0,0 0 0,0 0 0,0-1 0,0 1 1,0 0-1,-1-1 0,1 1 0,0-1 0,-1 0 0,-1-2-13,0 1 0,1-1-1,-1 0 1,1 0 0,-1 0 0,1 0-1,0-1 1,1 1 0,-1 0 0,-1-5 0,-12-41-44,14 42 47,-2-5-41,0 0 0,1 0 0,1 0 1,0 0-1,1 0 0,1-18 0,0 22-281,1 0-1,0 1 1,0-1 0,0 1-1,1 0 1,0 0 0,0 0-1,1 0 1,0 0 0,0 1-1,6-7 1,7-5-5014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38.1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 1 8121,'0'0'14560,"-7"19"-14113,-18 67-358,23-75-80,0 0-1,0 0 1,1 1-1,1-1 1,0 14-1,1-5 19,-1-14-26,0-1 1,0 1 0,1-1 0,0 1 0,2 9 0,-2-14-3,-1 1 1,1 0 0,0 0-1,0 0 1,0-1 0,0 1 0,1-1-1,-1 1 1,0-1 0,1 1 0,-1-1-1,1 0 1,-1 1 0,1-1-1,0 0 1,0 0 0,-1 0 0,1 0-1,2 0 1,2 1 30,0-1-1,0 1 1,0-1-1,0 0 1,0-1-1,0 1 1,0-1 0,0 0-1,0-1 1,0 0-1,0 0 1,0 0-1,0-1 1,0 1 0,-1-1-1,1-1 1,-1 1-1,9-6 1,6-5 155,0 0 1,-1-2-1,24-23 0,-21 18-60,42-39-31,-48 47-380,-16 12 272,0 0 0,0 0 0,0 0-1,0 0 1,0 0 0,0 1 0,0-1 0,0 0 0,0 0 0,0 0 0,0 0 0,0 0 0,0 0 0,0 0 0,0 1 0,0-1 0,0 0 0,0 0 0,0 0 0,0 0 0,0 0 0,0 0-1,0 0 1,0 0 0,0 1 0,0-1 0,0 0 0,0 0 0,0 0 0,1 0 0,-1 0 0,0 0 0,0 0 0,0 0 0,0 0 0,0 0 0,0 0 0,0 0 0,0 0 0,1 0 0,-1 0-1,0 0 1,0 0 0,0 0 0,0 0 0,0 0 0,0 0 0,0 0 0,1 0 0,-1 0 0,0 0 0,0 0 0,0 0 0,0 0 0,0 0 0,0 0 0,0 0 0,1 0 0,-1 0 0,0 0-1,0 0 1,0 0 0,0 0 0,0 0 0,0 0 0,0-1 0,-2 7-483,0 0-1,-1 0 0,0-1 1,0 0-1,-1 1 0,1-1 1,-7 6-1,0 2-1772,-22 32-10465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38.5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19260,'0'0'4120,"32"117"-4120,-21-56 0,0 15 0,-6 0 16,0 0 25,1-10-41,-6-16-8,0-14 8,0-21-57,-6-15-151,1-41-1200,0-65-160,5 10-425,0-6-3432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38.9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0 173 13154,'127'-82'2760,"-93"59"-1762,-25 15-684,-1-1-138,-7 8-172,5-5 123,1-1 1,-1 1-1,2 1 0,-1-1 1,1 1-1,0 1 0,9-5 0,-17 9-116,1-1 0,-1 1 0,0 0 0,1 0 0,-1 0-1,0 0 1,1 0 0,-1 0 0,0 0 0,1 0 0,-1 0-1,0 0 1,1 0 0,-1 0 0,0 0 0,1 0 0,-1 0 0,0 0-1,1 0 1,-1 0 0,0 0 0,1 0 0,-1 1 0,0-1-1,1 0 1,-1 0 0,0 0 0,0 1 0,1-1 0,-1 0-1,0 0 1,0 1 0,1-1 0,-1 0 0,0 0 0,0 1 0,0-1-1,0 0 1,1 1 0,-1 0 0,1 16 507,-1-8-300,10 117 1549,15 145 675,-8-113-2172,-17-154-991,-2-5 237,-3-11-29,-9-24-474,-8-26-1935,1-8-1460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46.354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0 12754,'0'0'3753,"115"13"-2729,-76 4 8,1 8 129,-5 0-353,-4-4-392,-4-1-144,-9-7-224,-5-1-40,-4-3-8,-18-1-424,-9 0-328,-8-8-5241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39.2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1 462 17571,'0'0'4569,"0"21"-4381,0 131-151,0-3-807,0-149 728,0 1 1,0-1 0,0 0 0,0 0-1,0 0 1,0 1 0,0-1 0,0 0 0,0 0-1,0 0 1,0 1 0,0-1 0,0 0-1,0 0 1,0 0 0,0 1 0,0-1-1,1 0 1,-1 0 0,0 0 0,0 1-1,0-1 1,0 0 0,0 0 0,0 0-1,1 0 1,-1 0 0,0 1 0,0-1-1,0 0 1,1 0 0,-1 0 0,0 0 0,1 0-1,7-3-451,9-13 303,102-143 1657,-63 79-733,124-165 822,-174 236-1597,-1 2 87,0 0 0,0 0 1,-1 0-1,7-15 0,-10 19-108,0 0-1,0 1 0,-1-1 0,1 0 0,-1 0 1,0 0-1,0 0 0,0 0 0,0 0 1,0 0-1,-1 0 0,1 0 0,-1 0 1,0 0-1,0 1 0,0-1 0,0 0 0,-3-4 1,-29-38-2308,7 12-516,-2-11-3447</inkml:trace>
  <inkml:trace contextRef="#ctx0" brushRef="#br0" timeOffset="1">237 1 10418,'0'0'4891,"-2"22"-3273,0-12-1534,-10 154 551,12-161-635,0 17 224,0-1 0,2 1 0,4 26 1,-5-40-79,1-1-1,0 1 1,0-1 0,0 0 0,0 0 0,1 1 0,0-2 0,0 1 0,0 0 0,0-1 0,1 1 0,0-1 0,0 0 0,0 0 0,0 0 0,7 4 0,-6-6 1,0 0 0,0 0 1,0 0-1,0-1 0,0 1 0,1-1 0,-1 0 0,0-1 1,1 1-1,-1-1 0,8-1 0,-7 1-37,1-1 0,0 0 0,0 0-1,-1-1 1,1 0 0,0 0 0,-1 0 0,8-5-1,-3 0 11,-9 6-116,-1-1-1,1 1 0,-1 0 1,1 0-1,0 0 0,0 0 1,0 0-1,-1 1 0,1-1 1,0 0-1,0 1 0,0 0 1,3-1-1,-17 14-665,-9 9-764,-10 4-2068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39.6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97 239 18972,'0'0'4096,"135"-81"-3631,-109 45-305,1 1-160,-11-1-729,-10 6-855,-6 10-2345</inkml:trace>
  <inkml:trace contextRef="#ctx0" brushRef="#br0" timeOffset="1">119 56 14835,'0'0'5778,"0"21"-5742,1 72 118,0-74 103,0 0 1,2 0 0,0 0-1,1 0 1,1-1 0,1 0-1,8 19 1,-10-27 18,1-1-1,0 1 1,0-1-1,1 0 0,13 17 1,-15-22-148,0 0-1,0 0 1,0 0-1,0-1 1,1 1 0,0-1-1,0 0 1,0 0-1,0-1 1,0 1-1,0-1 1,9 2 0,-3-2 166,1-1 0,-1 0 0,19-2 1,-4 1 149,-26 0-435,1-1 0,0 1 0,-1 0 0,1 0 0,0 0-1,-1 0 1,1 0 0,0 1 0,-1-1 0,1 0 0,0 0 0,-1 0 0,1 1 0,-1-1 0,1 0 0,0 0-1,-1 1 1,1-1 0,-1 1 0,1-1 0,0 1 0,-1 0-16,1 1 1,-1-1-1,0 1 1,0-1-1,0 1 0,0-1 1,0 0-1,0 1 1,0-1-1,0 1 0,0-1 1,-1 1-1,1-1 1,-1 0-1,1 1 1,-1-1-1,-1 3 0,-5 10-78,0-1 0,-1 1 0,-14 16 0,-187 216-2768,93-124-624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43.1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11978,'0'0'11114,"0"5"-10465,5-5-521,0 5-80,6 0 400,0 0 16,-1 6-224,1-1-176,0 5-64,0 0-320,-11 26-576,0-6-1017,0 6-4216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43.6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49 244 18996,'0'0'2153,"3"17"-6623,3 32 3483,-2-1 0,-3 68 0,-33 98 5147,4-38-353,26-114-3175,2-62-635,0 0-1,0 1 1,0-1-1,0 0 1,0 1-1,0-1 1,0 0-1,0 0 0,0 1 1,0-1-1,0 0 1,0 0-1,0 1 1,0-1-1,0 0 1,0 1-1,1-1 0,-1 0 1,0 0-1,0 0 1,0 1-1,0-1 1,1 0-1,-1 0 1,0 0-1,0 1 1,1-1-1,-1 0 0,0 0 1,0 0-1,1 0 1,-1 0-1,0 0 1,0 1-1,1-1 1,-1 0-1,0 0 1,1 0-1,10-3-73,-10 3 71,3-2 3,-1 0-1,1 0 1,0 0 0,-1 0-1,0-1 1,1 0 0,-1 1-1,0-1 1,-1 0 0,1-1-1,4-5 1,3-7 4,12-24 1,-13 22-1,32-69-173,44-139 1,-62 160 105,10-31-253,80-195-544,-107 278 872,-4 9 45,0 0-1,0 1 1,0 0 0,0 0-1,1-1 1,5-5 2191,-8 17-1817,0 63-119,-2 150 273,-17-3-538,19-335-3825,6 21 909,4 1-1657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44.0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10426,'0'0'11510,"3"0"-10958,-2 0-534,1 0 0,-1 0 0,0 0 0,0 0 0,0 1 0,0-1 1,0 1-1,1-1 0,-1 1 0,0-1 0,0 1 0,0-1 0,0 1 0,0 0 0,0 0 0,-1-1 0,1 1 0,0 0 1,0 0-1,1 2 0,13 27 353,-7-12-199,0 0-79,-1 0 0,-1 0-1,0 1 1,5 33 0,-7-16 3,1 59-1,-5-82-65,1 24 66,-1-35-91,0 1 0,1 0 0,-1-1-1,1 1 1,0 0 0,0-1 0,0 1 0,0-1-1,0 0 1,3 4 0,-3-5 3,0 0 0,0 0 0,1 0 0,-1 0 0,0-1 0,1 1 1,-1 0-1,1-1 0,-1 1 0,0-1 0,1 0 0,-1 0 0,1 1 0,-1-1 0,1 0 0,-1 0 0,1 0 0,-1 0 1,1-1-1,1 1 0,2-1 94,0 0 0,0 0 1,0-1-1,7-2 0,2-4 177,0-1 0,-1 0 0,-1-1 0,13-11 0,4-4-16,24-19-115,-43 38-84,-5 6-362,-6 8-1094,-9 15 75,-2 1 0,-22 35 0,-9-2-4763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44.4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49 229 12658,'0'0'8737,"16"-21"-8484,55-70-152,-57 73-89,31-30 0,-34 40-13,0 0 1,0 0-1,12-6 1,-19 12-16,-1 0-1,1 0 1,0 0 0,0 1 0,6-2 0,-10 3 4,1 0-1,0-1 1,-1 1 0,1 0 0,0 0-1,0 0 1,-1 0 0,1 0-1,0 0 1,0 1 0,-1-1-1,1 0 1,0 0 0,-1 0 0,1 1-1,0-1 1,-1 0 0,1 1-1,0-1 1,-1 0 0,1 1-1,0-1 1,-1 1 0,1-1 0,-1 1-1,1-1 1,-1 1 0,1 0-1,-1-1 1,0 1 0,1 0-1,-1-1 1,0 1 0,1 0 0,-1-1-1,0 1 1,0 1 0,3 11 99,-1 1 0,0-1 0,-1 1 0,-1 0 0,-1 19 0,-1-11 208,-1-1 0,-11 39-1,-64 149 884,77-207-1175,-8 21 48,-2-1-1,0 0 1,-1 0-1,-25 31 0,36-50-93,-1-1-1,0 0 1,-1 1 0,1-1-1,0 0 1,-1 0-1,1 0 1,-1 0-1,1-1 1,-1 1 0,0-1-1,0 1 1,-3 0-1,4-2-53,0 0 0,0 1 0,0-1 0,0 0 0,0-1 0,0 1 0,0 0 0,0 0 0,0-1-1,0 0 1,0 1 0,0-1 0,0 0 0,0 0 0,1 0 0,-1 0 0,0 0 0,1 0 0,-1 0 0,0-1 0,-1-1-1,-2-2-713,1-1 0,-1 1-1,1-1 1,-5-9 0,-13-30-8442</inkml:trace>
  <inkml:trace contextRef="#ctx0" brushRef="#br0" timeOffset="1">38 199 15427,'0'0'4545,"156"91"-3089,-102-45-16,-6-1-479,11 1-377,-11-1-216,1-14-144,-12-11-224,-10-5-280,-11-15-528,-16-15-377,0-25-607,0-6-7218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44.7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274 1 17667,'0'0'2881,"0"111"-2345,0-24 312,0 4 256,-16 5-223,-6 11-345,-4-6-88,-1-10-80,-5-10-160,-1-10-112,7-20-96,-1-15-312,0-36-824,5 0-777,6-26-3688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45.0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1 447 20084,'0'0'2432,"129"-81"-1776,-38 30-448,6-10-31,-6 16 439,0-11 192,0 15-304,-16 1-312,-10 4-192,-22 16-48,-11 5-384,-21 15-592,-11 5-513,-32 56 665,-22-6-2088,0 1-7435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45.4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13970,'0'0'6403,"2"24"-4729,0 7-1529,15 229 1739,-14-152-1524,5 298-423,-6-399-280,1-7-124,-3-2 393,1 1-1,0 0 0,-1-1 0,1 1 0,0 0 0,-1-1 0,0 1 0,1-1 0,-1 1 0,0-1 0,0 1 0,0-2 1,2-135-4298,2 59-1060</inkml:trace>
  <inkml:trace contextRef="#ctx0" brushRef="#br0" timeOffset="1">118 87 12050,'0'0'8531,"19"-12"-8451,59-36 114,-48 34 48,-16 13-69,-5 0-106,46 0 202,-35 2-250,-19 10 79,4 69 338,1 33-308,0-32-88,-2 324 1110,-4-304-1087,0-91-59,-1 20 6,1-28-11,0 0 0,0-1 1,-1 1-1,1 0 0,-1-1 0,1 1 1,-1-1-1,0 1 0,1-1 0,-1 1 1,0-1-1,0 0 0,-2 2 1,0-2-48,-1-7-127,-4-11-1228,1 0 0,-7-31 0,2-10-6091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45.8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18547,'0'0'2633,"21"117"-2057,-16-51-184,-5-5-72,0-16 8,0-9 120,0-21-87,6-15-337,-1-15-24,6-16-144,5-24-809,5 9-1431,-10 5-5082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46.718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0 6129,'0'0'14227,"62"117"-14227,-53-96-256,-1 0-1345,-3-9-3272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46.1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 16307,'0'0'9210,"134"0"-8978,-102 0-232,-5-5-360,-5 5-624,-22 15-841,-6 16-2904,-26 9-6345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46.4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1 335 18451,'0'0'4585,"118"-76"-4208,-59 25-65,5-9 40,1 4-256,-17 0-96,0 21-256,-32 35-1265,-16 15-7705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46.8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102 1 17131,'0'0'5945,"0"116"-5937,-11-35 88,1 10 16,-6 16-32,0-11 9,-1-5-89,1-20-65,6-20 57,4-26-120,6-65-2760,27-67 1336,0 11-569,0-5-7105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47.1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0 4200,'0'0'17731,"0"27"-17554,0-19-166,-9 179 201,2-66-188,7-120-52,0-1 0,0 1 0,0 0 1,0 0-1,0 0 0,0 0 0,0 0 1,0 0-1,1 0 0,-1 0 0,0 0 1,0 0-1,1 0 0,-1-1 0,1 2 1,0-1-13,0-1 1,0 1-1,0-1 0,-1 0 1,1 0-1,0 0 0,0 1 1,0-1-1,0 0 1,0 0-1,-1 0 0,1 0 1,2-1-1,3 1 29,-2 0 18,-1 0-1,1-1 1,-1 1 0,1-1-1,-1 0 1,0 0-1,1 0 1,-1 0-1,0-1 1,0 0-1,0 1 1,4-4-1,3-3 121,0-1 0,9-10-1,-9 9-19,143-170 924,-89 100-1072,-60 75-71,-3 4 54,0 1 0,0-1 0,-1 0 0,1 0-1,0 0 1,-1 1 0,1-1 0,-1 0 0,1 0-1,-1 0 1,1 0 0,-1 0 0,0 0-1,1 0 1,-1-3 0,-13 4-1929,5 2 1630,1 0-1,0 1 0,0-1 1,0 1-1,-12 8 1,11-7 312,0 1 1,0-2 0,-16 6 0,23-8 165,0-1-1,0 0 1,0 1-1,0-1 1,0 0 0,0 1-1,0-1 1,0 1 0,0-1-1,1 1 1,-1 0-1,0-1 1,0 1 0,1 0-1,-1 0 1,0 0-1,1-1 1,-1 1 0,0 2-1,-5 19 866,6-18-998,-53 195 940,30-122-609,-1 9-93,-47 153-52,63-219-187,5-14-50,1 1 1,-1-1-1,2 1 0,-1 0 0,0 0 1,0 11-1,10-31-856,70-148-359,-20 37-2794,7 7-3846,-60 108 7592,-3 4 365,1 0 0,0 1 0,0-1 1,1 1-1,-1-1 0,1 1 0,0 0 0,0 0 1,0 1-1,0-1 0,5-2 0,-8 6 107,-1 0-1,1 0 0,-1-1 1,0 1-1,1 0 0,-1 0 1,0 0-1,1 0 0,-1 0 1,1 0-1,-1 0 0,0 0 1,1 0-1,-1 0 0,0 0 1,1 0-1,-1 0 0,1 0 1,-1 0-1,0 1 0,1-1 1,-1 0-1,0 0 0,1 0 1,-1 1-1,0-1 0,1 0 1,-1 0-1,0 1 1,0-1-1,1 0 0,-1 0 1,0 1-1,0-1 0,1 0 1,-1 1-1,0-1 0,0 1 1,0-1-1,0 0 0,0 1 1,1-1-1,-1 0 0,0 1 1,0-1-1,0 1 0,0-1 1,0 0-1,0 1 0,0 0 1,-1 26 1493,1-19-935,-1 19 785,-1 0 0,-9 40 1,-18 54 514,24-103-1775,0-1-139,0 0 0,-15 31 0,18-43-410,-1 0 0,1 0-1,-2-1 1,1 1 0,0-1 0,-1 0 0,0 1-1,0-2 1,0 1 0,0 0 0,-1-1 0,1 0-1,-6 3 1,-12 1-4926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47.5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0 543 16147,'0'0'3617,"124"121"-3049,-65-80 1088,5 4-256,0 1-287,6-5-513,0-6-280,-11-10-176,-11-4-120,-16-16-24,-15-5-264,-34-51-336,-15 0-1001,-11-9-3184</inkml:trace>
  <inkml:trace contextRef="#ctx0" brushRef="#br0" timeOffset="1">349 0 18740,'0'0'5961,"123"61"-4953,-96-15-504,-5-6-448,-6-4-56,-16-26-840,-11-10-7066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48.1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1688,'0'0'24373,"145"10"-24021,-113-5-352,5-5-120,-10 5-744,-11 15-944,-10-4-2065,-6 4-1616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48.5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1 771 13218,'0'0'6924,"2"25"-5443,16 175-1652,15 104 456,-33-302-278,0-1 0,0 1 0,0 0 0,1-1 0,-1 1 0,1 0 0,-1-1 0,2 3-1,-1-4-5,-1 1 0,0-1-1,0 0 1,0 0 0,0 0 0,0 0-1,0 0 1,0 0 0,1 0-1,-1 0 1,0 0 0,0 1-1,0-1 1,0 0 0,0 0-1,0 0 1,1 0 0,-1 0-1,0 0 1,0 0 0,0 0-1,0 0 1,0 0 0,1 0-1,-1 0 1,0 0 0,0 0-1,0 0 1,0 0 0,0-1 0,1 1-1,-1 0 1,0 0 0,0 0-1,0 0 1,0 0 0,0 0-1,0 0 1,1 0 0,6-13 31,2-12-4,-1 1 0,8-42 0,-5 15 5,74-275-1446,-54 210-1551,-4 18-2809</inkml:trace>
  <inkml:trace contextRef="#ctx0" brushRef="#br0" timeOffset="1">398 406 11306,'0'0'8634,"107"-66"-6674,-42 26-415,-1-11-409,-5-5-392,6 5-288,-12 1-280,-15 14-176,-6 6-104,-10 15-304,-22 5-352,-11 10-88,-21 0-289,-1 10-4976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48.8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18451,'0'0'1869,"2"31"-1346,12 214 711,2 241-148,-16-278-1204,0-198-294,0-21-454,0-22-644,0-6-1288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49.2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204 21 16779,'0'0'2433,"-12"26"-1444,-82 172-677,13-14-1570,75-171 704,5-10 268,-1 0 0,0 1-1,1-1 1,0 1 0,0-1 0,0 0 0,0 1-1,1 0 1,-1 3 0,1-7 265,0 0 1,0 0-1,0 1 0,0-1 1,0 0-1,0 0 1,1 0-1,-1 0 0,0 0 1,0 1-1,0-1 0,0 0 1,0 0-1,0 0 0,0 0 1,0 0-1,1 0 0,-1 0 1,0 0-1,0 1 1,0-1-1,0 0 0,0 0 1,0 0-1,1 0 0,-1 0 1,0 0-1,0 0 0,0 0 1,0 0-1,1 0 0,-1 0 1,0 0-1,0 0 1,0 0-1,0 0 0,0 0 1,1 0-1,-1 0 0,0 0 1,0 0-1,0 0 0,0 0 1,0-1-1,1 1 1,7-4 157,6-5 435,-1-2 0,23-22 0,-20 18 14,157-163 3588,-1 0-2822,-150 155-1266,6-4-52,-28 27-44,0 0 1,0 0-1,0-1 1,0 1-1,0 0 1,1 0-1,-1 0 0,0 0 1,0-1-1,0 1 1,1 0-1,-1 0 1,0 0-1,0 0 1,0-1-1,1 1 1,-1 0-1,0 0 1,0 0-1,1 0 1,-1 0-1,0 0 1,0 0-1,1 0 1,-1 0-1,0 0 1,0 0-1,1 0 0,-1 0 1,0 0-1,0 0 1,1 0-1,-1 0 1,0 0-1,0 0 1,1 0-1,-1 1 1,0-1-1,0 0 1,1 0-1,-1 0 1,0 0-1,0 0 1,0 1-1,1-1 1,-1 0-1,0 0 1,0 0-1,0 1 1,0 0-33,0 0 1,0 1 0,0-1 0,0 0 0,0 0 0,-1 1 0,1-1-1,0 0 1,-1 0 0,1 0 0,-1 0 0,1 1 0,-2 0 0,-14 23-1417,-39 45 1,9-24-3388</inkml:trace>
  <inkml:trace contextRef="#ctx0" brushRef="#br0" timeOffset="1">167 422 17571,'0'0'3297,"-17"147"-3049,17-76 504,-5 0 120,0-10-456,5-16-296,0-9-120,0-16-576,10-20-2048,1-25 1792,11-72-585,4 11-1359,-4-5-2865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49.5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73 6281,'122'-56'5208,"-104"48"-4104,0 0 1343,-10 8-354,-2 2-1307,-3-1-577,-1 0-1,1 0 1,-1 0-1,1 0 0,-1 1 1,0-1-1,1 1 1,-1 0-1,0 0 1,0 0-1,0 0 1,-1 0-1,4 4 1,0 1 6,0 1 0,0 0 0,3 9 1,-4-8-63,-1-1 0,-1 1 1,0 0-1,0 0 1,1 13-1,-1 48 502,-3-49-531,1-9-131,0 0 1,-1 0-1,-1 0 0,0 0 1,0 0-1,-1-1 0,-1 1 1,0-1-1,0 0 0,-1 0 1,-1 0-1,-9 14 1,14-24-84,1 0 1,-1 0 0,0 0-1,0 0 1,0 0 0,0 0-1,0 0 1,0 0 0,0 0 0,0 0-1,-1 0 1,1 0 0,0-1-1,0 1 1,-1-1 0,1 1 0,0-1-1,-1 1 1,1-1 0,-1 0-1,1 0 1,0 1 0,-1-1 0,-1 0-1,2-1-28,0 1 0,-1-1-1,1 1 1,0-1 0,0 0-1,0 1 1,0-1 0,0 0-1,0 0 1,0 1 0,0-1-1,0 0 1,1 0 0,-1 0-1,0 0 1,0 0 0,1 0-1,-1-1 1,1 1 0,-1 0-1,1 0 1,-1 0 0,1-1-1,0 1 1,0 0 0,-1-3 0,-1-19-677,1-1 1,2-25 0,-1 14 647,0 27 387,0 1 0,0-1 0,1 1 0,0 0 0,0-1-1,1 1 1,0 0 0,0 0 0,1 0 0,-1 0 0,1 0 0,6-9 0,3 9 1059,-12 7-1276,0 0 0,1 0 0,-1 0 0,0 0 0,1 0 0,-1-1 0,0 1 0,1 0 0,-1 0 0,1 0 0,-1 1-1,0-1 1,1 0 0,-1 0 0,0 0 0,1 0 0,-1 0 0,0 0 0,1 0 0,-1 1 0,0-1 0,1 0 0,-1 0 0,0 0 0,1 1 0,-1-1 0,0 0-1,0 0 1,1 1 0,-1-1 0,0 0 0,0 1 0,0-1 0,1 1 0,1 6 151,0 1 1,0-1-1,0 0 0,-1 1 1,1 11-1,-2 45 463,-1-37-557,1-22-65,1 12 27,-2-1 0,-2 20-1,1-30-67,1 1 0,-1-1 0,0 0 0,-1 1 0,1-1-1,-1 0 1,0 0 0,-8 9 0,-5 6-788,-2-2-1,0 0 1,-22 16-1,-7 1-3848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47.048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1 159 14475,'0'0'5452,"16"-16"-4932,54-52-200,-58 56-169,0 1 0,28-18 0,-33 25-128,0 1 1,0 0-1,0 0 1,0 0-1,1 1 1,10-2-1,-18 4-29,1 0-1,-1 0 0,1 0 1,-1 0-1,1 0 1,-1 0-1,0 0 1,1 0-1,-1 0 1,1 0-1,-1 0 1,1 0-1,-1 0 1,1 0-1,-1 0 1,0 0-1,1 1 1,-1-1-1,1 0 1,-1 0-1,0 1 1,1-1-1,-1 0 1,0 0-1,1 1 1,-1-1-1,0 0 1,1 1-1,-1-1 1,0 0-1,0 1 1,0-1-1,1 1 1,-1-1-1,0 0 1,0 1-1,0 0 1,1 19-179,-1-13 174,-2 14-145,0 0 0,-2 0-1,0-1 1,-13 37 0,-5 25-876,21-73 828,0-1 0,1 1 0,0 10 0,0-5-34,0-13 228,0 0 0,1 0 0,-1 0 0,1 0 0,-1 0 0,1 0 0,-1 0 0,1 0 0,-1 0 0,1 0 0,0 0 0,-1 0 0,1-1 0,0 1 0,0 0 0,0 0 0,0-1 0,1 2 0,23 12 299,-14-9-75,-9-3-162,0-1 0,1 0 0,-1 1 1,0-1-1,0 1 0,0 0 0,0 0 0,0 0 0,0 0 0,-1 0 0,1 0 0,-1 0 0,1 1 0,-1-1 0,0 1 1,0-1-1,0 1 0,0-1 0,0 1 0,0-1 0,-1 1 0,0 0 0,1-1 0,-1 1 0,0 3 0,0 9 82,-1 0-1,0 0 1,-5 23-1,4-30-163,-1 0-1,0-1 0,0 1 1,0-1-1,-1 1 1,0-1-1,0 0 1,-6 6-1,8-11-97,1 0 1,-1 0-1,0 0 1,0-1-1,1 1 0,-1-1 1,0 1-1,0-1 1,-1 0-1,1 0 1,0 0-1,0 0 0,-1 0 1,1 0-1,0-1 1,-1 1-1,1-1 0,0 1 1,-1-1-1,1 0 1,-1 0-1,1 0 1,-1-1-1,-4 0 0,4 0-380,0 0-1,1 0 1,-1 0-1,0 0 1,0-1-1,1 1 1,-5-4-1,-19-18-10569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49.8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1 153 1672,'0'0'18176,"6"0"-17468,32-1 29,1-2 0,-1-2 0,0-1 0,0-1 0,61-23 0,88-38 642,-171 61-1340,1 1-1,-1 1 1,1 1 0,0 0-1,26-2 1,-43 6-47,0 0 0,0 0 0,0 0 0,0 0 0,0 0 0,0 0 0,1 0 0,-1 0 0,0 1 0,0-1 0,0 0 0,0 0 0,0 0 0,0 0-1,0 0 1,0 0 0,0 0 0,0 0 0,0 0 0,0 0 0,0 1 0,0-1 0,0 0 0,0 0 0,0 0 0,0 0 0,0 0 0,0 0 0,0 0 0,0 0 0,0 1 0,0-1 0,0 0 0,0 0 0,0 0 0,0 0 0,0 0 0,0 0 0,0 0 0,0 0 0,-1 0 0,1 0-1,0 0 1,0 1 0,0-1 0,0 0 0,0 0 0,0 0 0,0 0 0,0 0 0,0 0 0,0 0 0,0 0 0,-1 0 0,1 0 0,0 0 0,0 0 0,0 0 0,0 0 0,0 0 0,0 0 0,-12 6-237,-55 7-1231,14-7-2558,-21-5-8197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50.6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8281,'0'0'17012,"129"45"-17012,-108-30-216,-5-4-464,-5 4-521,-11 15-791,-16 1-825,-16-1-8201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50.9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0 264 19372,'0'0'3072,"145"-87"-2448,-75 37-296,0 4-47,-11 11-113,-11 4-168,-10 16-176,-22 15-529,-16 10-671,-11 26-1561,-21-1-3912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51.2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113 0 13034,'0'0'8874,"5"183"-8674,-5-57 840,-11 42 273,-21 9-385,11-25-440,-1-46-248,6-45-232,5-20-8,6-11-216,5-4-616,0-16-712,0-25-1081,0-21-344,5-10-9737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51.6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17819,'0'0'5978,"38"56"-5914,-22-20-64,0-1-833,-5-5-911,-6-14-4593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52.0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65 73 17035,'0'0'2288,"-5"21"-1331,-33 143-410,31-140-498,3-11-45,1-1-1,1 1 1,0-1-1,-1 21 0,3-32-19,0-1 0,0 0-1,0 1 1,0-1 0,0 0 0,0 1-1,0-1 1,0 1 0,0-1-1,0 0 1,0 1 0,0-1-1,0 0 1,0 1 0,0-1-1,1 1 1,-1-1 0,0 0 0,0 1-1,0-1 1,1 0 0,-1 0-1,0 1 1,0-1 0,1 0-1,-1 0 1,0 1 0,1-1-1,-1 0 1,0 0 0,0 1 0,1-1-1,-1 0 1,1 0 0,-1 0-1,0 0 1,1 0 0,-1 0-1,0 0 1,1 0 0,-1 0-1,1 0 1,0 0 0,1 0-4,0-1 0,0 1 0,0-1 0,0 0 0,-1 0 0,1 0 0,0 0 0,2-1 0,13-11 239,0 0-1,-1-1 1,16-17 0,42-54 887,-29 32-775,-39 46-339,43-52 168,-43 51-263,0 0 0,-1 0 1,-1-1-1,1 1 1,4-16-1,-8 23 13,-1 1 1,0-1-1,1 0 0,-1 0 1,0 0-1,0 0 0,1 1 1,-1-1-1,0 0 0,0 0 1,0 0-1,0 0 1,0 0-1,0 1 0,-1-1 1,1 0-1,0 0 0,0 0 1,0 0-1,-1 0 0,1 1 1,-1-1-1,1 0 0,0 0 1,-1 1-1,1-1 0,-1 0 1,0 0-1,-1 0 40,1 1-1,-1-1 1,1 1-1,-1 0 1,1-1 0,-1 1-1,1 0 1,-1 0-1,1 0 1,-1 0 0,1 0-1,-1 0 1,1 0-1,-1 1 1,-2 0 0,3-1 60,0 1 0,0-1 0,0 0 1,1 1-1,-1-1 0,0 1 0,0 0 0,0-1 1,1 1-1,-1 0 0,0-1 0,1 1 1,-1 0-1,1 0 0,-1-1 0,1 1 1,-1 0-1,1 0 0,-1 0 0,1 0 0,-1 1 1,-4 26-25,3-15 25,-83 334 1086,-42 60-123,120-388-965,0 5-15,4-18 43,3-6 52,3-20-87,1 1 0,1 0 1,1 1-1,14-32 0,44-71-90,-58 110 59,64-102-443,-59 97 397,1 0 1,0 2-1,2-1 1,25-21-1,-37 34 75,1 0 1,-1 0-1,0 1 0,1-1 0,0 1 0,-1-1 0,1 1 0,0 0 0,-1 0 0,1 0 0,0 1 0,0-1 1,5 0-1,-8 1 17,1 0 1,-1 0-1,0 0 0,1 0 1,-1 0-1,0 0 1,0 0-1,1 0 1,-1 0-1,0 0 1,1 0-1,-1 0 1,0 0-1,0 0 1,1 0-1,-1 1 0,0-1 1,0 0-1,1 0 1,-1 0-1,0 0 1,0 1-1,0-1 1,1 0-1,-1 0 1,0 0-1,0 1 0,0-1 1,1 0-1,-1 0 1,0 1-1,0-1 1,0 0-1,0 0 1,0 1-1,0-1 1,0 0-1,0 1 0,0-1 1,0 0-1,0 0 1,0 1-1,0-1 1,0 0-1,0 1 1,0-1-1,0 0 1,0 0-1,0 1 0,0-1 1,0 0-1,-1 1 1,1 4 207,0 24 402,-2-1-1,-1 0 0,-1 1 1,-14 49-1,-31 73-209,43-134-687,-14 27-1,20-42 172,-1-1 1,0 0 0,0 1-1,0-1 1,0 0 0,0 0-1,0 0 1,0 0 0,-1 0-1,1 0 1,0 0-1,-3 1 1,3-1-11,1-1-1,-1 0 1,0 0 0,1 0-1,-1 1 1,0-1-1,0 0 1,1 0 0,-1 0-1,0 0 1,0 0-1,1-1 1,-1 1-1,0 0 1,1 0 0,-1 0-1,0-1 1,1 1-1,-1 0 1,0-1 0,1 1-1,-1 0 1,1-1-1,-1 1 1,0-1 0,1 1-1,-1-1 1,1 1-1,-1-1 1,1 1 0,0-1-1,-1 0 1,-10-21-4708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52.4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14147,'0'0'6761,"135"142"-5569,-92-107-48,-1-4-335,7-6-385,-6-10-224,-6-5-200,-5-10-8,-15 0-520,-12 0-249,-5-10-255,-16-10-776,-6 0-6130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52.8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18459,'0'0'6906,"129"116"-6442,-107-96-464,-6-20-552,-11 0-1353,-5-15-4160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53.5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76 0 9994,'0'0'13483,"5"1"-13474,4 0-2,1 1-178,1-1 1,0 2-1,18 5 1,-28-7 146,-1-1 1,1 1-1,0 0 1,-1-1-1,1 1 1,-1 0-1,1 0 1,0-1-1,-1 1 1,0 0-1,1 0 1,-1 0-1,1 0 1,-1 0-1,0-1 1,0 1-1,1 2 1,1 16-100,3 125 297,0 138-58,-5 333 2087,0-612-2035,-2-7-41,-101-256-4646,74 186 1061,-9-19-3936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54.2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75 193 4608,'0'0'13411,"14"-10"-13492,45-31 34,-56 40 46,0-1 0,0 1 0,0-1 0,0 1 1,0 0-1,0 0 0,0 1 0,0-1 0,1 1 0,-1-1 0,0 1 0,0 0 0,1 0 1,-1 0-1,0 1 0,0-1 0,5 2 0,-7-2 0,-1 0 1,1 1-1,0-1 0,0 0 1,0 1-1,0-1 0,-1 1 1,1-1-1,0 1 0,-1-1 1,1 1-1,0 0 0,-1-1 1,1 1-1,-1 0 0,1-1 1,0 1-1,-1 0 0,0 0 1,1-1-1,-1 1 0,0 0 1,1 1-1,1 22 44,-2-17-3,-1 5 54,0 0 1,-1 1-1,0-1 0,-1 0 1,0 0-1,-1 0 1,-6 14-1,-45 78 559,40-78-447,-107 174 1202,115-184-1504,7-15-240,4-5-99,162-158-1584,-88 91 1812,6-5 126,60-61-561,-143 136 636,33-35-634,1 0 0,76-56 0,-79 73 597,-32 18 52,1 1 0,0 0 0,-1 0 0,1-1 0,-1 1 0,1 0 0,-1 0 0,1-1 0,0 1 0,-1 0 0,1 0 0,-1 0 0,1 0 0,0 0 0,-1 0 0,1 0 0,0 0 0,-1 0 0,1 0 0,-1 0 0,1 1 0,0-1 0,-1 0 0,2 1 0,-2 0 68,1 0 0,-1 0 0,1 0 0,-1 0 0,0 0 0,1 0 0,-1 1 0,0-1 0,0 0 0,0 0 0,0 0 0,0 0 0,0 2 0,-1 6 170,0 0 1,-1 0 0,0 0 0,0 0-1,-1-1 1,0 1 0,-1-1 0,0 0 0,0 0-1,-9 13 1,-8 9 413,-33 36 0,36-45-687,-1-1 0,-1-1 0,0 0 0,-2-2 0,0 0-1,-1-2 1,-34 18 0,48-29-232,1-1-1,-1-1 1,0 1 0,0-1 0,0-1-1,0 0 1,-1 0 0,1 0 0,-11-2-1,13 1 356,6 0 277,8 0 298,-1 0-389,1 1 0,-1 0 1,1 1-1,-1-1 0,1 1 1,-1 0-1,0 1 0,9 4 1,47 31 502,-41-22-532,-1 1 0,24 24 1,-30-28-62,1 0 1,1-1 0,19 12 0,-29-20-124,5 2 88,1 1 0,0-2 1,0 0-1,0 0 1,0-1-1,1-1 0,0 0 1,23 2-1,4-2 241,62-4-1,-83 0-336,0-1 0,0-2-1,32-9 1,51-25-1868,-85 32-501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47.39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0 3024,'0'0'9263,"6"23"-7900,-1-6-1099,2 6 83,-2-1 0,0 1 0,-2 1 0,2 42 1,-4 10 587,-7 142 1989,2-131-2614,4-86-339,0-1-1,0 0 1,0 0 0,1 1 0,-1-1 0,0 0 0,0 0 0,0 1-1,1-1 1,-1 0 0,0 0 0,0 1 0,0-1 0,1 0 0,-1 0-1,0 0 1,1 1 0,-1-1 0,0 0 0,0 0 0,1 0 0,-1 0-1,0 0 1,1 0 0,-1 0 0,0 0 0,1 0 0,-1 0 0,0 0-1,1 0 1,-1 0 0,0 0 0,0 0 0,1 0 0,-1 0-1,0 0 1,1 0 0,-1 0 0,0 0 0,0-1 0,1 1 0,-1 0-1,0 0 1,1 0 0,-1-1 0,0 1 0,0 0 0,0 0 0,1 0-1,-1-1 1,0 1 0,3-4-218,0 0-1,0 0 1,0 0 0,-1 0-1,1-1 1,-1 1 0,0-1-1,-1 1 1,2-6 0,-1 6 0,11-37-2414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54.8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19772,'0'0'4113,"75"122"-3929,-65-87-88,1-4 8,-11-11-104,0-10-192,-11-10-2953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55.3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15347,'0'0'8946,"113"35"-8522,-76-30-136,-10-5-128,-5 0-160,-1 0-128,-15 5-448,-6 15-729,-27 1-1663,-6 4-6874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55.7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1 249 18227,'0'0'4697,"123"-66"-4289,-64 15-111,-5 0-217,-6 11-72,-16 4-16,-26 31-881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56.0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177 0 18924,'0'0'2552,"0"177"-2392,-10-45 72,-12 25 712,-5-5 57,6-30-329,5-46-328,11-30-176,-6-1-160,5-14-8,6-6-128,0-20-280,-5-5-232,0-20 135,-6-61-775,-5 5-2601,-6 0-7193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56.4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1 117 17787,'0'0'3321,"3"19"-2704,2 3-446,-1-4-74,0 0-1,-2 0 1,0 0 0,-1 20 0,-1-14-53,-1 1-1,-1-1 1,-11 45 0,8-35-190,5-34 137,0 0 0,0 1 0,0-1 0,0 0 0,0 0 0,0 0 0,0 0 0,0 0-1,0 1 1,1-1 0,-1 0 0,0 0 0,0 0 0,0 0 0,0 0 0,0 1 0,1-1 0,-1 0 0,0 0-1,0 0 1,0 0 0,0 0 0,1 0 0,-1 0 0,0 0 0,0 0 0,0 0 0,0 0 0,1 0 0,-1 0-1,0 0 1,0 0 0,0 0 0,1 0 0,-1 0 0,0 0 0,0 0 0,0 0 0,0 0 0,1 0 0,2 0-65,3-1 49,0 0 0,0 0 1,0-1-1,0 1 0,0-1 1,0 0-1,-1-1 0,1 1 0,0-1 1,-1-1-1,0 1 0,5-5 1,13-10 61,26-27 0,-31 28-34,66-66-51,50-44-155,-92 96 195,-31 24 6,0-1 0,11-10-1,-22 18-4,0-1 0,1 0-1,-1 0 1,0 1 0,0-1-1,1 0 1,-1 0 0,0 1-1,0-1 1,0 0 0,0 0-1,0 0 1,0 1-1,0-1 1,-1-1 0,1-5-1396,0-2-2935</inkml:trace>
  <inkml:trace contextRef="#ctx0" brushRef="#br0" timeOffset="1">430 0 14723,'0'0'4329,"-9"24"-3045,0-1-1182,-53 154 539,28-56 566,-28 175 1,61-293-1084,1 5-840,9-17-253,75-128 893,16-22 199,-88 142-116,2-3-35,0 1 0,2 0 0,0 1 0,28-24 0,-42 40 17,0 1 1,1-1-1,-1 1 1,0 0-1,0 0 1,0 0-1,1 0 1,-1 0-1,1 0 1,-1 1-1,1-1 1,-1 1-1,0-1 1,4 1-1,-6 0 14,1 0 0,-1 0-1,0 0 1,0 0-1,1 0 1,-1 0 0,0 0-1,1 0 1,-1 1-1,0-1 1,0 0 0,1 0-1,-1 0 1,0 0 0,0 0-1,1 1 1,-1-1-1,0 0 1,0 0 0,1 0-1,-1 1 1,0-1-1,0 0 1,0 0 0,0 0-1,1 1 1,-1-1-1,0 0 1,0 1 0,0-1-1,0 0 1,0 1-1,0 10 169,0-5-58,-1 11 199,0 0 0,-1 1 0,-2-1 0,1 0-1,-7 17 1,-36 81 855,38-95-1026,-77 191 233,82-204-395,3-5 1,-1 0-1,1 0 1,-1 0 0,0 0-1,0 0 1,0 0 0,0 0 0,0 0-1,-1-1 1,1 1 0,0 0-1,-1-1 1,0 1 0,-2 2-1,3-4 10,1 0-1,0 0 0,-1 0 1,1 0-1,0 0 1,-1 0-1,1 1 0,0-1 1,-1 0-1,1 0 0,0 0 1,-1 0-1,1 0 1,0 0-1,-1 0 0,1-1 1,0 1-1,0 0 0,-1 0 1,1 0-1,0 0 0,-1 0 1,1 0-1,0-1 1,-1 1-1,1 0 0,0 0 1,0 0-1,-1-1 0,1 1 1,0 0-1,0 0 1,0-1-1,-1 1 0,1-1 1,-4-7-463,1 0 1,-1 0 0,2-1 0,-1 1-1,-1-10 1,2 10-223,-8-41-4273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56.8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1 528 16163,'0'0'5969,"107"36"-5441,-58-16 473,4 0 223,-4 5-448,4 6-304,-10-6-224,-11 1-160,-10-6-88,-6-5-176,-11-15-384,-15-61-1720,-7 0-2674,-4-20-7800</inkml:trace>
  <inkml:trace contextRef="#ctx0" brushRef="#br0" timeOffset="1">350 1 18635,'0'0'7594,"112"106"-7610,-106-106-1072,5 0-1281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57.5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0 20156,'0'0'3576,"-4"27"-3586,-13 91-67,11-93 34,-14 41-1,9-31-9,2-7-82,6-19 40,0 0 0,1 0 0,0 0 0,-2 18 0,5-27 85,-1 0 1,0 1 0,0-1 0,1 0-1,-1 1 1,0-1 0,0 0 0,1 0-1,-1 1 1,0-1 0,1 0 0,-1 0-1,0 0 1,1 1 0,-1-1-1,0 0 1,1 0 0,-1 0 0,0 0-1,1 0 1,-1 0 0,1 0 0,-1 0-1,0 0 1,1 0 0,-1 0 0,0 0-1,1 0 1,-1 0 0,0 0 0,1 0-1,0-1 1,1 1-37,4 0 65,0-1 0,1 0 0,-1 0 0,0 0 0,0-1 0,0 0 0,-1 0 0,10-5 0,46-31 477,-21 13-187,-13 9-188,51-27-77,-78 43-60,1-1 1,-1 1 0,0 0 0,0 0-1,0 0 1,0 0 0,1-1 0,-1 1-1,0 0 1,0 0 0,1 0 0,-1 0-1,0 0 1,0 0 0,1 0 0,-1 0 0,0 0-1,0 0 1,1 0 0,-1 0 0,0 0-1,0 0 1,1 0 0,-1 0 0,0 0-1,0 0 1,1 0 0,-1 0 0,0 0-1,0 0 1,1 0 0,-1 0 0,0 1 0,0-1-1,0 0 1,1 0 0,-1 0 0,0 0-1,0 1 1,0-1 0,1 0 0,-1 0-1,0 0 1,0 1 0,0-1 0,0 0 0,0 0-1,0 1 1,0-1 0,1 0 0,-1 0-1,0 1 1,0-1 0,0 0 0,0 0-1,0 1 1,0-1 0,0 0 0,0 0-1,0 1 1,0-1 0,-1 0 0,-4 21-1074,0-10 254,0-1 1,-7 12 0,-23 28-3615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57.9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0 208 10490,'0'0'12923,"113"-51"-12163,-59 21-272,-1-11-224,1 6-264,0 4-768,-17 11-897,-21 20-1175,-16 10-1889,0 21-1033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58.2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0 310 18323,'0'0'3821,"24"-19"-3468,75-63-150,-81 67-164,27-16 0,-38 27-43,-1 1-1,1 0 0,0 1 1,-1-1-1,10 0 1,-14 2-9,0 1-1,0-1 1,0 1 0,0 0 0,0 0 0,0 0 0,0 0 0,0 0-1,3 0 1,-5 1 8,1-1-1,0 0 0,0 0 1,-1 1-1,1-1 0,0 1 1,-1-1-1,1 0 0,0 1 0,-1-1 1,1 1-1,-1-1 0,1 1 1,-1 0-1,1-1 0,-1 1 1,1 1-1,0 1-3,1 1 1,-2-1-1,1 1 1,0 0-1,-1-1 1,0 1-1,1 0 0,-2 5 1,1-5 12,1 11-8,-1 0 1,-1 0-1,0-1 1,-1 1-1,-1 0 1,0-1-1,-9 24 1,-79 173-1438,87-203 1506,0 1-219,4-8 192,0-1 0,0 0 0,0 0 1,0 0-1,0 0 0,0 0 0,0 0 0,0 1 0,0-1 0,0 0 0,0 0 1,0 0-1,0 0 0,0 0 0,0 1 0,0-1 0,0 0 0,0 0 0,0 0 0,0 0 1,0 0-1,0 0 0,0 1 0,0-1 0,1 0 0,-1 0 0,0 0 0,0 0 1,0 0-1,0 0 0,0 0 0,0 0 0,0 0 0,1 0 0,-1 1 0,0-1 0,0 0 1,0 0-1,0 0 0,0 0 0,1 0 0,-1 0 0,0 0 0,0 0 0,0 0 1,0 0-1,0 0 0,1 0 0,-1 0 0,13-1 315,0-1 0,0 0 0,0-1 0,-1 0 0,20-8-1,-16 6-232,154-65 828,-16 5-657,-152 65-288,-1 0 0,0-1 1,0 1-1,0 0 1,1-1-1,-1 0 0,0 1 1,0-1-1,0 1 0,0-1 1,0 0-1,0 0 1,0 0-1,0 0 0,0 0 1,-1 0-1,1 0 0,0 0 1,0 0-1,-1 0 1,1 0-1,0-1 0,-1-4 23,1 0 0,-1 1 0,0-1-1,-1 0 1,-1-8 0,2 10-25,-37-212-2112,7 91-1267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6:58.8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1 178 18475,'0'0'5946,"129"-30"-5194,-81 4-248,6-9-296,-1 4-128,-10 6-80,-11 5-104,-10 10-328,-11 10-472,-11 20-1273,-16 10 1609,-33 16-2336,6-11-1369,6-9-3881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47.75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0 8809,'0'0'8238,"5"6"-8026,0 1-99,0 1 0,-1 0 1,1 0-1,-2 1 0,1-1 0,-1 1 1,0 0-1,-1 0 0,0 0 0,1 11 1,2 265 1256,-5-262-1501,0-128-3873,0 47 194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00.0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120 447 15419,'0'0'6009,"1"4"-5956,20 75 881,6 31-374,-19-39-466,-1 119 1,-7-166-100,1-11-41,-1 0 1,-1 0 0,-4 27-1,4-39 1,1 1-1,-1 0 1,1 0-1,-1-1 1,0 1-1,1 0 1,-1-1-1,0 1 1,0-1-1,0 1 1,0-1-1,-1 1 1,1-1-1,0 0 1,-1 0-1,1 1 1,-1-1-1,1 0 1,-1 0-1,1 0 1,-1-1-1,0 1 1,-2 1-1,-3-1-278,1 0-1,-1 0 0,0 0 1,1-1-1,-9-1 1,1 1-114,8 0 544,-1-1 0,1 0 1,-1 0-1,1-1 0,-1 1 0,1-1 0,0-1 0,0 1 1,0-1-1,-10-6 0,15 8-65,1 1-1,-1 0 1,1 0-1,0-1 1,-1 1-1,1 0 1,-1-1 0,1 1-1,0-1 1,-1 1-1,1-1 1,0 1-1,-1 0 1,1-1 0,0 1-1,0-1 1,0 1-1,-1-1 1,1 1-1,0-1 1,0 1 0,0-1-1,0 0 1,0 1-1,0-1 1,0 1-1,0-1 1,0 1 0,0-1-1,0 1 1,0-1-1,1 1 1,-1-1-1,0 1 1,0-1 0,0 1-1,1-1 1,-1 1-1,0-1 1,1 1-1,-1-1 1,1 0 0,20-17-290,-17 14 369,19-15-151,-1-1 0,22-27 0,37-52-358,-48 57 80,216-293-3419,-186 244 2869,-54 74 1064,-9 18-173,-1-1-1,1 0 1,0 0 0,0 0-1,0 0 1,0 0 0,0 0-1,0 0 1,0 0 0,0 0-1,0 0 1,0 0 0,0 0-1,0 0 1,0 0 0,0 0-1,0 0 1,-1 0 0,1 0-1,0 0 1,0 0 0,0 0-1,0 0 1,0 0 0,0 0-1,0 0 1,0 0 0,0 0 0,0 0-1,0 0 1,0 0 0,0 0-1,0-1 1,0 1 0,0 0-1,-1 0 1,1 0 0,0 0-1,0 0 1,0 0 0,0 0-1,0 0 1,0 0 0,0 0-1,0 0 1,0 0 0,0 0-1,0 0 1,0 0 0,0 0-1,0-1 1,0 1 0,0 0-1,0 0 1,0 0 0,0 0-1,0 0 1,0 0 0,0 0-1,0 0 1,0 0 0,0 0-1,0 0 1,0 0 0,0 0-1,0 0 1,1-1 0,-8 5 549,0 3-390,-1 1-1,1-1 0,0 1 0,1 1 1,-9 14-1,-26 52 353,39-70-541,-1 0 0,1 0 0,0 0 0,0 1 0,0-1 0,1 1 0,0-1 0,0 1 0,1-1 0,-1 12 0,2-16-10,-1 0 0,0 0 0,1 0 0,-1 0-1,1 0 1,-1 0 0,1 0 0,-1-1 0,1 1-1,0 0 1,0 0 0,-1 0 0,1-1-1,0 1 1,0-1 0,0 1 0,0 0 0,-1-1-1,2 1 1,21 7-51,-13-5 72,-5-1 6,0 0 1,-1 0-1,1 0 1,-1 1-1,1 0 1,-1 0-1,0 0 0,0 0 1,0 0-1,0 1 1,-1 0-1,1 0 1,-1 0-1,0 0 1,0 0-1,0 1 1,-1 0-1,0-1 1,0 1-1,0 0 1,0 0-1,0 5 1,1 8 154,0 0 1,-2 0 0,0 25-1,-1-31-124,-1 5 5,0 0 1,-1 0-1,-1 0 1,-1-1-1,0 1 1,-12 29-1,6-24-28,0-2-1,-1 1 0,-1-1 0,-21 25 1,30-41-31,0-1 1,0 0 0,0 0-1,0 0 1,-1 0 0,1 0 0,-1-1-1,0 1 1,-5 1 0,8-3-25,0-1 0,-1 1 0,1-1 0,-1 1 0,1-1 0,-1 0 0,1 0 0,0 1 0,-1-1 0,1 0 0,-1 0 0,1-1 0,-1 1 0,1 0 0,-1 0 0,1-1 0,-1 1 0,1-1-1,0 1 1,-1-1 0,1 0 0,0 1 0,-1-1 0,1 0 0,0 0 0,0 0 0,0 0 0,0 0 0,0 0 0,-1-1 0,-2-3-97,1 0-1,0 0 1,1 0-1,-1 0 1,1 0 0,0-1-1,0 1 1,1-1-1,0 0 1,-1-6-1,0-3-65,1-1 0,3-27 0,-2 37 178,2-1 0,-1 1 0,0 0 0,1 0-1,0 0 1,1 0 0,-1 0 0,1 0 0,4-5 0,5-7-3,21-22 0,-5 4-52,-15 19 114,155-215-1706,-136 182-1233,-2-1 0,41-101 0,-56 104 1347,-12 35 2637,2-23 0,-5 27-331,1-1-1,-2 1 0,1 0 1,-2 0-1,1 0 1,-1 0-1,0 0 1,-6-15-1,5 19-660,2 3-25,1 0 0,-1 0 0,1 0 0,-1 0 1,1 1-1,0-1 0,-1 0 0,1 0 1,0 0-1,1 0 0,-1-3 0,0 0 2558,0 11-2129,1 60-434,0-13 145,-8 86-1,-5-39-97,2 126 1,22 496 622,-2-56 1447,-11-620-2068,3 52-161,-2-95-74,0 1 0,0-1 0,0 1 0,0-1 0,1 0 0,0 1 1,0-1-1,0 0 0,0 0 0,0 0 0,1 0 0,-1 0 0,4 5 1,-5-8 77,0 0 0,0 0 0,1 1 0,-1-1 0,0 0 0,0 0 1,0 0-1,1 0 0,-1 0 0,0 0 0,0 1 0,0-1 0,1 0 1,-1 0-1,0 0 0,0 0 0,0 0 0,1 0 0,-1 0 0,0 0 1,0 0-1,1 0 0,-1 0 0,0 0 0,0 0 0,1 0 0,-1 0 1,0 0-1,0-1 0,0 1 0,1 0 0,-1 0 0,0 0 0,0 0 1,0 0-1,0 0 0,1-1 0,-1 1 0,1-1-73,1-1 0,-1 1-1,0-1 1,0 1 0,1-1-1,-1 0 1,-1 1 0,1-1 0,0 0-1,0 0 1,-1 1 0,1-1-1,-1 0 1,1-4 0,26-202-7084,-16 88-2920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00.5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12122,'0'0'10950,"12"0"-8916,-8 0-1979,1 0-1,-1 0 1,1 1-1,0-1 0,-1 1 1,1 0-1,5 3 1,-8-3-79,0-1 0,-1 1 0,1 0 1,-1 0-1,1 1 0,-1-1 0,1 0 0,-1 0 1,0 1-1,0-1 0,1 0 0,-1 1 0,0-1 1,0 1-1,-1 0 0,1-1 0,0 1 0,0 0 1,-1-1-1,1 1 0,-1 0 0,1 3 0,0 6-467,0 0 0,-1 0 0,0-1 0,-1 1 0,-3 17 0,2-18-778,-1-1 0,0 0 0,-7 15 0,-6 8-5005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00.9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3512,'0'0'16676,"0"127"-18741,0-102-6680</inkml:trace>
  <inkml:trace contextRef="#ctx0" brushRef="#br0" timeOffset="1">12 350 17971,'0'0'9210,"32"106"-10002,-21-91 288,-1 1-344,1 4-264,5-15-385,0 0-1471,0-5-10971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01.7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1 8545,'0'0'13468,"1"0"-13184,3 0-204,-4 0-80,1 0 1,-1 0-1,1 0 0,-1 0 0,1 0 0,-1 0 0,1 0 0,-1 0 0,0 1 0,1-1 0,-1 0 0,1 0 1,-1 0-1,0 1 0,1-1 0,-1 0 0,0 0 0,1 1 0,-1-1 0,0 0 0,1 1 0,-1-1 1,0 1-1,0-1 0,0 0 0,1 1 0,-1-1 0,0 1 0,0-1 0,0 0 0,0 1 0,1 0 0,-1 0 1,8 12 28,-6-10-19,0 0 0,0 0-1,-1 0 1,1 1-1,-1-1 1,0 0-1,1 5 1,6 30 295,-2 1 1,1 47-1,-6 81 638,-1-88-600,-1-14-124,-13 109-1,11-158-194,-1 30-1,2-34-140,0-13-163,-1-10-248,-17-83-3735,4 43-2208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02.5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124 1 11106,'0'0'11719,"0"3"-11384,0 2-329,-1 0-1,0 0 1,-1 0-1,1 0 1,-1 0-1,-5 10 1,-1 5-46,-41 90-93,24-57 106,15-33 65,7-15-24,1-1 1,0 0-1,0 1 0,0-1 1,1 1-1,-1 0 0,1-1 1,0 1-1,1 0 0,-1 6 1,1-11-17,0 0 0,0 0 0,0 0 0,0 0 0,0 0 1,0 0-1,0 0 0,0 0 0,0 0 0,0 0 0,0 0 1,0 0-1,0 1 0,0-1 0,0 0 0,0 0 0,0 0 1,0 0-1,0 0 0,0 0 0,0 0 0,0 0 0,0 0 1,0 0-1,0 0 0,1 0 0,-1 0 0,0 0 0,0 0 1,0 0-1,0 0 0,0 0 0,0 0 0,0 1 0,0-1 1,0 0-1,0 0 0,0 0 0,0 0 0,0 0 0,1 0 1,-1 0-1,0 0 0,0 0 0,0 0 0,0 0 0,0 0 1,0 0-1,0-1 0,0 1 0,0 0 0,0 0 0,0 0 1,0 0-1,1 0 0,6 0-1,1 0 1,-1-1-1,1 0 0,-1 0 1,1-1-1,-1 0 0,0 0 1,0-1-1,12-5 0,131-52 107,-82 35-86,-28 9 15,0 3 0,71-15 1,-72 19-76,-39 9 46,0 0 1,-1 0-1,1 0 0,0 0 0,0 0 0,0 1 0,0-1 0,0 0 0,0 0 0,0 0 0,0 0 1,0 1-1,0-1 0,0 0 0,0 0 0,0 0 0,0 0 0,0 1 0,0-1 0,0 0 1,0 0-1,0 0 0,0 0 0,0 1 0,0-1 0,0 0 0,0 0 0,0 0 0,0 0 0,0 1 1,0-1-1,0 0 0,0 0 0,0 0 0,1 0 0,-1 0 0,0 1 0,0-1 0,0 0 0,0 0 1,0 0-1,1 0 0,-1 0 0,0 0 0,0 0 0,0 0 0,0 0 0,0 0 0,1 0 1,-1 0-1,0 0 0,0 1 0,0-1 0,1 0 0,-1 0 0,0 0 0,0-1 0,0 1 0,0 0 1,1 0-1,-1 0 0,0 0 0,0 0 0,0 0 0,0 0 30,-9 17 56,0-2-1,-1 1 0,-1-1 1,-21 22-1,-2 4-362,-159 190-2256,113-135 3489,76-92-573,0 3 61,9-4-464,3 0 3,6 1 28,-1-1-1,1 0 1,0-1-1,-1 0 1,27-1-1,-29-1 7,1-1 0,-1 0 0,1 0 0,-1-1 0,1-1 0,-1 0 0,0-1 0,0 0 0,0 0 0,-1-1 0,0 0 0,17-12 0,-21 13-5,0-1-1,0 2 1,0-1-1,1 1 1,0 0-1,0 0 1,0 1-1,0 0 1,0 0-1,0 1 1,0 0-1,1 0 1,-1 0-1,0 1 0,1 0 1,-1 1-1,0 0 1,1 0-1,-1 0 1,9 4-1,1-2 73,8 2-54,-24-5-37,0 1-1,0-1 0,0 1 1,0-1-1,0 1 0,0-1 0,0 1 1,0 0-1,0-1 0,0 1 1,0 0-1,0 0 0,0 0 0,0 0 1,0 1-1,0-1 39,-1-1 0,0 1 0,1-1 0,-1 1 0,0-1 0,0 1 0,0-1 0,0 1 0,1 0 0,-1-1 0,0 1 0,0-1 0,0 1 0,0 0 0,0-1 0,-1 1 0,1-1 0,0 1 0,0 0 0,0-1 0,0 1 0,-1-1 0,1 1 0,0-1 0,0 1 0,-1-1 0,1 1 0,-1-1 0,1 1 0,0-1 0,-1 1 0,1-1 0,-1 0 0,1 1 0,-1-1 0,1 0 0,-1 1 0,-24 8 496,18-7-505,-4 1-253,0-1 0,0 0 1,0 0-1,0-1 1,-20-1-1,17 0-846,-14 0-3387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02.8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20404,'0'0'7746,"102"121"-7746,-102-95-857,0-16-2879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06.9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76 1 16091,'0'0'10714,"0"5"-10346,0 5-352,0 10-16,-22 31-256,1-1-928,-11-9-3201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08.0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0 178 11226,'0'0'4309,"0"3"-2946,0-3-1285,0 1 0,0-1 0,0 1 0,0-1 0,0 0 0,0 1 0,1-1 1,-1 1-1,0-1 0,0 1 0,0-1 0,0 1 0,0-1 0,1 0 0,-1 1 0,0-1 0,0 1 1,1-1-1,-1 0 0,0 1 0,1-1 0,-1 0 0,0 1 0,1-1 0,-1 0 0,0 1 1,1-1-1,-1 0 0,1 0 0,1 1 187,1-1 0,-1 0 0,0 1 0,0-1 0,0 0 0,0-1 0,4 1 0,6-3 66,-1-1 0,0 0 0,0 0 0,-1-1-1,1-1 1,-1 1 0,14-12 0,4-1-154,132-87-9,-152 98-199,-6 6 11,-1-1 0,0 1-1,1 0 1,-1 0 0,0 0-1,1 0 1,0 0 0,-1 0-1,1 0 1,-1 1 0,1-1-1,0 0 1,-1 1 0,1 0-1,0-1 1,3 1 0,-5 0 6,0 0 0,0 0 1,0 0-1,1 0 0,-1 0 1,0 0-1,0 0 0,0 0 1,0 0-1,1 0 0,-1 0 1,0 0-1,0 0 0,0 0 1,0 0-1,0 0 0,1 0 1,-1 0-1,0 1 0,0-1 1,0 0-1,0 0 0,0 0 1,0 0-1,1 0 0,-1 0 1,0 1-1,0-1 0,0 0 1,0 0-1,0 0 0,0 0 1,0 1-1,0-1 0,0 0 1,0 0-1,0 0 0,0 0 1,0 0-1,0 1 0,0-1 1,0 0-1,0 0 0,0 0 1,0 0-1,0 1 0,0-1 1,0 0-1,0 0 0,0 0 1,0 0-1,0 0 0,-1 1 1,1-1-1,0 0 0,0 0 1,0 0-1,0 0 0,0 0 1,0 1-1,-6 11-646,0 1 1,-1-1 0,0 0-1,0 0 1,-11 11-1,-19 28-6220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08.4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0 401 19716,'0'0'2905,"27"-15"-2615,173-106 150,-10 5-141,-103 64-328,-46 31-332,-41 21 346,0 0-1,0 0 0,0 0 1,-1 0-1,1 0 0,0 0 1,0 0-1,0 0 0,0 0 1,0 0-1,0 0 0,0 0 1,0 0-1,0 0 0,-1 0 1,1 0-1,0 0 0,0 0 1,0-1-1,0 1 0,0 0 1,0 0-1,0 0 0,0 0 1,0 0-1,0 0 0,0 0 1,0 0-1,0-1 0,0 1 1,0 0-1,0 0 0,0 0 1,0 0-1,0 0 0,0 0 1,0 0-1,0 0 0,0-1 1,0 1-1,0 0 0,0 0 1,0 0-1,0 0 0,0 0 1,0 0-1,0 0 1,0-1-1,0 1 0,0 0 1,0 0-1,0 0 0,0 0 1,0 0-1,0 0 0,1 0 1,-1 0-1,0 0 0,0 0 1,0 0-1,0 0 0,0-1 1,0 1-1,0 0 0,0 0 1,0 0-1,1 0 0,-1 0 1,0 0-1,-11 1-870,8-1 486,-1 1 0,1-1 0,0 0 0,0 0 0,-1 0 0,1-1 0,0 1 1,-1-1-1,1 0 0,0 0 0,0 0 0,0 0 0,0 0 0,0-1 0,-4-2 0,-5-10-4437</inkml:trace>
  <inkml:trace contextRef="#ctx0" brushRef="#br0" timeOffset="1">456 0 6617,'0'0'14203,"-13"15"-13843,3-5-326,-4 5 30,0 0 0,1 0 0,1 2 0,1-1 1,-14 27-1,-161 408 2273,128-270-2703,54-160-937,6-31-4513,2-18 1015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08.7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43 477 15211,'0'0'2947,"0"19"-2205,1 6-417,-1 2 245,0 1 1,-6 31-1,-5 19 559,-6 55-773,13-97-307,1-19-33,1 22 1,2-37 19,0-1 1,1 1 0,-1 0-1,1-1 1,-1 1 0,1 0 0,0-1-1,0 1 1,0-1 0,0 1-1,0-1 1,0 0 0,0 1 0,0-1-1,0 0 1,1 0 0,-1 0-1,2 2 1,30 17 893,-30-18-895,6 2 95,0-1-1,0 1 1,0-1-1,0 0 1,0-1-1,19 2 1,59-2 503,-58-2-370,-15-1-106,0 0 0,0-1 0,0 0 0,0-1-1,-1-1 1,1 0 0,-1-1 0,0-1 0,0 0 0,-1 0 0,0-1 0,18-14 0,-17 11-71,-1 0 0,0-1 1,-1 0-1,0-1 0,-1-1 0,0 1 0,-1-2 0,0 1 1,-1-1-1,-1 0 0,7-17 0,-4-1-44,-1-1 0,-2 1 0,-1-1 0,3-51 0,-8-127-523,-1 203 444,-13-171-1813,-16 10-1686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48.34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1 422 10722,'0'0'7093,"2"0"-7074,9-3 23,0 1-1,1 0 1,-1 1 0,22 1 0,-32 0-36,0 0 1,0 0-1,0 0 0,1 0 1,-1 0-1,0 0 0,0 0 0,0 0 1,0 1-1,0-1 0,0 1 1,1-1-1,-1 0 0,0 1 1,0 0-1,0-1 0,0 1 0,-1 0 1,1-1-1,0 1 0,0 0 1,0 0-1,0 0 0,-1 0 1,1-1-1,0 1 0,-1 0 0,1 0 1,-1 1-1,1-1 0,-1 0 1,1 2-1,8 26 247,-1 1 0,-1 1 0,3 32 1,1 94 38,-8-93-24,-3 16 85,0-80-342,0 0 0,0 1 0,0-1 0,0 0 0,0 0 0,0 1 0,0-1 0,0 0 0,0 0 0,0 0 0,-1 1 0,1-1 0,0 0 0,0 0 0,0 0 0,0 1 0,-1-1 0,1 0 0,0 0 0,0 0 0,0 0 0,-1 1 0,1-1 0,0 0 0,0 0 0,-1 0 0,1 0 0,0 0 0,0 0 0,-1 0 0,1 0 0,0 0 0,0 0 0,-1 0 0,1 0 0,0 0 0,0 0 0,-1 0 0,1 0 0,0 0 0,-1 0 0,1 0 0,0 0 0,0 0 0,-1-1 0,-12-5-94,8 2-1,0-1 0,0 1-1,1-1 1,0 0 0,0-1 0,-4-6 0,-5-6-120,2 3 85,2 4 765,-19-22 0,28 27-249,3-1-428,-1 0-1,2 0 1,-1 0-1,1 1 1,0-1-1,8-9 1,6-9-18,34-53-41,242-351-1212,-171 267 1598,-117 154-208,-2 4 741,-4 12-158,0-4-655,-2 23 107,-1-1 1,-9 41-1,3-23-186,0 0-50,3-18-14,1 0 0,-2 44 0,7-70 120,0 1-1,0-1 0,0 0 1,0 1-1,0-1 0,0 0 1,0 1-1,0-1 0,0 1 1,1-1-1,-1 0 0,0 1 1,0-1-1,0 0 0,0 1 1,1-1-1,-1 0 0,0 1 1,0-1-1,1 0 0,-1 1 1,0-1-1,0 0 0,1 0 1,-1 1-1,0-1 0,1 0 1,-1 0-1,0 0 0,1 0 1,-1 1-1,1-1 0,14-1-125,-9 1 191,-1-1-7,0 0 0,0 0 0,0 0 0,-1 0 0,1-1 0,0 0-1,-1 0 1,1 0 0,4-3 0,5-5 256,17-15 0,-14 10-87,54-49 415,-44 39-492,1 1 1,38-27-1,-53 45-349,-13 6 189,0 0 0,0 0 0,0 0 0,0 0 0,0 0 0,1 0 0,-1 0 0,0 0 0,0 1 0,0-1 0,0 0-1,0 0 1,0 0 0,1 0 0,-1 0 0,0 0 0,0 0 0,0 0 0,0 0 0,0 0 0,0 0 0,1 0 0,-1 1 0,0-1 0,0 0-1,0 0 1,0 0 0,0 0 0,0 0 0,0 0 0,0 0 0,0 1 0,0-1 0,0 0 0,0 0 0,0 0 0,0 0 0,0 0 0,0 1 0,0-1-1,0 0 1,0 0 0,-8 24-1307,-14 16-1091,-11 5-3557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10.6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15051,'0'0'6376,"1"11"-6368,2 1-113,0 1 0,3 23 0,-3-10 124,5 43 186,0 92 0,-8-190-4868,0-6-5798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11.1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31 203 14403,'0'0'4741,"11"29"-4702,31 96-147,-40-118 86,0-1 0,-1 1 0,0 0 1,0-1-1,-1 1 0,0 0 0,0-1 0,0 1 1,-1 0-1,0 0 0,0-1 0,-1 1 0,0-1 1,0 1-1,0-1 0,-6 10 0,0 2 9,-50 102 550,53-106 236,8-13-210,5-7-387,7-7 87,-1-1 0,17-22-1,4-5-9,104-127-660,-129 155 185,2-3-778,0 0 0,-1-1 0,-1 0 0,-1-1 0,0 0 0,-1 0 1,-1-1-1,7-30 0,-9 30 1620,0 1 0,1 1 1,2-1-1,-1 1 0,2 0 1,14-22-1,-22 39-518,-1-1-1,0 1 1,1-1-1,-1 0 1,0 1 0,1-1-1,-1 1 1,1-1-1,-1 1 1,1 0-1,-1-1 1,1 1 0,-1-1-1,1 1 1,0 0-1,0-1 1,-1 1-69,1 0-1,-1 0 1,0 0 0,0 0-1,1 1 1,-1-1 0,0 0 0,0 0-1,1 0 1,-1 0 0,0 0-1,0 0 1,0 1 0,1-1-1,-1 0 1,0 0 0,0 0-1,0 1 1,1-1 0,-1 0 0,0 0-1,0 0 1,0 1 0,0-1-1,0 0 1,0 0 0,1 1-1,4 28 608,-1-11-5,23 78 205,-19-63-768,-7-108-9803,-1 31 2314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11.5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10762,'0'0'8709,"10"0"-8565,31 6-127,-40-6-24,0 0-1,0 0 1,0 1 0,0-1 0,1 0-1,-1 1 1,0-1 0,0 1 0,0 0-1,0-1 1,0 1 0,0 0 0,0-1-1,-1 1 1,1 0 0,0 0 0,0 0-1,0 0 1,-1 0 0,1 0 0,-1 0-1,2 2 1,-1 0-23,-1 0 0,1 0 0,-1 0 0,0 1-1,0-1 1,0 5 0,0-1 28,0 0 14,-1 0 0,0 0 0,0 0 0,-1 0 0,1 0 0,-1 0 0,-1 0 0,-4 8 0,0-2 184,0 0 0,-1-1-1,-10 13 1,16-22 381,3-3-250,6-4-183,13-10-219,6-6-199,-17 12 510,1 0-1,12-7 0,-19 13-776,1 0 0,0 0 0,0 1 0,0-1 0,0 1 0,0 0 0,0 0-1,0 0 1,0 1 0,6-1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12.3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3 320 15683,'0'0'5090,"0"8"-4936,-1-1-86,0-3-11,1 0 0,-1 0 1,1 0-1,0 0 0,1 0 0,-1 0 0,1 0 0,0 1 1,0-1-1,2 6 0,0 2 69,-3-9-93,1-1 0,0 1 0,-1 0-1,1-1 1,0 1 0,2 3 0,-3-6-58,1 1 0,-1-1 1,1 1-1,-1-1 0,1 1 0,-1-1 0,1 1 0,-1-1 0,1 0 1,-1 1-1,1-1 0,-1 0 0,1 0 0,-1 1 0,1-1 0,0 0 1,-1 0-1,1 0 0,-1 0 0,1 0 0,0 0 0,-1 0 1,1 0-1,0 0 0,-1 0 0,1 0 0,0 0 0,-1 0 0,1 0 1,-1 0-1,1-1 0,1 0 0,0 0-97,1-1 0,0 0 0,0 0 0,-1 0 0,1 0 0,-1 0 0,1-1 0,-1 1 0,0-1 0,0 0 0,0 0 0,1-3 0,2-1-42,64-116-3172,-48 82 3310,-17 36 2604,-2 9-1208,-2 12-624,0-11-612,0 13 104,-1 5-102,2-1 0,3 23 1,-4-44-160,1 0 0,-1-1 1,0 1-1,0 0 0,0-1 1,1 1-1,-1-1 1,0 1-1,1 0 0,-1-1 1,1 1-1,-1-1 0,0 1 1,1-1-1,-1 1 0,1-1 1,-1 0-1,1 1 0,0-1 1,-1 0-1,1 1 1,-1-1-1,1 0 0,0 1 1,-1-1-1,1 0 0,-1 0 1,1 0-1,0 0 0,1 0 1,-1 0-42,0 0 0,1 0 0,-1 0 0,0 0 0,1-1 0,-1 1 0,0 0 0,0-1 0,1 1 0,-1-1 0,0 0 0,0 1 0,0-1 0,0 0 0,0 0 0,0 0 0,2-1 0,5-8-188,-1-1 0,10-19-1,4-5-424,-9 12 312,-10 19 411,0-1 0,1 1 1,0-1-1,-1 1 0,8-7 0,-6 9 3021,4 2-3764,5 0-1012,-12-2 1644,1 1 0,0-1 1,-1 1-1,1-1 0,-1 1 1,1-1-1,-1 0 0,0 1 1,1-1-1,-1 0 0,0 0 1,1-3-1,7-27 9,-8 25 161,1 1-1,0-1 1,5-11 0,1 3-28,1 0 0,0 1 0,1 0 0,0 0 0,16-15 0,-25 28-77,0 0 1,0 0-1,0 1 0,0-1 0,0 0 1,0 0-1,1 0 0,-1 1 0,0-1 1,0 1-1,1-1 0,-1 1 0,0-1 1,0 1-1,1 0 0,-1-1 0,1 1 1,-1 0-1,0 0 0,2 0 0,-2 7 544,-1 11 24,1-5-333,-3 25 1,2-37-239,-1 1-1,1 0 1,-1-1-1,1 1 1,-1-1 0,0 1-1,1 0 1,-1-1-1,0 1 1,-2 1 0,-11 15-1854,-28 27 1,6-15-5813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12.6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0 690 13778,'0'0'2713,"24"-15"-2047,16-11-23,105-69 2077,160-147 555,-70 50-2309,-63 74-1103,-170 116-221,-6 8-65,-51 59-4392,23-29-1211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12.9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97 1 8345,'0'0'8786,"0"5"-8849,-13 170 2885,0-30-1331,7 260 279,-2-411-1721,-1-9-957,1 0-1,-11-27 1,-1-7-3012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13.3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296 0 15403,'0'0'4145,"-22"147"-4041,12-91 464,-6 0-272,0-6-160,-6 1 128,-5-10-80,0-1 8,-5-14-152,0-11-40,-6-15-504,6 0-1168,11-15-3201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13.6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5945,'0'0'12154,"75"91"-10825,-48-71-265,11 5-224,5 1-80,-1-6-208,7 0-208,-6-4-192,10-1-152,-10 0-256,16-5-736,-10-5-1000,-12 0-2529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13.9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1 148 15891,'0'0'7113,"118"-31"-6456,-75 16-257,-6 0-8,-4 0-272,-1 5 120,-16 0-192,0 4 0,-11 1-48,1 5-8,-6-10-160,0-5-640,-16 0-1361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14.2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135 1 17819,'0'0'5385,"0"147"-5032,0-96-353,0-1 0,0-9-457,-6-6-1063,-15-4-1417,5-11-1255,5-5-2786</inkml:trace>
  <inkml:trace contextRef="#ctx0" brushRef="#br0" timeOffset="1">1 427 4240,'0'0'16996,"64"5"-16308,-32-5-384,0 0-104,1-5-72,-6-5-32,-11 4-96,-6 6 0,-10 6-3808,-16 9-4930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49.02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12 168 11018,'0'0'7454,"0"18"-7325,0 126 665,0-72-346,-4 135 269,3-170-665,1-37-56,0 0 1,0 0-1,1 0 1,-1 0-1,0 1 0,0-1 1,0 0-1,0 0 0,0 0 1,0 0-1,0 0 1,0 0-1,0 1 0,0-1 1,0 0-1,0 0 0,0 0 1,0 0-1,0 0 1,0 1-1,0-1 0,0 0 1,0 0-1,0 0 0,0 0 1,0 0-1,0 1 1,0-1-1,0 0 0,0 0 1,-1 0-1,1 0 1,0 0-1,0 0 0,0 1 1,0-1-1,0 0 0,0 0 1,0 0-1,-1 0 1,1 0-1,0 0 0,0 0 1,0 0-1,0 0 0,0 0 1,-1 0-1,-1-2-197,1-7-373,0 0 0,1 1 1,-1-1-1,3-15 0,-1-4-736,5-124-5080,-2 120 4737,1 0 0,16-53-1,-11 53 1556,29-81 5022,-32 97-3469,0 1 1,1 0 0,1 0 0,20-26-1,-27 40-1414,-1 0-1,0-1 1,1 1-1,-1 0 1,1 0-1,-1 0 0,1 0 1,-1 1-1,1-1 1,0 0-1,-1 1 1,1-1-1,0 1 1,3-1-1,30 0 138,-18 2-115,-16-1-36,12 9 241,-10-5-239,-1 1 1,1-1-1,-1 1 1,0 0-1,-1 0 1,1-1-1,-1 1 1,1 6-1,2 43 563,-3-39-470,7 424 1031,-8-438-1151,0 0-1,0-1 0,0 0 0,0 0 0,0 0 0,0 0 0,0 1-1,0-1 1,0 0 0,0 0 0,0 0 0,0 0 0,0 1 0,0-1 0,0 0-1,0 0 1,0 0 0,0 0 0,-1 1 0,1-1 0,0 0 0,0 0 0,0 0 0,0 0-1,0 0 1,0 1 0,-1-1 0,1 0 0,0 0 0,0 0 0,0 0 0,0 0-1,-1 0 1,1 0 0,0 0 0,0 0 0,0 0 0,0 0 0,-1 0 0,1 0-1,0 0 1,0 0 0,0 0 0,-1 0 0,1 0 0,0 0 0,0 0 0,0 0-1,0 0 1,-1 0 0,1 0 0,0 0 0,0 0 0,-8-5-224,1-3-602,1 0 1,-8-12-1,2 2-2567,-10-15-9143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14.6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0 188 16819,'0'0'4409,"21"-11"-4086,73-37-62,53-35-66,-130 75-200,35-17 40,-45 22-56,-1 1 1,0 0-1,0 0 1,1 1-1,-1 0 1,11 0-1,-17 1 21,0 0 0,0 0 0,1 0 0,-1 0-1,0 0 1,1 0 0,-1 0 0,0 0 0,0 1-1,1-1 1,-1 0 0,0 0 0,0 0 0,1 1-1,-1-1 1,0 0 0,0 0 0,1 1 0,-1-1-1,0 0 1,0 0 0,0 1 0,0-1 0,0 0-1,1 0 1,-1 1 0,0-1 0,0 0-1,0 1 1,0-1 0,0 0 0,0 1 0,0 14 37,0-9-6,0-4-28,-3 110 474,1-94-400,0-1-1,-1 1 1,-1-1-1,-8 22 0,9-30-80,1-4-24,1-1 1,-1 0-1,0 1 1,0-1-1,-5 6 0,6-9 7,0 0-1,0 0 1,0 0-1,0 0 0,-1 0 1,1 0-1,0 0 0,-1-1 1,1 1-1,-1 0 0,1-1 1,-1 1-1,1-1 1,-1 0-1,1 1 0,-1-1 1,1 0-1,-1 0 0,-1 0 1,-20-2-1095,2-6-1532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15.0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109 0 17531,'0'0'4373,"-8"18"-3825,-27 57-256,28-61-366,0-1 0,-19 25-1,3-3-601,23-35 657,0 1 0,0-1 0,-1 0 0,1 1-1,0-1 1,0 1 0,-1-1 0,1 1 0,0-1-1,0 1 1,0-1 0,0 1 0,0-1 0,0 1-1,0-1 1,0 1 0,0-1 0,0 1 0,0-1 0,0 1-1,1 0 1,-1 0 2,0-1 1,1 0-1,-1 0 1,0 1-1,1-1 0,-1 0 1,0 0-1,1 1 0,-1-1 1,1 0-1,-1 0 0,0 0 1,1 0-1,-1 0 1,1 0-1,-1 0 0,0 0 1,1 0-1,-1 0 0,1 0 1,3 0 13,-1-1 0,0 1 0,1-1 0,-1 0 0,5-2 0,22-12 634,0-1 0,32-24 1,-21 13-231,-28 21-411,-11 5-686,-12 2-487,9-1 1120,-28 6-4795,-3 8-9899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15.3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274 1 17747,'0'0'2214,"8"10"-1746,-3-4-356,1 0-25,-2 0 0,1 1 1,0-1-1,-1 1 0,-1 0 0,1 0 0,-1 0 0,0 0 1,0 0-1,2 14 0,0 19 252,-2 0-1,-1 1 1,-2-1 0,-2 1-1,-2-1 1,-11 52 0,-74 226 1374,67-251-1363,-36 73 1,51-125-438,-1-1 0,-1 0 0,0 0 0,-17 19-1,19-25-618,-1-1-1,0 1 0,0-2 0,-12 8 0,12-9-1271,0-1 0,0-1 0,-10 4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15.9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17819,'0'0'4697,"21"66"-4345,-5-31 160,0 11-239,1 0-265,-1-11-8,-16-30-633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16.5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49 138 19924,'0'0'3973,"19"-1"-4264,0 0 299,-3 2 1,-1-2 0,0 0 0,0-1 0,0-1 0,0 0 0,22-8 0,1-5 66,65-38 1,-41 20-54,-42 24-52,-18 9 12,-2 1 14,0 0-1,0 0 1,1 0-1,-1 0 1,0 0 0,0 0-1,0 0 1,0 0-1,0 0 1,0 0 0,0-1-1,1 1 1,-1 0-1,0 0 1,0 0 0,0 0-1,0 0 1,0 0 0,1 0-1,-1 0 1,0 0-1,0 0 1,0 0 0,0 0-1,0 0 1,0 0-1,1 0 1,-1 1 0,0-1-1,0 0 1,0 0 0,0 0-1,0 0 1,0 0-1,1 0 1,-1 0 0,0 0-1,0 0 1,1 14-226,-3 9 216,-1 0-1,0 0 0,-2-1 1,-1 1-1,-11 28 0,-140 346 1,112-313-46,9-19-58,-66 124-1048,95-176 226,-2 1 1,1-1-1,-21 22 0,28-34 480,0 0 0,-1 0 0,1 0-1,0 0 1,-1 0 0,1 0 0,-1-1-1,1 1 1,-4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17.1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 5857,'0'0'8439,"2"-2"-8087,1 1-143,-1-1-1,1 1 1,0 0 0,0 0-1,0 0 1,0 1-1,0-1 1,0 1-1,0-1 1,0 1-1,0 0 1,0 0 0,3 1-1,-3-1-398,-3 0 274,1 0-1,0 0 1,-1 0 0,1 1 0,-1-1 0,1 0 0,0 0 0,-1 1-1,1-1 1,-1 1 0,1-1 0,-1 0 0,1 1 0,-1-1 0,1 1-1,-1-1 1,1 1 0,-1 0 0,0-1 0,1 1 0,-1-1 0,0 1-1,1 0 1,-1-1 0,0 1 0,0 0 0,1 0 0,2 22 597,2 78 748,0 0-79,-5-69-956,5 117 731,-5-139-1119,0-8-23,-1-1-1,1 0 1,0 0 0,0 1 0,0-1 0,0 0-1,0 0 1,0 1 0,1-1 0,-1 0-1,0 0 1,1 0 0,-1 1 0,1-1-1,-1 0 1,1 0 0,-1 0 0,1 0 0,1 2-1,-1-3-58,0 0 0,-1 0 0,1 0-1,0 0 1,-1 0 0,1-1 0,0 1 0,0 0-1,-1 0 1,1-1 0,0 1 0,-1 0 0,1-1-1,-1 1 1,1-1 0,0 1 0,-1-1 0,1 1-1,-1-1 1,1 1 0,-1-1 0,1 1-1,-1-1 1,0 0 0,1 1 0,-1-1 0,0 0-1,1 0 1,-1 0 31,30-48-1473,9-15-443,-36 60 1876,9-14-168,1 2 1,17-19-1,-25 31 430,-1-1 0,1 1 0,0 1 1,0-1-1,0 1 0,0 0 0,0 0 0,1 0 0,0 1 0,-1 0 1,1 0-1,8-2 0,-1 3 1084,23 0 1,-21 2-565,-12-1-549,1 0 0,0 1 1,0 0-1,-1 0 0,1 0 0,0 0 0,-1 0 0,0 1 0,1 0 0,-1-1 1,0 1-1,1 1 0,-1-1 0,3 3 0,2 3 65,0 0 0,-1 0-1,10 15 1,-15-21-223,0 0-1,-1 1 1,0-1 0,1 1 0,-1-1-1,1 6 1,-1-8-90,-1 1 0,0 0 0,0-1 0,0 1-1,0-1 1,0 1 0,0 0 0,0-1 0,0 1 0,0-1-1,0 1 1,-1 0 0,1-1 0,0 1 0,0-1 0,0 1 0,-1-1-1,1 1 1,0-1 0,-1 1 0,1-1 0,-1 1 0,1-1-1,0 1 1,-1-1 0,1 1 0,-1-1 0,1 0 0,-1 1 0,1-1-1,-1 0 1,1 0 0,-1 1 0,0-1 0,1 0 0,-1 0 0,0 0-1,-24 2-8275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17.7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18980,'0'0'6473,"118"41"-6265,-86-41-208,-5 0-72,-5 0-408,-6 0-720,-16 5-1033,-11 15-3088,-16 11-9570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18.0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0 178 13946,'0'0'8125,"23"-10"-7607,73-31-5,-77 31-379,0 0 0,28-20 0,2-1-25,-21 14-90,-16 9-131,0 2 0,14-7 0,-26 13 84,0 0 0,0-1 1,0 1-1,0 0 0,1 0 0,-1 0 0,0 0 0,0 0 1,0 0-1,1 0 0,-1-1 0,0 1 0,0 0 0,1 0 0,-1 0 1,0 0-1,0 0 0,1 0 0,-1 0 0,0 0 0,0 0 1,0 0-1,1 0 0,-1 1 0,0-1 0,0 0 0,1 0 0,-1 0 1,0 0-1,0 0 0,0 0 0,1 0 0,-1 1 0,0-1 1,0 0-1,1 0 0,-3 10-624,2-7 730,-4 9-85,-1 0 0,0 0 0,-1-1 0,0 0 0,0 1 0,-9 9 0,-12 22 47,-111 203 169,115-202-11,-29 82 0,52-125-270,0-1 0,0 0 0,0 0-1,0 0 1,0 0 0,0 0 0,0 0 0,0 1 0,0-1 0,0 0-1,0 0 1,0 0 0,1 0 0,-1 0 0,0 0 0,0 0 0,0 1 0,0-1-1,0 0 1,0 0 0,0 0 0,1 0 0,-1 0 0,0 0 0,0 0-1,0 0 1,0 0 0,0 0 0,1 0 0,-1 0 0,0 0 0,0 0-1,0 0 1,0 0 0,0 0 0,1 0 0,-1 0 0,0 0 0,0 0 0,0 0-1,0 0 1,0 0 0,1 0 0,-1 0 0,0 0 0,0-1 0,0 1-1,0 0 1,0 0 0,0 0 0,0 0 0,1 0 0,-1 0 0,0 0-1,0-1 1,14-7-4454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18.3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462 0 11546,'0'0'9762,"5"101"-8762,-16-60-384,-5-5-312,-5-1-192,-1 6-112,-10-6-120,-5 6-752,-6-1-456,-22 11-1353,17-11-111,0-14-2569</inkml:trace>
  <inkml:trace contextRef="#ctx0" brushRef="#br0" timeOffset="1">0 527 8009,'0'0'10112,"22"-3"-8736,0 0-996,-6 2-110,0-1-1,0-1 0,0-1 1,-1 0-1,0-1 0,0-1 1,23-11-1,39-29 789,-2-3 0,122-104 0,-175 133-1032,-9 8-31,0 1-1,1 0 1,0 1-1,23-12 1,-36 21-67,6-2 82,-5 6-280,-4 6-643,-12 24-1270,-34 55 0,2-22-7121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18.7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253 1 14483,'0'0'7785,"0"162"-7689,-11-86 352,-5 5 136,-5 10-263,-1 6-9,-10-11-48,0-5-40,-1-15-104,7-10-120,-1-26-120,11-15-496,5-15-761,6-15-1471,5-15-9147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49.38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0 401 14947,'0'0'3531,"3"21"-2986,9 67-259,-10-73-234,-1 27 0,-1-30-110,0-12 11,0 1 0,0 0 0,0 0 0,0 0 0,0 0 1,0 0-1,1-1 0,-1 1 0,0 0 0,1 0 0,-1 0 1,0 0-1,1-1 0,-1 1 0,1 1 0,0-2-11,-1 0 0,1 0 1,-1 1-1,0-1 0,1 0 0,-1 0 0,1 0 0,-1 0 0,1 0 0,-1 0 0,1 0 1,-1 0-1,1 0 0,-1 0 0,1 0 0,-1 0 0,1 0 0,-1 0 0,1 0 1,-1 0-1,1-1 0,-1 1 0,1 0 0,-1 0 0,0-1 0,1 1 0,-1 0 0,1 0 1,-1-1-1,0 1 0,1-1 0,-1 1 0,9-8-74,-1-1-1,0 0 1,-1 0 0,13-20 0,3-4 173,45-46 1533,97-90 1,-83 88-555,-81 80-1009,43-45 367,-40 40-350,1 1 0,-1-1 0,-1 0 0,1 0 0,-1 0 0,4-12 0,-6 17-44,-1 1-1,0-1 1,0 0-1,1 0 1,-1 0 0,0 0-1,0 1 1,0-1-1,0 0 1,0 0-1,0 0 1,0 0-1,0 0 1,-1 1-1,1-1 1,0 0 0,0 0-1,-1 0 1,1 1-1,-1-1 1,1 0-1,0 0 1,-1 1-1,1-1 1,-2 0-1,0-1-167,0 1 1,0 0-1,0-1 0,0 1 0,0 0 0,-4-1 0,0-1-284,-22-10-3618,2-3-3161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19.2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0 14251,'0'0'6045,"0"20"-5316,0 4-559,0 8 65,-6 58-1,2-60-199,1-12-24,-1 30 0,4-48-13,0 0 1,0 0-1,0 0 0,0 0 0,1 1 0,-1-1 0,0 0 0,0 0 1,0 0-1,0 0 0,0 0 0,0 0 0,0 0 0,0 0 1,0 1-1,0-1 0,0 0 0,0 0 0,0 0 0,1 0 0,-1 0 1,0 0-1,0 0 0,0 0 0,0 0 0,0 0 0,0 0 0,0 0 1,0 0-1,1 0 0,-1 0 0,0 0 0,0 0 0,0 0 0,0 0 1,0 0-1,0 0 0,0 0 0,1 0 0,-1 0 0,0 0 0,0 0 1,0 0-1,0 0 0,0 0 0,0 0 0,0 0 0,1 0 0,-1 0 1,0 0-1,7 0-14,-1 0 59,0 0 0,0 0 1,0 0-1,0-1 0,9-2 1,9-6 306,1-1 0,-2-2 0,36-22 0,6-3 189,114-50-120,-171 83-433,-6 3-11,1-1 0,0 1 0,-1-1 0,1 1 0,0 0 0,0 0 0,0 1 0,0-1 1,0 1-1,0-1 0,3 1 0,-12 7-721,-10 11-171,-9 2-1556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20.0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160 1 17411,'0'0'3061,"5"2"-3230,-1 0 168,-1 0 0,0 0 0,1 0 0,-1 1 0,0-1 1,0 1-1,0 0 0,-1-1 0,1 1 0,0 1 0,-1-1 0,0 0 1,3 6-1,-1-1 5,-1 1 0,0-1 1,0 1-1,-1 0 0,0-1 0,1 11 1,2 57 126,-4-47-48,4 182 527,-4 97 660,6 91-133,-3-347-1036,-5-52-92,1 0-1,-1 0 1,0 1 0,0-1-1,1 0 1,-1 0 0,0 0-1,1-1 1,-1 1 0,0 0-1,0 0 1,1 0 0,-1 0-1,0-1 1,-1 0 0,-1-1-46,-1 0-1,0-1 1,1 1 0,-1-1 0,1 0 0,0 0 0,0-1 0,-4-4 0,-22-35-627,24 35 483,-17-29-3118,-25-59 0,43 87 2608,0 0 0,0 1 0,-9-14 0,11 20 747,0-1 0,0 1 0,0 0 0,0 0 1,-1 0-1,-3-2 0,4 3 394,0 0 1,0 0-1,0 0 0,0 0 1,0 1-1,0-1 0,0 1 1,0-1-1,0 1 0,-4 0 1918,6 0-2375,0-1 0,0 1 0,0-1 0,0 1 0,1 0 0,-1-1 0,0 1 1,0 0-1,0-1 0,1 1 0,-1 0 0,0-1 0,0 1 0,1 0 0,-1 0 0,0-1 1,1 1-1,-1 0 0,0 0 0,1-1 0,-1 1 0,0 0 0,1 0 0,-1 0 0,0 0 1,1 0-1,-1 0 0,1-1 0,-1 1 0,0 0 0,2 0 0,17-3-5,-15 3 7,10-2 201,-1-1 1,1-1-1,-1 0 0,0-1 0,20-9 0,57-40 883,-62 36-1088,-26 17 2,1-1 1,-1 1-1,0 0 0,0-1 1,1 1-1,-1 1 0,1-1 1,-1 0-1,1 0 0,-1 1 1,4-1-1,-6 1 6,0 0-1,0 0 1,0 0-1,0 0 1,0 0 0,0 0-1,0 0 1,0 0-1,0 0 1,0 0 0,0 0-1,1 0 1,-1 0-1,0 0 1,0 0 0,0 0-1,0 0 1,0 0-1,0 0 1,0 0 0,0 0-1,0 1 1,0-1-1,0 0 1,0 0-1,0 0 1,0 0 0,0 0-1,0 0 1,0 0-1,1 0 1,-1 0 0,0 0-1,0 0 1,0 0-1,0 0 1,0 0 0,0 0-1,0 1 1,0-1-1,0 0 1,0 0 0,0 0-1,0 0 1,0 0-1,0 0 1,0 0 0,0 0-1,0 0 1,0 0-1,0 0 1,0 0 0,0 1-1,0-1 1,-1 0-1,1 0 1,0 10 37,-1 0 0,0 0 0,-1 0 0,0 0-1,-1 0 1,0-1 0,-6 13 0,-36 64-1,40-77-46,-25 39-650,-43 55-1,53-78-62,-2 0-1,0-2 0,-43 34 1,56-52 1306,7-4 773,9 0-503,14-3-211,-1-1 0,1-1 0,-1-1 0,0-1 0,24-9 0,0 0-113,21-6 168,23-8-235,98-17-1,-144 40-1268,-42 6 780,0 0-1,1 0 1,-1 0 0,0 0 0,0-1-1,0 1 1,1 0 0,-1 0 0,0 0-1,0 0 1,0 0 0,1 0 0,-1 0 0,0 0-1,0 0 1,0 0 0,1 0 0,-1 0-1,0 0 1,0 0 0,1 1 0,-1-1 0,0 0-1,0 0 1,0 0 0,0 0 0,1 0-1,-1 0 1,0 0 0,0 1 0,0-1-1,0 0 1,1 0 0,-1 0 0,0 0 0,0 1-1,0-1 1,-17 9-1484,-25 6-1457,-14 4-5053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20.7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1 323 11562,'0'0'7426,"21"-6"-6117,-18 5-1250,34-9 861,-1-2 1,66-31 0,254-168 1508,-333 196-2427,-12 9-3,15-13-71,-48 24-23,-4 6-147,15-7-75,-1 1 0,1-1-1,-16 2 1,3-3-1075,-47-2-1,43-1-129,-22 0-2614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21.0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182 87 14875,'0'0'7392,"10"-15"-7151,30-42-170,-31 42-125,-9 20-31,0 19 9,-8 187 287,-61 193 331,-30 0 107,72-300-549,10-46-41,-2 13-155,17-53 59,3-13-459,1-9-1515,2-20 1468,23-102-1679,-2 41-1743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21.4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7881,'0'0'10670,"2"24"-9056,12 158 1003,8 249-1411,-22-31-1539,10-633-3649,1 113 176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21.7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0 107 13122,'0'0'4398,"13"-17"-4348,37-54 110,-37 53 44,13 18 738,-26 0-541,1 12 573,6 17-631,-4-19-265,-1 0 0,2 16 0,3 41 43,2 59 75,6 81 1093,2 86-376,-17-291-910,0 0 1,0 0 0,0-1 0,-1 1-1,1 0 1,-1 0 0,1 0 0,-1 0-1,0 2 1,0-4-17,1 1 0,0-1 0,-1 1 0,1-1 0,-1 1 0,1-1 0,0 1 0,-1-1 0,1 1 0,-1-1 0,1 1 0,-1-1 0,0 0 0,1 1 0,-1-1 0,1 0 0,-1 0 0,0 1 0,0-1 0,-1 0-66,0 0 0,1 0 0,-1-1 0,0 1 0,0 0 0,1-1 0,-1 0 0,0 1 0,1-1 0,-1 0 0,1 0 0,-1 0 0,1 0 0,-1 0 0,1 0 0,-1 0 0,1 0 0,0 0 0,-2-3 0,-1-1-527,0 0 0,0-1 0,1 1 0,-4-7 0,-14-32-5106</inkml:trace>
  <inkml:trace contextRef="#ctx0" brushRef="#br0" timeOffset="1">11 128 17683,'0'0'2537,"0"132"-3001,0-56 1208,0 5 128,0-10 224,0-11-232,0-24-399,0-21-361,6-76-1609,10-5 409,-6 6-5057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22.2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12066,'0'0'13059,"134"66"-12803,-102-56-128,-11-5-80,1-5-48,-11 5-552,-17 15-992,-21-4-593,-10 4-7473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22.6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0 19700,'0'0'3336,"0"158"-2663,0-82 111,0 5-288,0 0-224,0-5-112,-5-10-160,-1-21-72,1-24-288,5-11-344,0-66-1993,0-5-224,0-5-1848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22.9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1 289 10266,'0'0'6970,"22"-11"-6223,155-78 1506,-86 46-875,2 3-1,2 5 1,112-26-1,-195 58-1344,1 1 0,0 0-1,19-1 1,-32 3-36,0 0 1,0 0-1,0 0 1,0 0-1,0 0 0,0 0 1,0 0-1,1 1 1,-1-1-1,0 0 0,0 0 1,0 0-1,0 0 1,0 0-1,0 0 1,0 0-1,0 0 0,0 0 1,1 0-1,-1 0 1,0 0-1,0 0 0,0 1 1,0-1-1,0 0 1,0 0-1,0 0 0,0 0 1,0 0-1,0 0 1,0 0-1,0 0 0,0 1 1,0-1-1,0 0 1,0 0-1,0 0 1,0 0-1,0 0 0,0 0 1,0 0-1,0 1 1,0-1-1,0 0 0,0 0 1,0 0-1,0 0 1,0 0-1,0 0 0,0 0 1,0 0-1,-1 1 1,1 5-50,-1 0-1,-1-1 1,1 1 0,-1 0 0,0 0 0,0-1 0,-1 1 0,1-1-1,-6 8 1,-9 15-620,-2-1 0,-40 45 0,50-62 440,-57 66-3206,2-13-4108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23.2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50 17587,'0'0'3709,"19"-3"-3426,64-12-199,-72 13-62,0-1 0,-1 0 0,0-1 0,12-5 0,4-1 17,-21 9-151,-6 9-176,-6 9-16,-1-1 0,-1 0 0,0-1 0,-13 16 0,-10 16-69,0 4 699,32-51-310,0 0 0,0 0 0,0 1 0,-1-1 0,1 0 0,0 0-1,0 1 1,0-1 0,0 0 0,-1 1 0,1-1 0,0 0 0,0 0-1,0 1 1,0-1 0,0 0 0,0 1 0,0-1 0,0 0 0,0 1 0,0-1-1,0 0 1,0 0 0,0 1 0,0-1 0,0 0 0,0 1 0,0-1 0,1 0-1,-1 0 1,0 1 0,0-1 0,0 0 0,0 0 0,1 1 0,-1-1-1,0 0 1,0 0 0,0 1 0,1-1 0,-1 0 0,0 0 0,0 0 0,1 0-1,-1 0 1,0 1 0,1-1 0,-1 0 0,0 0 0,0 0 0,1 0 0,-1 0-1,0 0 1,1 0 0,-1 0 0,20-2 638,-19 2-641,8-2 115,-1-1 0,1 0 0,-1-1 0,0 0 0,0 0 0,0 0-1,7-7 1,-3 4-99,-6 4-45,-1 0-1,1 0 1,0 1-1,12-3 1,-18 5-7,0 0 0,0-1 1,0 1-1,1 0 0,-1 0 1,0 0-1,0 0 0,0 0 1,1 0-1,-1 0 0,0 0 0,0 0 1,0 0-1,1 0 0,-1 0 1,0 0-1,0 0 0,0 0 1,1 0-1,-1 1 0,0-1 1,0 0-1,0 0 0,1 0 1,-1 0-1,0 0 0,0 0 1,0 0-1,0 1 0,1-1 1,-1 0-1,0 0 0,0 0 1,0 0-1,0 1 0,0-1 0,0 0 1,0 0-1,1 1 0,-2 11-505,1-7 309,-2 10-280,-1 0 0,0-1 0,-1 1 0,-1-1 0,0 0 0,-10 18 0,-49 81-4425,49-89 4243,-4 10 433,-31 44 268,43-67 1237,-2-1-1,-12 13 0,18-20 902,7-6-615,41-33 596,46-47-1,-63 57-1878,210-194-79,-238 220-198,0 0 1,0 0-1,0 0 0,0 0 0,0 0 1,0 0-1,0 0 0,0 0 0,0 0 0,0-1 1,0 1-1,0 0 0,0 0 0,0 0 1,0 0-1,0 0 0,0 0 0,0 0 1,0 0-1,0 0 0,0 0 0,0 0 0,0 0 1,0-1-1,0 1 0,0 0 0,-1 0 1,1 0-1,0 0 0,0 0 0,0 0 1,0 0-1,0 0 0,0 0 0,0 0 0,0 0 1,0 0-1,0 0 0,0 0 0,0 0 1,0 0-1,0 0 0,-1 0 0,1 0 1,0 0-1,0 0 0,0 0 0,0 0 0,0 0 1,0 0-1,0 0 0,0 0 0,0 0 1,0 0-1,0 0 0,-1 0 0,1 0 1,0 0-1,0 0 0,0 0 0,0 0 0,0 0 1,0 0-1,0 0 0,0 0 0,0 0 1,0 0-1,0 0 0,0 0 0,-9 1-491,-20 9-2751,-3 4-5376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49.73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80 0 6785,'0'0'9210,"-1"19"-9033,-2 56 262,2-66-119,1 0-1,1 0 1,-1 0 0,3 9-1,-3-15-224,1-1 0,0 1-1,0-1 1,0 0-1,0 1 1,1-1-1,-1 0 1,1 0-1,-1 0 1,1 0 0,0 0-1,2 2 1,-2-3-65,-1 0 1,1 0-1,-1 0 0,1 0 1,0 0-1,-1 0 1,1 0-1,0-1 1,0 1-1,0-1 0,0 1 1,0-1-1,2 0 1,30 0 307,-12-1-329,-24 7-317,-5 10-1195,-19 29 0,4-12-4049</inkml:trace>
  <inkml:trace contextRef="#ctx0" brushRef="#br0" timeOffset="1">0 597 6785,'0'0'12547,"89"-46"-12075,-54 13 8,-4-5-160,0 5-240,-9 3-16,-9 14-64,-9 7-232,-8 14-648,-14 11-553,-8 9-3344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23.6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30 18003,'0'0'2621,"4"-5"-2898,11-15 261,-15 19 22,0 1 1,1 0-1,-1 0 1,0-1 0,0 1-1,0 0 1,0 0-1,0 0 1,0-1-1,1 1 1,-1 0-1,0 0 1,0 0 0,0-1-1,1 1 1,-1 0-1,0 0 1,0 0-1,0 0 1,1 0 0,-1 0-1,0 0 1,0-1-1,1 1 1,-1 0-1,0 0 1,0 0 0,1 0-1,-1 0 1,0 0-1,0 0 1,1 0-1,-1 0 1,0 0-1,1 0 1,-1 1 0,0-1-1,0 0 1,0 0-1,1 0 1,-1 0-1,0 0 1,0 0 0,1 1-1,2 7 342,-3-7-353,1 12 258,0 0 0,0 1 0,-2 14 1,0 7 337,-14 375 701,7-248-2092,4-113-1116,-2-19-2534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23.9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15075,'0'0'5873,"27"116"-5777,-22-70 16,6-6-64,-6 1 0,-5-16-40,0-4 72,0-6-72,0-66-824,6-10-3601,-1 0-9986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24.2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67 14251,'127'-55'4596,"-124"53"-4447,1 0 1,0 1 0,-1-1 0,1 1 0,0 0 0,-1 0-1,7 0 1,164 1 1576,-173 0-1728,-1 0-1,1 0 1,-1 0 0,0 0 0,1 1 0,-1-1 0,1 0 0,-1 0 0,0 1-1,1-1 1,-1 0 0,0 1 0,1-1 0,-1 0 0,0 1 0,1-1 0,-1 0-1,0 1 1,0-1 0,0 0 0,1 1 0,-1-1 0,0 1 0,0-1 0,0 1 0,0-1-1,0 1 1,0-1 0,0 0 0,0 1 0,0-1 0,0 1 0,0 0 0,-1 21-29,1-18 40,-3 7 3,1 0-1,-2 0 0,1 0 0,-1-1 0,-1 0 1,0 1-1,-1-1 0,-10 15 0,-10 18 394,22-30 601,3-12-982,1-1 0,0 0 0,1 1 0,-1-1 0,0 0 0,0 1 0,0-1 0,0 0 0,0 0 0,0 1 0,0-1 1,0 0-1,0 1 0,1-1 0,-1 0 0,0 0 0,0 1 0,0-1 0,1 0 0,-1 0 0,0 0 0,0 1 0,0-1 0,1 0 0,1 1 38,0-1-1,0 1 1,0-1-1,0 0 0,1 1 1,-1-1-1,0 0 1,4-1-1,6 1 122,19 1-10,-9 0 200,32-3 1,-49 2-615,0-1 1,0 0-1,-1 0 1,1 0-1,0 0 0,-1-1 1,1 0-1,-1 0 1,1 0-1,-1 0 1,0-1-1,6-4 1,-7 1-4068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25.6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33 279 15755,'0'0'7723,"0"22"-7713,0 73-49,-1-81 30,2 0-1,0-1 1,0 1 0,4 16-1,-3-25-9,0 0 0,0-1 1,0 1-1,0 0 0,1-1 0,0 1 0,0-1 0,0 0 1,0 0-1,1 0 0,4 3 0,-5-4 8,1-1 0,-1 1-1,1-1 1,0 0 0,0 0 0,0-1-1,0 1 1,0-1 0,1 0 0,-1 0-1,8 1 1,-6-1 10,0-1 0,0 0 0,0 0 1,1 0-1,-1-1 0,0 0 0,-1 0 0,8-2 0,-3-2 10,-1 0 0,0-1-1,0 0 1,0 0 0,9-9-1,-8 7-34,91-83-3489,-101 91 3498,0 0-6,0 0 1,0 0-1,0 0 1,0 0-1,0 0 1,-1 0-1,1 0 1,0 0 0,0 0-1,0 0 1,0 0-1,0 0 1,0 0-1,-1 0 1,1 0-1,0 0 1,0-1-1,0 1 1,0 0-1,0 0 1,0 0-1,0 0 1,0 0 0,0 0-1,-1 0 1,1 0-1,0-1 1,0 1-1,0 0 1,0 0-1,0 0 1,0 0-1,0 0 1,0 0-1,0-1 1,0 1-1,0 0 1,0 0 0,0 0-1,0 0 1,0 0-1,0 0 1,0-1-1,0 1 1,0 0-1,0 0 1,0 0-1,0 0 1,0 0-1,0 0 1,1-1-1,-1 1 1,0 0 0,0 0-1,0 0 1,0 0-1,0 0 1,0 0-1,0 0 1,0 0-1,0 0 1,1-1-1,-1 1 1,0 0-1,0 0 1,0 0-1,0 0 1,-11 0 27,-29-1 1262,37 0-1202,0 1 1,0-1-1,0 0 1,1 0-1,-1 0 1,0 0 0,1-1-1,-1 1 1,0-1-1,1 1 1,-4-4-1,6 4-51,0 1 0,-1 0 0,1 0-1,0 0 1,0-1 0,0 1 0,0 0 0,0 0-1,0 0 1,-1 0 0,1 0 0,0-1 0,0 1-1,0 0 1,-1 0 0,1 0 0,0 0 0,0 0-1,0 0 1,-1 0 0,1 0 0,0 0-1,0-1 1,0 1 0,-1 0 0,1 0 0,0 0-1,0 0 1,0 0 0,-1 0 0,1 1 0,0-1-1,0 0 1,-1 0 0,1 0 0,0 0 0,0 0-1,0 0 1,0 0 0,-1 0 0,1 0-1,0 1 1,0-1 0,0 0 0,-1 0 0,1 0-1,0 0 1,0 0 0,0 1 0,0-1 0,0 0-1,0 0 1,0 0 0,-1 1 0,1-1-1,0 0 1,0 0 0,0 0 0,0 1 0,0-1-1,0 0 1,0 1 0,-1 16 594,1-14-698,21 478 2238,-15-291-4078,-6-188 1832,0-1 11,-1 0 0,1-1 0,0 1 0,0 0 0,-1 0 0,1-1 1,0 1-1,-1 0 0,1 0 0,-1-1 0,1 1 0,-1-1 0,0 1 0,1 0 0,-1-1 0,1 1 0,-1-1 0,0 1 0,0-1 0,1 1 0,-1-1 1,0 0-1,0 1 0,1-1 0,-1 0 0,0 0 0,0 0 0,0 0 0,0 1 0,1-1 0,-1 0 0,-1 0 0,0 0-246,-16 2-611,0-1 1,0 0 0,1-2-1,-23-2 1,29 1 1018,0 0 0,1 0 0,-1-1 0,1-1 0,-1 1 1,1-2-1,1 1 0,-1-2 0,1 1 0,0-1 0,0-1 0,-15-13 1,22 18 56,0 0 1,0 0 0,1-1 0,-1 1 0,1 0-1,0 0 1,-1-1 0,1 1 0,0-1 0,0 1 0,0-5-1,1 5-87,-1 0 0,1 1 0,0-1-1,1 0 1,-1 0 0,0 1 0,0-1-1,1 0 1,-1 0 0,1 1 0,0-1-1,-1 1 1,1-1 0,0 1 0,0-1-1,0 1 1,0-1 0,0 1 0,0 0-1,3-3 1,128-108 2303,78-96-1458,-13-13-950,-86 96-50,-27 27 17,72-75-92,-147 165 350,-7 5 166,0 1 0,0 0-1,0 1 1,0-1-1,1 0 1,-1 1-1,4-2 1,-6 7 996,-2 14-979,0 0 0,-2-1-1,-6 25 1,-4 14-272,-7 96-1348,20-126 821,1-25 438,1-1-1,0 1 0,-1-1 1,1 1-1,0-1 0,-1 1 0,1-1 1,0 0-1,0 0 0,-1 1 1,1-1-1,0 0 0,0 0 0,-1 0 1,1 0-1,1 0 0,-2 0 10,10 1 36,0 0 0,0-1 0,0 0 0,0-1 1,-1 0-1,1-1 0,0 0 0,-1 0 0,1-1 0,-1-1 0,17-7 0,89-39 46,-107 47-105,0 0 0,15-3 1,-21 6 13,0 0 0,1-1 0,-1 1 0,0 0 0,0 0 0,0 0 0,1 0 0,-1 0 0,0 1 0,0-1 0,1 1 0,-1 0 0,0-1 0,0 1 0,2 1 0,-1 1 11,1 0 1,-1 1 0,0-1-1,-1 0 1,1 1-1,-1 0 1,1-1 0,2 8-1,15 36 237,-20-45-215,5 13 37,-1 0-1,0 0 1,-1 0-1,1 18 1,-1 63 35,-4-58-26,-2 0 0,-2 0 0,-1 0 0,-15 49 0,2-27 765,-49 105-1,63-154-702,-15 28 411,18-36-475,0 0-1,0 0 0,0 0 0,-1 0 1,1 0-1,-1-1 0,0 1 0,0-1 0,-3 3 1,4-4-94,0-1-1,0 1 1,1-1 0,-1 1 0,0-1 0,0 0 0,0 1 0,0-1 0,0 0-1,1 0 1,-1 0 0,0-1 0,0 1 0,0 0 0,0-1 0,1 1 0,-1-1-1,0 1 1,0-1 0,1 0 0,-3-2 0,-9-7-792,1-1 0,-14-15 0,10 9-963,-16-14-4330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25.9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1 14067,'0'0'9570,"0"96"-9442,0-45-120,0 5 0,-11-6 40,6-9-48,-1-11-208,6-40-2953,6-25-2544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26.3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264 1 9754,'0'0'11530,"-27"208"-10450,5-76 417,-5 35 159,6-25-392,5-26-568,0-40-408,0-35-288,5 5-104,-27-6-1104,6-9-1680,-5-16-11147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26.7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0 173 16275,'0'0'5729,"145"-25"-4809,-75-1-343,0-4-113,-11 0-80,-11 4 72,-16 6-144,-5 10-168,-16 5-144,-6 5-96,-15 10-424,-12 10-785,-10 11-4008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27.0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70 0 16715,'0'0'4713,"11"112"-5393,-11 4 680,5 51 440,-5 16 64,0-31-112,0-35-48,-5-57 32,-1-9-224,1-5-80,-6-6-72,0-19-104,-5-21-736,0-21-1336,0-19-13548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27.4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0 406 14723,'19'-11'1577,"257"-134"1447,-153 84-719,149-76-336,-192 87-2296,-77 48-303,-6 2-1396,1 0 1615,-9 0-1213,1 0 1,0 1-1,-1 0 0,-11 3 0,14-1 1473,-1-1 1,1-1 0,-15 2-1,7-3 2903,0 1 3920,14 10-6092,-9 76-335,3-41-790,-3 0-1,-33 90 1,22-92-3060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27.7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15643,'0'0'5894,"3"20"-5595,20 133 1051,-12-39-1660,-5 129 1,4-415-7336,-4 88 1404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18.49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0 247 13794,'0'0'4049,"138"-88"-3072,-98 55-329,4-4-352,-9 4-64,-6 5-232,-9 10 80,-10 8-80,-25 29-912,-10 18-369,-9-4-4312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50.10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 12322,'0'0'5757,"1"16"-5327,6 131 70,-1 14 968,-6-159-1437,0 0 0,0 0 0,0-1 0,0 1-1,0 0 1,1 0 0,-1-1 0,1 1 0,-1 0-1,1-1 1,0 1 0,-1 0 0,1-1 0,0 1-1,0-1 1,0 0 0,0 1 0,1-1 0,-1 0-1,0 1 1,0-1 0,1 0 0,-1 0 0,1 0-1,1 1 1,3 0 114,-1 0 0,1 0 0,0-1 0,-1 0 0,1 0 0,9 0 0,88 1 1389,-57-3-1004,2-3-315,-55 11-210,-85 67-1480,29-30-2335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28.1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146 0 16235,'0'0'2705,"16"8"-2274,51 27 129,-64-33-522,0 0 1,0 0 0,0 0-1,0 1 1,0-1 0,-1 1-1,1 0 1,-1 0 0,0 0 0,0 0-1,0 0 1,0 1 0,2 3-1,-3-1 11,1 0-1,-1 0 1,1 0 0,-2 0-1,1 8 1,0-10-28,0 107 551,-2-60-238,0-13-156,-2 0 1,-2-1 0,-1 1-1,-2-2 1,-2 1 0,-20 51-1,27-81-186,3-5 2,0-1 1,0 1 0,-1-1-1,1 0 1,-1 1-1,1-1 1,-1 1 0,0-1-1,1 0 1,-1 0-1,0 1 1,0-1-1,0 0 1,0 0 0,0 0-1,0 0 1,0 0-1,0 0 1,-1 0 0,1 0-1,0-1 1,-1 1-1,1 0 1,0-1-1,-3 1 1,4 0-33,-1-1 0,0 0 0,1 0 0,-1 0 0,1 0-1,-1 0 1,0 0 0,1 0 0,-1 0 0,1 0 0,-1-1 0,0 1 0,1 0 0,-1 0 0,1 0 0,-1-1-1,1 1 1,-1 0 0,1-1 0,-1 1 0,1 0 0,-1-1 0,1 1 0,-1-1 0,1 1 0,0-1 0,-1 1 0,1-1-1,-1 0 1,-4-12-1237,0 0 0,1 0 0,0-1-1,1 0 1,-1-13 0,2 18-51,-8-52-10634</inkml:trace>
  <inkml:trace contextRef="#ctx0" brushRef="#br0" timeOffset="1">119 310 15539,'0'0'5937,"0"157"-5329,-6-96-96,-4 5 56,-6-1-135,0-4-337,-1-5-96,1-10-120,-5-26-705,5-15-871</inkml:trace>
  <inkml:trace contextRef="#ctx0" brushRef="#br0" timeOffset="2">226 649 10522,'0'0'13595,"54"117"-12027,-33-56-360,-10-11-504,-16-19-656,-28-21-48,-9-10-2984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29.5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108 56 14163,'0'0'8093,"5"4"-6025,-5-3-2400,0 3-394,-1 1 677,0-1 0,0 0 0,0 0-1,-1 1 1,1-1 0,-1 0 0,0 0 0,0 0 0,-5 6 0,3-5 46,1-1-1,1 2 1,-1-1-1,0 0 1,1 0-1,-3 11 1,5-11-13,-1-1 1,0 1-1,1 0 1,0 0 0,0 0-1,1 0 1,-1-1-1,1 1 1,0 0 0,0 0-1,1-1 1,0 1-1,1 4 1,-1-7 16,-1 0 1,1 1-1,0-1 0,-1 0 1,1 0-1,0 0 1,0 0-1,0 0 0,1 0 1,-1 0-1,0-1 0,1 0 1,-1 1-1,1-1 1,-1 0-1,1 0 0,0 0 1,0 0-1,-1-1 0,1 1 1,0-1-1,0 1 1,0-1-1,2 0 0,1-1 50,0 1 0,0-1-1,0-1 1,0 1-1,0-1 1,0 0-1,-1 0 1,1 0 0,-1-1-1,1 0 1,-1 0-1,0 0 1,0-1 0,0 0-1,-1 0 1,7-7-1,1-2 74,-1-1 0,-1 0-1,0-1 1,11-22 0,-20 36-78,0-1 0,0 0 1,0 0-1,0 0 0,0 0 0,0 0 1,0 0-1,-1 0 0,1 0 1,-1 0-1,0 0 0,0-1 0,0 1 1,0 0-1,0 0 0,0 0 1,0 0-1,-1 0 0,1-1 0,-1 1 1,1 0-1,-1 0 0,0 0 1,0 0-1,0 0 0,0 1 0,0-1 1,0 0-1,-1 0 0,-2-2 1,-1 0-17,-1 0 1,0 0 0,0 0-1,0 1 1,0 0-1,-1 0 1,1 1 0,-1 0-1,-7-2 1,-27-5-1224,-76-6-1,47 13-2460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44.4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 4 13538,'0'0'9810,"0"-3"-8406,-1 27-1615,-2 1 0,0-1 1,-2 0-1,0 0 0,-10 23 1,9-24 79,5-18 3,0 0 0,0 0 1,-1 0-1,-2 5 1,3-6-43,1-3 110,31-1-480,-11-1 508,0 1 1,24 3-1,-39-2 31,0 0 0,1 0 0,-1 0 0,0 1 1,0 0-1,-1 0 0,1 0 0,0 1 0,-1-1 0,1 1 0,-1 0 0,0 0 0,5 5 0,-4-2 22,-1-1-1,0 1 1,0 0-1,0 0 1,-1 0-1,0 1 1,0-1-1,-1 1 1,1-1-1,-2 1 1,1 0-1,-1 0 0,0 0 1,0 0-1,0 0 1,-1 0-1,-1 0 1,0 8-1,0-8 31,0 1 0,-1 0 0,0 0-1,-1-1 1,1 0 0,-1 1 0,-1-1-1,1 0 1,-1 0 0,0-1 0,-1 1 0,0-1-1,0 0 1,0 0 0,-12 9 0,12-10-72,-1-1 1,1 0-1,-1-1 1,0 1-1,0-1 1,0-1-1,0 1 1,-9 2-1,12-5-88,0 1 1,1-1-1,-1 0 0,0 0 0,0 0 1,1 0-1,-1-1 0,1 1 1,-1-1-1,0 0 0,1 1 1,-1-1-1,1 0 0,-1 0 0,1-1 1,0 1-1,-1 0 0,1-1 1,0 0-1,0 1 0,0-1 1,0 0-1,-2-3 0,-23-29-3905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44.8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 14475,'0'0'7617,"118"15"-7401,-102-10-168,6-5-40,-6 0-8,0 0-488,-5-10-1064,-11-5-3153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48.0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285 402 11706,'0'0'5401,"-11"0"-4237,-6 0-932,9-1-167,1 1 0,-1 0 1,1 1-1,-14 2 0,18-2-68,1 0-1,-1-1 0,1 1 0,0 1 0,0-1 1,0 0-1,-1 0 0,1 1 0,0 0 1,1-1-1,-1 1 0,0 0 0,0 0 0,1 0 1,-1 0-1,1 0 0,0 0 0,-3 4 0,-6 17-70,0 1 0,1 0 1,1 1-1,2-1 0,-4 27 0,6-26 24,-2 13-72,0 52-1,6-66 113,1 0 1,2 0-1,1 0 1,10 38-1,-2-20 36,26 62-1,-32-90-16,1 0-1,1-1 1,0 0-1,0-1 1,1 1-1,1-1 1,0-1-1,14 12 1,-18-18 20,2 0 0,-1 0 0,1-1 0,-1 0 0,1 0 0,0-1 1,1 0-1,-1-1 0,0 1 0,1-2 0,0 1 0,-1-1 0,15 0 0,-11-1 75,-1-1-1,1 0 1,-1 0 0,1-1-1,-1-1 1,0 0 0,0-1-1,0 0 1,19-10 0,31-23 714,100-80 1,44-62-511,-29 4-217,-167 165-91,-1 1 0,0-1 0,0 0 1,7-15-1,-13 22 12,0-1 0,0 0 1,0-1-1,-1 1 0,0 0 0,0 0 1,0-1-1,-1 1 0,1 0 0,-1-1 1,0 1-1,0-1 0,-1 1 0,1 0 1,-3-9-1,-1 4 19,0-1-1,-1 1 1,0 0 0,-1 0-1,0 1 1,0-1-1,-1 1 1,-10-9 0,14 13-26,-31-33 43,-166-170-79,168 177-3,-2 1 0,-1 2 0,-2 2 0,-56-31 0,74 47 19,-1 1 0,0 1 0,0 0 0,-37-6-1,42 11-2,1 0 0,-1 1-1,0 0 1,1 1-1,-1 1 1,0 1 0,-24 5-1,29-4-9,0 1 0,0 0-1,0 1 1,0 0 0,1 0 0,0 1-1,0 1 1,-9 8 0,-26 26-734,2 3 1,-70 93 0,36-24-1741,74-110 2440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50.1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33 158 12378,'0'0'9947,"1"4"-10300,1 7 352,0 0 1,0 0-1,-2 0 0,1 0 0,-1 1 1,-3 14-1,1-7 14,-2 0 0,0 0 0,-8 19 0,6-25-37,5-11-38,0 0 1,0 0-1,0-1 1,0 1-1,0 0 1,0 0-1,1 0 1,-1 0-1,1 0 1,-1 1-1,1-1 1,0 0-1,0 0 1,0 3-1,3-7-917,30-37 198,70-61 763,-75 73 17,16-13 167,64-45-1,-85 69-11,1 0 0,1 3 0,0 0-1,50-18 1,-60 27-137,-1 1 0,1 0 0,0 1 0,0 1 0,23 1-1,-31 0-7,-5 0 2,-1 0 0,1 0 0,-1 0 0,1 0 0,0 0 0,-1 0 0,1 1 0,-1-1 1,1 0-1,-1 1 0,1-1 0,-1 1 0,1 0 0,-1-1 0,0 1 0,1 0 0,-1 0 0,0 0 1,0 0-1,2 2 0,-2-1 23,0 1 0,0-1 0,0 0 0,0 1 0,0-1 1,-1 1-1,1 0 0,-1-1 0,1 1 0,-1 0 0,-1 4 0,1-2-7,-1-1 0,0 0 0,0 1 0,0-1 0,0 0-1,-1 0 1,0 0 0,0 0 0,0 0 0,0 0 0,-1 0 0,-2 3-1,-2 2-9,-1-1 1,0 1-1,-16 12 0,20-18-117,1-1-1,-1 1 1,1-1 0,-1 0 0,0-1 0,0 1-1,0 0 1,0-1 0,0 0 0,0 0 0,0 0 0,0-1-1,0 1 1,-1-1 0,1 0 0,0 0 0,0-1 0,0 1-1,-1-1 1,1 0 0,0 0 0,0 0 0,-5-3 0,2 0-1182,0 0 1,-11-10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50.5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332 0 15955,'0'0'4606,"-3"28"-4626,-12 188 59,7-128-11,-35 158 0,-53 78-143,-39-1-147,108-258 296,22-58-32,8-6-49,111-1 128,-105 1-74,0-1-1,0 2 0,0-1 0,0 2 1,-1-1-1,1 1 0,-1 0 0,0 1 1,0-1-1,9 7 0,11 8 119,35 31 1,-41-31 8,20 14 61,59 50 118,-55-45-180,5 3 71,-49-38-198,-1 0 1,1 0-1,0-1 0,0 1 1,0-1-1,0 1 0,1-1 0,-1 0 1,0 0-1,5 1 0,-7-2-6,0 0 1,-1 0-1,1 0 0,0 0 0,0 1 0,0-1 0,0 0 1,0 0-1,0 0 0,0 0 0,0 0 0,0 0 0,0 0 1,0 0-1,0 0 0,0 0 0,0 0 0,0 1 0,0-1 0,0 0 1,0 0-1,0 0 0,0 0 0,0 0 0,0 0 0,0 0 1,0 0-1,0 0 0,0 0 0,0 0 0,0 1 0,0-1 0,0 0 1,0 0-1,0 0 0,0 0 0,0 0 0,0 0 0,0 0 1,0 0-1,0 0 0,0 0 0,0 0 0,1 0 0,-1 0 1,0 1-1,0-1 0,0 0 0,0 0 0,0 0 0,0 0 0,0 0 1,0 0-1,0 0 0,0 0 0,0 0 0,1 0 0,-1 0 1,0 0-1,0 0 0,0 0 0,0 0 0,0 0 0,0 0 0,0 0 1,0 0-1,0 0 0,-2 0-47,-1 1-1,1-1 1,-1 0-1,1 0 1,-1 0-1,1 0 1,-1-1 0,1 1-1,-1 0 1,1-1-1,-1 0 1,1 0 0,-1 0-1,1 0 1,0 0-1,-1 0 1,1 0-1,0-1 1,0 1 0,0-1-1,0 1 1,0-1-1,-1-2 1,-6-6-357,0 0 0,1 0 1,1 0-1,-7-13 0,-6-15-1588,2-1-1,-16-46 1,11 11-4085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50.9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484 44 8585,'0'0'9546,"-5"-8"-8710,-13-22-399,18 30-433,0-1 1,0 1-1,0 0 0,0 0 0,0-1 1,0 1-1,0 0 0,-1-1 1,1 1-1,0 0 0,0 0 0,0 0 1,0-1-1,-1 1 0,1 0 1,0 0-1,0-1 0,-1 1 0,1 0 1,0 0-1,0 0 0,-1 0 0,1 0 1,0-1-1,0 1 0,-1 0 1,1 0-1,0 0 0,-1 0 0,1 0 1,0 0-1,-1 0 0,-1 5-19,1-5 25,-14 35-5,0 0 0,-15 60 1,3-6 18,-50 105 788,62-162-471,-2-1 0,-1-1 0,-40 53 0,50-73-300,0-1 0,0-1 0,-1 0 1,0 0-1,0 0 0,-15 7 0,22-13-56,0-1-1,0 0 1,0 0 0,-1 0-1,1-1 1,0 1 0,0 0 0,-1-1-1,1 1 1,-1-1 0,1 0-1,0 0 1,-1 0 0,1 0-1,-1-1 1,1 1 0,0 0 0,-1-1-1,-3-1 1,3 0-176,0 1-1,0-1 1,0 0-1,1 0 1,-1 0-1,0-1 1,1 1-1,0-1 1,-1 1-1,1-1 1,0 0 0,-3-5-1,0-3-1855,-7-21 0,12 32 2031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51.2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1 259 10562,'0'0'7663,"1"-5"-4572,-1 5-3095,12 1 27,0-2-1,0 1 1,0-2-1,0 1 0,21-7 1,243-88 1714,22-6-460,-247 89-1213,1 2-1,0 3 1,103-4 0,-118 12-83,-35 0 5,10 1-80,-12-1 92,0 0 0,0 0 0,0 0-1,0 0 1,0 0 0,0 0-1,0 0 1,0 0 0,0 0 0,0 0-1,0 0 1,0 0 0,0 0 0,0 0-1,0 0 1,0 0 0,0 0-1,0 0 1,1 0 0,-1 0 0,0 0-1,0 0 1,0 0 0,0 0 0,0 0-1,0 0 1,0 0 0,0 0-1,0 1 1,0-1 0,0 0 0,0 0-1,0 0 1,0 0 0,0 0-1,0 0 1,0 0 0,0 0 0,0 0-1,0 0 1,0 0 0,0 0 0,0 0-1,0 0 1,-1 0 0,1 0-1,0 0 1,0 0 0,0 0 0,0 0-1,0 1 1,0-1 0,0 0 0,0 0-1,0 0 1,0 0 0,0 0-1,0 0 1,0 0 0,0 0 0,0 0-1,0 0 1,0 0 0,0 0 0,0 0-1,0 0 1,-11 4-294,-135 34-3372,52-22-5795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52.0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339 1 5281,'0'0'8641,"-11"127"-6672,-5-87-241,-17 11-223,-4 10-913,-1 5-320,-10 10-200,5 0-72,5-10-248,1-6-913,15-24-895,6-21-5754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52.38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0 264 13202,'0'0'6477,"2"0"-6344,4-1 39,0 1 0,0-1-1,1-1 1,-1 1 0,0-1 0,0 0 0,8-4 0,42-25 700,-47 26-791,27-18 335,63-51 1,24-37-350,-122 109-70,5-1-1165,-8 10 692,-7 14-196,-16 19-1228,-1 6-2494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52.4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1 102 15067,'0'0'5473,"156"-41"-4337,-87 26-472,-4 0 0,-6 5 49,-11 0-377,-16 4-168,-5 1-80,-16 5-88,-65 46-744,1-5-2025,-6 9-7809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52.7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0 143 11018,'0'0'10162,"113"-87"-10146,-75 62 32,-6 10-40,-5 5-8,-11 5 0,-5 5-8,-22 10-3529,-11-5-1544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53.1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220 0 16003,'0'0'2559,"0"21"-2424,0 135-21,0-136-105,0 26-5,-6 53 0,4-86 10,0 0 1,-1 0-1,0-1 0,-1 1 1,0-1-1,-1 0 1,-1 0-1,-12 21 0,17-32-1,1 0-1,-1 0 1,0-1 0,1 1-1,-1 0 1,0 0-1,1 0 1,-1-1-1,0 1 1,0 0 0,0-1-1,0 1 1,0-1-1,0 1 1,1-1-1,-1 1 1,0-1-1,0 0 1,0 0 0,-2 1-1,2-1-25,0 0 1,0-1-1,0 1 0,0 0 1,0-1-1,0 1 0,0 0 0,1-1 1,-1 1-1,0-1 0,0 1 0,0-1 1,1 0-1,-1 1 0,0-1 1,1 0-1,-1 0 0,0 0 0,-2-4-163,0 0 0,1 0 0,-1 0-1,1 0 1,0 0 0,-1-9 0,-1-10-1039,-2-27 0,4 29 588,-8-40 0,10 62 859,0-1-1,-1 0 1,1 0-1,0 0 1,0 0-1,0 0 0,0 0 1,0 0-1,0 0 1,0 0-1,0 0 1,0 0-1,0 0 1,1 0-1,-1 0 1,0 0-1,1 0 1,-1 0-1,0 1 1,1-1-1,0-1 1,1 0-268,-1 1 1,1 0 0,0-1-1,0 1 1,-1 0 0,1 0-1,4-1 1,5-4 632,-4 2-542,1 0-1,0 0 1,0 1-1,0 0 0,0 0 1,1 1-1,-1 0 1,1 0-1,0 1 1,9 0-1,-18 1-54,1 0 0,-1 1 0,1-1 0,-1 0 1,1 0-1,-1 1 0,1-1 0,-1 1 0,1-1 0,-1 0 0,0 1 0,1-1 1,-1 1-1,0-1 0,1 1 0,-1-1 0,0 1 0,0-1 0,1 1 0,-1-1 1,0 1-1,0-1 0,0 1 0,0 0 0,0-1 0,0 1 0,0-1 0,0 1 1,0-1-1,0 1 0,0 0 0,0 0 0,-3 24 3,3-24-3,-2 11-59,-1 0-1,-1 0 1,0-1 0,-1 1 0,0-1 0,-9 15 0,-45 61-809,51-75 765,-17 18 240,0 0 1,-42 35-1,61-59 142,4-4 632,7-2-319,2-1-445,1 0 0,0 0 0,-1-1 0,1 1 0,-1-2 0,0 1 0,10-6 0,53-29 1133,-53 27-1052,222-120 1108,-235 127-1494,0 1 0,0 0 0,0 0 1,1 1-1,-1-1 0,1 1 0,-1 0 0,1 0 1,-1 0-1,8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53.4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14323,'0'0'7636,"2"23"-7664,5 78 37,-5-11-66,-2-63-35,0-26 87,0-1 0,0 0 0,0 1 0,0-1 0,0 0 0,0 1 0,0-1 0,1 0 0,-1 0 0,0 1 0,0-1 0,0 0 0,0 1 0,0-1 0,1 0 0,-1 0 0,0 1 0,0-1 0,0 0 0,1 0 0,-1 0 0,0 1 0,0-1 0,1 0 0,-1 0 0,0 0 0,1 0 0,-1 0 1,0 1-1,0-1 0,1 0 0,-1 0 0,0 0 0,1 0 0,-1 0 0,0 0 0,1 0 0,0 0 0,12-3-80,-13 3 85,11-4 29,0 0 1,-1-1-1,0 0 1,0-1-1,14-11 0,-4 4 52,112-80 163,-72 50-265,-55 38-107,-19 4-7637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53.8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0 17187,'0'0'3364,"0"26"-3268,0 13 13,-1 136 911,-3 258-514,4-432-520,0-10-212,0 0 0,4-15 1,17-71-1132,2-7-4018,-2-3-8572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54.1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0 7825,'0'0'13482,"0"21"-13400,0-6-64,1 12 9,-2-1 0,-1 0 1,-8 41-1,2-34-47,0 1-75,1-1 0,1 2 1,-1 48-1,10-82-82,3-1 200,-1-1 1,1 0-1,-1 0 0,1 0 1,-1-1-1,1 1 0,-1-1 0,9-5 1,4-3 273,19-14 1,-6 3 28,39-22 321,87-39 1,-141 75-571,33-7 1,-12 4 21,-31 9-105,-12 0-559,0 0-1,0-1 0,0 1 0,0-1 1,0 0-1,0-1 0,1 1 0,-1-1 1,-9-7-1,-13-14-8702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7:54.7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194 1 18259,'0'0'2748,"6"2"-2694,21 9 29,-25-10-73,0 0 0,-1-1 0,1 1 0,0 0 0,-1 0 0,1 0 0,-1 0 0,1 0 0,-1 1 0,1-1 0,-1 0 0,0 1 1,0-1-1,0 1 0,1-1 0,0 4 0,11 246 99,0-25-113,-11 312 575,-3-282-195,1-246-368,0-4-5,1-1 0,-2 0 0,1 0 0,0 1 0,-1-1 0,0 0 0,-2 7 0,2-12 2,1 1 1,0-1 0,0 1 0,0-1-1,-1 1 1,1-1 0,0 1 0,0-1 0,-1 0-1,1 1 1,0-1 0,-1 1 0,1-1-1,-1 0 1,1 1 0,0-1 0,-1 0-1,1 0 1,-1 1 0,1-1 0,-1 0-1,1 0 1,-1 0 0,1 0 0,-1 1 0,1-1-1,-1 0 1,1 0 0,-1 0 0,1 0-1,-1 0 1,1 0 0,-1 0 0,1 0-1,-1-1 1,1 1 0,-1 0 0,1 0-1,-1 0 1,1 0 0,-1-1 0,1 1-1,-1 0 1,1-1 0,-1 1 0,1 0 0,0-1-1,-1 0 1,-17-18 36,-21-43-208,-6-10-709,40 65 670,0 1 0,0 0 0,0 0 0,-1 1 0,0 0-1,0 0 1,-1 0 0,-7-4 0,8 6 69,0 1-1,0 0 1,0 0-1,-1 1 1,1 0-1,0 0 1,-1 0 0,1 1-1,-1-1 1,-7 2-1,1-1 392,11 0 327,2 0-570,0-1 0,1 0-1,-1 1 1,1-1 0,-1 1 0,1-1 0,-1 1 0,1-1 0,-1 1 0,1-1-1,-1 1 1,1-1 0,0 1 0,-1 0 0,1-1 0,-1 1 0,1 0 0,0-1-1,0 1 1,-1 0 0,1 0 0,0 0 0,1 0 0,4-2 0,87-50 294,-35 18 239,-25 15-102,-17 9-208,0 0-1,1 2 1,34-13-1,-30 19-196,-20 5-18,-1 5-2,-1-1 1,0 1 0,0-1 0,-1 0 0,0 0-1,0 0 1,-1 0 0,-6 13 0,-4 2-57,-19 26 0,28-43 27,-49 65-379,-73 72 0,97-111 392,8-10 268,20-20 342,2-1-381,363 0 2710,-364 0-2940,3 0 8,1 0 1,-1 0 0,0 0-1,1 0 1,-1-1 0,0 1-1,1-1 1,-1 0 0,0 0 0,0 0-1,1 0 1,2-2 0,-5 2-12,-1 1 0,0 0 1,1 0-1,-1-1 0,0 1 1,1 0-1,-1-1 1,0 1-1,1 0 0,-1-1 1,0 1-1,0 0 0,0-1 1,1 1-1,-1-1 0,0 1 1,0 0-1,0-1 0,0 1 1,0-1-1,1 1 1,-1-1-1,0 1 0,0 0 1,0-2-1,-1 1-23,1-1 0,0 0 0,0 0 0,-1 0-1,1 1 1,0-1 0,-1 0 0,0 0 0,1 1 0,-1-1 0,0 1 0,-2-3-1,0 0-244,0 0 0,-1 0-1,0 0 1,-6-4-1,-25-21-3879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05.7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18 3544,'0'0'7150,"-1"-3"-6887,1 2-119,0 0-102,0 1 0,-1-1 0,1 1 0,0-1-1,0 1 1,0-1 0,0 1 0,0-1 0,-1 1 0,1-1 0,0 1 0,0 0 0,-1-1 0,1 1-1,0-1 1,-1 1 0,1 0 0,0-1 0,-1 1 0,1 0 0,-1-1 0,1 1 0,0 0 0,-1 0-1,1-1 1,-1 1 0,1 0 0,-1 0 0,0 0 0,-5-2 5396,9 9-3694,32 42-1343,-25-37-359,-9-11-54,0 1 0,0-1-1,0 0 1,0 1 0,0-1 0,0 0 0,-1 1-1,1-1 1,0 1 0,-1-1 0,1 1-1,-1 0 1,1 1 0,0 35-2535,-1-22-275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06.0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10162,'0'5'1424,"0"0"-1048,5 11-136,0-1 1360,6 5-151,0 0-385,-6 1-288,1-6-312,4 0-184,1-5-104,-6 0-176,1-5 0,-6 0-848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06.7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66 11826,'0'0'8498,"107"-5"-7594,-75-10-344,-5 5-392,0 0-48,0-5-64,-11 10-48,-5 0-16,-17 5-728,-15 0-1688,-11 5-10427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52.71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0 10298,'0'0'3750,"0"22"-3252,0 144 1955,0 211 1600,0-375-4114,0-4-155,5-82-2571,-1 39-59,1-20-1862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07.3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44 111 12442,'0'-110'4642,"0"255"-4446,0 124-56,7-268-206,10-1 130,0-1 0,0 0 1,32-8-1,-24 3-20,0 1 0,0 1 0,0 1 0,31 1 0,-50 2-42,0 0 0,0 1 1,-1 0-1,1 0 0,0 0 0,0 1 0,0-1 0,-1 1 0,1 1 1,-1-1-1,0 1 0,0 0 0,0 0 0,0 1 0,0-1 1,0 1-1,-1 0 0,0 0 0,0 1 0,0-1 0,0 1 1,-1 0-1,4 7 0,3 6 37,-1 0 0,-1 1 0,0 0 0,-2 1 0,0-1 0,5 36 0,-5-7 1104,0 83-1,-6-124-1014,0 15 346,-3 23-1,2-37-343,-1 1 0,0 0 0,0-1 0,-1 0 0,-6 15 0,1-10-11,0 1 0,-1-1 1,0-1-1,-1 1 0,0-1 0,-17 14 0,8-10-16,-1 0-1,0-1 0,-27 15 1,38-26-221,1-1 1,0 1-1,-1-1 1,0 0-1,1-1 1,-1 0-1,0-1 1,0 1 0,0-2-1,-1 1 1,1-1-1,0-1 1,0 0-1,0 0 1,0-1-1,0 0 1,0 0-1,1-1 1,-15-6 0,12 3-1397,0-1 1,-18-14 0,-19-19-10578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07.6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1 259 15771,'0'0'2240,"145"0"-519,-86-15-217,0-10-480,-6-1-464,6 1-304,-10-5-168,-1-1-88,-10-9-56,-12 4-880,-20 6-1864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08.0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0 294 13826,'0'0'4073,"102"-30"-2904,-48 0-313,5 4-288,0-9-112,0-1-64,-5 1-96,-11-1-80,-1 6-208,-15 10-8,-11 4-16,-26 16-1600,-17 11-1481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08.4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12202,'0'0'1687,"6"9"-1413,38 68 59,-41-70-267,1 1-1,-2-1 1,1 1-1,-1 0 1,0 0-1,0 0 1,0 9-1,-1 60 663,-2-37-421,1-16-187,-11 567 1063,2-413-954,-2 53 66,10-91-5,1-90-266,0-309-1604,0 135-2090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08.7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146 401 14539,'-7'22'2109,"-71"275"-1109,25-52-925,50-226-84,1-1-1,0 21 1,2-39 7,0 0 0,-1 0 0,1 0 0,0 0-1,0 0 1,0 0 0,0 0 0,0 1 0,0-1 0,0 0 0,0 0 0,0 0-1,0 0 1,0 0 0,0 0 0,0 0 0,0 0 0,0 1 0,0-1 0,0 0 0,0 0-1,0 0 1,0 0 0,0 0 0,0 0 0,0 0 0,0 1 0,0-1 0,1 0-1,-1 0 1,0 0 0,0 0 0,0 0 0,0 0 0,0 0 0,0 0 0,0 0 0,0 0-1,0 0 1,0 0 0,0 1 0,1-1 0,-1 0 0,0 0 0,0 0 0,0 0-1,0 0 1,0 0 0,0 0 0,0 0 0,1 0 0,-1 0 0,0 0 0,0 0 0,0 0-1,0 0 1,0 0 0,0 0 0,0 0 0,0 0 0,1 0 0,-1-1 0,0 1 0,0 0-1,0 0 1,0 0 0,0 0 0,2 0 3,-1-1 0,1 0 0,-1 1 0,1-1-1,-1 0 1,1 0 0,-1 1 0,0-1 0,1 0 0,-1-1 0,0 1 0,0 0 0,0 0-1,2-2 1,8-13 120,0-1-1,9-18 1,40-81 656,277-576-644,-298 612-2891,-6 8-4207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09.1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14819,'0'0'5705,"43"0"-5657,-27 0-48,-5 5 0,-1 0-112,-4 5-520,-6 5-681,0 16 409,-22 4-528,-4-4-6666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09.5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67 66 10162,'0'0'9429,"12"-4"-9275,-2 1-82,3 0 20,-1-1 0,-1 0 1,1-1-1,15-8 1,-16 6-34,-2 2-30,0 0 0,0 1 0,11-4 1,-20 7-32,0 1 0,1 0 0,-1 0 0,0 0 0,0 0 0,0 0 0,1 0 0,-1 0 0,0 0 0,0 0 0,0 0 0,1 0 0,-1 0 0,0 0 0,0 0 0,0 0 0,1 1 0,-1-1 0,0 0 0,0 0 0,0 0 0,1 0 0,-1 0 0,0 0 0,0 0 0,0 1 0,0-1 0,1 0 0,-1 0 0,0 0 0,0 0 0,0 1 0,0-1 0,0 0 0,0 0 0,0 0 0,0 1 0,0-1 0,1 0 0,-1 0 0,0 0 0,0 1 0,0-1 0,0 0 0,0 0-1,0 0 1,0 1 0,-1-1 0,0 15 10,0-12-12,-3 18 11,-1 0 0,-1-1 0,-12 25 0,-32 62-129,38-82 45,-114 211-92,121-224 124,5-11 42,0-1 0,0 0 0,0 0-1,0 0 1,0 0 0,0 1 0,0-1 0,0 0 0,1 0 0,-1 0 0,0 1 0,0-1 0,0 0 0,0 0 0,0 0-1,0 0 1,1 0 0,-1 0 0,0 1 0,0-1 0,0 0 0,0 0 0,1 0 0,-1 0 0,0 0 0,0 0 0,0 0 0,0 0-1,1 0 1,-1 0 0,0 0 0,0 0 0,1 0 0,0 0-11,1 0 0,0 0 0,-1-1 0,1 1 0,0 0 0,-1-1 0,1 0 0,0 1 0,-1-1 0,2-1 0,6-4 37,0 0-1,9-10 1,1 0 73,37-35 162,-38 33-187,0 2 1,32-23-1,-49 38-83,1 0 0,-1 0 0,0 1 0,1-1 0,-1 1 1,1-1-1,-1 1 0,1-1 0,-1 1 0,1 0 0,0-1 0,-1 1 0,2 0 0,-2 16 4,-1-9 73,0 0-1,-1 0 1,0-1-1,-1 1 1,0-1-1,0 1 0,-4 9 1,-3 3 162,-14 20 0,4-6-49,-85 180 391,54-107-459,45-97-126,4-8-30,0 0-1,1 0 1,-1 0-1,1 1 1,-1-1-1,1 0 1,-1 0-1,1 0 1,-1 1-1,1-1 1,0 0-1,0 0 1,0 1-1,0 0 1,2-4-1146,3-4 758,0 0 0,0-1 0,-1 1 1,7-12-1,5-13-1389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09.8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156 0 8361,'0'0'9103,"-4"21"-8839,-15 64 129,9-43 694,-2-1 0,-19 44 0,4-14-833,12-29-372,-11 34 374,23-64-877,0 1 0,1-1-1,0 1 1,0 14 0,2-27 586,0 0 1,0 0-1,1 0 1,-1 0-1,0 0 1,0 0-1,0 0 1,0 0-1,0 0 1,0 0-1,0 0 1,0 0-1,0 0 1,0 0-1,0 0 1,0 0-1,0 0 1,0 0-1,1 0 1,-1 0-1,0 0 1,0 0-1,0 0 1,0 0-1,0 0 1,0 0-1,0 0 1,0 0-1,0 0 1,0 0-1,0 0 1,0 0-1,0 0 1,1 0-1,-1 0 1,0 0-1,0 0 1,0 0-1,0 0 1,0 0-1,0 0 1,0 0-1,0 0 1,0 0-1,0 0 1,0 0-1,0 0 1,0 0-1,0 1 1,0-1-1,0 0 1,0 0-1,0 0 1,0 0-1,0 0 1,0 0-1,0 0 1,0 0-1,0 0 1,0 0-1,0 0 1,0 0-1,0 1 1,0-1-1,0 0 1,0 0-1,0 0 1,0 0-1,0 0 0,7-3-282,0-1-1,-1 0 0,1-1 0,-1 1 0,0-1 0,0 0 0,0-1 1,7-8-1,6-6 75,-9 11 252,-1 0 0,1 1 0,0 1 0,19-11 0,-24 15 277,0 1-1,0 0 0,1 0 1,0 1-1,-1-1 0,1 1 0,0 0 1,-1 0-1,1 1 0,0 0 1,0 0-1,10 2 0,-13-2-77,0 1 0,0 0 0,0 0 0,0 0 1,0 1-1,0-1 0,0 1 0,-1 0 0,1 0 0,-1 0 0,1 0 0,-1 0 0,1 0 0,-1 0 0,2 4 0,3 4 298,0 0-1,9 18 1,-13-21-363,2 2-58,-1 0 0,0 1 0,0-1 0,-1 1 0,-1 0 0,0-1 0,0 1-1,0 0 1,-1 18 0,-3-13-1101,2-14 837,-1-1 0,1 0-1,0 0 1,-1 1 0,1-1-1,-1 0 1,1 0 0,0 0-1,-1 1 1,1-1 0,-1 0-1,1 0 1,-1 0 0,1 0 0,0 0-1,-1 0 1,1 0 0,-1 0-1,0 0 1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10.2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12394,'0'0'7617,"3"21"-6299,2 5-1033,14 99 554,-15-93-531,8 31-1,-12-61-312,1 0 0,0 0 0,0 0 1,-1-1-1,1 1 0,0 0 0,1-1 0,-1 1 0,0 0 1,0-1-1,1 1 0,-1-1 0,1 0 0,-1 0 0,1 1 0,0-1 1,-1 0-1,1 0 0,0 0 0,0-1 0,-1 1 0,1 0 1,0-1-1,0 1 0,0-1 0,0 0 0,2 1 0,6-1-13,0 0 0,-1 0 1,1-1-1,13-2 0,-12 0 63,0 0 0,0 0 1,-1-1-1,0 0 1,10-6-1,50-31 194,-61 35-231,20-15 43,-22 16-78,0-1 0,1 1 0,-1 1 0,1-1 0,0 1 0,12-4 0,-19 8 6,-1 0-1,0 0 1,0 0 0,0 0-1,0 0 1,1 0 0,-1 0-1,0 0 1,0 0 0,0 0-1,0 0 1,1 0-1,-1 0 1,0 0 0,0 0-1,0 0 1,0 0 0,0 1-1,0-1 1,1 0 0,-1 0-1,0 0 1,0 0-1,0 0 1,0 0 0,0 0-1,0 1 1,0-1 0,1 0-1,-1 0 1,0 0 0,0 0-1,0 0 1,0 1-1,0-1 1,0 0 0,0 0-1,0 0 1,0 0 0,0 0-1,0 1 1,0-1 0,0 0-1,0 0 1,0 0-1,0 0 1,0 1 0,0-1-1,0 0 1,0 0 0,0 0-1,-1 0 1,1 0 0,0 1-1,0-1 1,-2 24-3643,-7 9-1722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10.5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17035,'0'0'1265,"10"23"-1013,-6-14-236,4 10 87,0 0 1,-1 0-1,-1 1 0,-1-1 1,-1 1-1,-1 0 0,2 28 1,-1 381 1858,-4-397-1898,-1-2-17,1-29-52,0 0-1,0 0 1,0 0-1,0 0 1,0 0-1,0 0 1,-1 0 0,1-1-1,0 1 1,-1 0-1,1 0 1,-1 0-1,0 1 1,-2-5-222,0-12-282,-12-136-5528,9 65-1589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53.12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10 1 11386,'0'0'4381,"0"5"-4376,0 32 66,4-8-64,4 417 2284,-7-361-1625,3 54 7,1 27-252,-5-164-394,-1-6-227,-1-3-551,0 0 0,0 0-1,-1 0 1,-5-8 0,-5-13-3019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10.9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32 13290,'0'0'2089,"17"-5"-2042,52-16-2,-64 20-30,12-3 166,-17 4-174,0 0 1,0 0-1,0 0 0,0 0 1,1 0-1,-1 0 0,0 0 1,0 0-1,0 0 1,0 0-1,0 0 0,1 0 1,-1 0-1,0 0 0,0 0 1,0 0-1,0 0 1,0 0-1,0 0 0,0 0 1,1 0-1,-1 0 1,0 1-1,0-1 0,0 0 1,0 0-1,0 0 0,0 0 1,0 0-1,0 0 1,0 0-1,0 1 0,1-1 1,-1 0-1,0 0 0,0 2 63,3 4-3,-1 0 1,1 1-1,-2-1 1,1 1 0,-1-1-1,1 10 1,0 45 43,-1 22-52,-7 171 368,3-158-110,0-11 102,2-77-358,0-1 0,-1 0 0,-3 11 0,4-16-44,0-6-12,-10-74-2167,2 19-2892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11.2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40 436 19092,'0'0'2183,"-5"25"-1422,-18 80-756,12-37-210,11-60-229,0 1 0,0-1 1,2 15-1,-1-22 306,-1 0 1,0 0-1,1 0 0,-1-1 1,1 1-1,-1 0 0,1 0 1,0-1-1,-1 1 0,1 0 1,0-1-1,-1 1 0,1 0 1,0-1-1,0 1 0,0-1 1,-1 1-1,1-1 0,0 0 1,0 1-1,0-1 0,0 0 1,0 0-1,0 1 0,0-1 1,0 0-1,0 0 0,-1 0 1,1 0-1,0 0 0,2-1 1,1 1-80,0 0 0,-1-1 1,1 1-1,0-1 1,-1 0-1,1 0 0,3-2 1,4-4 0,-1-1 0,-1 0 0,1 0 0,-1-1 0,12-16 0,-11 14 141,136-162 2193,72-77 1666,-39 90-1684,-170 152-2049,-7 6-56,1 0 1,-1 0 0,1 0 0,0 1-1,0-1 1,-1 1 0,1-1 0,0 1-1,5-1 1,-6 0 8,-8 0-21,-12 1-187,-19 1-1623,-5 0-3421</inkml:trace>
  <inkml:trace contextRef="#ctx0" brushRef="#br0" timeOffset="1">448 5 16659,'0'0'3601,"11"117"-3545,-1-82-48,1 1 0,0-6-8,5-4-40,0-11-16,0-5-128,0-5 72,6-5 112,-6 0 168,0 0-72,-5-10 24,-11 5-120,-16 5-11043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11.6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0 234 17571,'0'0'3345,"113"-66"-3105,-65 36 24,0-6 64,-10 11-184,-11 5-144,-6 10-96,-37 10-5849</inkml:trace>
  <inkml:trace contextRef="#ctx0" brushRef="#br0" timeOffset="1">54 1 15699,'0'0'1488,"0"21"-908,0 150-237,-1-131 122,2 48 1188,-1-81-1507,1 1 0,0 0 1,1-1-1,0 1 1,0-1-1,1 1 1,0-1-1,5 10 0,-6-14-108,0-1-1,0 1 0,0 0 0,0-1 1,0 0-1,0 1 0,1-1 0,-1 0 1,1 0-1,0-1 0,-1 1 0,1 0 1,0-1-1,0 0 0,6 2 0,-1-1 66,1-1 0,-1 0 0,1 0-1,11-1 1,-13 0-45,-3 0-40,1 0 0,0 0 0,-1-1 0,1 0 0,-1 0 0,1 0 0,-1 0 0,1-1 0,-1 1 0,0-1 0,1 0 0,-1 0 0,0-1-1,-1 0 1,1 1 0,0-1 0,-1 0 0,1 0 0,-1-1 0,0 1 0,0-1 0,4-7 0,-5 7-335,0 0-1,0 0 1,-1 0 0,0 0-1,0-1 1,0 1 0,0 0 0,0-1-1,-1-6 1,0-14-6402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12.0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71 15315,'0'0'4730,"20"6"-3767,-5 0-738,1-1 41,30 7 0,-38-11-192,1 1-1,-1-2 1,0 1-1,0-1 1,0-1-1,0 0 1,15-3-1,16-8 191,55-25 0,-15 4-149,-36 18-143,-40 14-173,-8 2-153,-10 3-1673,-30 12-1,8-1-4816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12.4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13946,'0'0'5790,"1"21"-5971,8 218 887,-9 437 1352,5-919-5442,-4 118-1028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12.7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66 457 18243,'-8'35'2103,"-26"114"-1221,27-119-794,2-8 19,-5 41 1,10-58-110,-2 23 18,2-27-22,0-1-1,0 1 0,1 0 1,-1-1-1,0 1 1,0-1-1,0 1 0,0 0 1,0-1-1,1 1 1,-1-1-1,0 1 0,1 0 1,-1-1-1,0 1 1,1-1-1,-1 1 0,0-1 1,1 1-1,-1-1 1,1 0-1,-1 1 0,1-1 1,-1 0-1,1 1 1,0-1-1,-1 0 1,1 1-1,-1-1 0,1 0 1,-1 0-1,1 0 1,0 0-1,-1 1 0,1-1 1,0 0-1,-1 0 1,2 0-1,1-1-25,-1 0 0,1 1 0,0-1 0,0 0-1,0 0 1,-1-1 0,1 1 0,0 0 0,-1-1 0,0 0 0,5-3 0,9-11-30,-1 1 0,15-24 0,289-403-4407,-230 326 3937,-32 43 1183,-42 53 388,0 0 0,26-24 0,-40 43-847,-1 1-190,0 0 0,0 0 0,0 0-1,0 0 1,0 0 0,1 0 0,-1 0 0,0 0 0,0 0 0,0 0-1,0-1 1,0 1 0,0 0 0,0 0 0,1 0 0,-1 0-1,0 0 1,0 0 0,0 0 0,0 1 0,0-1 0,0 0 0,1 0-1,-1 0 1,0 0 0,0 0 0,0 0 0,0 0 0,0 0 0,0 0-1,0 0 1,0 0 0,1 0 0,-1 0 0,0 0 0,0 1 0,0-1-1,0 0 1,0 0 0,0 0 0,0 0 0,0 0 0,0 0-1,0 0 1,0 0 0,0 1 0,0-1 0,0 0 0,0 0 0,0 0-1,0 0 1,0 0 0,0 1 0,3 8 134,-1 1-1,2 18 1,-1-5-34,4 72 318,-3-32-4,2 315 627,-7-239-1115,2-111-1848,3-55-737,2-12-55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13.1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0 124 12722,'0'0'2950,"20"-17"-2908,62-52 123,-49 46 320,-16 17 226,-8 5-344,4-2-29,-1 1 1,1 1 0,0 0 0,0 0-1,0 1 1,-1 1 0,1 1 0,0-1 0,22 8-1,-29-6-272,1 0 0,0 0-1,-1 1 1,0 0 0,0 0-1,0 1 1,10 9 0,-15-11-49,1 0-1,-1 0 1,1 0 0,-1 0 0,0 0 0,0 0 0,0 0 0,-1 0 0,1 6-1,4 11 25,3 7-9,0 0 1,5 41-1,0 56 64,-6-45 50,45 339 1475,-40-308-1362,14 243 254,-26-224-373,0-129-139,0 0 1,0 1 0,1-1 0,-1 0-1,0 0 1,0 1 0,0-1 0,0 0-1,0 1 1,0-1 0,0 0 0,-1 0-1,1 1 1,0-1 0,0 0 0,0 0 0,0 1-1,0-1 1,0 0 0,0 0 0,-1 1-1,1-1 1,0 0 0,0 0 0,0 1-1,0-1 1,-1 0 0,1 0 0,0 0-1,0 0 1,-1 1 0,1-1 0,0 0-1,0 0 1,-1 0 0,1 0 0,0 0-1,0 0 1,-1 0 0,1 0 0,0 0-1,0 0 1,-1 0 0,-12-7-90,2-3-255,1-2 0,0 1-1,1-1 1,0-1 0,-10-21 0,-23-34-2147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13.6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16291,'0'0'3830,"8"0"-3912,9 0 83,23 4 1,-33-3 15,0 0 0,-1 0 0,0 1 0,1 0 0,-1 1 1,0-1-1,0 1 0,7 4 0,-11-5-54,-1-1-1,1 1 1,-1 0 0,1 0-1,-1-1 1,0 1-1,0 0 1,0 0 0,0 0-1,0 0 1,0 0 0,-1 1-1,1-1 1,-1 0 0,1 0-1,-1 0 1,0 3-1,1 7-570,-2 24-1,0-18 377,1-11 148,0 4 24,0 1-1,-1-1 1,-2 15-1,2-18 118,0-1 0,0 1-1,1 0 1,1 9 0,-1 18 15,-5 121 137,5-126 201,1-20 324,-1 0 0,3 14 0,-3-21-451,1-1 1,0 1-1,0 0 1,-1 0-1,2 0 1,-1 0-1,0-1 1,1 1-1,-1-1 0,1 1 1,3 4-1,-4-7-252,1 1 0,-1-1 0,0 0 0,0 0-1,1 1 1,-1-1 0,0 0 0,1 0-1,-1 0 1,0 0 0,1-1 0,0 1 0,2 0 0,1-1-184,-1 0 0,0 1 0,0-1 0,0 0 0,0-1 0,0 1 0,0-1 0,0 0 0,-1 0 0,1 0 0,-1 0 0,1-1 0,-1 1 0,6-7 0,9-11-3787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14.1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1 132 16395,'0'0'7458,"140"-20"-6386,-98 5-408,1-6-248,0 1-232,-10 0-112,-7 5-64,-9 4-8,-7 1-320,-26 10-1160,-21 0-49,-1 0-5264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14.4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 11722,'0'0'9306,"2"22"-9191,0 9-113,9 121 228,-9-96 0,-2-3 122,16 103 0,-15-152-356,-1 0 0,1 0 0,0 0 0,1 0 0,-1-1 0,1 1 0,-1 0 0,1-1 0,5 7 0,-7-9-4,1-1 0,0 1-1,-1-1 1,1 1 0,0 0-1,0-1 1,-1 0 0,1 1 0,0-1-1,0 1 1,0-1 0,0 0-1,-1 0 1,1 1 0,0-1 0,0 0-1,0 0 1,0 0 0,1 0-1,0-1-8,0 1-1,0-1 1,0 0-1,0 1 1,0-1-1,0 0 1,0 0-1,0 0 1,0-1-1,0 1 1,2-3-1,11-11 15,27-34-1,-19 20 31,128-142 272,-117 136-161,2 2 0,67-49 1,-80 66-57,0 1 1,1 1 0,0 2-1,1 0 1,48-16 0,-39 18-9,-29 9-82,-70 1-3245,18 0-4553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53.90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23 55 10082,'0'0'6012,"14"-9"-5483,43-27-314,-56 35-204,1 0-1,0 0 1,-1 0 0,1 0 0,-1 0 0,1 1 0,0-1 0,0 0 0,-1 1-1,1 0 1,4-1 0,-6 1-7,0 0 0,0 1-1,0-1 1,1 0 0,-1 0 0,0 1 0,0-1-1,0 0 1,1 1 0,-1-1 0,0 0 0,0 1-1,0-1 1,0 0 0,0 1 0,0-1 0,0 0-1,0 1 1,0-1 0,0 0 0,0 1-1,0-1 1,0 0 0,0 1 0,0-1 0,0 0-1,0 1 1,-1 0 0,1 0-7,-3 15-513,-8 21-1,7-25-330,1 0 0,0-1 0,1 1-1,-2 22 1,6-20 307,6-12 953,5 1 1777,-13-3-2091,1 1 1,0-1-1,0 1 1,-1-1-1,1 1 1,0 0-1,-1-1 0,1 1 1,0 0-1,-1 0 1,1-1-1,-1 1 1,1 0-1,-1 0 1,0 0-1,1 0 1,-1 0-1,0 0 0,0 0 1,0 0-1,1-1 1,-1 3-1,1 25 124,-1-25-176,0 6-20,1 2-293,-1 1 0,-1-1 0,0 1-1,-1-1 1,-5 22 0,-5-4-293,-2-1-1,-1 0 0,-33 46 1,46-71 590,-2 3 168,2-3 255,-1 0 0,1 0 0,0 0 0,0 0 0,1 1 0,-1-1 0,1 1 0,-2 6 0,8-10 304,-1-2-682,0 1 0,0-1-1,-1 1 1,1-1-1,0 0 1,-1 0-1,7-6 1,22-22 208,-30 27-259,128-145 295,-15 16-473,-91 106 150,35-34-53,-52 54 41,0 0 1,0 0-1,1 1 1,0 0-1,0 1 1,15-7-1,-22 10-2,0 1-1,0-1 1,0 1-1,1-1 1,-1 1-1,0 0 1,0-1-1,1 1 0,-1 0 1,0 0-1,1 0 1,-1 0-1,0 0 1,1 0-1,-1 0 1,0 0-1,1 1 1,-1-1-1,0 1 0,0-1 1,1 0-1,-1 1 1,0 0-1,2 0 1,-2 1 14,0 0 1,0-1-1,0 1 0,-1 0 1,1 0-1,0 0 1,-1-1-1,1 1 0,-1 0 1,1 0-1,-1 0 1,0 0-1,0 0 1,0 4-1,0 14 163,-3 69 821,2-77-816,-1-1-1,-1 0 1,1-1-1,-2 1 0,-8 20 1,-4 5 76,11-23-195,-1 0 1,-15 25-1,19-36-180,1 0 0,0 0 1,-1 0-1,1-1 0,-1 1 1,0 0-1,1-1 0,-1 0 1,0 1-1,0-1 0,0 0 1,0 0-1,0 0 0,0 0 1,0 0-1,-1 0 0,1-1 1,0 1-1,0-1 0,-1 1 1,1-1-1,-4 0 0,-8 0-4192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14.8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18419,'0'0'2481,"0"25"-2422,1-18-59,13 170 13,-6-109 64,-3-14 97,3-1 1,25 95 0,-29-138-163,-1 0-1,2 0 0,-1 0 1,10 14-1,-12-21 18,0 1 1,1-2-1,-1 1 0,1 0 1,0 0-1,0-1 0,0 0 0,0 1 1,0-1-1,0 0 0,1-1 1,-1 1-1,1-1 0,-1 1 0,1-1 1,4 1-1,21 2 573,0-2 1,0-1-1,40-4 0,-49 1-282,1-1 0,-1-1 0,0-1 0,0-1 0,0-1 0,-1 0 0,0-1 0,19-12 0,-26 13-223,-1 0 0,1-1 1,-1 0-1,-1-1 0,0 0 0,0-1 0,0 0 0,-2 0 1,1-1-1,12-21 0,-17 24-125,-1 0-1,1 0 1,-2 0-1,1 0 1,-1-1 0,0 1-1,-1-1 1,1-16 0,-2 7-303,-2-1 0,-6-31 0,3 25-1298,-1 1-1,-15-36 1,-29-47-12624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20.4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103 0 11546,'0'0'11138,"0"5"-11186,0 10-104,0 6-88,-17 39-80,-15 1-456,-21 0-4649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21.0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18291,'0'0'5210,"86"20"-5010,-70-9-88,0-6-112,1 5-8,-12 5-417,-5 15-647,0 1-832,-27-1-4594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21.4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6 178 18683,'0'0'4321,"75"142"-16331</inkml:trace>
  <inkml:trace contextRef="#ctx0" brushRef="#br0" timeOffset="1">1 857 13050,'0'0'6026,"107"-137"-5714,-32-20-184,0-20-128,-5-1-536,-27 57-937,-16 35-3544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21.8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129 178 18115,'0'0'3870,"-3"21"-3632,-21 147 554,24-164-776,-11 61 109,-1-1-1,-23 64 1,26-100-118,-10 24-40,10-37-114,8-15 141,1 0-1,0 0 1,0 0 0,0 0-1,0 0 1,0 1-1,0-1 1,0 0 0,0 0-1,0 0 1,0 0-1,0 0 1,0 0 0,0 0-1,0 0 1,-1 1-1,1-1 1,0 0-1,0 0 1,0 0 0,0 0-1,0 0 1,0 0-1,0 0 1,0 0 0,-1 0-1,1 0 1,0 0-1,0 0 1,0 0 0,0 0-1,0 0 1,0 0-1,-1 0 1,1 0 0,0 0-1,0 0 1,0 0-1,0 0 1,0 0 0,0 0-1,-1 0 1,1 0-1,0 0 1,0 0 0,0 0-1,0 0 1,0-1-1,0 1 1,0 0 0,0 0-1,-1 0 1,1 0-1,0 0 1,0 0 0,0 0-1,0 0 1,0 0-1,0-1 1,-1-14-523,1 12 437,3-57-1173,1 1 1,17-74 0,36-118-6305,-56 248 7427,0-3-90,23-81-5429,-2 26 5067,-19 53 3285,-2 4-1291,0 1 1,0-1 0,1 1 0,0-1 0,0 1 0,0-1 0,0 1 0,4-5-1,-6 8-1355,0 0-1,0 0 0,0 0 0,1 0 0,-1 0 0,0 0 0,0 0 0,0 0 0,0 0 0,0 0 1,1-1-1,-1 1 0,0 0 0,0 0 0,0 0 0,0 0 0,0 0 0,1 0 0,-1 0 0,0 0 0,0 1 1,0-1-1,0 0 0,0 0 0,1 0 0,-1 0 0,0 0 0,0 0 0,0 0 0,0 0 0,0 0 1,0 0-1,0 0 0,1 0 0,-1 1 0,0-1 0,0 0 0,0 0 0,0 0 0,0 0 0,0 0 0,0 0 1,0 1-1,0-1 0,0 0 0,0 0 0,0 0 0,0 0 0,0 0 0,0 0 0,0 1 0,0-1 0,0 0 1,0 0-1,0 0 0,0 0 0,0 1 0,8 65 588,3 93 248,-7-90-734,-2 34-25,6 56-19,-7-157-111,-1 1 1,0 0-1,1 0 0,-1-1 1,1 1-1,0 0 1,0-1-1,0 1 0,0-1 1,0 1-1,1-1 0,1 3 1,-1-4 4,-1 0 0,1 0 0,-1 0 0,1-1 0,-1 1 0,1 0 0,0-1 0,-1 1 0,1-1 0,0 0 1,-1 0-1,1 1 0,0-1 0,0 0 0,-1 0 0,1-1 0,0 1 0,0 0 0,-1 0 0,1-1 0,1 0 0,6-1 73,-1-1-1,0 0 1,0-1 0,0 0-1,-1 0 1,1 0-1,-1-1 1,13-11-1,50-54 381,-48 48-408,-6 6-172,18-25-1,-34 39-141,-4 4-71,-18 9-1068,-13 16-2574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22.1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81 320 8185,'0'0'8779,"15"-19"-6304,99-138-2071,-108 149-406,7-11-4,1 1-1,1 0 1,0 1 0,35-29-1,-48 44-41,1 0-1,-1 0 1,0 1-1,1-1 0,0 1 1,-1-1-1,1 1 1,0 0-1,0 0 1,0 1-1,-1-1 0,1 0 1,4 1-1,-7 0 35,1 0 1,-1 0-1,0 0 0,0 0 0,1 0 1,-1 0-1,0 0 0,0 0 0,1 0 1,-1 0-1,0 0 0,0 0 0,1 0 1,-1 0-1,0 0 0,0 0 0,0 1 1,1-1-1,-1 0 0,0 0 0,0 0 1,0 0-1,1 0 0,-1 1 0,0-1 1,0 0-1,0 0 0,0 1 0,1-1 1,-1 0-1,0 0 0,0 0 0,0 1 1,0-1-1,0 0 0,0 1 1,2 7 37,0 0 1,0 0 0,-1 0-1,0 0 1,-1 13 0,-5 47 763,0-40-424,-1 0 0,-1 0 0,-2-1 0,-22 49-1,-63 99 268,-14-15-435,107-157-213,-1-1 0,0 1 1,0-1-1,0 0 0,0 0 1,0 0-1,0 0 0,-1 0 1,1 0-1,-1-1 0,1 1 1,-1-1-1,0 0 0,1 1 1,-1-1-1,0 0 0,0-1 1,0 1-1,0 0 0,0-1 1,0 0-1,0 0 0,-3 0 1,3 0-140,1 0 0,-1 0 0,1 0 0,-1 0 0,1 0 0,-1-1 0,1 1 0,-1-1 0,-2-1-1,2 0-400,0 0-1,0-1 1,1 1-1,-1-1 0,1 1 1,-4-5-1,6 7 446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22.4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11162,'0'0'8650,"107"117"-8538,-64-56 440,6 10 312,-1-5 48,6 0-248,-1-11-384,1-14-200,-6-11-80,-10-15-144,-11-9-144,-6-6-168,-15-11-56,-6-60 112,-11 6-2529,-11-6-7961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22.8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1 299 19540,'0'0'2052,"19"-2"-1259,214-47 222,-173 29-857,-1-3 0,-1-3 1,-2-2-1,0-2 0,92-69 0,-124 78-687,-41 20-741,-77 6-5117,50 0 834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23.2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387 0 15715,'0'0'3297,"-33"127"-3297,1-1 320,-16 47 544,-11 14-64,0-4-440,0-26-184,21-45-32,11-26-144,11-36 16,5-9-16,6-16-136</inkml:trace>
  <inkml:trace contextRef="#ctx0" brushRef="#br0" timeOffset="1">301 634 13290,'0'0'4592,"0"23"-3932,0 25-306,-1 186 1750,-29 82-1117,19-225-926,53-263-3854,-15 68 1309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23.5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 17707,'0'0'3018,"13"-2"-3092,43-8 14,-49 8 43,0 1 0,1 0 0,-1 1 0,13 0 0,-3 1 34,-16-1-20,-1 0-1,1 0 1,0 0 0,0 0 0,0 1 0,-1-1 0,1 0 0,0 0 0,0 1 0,-1-1 0,1 0-1,0 1 1,-1-1 0,1 1 0,0-1 0,-1 1 0,1-1 0,0 1 0,-1-1 0,1 1 0,-1 0-1,1-1 1,-1 1 0,0 0 0,1-1 0,-1 1 0,0 0 0,1 0 0,-1 0 0,0-1 0,1 3-1,0 3-18,-1 0-1,1 0 0,-1 11 1,-1-6 85,2 123 447,-8 246 536,-14-83-43,20-290-992,-4 42 63,5-49-72,0 1-1,0-1 1,0 0-1,0 0 1,0 1-1,1-1 1,-2 0-1,1 0 1,0 1-1,0-1 1,0 0-1,0 0 1,0 1-1,0-1 1,0 0-1,0 0 1,0 0 0,0 1-1,0-1 1,0 0-1,-1 0 1,1 0-1,0 1 1,0-1-1,0 0 1,0 0-1,-1 0 1,1 0-1,0 1 1,0-1-1,0 0 1,-1 0 0,1 0-1,0 0 1,0 0-1,-1 0 1,1 0-1,0 0 1,0 0-1,0 0 1,-1 0-1,1 0 1,0 0-1,0 0 1,-1 0-1,1 0 1,0 0-1,0 0 1,-1 0 0,1 0-1,-1-1-22,0-1 1,-1 1-1,1 0 0,0-1 1,1 0-1,-1 1 0,0-1 1,0 1-1,1-1 0,-2-2 1,-33-129-3803,14 58-898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54.24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0 13170,'0'0'7554,"88"67"-7106,-74-63-160,-1-4-216,-4 4 48,-5-4-120,-4 8-504,-9 1-752,-4-5-1409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23.9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1 16435,'0'0'3745,"0"131"-3873,0-55 128,-11 6 568,6-6 88,-1-10-120,1-21-280,5-20-192,0-19-64,0-27-272,5-34 264,22-52-392,-5 6-2184,-1 15-6754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24.2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0 832,'0'0'0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24.6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1 366 14699,'0'0'4698,"10"11"-4128,-6-6-485,-1-1-15,0 0 0,1 0 0,-1 0 0,1-1 0,0 1 0,0-1 0,0 0 0,0 0 0,1-1 0,-1 1 1,1-1-1,0 0 0,0 0 0,-1 0 0,1-1 0,0 0 0,0 0 0,1 0 0,6 0 0,5-1 88,0-1 0,-1 0-1,1-1 1,0-1-1,-1-1 1,0 0 0,0-1-1,27-12 1,80-52 555,-64 35-644,-38 25-32,-14 6-401,-9 5-1259,-19 11-5,-9 2-2485</inkml:trace>
  <inkml:trace contextRef="#ctx0" brushRef="#br0" timeOffset="1">274 1 14579,'0'0'2612,"4"26"-2203,-2-13-343,6 47 261,0 82 0,-8-91-146,-12 413 1978,7-397-1916,-21 426 986,26-806-5727,0 177-278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24.9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140 71 15443,'0'0'1665,"-9"31"-1013,-58 213-454,58-209-234,-29 121 998,32-120-526,1 0-1,-1 52 1,6-86-434,0-1 0,0 1 0,0-1 0,1 1 0,-1-1 0,0 0 0,1 1 0,-1-1 0,1 2 0,0-2-2,-1-1 0,0 1-1,0-1 1,1 0 0,-1 1 0,0-1-1,0 0 1,1 0 0,-1 1 0,0-1-1,1 0 1,-1 0 0,1 1 0,-1-1-1,0 0 1,1 0 0,-1 0 0,1 0-1,-1 1 1,0-1 0,2 0 0,0 0 4,0-1 0,-1 1 0,1-1 0,0 1 0,0-1 0,0 0 0,0 0 0,-1 0 0,1 0 0,0 0 0,-1 0 1,1 0-1,2-3 0,9-10 140,-1 0 0,0-1 0,-1 0 0,15-27 0,159-284-86,-146 254-644,24-40-1871,-12 17-1995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25.3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14419,'0'0'6785,"16"10"-5849,1 5-80,-1 0-319,0 6-249,5-6-152,-5 0-56,0 0-80,1-5-104,-12 6-449,-5 24-735,-22-9-2561,-10 4-8009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25.7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81 112 17859,'0'0'2028,"20"-1"-1992,69-5 181,-82 5-166,0-1-1,0 0 1,0 0 0,0 0-1,0-1 1,0 0-1,-1 0 1,11-7 0,0 0 72,30-18 204,19-9-105,-66 36-221,0 1-1,0 0 1,0 0 0,0 0-1,0 0 1,0 0-1,0 0 1,0 0 0,1 0-1,-1 0 1,0 0 0,0 0-1,0 0 1,0 0 0,0-1-1,0 1 1,0 0-1,0 0 1,0 0 0,0 0-1,0 0 1,1 0 0,-1 0-1,0 0 1,0 0 0,0 0-1,0 0 1,0 0-1,0 0 1,0 0 0,0 0-1,0 0 1,0 0 0,1 0-1,-1 0 1,0 0 0,0 0-1,0 0 1,0 0-1,0 0 1,0 0 0,0 0-1,0 1 1,0-1 0,0 0-1,0 0 1,1 0 0,-1 0-1,0 0 1,0 0-1,0 0 1,0 0 0,0 0-1,0 0 1,0 0 0,0 0-1,0 0 1,0 1 0,0-1-1,0 0 1,0 0-1,0 0 1,0 0 0,0 0-1,0 0 1,0 0 0,0 0-1,0 0 1,0 1 0,-4 7 73,2-5-68,-101 177 143,16-29-347,7-11 82,78-137 120,1-1 9,0 0 0,-1 0 1,1 0-1,0 0 0,0 0 1,1 1-1,-1-1 1,0 0-1,1 1 0,-1 3 1,1-6-14,0 0 0,0 1 0,0-1 0,0 0 0,0 0 0,1 0 0,-1 0 0,0 0 0,0 0 1,0 1-1,0-1 0,1 0 0,-1 0 0,0 0 0,0 0 0,0 0 0,1 0 0,-1 0 0,0 0 1,0 0-1,0 0 0,1 0 0,-1 0 0,0 0 0,0 0 0,0 0 0,1 0 0,-1 0 0,0 0 0,0 0 1,0 0-1,1 0 0,-1 0 0,0-1 0,0 1 0,2 0-5,4-2 35,0-1 0,1 1 0,-1-1 0,0-1 0,0 1 0,-1-1 0,1 0 0,-1 0 0,8-8 0,10-7 68,29-23-12,-23 18-46,33-22-1,-60 45-39,-2 1 0,0-1 0,1 1 0,-1 0 0,0-1 0,1 1 0,-1 0 0,0 0 0,0-1 1,1 1-1,-1 0 0,1 0 0,-1 0 0,0 0 0,1 0 0,-1-1 0,0 1 0,1 0 0,-1 0 0,1 0 0,-1 0 0,0 0 0,1 0 0,-1 0 0,1 0 0,0 0 15,0 0-10,2 0-18,-2 0-16,-1 16-5,0-8 46,0-1 0,-1 1 1,0-1-1,0 0 0,-1 1 0,-3 7 0,-2 2 41,-12 21 1,18-35-50,-27 52 30,-27 47 54,52-97-91,-46 75 282,-61 75-1,88-127-186,14-18-74,1 0 0,-1-1 1,0 0-1,-14 11 0,15-14-19,6-5-173,8-12-524,61-102-2380,-30 49-2045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26.1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96 1 7057,'0'0'9815,"0"4"-8968,-1 23-282,-2 0 0,-1-1 0,-1 1 0,-14 44 0,-4-4-578,-4 13-833,13-26-3548,36-54-4039,-4-10 9923,-12 6-673,0 0 1,1 1 0,-1 0-1,1 0 1,0 0 0,0 1-1,0 0 1,12-2 0,-10 4-81,-1-1 1,0 1-1,1 1 0,-1-1 1,12 3-1,-17-2-542,1 0-1,0 1 1,-1-1 0,1 1 0,-1-1-1,0 1 1,1 0 0,-1 1 0,0-1-1,0 0 1,0 1 0,0 0 0,3 4 0,7 12 355,-6-10-651,-7-9 98,0 0-1,0 0 1,1 0-1,-1 0 1,0 0-1,0 0 1,0 0-1,0 0 1,0 0-1,0 0 0,0 0 1,0 0-1,0 0 1,0 0-1,0 0 1,0 0-1,0 0 1,0 0-1,0 0 1,0 0-1,0 0 1,1 0-1,-1 0 1,0 0-1,0 0 1,0 0-1,0 0 1,0 0-1,0 0 0,0 0 1,0 0-1,0 0 1,0 0-1,0 0 1,0-1-1,0 1 1,0 0-1,0 0 1,0 0-1,0 0 1,0 0-1,0 0 1,0 0-1,0 0 1,0 0-1,0 0 1,0 0-1,1 0 1,-1 0-1,0 0 0,0 0 1,0 0-1,0 0 1,0-1-1,0 1 1,0 0-1,0 0 1,-1 0-1,1 0 1,0 0-1,-1-9-699,-13-18-1546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26.6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15755,'0'0'6345,"70"55"-7289,-70-44-1969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27.0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0 279 16331,'0'0'5385,"3"27"-5508,0-2 124,8 147 180,-10-102-14,0-23 44,-8 91 0,7-129-237,2-9-164,8-15-164,-9 13 351,67-128-607,43-71-4393,-103 189 5030,0 0 0,1 1 0,0 0 0,1 1 0,0 0 0,1 1 0,0 0 0,0 0 0,1 1 0,0 1 0,19-9 0,139-69 5705,134-58-2953,-187 104-2446,-78 27-301,-30 9-33,-7 3-3,0-1-1,0 1 1,0-1-1,0 0 1,0 0-1,-1 1 1,1-1 0,0-1-1,0 1 1,-1 0-1,3-2 1,-3 3-114,-8 0-158,-72 19-2594,-54 1-4550,78-14 725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27.4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0 960,'0'0'15548,"2"20"-13677,22 132 534,-14-83-1892,2 110 1,-12-168-508,-1-6-3,1 1-1,0-1 1,0 0 0,1 1 0,0-1-1,0 1 1,0-1 0,2 6-1,-3-11-18,1 0 0,-1 1-1,0-1 1,0 0-1,0 0 1,0 0 0,0 0-1,1 0 1,-1 0-1,0 0 1,0 0 0,0 0-1,0 1 1,1-1-1,-1 0 1,0 0 0,0 0-1,0 0 1,1 0-1,-1 0 1,0 0 0,0 0-1,0 0 1,1 0-1,-1-1 1,0 1 0,0 0-1,0 0 1,0 0 0,1 0-1,-1 0 1,0 0-1,0 0 1,0 0 0,0 0-1,0-1 1,1 1-1,-1 0 1,0 0 0,0 0-1,0 0 1,0 0-1,0-1 1,0 1 0,0 0-1,1 0 1,-1 0-1,0 0 1,0-1 0,9-18-877,36-134-4812,-44 150 5404,21-87-12982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54.64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133 0 10818,'0'0'9710,"-10"18"-9655,-32 57-50,25-39-28,15-18-160,2-11-26,0-7-87,10 0-2202,0 1 2492,-6-1 28,0 0 0,0 0 0,0 0 0,1-1 1,-1 1-1,0-1 0,0 0 0,5-2 0,31-12 242,-22 14-301,-17 2 68,0-1-1,0 1 1,0-1-1,0 1 1,0-1-1,0 1 1,0 0-1,0-1 1,0 1 0,0 0-1,0 0 1,0 0-1,0 0 1,-1 0-1,1 0 1,1 2-1,11 19 300,-12-21-296,8 21 240,0 0 1,-2 1 0,0 0-1,-1 0 1,3 36-1,-2 11 487,-3 125 0,-5-116-308,1-60-332,1-9-24,-1 0 0,0 0-1,-1 0 1,0 0 0,-2 11 0,2-19-85,1 0 0,-1 0 0,0-1 0,0 1 0,0 0 0,0 0 0,0 0 0,0-1 0,0 1 0,0 0 0,-1-1 0,1 1 0,-1-1 0,1 0 0,-1 1 0,1-1 0,-1 0 0,0 0 0,0 0 0,0 0 0,1 0 0,-1 0 0,0-1 0,0 1 0,0-1 0,0 1 0,0-1 0,0 0 0,0 0 0,-4 0 0,0 0-173,-1-1-1,0 0 0,1 0 1,0 0-1,-1-1 0,1 0 0,0-1 1,0 1-1,-9-6 0,-5-4-933,-25-20 0,16 10-1402,-20-12-6152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27.7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183 0 17539,'0'0'4104,"-3"23"-4042,1-1-49,-2 11 2,-1 0 0,-13 49 0,-5-3-591,-50 114 0,66-179 15,0-1 1,-1-1-1,0 1 1,-10 11-1,12-18 539,5-5 252,15-8 809,3-2-584,1 1 0,0 1 0,1 1 0,-1 0 0,22-3 0,-39 9-506,-1 0 0,1 0-1,0 0 1,-1 0-1,1 0 1,-1 0-1,1-1 1,-1 1 0,1 0-1,-1 0 1,1-1-1,-1 1 1,1 0 0,-1-1-1,1 1 1,-1-1-1,0 1 1,1 0 0,-1-1-1,0 1 1,1-1-1,-1 1 1,0-1-1,0 1 1,1-1 0,-1 1-1,0-1 1,0 1-1,0-1 1,0 0 0,1 1-1,-1-1 1,0 1-1,0-1 1,0 1 0,0-1-1,0 0 1,-1 1-1,1-1 1,0 1 0,0-1-1,0 1 1,0-1-1,-1 0 1,-3-9-2218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28.1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15051,'0'0'3181,"1"10"-2736,1 11 78,1 0 0,8 30 1,2 1-337,-2 0 1,6 95-1,-17-113-175,-1-26-4,1-1-1,0 1 1,0 0 0,3 12 0,-1-15 24,0 0 0,0-1 1,1 1-1,3 6 0,-5-10 3,2 4 71,1-1-1,-1 0 1,1 0 0,0 0-1,0-1 1,0 1 0,1-1 0,-1 0-1,1 0 1,0 0 0,0-1-1,0 1 1,0-1 0,0-1-1,0 1 1,1-1 0,7 2-1,9-1 171,-1 0-1,1-2 1,23-1-1,-28 0-142,18-2 216,1-2 1,61-17-1,5-1-93,-12 7-293,-63 14-598,-25 2 222,-4 1-50,-16-1-507,-27-2-3131,-13-6-10473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28.6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14635,'0'0'8081,"102"86"-8081,-91-66-304,-11 21-256,0-6-1000,-11-4-2761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29.0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82 16371,'0'0'5305,"0"21"-5181,0 140-104,0 188 215,0-348-228,0-1 1,0 0-1,0 0 1,0 1-1,0-1 1,0 0-1,0 0 1,0 1-1,0-1 1,0 0-1,0 0 1,0 1-1,0-1 1,1 0-1,-1 0 1,0 0-1,0 1 1,0-1-1,0 0 1,1 0-1,-1 0 1,0 0-1,0 1 1,0-1-1,1 0 1,-1 0-1,0 0 1,0 0-1,0 0 1,1 0-1,-1 1 1,0-1-1,0 0 1,1 0-1,-1 0 1,1 0-1,-1 0 9,1 0 0,0 0 0,-1-1 0,1 1 0,0 0 0,-1 0-1,1 0 1,0-1 0,-1 1 0,1 0 0,0-1 0,-1 1 0,1 0 0,-1-1 0,2 0 0,16-26 162,17-35-159,-4-2-1,27-77 1,-37 88-211,33-86-2213,-9 11-4025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29.3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1 137 19668,'0'0'1684,"24"-1"-1517,-2 1-109,5-1 142,-1 0 1,1-2-1,51-11 1,178-68 1423,-177 54-1471,-57 22-144,-22 6-8,0 0 0,0 0-1,1 0 1,-1-1 0,0 1 0,1 0-1,-1 0 1,0 0 0,0 0 0,1 0 0,-1 0-1,0 0 1,1 0 0,-1 0 0,0 0 0,0 0-1,1 0 1,-1 0 0,0 0 0,0 1-1,1-1 1,-1 0 0,0 0 0,1 0 0,-1 0-1,0 0 1,0 1 0,0-1 0,1 0-1,-3 6 25,1-4-10,-9 18-48,-1-1 1,0-1 0,-1 0 0,-2 0-1,-17 18 1,19-22-85,-146 155-3091,119-134 2084,-1-1 0,-63 40-1,100-72 1247,0 0-1,0 0 0,0 0 0,0-1 0,0 1 1,-1-1-1,1 0 0,-1 0 0,1 0 1,-7 1-1,7-2 1440,7-2-657,5-3-653,-1 0-1,12-9 1,1-1 220,217-131 1807,-229 141-2301,3-3-81,0 1 0,1 0 0,0 1 0,1 1 0,24-8 0,-34 13-384,-5 4-65,-13 9-364,1-1 1,-29 19-1,35-26 433,-52 36-5388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29.6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273 0 14002,'0'0'4306,"5"9"-4141,0 0-47,-1 1 0,0-1 1,-1 0-1,0 1 1,-1 0-1,0 0 1,0 0-1,-1 0 1,0 18-1,-1 16 73,-4 116 180,-17 10-67,-71 320 633,43-235-577,2-16-104,10-47-107,13-54-123,-3-3-37,23-118-26,6-40-495,38-185-3563,-13 87-1671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30.0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0 158 14899,'0'0'6217,"118"5"-5265,-58-25 160,-1-11-271,5-4-473,-10-1-216,-11 16-80,-11 5-72,-16 10-80,-80 55-1705,-1 1-1095,-5 5-4402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30.4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15187,'0'0'2616,"48"132"-1135,-42-76-193,4 10-456,-4 0-272,-1 5-216,0-5-272,1-11 16,-6-19-88,11-16-304,-6-20-824,6-40-1136,-1-21 479,1 0-2760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30.7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1 180 8257,'0'0'3953,"21"-4"-2637,-3 2-1004,9-2 286,0-1 0,-1-1 0,37-14 0,48-26 1026,46-16-442,-134 55-1069,0 1 1,0 0-1,0 2 1,1 1 0,26 0-1,-30 3 7,-12-1 16,-1 1 1,1 0-1,0 0 1,11 2-1,-17-1-119,-1-1 0,1 1-1,0-1 1,0 1 0,-1 0-1,1 0 1,0-1 0,-1 1 0,1 0-1,-1 1 1,1-1 0,-1 0-1,0 0 1,1 1 0,-1-1-1,0 0 1,0 1 0,0-1-1,0 1 1,0 0 0,0-1 0,0 1-1,0 3 1,2 9 82,-1 0-1,0 0 1,-1 0 0,-1 0-1,-1 20 1,0 4-19,-16 294 269,13-254-27,-5 34 241,6-90-492,-1 0-1,-13 43 0,15-60-60,0 0 0,-1 0-1,1 0 1,-1 0 0,0-1-1,0 1 1,-1-1 0,-4 6-1,7-9-39,0 0-1,0 0 0,-1 0 0,1 0 1,0-1-1,0 1 0,-1 0 1,1 0-1,0-1 0,-1 1 1,1-1-1,0 0 0,-1 1 0,1-1 1,-1 0-1,1 0 0,-1 1 1,1-1-1,-1-1 0,1 1 0,0 0 1,-1 0-1,1 0 0,-1-1 1,1 1-1,-1-1 0,1 1 1,0-1-1,-1 1 0,1-1 0,0 0 1,0 0-1,0 0 0,-1 0 1,1 1-1,0-2 0,0 1 0,0 0 1,0 0-1,0-1 0,-20-26-2037,-27-52-1,45 75 1779,-30-55-4194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31.0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103 5 11362,'0'0'2898,"0"-4"430,1 110-2949,-2 97 597,-16-3 54,13-171-942,2-13-73,-1-1 0,-7 27 1,10-42-40,0 1 1,0 0-1,-1 0 1,1-1-1,0 1 1,0 0-1,-1-1 1,1 1-1,0-1 1,-1 1-1,1 0 1,-1-1 0,1 1-1,-1-1 1,0 1-1,1-1-63,-1-1-1,0 1 1,1-1-1,-1 1 1,1-1-1,-1 1 1,1-1 0,-1 1-1,1-1 1,-1 0-1,1 1 1,0-1-1,-1 0 1,1 0-1,0 1 1,0-2 0,-7-15-602,1 0 0,0 0 1,-2-21-1,-3-7-1353,-4-6-3053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55.30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31 58 11762,'0'0'5558,"1"6"-5187,1 21 324,-1-1 0,-2 42 0,-1-51-532,0 1 0,-1-1 0,-1 0 0,-1 0 0,-7 19-1,7-13-311,6-29 93,1 1 1,0-1-1,1 1 0,-1 0 1,1 0-1,0 0 0,4-4 1,1-2 1,15-26-218,55-78-2134,-61 92 1808,1 2-1,38-36 1,-55 55 593,1 0 0,0 0 0,0 1 0,0-1-1,0 1 1,0 0 0,0-1 0,0 1 0,0 0-1,0 0 1,1 0 0,-1 1 0,0-1 0,1 0-1,-1 1 1,1 0 0,-1-1 0,3 1 0,-5 0 14,1 0 0,-1 0 0,0 0 0,1 1 0,-1-1 0,0 0 0,0 0 0,1 0 0,-1 0 0,0 0 0,0 1 1,1-1-1,-1 0 0,0 0 0,0 0 0,0 1 0,1-1 0,-1 0 0,0 0 0,0 1 0,0-1 0,0 0 0,1 1 0,-1-1 1,0 0-1,0 0 0,0 1 0,0-1 0,0 0 0,0 1 0,0-1 0,0 0 0,0 1 0,0-1 0,0 0 0,1 12 429,-1 0 0,-1 0-1,1 0 1,-2 0-1,0 0 1,0 0-1,-7 18 1,-37 83 1352,33-83-1302,6-14-276,2-4-62,-1 0 0,0-1 0,-1 1 0,-10 12 0,17-24-518,3-9-206,56-103-3143,-20 43 274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31.4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87 0 13114,'0'0'4394,"-4"25"-3966,0 7-278,-22 120 443,-20 67-204,44-210-401,0 0 1,1-1-1,0 18 0,1-26 10,0 0 0,0 0 0,0 1 0,0-1 0,0 0 0,1 0 0,-1 0 0,0 0 1,0 0-1,0 0 0,0 0 0,0 1 0,1-1 0,-1 0 0,0 0 0,0 0 0,0 0 0,1 0 0,-1 0 0,0 0 0,0 0 0,0 0 0,0 0 0,1 0 0,-1 0 0,0 0 0,0 0 0,0 0 0,1 0 0,-1 0 0,0 0 0,0 0 0,2 0 6,0-1 12,0 1 1,-1 0-1,1-1 1,0 0-1,0 1 0,0-1 1,-1 0-1,1 0 1,0 0-1,-1 0 1,1 0-1,-1 0 0,1 0 1,-1 0-1,1-1 1,-1 1-1,0-1 0,0 1 1,2-3-1,2-2 41,37-42 262,-10 10-507,2 1-1,60-50 1,-82 78 74,1 0 0,1 1 1,17-9-1,-23 14 138,0 0 0,0 0-1,0 0 1,0 1 0,0 1 0,0-1 0,14 0-1,135 2 2610,-156 0-2752,-12 0-3614,0 0-2904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31.8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18475,'0'0'7114,"113"111"-7042,-97-111-72,-5 0-1376,-11-10-2961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32.2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19324,'0'0'4545,"38"126"-4337,-28-85-88,-4-6-120,-6-30-208,0-20-4977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32.7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1 163 17283,'0'0'4169,"107"25"-2897,-37-25-359,10-15-161,1-15-144,-1-11-328,-15 6-160,-11-1-120,-17 16 0,-21 10-104,-10 10-760,-60 35-633,-5 6-2752,5-6-1264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33.1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10 16395,'0'0'3940,"4"-2"-4424,-1 0 460,-2 2 22,-1-1 1,1 1 0,-1-1-1,1 1 1,-1-1 0,1 1-1,-1 0 1,1-1 0,-1 1 0,1 0-1,0 0 1,-1-1 0,1 1-1,-1 0 1,1 0 0,0 0-1,-1 0 1,1 0 0,-1 0 0,1 0-1,0 0 1,-1 0 0,1 0-1,0 0 1,-1 0 0,1 0-1,-1 0 1,1 1 0,0-1-1,-1 0 1,1 0 0,-1 1 0,1-1-1,-1 0 1,1 1 0,-1-1-1,1 1 1,-1-1 0,1 0-1,-1 1 1,1-1 0,-1 1 0,0 0-1,1-1 1,-1 1 0,0-1-1,0 1 1,1 0 0,6 16 46,0 1 0,-2-1 0,0 1 0,0 0 1,-2 1-1,0-1 0,-1 25 0,-6 349 215,-29-117 369,0-10 277,25-202-642,4-34-119,0 32-1,4-236-496,0-111-4757,0 152-3357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33.5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135 578 16915,'0'0'2593,"-65"162"-2441,44-86-152,-6 5 0,11-5 120,11-15 176,5-15-80,0-16-216,5-20-8,16-10 8,17-20 224,16-56 16,21-41 32,16-50-272,6-20-128,-27 40-1496,-22 35-2537</inkml:trace>
  <inkml:trace contextRef="#ctx0" brushRef="#br0" timeOffset="1">698 0 16091,'0'0'7706,"108"35"-7706,-97-24-88,-6-6-529,0 10-399,-5 25-824,-21-4-369,-6 4-4128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34.2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43 117 15307,'0'0'3738,"14"-1"-3743,-6 1 13,2-1 11,0 1-1,0-1 1,-1-1 0,1 0 0,-1 0 0,1-1 0,-1 0-1,16-8 1,106-69 356,-127 77-327,-3 2-30,0 0 1,0 1-1,1-1 0,-1 0 1,0 1-1,0-1 1,0 0-1,1 1 0,-1 0 1,0-1-1,0 1 1,1 0-1,0-1 0,0 1 16,-2 10 1,-1-1 1,0 1-1,-1-1 1,0 1-1,0-1 1,-7 15-1,-27 51 30,14-33-65,-20 40 51,-81 120 1,101-171 353,2 0 0,-18 41 1,36-65-300,6-7-242,1-2 125,1-1-1,-1 1 0,0-1 0,0 0 1,0-1-1,0 1 0,0-1 1,-1 0-1,0 0 0,4-5 0,13-10 5,7-5-154,1 2 0,1 1-1,64-33 1,-78 47-140,11-6 86,-25 11 217,0 1 1,0 0-1,0 0 0,0 0 1,0 0-1,1 0 1,-1 0-1,0 1 0,1-1 1,-1 1-1,0-1 0,3 1 1,-4 0 558,0 0-557,3 0-15,-3 0 27,-1 2 4,-1 12 62,0 0-1,-1 0 1,0-1-1,-1 1 1,-1-1-1,0 0 1,-7 16-1,-48 84 766,51-100-710,-6 14-213,2 0-1,0 1 0,2 0 0,-9 41 0,11-58-437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34.5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76 0 10042,'0'0'8522,"0"6"-8302,0 18 627,1-13-619,-1-1 0,0 1 0,-1 0 0,0-1 0,-1 1 0,0 0 0,-4 12 0,-46 128 74,51-148-730,-8 25 933,7-18-2768,2 0-3521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34.9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9458,'0'0'12322,"118"45"-12002,-118-25-320,-16-4-360,-5-6-4769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35.2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0 208 14715,'0'0'5129,"119"-5"-3689,-55-16-272,6 1-151,5-15-337,-5 4-360,-11-4-184,-11 9-136,-16 11 0,-16 0 0,-10 10-360,-28 5-505,-10 5-911,-11 0-3785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55.74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203 0 13730,'0'0'5918,"-8"20"-5098,-2 6-630,-3 7 55,-27 50 0,28-62-374,-1 0 0,-24 28 0,27-37-1011,-1-1 1,-20 17-1,28-26 679,2-1 329,1 0 1,-1-1-1,0 1 1,0-1-1,1 1 1,-1-1-1,0 1 1,0-1-1,0 0 0,0 1 1,1-1-1,-1 0 1,0 1-1,0-1 1,-1 0-1,1 0-45,7 0 900,5 0-11,0 0 0,1 0 1,-1 1-1,0 1 0,0 0 1,18 6-1,-18-4-620,14 5 227,-1 1 0,35 19 0,-43-21-200,-14-8-76,0 1 0,0 0 0,0 0 0,0 0-1,0 0 1,0 0 0,2 3 0,-3-4 518,17 5 100,-13-5-565,1 1-1,-1-1 1,1 1-1,5 2 1,19 3 51,10-4-511,-1-2-1,1-1 0,0-2 0,68-15 1,-45 2-2203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35.9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162 1 16051,'0'0'4453,"-3"20"-3476,-46 264-963,26-153 19,-25 120-37,45-240 1,-2 12 3,0 1 1,1-1-1,-1 33 1,5-56-1,0 1 1,0 0 0,1-1 0,-1 1 0,0 0 0,0-1-1,0 1 1,0-1 0,0 1 0,1-1 0,-1 1 0,0 0-1,1-1 1,-1 1 0,0-1 0,1 1 0,-1-1 0,1 1-1,-1-1 1,1 0 0,-1 1 0,1-1 0,-1 1-1,1-1 1,-1 0 0,1 0 0,-1 1 0,1-1 0,-1 0-1,1 0 1,0 1 0,-1-1 0,1 0 0,0 0 0,-1 0-1,1 0 1,-1 0 0,1 0 0,0 0 0,3-1 21,0 1-1,-1-1 1,1 1 0,-1-1 0,6-2 0,1-2 35,1-1 0,-2 0 0,1 0 0,-1-1 0,0 0 0,9-10 0,-9 9-11,26-25 4,-2 0 1,-2-2-1,35-50 0,-63 80-100,0 1 0,0-1 0,0 1 0,0-1 0,-1 0 0,0 0 0,0 0 0,0 0 0,-1 0 0,1-1 0,-1 1 0,0 0 0,-1-7 0,0 11 27,0 1-1,0-1 0,0 1 1,0-1-1,0 1 0,0-1 0,0 1 1,0 0-1,0-1 0,0 1 1,-1-1-1,1 1 0,0-1 1,0 1-1,-1 0 0,1-1 1,0 1-1,0 0 0,-1-1 0,1 1 1,0 0-1,-1-1 0,1 1 1,-1 0-1,1 0 0,0-1 1,-1 1-1,1 0 0,-1 0 0,1 0 1,-1 0-1,1-1 0,-1 1 1,-22 0-493,7 1 523,16-1-11,0 0 1,-1 0 0,1 0 0,0 0 0,0 0-1,-1 0 1,1 0 0,0 0 0,0 0-1,-1 1 1,1-1 0,0 0 0,0 0-1,0 0 1,-1 0 0,1 1 0,0-1 0,0 0-1,0 0 1,0 0 0,-1 1 0,1-1-1,0 0 1,0 0 0,0 1 0,0-1 0,0 0-1,0 0 1,0 1 0,0-1 0,0 1-1,-1 11-53,1-4 22,-21 323 1193,21 131-104,0-462-1050,0 0 1,0 1 0,0-1 0,0 0 0,0 0 0,-1 0-1,1 0 1,0 0 0,0 1 0,0-1 0,0 0-1,0 0 1,-1 0 0,1 0 0,0 0 0,0 0 0,0 0-1,-1 0 1,1 0 0,0 0 0,0 0 0,0 0-1,0 0 1,-1 0 0,1 0 0,0 0 0,0 0 0,0 0-1,-1 0 1,1 0 0,0 0 0,0 0 0,-2 0 17,-3-1-26,1 0 0,-1 0 0,0 0-1,1-1 1,-1 1 0,1-1 0,0 0 0,0 0 0,-1-1 0,1 1 0,-3-4-1,-11-6-92,-120-57-474,101 52 482,37 17 108,-1 0 0,1-1-1,-1 1 1,1-1-1,-1 1 1,1 0 0,-1-1-1,1 1 1,0-1-1,-1 1 1,1-1 0,-1 1-1,1-1 1,0 1-1,0-1 1,-1 0 0,1 1-1,0-1 1,0 1-1,0-1 1,-1 0 0,1 1-1,0-1 1,0 0-1,0 1 1,0-1 0,0 0-1,0 1 1,1-1-1,-1 1 1,0-1 0,0 0-1,0 1 1,1-1 0,-1 0-1,2-2 44,-1 0 0,0 1 0,1-1 0,-1 1 0,1-1 0,3-2 1,69-73 1532,118-133-883,-42 11-3514,-98 117-2314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36.4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51 14387,'0'0'7361,"86"26"-6417,-33-21-488,6-5-216,0 0-119,-5-21-73,-11-4 48,-11 10-88,-10 0-8,-12 9-136,-20 6-201,-17 11-231,-11 14-3609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36.8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11362,'0'0'9122,"27"147"-9322,-22-106 552,0-6 16,-5-4-112,0-6-176,6-10-80,-1-10 0,1-5-512,-6-5-824,16-46 95,-6-4-671,-4-1-4697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37.2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1 142 11722,'150'-122'5977,"-139"117"-4776,16 0 231,5 0-480,6 0-488,10 5-248,-11 0-96,-10 0-72,0 5-48,-11 16-176,-16 4 16,0 10 56,-16 16 8,-48 20-784,5-5-3049,-6-15-1816</inkml:trace>
  <inkml:trace contextRef="#ctx0" brushRef="#br0" timeOffset="1">38 431 8513,'0'0'12715,"108"-51"-11883,-54 21-448,-1 0-208,-10 9-176,-11 6-264,-42 45-17083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37.5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0 174 14067,'0'0'7257,"97"137"-6905,-76-92 256,-5 1-288,0 0-128,0-6-192,-5-9-32,0-16-400,-6-5-424,-5-35-2745,0-6-560</inkml:trace>
  <inkml:trace contextRef="#ctx0" brushRef="#br0" timeOffset="1">188 133 16875,'19'-4'2059,"21"-5"-2059,74-28-1,37-17-55,-120 46 152,0 1 1,0 2 0,33-2 0,-54 7-60,-1-1-1,0 1-1,1 0 1,-1 0-1,17 3 1,-24-3-16,0 1 0,0 0 0,0-1 0,0 1 0,0 0 0,0 0 0,0 0 0,0 0 0,-1 0 0,1 0 0,0 1 0,-1-1 0,1 1 0,-1-1 0,1 1 0,-1-1 0,1 1 0,-1 0 0,0 0 0,0 0 0,0 0 0,0 0 0,0 0 0,-1 0 0,1 0 0,0 3 0,0 7 148,0 1 0,0 0 1,-1 0-1,-1 0 0,0-1 1,-1 1-1,0 0 0,-1-1 1,-1 1-1,-7 18 0,-8 13 364,-35 60 0,38-76-254,-10 23-39,16-30-156,0-2 1,-19 28-1,27-45-91,1 1 0,-1-1-1,0 0 1,0 0 0,0 0 0,0 0-1,0 0 1,-1 0 0,1 0 0,-4 1-1,5-3-17,0 1-1,1-1 0,-1 0 1,0 0-1,1 0 1,-1 0-1,0 0 0,0 0 1,1 0-1,-1 0 0,0 0 1,0 0-1,1 0 1,-1-1-1,0 1 0,1 0 1,-1 0-1,-1-1 0,1-1-76,-1 1 0,0 0 0,1-1 0,-1 1 0,1-1 0,-1 0 0,1 1 0,0-1 0,-2-2-1,-8-19-1462,-13-34-1,12 28-1589,-14-28-9796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37.8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0 203 15859,'0'0'4681,"135"-86"-4425,-103 60-128,0 1-32,-10 5-48,-6 10-48,-6-6-80,-4 11-560,-6 0-240,-6-5-1321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38.2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205 1 3528,'0'0'18468,"-5"122"-17932,5-92-384,0 0-104,0-4-48,0-1-392,-6-5-384,-15 1-704,-6-1-1665,0-10-12466</inkml:trace>
  <inkml:trace contextRef="#ctx0" brushRef="#br0" timeOffset="1">1 432 19684,'0'0'3424,"139"-36"-3007,-90 11-209,-1 5-208,-5 5-24,-16-1-1009,-11 6-1503,-11-5-9979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38.7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285 0 16491,'0'0'6727,"-4"22"-6593,4-21-135,-8 50 67,-30 95-1,-7-27-533,-121 224 1,143-302-463,23-39 458,11-12-1076,-9 8 1573,0 1 0,0 0 0,0 0 0,0 0-1,0 0 1,1 0 0,-1 0 0,0 1-1,0-1 1,1 1 0,-1 0 0,0-1 0,0 1-1,5 0 1,-5 1 0,-1-1-1,1 0 1,-1 0 0,1 1-1,-1-1 1,1 1-1,-1 0 1,0-1 0,1 1-1,-1 0 1,0 0-1,1 0 1,-1-1-1,0 2 1,0-1 0,0 0-1,0 0 1,0 0-1,0 0 1,0 1 0,0-1-1,-1 0 1,1 1-1,0 1 1,3 9 100,0 0 0,-1 1 0,-1-1 1,2 23-1,-2 55 432,-3-53-341,1 6-93,-2 1 0,-3-1 0,-9 47 0,1-34-121,-16 80-1192,49-232-2351,-4 22-947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39.0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97 18547,'0'0'3270,"19"-11"-2599,60-36-955,-69 42 213,39-22-116,-45 26 112,1 0 0,-1-1 0,1 1 0,-1 1 0,0-1 0,1 1 1,5-1-1,-9 2 47,0-1 0,-1 1 0,1-1 0,0 1 1,-1 0-1,1-1 0,-1 1 0,1-1 0,-1 1 0,0 0 1,1 0-1,-1-1 0,1 1 0,-1 0 0,0 0 1,0-1-1,1 1 0,-1 0 0,0 0 0,0-1 1,0 1-1,0 1 0,2 22 52,-2 23 240,-11 90 1,-9 33 474,8-58-451,-32 518 1074,41-564-1166,-1 18 81,-14 240 1001,18-303-1173,0-16-79,0 0 1,0 0-1,-1 1 0,0-1 0,-2 9 0,3-13-25,0-1-1,0 0 1,0 0 0,0 1-1,0-1 1,0 0-1,-1 1 1,1-1-1,0 0 1,0 0-1,0 0 1,0 1 0,0-1-1,-1 0 1,1 0-1,0 1 1,0-1-1,0 0 1,-1 0-1,1 0 1,0 0 0,0 1-1,-1-1 1,1 0-1,0 0 1,0 0-1,-1 0 1,1 0-1,0 0 1,0 0 0,-1 0-1,1 0 1,0 0-1,-1 0 1,1 0-1,0 0 1,0 0-1,-1 0 1,1 0 0,0 0-1,0 0 1,-1 0-1,1 0 1,0 0-1,0 0 1,-1-1-1,1 1 1,0 0 0,0 0-1,-1 0 1,1 0-1,0-1 1,0 1-1,0 0 1,0 0-1,-1 0 1,1-1 0,0 1-1,0 0 1,0 0-1,0-1 1,0 1-1,0 0 1,-1-1-1,-2-3-67,0-1 1,1 0-1,-1 0 0,1 0 0,-2-7 0,-59-176-4055,26 83-1858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39.5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16307,'0'0'6417,"75"36"-6081,-59-26-184,-5 0-80,0 0-24,-11-5-48,5 0-264,-5 0-696,0 6-176,-16-6-760,-5 5-3202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56.414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14 1 15539,'0'0'6058,"1"1"-5652,2 0-407,-1 1 1,0-1 0,0 1 0,0 0-1,0 0 1,0 0 0,-1 0-1,1 0 1,-1 1 0,1-1 0,-1 0-1,1 3 1,13 32-342,-13-28 305,0 1-1,-1-1 0,0 1 0,0 12 1,0 4 37,1 148 256,-3-95 10,1-9-73,-4 128 162,4-195-381,-2 11 77,-2-11-135,-2-9-213,0-4-867,1 0 0,0-1 0,-6-17 0,9 21 125,-15-34-8056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39.9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15211,'0'0'6513,"102"30"-7521,-108 1-1369,-15-6-367,-11 5-5658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40.3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0 522 6905,'0'0'12906,"28"-12"-12826,186-73 124,-163 66-181,27-9-49,119-61-1,-175 77-141,-2 1-757,30-20 0,-41 25 630,-7 6 358,-4 3 73,-19 26 915,-24 27 0,-11 13-3,-78 120-747,-20 28-268,-12-14 857,140-177-756,26-26-139,0 0 1,0 1 0,-1-1 0,1 0 0,0 1-1,-1-1 1,1 0 0,0 1 0,-1-1 0,1 0-1,0 0 1,-1 1 0,1-1 0,-1 0 0,1 0-1,-1 0 1,1 0 0,0 0 0,-1 1 0,1-1-1,-1 0 1,1 0 0,-1 0 0,1 0 0,-1 0-1,1-2-55,0 0 0,1 0 0,-1 0 0,1 1 0,0-1 0,-1 0 0,1 1-1,0-1 1,0 0 0,0 1 0,2-2 0,86-130-4236,-41 63-2242</inkml:trace>
  <inkml:trace contextRef="#ctx0" brushRef="#br0" timeOffset="1">746 299 11842,'0'0'1474,"22"-8"-219,4-3-901,114-40 1738,-64 28-247,-1-3 1,121-62-1,-47 4-1437,-138 77-272,-23 15 76,-9 8-196,-98 69-1121,109-79 781,1-1 0,-1 0 0,0 0 1,0-1-1,0 0 0,0-1 0,-1 0 0,1-1 0,-1 0 0,0 0 0,0-1 1,-14-1-1,-5 0-4348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40.7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264 32 10538,'0'0'6646,"0"-7"-6418,0-15 138,0 20 120,0 18-62,5 125 319,1-2 5,-17 345 1673,6-388-1716,-5 91 295,9-176-951,1-9-35,0 1 1,0-1 0,0 0 0,-1 1 0,1-1 0,-1 0 0,1 1 0,-3 3 0,3-6-7,0 0 0,-1 1 1,1-1-1,-1 0 0,1 0 1,-1 0-1,1 1 0,0-1 0,-1 0 1,1 0-1,-1 0 0,1 0 1,-1 0-1,1 0 0,-1 0 1,1 0-1,-1 0 0,1 0 1,0 0-1,-1 0 0,1 0 0,-1 0 1,1-1-1,-1 1 0,0 0 15,-4-2-34,0 0-1,0 0 1,0-1 0,1 1-1,-1-1 1,1 0-1,0 0 1,0-1 0,0 1-1,0-1 1,1 0-1,-6-7 1,1 2-46,-46-52-465,-52-55 937,106 116-406,-1 0 0,1 0-1,0 0 1,0 0-1,0-1 1,0 1-1,0 0 1,0 0 0,0 0-1,0 0 1,0-1-1,-1 1 1,1 0 0,0 0-1,0 0 1,0-1-1,0 1 1,0 0 0,0 0-1,0 0 1,0 0-1,0-1 1,0 1-1,0 0 1,0 0 0,1 0-1,-1-1 1,0 1-1,0 0 1,0 0 0,0 0-1,0 0 1,0 0-1,0-1 1,0 1-1,0 0 1,1 0 0,7-6 127,175-108 393,-176 110-539,-1 1 1,1-1-1,0 1 0,14-4 0,-22 7 0,1 0 1,0 0-1,0 1 0,0-1 0,0 0 1,0 0-1,0 0 0,0 0 1,0 0-1,0 0 0,0 0 1,0 0-1,0 1 0,0-1 0,-1 0 1,1 0-1,0 0 0,0 0 1,0 0-1,0 0 0,0 1 1,0-1-1,0 0 0,0 0 0,0 0 1,0 0-1,1 0 0,-1 0 1,0 0-1,0 1 0,0-1 1,0 0-1,0 0 0,0 0 0,0 0 1,0 0-1,0 0 0,0 0 1,0 1-1,0-1 0,0 0 0,1 0 1,-1 0-1,0 0 0,0 0 1,0 0-1,0 0 0,0 0 1,0 0-1,0 0 0,1 0 0,-1 0 1,0 0-1,0 0 0,0 0 1,0 0-1,0 0 0,0 0 1,1 0-1,-1 0 0,0 0 0,0 0 1,0 0-1,0 0 0,-10 13-612,3-5 2,0 0 0,-10 7 0,-29 16-3613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38:42.0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119 0 13290,'0'0'11411,"0"2"-11426,0-1 0,0 0-1,0 0 1,0 0 0,0 1 0,0-1-1,0 0 1,0 0 0,-1 0 0,1 1 0,-1 0-1,-15 22-598,-21 37-1,31-47 587,0-1-1,1 0 1,1 1-1,-6 28 1,8-32 14,1-1 1,0 1 0,0-1 0,1 1 0,0-1-1,2 11 1,-2-18 6,1 1 0,-1-1-1,1 0 1,0 0 0,0 0 0,0 1-1,0-1 1,0 0 0,0 0-1,1-1 1,-1 1 0,1 0 0,-1 0-1,1-1 1,0 1 0,0-1 0,-1 1-1,1-1 1,0 0 0,0 1-1,0-1 1,1 0 0,-1-1 0,0 1-1,0 0 1,0-1 0,1 1 0,-1-1-1,4 1 1,0 0 44,0 0 0,1-1-1,-1 0 1,0 0 0,0 0 0,0-1-1,1 0 1,5-1 0,-9 1-1,0-1 0,-1 1 0,1 0 0,-1-1 0,1 0 0,-1 1 0,0-1 0,0 0 0,0 0 0,0 0 0,0-1 0,0 1 0,0 0 0,-1-1-1,1 1 1,-1-1 0,0 1 0,0-1 0,1-3 0,1-1 43,-1 0 0,0-1 0,0 1 0,1-16 1,-3 21-74,0 0 0,1 0 0,-1 0 0,0 0 0,-1 0 0,1 0 0,0 0 0,-1 0 0,1 0 0,-1 0 0,1 1 0,-1-1 0,0 0 0,0 0 0,0 0 0,0 1 1,0-1-1,0 0 0,0 1 0,0-1 0,-1 1 0,1 0 0,-1-1 0,-2-1 0,-2 1-102,-1 0 1,1 1-1,0 0 1,-1 0-1,1 0 1,-1 1-1,0 0 1,1 0-1,-1 0 1,-10 3-1,9-1-287,0-1-1,0 1 1,0 1 0,-8 3-1,-28 18-3694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4:54.9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158 0 13730,'0'0'3001,"3"1"-2742,2 1-131,0 1 1,0 0 0,0 0-1,8 7 1,15 8 112,-27-18-180,-1 1 1,1-1 0,-1 0 0,1 1 0,-1-1 0,1 1-1,-1-1 1,0 0 0,1 1 0,-1-1 0,0 1-1,1-1 1,-1 1 0,0 0 0,0-1 0,1 1 0,-1-1-1,0 1 1,0-1 0,0 1 0,0-1 0,0 1-1,0 0 1,0-1 0,0 1 0,0-1 0,0 1 0,0 0-1,0-1 1,0 1 0,-1-1 0,1 1 0,0-1-1,0 1 1,-1-1 0,1 1 0,0-1 0,-1 2 0,-16 22-306,14-21 383,-19 29-184,2 0 0,-25 53 1,41-78 31,-19 41-71,2 0 0,-15 52-1,27-70 71,2 0 0,1 1 0,1 0-1,-1 55 1,6-64 14,-1-13-1,1 0 0,0-1 0,0 1 0,1 0 1,0 0-1,1 0 0,0-1 0,0 1 1,1-1-1,4 11 0,-3-12 6,0 0 0,0-1 0,1 1-1,0-1 1,0 0 0,6 6 0,-7-8 27,0-1-1,0 0 1,1-1 0,-1 1 0,1-1-1,-1 1 1,1-1 0,0-1-1,-1 1 1,10 1 0,-9-2 51,1 0 1,-1-1-1,1 0 1,-1 0-1,1 0 1,-1-1-1,1 1 1,-1-1-1,0-1 1,1 1 0,-1-1-1,0 0 1,0 0-1,0 0 1,0-1-1,0 0 1,-1 0-1,1 0 1,7-8-1,-11 11-66,0-1 0,0-1-1,0 1 1,0 0-1,0 0 1,0 0 0,0 0-1,-1-1 1,1 1-1,0 0 1,-1-1 0,1 1-1,-1 0 1,1-3 0,-1 3 9,0 1 1,0-1 0,0 0 0,0 0 0,0 0 0,0 0 0,-1 0 0,1 0 0,0 1 0,-1-1 0,1 0 0,0 0-1,-1 0 1,1 1 0,-1-1 0,1 0 0,-2-1 0,-2-1 49,0 0 0,0 0 0,0 0-1,0 1 1,-1-1 0,-6-2 0,5 3-166,-5-4-24,-1 1 0,0 1 1,0 0-1,0 0 0,-1 1 0,1 1 1,-1 0-1,1 1 0,-1 0 0,0 1 0,-17 2 1,18 3-2137,1 4-3237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4:55.5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87 598 7985,'0'0'1307,"8"21"-498,54 146 511,-46-128-443,1 0 1,29 48 0,-42-80-771,6 9 429,1-1 1,22 26-1,-28-36-381,0 0 1,0-1-1,1 0 1,-1-1 0,1 1-1,0-1 1,0 0-1,0 0 1,0-1-1,0 1 1,10 1-1,-6-2 78,0 0 0,0-1 0,1 0 0,-1-1 0,0 0 0,0-1 0,1 0 1,-1 0-1,17-5 0,-14 2-71,-1-1 1,0 0 0,-1-1-1,1 0 1,-1-1 0,0 0-1,13-12 1,11-12-9,-1-1 1,-1-2-1,-2-2 0,-2-1 1,-1-1-1,-2-1 1,-1-1-1,22-50 0,-39 69-141,0 1 0,-1-1 0,-1 0 0,-1 0 0,4-35 0,-7 41 5,-1 0 1,-1 0-1,-1 0 0,0 0 0,-1 0 0,0 0 1,-1 0-1,-1 0 0,-6-14 0,2 13 5,0-1 0,-1 2 0,0-1 0,-2 2 0,-21-26-1,12 19 12,-1 1-1,-44-33 1,44 38 33,0 2 0,-1 0 0,-31-12 0,37 18-19,-1 2 0,1 0-1,-1 1 1,0 0 0,-29-1 0,26 4-66,1 0 0,-1 2-1,1 1 1,-32 6-1,37-4-21,0 0-1,1 0 0,-1 2 1,1 0-1,0 0 0,-23 16 0,20-11-23,1 1-1,0 0 0,1 2 1,0-1-1,1 1 0,0 1 0,1 1 1,1-1-1,1 2 0,0-1 0,1 2 1,-10 26-1,4 6-1217,2 1 0,-9 73 0,11-26-3386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06.4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306 1 15019,'0'0'5434,"2"1"-5426,10 2-56,-6-2 49,-1 1 0,1 0 0,0 0 0,0 1 0,5 3 0,-2-1-14,-8-4 17,1-1 1,-1 1 0,0 0-1,0 0 1,0-1-1,0 1 1,0 0 0,0 0-1,2 2 1,-2-1 4,-1-1 0,1 1 0,0 0-1,-1 0 1,0-1 0,1 1 0,-1 0 0,0 0 0,0-1-1,0 4 1,-1 7 15,0 0-1,0 0 0,-1-1 0,-1 1 0,0-1 1,-9 22-1,-38 64-45,41-80 1,-21 34-64,-43 55-1,-45 42 23,79-101 25,27-32 90,-19 17 0,42-33-84,9-10 31,-1-1-1,19-14 0,-23 15 5,0 0-1,1 2 0,0-1 1,24-9-1,-35 18-3,1-1 0,-1 1 0,0 0 1,1 1-1,-1-1 0,10 1 0,-7 0-1,-8 0 0,1 0 0,-1 0 0,0 0 0,1 0 0,-1 1 0,1-1 0,-1 0 0,1 0-1,-1 0 1,0 0 0,1 0 0,-1 0 0,1 1 0,-1-1 0,0 0 0,1 0 0,-1 1 0,0-1 0,1 0 0,-1 1 0,0-1 0,1 0 0,-1 1 0,0-1-1,0 0 1,1 1 0,-1-1 0,0 1 0,0-1 0,0 1 0,1 13-24,-1-10 28,0 5-10,1 0-2,-1-1 0,0 1 1,-1-1-1,0 0 1,0 1-1,-1-1 0,0 0 1,-5 13-1,-14 21 33,-37 55 0,17-31-6,-33 56 39,73-121-61,1-1 3,0 0 1,0 0 0,0 0-1,0 0 1,0 0 0,0 0 0,-1 0-1,1 0 1,0 1 0,0-1-1,0 0 1,0 0 0,0 0-1,0 0 1,0 0 0,0 0 0,0 1-1,0-1 1,0 0 0,0 0-1,0 0 1,0 0 0,0 0 0,0 1-1,0-1 1,0 0 0,0 0-1,0 0 1,0 0 0,0 0 0,0 1-1,0-1 1,0 0 0,0 0-1,0 0 1,0 0 0,0 0 0,0 0-1,0 1 1,0-1 0,0 0-1,1 0 1,-1 0 0,0 0-1,0 0 1,0 0 0,0 0 0,0 0-1,0 0 1,1 0 0,-1 1-1,0-1 1,0 0 0,0 0 0,0 0-1,0 0 1,0 0 0,1 0-1,-1 0 1,0 0 0,0 0 0,0 0-1,1 0 1,3-1-12,0 1 1,0-1-1,0 0 1,0 0-1,0-1 0,0 1 1,0-1-1,0 0 1,5-3-1,37-28 27,-29 21-19,-14 10 5,26-20 33,2 1 0,39-19 1,-68 38-35,0 2 0,0-1 0,0 0 1,1 0-1,-1 1 0,0-1 1,0 1-1,0 0 0,1 0 0,3 0 1,-5 2-4,-1 0 4,0 8 28,0 0-1,-1 0 1,0 1 0,0-1 0,-1 0 0,-4 12-1,-41 129 112,35-112-120,5-17 18,0-1 0,-16 34 1,23-55-18,0 0 0,0 0 0,1 0 0,-1 0 0,0 0 1,0 0-1,0 0 0,0 0 0,0 0 0,0 0 0,0 0 1,0 0-1,0 0 0,1 0 0,-1 0 0,0 0 0,0 0 1,0 0-1,0 0 0,0 0 0,0 0 0,0 0 0,0 0 0,0 0 1,0 0-1,0 0 0,0 0 0,1 1 0,-1-1 0,0 0 1,0 0-1,0 0 0,0 0 0,0 0 0,0 0 0,0 0 0,0 0 1,0 0-1,0 0 0,0 1 0,0-1 0,0 0 0,0 0 1,0 0-1,0 0 0,0 0 0,0 0 0,0 0 0,0 0 1,0 0-1,0 1 0,0-1 0,0 0 0,0 0 0,-1 0 0,1 0 1,9-6 488,23-28-101,42-57 0,-66 82-400,38-54-1734,64-116-1,-70 101-5011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07.0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80 56 10018,'0'0'9971,"1"3"-11428,1-1 1465,0 0-1,-1 0 1,1 0-1,0-1 1,0 1-1,0-1 1,0 0-1,0 1 1,1-1 0,-1 0-1,0 0 1,0 0-1,1-1 1,-1 1-1,1 0 1,-1-1-1,0 0 1,6 1-1,11 0 171,27-1-1,-25-1-55,-13 1-45,1-1 0,-1 0 1,0 0-1,0-1 0,1 0 0,9-4 1,44-23 225,-44 19-282,0 2 1,21-8-1,-12 11-38,-27 9 5,-2 6 30,1 0 0,-1-1 1,-1 1-1,0 0 0,0-1 1,-1 0-1,0 1 0,-6 9 0,3-6 4,-113 208 138,32-63-78,43-75-55,-60 120 14,85-162-30,11-25-10,-9 25 0,24-67-1611,8-22-1448,2 7-772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07.3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 13258,'0'0'1458,"19"2"-1320,3 0 41,93 4 1459,-33-5 26,97-3 17,-125-5-1429,-39 4-226,1 1-1,19 0 1,-44 8-155,-1 2 65,-65 44-2669,18-22-2172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07.7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8785,'0'0'9366,"11"0"-9230,-6 0-112,23 0 140,31 4 0,-47-3-125,-9-1-34,0 0 0,0 0 0,0 0 0,1 1 0,4 1 0,-8-2-5,1 0-1,0 0 0,-1 1 1,1-1-1,0 1 0,-1-1 1,1 0-1,-1 1 1,1-1-1,-1 1 0,1 0 1,-1-1-1,1 1 0,-1-1 1,1 1-1,-1 0 0,0-1 1,1 1-1,-1 0 0,0-1 1,1 1-1,-1 0 1,0-1-1,0 1 0,0 0 1,0 0-1,0-1 0,0 2 1,-1 9 11,0-1-1,-1 0 1,0-1 0,-1 1 0,0 0 0,0 0 0,-1-1-1,0 0 1,-8 12 0,-10 27 28,17-36-32,-7 16 62,11-27-67,1 0 0,-1 0 0,1 0 0,-1 0 0,1 0 0,-1 0 0,1 0 0,0 0 0,-1 0 0,1 0 0,0 2 0,0-3 3,0 1 0,0-1 1,0 0-1,0 1 0,0-1 0,0 0 0,0 1 0,1-1 0,-1 0 1,0 0-1,0 1 0,0-1 0,0 0 0,1 1 0,-1-1 1,0 0-1,0 0 0,1 0 0,-1 1 0,0-1 0,0 0 0,1 0 1,-1 0-1,0 0 0,1 1 0,2-1 93,0 1 0,0-1 1,0 0-1,0 1 0,0-1 0,5-1 0,3 0 388,11 0 145,0-1 0,-1-1 0,38-11-1,-18 4-305,12-6-101,-42 12-304,1 0 0,0 1-1,0 0 1,0 0 0,13 0 0,-73 3-3166,3 0-3597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18.82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217 1 8665,'0'0'8365,"2"5"-8284,2 10 19,-1 0 1,-1 1-1,1 20 1,-2 54 460,-1-57-369,0 66 382,-20 149 1,17-226-609,-41 206 706,36-199-764,-1 0-1,-2 0 1,0-2-1,-2 1 1,-26 41 0,35-65-333,1 1 0,-1-1 1,1 0-1,-1 0 1,0 0-1,-1-1 1,1 0-1,-1 1 1,1-1-1,-1-1 1,-8 4-1,-2 0-3601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56.97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131 263 6409,'0'0'15442,"18"-11"-16065,-8 5 639,126-78 169,-76 39-164,81-52-403,-137 94 296,1 0-1,0 0 1,0 1 0,0 0-1,0 0 1,1 1 0,8-2-1,-14 3 68,1 0 1,-1-1-1,1 1 0,-1 0 0,1 0 0,-1 0 0,1 0 0,-1 0 0,0 0 1,1 0-1,-1 0 0,1 1 0,-1-1 0,1 0 0,-1 0 0,1 0 0,-1 0 1,0 1-1,1-1 0,-1 0 0,1 0 0,-1 1 0,0-1 0,1 0 0,-1 0 1,0 1-1,1-1 0,-1 1 0,0-1 0,0 0 0,1 1 0,-1-1 0,0 0 1,0 1-1,0-1 0,0 1 0,1-1 0,-1 1 0,0-1 0,0 1 0,0-1 1,0 0-1,0 1 0,0-1 0,0 1 0,0 0 0,-1 3 5,0 0 0,1 0 0,-1-1 0,-3 8 0,-3 3 90,-1 0 1,0-1-1,-15 20 0,13-20-54,-310 373-4373,310-375 4291,-121 140 451,96-114 2581,35-37-2951,0 0 1,0 0 0,0 0 0,1 0-1,-1 0 1,0 0 0,0 0 0,0 0-1,0 0 1,0 0 0,0 0 0,0 0 0,0 0-1,0 0 1,0 0 0,0 0 0,0 0-1,0 0 1,0 0 0,0 0 0,0 0 0,0 0-1,0 0 1,0 0 0,0 0 0,1 0-1,-1 0 1,0 0 0,0 0 0,0 0 0,0 0-1,0 0 1,0 0 0,0 0 0,0 0-1,0 0 1,0 0 0,0 0 0,0 0-1,0 0 1,0 0 0,0 0 0,0 0 0,0 0-1,0 0 1,0 0 0,0 0 0,0 0-1,0 0 1,0 0 0,0 0 0,0 1 0,0-1-1,0 0 1,0 0 0,0 0 0,0 0-1,0 0 1,0 0 0,0 0 0,0 0 0,8-4 70,47-48 518,-6 4-230,78-59-143,-57 49-174,-65 54-78,15-14-105,0 1 0,2 2 0,38-23 0,-58 37-323,-2 3 424,-1 0 0,1 0-1,0 0 1,-1 0 0,1 0 0,-1 0-1,1-1 1,-1 1 0,0 0-1,0 0 1,0-1 0,0 1-1,0-1 1,-2 4 0,-4 4 27,-182 314 692,167-281-443,3-7-37,2 0 0,-18 52 0,32-81-1429,2-15-155,2-17-1533,2-9-1628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08.3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16539,'0'0'5033,"38"0"-4961,-22 0-56,-5 5-16,-1 0-168,-10 20-824,0 1-1441,0-1-4624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08.6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16 15619,'0'0'3545,"5"16"-3502,-1-3-13,2 8 44,-1 0-1,0 0 0,2 35 1,-5 4 17,8 90 144,-10-148-213,1 0 0,-1 0 0,1 0 0,-1 0 0,1 0 0,0 0 0,0 0 0,-1 0-1,1 0 1,3 2 0,-4-3-10,0-1 0,1 0-1,-1 1 1,0-1 0,1 0 0,-1 1-1,1-1 1,-1 0 0,0 0 0,1 0-1,-1 1 1,1-1 0,-1 0 0,1 0-1,-1 0 1,1 0 0,-1 0 0,0 0-1,1 0 1,0 0 0,0 0 5,0 0-1,0-1 1,0 1 0,-1 0 0,1-1 0,0 1 0,0-1-1,0 1 1,-1-1 0,1 1 0,0-1 0,-1 0 0,1 1 0,0-2-1,2-2 41,0-1-1,0 1 0,-1-1 1,0 1-1,3-10 0,1-2 4,17-49-637,20-89 0,-37 128-44,17-70-3604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09.0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162 5 15579,'0'0'5401,"43"-5"-5137,-38 5-168,6 0-88,-6 0-8,1 0-24,-1 10-24,-5 16-88,0 4-40,-11 31-752,-10-5-1785,-6-11-1848</inkml:trace>
  <inkml:trace contextRef="#ctx0" brushRef="#br0" timeOffset="1">1 355 13634,'0'0'5858,"134"-91"-4562,-91 55-488,5 1-376,1-1-248,-6 1-120,-6 9-56,-5 6 0,-5 10-8,-11 5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09.3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107 1 15251,'0'0'3312,"33"152"-3103,-33-112-113,-6 1 32,-10-5-8,-5-1-48,-1-10-72,-5-4-160,1-16-657,4-5-2167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09.7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1 107 14387,'0'0'2392,"128"0"-2112,-58 0 584,5 0 809,6-10-433,-6-5-504,0-1-248,-10-4-368,-6 5 0,-11 0-64,-16 5-8,-10 5-48,-17 5-88,-43 0-1088,-10 15-3833,-6 5-9538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10.1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10722,'0'0'3841,"11"112"-2561,-11-57 296,5-4-183,-5-5-417,6-11-552,-6-10-280,5-4-128,-5-16 32,5 0-48,-5-10-832,6-21-353,10-39 273,-5-1-2000,5 10-4050</inkml:trace>
  <inkml:trace contextRef="#ctx0" brushRef="#br0" timeOffset="1">0 0 6225,'108'17'3713,"-87"-14"-330,-11-1-1585,-9 1-1592,7 11 317,-1-1-1,0 2 1,-2-1 0,0 1 0,5 19 0,-5-4-104,18 126 888,-2 332-738,-22-482-2769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10.6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12706,'0'0'7619,"6"19"-7244,20 67-196,-22-71-163,-1 1 0,-1 0 0,-1 0 1,0 0-1,-2 21 0,1-25-28,-1 1 0,2-1-1,0 1 1,0-1 0,4 13 0,-5-24 3,0 0 0,1 0 1,-1 0-1,1 1 0,-1-1 0,1 0 1,-1 0-1,1 0 0,0 0 1,0 0-1,-1 0 0,1 0 0,0 0 1,0 0-1,0 0 0,0 0 1,0-1-1,0 1 0,0 0 0,2 0 1,-1 0 0,1-1 0,-1 1 0,0-1 0,1 0 0,-1 1 0,0-1 0,1 0 0,-1 0 0,0-1 0,4 0 0,1 0 8,0-1 1,-1 0-1,1-1 1,-1 1-1,1-1 0,9-6 1,7-9 88,32-29-1,-10 7-23,-14 14-23,51-43-53,-77 65 57,-3 1-1054,-11 4-292,-13 4-1502,-8 5-4217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10.9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16091,'0'0'1737,"4"25"-1695,25 168 351,-11 101 766,-15-216-1050,7 44 133,-9-116-242,-1-3 8,1 1 0,0-1 1,0 0-1,0 1 0,3 5 0,-3-8-28,-1 0 0,1 0 0,-1 0-1,1 0 1,-1 0 0,1 0 0,0-1 0,-1 1 0,1 0 0,0 0 0,0 0 0,0-1 0,-1 1 0,1-1 0,0 1-1,0 0 1,0-1 0,0 1 0,0-1 0,0 0 0,2 1 0,-3-1-2,1 0 1,-1 0-1,1 0 0,-1 0 0,1-1 1,-1 1-1,1 0 0,-1 0 0,0 0 1,1-1-1,-1 1 0,1 0 1,-1 0-1,0-1 0,1 1 0,-1 0 1,1-1-1,-1 1 0,0-1 0,0 1 1,1 0-1,-1-1 0,0 1 1,0-1-1,1 1 0,-1-1 0,0 1 1,0 0-1,0-1 0,0 0 1,8-24-734,-1-1 1,4-36 0,0-8-1984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11.3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0 102 14427,'0'0'3252,"3"21"-3087,8 70-51,-9-62-69,-1 48 0,-1-36-27,0-41-17,0 1 0,0-1 0,0 1 0,0 0 0,1-1 0,-1 1 0,0-1 0,0 1 0,1-1 0,-1 1 0,0-1 0,1 1 0,-1-1 0,1 0 0,-1 1 0,1-1 0,-1 1 0,1-1 0,-1 0 0,1 0 0,-1 1 0,1-1 0,-1 0 0,1 0 0,-1 1 0,1-1 0,0 0 0,-1 0 0,1 0 0,-1 0 0,1 0 0,0 0 0,-1 0 0,1 0 0,0 0 0,27-4 319,-15 0 54,-1-1-1,0 0 1,0-1 0,22-13 0,-26 13-221,64-41 949,66-59-1,-35 25-520,-71 57-470,33-23-37,-55 43-182,-4 2-108,-16 1-34,-3 1 74,-54-2-2493,20-6-1634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12.3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103 0 9938,'0'0'9790,"9"5"-9583,28 17-78,-34-20-115,0 1 1,0-1-1,0 1 0,0-1 0,0 1 1,-1 0-1,1 0 0,-1 0 1,0 1-1,0-1 0,3 5 1,-4-6-16,4 11 1,-1-1 1,0 2-1,0-1 1,-1 0-1,-1 1 1,0-1-1,-1 17 1,6 29 24,0 30 44,-3-33-70,14 458 317,-16-403-216,-1 7 38,10 170 205,0-157-151,-6-106-154,-4-19-4,1 1 1,-1 0 0,0 8-1,-8-14 732,1-1-740,1-1 0,-1 0 1,1 0-1,-1 0 1,1 0-1,0-1 0,0 0 1,-1 0-1,1-1 0,-5-3 1,-8-6-370,-22-18 0,8 6-73,16 11 281,-19-19 1,23 20 128,6 7 6,-1 0-8,2-1 0,-1 1 1,1-1-1,0 0 0,0 0 0,-5-9 0,7 8 44,3 6-35,-1 1 1,1-1-1,-1 0 1,1-1-1,0 1 1,-1 0-1,1 0 1,0 0-1,0 0 1,0 0-1,0 0 0,0 0 1,0-1-1,0-1-5,1 0 0,-1 1 1,1-1-1,-1 1 0,1-1 0,0 1 0,0 0 0,0-1 0,1 1 0,-1 0 0,2-3 0,23-26-12,-16 19-3,24-29 16,-12 13 17,27-26 0,-41 46-20,0 1 0,0 0 0,1 1 0,0-1 0,0 2 0,0 0 0,20-8 0,-28 12 15,23-5-94,-23 6 82,-1 0 1,1 0-1,0 0 0,-1 0 0,1 0 1,-1 0-1,1 0 0,0 0 1,-1 1-1,1-1 0,0 0 1,-1 0-1,1 1 0,-1-1 0,1 0 1,-1 0-1,1 1 0,-1-1 1,1 1-1,-1-1 0,1 0 0,-1 1 1,1-1-1,-1 1 0,0-1 1,1 1-1,-1 0 0,0-1 1,0 1-1,1-1 0,-1 1 0,0-1 1,0 1-1,0 0 0,1 0 1,0 8 31,-1 0 0,0 0-1,0 0 1,-1 0 0,0 0 0,0 0 0,-1 0 0,0 0 0,0-1 0,-1 1 0,-8 15 0,-4 3-72,-1 0 1,-23 28 0,17-27-488,-29 27 1,35-38 293,9-11 205,0 1 0,-1-1 0,0 0 0,0-1 0,0 0 0,-17 8 0,25-13 36,0 0 0,-1 0 1,1 0-1,0 0 0,-1 1 1,1-1-1,0 0 0,-1 0 1,1 0-1,0 1 0,-1-1 1,1 0-1,0 0 0,0 1 1,-1-1-1,1 0 0,0 1 1,0-1-1,0 0 0,-1 1 0,1-1 1,0 0-1,0 1 0,0-1 1,0 0-1,0 1 0,0-1 1,0 0-1,0 1 0,0-1 1,0 1-1,0-1 0,0 0 1,0 1-1,0 0-8,1 1 0,0-1 0,-1 0 0,1 0-1,0 0 1,0 0 0,-1 0 0,1-1 0,0 1 0,2 1 0,2 2 21,-1-1 0,1 0 1,10 5-1,5-1 150,-11-2 36,1-2 0,-1 1 0,1-1 0,0-1 0,-1 0 0,1 0 0,12 0 0,-9-2-24,-6 1-74,0-1 0,0 0 0,0-1 0,0 0 0,8-1 0,0-4 108,1 0-1,18-11 1,-16 7-8,22-7 1,-21 10-90,0 2-1,0 0 0,1 1 1,0 1-1,0 1 1,29 1-1,74 1 440,-126-3-708,-9-6-1105,-17-20-1,23 23 372,-29-28-7468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57.39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1 121 16659,'0'0'2705,"2"17"-2689,9 56 23,-10-67-37,1 0 1,0-1-1,-1 1 1,6 10-1,-1-4 3,3 14 46,17 32 1,-24-55 12,0 0 1,0-1-1,0 1 1,0-1 0,0 0-1,0 1 1,1-1-1,0 0 1,-1 0 0,1-1-1,0 1 1,0-1 0,0 1-1,0-1 1,0 0-1,0 0 1,0 0 0,0 0-1,5 0 1,-3 0 22,1 1 1,-1-1-1,0 1 1,0 0-1,8 4 1,-9-4 18,0-1 0,0 0 0,1 0 0,-1 0 1,0-1-1,1 0 0,-1 0 0,0 0 0,9-1 0,3 0 124,-14 1-206,5 1 83,0-1 1,0 0-1,1-1 1,-1 0-1,0 0 1,0 0-1,0-1 1,14-5-1,2-4 66,-1-1 0,0-1-1,0-1 1,-1-1 0,-1-1 0,-1 0-1,0-2 1,32-38 0,-49 54-171,0-1-4,1 0 0,-1 0 0,0 0 0,0-1 0,0 1 0,0-1 0,0 1 0,-1-1 0,1 0 0,-1 1 0,0-1-1,0 0 1,0-5 0,0-3-245,-1 0-1,0-1 0,-1 1 0,0 0 0,-1 0 0,-5-22 1,0 17-995,-10-20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12.9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13826,'0'0'5090,"32"25"-4330,-27-14-80,6-6-256,-6 5-152,1-5-64,-6 0-104,5-5-88,-5 10 48,0-5-64,0 20-144,0 1-760,-5-1-2777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13.3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16563,'0'0'5521,"54"101"-5521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15.2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156 22 6489,'0'0'12146,"10"4"-6735,-13-7-5424,-1 0-1,1 1 1,-1 0-1,0-1 1,0 1-1,0 0 1,0 1-1,0-1 1,-8-1-1,10 2-34,-1 1-1,1-1 1,0 1 0,-1 0-1,1 0 1,0 0-1,-1 0 1,1 0 0,-1 0-1,1 1 1,0-1-1,0 1 1,-1 0 0,1 0-1,0-1 1,0 1-1,0 1 1,0-1-1,0 0 1,-3 2 0,0 3 9,0 0 0,0 0 0,1 1 0,-1 0 0,1-1 0,1 1 0,-1 1 0,1-1 1,-3 10-1,-1 9 28,-5 39 0,7-21-20,3 75 1,2-78 34,1-31-11,-1 0 0,1 0 0,0-1 1,1 1-1,4 13 0,-4-19 5,-1 0 1,1 0-1,-1 0 1,1 0-1,1 0 1,-1-1-1,0 1 1,1-1-1,0 0 0,-1 0 1,1 0-1,1 0 1,-1 0-1,6 4 1,-8-7 3,1 1 1,-1 0-1,0 0 1,1-1-1,-1 1 0,0 0 1,1-1-1,-1 1 1,1-1-1,-1 0 1,0 0-1,1 1 1,-1-1-1,1 0 1,-1 0-1,1 0 1,-1 0-1,1-1 0,-1 1 1,1 0-1,-1-1 1,1 1-1,-1-1 1,0 1-1,1-1 1,-1 0-1,0 1 1,1-1-1,-1 0 1,0 0-1,0 0 1,2-2-1,1-2 13,-1 0 0,1-1 1,-1 1-1,0-1 0,-1 0 0,3-7 1,-4 11-16,24-73-75,16-81 1,-18 64-263,-11 33 95,-11 51 210,1-2 164,0 17 196,-2 16 161,0 38-487,1 92 23,2-111 3,11 67 0,-12-99 0,0-1 1,1 1 0,0-1 0,0 0-1,1 0 1,10 16 0,-12-22 5,0 1 1,1-1 0,0 0-1,-1 0 1,1-1 0,0 1-1,0 0 1,1-1 0,-1 0-1,0 0 1,1 0 0,-1 0-1,1 0 1,0-1 0,0 0-1,-1 1 1,1-1 0,0-1-1,5 1 1,0 1 66,0-2 1,0 1-1,0-1 1,0-1-1,0 0 1,0 0-1,0 0 0,0-1 1,-1-1-1,1 1 1,-1-2-1,9-3 1,0-2-40,-10 6-181,0-1 1,-1 0-1,0 0 1,9-7-1,-30 11-4198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15.5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11226,'0'0'11202,"33"55"-10065,-23-44-193,1 4-576,0 0-200,-6-5-168,-5-5-288,-5 0-1073,-11-5-5384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21.6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1 276 8425,'0'0'3762,"6"0"390,-3 0-4136,-2 0 148,10 1 133,-2 3-90,-1-1-1,1-1 1,0 1 0,0-2-1,0 1 1,0-1-1,0 0 1,0-1-1,0 0 1,0-1-1,1 1 1,-1-2-1,0 1 1,11-5 0,8-3 334,-1-1 0,0-1 1,30-18-1,-17 6-276,-1-2 0,-1-1 1,-1-2-1,33-34 0,-8 10-262,-56 45-23,-6 5-122,-8 7-460,-54 41-1102,3-2-2785,-19 11-6170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22.2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10802,'0'0'6781,"4"19"-6920,23 222 370,-25 68 1414,-3-205-1262,7-236-2839,-1 57-1773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22.7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21 10938,'0'0'1328,"6"-3"-1403,16-11 63,-12 11 3095,0 29-3014,-2 60 702,-2 103-1,-4-99-60,0 209 1069,19 159-361,-14-398-1255,-3-38-150,-2 0-1,0 22 1,-4-67-840,0 0 0,-2 0 0,-8-29 0,0 2-2248,-4-26-4049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23.2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13098,'0'0'4241,"81"36"-4185,-65-31 8,-5 0-56,-6 0-8,0 5-16,-5 20-384,-10-4-168,-6 4-3241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23.5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66 12242,'0'0'5361,"108"-55"-5113,-98 44-160,-4 11-88,-6 11-224,-16 14-1024,-6 5-4881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23.9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0 636 15739,'0'0'3840,"21"-13"-3504,67-44-156,-72 45-150,-1 0 0,-1-1 0,0-1 0,0 0 0,21-31 0,-9 11-20,24-25 30,33-43-32,-40 45-24,96-99-1,-132 150 15,0 0 0,1 0 0,-1 1 0,16-8 0,-20 11-17,1 1-1,-1-1 1,1 1 0,-1 0-1,1 0 1,0 0 0,-1 0-1,1 1 1,0-1 0,0 1-1,0 0 1,-1 0 0,1 0-1,7 2 1,-10-1 13,0 0 0,0 0 0,0-1 1,0 1-1,0 0 0,0 0 0,0 1 0,-1-1 0,1 0 1,0 0-1,-1 0 0,1 0 0,-1 1 0,1-1 0,-1 0 1,0 0-1,1 1 0,-1-1 0,0 0 0,0 1 0,0 1 1,2 34 66,-2-35-58,0-1 2,1 26 99,-2-1 1,0 0 0,-2 0-1,-9 39 1,-69 167 190,76-220-293,0 0 0,-2 0 0,1-1 1,-2 0-1,-8 11 0,15-20-21,-1 0 1,1-1-1,-1 1 1,1-1-1,-1 1 1,0-1-1,0 0 0,0 1 1,1-1-1,-1 0 1,0 0-1,-1 0 1,1-1-1,0 1 1,0 0-1,0-1 0,0 1 1,0-1-1,-3 0 1,2 0-71,1-1 1,-1 1-1,1-1 1,-1 0-1,1 0 1,-1 0 0,1 0-1,0 0 1,-1 0-1,1-1 1,0 1-1,0-1 1,0 1-1,0-1 1,0 0 0,-1-3-1,-2-1-626,0 0 0,0-1 0,1 0 0,-4-10-1,-15-37-6124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58.23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 5945,'0'0'12642,"2"1"-11464,3 6-832,-1 0 0,0 0 0,0 0 0,0 1 0,3 9-1,-2-4-169,6 12-341,-1 0 1,-1 1-1,-2 0 1,0 1-1,-2-1 1,4 54-1,-9-80 109,0 0-1,0 0 1,0 0 0,0 0-1,0 0 1,0 0 0,0 1-1,0-1 1,0 0 0,0 0 0,0 0-1,0 0 1,0 0 0,0 0-1,0 0 1,-1 1 0,1-1-1,0 0 1,0 0 0,0 0-1,0 0 1,0 0 0,0 0-1,0 0 1,0 0 0,0 0 0,-1 0-1,1 0 1,0 1 0,0-1-1,0 0 1,0 0 0,0 0-1,0 0 1,-1 0 0,1 0-1,0 0 1,0 0 0,0 0-1,0 0 1,0 0 0,0 0-1,-1 0 1,1 0 0,0 0 0,0-1-1,0 1 1,0 0 0,0 0-1,0 0 1,0 0 0,-1 0-1,1 0 1,0 0 0,0 0-1,0 0 1,0 0 0,0 0-1,0-1 1,-1 1-471,-11-7-3949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24.2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11426,'0'0'5961,"113"101"-3624,-76-65-705,12 4-584,-7-4-520,7-1-208,-12-4-216,1-11-55,-17-5-49,-5-5-41,-16-15-2143,-26-20-281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24.5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15403,'0'0'4545,"107"35"-4433,-86-25-48,-4-5-56,-7 11-8,-10 9-536,-5 0-1529,-17 1-11674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24.9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56 12858,'0'0'7287,"18"0"-7032,63-1-114,-69 1-122,0-1 0,-1-1-1,1 0 1,0 0-1,20-8 1,-8 3-13,8-4 9,-20 7-5,0 0-1,1 0 0,-1 2 1,1-1-1,15 0 1,-28 4-13,1-1 1,-1 0 0,0 1 0,0-1 0,1 1-1,-1-1 1,0 1 0,0-1 0,0 1 0,0-1-1,0 1 1,0-1 0,0 1 0,1-1-1,-2 1 1,1-1 0,0 1 0,0-1 0,0 2-1,0 1-7,0 3 4,-1 1 1,0-1-1,0 1 1,-1-1-1,1 0 1,-1 0-1,-1 1 1,-3 6-1,-30 48 8,24-42-9,-173 231-98,184-249 108,0 1-1,0-1 1,-1 0-1,1 1 1,0-1-1,0 1 1,1-1-1,-1 1 1,0-1-1,0 1 1,1-1-1,-1 1 1,1 0-1,-1-1 1,1 4-1,0-5-2,0 1 0,0-1 1,0 0-1,0 0 0,0 0 0,0 0 0,0 1 1,0-1-1,0 0 0,0 0 0,0 0 0,0 1 0,0-1 1,0 0-1,0 0 0,0 0 0,0 0 0,1 0 1,-1 1-1,0-1 0,0 0 0,0 0 0,0 0 1,0 0-1,0 0 0,1 1 0,-1-1 0,0 0 1,0 0-1,0 0 0,0 0 0,0 0 0,1 0 1,-1 0-1,0 0 0,0 0 0,0 0 0,1 0 0,-1 0 1,0 0-1,0 0 0,10 2 81,0-2 0,-1 1 0,1-1 0,-1-1 0,13-1 0,53-13 807,-36 7-537,29-3 199,0 2 1,105 2-1,-165 7-565,-7 0-2,0 0 0,0 0-1,0 0 1,0 0 0,0 0 0,0 0-1,0 0 1,0 0 0,0 0-1,0 0 1,0 1 0,0-1 0,0 1-1,0-1 1,0 0 0,0 1-1,2 1 1,-8-2-441,-5 0-418,0-1 1,0 0-1,0-1 0,-19-5 0,-14-12-8275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25.4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14123,'0'0'8052,"20"7"-8150,65 20 100,-74-24 5,0-1 0,0 0 0,0-1 1,0 0-1,0-1 0,16-1 1,-1 0-6,-15 1-3,1-1-1,-1-1 1,0 0-1,0 0 1,14-5-1,-3 1 2,4 1-15,-26 5 15,0 0-1,0 0 1,0 0-1,0 0 1,1 0-1,-1 0 1,0 0-1,0 0 1,0 0-1,0 0 1,0 0-1,0 0 1,0 0-1,1 0 1,-1 0-1,0 1 1,0-1-1,0 0 1,0 0-1,0 0 1,0 0-1,0 0 1,0 0-1,0 0 1,0 1-1,0-1 1,0 0-1,0 0 1,0 0-1,1 0 1,-1 0-1,0 0 1,0 1-1,0-1 1,0 0-1,-1 0 1,1 0-1,0 0 1,0 0-1,0 0 1,0 1-1,0-1 1,0 0-1,0 0 1,0 0-1,0 0 1,0 0-1,0 0 1,0 0-1,0 1 1,0 17-52,0 9 45,-1 0-1,-7 50 0,-4-32 13,-24 60 1,23-69 2,-213 482 139,180-421-218,40-86-240,6-11 293,0 0 0,0 0 1,0 0-1,0 0 0,0 0 1,0 0-1,0-1 1,0 1-1,0 0 0,0 0 1,0 0-1,0 0 0,0 0 1,0 0-1,0 0 1,0 0-1,0 0 0,0 0 1,0 0-1,0 0 0,0 0 1,-1 0-1,1 0 1,0 0-1,0 0 0,0 0 1,0 0-1,0 0 0,0 0 1,0 0-1,0 0 0,0 0 1,0 0-1,0 0 1,0 0-1,0 0 0,0 0 1,0 0-1,0 0 0,0 0 1,0 0-1,0 0 1,0 0-1,0 0 0,-1 0 1,1 0-1,0 0 0,0 0 1,0 0-1,0 0 1,0 0-1,0 0 0,0 0 1,0 0-1,0 0 0,0 0 1,0 1-1,0-1 1,0 0-1,0 0 0,0 0 1,0 0-1,0 0 0,2-19-2228,-1 17 2189,7-38-2796,3-9-1300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25.8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11306,'0'0'3026,"4"0"-2598,15 0 64,-18 0-434,0 0 0,0 1 0,1-1-1,-1 0 1,0 0 0,0 1 0,0-1 0,1 1-1,-1-1 1,0 1 0,0-1 0,0 1 0,0 0-1,0-1 1,0 1 0,0 0 0,0 0 0,-1 0-1,1 0 1,0 0 0,1 1 0,10 26 642,-6-14-269,2 2-94,-1 0 0,-1 1 0,-1 0 0,7 33 0,3 72 849,-14-117-1135,-1 3-20,1 1-1,1-1 1,-1 0-1,5 13 0,-6-21-60,1 1 0,-1-1 0,0 1 0,0 0 0,0-1 0,1 1-1,-1-1 1,0 1 0,1 0 0,-1-1 0,1 1 0,-1-1 0,1 1-1,-1-1 1,1 0 0,-1 1 0,1-1 0,-1 1 0,1-1 0,-1 0-1,1 1 1,-1-1 0,1 0 0,0 0 0,-1 0 0,1 1 0,0-1 0,-1 0-1,1 0 1,0 0 0,-1 0 0,1 0 0,0 0 0,-1 0 0,1 0-1,0 0 1,-1-1 0,1 1 0,-1 0 0,1 0 0,0-1 0,2 0-380,-1-1 1,0 0-1,0 1 0,0-1 1,0 0-1,0 0 1,0 0-1,2-5 1,17-26-5967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26.1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10762,'0'0'11066,"123"55"-9698,-85-24-239,-17-1-169,1-4-616,-12-6-320,-4-10-24,-12-10-864,-20 0-585,-12-25-6672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26.6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0 127 8905,'0'0'10640,"21"-8"-9673,5-3-661,94-41 761,-101 43-870,8-4 288,55-19 0,-61 31-392,-21 1-90,0 0-1,0 1 1,1-1-1,-1 1 0,0-1 1,0 1-1,0-1 1,0 0-1,0 1 0,0-1 1,0 1-1,0-1 1,0 1-1,-1-1 1,1 0-1,0 1 0,0-1 1,0 1-1,0-1 1,-1 1-1,-3 9-50,0-1-1,-1 0 1,-1 0-1,1 0 1,-1-1 0,-1 1-1,0-1 1,-9 8-1,-8 11-270,14-15 148,-9 11-354,-43 40 0,55-57 467,-65 58-547,28-27 499,62-37 391,-11-1-156,0 0 0,1-1 0,-1 0 0,-1-1 0,1 1 0,0-1 0,10-7 0,45-34 718,-32 22-615,0 0-94,-13 9-136,1 0 1,28-14 0,-72 28-1672,-11 12-1134,-5 2-2852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27.0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140 15 11522</inkml:trace>
  <inkml:trace contextRef="#ctx0" brushRef="#br0" timeOffset="1">140 15 11522,'-76'0'1745,"62"-3"-1168,12 0-345,9-1 232,4 2 352,-10 2-743,0-1 1,0 1-1,0-1 1,0 1-1,0 0 0,0 0 1,0-1-1,1 1 0,-1 0 1,0 0-1,0 0 0,0 0 1,0 0-1,0 0 0,0 1 1,0-1-1,0 0 0,0 1 1,1-1-1,-1 0 0,0 1 1,0-1-1,-1 1 0,1 0 1,0-1-1,0 1 0,1 1 1,0 2 30,0 0 0,0 1 0,-1-1 0,0 1 0,0-1 0,0 1 0,0 7 0,0 0 96,3 29 378,-2 62 0,-3-60-335,0 5 143,-12 71 0,-18 45 208,28-149-557,-39 158 196,40-163-232,2-9-2,0 0 1,0 1-1,0-1 1,0 0-1,-1 1 1,1-1-1,0 0 1,-1 1-1,1-1 1,-1 0 0,0 1-1,1-1 1,-1 0-1,0 0 1,0 0-1,1 0 1,-1 0-1,0 0 1,0 0-1,-2 1 1,1-2-43,2-6-65,-4-85-3473,3 32-297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27.3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12226,'0'0'2468,"21"7"-732,-17-6-1694,239 89 4135,-157-49-2697,142 62 273,-193-93-1690,-27-8-80,-1 0 0,14 5 0,-20-6-85,-3-1-19,-68-5-2129,13 1-1064,-1 3-2407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27.7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11362,'0'0'9138,"27"0"-7946,-16 0-464,5 0-344,0 5-56,0 5-208,0 0-40,-5 0-80,-5 0-176,-6 11-592,0-1-1008,-6-5-4609</inkml:trace>
  <inkml:trace contextRef="#ctx0" brushRef="#br0" timeOffset="1">86 214 9498,'0'0'13915,"81"40"-13907,-65-30-8,-5-5-497,-1 6-1071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58.69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1 121 14347,'0'0'4909,"16"4"-4882,49 15-26,-64-18-1,1-1 0,-1 0 0,0 1 1,0-1-1,0 0 0,0 1 0,0 0 0,0-1 0,0 1 1,0 0-1,0-1 0,0 1 0,-1 0 0,1 0 0,0 0 1,0-1-1,-1 1 0,1 0 0,-1 0 0,1 0 0,-1 0 1,1 0-1,-1 1 0,1-1 0,-1 0 0,0 0 0,0 0 0,1 0 1,-1 0-1,0 0 0,0 1 0,0-1 0,0 0 0,0 0 1,-1 2-1,0 4 3,1 8 12,-1 1-1,-1-1 1,0 0-1,-2 0 1,1 0-1,-2 0 1,0 0-1,-8 16 1,6-17-55,4-10 18,1 0 0,1-1 0,-1 1 0,0 0 0,1 0 0,0 0 0,0 0-1,-1 6 1,17-19 217,4-7-69,-1-1 0,-1-1 1,0 0-1,19-30 0,-30 41-136,160-241-5037,-164 245 4968,3-4 2023,-5 12 1064,-1 8-2883,1 1 129,5 112 83,-1 45-187,-4-131-248,-1-56-1238,-2-8-2208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33.5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18227,'0'0'1822,"6"0"-2814,3 0 1088,-8 0-46,-1 6-34,6 76 98,0-21 24,-4-17 20,11 315 1229,-13-102-408,1-250-965,-1-7-14,0 0 0,0 0-1,1 0 1,-1 0-1,0 0 1,0 0 0,0 0-1,0 0 1,0 0 0,1 0-1,-1 0 1,0 0 0,0 0-1,0 0 1,0 0-1,0 0 1,0 0 0,1 0-1,-1 0 1,0-1 0,0 1-1,0 0 1,0 0-1,0 0 1,0 0 0,1 0-1,-1 0 1,0 0 0,0 0-1,0 0 1,0-1 0,0 1-1,0 0 1,0 0-1,0 0 1,0 0 0,0 0-1,0 0 1,0-1 0,0 1-1,0 0 1,0 0-1,1 0 1,-1 0 0,0 0-1,-1-1 1,3-3-16,-1 0 1,0 0-1,-1-1 1,1 1-1,-1-5 1,11-145-1580,-5 69-1698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34.3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1 148 12738,'0'0'4644,"20"0"-3903,65-2-137,-74 1-506,0 0 0,0-1 0,0-1 0,0 1 0,0-2 0,0 0 0,-1 0 0,12-6 0,5-3 100,32-12 165,68-27 378,-110 46-697,0 1-1,1 1 0,0 0 0,0 2 0,24-1 1,207 3 93,-244 0-143,-1 1 0,1 0 0,0 0 0,-1 0 1,1 1-1,-1-1 0,7 4 0,20 7 13,-27-11 5,-3-1-11,-1 0 0,0 0 1,1 0-1,-1 0 0,0 0 1,1 0-1,-1 0 0,0 0 0,1 1 1,-1-1-1,0 0 0,1 0 1,-1 0-1,0 0 0,0 1 0,1-1 1,-1 0-1,0 0 0,0 0 1,1 1-1,-1-1 0,0 0 1,0 1-1,0-1 0,0 0 0,1 0 1,-1 1-1,14 11 66,-3-4-51,-10-6-3,1 0 1,-1 0 0,0 1 0,0-1-1,0 1 1,-1-1 0,1 1-1,0-1 1,-1 1 0,0-1 0,1 1-1,-1 3 1,1 4 13,0 2-1,0 0 0,0-1 0,-1 1 0,-1 12 0,0 8-13,-5 232 69,6 510 2846,0-773-2837,-3-3 33,-7-6-142,-1 1 1,1-2 0,0 0 0,0 0 0,-11-14-1,-43-68-994,-21-43-1349,26 37-2350,-7-11-6712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35.0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1 102 6601,'0'0'11257,"6"0"-11172,-2 0 11,5 0 117,-1 0-1,0 0 0,1-1 0,-1 0 1,0-1-1,0 0 0,11-3 0,60-32 1015,-53 23-955,-1 2-1,47-14 1,-46 24-264,-26 2-8,0 0-1,0 0 1,0 0 0,0 0 0,0 0 0,0 0 0,0 0 0,0 0 0,0 0-1,1 0 1,-1 0 0,0 0 0,0 0 0,0 0 0,0 0 0,0 0 0,0 1-1,0-1 1,0 0 0,0 0 0,0 0 0,0 0 0,0 0 0,1 0 0,-1 0 0,0 0-1,0 0 1,0 0 0,0 0 0,0 0 0,0 1 0,0-1 0,0 0 0,0 0-1,0 0 1,0 0 0,0 0 0,0 0 0,0 0 0,0 0 0,0 0 0,0 0-1,0 1 1,0-1 0,0 0 0,0 0 0,0 0 0,0 0 0,0 0 0,0 0-1,0 0 1,0 0 0,0 0 0,-1 1 0,1 8-1,-1 1 1,0 0-1,-1-1 1,0 1-1,-1-1 0,0 0 1,-5 11-1,-35 63-50,40-78 43,-55 91-376,-37 69 40,85-144 336,10-21 8,0 1 0,0-1 0,0 0 0,-1 1 0,1-1 0,0 0 0,0 1 0,0-1 0,0 1 0,0-1 0,0 1 0,0-1 0,0 0 0,0 1 0,0-1 0,0 1 0,0-1 0,0 1 0,0-1 0,1 0 0,-1 1 0,0-1 0,0 1 0,3 0 26,-1-1 0,0 1 0,0-1 0,1 1 0,-1-1 0,0 0 0,0 0 0,1 0 0,-1 0 0,0 0 0,1-1 0,3 0 0,-2 0 40,6-1 47,0-1-1,0 0 1,0-1-1,0 0 1,0 0-1,-1-1 1,11-8-1,62-48 211,-58 42-259,1-1-44,21-17-4,-46 37-18,0 0 0,0 0 0,0 0 0,0-1 1,0 1-1,0 0 0,0 0 0,0 0 0,1 0 0,-1 0 1,0 0-1,0-1 0,0 1 0,0 0 0,0 0 0,0 0 0,0 0 1,0-1-1,0 1 0,0 0 0,0 0 0,0 0 0,0 0 1,0 0-1,0-1 0,0 1 0,0 0 0,0 0 0,-1 0 1,1 0-1,0 0 0,0-1 0,0 1 0,0 0 0,0 0 1,0 0-1,0 0 0,0 0 0,0 0 0,-1-1 1,-7-4-182,3 2-14,-51-45-3988,25 18-1448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35.3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7577,'0'0'8645,"2"11"-8584,6 34-44,2-15 26,-9-27-14,0-1 0,0 0 0,0 1 1,-1-1-1,1 1 0,-1-1 0,1 3 0,7 62 1051,6 79 820,-3-11-512,4 101 359,-8-13-1284,-7-273-5772,0 6-4895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35.8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16395,'0'0'6865,"81"20"-6536,-60-15-241,1 0-88,-1 1-8,-5-1-160,-10 15-593,-6 5-759,0 1-1521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36.4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0 117 17451,'0'0'3321,"23"-7"-3024,78-22 34,6-10 304,-85 30-568,2 1 1,-1 0 0,47-8-1,-48 16-133,-30 13-85,-20 23-145,-2-1 0,-42 40 0,60-63 297,-141 132-74,69-66 200,80-76-97,3-2-103,12 0-160,0 0 219,-9-1 3,1 1-1,0 0 0,0 0 1,0 0-1,0 0 0,0 1 1,-1-1-1,1 1 0,0 0 1,0 0-1,4 2 0,8 5 33,-9-3 71,0-2 0,0 1 1,1-1-1,0 0 0,0 0 1,0-1-1,8 2 0,130 30 1752,16 2-543,-116-30-726,1-2 0,59-2 0,-87-3-517,1 0-1,0-2 1,0 0 0,-1-1 0,0-1 0,0-1 0,0 0-1,23-13 1,-36 16-76,0 0-1,0 0 1,0 0-1,0-1 1,-1 1-1,6-8 1,-7 9-51,-1-1 1,0 0-1,0 0 1,-1-1 0,1 1-1,-1 0 1,1 0-1,-1-1 1,0 1-1,-1-1 1,2-6 0,-1-34-1635,-6 7-1142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37.1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1 325 13850,'0'0'6331,"16"-4"-6305,-1 0 29,-5 2 0,0 0 0,1-1 0,-1-1 0,0 1 1,-1-2-1,1 1 0,-1-1 0,17-12 1,260-192 793,-264 195-833,29-15 1,-44 25-16,1 1 1,-1 1-1,1-1 0,-1 1 1,1 0-1,0 1 1,-1 0-1,10 0 0,-16 1 0,-1 0-1,0 0 1,0 0-1,0 0 0,0 0 1,1 0-1,-1 0 1,0 1-1,0-1 0,0 0 1,0 0-1,0 0 1,0 0-1,0 1 1,1-1-1,-1 0 0,0 0 1,0 0-1,0 0 1,0 1-1,0-1 0,0 0 1,0 0-1,0 0 1,0 1-1,0-1 0,0 0 1,0 0-1,0 0 1,0 1-1,0-1 1,0 0-1,0 0 0,-1 1 1,1 1 8,-1 8 16,0-1 0,-1 1 0,0-1 0,-1 0 0,0 0 0,0 1 0,-8 12 0,-1 6 21,-98 207 89,66-145-124,-156 306 232,100-206 148,100-191-875,0-2 376,0 0-1,0 1 0,1-1 1,-1 0-1,1 0 0,1-4 1,52-127-2774,-22 64-1060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37.6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16 11242,'0'0'4840,"4"-3"-4072,-2 2-677,0-1 0,1 1 0,-1 0 0,1-1 0,-1 1 0,1 0 0,-1 0 0,1 1 0,0-1 0,-1 1 0,1-1 0,0 1 0,4 0 0,-3 0-100,-2 0 95,0-1 0,-1 1 1,1 0-1,0 0 1,0 1-1,-1-1 0,1 0 1,0 1-1,-1-1 1,1 1-1,0-1 0,-1 1 1,1 0-1,-1 0 0,1-1 1,-1 1-1,1 0 1,2 3-1,-1-1 88,0 1 1,0 0-1,0 0 1,-1 0-1,1 0 1,-1 0-1,3 7 1,10 34 370,-12-36-474,7 32 384,7 60 0,-7-34 60,-8-50-403,-1-13-91,-1 1 0,1-1 0,0 1 0,0-1 0,3 8 0,-4-12-37,0 0 0,1 0 0,-1 1 0,0-1 0,0 0 0,0 0 0,0 0 0,1 0 0,-1 0 0,0 0 0,0 0 0,0 0 0,1 0 0,-1 0 0,0 0 0,0 0 0,0 0 0,1 0 0,-1 0 0,0 0 0,0 0 0,0 0 0,1 0 0,-1 0 0,0 0 0,0 0 0,0 0 0,1 0 0,-1 0 0,0 0 0,0 0 0,0 0 0,0-1 0,1 1 0,-1 0 0,0 0 0,0 0 0,0 0 0,0 0 0,0-1 0,1 1 0,-1 0 0,0 0 0,0 0 0,0 0 0,0-1 0,0 1 0,0 0 0,0 0 0,9-13-624,0 0 0,-2 0 0,10-19 0,5-10-1492,-15 29 1461,1 0 1,1 1-1,0 0 0,1 1 0,0 0 0,21-18 0,-26 25 1107,1 0-1,0 0 0,0 0 1,0 1-1,0 0 0,1 0 1,-1 1-1,1 0 0,0 0 1,0 1-1,-1-1 0,1 1 1,0 1-1,0-1 0,0 1 1,13 2-1,-13-1-35,0 1 0,-1 0 1,1 0-1,-1 1 0,0-1 0,0 1 1,0 1-1,0-1 0,0 1 1,10 8-1,-6-3 3,-1 1 1,0 0 0,0 1-1,9 14 1,-15-21-375,5 12 175,-10-11-381,-8-3-436,-15-2-1618,-7 0-2850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41.3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14963,'0'0'5761,"53"61"-5625,-42-46 112,0-5-8,-6 5-184,6 0-40,-11-5 32,0 1-48,0 9-120,0 10-600,-16-4-1521,-6-1-5072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42.1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61 8209,'0'0'10392,"4"3"-10174,0-1-153,1 1 1,0-1 0,0 0 0,0 0 0,0-1 0,0 1 0,0-1 0,0 0 0,6 0 0,2 0 144,1-1 1,23-1-1,-33 0-174,1 0-1,-1 0 1,1 0 0,-1-1-1,1 1 1,-1-1-1,0 0 1,7-5-1,29-24 160,-3 1-80,-32 28-119,-4 3 3,-1-1 1,0 1-1,0-1 0,0 0 1,0 1-1,0-1 1,0 1-1,0-1 1,0 0-1,0 1 0,0-1 1,0 1-1,0-1 1,0 1-1,0-1 1,0 0-1,-1 1 0,1-1 1,0 1-1,0 0 1,-24 65-491,-37 76 0,-57 120-207,103-231 866,14-25-59,1-6-45,3-2 8,8-10 91,14-19 1,-19 22-148,0 1 1,1 0 0,0 1-1,0-1 1,0 1-1,1 0 1,0 1-1,15-9 1,-18 14-38,-4 4 21,-1 23 130,0 10-54,-1 1-1,-10 65 1,-68 208 52,68-260 70,10-43-133,-3 3 188,3-8 630,8-3-750,-2-1-57,1-1-1,-1 1 1,0-1 0,1 0 0,-1-1-1,-1 1 1,9-8 0,27-32 264,-34 37-279,19-25 54,-1 0 1,31-56 0,28-73-159,-77 149 35,17-39-659,-3-1 1,16-57 0,14-107-7779,-34 137-398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59.03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5 18 5873,'0'0'15382,"14"-2"-15026,109-12 148,-123 13-517,1 1 0,0 0 0,-1 0-1,1 0 1,-1 0 0,1-1 0,0 1 0,-1 0 0,1 0 0,0 0 0,-1 0 0,1 1 0,0-1 0,-1 0 0,1 0 0,0 0 0,-1 0 0,1 1 0,-1-1 0,1 0 0,0 0 0,-1 1-1,1-1 1,0 1 0,-1 1-32,1-1 1,-1 1-1,0 0 0,0-1 0,1 1 0,-1 0 0,0-1 0,-1 1 0,1 0 1,0 2-1,-2 4 10,1 1 0,-2-1 1,1 1-1,-1-1 0,0 0 0,-7 14 1,-33 47-292,27-44 217,-32 45 31,22-35 160,25-30 148,7-5-4,-5 0-226,4 0 92,1-1 0,0 0 0,-1 0 0,1 0 0,-1-1 0,1 0 0,9-5 0,39-23 185,-20 10-272,-26 16-251,-5 6-586,-11 12-808,-12 10-606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42.4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10402,'0'0'6448,"4"1"-5766,-2 0-606,0 0-33,0-1 1,0 1-1,0 0 0,0-1 1,-1 1-1,1 0 1,0 0-1,-1 1 0,1-1 1,0 0-1,-1 0 1,0 1-1,1-1 0,-1 1 1,0-1-1,0 1 1,0 0-1,1 2 0,2 7 219,0 0 0,-1 0 0,-1 1 0,2 22 0,-3 49 455,-2-44-472,3 16 147,-1-29-302,-1 0-1,-1 0 1,-7 47 0,4-57-76,2-12-146,1 0 0,0 1 0,0-1 0,0 8 0,1-67-3799,0 11-2873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42.8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16 14875,'0'0'2728,"15"-3"-2668,49-7-28,-55 9 31,1 0 0,0 0 1,15 1-1,-8 1 177,-15-1-219,-1 0-1,0 0 0,0 1 0,1-1 0,-1 1 1,0-1-1,0 1 0,0-1 0,0 1 0,0 0 1,0-1-1,0 1 0,0 0 0,0 0 0,0 0 0,0 0 1,0-1-1,0 1 0,-1 1 0,1-1 0,0 0 1,-1 0-1,1 1 0,1 1 84,-1 0 0,0 0 0,0 0 0,0 0-1,0 0 1,0 0 0,-1 1 0,1 3 0,-1-6-87,0 1 1,0 0-1,1 0 0,-1-1 1,1 1-1,-1 0 0,1-1 1,1 3-1,-1-2 4,-1-1 0,1 1-1,0 0 1,0 0 0,-1 0-1,0 0 1,1 0 0,-1 4 0,0 6 219,0 69 582,-10 83 1,1-106-724,-5 46-15,-2 15 142,16-118-217,0 0-1,0 0 1,-1-1-1,1 1 1,0 0-1,-1 0 1,1 0-1,-1 0 1,1-1 0,-1 1-1,1 0 1,-1 0-1,-1 1 1,2-2-9,0 0 0,0 0 0,-1 0 0,1 0 0,0 0 1,0 0-1,0 0 0,0 0 0,-1 0 0,1 0 1,0 0-1,0 0 0,0 0 0,0 0 0,-1 0 0,1 0 1,0 0-1,0 0 0,0 0 0,0 0 0,-1 0 0,1 0 1,0 0-1,0 0 0,0-1 0,0 1 0,-1 0 0,1 0 1,0 0-1,0 0 0,0 0 0,-6-12-181,-18-87-3763,13 43-1035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43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258 5 13586,'0'0'5137,"11"0"-4836,3-2-244,35-1 62,-48 3-119,-1 0-1,1 0 1,-1 1-1,1-1 1,-1 0-1,1 0 1,-1 0-1,1 0 1,-1 0-1,0 1 1,1-1-1,-1 0 1,1 0-1,-1 1 1,0-1-1,1 0 1,-1 1-1,0-1 1,1 0-1,-1 1 1,0-1-1,1 1 1,-1-1-1,0 0 1,0 1-1,0-1 1,1 1-1,-1-1 1,0 1-1,0-1 1,0 1-1,1 17-114,-1-14 82,0 1 20,-1 1 0,1-1 1,-1 1-1,-1-1 0,1 1 0,-1-1 0,0 0 1,0 0-1,-4 6 0,-4 6 21,-15 20 1,13-20-17,-26 25 163,34-34 2,4-8-158,0 0 0,0 0 0,0 0 0,0 0 0,0 0-1,0 1 1,0-1 0,0 0 0,0 0 0,1 0 0,-1 0-1,0 0 1,0 0 0,0 0 0,0 0 0,0 0 0,0 1-1,1-1 1,-1 0 0,0 0 0,0 0 0,0 0 0,0 0-1,0 0 1,1 0 0,-1 0 0,0 0 0,0 0 0,0 0 0,0 0-1,1 0 1,-1 0 0,0 0 0,0 0 0,0 0 0,0 0-1,0 0 1,1-1 0,0 1-6,87 0-13,-87 3-77,-1 0 98,0 0 1,-1 0-1,1 0 1,-1 0-1,0 1 1,0-1-1,0-1 0,-1 1 1,1 0-1,-3 3 1,-20 28 33,17-25-38,-98 116-45,52-63 273,-61 88 1,110-143-137,3-5-47,-1 0 0,1 0 0,-1 1 1,1-1-1,0 0 0,0 1 0,0-1 0,0 1 0,0 0 0,0 3 0,1-5-51,0-1 1,0 0-1,0 0 1,0 1-1,0-1 1,0 0-1,0 0 1,0 1-1,0-1 1,0 0-1,1 0 1,-1 0-1,0 1 1,0-1-1,0 0 1,0 0-1,0 0 1,1 1-1,-1-1 1,0 0-1,0 0 1,1 0-1,-1 0 1,0 0-1,0 0 1,0 0-1,1 1 1,-1-1-1,0 0 1,0 0-1,1 0 1,-1 0-1,0 0 1,12 0-47,-8 0 43,3-1 9,1 0 0,-1-1 0,0 1 0,0-1 0,1-1 0,-2 1 0,1-1 1,0-1-1,7-3 0,26-12 1,37-10 43,72-39-1,-104 46 16,55-19-1,-80 34-3,0 1 0,0 2-1,1-1 1,-1 2 0,34-1 0,-31 4-50,-15-1 4,0 1 0,-1 0 1,1 0-1,0 1 0,0 0 1,-1 0-1,1 1 0,0 0 1,6 3-1,-11-4-12,0 0 1,-1 0-1,1 0 1,-1 1-1,1-1 0,-1 1 1,0 0-1,0 0 1,0 0-1,0 0 0,3 4 1,-4-3 42,0 0 1,1 0-1,-1 0 0,-1 0 1,1 0-1,0 0 0,-1 0 1,0 0-1,0 1 1,0 3-1,0 25 14,-3 163 300,-1-142-141,-16 87-1,12-100-52,-31 127 1062,37-160-1094,-3 10 334,-12 29 0,14-40-350,0-1 0,0 0 0,0 0-1,-1 0 1,0 0 0,0 0-1,0-1 1,0 0 0,-6 5 0,7-8-48,1 1 0,-1-1 1,0 0-1,0 0 0,1 0 0,-1 0 1,0 0-1,0-1 0,0 1 1,-5-1-1,2 1-50,-1-1-1,0-1 1,-12-1 0,17 1-55,-1 1 0,0-1 0,1 0 0,-1 0 1,1-1-1,-1 1 0,1 0 0,0-1 0,0 0 0,-1 1 0,1-1 0,-3-3 0,-29-32-2478,-52-69-1,31 22-7708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44.2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 1 16579,'0'0'3464,"-2"24"-3386,-7 75-60,8-91-42,0 0 0,-1 0 1,1 0-1,-2-1 1,1 1-1,-1-1 0,-7 13 1,8-15-31,-1 0 0,1-1 0,0 1 0,0 0-1,-1 6 1,3-10 54,0-1 0,0 1-1,0-1 1,0 1 0,0-1-1,0 1 1,0-1 0,1 1-1,-1-1 1,0 1 0,0-1-1,0 1 1,1-1 0,-1 1-1,0-1 1,0 0 0,1 1-1,-1-1 1,0 1 0,1-1 0,-1 0-1,0 1 1,1-1 0,-1 0-1,1 1 1,-1-1 0,1 0-1,-1 0 1,0 0 0,1 1-1,-1-1 1,1 0 0,-1 0-1,1 0 1,-1 0 0,1 0-1,-1 0 1,1 0 0,-1 0-1,1 0 1,-1 0 0,1 0-1,0 0 1,27-3 480,-19 0-391,-1 0 1,0 0-1,0-1 1,-1 0-1,14-9 1,12-6-35,-33 19-63,0 0 0,0 1 0,0-1 0,0 0 0,0 0 0,0 0 0,0 0 1,0 0-1,0 0 0,0 0 0,0 0 0,0 0 0,0 0 0,0 0 0,0 0 1,0 0-1,0 0 0,0 0 0,0 0 0,0 0 0,0 0 0,0 0 0,0 0 0,0 0 1,0 0-1,0 1 0,0-1 0,0 0 0,0 0 0,0 0 0,0 0 0,0 0 1,0 0-1,0 0 0,0 0 0,0 0 0,0 0 0,0 0 0,0 0 0,0 0 0,0 0 1,0 0-1,0 0 0,0 0 0,0 0 0,0 0 0,0 0 0,1 0 0,-1 0 1,0 0-1,0 0 0,0 0 0,0 0 0,0 0 0,0 0 0,0 0 0,0 0 0,0 0 1,0 0-1,0 0 0,0 0 0,0 0 0,0 0 0,0 0 0,0 0 0,-3 5-478,-15 13-1479,-8 2-2456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44.6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13498,'0'0'4899,"7"18"-4531,23 58-140,-27-67-166,0 0 0,-1 0 0,0 0 0,0 0 0,0 18-1,0-6 50,-1 27 127,-1-29-43,0-17-164,0-1 1,0 1-1,0 0 1,0-1-1,1 1 0,-1-1 1,1 1-1,-1-1 1,1 1-1,-1-1 0,1 1 1,0-1-1,0 0 1,0 1-1,0-1 0,0 0 1,0 0-1,0 1 0,0-1 1,2 1-1,0 0 41,0 0 0,0-1-1,0 1 1,0-1-1,1 0 1,-1 0 0,0 0-1,1 0 1,4 0 0,2 0 181,1-1 0,-1 0 0,1 0 0,-1-1 1,21-5-1,-5-2 236,0-1 0,28-14 0,25-10 118,-50 23-647,-25 9-142,-3 3-228,-1 0 250,0-1-1,0 0 1,0 0 0,-1 0-1,1 0 1,0 1 0,-1-1 0,1 0-1,0 0 1,-1 0 0,0 2 0,-22 24-3318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52.0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1 329 1408,'0'0'12299,"3"0"-12540,13 0 6935,-5 0-6535,5 1 65,0-1-1,0-1 0,-1 0 0,1-2 0,0 1 0,22-9 0,-2-3 242,-1-2-1,46-28 0,63-50 308,-90 57-569,-4 2-113,-27 18-52,1 1 0,35-18 0,-59 34-41,0 0-1,0 0 1,1 0 0,-1 0 0,0 0-1,0 0 1,0 0 0,0 0-1,1 0 1,-1 0 0,0 0 0,0 0-1,0 0 1,0 0 0,0 0-1,1 0 1,-1-1 0,0 1 0,0 0-1,0 0 1,0 0 0,0 0 0,1 0-1,-1 0 1,0 0 0,0-1-1,0 1 1,0 0 0,0 0 0,0 0-1,0 0 1,0 0 0,0-1-1,0 1 1,0 0 0,1 0 0,-1 0-1,0 0 1,0-1 0,0 1-1,0 0 1,0 0 0,0 0 0,0 0-1,0 0 1,-1-1 0,-15 7-300,-90 58-2818,43-33-1615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52.6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14419,'0'0'4792,"3"19"-3628,9 59-328,-9-60-375,8 28 0,-1-4-107,-9-31-348,1 0 0,1 0 0,0-1 0,0 1 0,6 11 0,-9-22-31,0 0 0,0 0 0,0 0 0,0 0 0,0 0 0,0-1 0,0 1 0,0 0 1,0 0-1,0 0 0,0 0 0,0 0 0,0 0 0,0 0 0,0 0 0,0 0 0,0 0 0,0 0 0,0 0 1,1 0-1,-1 0 0,0 0 0,0 0 0,0-1 0,0 1 0,0 0 0,0 0 0,0 0 0,0 0 0,0 0 1,0 0-1,0 0 0,0 0 0,0 0 0,0 0 0,0 0 0,0 0 0,0 0 0,1 0 0,-1 0 0,0 0 1,0 0-1,0 0 0,0 0 0,0 0 0,0 0 0,0 0 0,0 0 0,0 0 0,0 0 0,0 0 0,0 0 1,0 0-1,0 0 0,1 0 0,-1 0 0,0 0 0,0 0 0,0 1 0,0-1 0,1-12-994,0-15-949,-1 26 1871,0-29-3892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52.9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45 5873,'55'16'7612,"-54"-15"-7481,0-1 0,0 0 0,1 1 0,-1-1-1,0 0 1,0 0 0,0 0 0,1 0 0,-1 0 0,0 0-1,0 0 1,0 0 0,1-1 0,-1 1 0,0 0 0,0-1-1,0 1 1,0-1 0,0 1 0,0-1 0,2 0 0,2-3 173,25-11 1218,-21 10-904,0 0-1,13-4 1,-15 6-467,2 0-84,-1 0 0,0 0 0,0 1 0,1 0 0,0 0 0,-1 1 0,1 1 0,15-1 0,-23 1-70,-1 0 1,1 1-1,-1-1 0,1 0 0,0 0 0,-1 0 0,1 0 1,-1 1-1,1-1 0,-1 0 0,1 1 0,-1-1 0,1 0 0,-1 1 1,0-1-1,1 0 0,-1 1 0,1-1 0,-1 1 0,0-1 0,1 1 1,-1-1-1,0 1 0,0-1 0,1 2 0,0 14-94,-1-10 67,-1 10 29,1 0 0,-2 0-1,0-1 1,-1 1 0,-1-1 0,0 0 0,-1 0-1,-1 0 1,0-1 0,-11 18 0,-34 53 137,51-85-133,0 0 1,0 1-1,0-1 1,0 0-1,0 0 1,0 0-1,0 1 1,0-1-1,0 0 1,0 0-1,0 0 1,0 1-1,0-1 1,0 0 0,0 0-1,0 0 1,0 1-1,0-1 1,0 0-1,0 0 1,0 0-1,0 1 1,0-1-1,0 0 1,0 0-1,0 0 1,0 1-1,0-1 1,1 0-1,-1 0 1,0 0-1,0 0 1,0 1 0,0-1-1,1 0 1,-1 0-1,0 0 1,0 0-1,0 0 1,0 0-1,1 0 1,-1 1-1,0-1 1,0 0-1,1 0 1,-1 0-1,0 0 1,0 0-1,0 0 1,1 0-1,-1 0 1,0 0 0,0 0-1,0 0 1,1 0-1,-1 0 1,0 0-1,0-1 1,1 1-1,13-2 7,6-5 20,0-1 0,34-18 0,-48 22-33,2 0-372,0-1 0,0-1 0,-1 1 1,0-1-1,0-1 0,-1 1 0,1-1 1,-2 0-1,7-10 0,5-8-6494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53.2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220 0 11802,'0'0'5730,"1"2"-5966,7 7 213,-7-7 32,0-1 1,1 1-1,-1-1 0,0 1 1,0 0-1,0 0 1,0-1-1,0 1 1,1 4-1,9 33 718,-7-25-283,0 0 1,-1 1-1,2 15 1,2 335 5032,-8-245-2189,1-120-3265,0 1 1,0 0 0,-1-1-1,1 1 1,0-1 0,-1 1-1,1-1 1,0 1 0,-1-1-1,1 1 1,0-1 0,-1 1-1,1-1 1,-1 0 0,1 1 0,-1-1-1,1 0 1,-1 1 0,1-1-1,-1 0 1,1 0 0,-1 1-1,0-1 1,1 0 0,-1 0-1,0 0 1,-21 4-43,17-3 17,-7 1-343,0-1 0,1 0 0,-1-1-1,0-1 1,0 1 0,1-2 0,-1 0 0,0 0-1,1-1 1,0 0 0,-1-1 0,-18-10 0,-35-20-5691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54.1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56 14819,'0'0'8098,"6"-1"-7974,11-3-88,0-2 0,22-10 0,-7 3-30,-18 7-6,-11 5-3,1-1 0,-1 1 1,1-1-1,-1 1 0,1 1 1,0-1-1,7 0 0,-11 1-2,0 0-1,0 0 1,1 0-1,-1 0 0,0 0 1,1 0-1,-1 0 1,0 0-1,0 1 1,1-1-1,-1 0 0,0 0 1,0 0-1,1 1 1,-1-1-1,0 0 1,0 0-1,0 0 0,1 1 1,-1-1-1,0 0 1,0 1-1,0-1 0,0 0 1,0 0-1,1 1 1,-1-1-1,0 0 1,0 1-1,0-1 0,0 0 1,0 1-1,0 14-101,0-10 52,-1 10 23,-1 0 1,-1-1 0,0 0-1,-1 0 1,-10 27 0,7-24 23,1 0 0,1 0 0,-3 22 0,7-8-239,1-30 238,1 0 0,-1 0 0,1 0 0,-1 0 0,0 0 0,1-1 0,0 1 1,-1 0-1,1 0 0,-1-1 0,1 1 0,0 0 0,0-1 0,-1 1 0,1-1 0,0 1 0,0-1 0,0 1 0,-1-1 0,1 1 0,0-1 1,0 0-1,2 1 0,22 5 18,-23-6-3,0 0 0,0 1 1,0-1-1,0 1 1,0-1-1,0 1 0,0 0 1,0 0-1,-1 0 1,1 0-1,0 0 0,-1 0 1,1 1-1,-1-1 1,1 0-1,-1 1 0,1 0 1,-1-1-1,0 1 1,0 0-1,0-1 0,0 1 1,0 0-1,0 0 1,0 0-1,-1 0 0,1 0 1,-1 0-1,1 3 1,0 4 43,0 1 0,0-1 0,-1 0 1,-1 12-1,1-17-43,-1-1 0,0 1 1,1-1-1,-1 1 0,-1-1 1,1 1-1,0-1 0,-1 0 0,0 1 1,0-1-1,0 0 0,0 0 1,-4 5-1,3-7-99,1 1-1,0-1 1,-1 1-1,0-1 1,1 0-1,-1 0 1,1 0-1,-1-1 1,0 1-1,0-1 1,1 1-1,-1-1 1,0 0-1,0 0 1,0 0-1,-5-1 1,-5 1-1714,-8 0-4082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59.39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1 213 17915,'0'0'3057,"124"-46"-2529,-80 17 24,0-1-328,0-3-72,-4 0-152,-9 8-200,-5 8-704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54.4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9057,'0'0'4426,"1"28"-3465,0-2-832,2 160 1516,2 166 2760,-5-59-2753,8-307-2262,2-12 40,12-50-1,-13 42 70,18-63-3032,-1 1-4612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54.8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1 325 15035,'0'0'3845,"23"-9"-3310,79-32 505,-83 33-633,-1-1 1,0 0-1,33-24 0,-34 21-235,157-118 465,-153 112-608,1 1-1,32-18 1,-54 34-40,1 1 1,-1 0 0,0 0 0,0 0 0,0-1-1,1 1 1,-1 0 0,0 0 0,0 0-1,1 0 1,-1-1 0,0 1 0,0 0 0,1 0-1,-1 0 1,0 0 0,0 0 0,1 0-1,-1 0 1,0 0 0,1 0 0,-1 0 0,0 0-1,0 0 1,1 0 0,-1 0 0,0 0-1,0 0 1,1 0 0,-1 0 0,0 1 0,1-1-1,-1 0 1,0 0 0,0 0 0,0 0-1,1 0 1,-1 1 0,0-1 0,0 0 0,0 0-1,1 0 1,-1 1 0,0-1 0,0 1-18,0 0 0,0 0 1,0 0-1,0 0 1,0 0-1,0 0 0,0 0 1,-1 0-1,1 0 0,0 0 1,-1 0-1,1 0 1,-2 2-1,-4 7-113,-1 0 0,0 0 0,-1-1 1,-17 17-1,-39 31-1409,58-53 1363,-52 41-2981,8-12-2777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55.1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146 1 13154,'0'0'4352,"1"18"-3587,-4 262 1252,-71 197-768,53-367-1009,-10 35 256,27-127-389,3-9-85,-2 0 0,-5 17 1,8-43-409,-1 2 177,2-15-601,2 0 0,10-43-1,-10 54 375,14-77-2722,-1 8-2179</inkml:trace>
  <inkml:trace contextRef="#ctx0" brushRef="#br0" timeOffset="1">156 477 3168,'0'0'14787,"7"13"-13419,-1-1-1067,3 4 50,-2 1 0,0 0 0,6 20 0,1 21-128,-2 0-1,-3 0 1,-2 1 0,-1 80-1,-1-313-5612,1 92 905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55.5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87 10218,'0'0'6518,"11"-6"-6499,40-19 0,-46 22-10,0 1 1,0-1-1,0 0 1,0-1-1,0 1 1,-1-1-1,7-7 1,0 1 15,-10 8-22,1 1 0,-1 0 0,0 0 0,1 0 0,-1 0 0,1 0 0,0 0 0,-1 0 0,1 1 0,0-1 0,1 0 0,-2 1 476,0 7-309,-1-1 1,1 1-1,3 11 1,2 12-1,10 471 3609,-17-394-3631,7-24-122,-20-102-913,-32-68-3134,20 37-1088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55.8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1 16091,'0'0'2813,"5"12"-2721,13 44 31,-17-49-109,0-1 0,0 1 0,0 0 0,-1 0 0,0 0 0,0 0 0,-1 0 1,0-1-1,0 1 0,-1 0 0,0 0 0,0-1 0,-5 13 0,-5 13 66,10-24 24,0 0-1,0 1 1,0-1-1,1 1 1,0 11-1,2-19-56,-1 0 1,1 0-1,0 0 0,-1-1 0,1 1 0,0 0 0,-1 0 1,1-1-1,0 1 0,0 0 0,0-1 0,-1 1 0,1-1 0,0 1 1,0-1-1,0 1 0,0-1 0,0 0 0,0 0 0,0 1 0,0-1 1,2 0-1,-2 0-39,1 1 0,-1-1 0,0 0 0,1 1 0,-1-1 1,0 1-1,1-1 0,-1 1 0,0 0 0,0 0 0,1-1 0,-1 1 1,0 0-1,0 0 0,2 2 0,-3-1-42,0-1 1,1 1-1,-1-1 0,0 1 1,0-1-1,0 1 0,0 0 1,0-1-1,0 1 0,0-1 1,0 1-1,-1-1 0,1 1 1,-1-1-1,1 1 0,-1-1 1,0 0-1,1 1 0,-1-1 1,0 0-1,0 1 0,-1 0 1,-2 3-331,-1 0 1,1-1 0,-11 8 0,8-8-39,-26 20-2163,-3-7-1399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56.3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 1 14091,'0'0'6940,"10"11"-6842,30 37-30,-38-45-61,0 0 0,0 0-1,0 0 1,0 1 0,0-1-1,-1 1 1,0-1-1,0 1 1,0 0 0,0 0-1,0-1 1,-1 1 0,0 4-1,1 1 1,0 2-1,0 0 0,-1 0 0,0 0 0,-3 17-1,2-23-19,0-1 0,0 0 0,-1 0 0,1 0-1,-1 0 1,0 0 0,0 0 0,-1-1 0,1 1-1,-1-1 1,0 0 0,0 1 0,0-1 0,-4 3-1,3-3-31,-1 1-1,0-1 1,0-1-1,0 1 0,-1-1 1,1 0-1,0 0 1,-1-1-1,1 1 1,-1-1-1,0-1 0,1 1 1,-11-1-1,14 0 1011,15 0-981,-4 0 131,399 16 2562,-211-1-1884,86-15-88,-164 0-5811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56.7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10098,'0'0'14475,"59"36"-14259,-32-16-216,0 5-632,-17-5-1497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57.4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82 14123,'0'0'8329,"107"-5"-7176,-74-11-553,4 1-280,-10 0-216,0 0 80,-6 5-184,-15 10-160,-1-5-160,-16 5-1521,-15 15-399,-1-5-6066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57.9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0 113 18291,'0'0'2512,"10"30"-2162,2 2-268,42 154 214,-37-103-152,13 51 161,-29-131-302,-1 1 0,1-1 1,0 0-1,1 1 0,-1-1 0,1 0 1,-1 0-1,5 6 0,-5-8 1,0 0 0,0-1 0,1 1 0,-1 0 0,0 0 0,1-1 0,-1 1 0,1-1 0,-1 1 0,1-1 0,-1 0 0,1 1 0,-1-1 0,1 0-1,-1 0 1,1 0 0,-1 0 0,1 0 0,-1-1 0,1 1 0,-1 0 0,1-1 0,1 0 0,2 0 12,-1-1 0,1 0-1,-1 0 1,1 0 0,-1 0 0,0-1 0,0 0-1,0 0 1,0 0 0,6-7 0,3-4 47,15-24 0,-16 22-27,213-266-732,-184 237 535,83-70-1,-110 104 170,0 1 1,0 0-1,1 1 0,19-9 0,-27 15-3,-1 1 0,0-1 0,1 1 0,-1 0-1,1 1 1,0-1 0,0 1 0,0 1 0,0-1 0,-1 1 0,1 0 0,0 1 0,9 1 0,-14-1 13,0 0 0,1 0 1,-1 0-1,0 1 0,0-1 0,0 1 1,0-1-1,0 1 0,0 0 0,0 0 1,0-1-1,-1 1 0,1 0 1,-1 1-1,1-1 0,-1 0 0,0 0 1,0 1-1,0-1 0,1 4 0,1 6 126,0-1 0,3 25 0,-5-31-125,-1-3-5,1 7 139,0 0 1,0 16-1,-2-22-129,1 0 0,0 0 1,-1-1-1,0 1 0,1 0 0,-1 0 0,0-1 0,-1 1 1,1-1-1,0 1 0,-1-1 0,1 1 0,-4 2 0,0 2-94,-1-1 0,0 0 0,0 0 0,-1 0 0,0-1 0,0 0 0,0 0 0,0-1 0,-1 0 0,0 0 0,0-1 0,0 0 0,-11 3 0,1-5-1700,-34 0 0,29-1-1298,-20 0-6448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58.2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13378,'0'0'9130,"69"112"-8474,-52-82-415,4-5-65,-5-4-56,-11-6-120,1-5-72,-6-5-385,-11-5-439,-10 0-1720,-12 0-12203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3:59.738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138 1 15091,'0'0'5265,"0"146"-4737,-9-88-232,-4 9-72,-10-5-56,6-3-168,-1-13 0,1-9-376,-1-20-696,5-9-873,4-8-3816</inkml:trace>
  <inkml:trace contextRef="#ctx0" brushRef="#br0" timeOffset="1">177 193 14163,'0'0'5737,"89"79"-5145,-63-67-16,5-3-184,-4-5-240,-1-4-152,-4 0-104,-9 0-288,-4 0-440,-9-13-216,0-8-1025,0-8-11618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58.5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17355,'0'0'3057,"22"142"-2905,-6-76-80,16 4 632,6 1 248,10-10-80,11-5 33,11-20-105,5-16-80,0-15-120,6-5-256,-12-25-216,-10-6-128,-16-4-472,-27-6-536,-10 11-608,-6 4-1361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58.9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1 148 14803,'0'0'6681,"112"-10"-5273,-63-1-415,-1-4-297,6 0-280,-6-10-88,-5 4-200,-5 1 16,-12 0-144,-9 10-144,-12 10-488,-16 0-336,-16 20-305,-10 10-3736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59.2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16795,'0'0'1909,"2"22"-1534,-2-18-361,9 183 1264,-9-113-693,-4 224 622,3-224-1382,2-95-294,1 0 1,2 0-1,0 0 0,9-26 1,-1 0-1358,5-29-3119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5:59.6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1 11666,'0'0'7889,"1"0"-7909,2 0-14,-2 0 38,0 0 0,-1 0 0,1 0 0,-1 0 0,1 1 0,-1-1 0,1 0 0,-1 0 0,1 1 0,-1-1 0,1 0 0,-1 1 0,1-1 0,-1 1 0,1-1 0,-1 0 0,0 1-1,1-1 1,-1 1 0,0-1 0,1 1 0,-1-1 0,0 1 0,0-1 0,1 1 0,-1 0 0,0-1 0,0 1 0,0 0 0,3 25 151,-2-13-62,1 9-68,-1 0 0,-2 22-1,0-5 33,7 220 629,-1 427 1145,-5-223-399,-1-430-1340,-2-17-42,-4-33-686,-16-132-2796,9 57-711,-2-13-6583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00.3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14163,'0'0'6161,"33"41"-5049,-23-31-496,1 0-304,5 0-96,-5-5-72,-6 0 32,6 0-176,-6-5-192,1 0-160,-6 10-584,-6-5-424,-10 6-3649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00.6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1 9882,'0'0'10418,"22"137"-12651,-38-97-319,-6 6-4490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00.9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19 553 11266,'0'0'9673,"-4"17"-9439,-1-1-147,-4 33 0,8-49-81,1 1 0,0 0 0,0 0 0,1 0 0,-1 0 0,0 0 0,0 0 0,0 0 0,0 0 0,1 0 0,-1-1 0,1 1 0,-1 0 0,0 0 0,1 0 0,-1-1 0,1 1 0,0 0 0,-1-1 0,1 1 0,0 0 0,-1-1 0,1 1 0,0-1 0,-1 1 0,1-1 0,0 1 0,0-1 0,0 1 0,0-1 0,1 1 0,2 0 15,0-1 1,0 1-1,0-1 0,0 0 1,6 0-1,-5 0-3,-2 0-13,1-1-1,-1 1 0,1-1 0,0 0 0,-1 0 1,1 0-1,-1 0 0,0 0 0,1-1 0,-1 0 1,0 0-1,0 0 0,0 0 0,0 0 0,0 0 1,3-5-1,4-4-34,-1 0 0,15-24 0,-18 26 12,60-99-929,48-68-1353,-97 153 2184,2 1 0,0 0-1,0 2 1,2 0 0,28-20-1,-29 28 269,34-18-1,-13 9 248,-35 18-360,21-13 676,38-15 0,-54 27-472,1 0 0,0 0 1,0 1-1,0 1 1,1 0-1,21 0 1,-33 2-233,-1 0 1,1 0-1,-1 1 1,1-1-1,-1 0 1,1 0-1,-1 1 1,1-1 0,-1 0-1,1 1 1,-1-1-1,1 0 1,-1 1-1,0-1 1,1 1-1,-1-1 1,0 1-1,1-1 1,-1 0-1,0 1 1,0 0-1,1-1 1,-1 1 0,0-1-1,0 1 1,0-1-1,0 1 1,1-1-1,-1 1 1,0 0-1,0 0 1,0 24 136,0-18-104,0 19 142,1-12 29,-1 0 0,0 0 0,-1 0 1,-1 0-1,-3 14 0,-7 5 49,-2-1 0,-1 0 0,-29 47 0,29-53-212,5-8-26,-53 86-146,51-87-54,0-1 0,-1 1-1,-28 24 1,38-38 33,0 0-1,0-1 1,0 1 0,0-1-1,0 0 1,-1 0-1,1 0 1,-1 0-1,0-1 1,1 0 0,-1 1-1,0-1 1,0-1-1,0 1 1,0 0 0,0-1-1,0 0 1,1 0-1,-1 0 1,0 0 0,0-1-1,0 0 1,0 1-1,0-2 1,0 1-1,1 0 1,-1-1 0,0 1-1,-3-3 1,-25-23-4228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01.3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11690,'0'0'7378,"140"122"-5570,-87-86-600,1-1-160,5 1-279,-11-1-105,1-10-136,-6-4-192,-16-11-144,-6-5-192,-10-5-24,-22-5-1600,-21-15-105,-11-11-9545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01.9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12202,'0'0'8714,"6"21"-8546,-2-4-122,8 28 123,8 71 0,-3 165 926,-16 1-572,-2-149-918,2-161-921,9-48 0,0 2-3159,-4-20-6284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02.5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0 148 11082,'0'0'2155,"22"-4"-1474,-6 1-456,21-4 550,-1-2 0,37-14 0,-11 0 648,68-23 52,-98 37-1092,1 0 0,35-3 0,-42 10 50,37 2 0,-27 0-101,-32 0-273,1 1 0,0 0 1,-1 0-1,1 0 0,-1 0 0,0 1 0,1 0 0,-1 0 0,0 0 0,0 0 0,0 0 0,0 1 0,6 5 0,-2-2 11,-1-1-1,14 7 0,-15-8-21,-5-3-33,0-1 0,0 1 1,0 0-1,0-1 0,0 1 1,0-1-1,0 1 1,1-1-1,-1 0 0,0 1 1,1-1-1,0 16 473,5 1-392,-4-11-64,-1 0 1,0 1-1,0-1 1,2 8-1,43 519 871,-40 1 661,-7-533-1561,0 0 0,0 0 0,0 0 0,0 0 1,-1 0-1,1 0 0,0 0 0,-1 0 0,1 0 0,-1 0 0,1-1 0,-1 1 0,1 0 1,-1 0-1,0 0 0,1 0 0,-1-1 0,0 1 0,0 0 0,1-1 0,-1 1 0,0-1 1,0 1-1,0-1 0,0 1 0,0-1 0,0 1 0,0-1 0,0 0 0,0 0 1,0 1-1,0-1 0,0 0 0,-1 0 0,-3 0-85,1 0 0,-1 0-1,1 0 1,0-1 0,-1 1 0,1-1 0,0 0 0,-7-3-1,-16-10-980,0 0 0,-38-29 0,2-2-2819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00.068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 15795,'0'0'7145,"45"71"-7145,-37-55-24,-3 1-480,-10 8-472,-17 0-1432,0-4-10259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03.1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 15283,'0'0'2665,"6"0"-2738,-2 0 137,18 1 721,0-2 0,0 0 1,31-7-1,-51 8-758,16-5 96,0 1-1,1 1 1,24-1-1,-41 4-128,2 1-16,-3 7 26,-2 2 20,0-1 0,0 0 0,-1 0-1,0 0 1,-1-1 0,1 1 0,-2 0 0,-8 15-1,-45 66-125,35-58 37,-74 109-262,94-139 325,1 0 1,0 0-1,0-1 0,0 1 0,0 0 0,0 0 0,0 0 0,1 0 0,-1 0 0,0 0 0,1 0 0,0 0 1,-1 5-1,1-7-1,0 0 1,1 1-1,-1-1 1,0 0-1,0 1 1,1-1-1,-1 0 1,0 0-1,0 1 0,1-1 1,-1 0-1,0 0 1,0 1-1,1-1 1,-1 0-1,0 0 1,1 0-1,-1 0 1,0 0-1,1 1 1,-1-1-1,0 0 1,1 0-1,-1 0 1,1 0-1,-1 0 1,19 2 176,-1-1 0,1-1 0,36-4 0,-44 2-84,0 0 1,-1-1-1,1 0 1,-1-1-1,13-7 1,48-28 413,-64 35-485,3-2-12,-1-1-1,1 1 0,9-11 1,-18 16-110,-70 6-2230,26-1-2327,5-3-3854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03.6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14659,'0'0'2189,"3"1"-2001,0 0-140,-2-1-35,0 0-1,0 1 1,0-1 0,0 0-1,0 1 1,0-1 0,0 1-1,0-1 1,0 1 0,0-1-1,0 1 1,0 0 0,0-1-1,-1 1 1,1 0 0,0-1-1,0 1 1,-1 0 0,1 0-1,-1 0 1,1 0 0,-1 0-1,1 0 1,-1 0 0,0 0 0,1 0-1,-1 0 1,0 0 0,0 0-1,1 0 1,-1 0 0,0 0-1,0 0 1,0 0 0,-1 2-1,1 2 96,1 1-1,-1-1 0,1 1 0,0-1 0,0 1 0,0-1 1,4 8-1,-2-2 119,-1-1 0,-1 0 0,0 1 0,0 0 0,-1-1 0,-1 13 0,0 4 1,1 585 2195,0-555-1743,-2-1 0,-12 64 0,12-110-596,2-10-84,0 0 1,0 0 0,0 0-1,0 0 1,0 0 0,0 0-1,0 0 1,0 0 0,0 0-1,0 0 1,-1 0 0,1 0 0,0 0-1,0 0 1,0 0 0,0 0-1,0 0 1,0 0 0,0 0-1,0-1 1,0 1 0,0 0-1,0 0 1,0 0 0,0 0-1,0 0 1,0 0 0,0 0-1,0 0 1,0 0 0,0 0-1,0 0 1,0 0 0,-1 0-1,1 0 1,0 0 0,0 0-1,0 0 1,0 0 0,0 0 0,0 0-1,0 0 1,0 0 0,0 0-1,0 0 1,0 0 0,0 1-1,0-1 1,0-49-492,19-177-5369,-7 105-3286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05.1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130 1 7985,'0'0'11338,"8"0"-10428,26 2-235,-32-2-637,0 0 1,0 1-1,-1 0 1,1-1-1,0 1 0,0 0 1,0 0-1,-1 0 0,1 0 1,-1 1-1,1-1 1,-1 0-1,1 0 0,-1 1 1,1-1-1,-1 1 1,2 3-1,-1-1 60,1 1 1,-1-1-1,0 1 0,2 9 1,-3-8-1,1 1 0,-1-1 1,0 1-1,0 0 1,-1 11-1,0-13-76,-1-1-1,0 0 1,0 0-1,0 0 1,0 0-1,-1 0 1,1-1 0,-1 1-1,0 0 1,0-1-1,-1 1 1,-2 2-1,-11 12-417,-2 0-1,0-2 0,-1 0 0,-36 22 0,-17-1-5853,71-36 6142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07.8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129 1 10122,'0'0'8130,"1"0"-8150,3 0-28,-3 0-4,-1 0 101,0 0-1,1 0 0,-1 0 1,0 0-1,0 0 0,1 0 1,-1 0-1,0 0 0,0 1 1,1-1-1,-1 0 0,0 0 1,0 0-1,0 0 0,1 1 1,-1-1-1,0 0 1,0 0-1,0 1 0,0-1 1,0 0-1,1 0 0,-1 1 1,0-1-1,0 0 0,0 0 1,0 1-1,0-1 0,0 1 1,0 40 6,-1 0 1,-14 76-1,-38 170 889,20-102-172,16-69-316,7-46-236,5-48-169,0-1 66,5-20-78,0-4-8,1-7-64,0 0 0,1 1 1,1-1-1,6-17 0,-3 10-21,48-123-1359,-52 134 1321,30-65-771,-27 62 782,0 0 0,1 0 0,0 1 0,0 0 0,11-11 0,-14 17 61,-1 0 1,1 1-1,0-1 1,-1 0-1,1 1 1,0 0-1,0 0 1,0 0-1,0 0 1,0 0-1,0 1 1,6-1-1,0 0-8,-1 1 0,1 0-1,13 3 1,-18-2 43,-1 0-1,1 1 1,-1-1 0,0 1 0,1 0-1,-1 0 1,0 0 0,0 1 0,-1-1-1,1 1 1,0-1 0,-1 1 0,0 0-1,1 0 1,-1 0 0,0 0-1,-1 0 1,3 5 0,1 2 73,0 1 0,-1 0 0,0 0 0,3 17 0,-5-17 10,-1 0-1,0 0 1,-1 0-1,0 0 1,0 0-1,-4 15 1,3-20-16,-1 1 1,-1 0-1,1-1 0,-1 0 1,0 1-1,-1-1 1,1 0-1,-1-1 1,0 1-1,-1-1 0,1 1 1,-8 5-1,1-1 78,-1 0 0,0-1 1,-1-1-1,-22 13 0,-10 0 1420,-79 27 1,115-47-1230,9-4-468,9-9-452,1 4-88,1 0-1,0 0 1,0 1-1,24-10 1,-9 4-2297,-3-2-2452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08.2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13258,'0'0'9834,"48"61"-8833,-32-40-345,-11-6-368,1 5-288,-6-5-48,-11 0-688,-16-9-2185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19.3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56 4785,'0'0'10723,"-1"-11"-7777,1 10-2858,-1 0 0,1 0 0,-1 1 0,0-1 0,1 0 0,-1 0 1,0 0-1,1 1 0,-1-1 0,0 0 0,0 0 0,0 1 0,0-1 0,0 1 0,1-1 0,-1 1 1,0-1-1,0 1 0,0 0 0,0-1 0,-3 1 2403,12 0-2361,12-1-100,0-1-1,0-1 0,26-8 0,17-2 351,-39 12-235,-5 2-84,-19 3-248,-1 2-76,0 1 1,0-1 0,0 1-1,0-1 1,-1 1-1,-3 6 1,-10 22-2506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19.7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16291,'0'0'6201,"16"5"-6273,-5-5-24,-1 10-216,1 5-224,-11 25-288,0-4-1417,0-1-8993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20.0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1 832 19180,'0'0'3055,"20"-20"-2851,68-69-130,-75 76-73,-1-1 0,-1-1 0,0 1 0,16-31 0,-17 27-2,28-47-36,70-133-990,-107 196 1008,66-152-1790,-57 126 1620,-1 1 0,-2-1 0,7-51 0,-13 73 285,3-10 1159,0 28-920,-2 35-135,3 207 284,-6-179-455,0-40-96,-7 44 0,8-76 52,-3 9-110,2-10-54,-1-8-319,-4-98-2845,1 34-2773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20.4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 6161,'0'0'10989,"5"0"-10463,0-1-628,-1 1 351,1 0 0,-1 0-1,1 0 1,-1 0-1,0 1 1,1-1 0,-1 1-1,1 0 1,-1 1 0,5 1-1,-4 1-90,-1 1-1,1-1 0,-1 1 0,0 0 1,-1 0-1,1 0 0,3 7 1,-4-7-99,7 14 15,0 0 0,-1 1 1,-1 0-1,-1 0 1,-1 1-1,5 23 1,8 128 1,-18-162-69,-1-7-5,0 1 1,1-1 0,-1 1 0,1-1 0,0 1 0,0-1-1,0 1 1,0-1 0,3 6 0,-3-8-3,0 0 0,1 0 0,-1 0 0,0 1 0,0-1 0,1 0 0,-1-1 0,0 1 0,1 0 0,-1 0 1,1-1-1,-1 1 0,1-1 0,-1 1 0,1-1 0,-1 1 0,1-1 0,0 0 0,-1 0 0,1 0 0,2 0 0,2-1 45,0 1-1,1-1 1,-1-1-1,0 1 1,0-1-1,0 0 1,0 0-1,-1-1 1,1 0-1,-1 0 1,1 0-1,7-7 1,5-5 156,0 0 1,16-20 0,70-84 70,-91 96-342,-12 21-555,-3 4 147,-8 11-326,-6 8-1049,-15 18-4615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20.8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86 203 13970,'0'0'4919,"22"-20"-4969,69-66 39,-81 77 12,0-1 0,1 2 0,0-1 1,0 1-1,22-10 0,-6 3 0,-19 10-15,-5 3 0,0 0 0,-1 1-1,1-1 1,0 1 0,0-1 0,-1 1 0,1 0 0,0 0 0,6-1-1,-8 6-21,-2 10 177,-1-1 0,1 0 0,-2 0 0,-7 23 0,-24 53 721,-55 103 570,73-155-1371,-2-1 1,-28 41 0,42-71-61,0 0 0,-1 0 0,-8 8 0,11-13-5,0 1-1,0 0 0,0-1 0,-1 1 0,1-1 0,-1 1 0,1-1 0,-1 0 0,0 0 0,1-1 0,-6 2 0,6-2-12,1 0-1,0 0 1,0 0-1,0 0 1,0 0 0,0 0-1,0 0 1,-1 0-1,1-1 1,0 1-1,0 0 1,0-1-1,0 1 1,0-1-1,0 1 1,0-1-1,0 0 1,0 1 0,1-1-1,-1 0 1,0 0-1,0 1 1,1-1-1,-2-2 1,-1-1-91,1 0 1,-1-1-1,1 0 1,-2-6-1,2 6-24,-15-51-1631,1-8-1650</inkml:trace>
  <inkml:trace contextRef="#ctx0" brushRef="#br0" timeOffset="1">86 203 16779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00.52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 11570,'0'0'8258,"58"108"-7418,-45-79-384,-4 1-112,8-5-248,-8-9-48,0 1-48,-5-9-8,1-4-304,-5-12-5177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21.1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1 16779,'-59'76'2377,"81"-46"-1889,10 11-360,11 15 184,10-1 648,12 6-16,-1-5-408,1-5-208,-12-11-56,-4-9-272,-17-11 120,-11-10-64,-10-5-56,-16-20-224,-54-66-424,0 0-4321,5-5-7001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21.5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0 270 13594,'0'0'4968,"20"0"-4674,-2 0-130,-4 1 20,0 0 0,0-2 0,0 0-1,0 0 1,-1-2 0,1 1 0,25-10 0,-13 1 81,0-2 1,45-28-1,45-43 727,10-6-435,-122 88-565,11-8-293,-32 15-321,-84 50-4235,47-28-1533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21.9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280 1 14915,'0'0'3120,"-2"29"-2942,-29 262 1152,23-239-1097,-38 224 522,-17-4-221,18-134-189,34-109-309,-2-1-1,-20 33 0,32-59-30,0 0 1,-1 1-1,0-1 1,1 0-1,-1 0 0,0 0 1,-3 2-1,5-4-8,-1 0 0,1 0 0,0 1-1,0-1 1,0 0 0,-1 0 0,1 0-1,0 0 1,0 0 0,-1 0 0,1 0-1,0 0 1,0 0 0,0 0 0,-1 0-1,1 0 1,0 0 0,0 0 0,-1 0 0,1 0-1,0 0 1,0 0 0,0 0 0,-1 0-1,1 0 1,0-1 0,0 1 0,0 0-1,-1 0 1,1 0 0,0 0 0,0 0-1,0-1 1,0 1 0,-1 0 0,1 0-1,0-1 1,-1 0-58,1-1-1,-1 0 0,1 1 1,-1-1-1,1 0 0,0 0 1,0 1-1,0-1 1,0-3-1,2-37-2556,12-72 0,2 24-2604</inkml:trace>
  <inkml:trace contextRef="#ctx0" brushRef="#br0" timeOffset="1">248 634 14251,'0'0'2368,"0"137"-1600,-6-45 232,-5 14 689,6 0-369,-6-14-472,6-1-464,0-15-208,5-15-128,0-21-48,0-14-24,0-16-224,0-20-1304,0-31 752,5-65-312,0 9-2001,1-4-7897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22.2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33 13122,'0'0'3446,"16"-6"-2971,49-17-166,-47 20-181,-18 3-125,0 0 0,0 0 1,1 0-1,-1 0 0,0 0 1,0 0-1,0 0 0,0 0 1,0 0-1,0 0 0,1 0 1,-1 0-1,0 0 1,0 1-1,0-1 0,0 0 1,0 0-1,0 0 0,0 0 1,0 0-1,1 0 0,-1 1 1,0-1-1,0 0 0,0 0 1,0 0-1,0 0 0,0 0 1,0 1-1,0-1 1,0 0-1,0 0 0,0 0 1,0 1-1,0 1 66,7 10-30,-1-1 0,-1 1 0,0 0 0,-1 1 0,0-1 0,3 24 0,11 248 3002,-6-62-1826,-4-95-607,2 23 23,1-20-263,-6-94-319,0 0 32,-5-35-80,0-1 1,0 0 0,-1 0 0,1 0 0,0 0-1,0 0 1,0 0 0,0 0 0,-1 1 0,1-1-1,0 0 1,0 0 0,0 0 0,0 0-1,-1 0 1,1 0 0,0 0 0,0 0 0,0 0-1,-1 0 1,1 0 0,0 0 0,0 0 0,0 0-1,0 0 1,-1 0 0,1 0 0,0-1-1,0 1 1,0 0 0,0 0 0,-1 0 0,1 0-1,0 0 1,0 0 0,0 0 0,0 0 0,0-1-1,-1 1 1,1 0 0,0 0 0,0 0 0,0 0-1,0-1 1,0 1 0,0 0 0,-4-4-86,1 0 1,0 0 0,0-1 0,-3-6 0,-69-141-3866,42 72-971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22.5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13474,'0'0'4650,"4"13"-4228,2 3-280,-2-8-74,-2-1 0,1 1 0,-1 0 0,0 1 1,-1-1-1,1 0 0,-2 0 0,1 11 0,-1-4 61,0-2-3,0 1 1,-1-1-1,0 0 1,-4 15 0,2-14 95,1 1 0,0 0 1,0 25-1,2-38-200,0-1 0,1 1 1,-1 0-1,1-1 0,-1 1 0,1 0 0,0-1 0,0 1 1,-1-1-1,1 0 0,0 1 0,1-1 0,-1 0 0,0 1 1,0-1-1,0 0 0,3 2 0,5 5 214,9 7 243,-17-15-464,1 1 0,0 0-1,0 0 1,-1 1 0,1-1 0,-1 0 0,1 0 0,-1 1-1,0-1 1,1 1 0,-1-1 0,0 1 0,0 0 0,0-1-1,0 1 1,0 0 0,-1 0 0,1 0 0,0 3 0,-1-5-43,0 0 1,0 0 0,0 1 0,0-1 0,0 0-1,0 0 1,0 0 0,0 0 0,0 0 0,0 1-1,0-1 1,0 0 0,0 0 0,0 0-1,0 0 1,0 0 0,0 1 0,0-1 0,0 0-1,0 0 1,0 0 0,-1 0 0,1 0-1,0 0 1,0 1 0,0-1 0,0 0 0,0 0-1,0 0 1,-1 0 0,1 0 0,0 0 0,0 0-1,-14 1-2253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23.1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15947,'0'0'6841,"118"30"-6152,-91-19-265,-1-1-176,-4-5-32,-1 0-208,-5-5 48,-5 0-56,-5 0-88,-12 5-905,-15 5-63,-11 0-3113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23.6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1 183 17971,'0'0'3486,"21"-11"-3070,71-41-172,-12 4-80,5-1-129,-78 45-46,1 1-1,-1 0 1,1 0-1,0 0 1,0 1-1,0 1 1,12-2-1,-20 3 9,0 0 1,0 0-1,0 0 0,0 0 1,1 0-1,-1 0 1,0 0-1,0 0 0,0 0 1,0 0-1,0 0 0,0 0 1,0 0-1,0 0 0,0 0 1,0 0-1,0 0 0,0 0 1,0 0-1,1 0 1,-1 0-1,0 0 0,0 0 1,0 0-1,0 0 0,0 0 1,0 0-1,0 1 0,0-1 1,0 0-1,0 0 0,0 0 1,0 0-1,0 0 1,0 0-1,0 0 0,0 0 1,0 0-1,0 0 0,0 0 1,0 0-1,0 0 0,0 1 1,0-1-1,0 0 0,0 0 1,0 0-1,0 0 1,0 0-1,0 0 0,0 0 1,0 0-1,0 0 0,0 0 1,0 0-1,0 0 0,0 7-15,0-1 0,-1 0 1,1 0-1,-1 1 0,-1-1 0,1 0 0,-1 0 0,0 0 0,0-1 0,-5 10 0,-31 49-120,-47 61 0,1-3 257,79-112 23,4-9-132,4-1-77,1 0 77,1-1-1,-1 0 1,1 0 0,-1 0 0,0 0-1,0-1 1,0 0 0,0 0-1,0 0 1,7-5 0,38-32 149,-47 37-160,26-23 43,50-41 79,-66 57-124,-1 1 0,1 1-1,0 0 1,1 1-1,14-6 1,-24 11-1,1 0 0,0 0 0,-1 0 0,1 0 0,0 0 0,0 1 1,5 0-1,-9 0 4,1 0 0,0 0 0,0 0 0,0 1 0,0-1 0,0 0 0,0 1 0,-1-1 0,1 0 0,0 1 0,0-1 0,-1 1 0,1-1 0,0 1 0,-1 0 0,1-1 0,0 1 0,-1 0 0,1-1 0,-1 1 0,1 0 0,-1 0 0,1 0 0,-1-1 0,0 1 0,1 0 0,-1 0 0,0 0 0,0 0 0,0 0 0,0 0 0,0 0 0,0 1 0,2 8 46,-2 1-1,0 0 1,0-1 0,-1 1-1,0 0 1,-1-1-1,-4 16 1,3-19-76,1 0 0,-1 0 0,-1 0-1,1-1 1,-1 1 0,0-1 0,-1 0 0,1 0 0,-1 0 0,-1-1 0,1 1 0,-7 3 0,0 0-537,0 0 0,-21 9 0,-12 0-3810,-4-6-5307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24.1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49 1 13690,'0'0'7033,"1"23"-6991,4 74-23,-4-84-9,1 0 0,1 0-1,6 21 1,-6-26-8,-1 0-1,0-1 1,1 15-1,-2-18-1,0 7 31,-1-1 1,1 0-1,-2 0 0,0 11 0,0-20-24,1 1-1,0 0 1,0-1-1,-1 1 0,1-1 1,0 1-1,-1-1 1,0 1-1,1-1 0,-1 1 1,0-1-1,0 0 0,0 1 1,0-1-1,0 0 1,0 0-1,0 0 0,0 1 1,0-1-1,0 0 1,-1-1-1,1 1 0,-1 0 1,1 0-1,0-1 1,-1 1-1,1 0 0,-1-1 1,1 0-1,-1 1 1,0-1-1,1 0 0,-3 1 1,-38-1 266,41 0-132,8 0-298,10 1 339,1 1-1,-1 1 1,0 1 0,31 10 0,28 7 579,11-7 310,129 3 1,93-16-368,-151-2-745,-145 1 0,-5 0-135,-1 0 0,1 0-1,-1 0 1,1-1 0,-1 0-1,11-3 1,-17 4 131,-1-1 1,0 1 0,0 0-1,1 0 1,-1 0 0,0 0-1,0-1 1,1 1 0,-1 0-1,0 0 1,0 0 0,1-1-1,-1 1 1,0 0 0,0 0-1,0-1 1,1 1 0,-1 0-1,0-1 1,0 1-1,0 0 1,0-1 0,0 1-1,0 0 1,0-1 0,0 1-1,0 0 1,0-1 0,0 1-1,0 0 1,0 0 0,0-1-1,0 1 1,0-1 0,0 0-150,-1 0 0,1 1 1,-1-1-1,1 0 1,-1 0-1,1 1 1,-1-1-1,1 1 0,-1-1 1,1 0-1,-1 1 1,0-1-1,0 0 0,-23-9-5817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24.5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15547,'0'0'11354,"48"15"-11802,-11 0 440,12-4-976,-1-1-1016,-16-10-3146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25.5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229 0 14283,'0'0'5105,"2"24"-4749,6 79-145,-9-95-180,1 1 0,-2-1 0,1 1 0,-1-1 1,0 0-1,-1 0 0,0 0 0,0 0 0,0 0 0,-1-1 1,-6 9-1,0 2 9,-19 27 2,-2-1 0,-61 68 0,54-68 74,36-43-102,-1 3 10,5-2 34,8-3-54,0 0 1,0-1 0,0 0 0,12-4 0,-12 3 5,1 0-1,0 0 1,-1 1 0,15 0 0,-17 1-12,13 2-7,-21-1 1,1 1 0,0-1 0,-1 0 0,1 0 0,0 1 0,0-1 0,-1 0 0,1 1 0,-1-1 0,1 0 0,0 1 0,-1-1 0,1 1 0,-1-1 0,1 1-1,-1 0 1,1-1 0,-1 1 0,1-1 0,-1 1 0,0 0 0,1 0 0,-1 0 0,2 6-149,-1 0 0,-1-1-1,1 1 1,-1-1 0,0 1 0,-1 0-1,1-1 1,-2 1 0,1-1 0,0 1-1,-1-1 1,0 0 0,-1 0 0,0 1 0,1-2-1,-2 1 1,-5 8 0,4-7-384,-1 0 1,0-1-1,-11 10 1,14-14 432,1-1 1,-1 1-1,0 0 1,1-1-1,-1 1 1,0-1-1,0 0 1,0 0-1,0 0 1,0 0-1,0-1 1,-6 1-1,7-1 1562,4 0-1208,16 0-95,-11-1-11,0 1 0,0 0 0,0 1 1,13 2-1,-18-3-77,1 1 0,-1 0 0,1 0 0,-1 0 0,1 0 0,-1 1 1,0-1-1,0 1 0,1-1 0,-1 1 0,0 0 0,-1 0 0,1 0 0,0 0 0,0 0 0,-1 0 1,2 3-1,4 9 338,0 1 0,-2-1 0,1 1 0,-2 1 0,6 29 0,-6-12 682,1 59 1,-4-92-1074,-1 0 0,0 0 0,0 0 0,0 1 0,1-1 0,-1 0 0,0 0 0,0 0 0,1 1 0,-1-1 0,0 0 0,0 0 1,1 0-1,-1 0 0,0 0 0,0 0 0,1 0 0,-1 0 0,0 0 0,1 0 0,-1 0 0,0 0 0,0 0 0,1 0 0,-1 0 0,0 0 0,0 0 0,1 0 1,-1 0-1,0 0 0,1 0 0,-1 0 0,0 0 0,0-1 0,1 1 0,-1 0 0,0 0 0,0 0 0,0-1 0,1 1 0,-1 0 0,2-4 27,1-1 1,-2 1-1,1 0 0,0 0 0,0-7 0,3-4-16,35-113-123,30-105-2853,-41 121-1594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01.04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0 138 15795,'0'0'1777,"19"-9"-1575,64-30 142,-71 34-239,2-2 0,1 0-1,-1 1 0,1 1 1,0 1-1,26-5 0,-40 8-100,0 1-1,0 0 0,1 0 0,-1 0 1,0-1-1,0 1 0,0 0 0,0 0 1,0 1-1,0-1 0,0 0 0,0 0 1,0 0-1,0 1 0,0-1 0,0 0 1,0 1-1,1 0 0,-1 0 31,-1 1 0,1-1 0,-1 0-1,0 0 1,1 1 0,-1-1 0,0 0 0,0 1-1,0-1 1,0 0 0,0 1 0,0 1 0,0 1 56,-1 4-4,0 1 0,-1 0 0,0-1-1,0 1 1,-1-1 0,0 0-1,-1 1 1,0-2 0,-7 13 0,6-13-204,1 1 0,0 0 0,0 0 1,1 0-1,0 0 0,0 0 0,1 1 1,0-1-1,-1 14 0,3-20-448,1-2 544,0 0 0,-1 0 0,1 0 0,0 0 0,0 0 0,0 0 0,0 0 0,0 0 0,0 0 0,0 0 0,0-1 0,0 1 0,-1 0 0,1-1 0,0 1 0,0-1 0,0 1 0,-1-1 0,1 1 0,0-1 0,0 1 0,0-2 0,17-15 475,-17 15-400,85-100 1487,-18 19-1352,-59 73-186,-2 2-5,1-1 1,0 1-1,10-7 1,-10 13-126,-8 2 125,0 0 0,0 0 0,0 0 0,1 0 0,-1 0 0,0 0 0,0 0 1,0 0-1,1 0 0,-1 0 0,0 0 0,0 0 0,0 0 0,1 0 0,-1 1 0,0-1 1,0 0-1,0 0 0,0 0 0,1 0 0,-1 0 0,0 0 0,0 1 0,0-1 0,0 0 1,0 0-1,1 0 0,-1 0 0,0 1 0,3 7 184,-1 0 1,0 0-1,0 0 1,-1 1-1,0-1 0,-1 14 1,1-3 60,0-3 31,1 9-132,0-1 0,1 0 0,1 0-1,8 24 1,-10-45-559,-1-7-108,-1-8-325,-5-13-2620,-3-7-5731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25.9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11018,'0'0'8919,"17"6"-8612,57 18 108,-65-22-318,0 0 1,1 0-1,-1-1 1,1 0-1,-1-1 0,17-1 1,-1 0 56,-5 0-56,-13 1-65,0 0-1,0 0 1,0 0-1,8 2 1,-14-2-37,0 0 1,-1 1-1,1-1 1,-1 1-1,1-1 1,-1 1-1,1-1 1,-1 1-1,1-1 1,-1 1-1,0-1 1,1 1-1,-1-1 1,0 1-1,1 0 1,-1-1-1,0 1 1,0-1-1,1 1 1,-1 0-1,0-1 1,0 1-1,0 0 1,0-1-1,0 1 1,0 0-1,0 0 1,0-1-1,0 2 1,-1 1-33,1 0 0,0 0 0,-1 0 0,0-1 1,0 1-1,-2 6 0,-7 8-1023,0-1 0,-2 0 0,-22 25 0,-13 1-8680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26.2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1 350 17651,'0'0'2686,"19"0"-1800,4 1-576,-2 0 12,0-1 0,0 0-1,0-2 1,31-6 0,-26 1 158,0-2 0,46-21 0,42-32 324,75-65-196,-93 58-558,-88 63-118,1 1 0,0-1 0,1 1 1,-1 1-1,15-6 0,-21 9-82,5 0-398,-8 2 482,0-1 0,1 1 0,-1-1 1,0 1-1,0-1 0,0 1 0,0-1 0,0 1 0,1-1 0,-1 1 0,0-1 0,0 1 1,0-1-1,0 1 0,0-1 0,0 1 0,-1-1 0,1 1 0,0-1 0,0 1 0,-1 0 1,0 6-120,-1 0 1,-1 0-1,1 0 1,-1-1-1,0 1 1,-7 8 0,-27 34-723,20-29 314,-53 66-3191,0-4-1793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26.5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108 1 14667,'0'0'3000,"12"2"-2561,-4-1-315,-6-2-81,1 1 1,0 1-1,0-1 1,-1 0-1,1 1 1,0-1-1,-1 1 1,1 0-1,-1 0 1,1 0-1,-1 0 1,1 0-1,-1 1 1,0-1-1,1 1 1,-1 0-1,0-1 1,0 1-1,0 0 1,0 0-1,-1 0 1,1 0-1,0 1 1,-1-1-1,0 0 1,2 5-1,5 15 210,-2 0 1,0 1-1,2 25 1,3 72 375,-8-72-253,8 366 3663,-11-413-4021,0 10 140,0 0 1,-2-1-1,1 1 1,-1-1-1,0 1 1,-1-1-1,-1 1 1,-4 10-1,6-18-150,1-1 0,-1 1-1,0 0 1,0-1-1,0 1 1,0-1-1,0 1 1,-1-1 0,1 0-1,-1 0 1,0 0-1,1 0 1,-1-1 0,0 1-1,0-1 1,0 0-1,0 1 1,0-1 0,-5 0-1,2 1-155,0-1 0,0-1 0,1 1 0,-1-1-1,0-1 1,0 1 0,0-1 0,0 1 0,-10-4 0,8 0-547,-1 1 0,1-1 0,-15-9 0,-25-21-4611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26.9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0 242 14803,'0'0'3446,"26"-1"-2307,-7 1-864,2 0 16,0-1 1,0-1-1,-1 0 0,1-2 1,-1 0-1,37-13 1,21-17 339,0-2 1,123-80-1,-168 91-686,-33 25 40,0 0-1,0 0 0,0 0 1,0 0-1,0 0 0,0 0 1,0 0-1,-1 1 0,1-1 1,0 0-1,0 0 0,1 0 1,-1 0-1,0 0 0,0 0 1,0 0-1,0 0 0,0 0 1,0 0-1,0 0 0,0 0 1,0 0-1,0 0 1,0 0-1,0 0 0,0 0 1,0 0-1,0 0 0,0 0 1,0 0-1,0 0 0,0 0 1,0 0-1,0 0 0,0 0 1,0 0-1,0 0 0,0 0 1,0 1-1,0-1 0,0 0 1,0 0-1,0 0 0,-5 8-290,-14 16-1646,-41 36-1,11-19-3599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27.3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15347,'0'0'4697,"6"19"-4993,-2-8 300,9 30 109,13 66-1,12 336 1415,-25-313-1397,-12-119-128,0-6-8,-1-5-1,0 0 0,0 0 0,0 1 1,0-1-1,-1 0 0,1 1 0,0-1 1,0 0-1,0 0 0,0 1 0,0-1 1,1 0-1,-1 0 0,0 1 0,0-1 1,0 0-1,0 0 0,0 1 1,0-1-1,0 0 0,0 0 0,1 1 1,-1-1-1,0 0 0,0 0 0,0 0 1,0 1-1,1-1 0,-1 0 0,0 0 1,0 0-1,1 0 0,-1 1 0,0-1 1,0 0-1,1 0 0,-1 0 1,0 0-1,1 0 0,0-6-456,-1-222-3196,0 128-1081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27.6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1 14307,'0'0'3020,"6"1"-2707,-2 0-255,-3-1-49,0 0 1,0 1-1,0-1 0,0 0 0,1 0 0,-1 1 0,0-1 0,0 1 0,0-1 0,0 1 0,0-1 1,0 1-1,0-1 0,-1 1 0,1 0 0,0 0 0,0 0 0,0-1 0,-1 1 0,1 0 0,0 0 1,-1 0-1,1 0 0,-1 0 0,1 2 0,7 9 30,-1-2 6,-3 1 18,0 1 0,-1-1 1,0 1-1,-1 0 0,0 0 0,0 18 1,0-3 102,15 224 1357,-7-73-823,1 109 194,-11-286-896,0 0 0,0 0 0,0 1 0,0-1 1,0 0-1,0 0 0,0 0 0,0 1 0,-1-1 0,1 0 0,0 0 0,-1 0 0,1 0 0,0 0 0,-1 0 0,0 0 0,1 0 0,-1 0 0,0 0 0,1 0 0,-1 0 0,0 0 0,0 0 0,0-1 0,0 1 0,0 0 0,0-1 0,0 1 1,0 0-1,0-1 0,0 1 0,0-1 0,0 0 0,0 1 0,0-1 0,-1 0 0,1 0 0,0 0 0,0 0 0,0 0 0,0 0 0,-3 0 0,1-1-111,-1 1-1,0-1 1,0 0 0,0-1-1,1 1 1,-1-1 0,1 0-1,-1 1 1,1-1 0,0-1 0,-6-4-1,5 3-293,-1-1 0,1 0 0,0 0 0,-5-10 0,-9-24-2576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28.0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76 0 15243,'0'0'2952,"0"11"-2693,0 172 419,1-175-638,0 1 0,0-1 0,1 0-1,0 0 1,1 0 0,-1 0 0,7 12 0,-3-8 166,-5-8-173,0 0-1,0-1 1,0 1-1,-1 0 1,1-1-1,-1 1 1,0 7-1,0-7-26,0-4-12,0 0 1,0 1-1,0-1 1,0 0-1,0 1 1,0-1-1,0 0 1,0 0-1,0 1 1,-1-1-1,1 0 1,0 0-1,0 1 1,0-1-1,0 0 1,0 0-1,-1 1 1,1-1-1,0 0 1,0 0-1,-1 0 1,1 0-1,0 1 1,0-1 0,0 0-1,-1 0 1,1 0-1,0 0 1,-1 0-1,1 0 1,0 0-1,0 1 1,-1-1-1,1 0 1,-46 11-1962,27-7 410,-17 5-2712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28.3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0 218 9642,'0'0'9335,"22"4"-8192,3 0-840,2 1-30,-1-1 1,0-2 0,27 0-1,-32-3-31,-1-1 0,1-1 1,-1 0-1,1-2 0,30-10 0,96-47 844,-60 23-529,-22 11-264,-25 10-213,1 1-1,0 2 1,67-14 0,-68 27-1519,-45 9 231,-3 5 371,-1-1 0,-1 0 0,0-1 0,-13 11 0,-19 14-5146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28.7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97 9858,'0'0'8088,"6"14"-7209,18 45-307,-24-58-550,1 0 0,-1 0 0,1 0-1,-1 0 1,1 0 0,-1 0 0,1 0 0,-1 0-1,1 0 1,0 0 0,0-1 0,-1 1 0,1 0-1,0 0 1,0-1 0,0 1 0,0-1 0,0 1-1,0 0 1,0-1 0,0 0 0,0 1-1,0-1 1,0 0 0,0 1 0,0-1 0,1 0-1,-1 0 1,0 0 0,0 0 0,0 0 0,2 0-1,4-1 155,1 1-97,0 0 1,1-1-1,-1-1 1,0 1-1,0-1 1,1-1-1,-1 1 1,-1-1-1,1-1 1,0 1-1,-1-1 1,9-7-1,40-25 16,-14 9-41,49-24 0,-78 44-56,1 1 0,0 1 0,0 0-1,0 1 1,1 1 0,-1 0 0,1 1-1,18 0 1,-20 1-4,15 2-3,-27-1 14,0 1 0,0-1-1,0 0 1,0 0 0,0 1-1,0-1 1,-1 1-1,1-1 1,0 1 0,0-1-1,0 1 1,-1-1 0,1 1-1,0 0 1,-1-1 0,1 1-1,0 0 1,-1 0-1,1-1 1,-1 1 0,1 0-1,-1 0 1,0 0 0,1 1-1,0 3 44,0 0 0,0 0-1,-1 0 1,0 1 0,0-1-1,0 0 1,0 0-1,-1 0 1,0 1 0,-2 5-1,1-7-209,-1-1-1,0 0 0,0 0 0,0 0 0,0 0 0,-1-1 1,1 1-1,-7 3 0,-6-4-2614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29.0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15419,'0'0'3826,"3"22"-3250,15 254 783,-16 270 88,-3-287-959,1-268-768,0 1-1,1-1 1,3-11 0,0-8-35,3-50-1097,-2-6-2420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10.87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0 196 11666,'0'0'7199,"13"-1"-6857,-6-1-237,0 0 1,0 0-1,0-1 1,0 0-1,-1 0 1,1-1 0,11-8-1,41-38 523,-20 16-434,-1 0-105,-25 21-79,20-14-1,-24 22-6,-8 4-70,-4 4-166,-15 12-1552,0 2-1,1 0 1,-21 28 0,30-35 351,-18 23-4258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19.15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133 1 9578,'0'0'8985,"-29"135"-8929,9-98-56,-10 9-384,6-4-1424,-6-9-3481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01.57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51 3472,'0'0'16308,"16"-4"-15911,84-18 165,-81 17-485,-7 1-38,1 1 1,12-2 0,15-2-11,-40 7-26,0 0-1,0 0 1,1 0-1,-1 0 1,0 0-1,0 0 1,1 0-1,-1 0 1,0 1-1,0-1 1,1 0-1,-1 0 1,0 0-1,0 0 1,0 1-1,1-1 1,-1 0-1,0 0 1,0 1 0,0-1-1,0 0 1,1 0-1,-1 1 1,0-1-1,0 0 1,0 0-1,0 1 1,0-1-1,0 0 1,0 0-1,0 1 1,0 0-1,0 12 177,0-6-89,0-4-60,0 7-13,0 1 0,0 0 0,-1-1 0,0 1-1,-1-1 1,-1 0 0,-4 16 0,-8 9-347,-2 0-1,-2-1 0,0-1 1,-37 45-1,51-71 425,3-5 70,0 0 1,0 0 0,0 0 0,1 0-1,-1 1 1,-1 4 0,4-7-193,0 0 30,0 0 0,0 0 0,0 0 1,0 0-1,0 0 0,0 0 1,0 1-1,0-1 0,0 0 0,0 1 1,0-1-1,0 1 0,0-1 0,0 1 1,-1 0-1,1-1 0,1 2 1,-1-2 3,-1 1 0,1-1 1,-1 1-1,1-1 1,-1 1-1,1-1 1,0 0-1,-1 1 1,1-1-1,-1 0 1,1 0-1,0 1 1,-1-1-1,1 0 0,0 0 1,1 0-1,8 0 257,1 0-1,-1-1 0,0 0 0,1 0 0,-1-1 0,0-1 1,14-5-1,-20 7-230,0 0 0,0 0 0,-1 0 0,1 1 0,0-1 0,8 1 0,-8 0-60,1 0 1,-1 0-1,0-1 0,1 1 1,-1-1-1,0 0 0,5-2 1,31-16-1595,-25 7-850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29.4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53 12642,'0'0'2780,"19"-8"-1606,60-26-211,-75 32-844,0 0 0,0 1 0,0 0 0,0-1 0,0 1-1,0 1 1,0-1 0,1 1 0,-1-1 0,0 1 0,8 1 0,6 1 334,45-2 597,-63 0-1028,1 0-1,-1 0 1,1 0-1,0 1 1,-1-1-1,1 0 0,-1 0 1,1 1-1,-1-1 1,1 1-1,-1-1 1,1 0-1,-1 1 1,1-1-1,-1 1 0,1-1 1,-1 1-1,0-1 1,1 1-1,-1 1 1,8 15 167,-4-8-73,5 18-27,-3-8-10,1 2-25,-1 0 0,-1 1 0,5 41 0,23 498 1850,-29-451-1573,2 73 103,-6-172-418,0-8-29,1-1 1,-1 1-1,0-1 0,0 1 1,0 0-1,-1-1 0,1 1 1,-1-1-1,1 1 0,-1-1 1,0 1-1,0-1 1,0 1-1,0-1 0,0 0 1,-1 0-1,-1 3 0,-1-1-189,0 1 0,0-1 0,0 0 0,-1 0 0,0 0 0,0-1 0,0 0 0,0 0 0,-8 4 0,9-6-92,1 0 0,-1 0-1,1-1 1,0 1-1,-1-1 1,1 0-1,-1 0 1,1 0 0,-1-1-1,1 1 1,-1-1-1,1 1 1,-1-1-1,1 0 1,0-1 0,0 1-1,-1 0 1,-2-3-1,-27-19-6335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29.7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18323,'0'0'3165,"4"18"-3126,1 6-23,1 3 13,-1 0 0,1 35-1,-4 159 103,-3-120 342,1-96-360,0 0-1,1 0 0,-1 0 0,1 0 0,0 0 1,1 0-1,-1-1 0,1 1 0,0 0 0,0-1 1,0 0-1,0 1 0,1-1 0,0 0 0,0 0 1,0 0-1,7 5 0,20 22 771,-30-31-885,0 0 1,1 0 0,-1 0 0,0 0 0,0 0 0,0 0-1,0 1 1,1-1 0,-1 0 0,0 0 0,0 0-1,0 0 1,0 0 0,0 1 0,0-1 0,1 0 0,-1 0-1,0 0 1,0 0 0,0 1 0,0-1 0,0 0-1,0 0 1,0 0 0,0 0 0,0 1 0,0-1 0,0 0-1,0 0 1,0 0 0,0 1 0,0-1 0,0 0-1,0 0 1,0 0 0,0 0 0,0 1 0,0-1 0,0 0-1,0 0 1,-1 0 0,1 0 0,0 1 0,0-1-1,0 0 1,0 0 0,0 0 0,0 0 0,-1 0-1,1 1 1,0-1 0,0 0 0,0 0 0,-13 2-441,-12-3-942,-11-3-2730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30.6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 0 17187,'0'0'4324,"-1"23"-4324,0 4-8,-8 111-28,-3-67 72,7-48-230,1-1 1,-2 38 0,19-72-2869,23-31 520,11-13-1787,-33 42 2768,26-24-380,-35 33 2414,1 1 0,-1 1 0,1-1 0,0 1 0,0 0 0,9-3 0,2 1 958,1 0-1,0 1 0,0 1 1,1 1-1,36 0 0,-34 3-481,-13-1-715,0 1 0,0-1 0,1-1-1,-1 0 1,0 0 0,12-3 0,-19 4-249,0-1 1,1 0 0,-1 1 0,0-1-1,0 0 1,0 0 0,0 1 0,0-1-1,-1 0 1,1 0 0,0 0 0,0 0-1,-1 0 1,1 0 0,0-1 0,-1 1-1,1 0 1,-1 0 0,1 0 0,-1 0 0,0-1-1,0 1 1,1-3 0,-1-2-685,0 0 1,0 0-1,-1-11 0,0 12-334,-3-20-6826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30.9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205 1 4424,'0'0'16236,"-27"126"-16220,11-55 432,0 11 224,-6 4-352,-5-5-152,6-10-16,-6-5-152,6-16 0,5-19-56,5-16-432,11-25-536,0-26-1833,0-4-3960</inkml:trace>
  <inkml:trace contextRef="#ctx0" brushRef="#br0" timeOffset="1">71 508 8705,'0'0'11843,"112"91"-10723,-85-66-472,5-5-304,-5-4-200,-5-6-144,-12-10-240,1 0-296,0 0-184,-11-10-528,0-11-625,-6-4-3392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31.3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1 16123,'0'0'5764,"2"21"-5426,9 67-164,-9-71-119,-1 0 0,-1 17 0,0-15-148,0-18 79,0-1 0,0 0 0,0 1 1,0-1-1,0 0 0,1 1 1,-1-1-1,0 0 0,0 1 0,0-1 1,1 0-1,-1 0 0,0 1 0,0-1 1,1 0-1,-1 0 0,0 1 1,0-1-1,1 0 0,-1 0 0,0 0 1,1 0-1,-1 0 0,0 1 0,1-1 1,-1 0-1,1 0 0,14 3-128,0 0 107,-12-2 32,-1 0 0,0 0 0,0 1-1,0-1 1,0 0 0,0 1-1,0 0 1,0-1 0,0 1 0,-1 0-1,1 0 1,1 3 0,-1-2 2,0 1 1,-1 0-1,0 0 0,0-1 0,0 1 1,0 0-1,0 7 0,0 13 29,-1 0-1,-1 0 0,-1 0 1,-1-1-1,-1 1 1,-1-1-1,-1 0 0,-1 0 1,-1 0-1,-1-1 1,-1-1-1,-14 22 0,22-39-55,-1 1-1,1-1 1,-1 0-1,-5 5 1,7-8 7,1-1 1,-1 1-1,0 0 1,1-1-1,-1 1 1,0-1-1,0 1 1,1-1-1,-1 0 1,0 1-1,0-1 1,0 0-1,1 0 1,-1 1-1,0-1 1,0 0-1,0 0 1,0 0-1,0 0 1,1 0-1,-1 0 1,0 0-1,0 0 1,0 0-1,0-1 1,1 1-1,-1 0 1,0-1-1,0 1 1,0 0-1,0-1 1,-3-2-383,1-1 1,0 1-1,0-1 1,0 1-1,1-1 1,0 0-1,-1 0 1,1 0 0,1 0-1,-3-7 1,1 5-414,-13-33-5902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31.7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1 416 12274,'0'0'4696,"24"-9"-3187,-1 0-1182,138-59 1408,45-47-156,-102 54-1399,-100 57-809,-11 5 145,-13 5-364,20-6 736,-3 1-84,0 0 1,0 0 0,-1 0-1,1-1 1,0 1 0,0-1-1,0 0 1,0 0 0,0 0 0,-1 0-1,1 0 1,0-1 0,0 0-1,0 1 1,0-1 0,0 0-1,0 0 1,-5-4 0,4 2-205,0 0 0,1 0 0,-1 0 0,1-1 0,0 0 0,0 0-1,0 0 1,1 0 0,-1 0 0,1 0 0,-2-7 0,2 8 489,-4-10-2110,1 0 0,-7-27 0,10 25 4312,0-1 6698,1 16-8930,1 0-1,0-1 0,0 1 0,0 0 0,0 0 1,0 0-1,0 0 0,0 0 0,-1 0 0,1 0 1,0 0-1,0 0 0,0 0 0,0 0 0,0 0 1,0 0-1,0 0 0,-1 0 0,1 0 0,0 0 1,0 0-1,0 0 0,0 0 0,0 1 0,0-1 1,0 0-1,-1 0 0,1 0 0,0 0 0,0 0 1,0 0-1,0 0 0,0 0 0,0 0 0,0 0 1,0 0-1,0 1 0,0-1 0,0 0 0,-1 0 0,1 0 1,0 0-1,0 0 0,0 0 0,0 0 0,0 1 1,0-1-1,0 0 0,0 0 0,0 0 0,0 0 1,0 0-1,0 0 0,0 1 0,0-1 0,0 0 1,1 67 537,0 38-305,-18 144-1,1-97-346,15-131-33,13-20-142,56-1 334,-67 2-305,-2 3 152,1-1-1,-1 1 1,0-1 0,0 1-1,-1-1 1,0 0-1,1 1 1,-1-1-1,-1 0 1,1 0-1,0 0 1,-1-1-1,-6 7 1,-4 4-447,-27 23 1,32-31 250,-42 32-4217,-2-3-8842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32.1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10762,'0'0'10167,"10"10"-9085,4 4-790,1 0 132,21 29 0,-35-41-409,8 8 172,17 18 0,-24-26-207,0 0-1,0 0 1,1 0 0,-1-1 0,1 1 0,0 0 0,-1-1 0,1 0-1,0 0 1,0 0 0,-1 0 0,1 0 0,0 0 0,5 0 0,-5-6-475,2-4-90,0-1 0,-1 0 0,0 0 0,2-12 1,5-19-4384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32.4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36 13050,'0'0'11651,"21"55"-11651,-10-55-144,5 0-712,6-5-377,4-25-535,1 0-2449,-5 4-1992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32.7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21 6905,'0'0'14443,"7"3"-13810,-4-1-556,3 2-27,1 0 1,-1-1-1,1 0 0,0-1 1,0 0-1,0 0 0,0 0 1,0-1-1,9 1 0,-3-1-198,0-1-1,0-1 0,0 0 1,0-1-1,17-5 0,-24 5 136,94-28 229,-86 27 92,-1 0 1,0 2 0,0 0-1,1 0 1,23 3-1,-35-2-243,1 1 0,-1-1 0,0 1 0,0 0 0,0 0 0,0 0 0,0 1 0,0-1 0,0 0 0,0 1 0,-1-1 0,1 1-1,-1-1 1,1 1 0,-1 0 0,1 0 0,-1 0 0,0 0 0,0 0 0,0 0 0,0 0 0,0 0 0,0 0 0,-1 0-1,2 4 1,-1-2-47,0 1 0,-1-1 0,1 0 0,-1 0-1,0 0 1,0 0 0,0 0 0,-1 0 0,1 0-1,-1 0 1,0 0 0,0 0 0,0 0 0,-4 7-1,1-5-141,0-1-1,0 1 0,-1-1 1,0 0-1,0 0 1,0-1-1,-12 8 0,-44 24-2772,53-32 2102,-31 14-6360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33.1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18515,'0'0'5402,"27"127"-5402,-17-112-40,-4-4-617,15-11-551,1-16-2849,-1-14-1072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01.93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0 7057,'0'0'0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33.5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437 1 15643,'0'0'3785,"-8"22"-2681,7-17-1084,-14 37 154,-2-1 0,-34 61-1,16-45-324,-2-3-1,-2-1 0,-3-2 0,-2-2 0,-88 76 1,117-109-353,27-20 661,0-1 0,0 0 0,-1-1-1,0 0 1,0-1 0,14-11 0,-4 3 183,271-181 1774,-283 190-2101,-2 0-14,1 1-1,0 0 0,1 0 1,-1 1-1,15-5 1,-26 9-204,0 0 0,1 0 0,-1 0 0,0 0 0,1 0 0,-1-1 0,1 1 0,-1-1 0,0 0 0,1 1 0,-1-1 0,1 0 0,0-1 0,-1 1 0,1 0 0,-3-3 0,-1 0-438,0 0-1,0-1 1,1 0-1,-1 0 1,1 0-1,-5-8 1,-18-31-8982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33.8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87 0 15843,'0'0'3449,"1"0"-3264,0 0-182,0 1-1,0-1 1,-1 0 0,1 0-1,0 0 1,0 1-1,-1-1 1,1 0-1,0 1 1,-1-1 0,1 0-1,0 1 1,-1-1-1,1 1 1,0-1-1,-1 1 1,1 0 0,-1-1-1,1 1 1,-1 0-1,0-1 1,1 1-1,-1 0 1,1 0 0,7 24 270,-6-15-77,8 28 98,-2 0 0,5 72 1,-9 84-227,-3-109 35,1 144 121,3 126 523,0-174-355,-5-288-752,0-29-548,0-188-9052,0 208 9962,0 110 2896,-1 14-512,-5 22-1498,-1 1 1,-13 35 0,4-17-269,-21 69 134,-31 115 257,65-222-938,2-6-51,0-1 0,1 1 0,-1 0 0,1 6 0,0-10-25,0-1-1,0 0 1,0 0-1,0 0 1,1 0-1,-1 0 1,0 1-1,0-1 1,0 0-1,1 0 1,-1 0-1,0 0 1,0 0-1,0 0 1,1 0-1,-1 0 1,0 0-1,0 0 1,0 0-1,1 0 1,-1 0-1,0 0 1,0 0-1,0 0 1,1 0-1,-1 0 1,0 0-1,0 0 1,1 0-1,-1 0 1,0 0-1,0 0 1,0-1-1,0 1 1,1 0-1,-1 0 1,0 0-1,1-1-3,3-1 22,1 0 1,-1 0-1,0-1 1,1 0-1,-1 0 0,-1 0 1,1-1-1,4-4 0,28-37 168,-24 28-159,173-258-2377,-145 208-1800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34.4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14931,'0'0'7089,"96"36"-7089,-79-31-176,-7-5-216,-4 5-88,-6 5-152,-11 0-1129,-11 6-7296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34.7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13970,'0'0'7706,"32"71"-7890,-32-41-1888,-11 1-4002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35.1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1 391 16163,'0'0'5538,"25"-3"-4680,-2 0-609,-1 1-12,0-1 1,0-1-1,-1-1 1,0-1-1,34-14 1,-14 1-72,-1-2 1,-1-2-1,-2-1 1,0-2-1,45-41 1,94-85-175,-161 143-206,-11 6-170,-8 3-721,-77 5-1084,22-1-1125,4-3-2622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35.5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13794,'0'0'5163,"7"0"-4281,-2 0-705,-3 0-113,0 0 0,1 0 0,-1 0 0,0 0 0,1 0 0,-1 1 0,0-1 0,0 1 0,0-1 0,1 1 0,-1 0 0,0 0 0,0 0 0,0 0 0,0 0 0,0 0 0,0 1 0,2 1 0,6 7 128,-2-3-180,-1 0 0,1 0 0,-2 1 0,1 0 0,-1 0 0,5 9 0,-9-12-20,0 0 1,-1 0-1,0 0 0,0 0 1,0 0-1,0 10 0,0 2 7,5 86 113,30 578 598,-34-592-549,6 202 414,5 357 1262,-1-379-1363,-10-256-947,0-11-580,-3-23-459,-10-19-1954,-9-9-7311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36.2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11210,'0'0'11350,"4"25"-10520,3 19-500,14 107 464,0 97-575,-20-162-1826,-1-129-1597,2-1 1,12-74 0,-8 87 1139,0 2 952,0-1 1,14-34-1,-17 56 1639,0 0 1,0 0-1,1 1 1,1-1 0,-1 1-1,1 0 1,0 0-1,1 1 1,0 0-1,0 0 1,0 0-1,13-9 1,-2 6 1037,0 0 1,0 1-1,28-10 1,57-9 294,-77 23-1777,0 1-1,0 1 0,28 1 0,-53 2-86,1-1-1,0 0 1,0 0-1,-1 1 1,1-1-1,0 0 1,-1 1 0,1-1-1,0 1 1,-1-1-1,1 1 1,-1-1-1,1 1 1,0-1-1,-1 1 1,1-1-1,-1 1 1,0 0 0,1-1-1,-1 1 1,0 0-1,1 0 1,-1-1-1,0 1 1,0 0-1,1 0 1,-1-1-1,0 1 1,0 0 0,0 0-1,0 0 1,0-1-1,0 1 1,-1 1-1,1 3 0,0-1 0,0 1 0,-1-1 0,0 1 0,0-1 0,-2 6 0,-4 5-17,-1-1 1,0 0-1,-16 21 1,-38 40-205,52-63 164,-50 56-228,48-56 262,0-1 0,0 0 0,-18 11 0,22-16-24,8-4-123,14-6 47,0-3 152,23-15 0,-23 13 32,31-15 0,-33 19-51,-1 1 0,2 0-1,-1 0 1,0 1 0,1 1 0,25-2-1,-37 4-7,1 0-1,0 0 0,-1 0 0,1 0 0,-1 0 1,1 0-1,0 0 0,-1 1 0,1-1 0,-1 1 1,1-1-1,-1 1 0,1 0 0,-1 0 0,1-1 1,-1 1-1,0 0 0,1 0 0,-1 0 0,0 0 1,0 1-1,0-1 0,0 0 0,0 0 0,0 1 1,0-1-1,0 0 0,0 2 0,1 3 13,-1 0-1,0 1 0,0-1 0,0 0 1,-1 0-1,0 8 0,0-8 8,-1 4 4,1 1-1,-1 0 0,-1 0 0,0-1 1,0 1-1,-1-1 0,0 1 1,-1-1-1,0 0 0,-1-1 0,0 1 1,-8 11-1,-6 6 17,-27 31 0,35-47-63,0 0 0,0 0 1,-1-1-1,0-1 1,-14 8-1,23-14-47,-1-2 1,1 1-1,-1 0 0,1-1 1,-1 1-1,0-1 0,0 0 1,0 0-1,1-1 0,-1 1 1,-5-1-1,6 0-62,1 0 0,0-1-1,-1 1 1,1-1 0,0 0-1,0 1 1,0-1 0,0 0 0,0 0-1,0-1 1,0 1 0,0 0-1,0-1 1,0 1 0,1-1 0,-1 0-1,1 1 1,-1-1 0,-1-3-1,-15-29-2834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36.5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14187,'0'0'5864,"15"24"-5623,-10-15-204,123 184 506,-4-32-290,152 209 611,-157-195-373,-23-30 21,25 18 308,-86-124-554,74 63 1,-86-87-638,-20-14 93,-3-2-2,-15-12-136,-90-68-6244,52 36-1159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36.9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403 0 4905,'0'0'12801,"-5"28"-11464,-1 7-849,-32 137 1509,21-113-1608,-3-1 0,-2 0 0,-2-2 0,-58 96 0,64-124-344,-2-1 1,0 0-1,-46 45 0,37-50-281,28-21 207,1-1 1,-1 1-1,0-1 0,1 0 1,-1 1-1,0-1 0,1 0 1,-1 0-1,0 1 0,1-1 1,-1 0-1,0 0 0,0 0 1,1 0-1,-1 0 0,0 0 1,1 0-1,-1 0 0,0 0 1,0 0-1,1 0 0,-1 0 1,0-1-1,0 1 0,0-1-25,0 0 0,0 1 0,0-1 0,1 0 0,-1 0 0,0 0 0,1 0 0,-1 0 0,0 0 0,1 0 0,-1 0 0,1 0 0,0 0 0,-1-1 0,-1-7-646,0 0 1,1-1-1,0-12 1,1 17 120,-1-58-5029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37.2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19108,'0'0'3168,"59"147"-2904,-32-86 448,0-5 97,-1-10-201,-4-16-488,-1-5-120,-10-25-1016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04.144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5 117 16075,'0'0'3590,"-1"0"-3520,1 0 0,0 0 0,-1 0 0,1-1 0,0 1 0,0 0 0,-1 0 0,1-1-1,0 1 1,0 0 0,0 0 0,0-1 0,-1 1 0,1 0 0,0 0 0,0-1 0,0 1 0,0 0 0,0-1-1,0 1 1,0 0 0,0-1 0,0 1 0,0 0 0,0-1 0,0 1 0,0-1 0,1-2-80,0 1 0,0 0 0,0-1 1,1 1-1,-1-1 0,1 1 0,-1 0 1,1 0-1,0 0 0,3-3 0,26-18 94,-16 11-88,-3 3 8,21-13 0,-29 20-7,0 0 0,0 0 0,1 0 0,-1 1 0,0-1 0,1 1 0,-1 0 0,0 1 0,8-1 0,-11 1-1,0 0-1,0 0 0,-1 0 1,1 0-1,0 0 1,0 0-1,-1 1 0,1-1 1,0 0-1,0 1 0,-1-1 1,1 0-1,0 1 1,-1-1-1,1 1 0,0-1 1,-1 1-1,1-1 0,-1 1 1,1-1-1,-1 1 1,1 0-1,-1-1 0,0 1 1,1 0-1,-1 0 0,0-1 1,1 1-1,-1 0 1,0 0-1,1 0 0,-1 4 11,1 0 0,-1 0-1,1-1 1,-2 7-1,1-4 7,0 16 67,1-4-3,-1 1 0,-5 25 0,0-19-82,-2-1-1,-1-1 1,-18 41-1,-43 67-423,34-85-439,35-46 721,0-2-115,0-2 220,1 0 0,0 0 1,0 0-1,0 0 0,0 0 0,1 1 1,-1-1-1,1 0 0,0 1 0,0 0 1,3-4-1,26-26 108,-26 26-72,1 1-1,0 0 1,0 1-1,1 0 1,-1 0 0,1 0-1,0 1 1,0-1 0,0 2-1,1-1 1,-1 1-1,1 0 1,-1 1 0,16-2-1,-23 3 26,1 1 0,0-1 1,0 0-1,0 0 0,-1 1 0,1-1 0,0 0 0,0 1 0,-1-1 0,1 1 0,0-1 0,-1 1 0,1-1 0,0 1 0,-1-1 0,1 1 0,-1 0 0,1-1 1,-1 1-1,1 0 0,-1 0 0,0-1 0,1 1 0,-1 0 0,0 0 0,0 0 0,1-1 0,-1 1 0,0 0 0,0 1 0,2 30 718,-2-28-668,0 19 285,1-5-32,-3 25-1,1-37-276,0 0-1,-1 0 1,1 0-1,-1-1 1,0 1-1,-1-1 1,1 1-1,-5 6 1,0-1 26,-1-1 0,0 0 1,-1 0-1,0 0 1,0-1-1,-1-1 0,0 0 1,-1 0-1,-13 7 1,19-13-62,-8 8-378,34-27-2814,-3 1-690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37.6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1 284 14227,'0'0'4689,"139"-76"-3369,-80 41-472,-5-1-112,-6 6-136,-10 5-288,-11-1-168,-11 11-96,-6 5-40,-10 0 8,-5 5-16,-43 0-576,5 0-1392,0 0-2553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38.0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3304,'0'0'17544,"3"25"-17195,10 239 798,-13 342-871,0-602-273,0 4 5,0 1 1,1-1 0,2 12-1,-3-18-12,0-1 0,1 1 0,-1 0 0,1-1 0,0 1 0,-1 0-1,1-1 1,0 1 0,0-1 0,0 1 0,0-1 0,0 1 0,1-1 0,-1 0 0,0 0-1,1 1 1,-1-1 0,0 0 0,1 0 0,-1 0 0,4 1 0,0-1 48,1 0-1,0 0 1,-1-1 0,1 1 0,0-1 0,0 0 0,-1-1-1,1 0 1,0 1 0,-1-2 0,1 1 0,0-1 0,-1 0-1,0 0 1,7-3 0,3-5 93,-1 0 0,0 0 0,0-1 0,17-20-1,47-58 73,-17 17-408,-58 69-29,0-1 1,0 0-1,0 0 0,3-6 0,-5 8-391,-5 2-53,-16-1-3248,-33-6 0,45 5 2585,-20-3-4269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38.4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12 11706,'0'0'7577,"-1"0"-7015,0 0-566,1 0-1,0 0 0,0-1 0,-1 1 0,1 0 1,0 0-1,0 0 0,-1 0 0,1 0 0,0-1 1,0 1-1,0 0 0,-1 0 0,1 0 0,0-1 1,0 1-1,0 0 0,-1 0 0,1-1 0,0 1 1,0 0-1,0 0 0,0-1 0,0 1 0,0 0 1,0 0-1,0-1 0,0 1 0,0 0 0,0-1 1,0 1-1,0 0 0,0 0 0,0-1 0,0 1 1,0 0-1,0-1 0,0 1 0,0-1 0,0 1-205,0-1-76,0 1 287,0 0 0,0 0 0,-1 0 0,1 0 0,0 0 0,0 0 0,0 0 0,0 0 0,0 0-1,0 0 1,-1 0 0,1 0 0,0 0 0,0 0 0,0 0 0,0 0 0,0 0 0,0 0 0,0 0 0,-1 0 0,1 0 0,0 0 0,0 0 0,0 0 0,0 0-1,0 1 1,0-1 0,0 0 0,0 0 0,-1 0 0,1 0 0,0 0 0,0 0 0,0 0 0,0 0 0,0 0 0,0 1 0,0-1 0,0 0 0,0 0 0,0 0-1,0 0 1,0 0 0,0 0 0,0 0 0,0 1 0,0-1 0,0 0 0,0 0 0,-2 7 90,2 0-1,-1 0 1,0 0 0,1 0-1,2 12 1,-1 7 213,-1 165 908,11-13-687,-2-62-441,15 384 542,-14-394-232,-6-96-375,-1-8-41,0-8-77,4-40-387,12-171-4434,-13 102-4560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38.7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11002,'0'0'10970,"27"25"-9922,-17-4 841,12 9-425,-1 5-456,1-4-448,-6-6-351,-5-5-209,-6-14-425,-5-17-1647,0-29-1593,-5-1-12002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39.3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178 0 16595,'0'0'9322,"11"152"-8770,-70-111-552,0-11-1152,-11-14-6218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43.4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13538,'0'0'8325,"6"5"-8275,3 0-45,1-2-1,0 1 0,-1-1 1,1-1-1,16 3 0,-10-2 18,14 1 126,-1-1 0,1-2 1,35-2-1,-10 0 17,25 1 95,-80 0-258,1 0 0,-1 0 0,0 0 0,1 0 0,-1 0 0,0 0 0,0 0 0,1 0 0,-1 0 0,0 1 0,0-1 0,1 0 0,-1 0 0,0 0-1,0 0 1,1 1 0,-1-1 0,0 0 0,0 0 0,0 0 0,1 1 0,-1-1 0,0 0 0,0 0 0,0 1 0,0-1 0,0 0 0,0 1 0,1-1 0,-1 0 0,0 0 0,0 1 0,0-1 0,0 14 69,-1-6-31,1 1-4,-1 1 0,0 0 0,-1 0 0,0 0 0,-5 12 0,-21 47 4,19-49-79,-18 39-367,-50 80-1,56-106 71,-2-1 1,-1-1-1,-48 47 1,69-75 325,-19 16-96,20-17 123,1-1 0,-1 0 1,1 0-1,-1 0 1,0 0-1,1-1 1,-1 1-1,0 0 1,0-1-1,1 1 1,-5 0 1172,7-2-1066,6-5-22,0 0 0,1 0 0,0 1 0,17-8-1,40-14 343,-21 10-261,47-25-95,-91 42-92,0 0 0,0 0 0,0 0 0,0 0 0,0 0 0,0 0 0,0 0 0,0 0 0,0 0 0,0 0 0,1 0 0,-1 0 0,0 0 0,0 0 0,0 0 0,0 0 0,0 0 0,0 0 1,0 0-1,0 0 0,0 0 0,0 0 0,0 0 0,0 0 0,0 0 0,0 0 0,0-1 0,0 1 0,0 0 0,0 0 0,0 0 0,0 0 0,0 0 0,0 0 0,0 0 0,0 0 0,0 0 0,0 0 0,0 0 0,0 0 0,0 0 0,0-1 0,0 1 0,0 0 0,0 0 0,0 0 0,0 0 0,0 0 0,0 0 0,0 0 0,0 0 0,0 0 0,0 0 0,0 0 1,0 0-1,0 0 0,0 0 0,0 0 0,0-1 0,-8 0-601,-12 2-865,-11 3-2159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44.1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3408,'2'1'16069,"1"4"-14406,6 109-1455,-2-45-83,-3-33-74,13 49 0,-10-51-53,4 9 14,20 49-1,-21-63 4,-8-21-14,-2-8 3,0 1 0,0-1 0,0 0 0,0 0-1,0 1 1,0-1 0,0 0 0,0 1-1,0-1 1,0 0 0,0 0 0,0 1 0,0-1-1,0 0 1,1 0 0,-1 1 0,0-1-1,0 0 1,0 0 0,0 0 0,1 1-1,-1-1 1,0 0 0,0 0 0,0 0 0,1 0-1,-1 1 1,0-1 0,0 0 0,1 0-1,-1 0 1,0 0 0,1 0 0,-1 0 0,0 0-1,0 0 1,1 0 0,-1 0 0,0 0-1,0 0 1,1 0 0,-1 0 0,0 0-1,1 0 1,-1 0 0,0 0 0,0 0 0,1 0-1,2 0 89,0 0 0,-1 1 0,1 0 0,0-1 0,0 1-1,-1 0 1,1 0 0,-1 1 0,1-1 0,-1 1 0,4 2 0,14 7 279,61 13 27,-58-18-265,27 4 0,-23-5-24,35 4 185,0-2 0,77-2 0,-128-5-158,1-1-1,-1 0 1,0 0-1,0-1 1,19-6-1,-24 6-56,0-1 0,0 0-1,0 0 1,-1 0-1,1 0 1,-1-1-1,0 0 1,0 0 0,0 0-1,0-1 1,4-5-1,-7 8-66,0-1-1,0 0 1,-1 1-1,1-1 0,0 0 1,-1 0-1,0 0 1,0 0-1,0 0 1,0 0-1,0-1 0,-1 1 1,1 0-1,-1 0 1,0 0-1,0-1 0,0 1 1,0 0-1,-1 0 1,1 0-1,-1-1 1,-2-4-1,-6-22-788,-3 0 0,0 1 0,-21-35 0,-14-17-5401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45.0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0 101 9249,'0'0'11883,"20"7"-10859,-10-3-839,8 2 157,1 0 0,-1-1 0,1-1 0,1 0 0,-1-2-1,22 1 1,-39-3-365,1 0-1,-1 0 0,1-1 0,-1 1 0,0-1 0,1 0 0,-1 1 1,0-1-1,4-2 0,22-8 262,89-31 779,-57 19-691,102-25 1,-143 44-336,-13 2-138,0 0 1,1 1-1,10-1 0,-33 13-1505,-77 43-1969,56-33-363,-36 20-9407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45.5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1 864,'0'0'19909,"10"20"-19267,31 67-165,-38-79-412,0 0 1,0 0-1,-1 0 0,0 1 0,0-1 1,0 11-1,0-2 78,2 15-20,-2 50-1,-2-61-340,0-19-776,0-12-4832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45.8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66 14243,'0'0'5722,"18"-11"-5050,57-33-352,-73 43-308,0-1-1,0 1 0,0 0 0,0 0 0,1 0 1,-1 0-1,0 0 0,1 1 0,-1-1 0,1 1 1,-1-1-1,0 1 0,4 0 0,0 0 14,-6 0-26,0 0 1,1 0 0,-1 0 0,0 0 0,0 0-1,0 0 1,1 0 0,-1 0 0,0 0 0,0 1 0,0-1-1,0 0 1,1 0 0,-1 0 0,0 0 0,0 0-1,0 0 1,0 0 0,0 0 0,1 1 0,-1-1-1,0 0 1,0 0 0,0 0 0,0 0 0,0 1-1,0-1 1,0 0 0,0 0 0,0 0 0,0 0-1,1 1 1,-1-1 0,0 0 0,0 0 0,0 0-1,0 0 1,0 1 0,0-1 0,0 0 0,0 8-6,1 0 0,-1 1 0,0-1 1,-1 0-1,0 0 0,0 0 1,-1 0-1,0 0 0,0 0 0,-6 13 1,-6 9-50,-24 38 1,16-30-16,-24 42 17,44-78 52,1-1 1,0 1-1,1 0 1,-1 0-1,0 0 1,0 0-1,1 0 1,-1 0-1,1 0 0,0 0 1,0 3-1,0-5 4,1 0-1,0 1 0,0-1 1,0 0-1,0 0 1,0 0-1,0 0 0,0-1 1,0 1-1,0 0 1,0 0-1,-1-1 0,3 0 1,11-5 141,-1-1 0,0-1 0,0-1 0,13-10 0,-8 5-79,24-18-41,-26 18-733,0 2-1,1 0 1,27-14 0,-35 21-509,0 1 1,-1-2-1,0 1 1,12-11-1,-8 6-1399,8-5-4129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04.50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 4809,'0'0'17731,"44"62"-16995,-35-49-15,0-1-305,-4-8-176,-5 5-240,-18-9-3785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46.2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311 15 7737,'0'0'6008,"0"-3"-5661,-1 1-309,-2-7 68,2 23 882,2 187 5341,-3 228-3898,-27-161 407,27-252-2586,1-13-220,1 0 64,0 0 1,0 0 0,-1-1 0,0 1-1,1 0 1,-1-1 0,0 1 0,-2 3-1,2-5-42,0 0 0,0 0 0,0-1 0,0 1 0,0 0 0,-1-1 0,1 1 0,0 0 0,0-1 0,0 0 0,-1 1 0,1-1 0,0 0 0,-1 0 0,1 1 0,0-1 0,0 0-1,-1 0 1,-1-1 0,-2 1-110,0-1 0,0 1 0,0-1 0,0-1 0,0 1 0,0-1 0,0 1 0,1-1 0,-1-1 0,-6-3 0,-3-3-642,-22-20-1,25 20 310,-49-43-3195,1-7-3898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46.7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46 16947,'0'0'5841,"150"-20"-5337,-107 15-87,-5-5-17,-6 5-8,-5 5-200,-11-5-72,-5 5-120,-6 0-8,-16 0-1072,-15 0-57,-7 0-4960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47.3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13538,'0'0'7283,"2"22"-6707,0 2-478,5 121 90,-7 54-435,0-199 243,0 1 1,0 0-1,0-1 0,0 1 1,1-1-1,-1 1 1,0-1-1,1 1 0,-1-1 1,0 1-1,1-1 0,-1 1 1,0-1-1,1 1 1,-1-1-1,1 0 0,-1 1 1,1-1-1,-1 0 0,1 1 1,-1-1-1,1 0 0,-1 0 1,1 1-1,-1-1 1,1 0-1,0 0 0,-1 0 1,1 0-1,-1 0 0,1 0 1,0 0-1,-1 0 1,2 0-1,28-1 144,-25 0-108,11-2 24,1-1-1,-1-1 0,0 0 1,29-16-1,19-5-29,-49 21-22,0 2 1,0-1-1,1 2 0,-1 0 1,1 1-1,0 1 0,26 2 1,-38-1-4,0-1 1,-1 2 0,1-1-1,0 0 1,-1 1 0,0 0-1,1-1 1,-1 1 0,0 1-1,0-1 1,0 0 0,0 1-1,0-1 1,4 7 0,3 4 56,0 1 0,8 16 1,-8-15 2,-5-4-27,1 1 0,-1-1-1,-1 1 1,0-1 0,0 1 0,-1 1-1,2 16 1,-3-9 105,-1 1 0,0-1 1,-5 36-1,1-39 220,0-1 0,-1 1 1,-1-1-1,-1 1 0,-1-1 1,0-1-1,0 1 0,-2-1 0,0-1 1,-21 26-1,18-26-79,-1 1 0,-1-2 0,-1 0 0,0 0 0,0-2 0,-1 0 0,-1-1 0,0 0 0,-25 10 0,31-16-314,1 0-1,-17 3 0,23-7-91,0 1 0,0-1 1,0 1-1,0-1 0,0 0 0,0-1 0,0 1 1,0-1-1,0 0 0,-7-2 0,3-1-520,0-1 0,0-1 0,0 1 0,1-1 0,0 0-1,0-1 1,0 0 0,-11-15 0,-15-27-6819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47.6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0 107 16755,'0'0'5032,"7"0"-4348,4 0-365,0 1 97,0-1 0,0-1-1,15-2 1,16-8 748,67-26-1,2-1-626,-94 33-832,1 1 1,0 1-1,0 0 0,24 0 1,-34 4-859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48.3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0 15011,'0'0'7843,"5"2"-7149,11 3-410,-8-3-234,-1 1 0,0-1 0,0 1 1,0 0-1,12 8 0,-8-4-78,-9-5 11,0-1 1,1 1-1,-1-1 0,0 1 0,0 0 1,0 0-1,0 0 0,-1 0 1,1 0-1,0 0 0,-1 1 0,3 3 1,0 5-35,-1-1 0,0 1 0,0 0 0,-1 0 0,2 20 0,-2 60 207,-3-60-106,1 236 484,-2-215-271,-3 0 0,-13 61-1,15-97-242,-1-5 29,3-11-48,1 0 0,0 1 0,0-1 0,-1 0 0,1 0 0,0 0 0,-1 0 0,1 0 0,0 1 0,0-1 0,-1 0 1,1 0-1,0 0 0,-1 0 0,1 0 0,0 0 0,-1 0 0,1 0 0,0 0 0,-1 0 0,1 0 0,0 0 0,-1 0 0,1 0 0,0-1 0,0 1 1,-1 0-1,1 0 0,0 0 0,-1 0 0,1-1 0,0 1 0,0 0 0,0 0 0,-1 0 0,1-1 0,0 1 0,0 0 0,0 0 0,-1-1 1,1 1-1,0 0 0,0-1 0,0 1 0,0 0 0,-1-1 0,-6-11-245,1 0-1,0 0 1,-7-20 0,4 9-190,-18-43-1589,1 0-2289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48.7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1 102 15955,'0'0'5261,"18"7"-4964,65 20-62,-77-25-202,1-1 1,-1 0-1,1 0 0,-1 0 0,1-1 1,-1 0-1,1-1 0,12-1 0,-9-1 31,1 0 1,-1-1-1,14-7 0,-9 4-7,71-33 209,29-14-72,-106 50-208,-1 1-1,1 1 0,0 0 1,0 0-1,0 0 0,0 1 1,0 1-1,12 0 0,-21 0 12,1 0 0,0 0 0,-1 0-1,1 0 1,0 0 0,0 0 0,-1 0 0,1 1-1,0-1 1,-1 0 0,1 0 0,0 1-1,-1-1 1,1 0 0,-1 1 0,1-1-1,-1 1 1,1-1 0,-1 1 0,1-1 0,-1 1-1,1-1 1,0 2 0,-1-1 18,1 1 0,0-1 0,-1 0 0,0 1 0,1-1 0,-1 1 0,0-1 0,0 1 1,1 0-1,-2 1 0,1 1 61,0 0 1,-1 0-1,0 0 1,1 0-1,-2 0 1,1 0 0,-3 7-1,-7 3 58,0 0-1,-1 0 1,-1-2-1,-22 19 1,29-25-146,-10 7-385,-1 0 0,-1-2 0,1 0-1,-2 0 1,1-2 0,-26 9 0,32-13-206,-42 16-4497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49.0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0 15875,'0'0'4577,"-5"132"-3713,5-66 96,0 0 120,0-5-327,0-11-385,0-9-256,0-11-104,0-14-8,0-11-592,10-31-2145,1-9 377,0-16-4962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49.4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1 316 13274,'0'0'1056,"23"1"-739,-4 0-223,-4 0 116,0 0 0,1-1-1,-1 0 1,1-2 0,-1 0 0,0 0 0,0-1 0,26-10 0,11-9 1356,61-37 0,42-38 115,-118 72-1265,2 2 0,45-19 0,-72 36-330,1 1 1,1 1 0,-1 0-1,1 1 1,-1 0 0,1 1-1,0 0 1,0 2-1,0-1 1,0 2 0,15 1-1,-27-1-74,0-1 1,0 1-1,0-1 0,0 1 0,0 0 0,0 0 0,0 0 1,0 0-1,-1 0 0,1 0 0,0 0 0,-1 0 0,1 1 1,-1-1-1,1 1 0,-1-1 0,1 1 0,-1 0 0,0 0 1,0-1-1,0 1 0,0 0 0,0 0 0,-1 0 0,1 0 1,0 3-1,1 4 100,-1 1 0,0 0 0,0 0 0,-2 14 0,1-5 94,0-13-191,0 0 0,-1 0 0,1 0 0,-1 0 0,-1 0 0,1 0-1,-1 0 1,0-1 0,0 1 0,-1 0 0,1-1 0,-1 0 0,-1 0 0,1 0 0,-1 0 0,1 0 0,-1-1 0,-1 1 0,1-1-1,-1 0 1,1 0 0,-1-1 0,0 0 0,0 0 0,-7 3 0,-20 9-1404,-1-2-1,0-2 1,-38 9-1,44-13-1638,-28 8-9807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49.8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77 6057,'0'0'10709,"1"24"-8900,8 82-305,-3 70 580,-6-143-2210,0-56-798,-1-24-1714,9-68 0,-6 101 2485,1-1 1,0 1 0,1 0-1,1 0 1,0 0-1,1 1 1,0-1-1,1 1 1,10-14-1,-12 21 498,0-1 0,1 1-1,0 0 1,0 0 0,0 1-1,1 0 1,-1 0 0,1 1-1,1 0 1,-1 0-1,0 0 1,1 1 0,0 0-1,0 1 1,0-1 0,0 1-1,0 1 1,0 0 0,14 0-1,-21 1-340,-1 0 0,1 0 0,0 0 0,-1 1 0,1-1 0,-1 0 0,1 1 0,0-1 0,-1 0 0,1 1 0,-1-1 0,1 1 0,-1-1 0,1 1 0,-1-1 0,0 1 0,1-1 0,-1 1 0,1-1 0,-1 1 0,0-1 0,0 1 0,1 0 0,-1-1 0,0 1 0,0 0 0,0-1 0,0 1 0,1 0 0,-1-1 0,0 1 0,0 0 0,-1 0 0,0 32 154,1-26-105,-1 2-29,-1-1 0,1 1 0,-2-1 0,1 0-1,-1 0 1,-6 13 0,-28 42-292,31-53 190,-16 22-575,-39 42-1,39-48 433,15-16 265,6-9 255,4-1 73,4-1-204,-1-1 1,1 0-1,-1 0 1,1 0-1,-1-1 0,0 0 1,0 0-1,0-1 1,5-4-1,14-7 119,-13 8-210,-9 5-127,-1 1 0,1-1-1,0 0 1,0 1 0,0 0 0,0-1-1,0 1 1,5-1 0,-7 13-7231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50.2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31 16843,'0'0'4052,"2"21"-3024,1 12-977,7 87 210,-8-81-96,12 67 0,-12-93-181,-1-7 34,0-1 0,0 1 0,0-1 0,3 8 0,-4-13-40,0 1 1,1 0-1,-1 0 0,0-1 1,1 1-1,-1 0 1,1 0-1,-1-1 0,1 1 1,-1-1-1,1 1 1,-1 0-1,1-1 0,0 1 1,-1-1-1,1 1 0,0-1 1,0 0-1,-1 1 1,1-1-1,0 0 0,0 1 1,0-1-1,-1 0 1,1 0-1,0 0 0,0 0 1,0 0-1,0 0 0,-1 0 1,1 0-1,0 0 1,1 0-1,-1-1-1,0 1-1,0 0 1,0-1 0,0 1-1,0-1 1,0 1 0,0-1-1,0 1 1,-1-1 0,1 0-1,0 1 1,0-1 0,0-1-1,20-24-114,27-44 0,0-1-8,-29 48 120,1 1 0,1 1 0,1 1 1,1 0-1,1 2 0,0 1 0,2 1 0,40-20 1,-49 29 161,0 0-1,0 1 1,1 1 0,-1 0 0,1 1 0,0 1 0,0 1-1,31 0 1,-47 2-117,0 0 0,0 0 0,1 0-1,-1 0 1,0 1 0,0-1 0,0 1 0,0-1-1,0 1 1,0 0 0,0 0 0,0 0-1,0 0 1,0 0 0,3 2 0,-3 0 2,-1-1 1,1 0-1,0 1 1,-1-1-1,1 1 1,-1 0-1,0-1 1,1 1-1,-2 0 1,1 0-1,1 3 1,0 6 22,1-1 0,-2 0 0,0 0 0,0 1 0,-1-1 0,-2 19 0,1-25-99,1 0 0,-1 0 0,-1 0 0,1 0 0,-1 0-1,0 0 1,0 0 0,0-1 0,-1 1 0,0-1 0,0 0-1,0 1 1,0-1 0,-1 0 0,1-1 0,-8 6 0,6-5-299,-1-1 1,0 1-1,-1-2 1,1 1-1,0-1 1,-1 0-1,0 0 1,1 0-1,-1-1 1,-13 1-1,-23-2-5398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05.98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1 242 16251,'0'0'4148,"12"-9"-3926,2 0-104,71-44 667,-41 27-601,-1-2 0,-1-2 0,61-56 0,-124 102-3111,3 0-1627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50.6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 1 16347,'0'0'2202,"3"6"-2852,3 11 686,-1 0 1,-1 1-1,3 27 1,2 66 1452,-5-59-458,7 419 2233,-11-360-2879,-32 670 1151,16-569-1246,5-49-82,-5 13-42,16-160-185,0-11-63,0 0 1,-1 0 0,1 0-1,-1 0 1,-2 7-1,2-12-199,1-10-98,0-144-3868,0 46-2453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50.9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11258,'0'0'0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51.6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85 314 15603,'0'0'6414,"0"0"-6392,0 1 0,0-1 0,0 0 0,0 0-1,0 0 1,0 0 0,0 0 0,0 0 0,0 0 0,0 0-1,0 1 1,0-1 0,0 0 0,0 0 0,0 0 0,0 0-1,0 0 1,0 0 0,0 0 0,0 1 0,0-1 0,0 0-1,0 0 1,0 0 0,0 0 0,0 0 0,0 0 0,0 0-1,0 1 1,0-1 0,0 0 0,0 0 0,0 0 0,1 0-1,-1 0 1,0 0 0,0 0 0,0 0 0,0 0 0,0 0-1,0 0 1,0 0 0,0 1 0,0-1 0,1 0 0,-1 0-1,0 0 1,0 0 0,0 0 0,0 0 0,0 0 0,0 0-1,0 0 1,1 0 0,-1 0 0,0 0 0,0 0 0,0 0 0,7 1 84,0 0 0,0 0 0,0-1 1,0 0-1,12-1 0,7-1 163,-15 3-177,-1-1 0,1-1 1,0 0-1,0-1 1,-1 0-1,17-5 0,141-68 414,-120 52-686,-48 23 173,0 0 1,0 0-1,0 0 0,0 0 1,0 0-1,0 0 1,0 0-1,0 0 1,0 0-1,0 0 0,0 0 1,0 0-1,0 0 1,0 0-1,0 0 1,0 0-1,0 1 0,0-1 1,0 0-1,0 0 1,0 0-1,0 0 1,0 0-1,0 0 0,0 0 1,0 0-1,0 0 1,0 0-1,0 0 1,0 0-1,0 0 0,0 0 1,0 0-1,0 0 1,0 0-1,0 0 1,0 1-1,0-1 1,0 0-1,0 0 0,0 0 1,0 0-1,0 0 1,0 0-1,0 0 1,1 0-1,-1 0 0,0 0 1,0 0-1,0 0 1,0 0-1,0 0 1,0 0-1,0 0 0,0 0 1,0 0-1,0 0 1,0 0-1,0 0 1,0 0-1,0 0 0,0 0 1,0 0-1,0 0 1,0 0-1,1 0 1,-1 0-1,-4 7-56,-15 18-417,-38 40 0,12-16-410,-115 122-4243,-13 14 1604,154-159 5874,23-25-931,1-1-1136,1-1 0,-1 1 0,1-1 1,-1-1-1,0 1 0,0-1 1,7-2-1,36-22 1250,-30 17-1062,47-29 751,120-90-1,-121 78-2099,-63 49-202,-5 1 542,0-1 1,0 1-1,0-1 1,0 1 0,0-1-1,0 0 1,0-1 0,1 1-1,-1-1 1,0 1 0,1-1-1,-1 0 1,-5-4-1,5 2 98,-1-1-1,1 1 0,-1-1 0,2 0 0,-1 0 0,0 0 0,1 0 0,-3-7 0,-1-5-362,0-1 1,1 0 0,1 0 0,-5-35-1,5 7 397,1-53 0,1 9 3391,2 52 1329,1 29-966,0 9-3244,0 0 0,0 0 0,0 0-1,0 0 1,-1-1 0,1 1 0,0 0-1,0 0 1,0 0 0,0 0 0,-1 0-1,1 0 1,0 0 0,0 0 0,0 0-1,-1 0 1,1 0 0,0 0-1,0 0 1,0 1 0,0-1 0,-1 0-1,1 0 1,0 0 0,0 0 0,0 0-1,0 0 1,0 0 0,-1 0 0,1 1-1,0-1 1,-2 2-51,1 1-1,-1 0 1,1 0-1,0 0 1,0 0-1,0 0 1,0 0-1,0 0 1,1 0-1,-1 0 1,1 0-1,0 0 1,0 0-1,1 6 1,-2 9 23,-2 36 168,-2 47 378,-25 130-1,12-148-763,-4-1 1,-4-2-1,-3 0 0,-51 97 1,80-175 54,-1 0 1,0 0 0,0-1-1,0 1 1,-1 0 0,1-1-1,0 1 1,-2 1 0,3-3 61,-1 0 0,1 0 1,0 0-1,0 0 0,0 0 1,0 0-1,0 0 0,-1 0 1,1 0-1,0 0 1,0 0-1,0 0 0,0 0 1,-1 0-1,1 0 0,0 0 1,0 0-1,0 0 0,0 0 1,0 0-1,-1 0 0,1-1 1,0 1-1,0 0 0,0 0 1,0 0-1,0 0 0,0 0 1,0 0-1,-1 0 1,1-1-1,0 1 0,0 0 1,0 0-1,0 0 0,0 0 1,0 0-1,0-1 0,0 1 1,0 0-1,0 0 0,0 0 1,0 0-1,0 0 0,0-1 1,0 1-1,0 0 0,0 0 1,0 0-1,0-1 0,-1-5-929,1 0 0,1 0 0,0-10 0,8-28-5900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52.0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6729,'0'0'9986,"123"50"-7537,-85-4-761,0 5-800,-6 4-336,-11-9-72,6-11-216,-5-14-256,-6-6-8,0-15-240,5-10-200,11-66-184,-5 0-1408,-5-5-3121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52.3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61 14595,'0'0'7178,"0"30"-6980,-1 1-74,-3 169 1108,4 230 61,0-427-1949,0-8-301,-6-189-8094,1 105 2720</inkml:trace>
  <inkml:trace contextRef="#ctx0" brushRef="#br0" timeOffset="1">59 76 13986,'0'0'4711,"22"-7"-4287,68-25 36,2 4 103,-84 26-547,0 0-1,-1 0 1,1 1-1,0 0 1,0 0 0,9 1-1,-17 0 18,1 0-1,-1 0 0,0 1 1,1-1-1,-1 0 0,1 0 1,-1 0-1,0 0 0,1 1 0,-1-1 1,0 0-1,1 0 0,-1 1 1,0-1-1,1 0 0,-1 1 1,0-1-1,0 0 0,1 1 1,-1-1-1,0 0 0,0 1 1,0-1-1,0 0 0,1 1 1,-1-1-1,0 1 0,0-1 0,2 15 451,-1-12-411,1 32 459,-2 45 0,-1-26-299,-16 468 2037,15-473-2105,-5 34-12,6-82-158,-2 11 77,3-12-73,0 0 0,0 0 0,0 0 0,0 0 0,0 0 0,-1 1 0,1-1 0,0 0 0,0 0 1,0 0-1,0 0 0,0 0 0,0 0 0,0 0 0,0 0 0,-1 0 0,1 0 0,0 0 0,0 0 1,0 0-1,0 0 0,0 0 0,0 0 0,0 0 0,-1 0 0,1 0 0,0 0 0,0 0 0,0 0 0,0 0 1,0 0-1,0 0 0,0 0 0,-1 0 0,1 0 0,0 0 0,0 0 0,0 0 0,0 0 0,0-1 0,-7-9-324,-24-84-2525,26 80 2002,-15-51-3164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52.6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86 17531,'0'0'4105,"19"-11"-3705,64-38-201,-71 41-200,15-7 53,-25 15-85,0-1-1,0 1 1,0-1-1,-1 1 1,1 0 0,0-1-1,4 1 1,-6 9-839,-2-2 839,1-1 1,-1 0 0,-1 0-1,1 1 1,-1-2 0,0 1-1,-4 6 1,-31 40-613,20-28-94,-1 0-424,10-12 140,-15 23 1,24-34 1058,-1-1-1,1 1 0,0 0 0,-1-1 1,1 1-1,0-1 0,-1 1 1,1 0-1,0-1 0,0 1 0,0 0 1,0-1-1,0 1 0,0 0 1,-1-1-1,1 1 0,1 0 0,-1-1 1,0 1-1,0 0 0,0-1 1,0 1-1,0 0 0,1-1 0,-1 1 1,0 0-1,1-1 0,-1 1 1,0-1-1,1 2 0,1-1 224,0 0-1,-1 0 0,1 0 1,0 0-1,0 0 1,0-1-1,0 1 1,2 0-1,-3-1-208,0 0-1,0 0 1,0 0 0,0 1-1,0-1 1,0 0-1,0 0 1,0 1 0,0-1-1,0 1 1,-1-1 0,1 1-1,0-1 1,0 1-1,0-1 1,-1 1 0,1 0-1,0-1 1,-1 1 0,1 0-1,0 0 1,-1-1-1,1 1 1,-1 0 0,0 0-1,1 1 1,-1 4-360,-1-1 0,0 0 0,0 0 0,0 0 0,-1 0 0,0 0 0,0 0 0,0 0 1,-1-1-1,1 1 0,-1-1 0,0 0 0,0 1 0,-5 3 0,-22 26-6880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53.0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1 360 15779,'0'0'7707,"28"-19"-7189,4-1-408,145-104 222,-121 79-311,106-79-454,-115 98-593,-46 26 1013,-1-1-1,0 1 1,0 0 0,0 0-1,1 0 1,-1 0 0,0 0-1,0 0 1,1 0 0,-1 0-1,0 0 1,0 0 0,0 0-1,1 0 1,-1 0 0,0 0-1,0 0 1,0 0 0,1 0-1,-1 0 1,0 0 0,0 0-1,0 1 1,1-1 0,-1 0-1,0 0 1,0 0 0,0 0-1,0 0 1,1 0 0,-1 1-1,0-1 1,0 0 0,0 0-1,0 0 1,0 1 0,0-1-1,1 0 1,-1 0 0,0 0-1,0 1 1,0-1 0,0 0-1,0 0 1,0 0 0,0 1-1,0-1 1,0 0 0,0 0-1,0 1 1,0 14-24,0-10 23,-1 2 26,0 0-1,0 1 0,0-1 0,-1 0 0,0 0 1,0-1-1,-1 1 0,0 0 0,-4 6 0,-41 61 109,26-42-105,-141 218 790,18 8-145,136-242-732,9-16 65,0 1 0,0-1 0,0 0 0,0 0 0,0 0 0,0 0 0,0 0 0,0 0 0,0 0 0,0 0 0,0 1 0,0-1 0,0 0 0,0 0 0,0 0 0,0 0 0,0 0 0,-1 0 0,1 0 0,0 0 0,0 0 0,0 0 0,0 1 0,0-1 0,0 0 0,0 0 0,0 0 0,0 0 0,0 0 0,0 0 0,-1 0 0,1 0 0,0 0 0,0 0 0,0 0 0,0 0 0,0 0 0,0 0 0,0 0 0,0 0 0,-1 0 0,1 0 0,0 0 0,0 0 0,0 0 0,0 0 0,0 0 0,0 0 0,0 0 0,0 0 0,-1 0 0,1 0 0,0 0 0,0-1 0,0 1 0,3-30-1143,11-27-1369,7-8-2446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53.3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41 17971,'0'0'2322,"2"19"-2186,6 63-53,-7-69 98,1 1 0,6 18 1,-6-25-68,1 0 1,1 0 0,5 9 0,-6-11-34,1 0 0,0 0 0,0-1-1,0 1 1,1-1 0,0 0 0,0 0 0,0 0 0,0-1 0,0 0 0,1 0 0,-1 0 0,1 0 0,0-1 0,0 0 0,0 0 0,9 1 0,10 1 470,0-2 0,1 0 0,24-2-1,-25-1-285,-11 1-184,-1-1 1,1-1 0,0 0 0,-1-1-1,0-1 1,0 0 0,0 0 0,0-2-1,-1 1 1,0-2 0,0 1 0,0-2-1,-1 0 1,0 0 0,18-18 0,-26 23-117,-2 3 8,0-1-1,0 0 1,-1 0 0,1 1 0,0-1 0,-1 0 0,1 0 0,0 0-1,-1 0 1,1 0 0,0-1 0,-1 0-15,0 0 0,0 1 0,0-1 0,0 0 0,0 0 0,0 0 0,-1 1 1,1-1-1,-2-3 0,-4-13-593,-1 1 0,-1 0 0,-1 0 0,-18-25 0,-20-27-5499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54.0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1 9826,'0'0'11173,"2"20"-10156,-1-4-800,7 125 1172,-10-114-1217,-4 32 1,2-32-171,-1 32 1,5-58-17,0 0 1,0 0-1,0 0 1,0 0 0,0 0-1,0 0 1,1-1-1,-1 1 1,0 0-1,0 0 1,1 0 0,-1 0-1,0 0 1,1 0-1,-1 0 1,1-1 0,-1 1-1,1 0 1,-1 0-1,1-1 1,0 1-1,-1 0 1,1-1 0,0 1-1,0 0 1,0-1-1,1 1 1,1 0-14,0 0 1,1 0 0,-1-1-1,0 0 1,1 0-1,5 0 1,0 0 60,4-1-11,0 0 1,0 0-1,-1-2 1,1 0-1,-1 0 1,18-7-1,69-38 415,-77 37-315,71-43 327,-35 19-337,-50 32-164,-5 5-153,-5 6-120,-3 1 122,-1 0-1,0 0 0,0 0 1,-1-1-1,0 0 1,-13 11-1,10-9-151,-44 41-2983,0-5-3834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54.4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17627,'0'0'2701,"7"24"-2364,-2-5-212,4 15 257,-1 0 1,6 64-1,-3 283 968,-11-378-1725,0-6-209,0-10 150,1-1-1,3-15 1,0-8-232,-1-41-1927,1-7-1587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06.34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203 0 11146,'0'0'1936,"2"10"-1857,-2-9-43,3 23 988,1 29-1,-4-47-653,-1 1-1,0-1 0,0 0 1,-1 0-1,-4 12 0,-1 7 62,-36 111 1212,7-20-861,-28 82-38,23-73-452,31-99-444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54.7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36 10162,'0'0'8352,"16"-5"-7781,71-25-88,-57 30-302,-29 0-139,5 90 1930,0-27-1755,-1 316 1050,-6-255-936,1-117-301,1-2-14,-1 0 0,0 0 0,0 0 0,-1 0-1,0 0 1,0 0 0,0-1 0,-2 7-1,2-11-15,0 1-1,0-1 0,-1 0 0,1 0 1,0 1-1,0-1 0,0 0 1,-1 0-1,1 0 0,0 0 0,0 0 1,-3-1-1,1 1-87,3 0 58,-1 0 0,0 0 0,0 0 0,1 0 0,-1 0-1,0-1 1,0 1 0,1 0 0,-1-1 0,0 1 0,1 0 0,-1-1 0,0 1 0,1-1 0,-1 1 0,1-1 0,-1 1 0,1-1 0,-1 1 0,1-1 0,-1 0 0,0 0-1,-16-23-1598,0-1-1,-14-30 0,-1-9-5160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55.1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0 320 17219,'0'0'2949,"1"27"-2193,0 1-567,3 145 498,-10 23-476,6-195-217,0-1 1,0 0 0,0 0 0,0 0-1,0 0 1,0 0 0,0 0 0,0 0 0,0 0-1,0 0 1,0 0 0,0 0 0,0 0-1,0 1 1,0-1 0,0 0 0,0 0-1,0 0 1,1 0 0,-1 0 0,0 0-1,0 0 1,0 0 0,0 0 0,0 0-1,0 0 1,0 0 0,0 0 0,0 0 0,0 0-1,0 0 1,0 0 0,0 0 0,0 0-1,0 0 1,1 0 0,-1 1 0,0-1-1,0 0 1,0 0 0,0 0 0,0 0-1,0 0 1,0 0 0,0-1 0,0 1-1,0 0 1,0 0 0,0 0 0,1 0 0,-1 0-1,0 0 1,0 0 0,0 0 0,0 0-1,6 0-34,0-1 0,0 0 0,0 0 0,0 0 0,-1-1 0,1 1 0,0-2 0,-1 1 0,8-5 0,6-4 206,23-18 1,-3 1 103,134-102 1073,-12-14-933,-47 41-139,-91 85-224,-13 11-24,0-1 0,11-10 0,-19 16 41,-5 2-258,2 0 100,-1 0 0,0 0 0,0 0 0,1-1 0,-1 1 0,0 0 1,1-1-1,-1 0 0,0 1 0,1-1 0,-1 0 0,1 0 0,-3-1 0,2 0-125,-1-1 0,0 1-1,1-1 1,0 0 0,0 0 0,0 0 0,0 0 0,-2-5-1,-47-116-7369,28 58-1160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55.5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 0 14091,'0'0'3485,"-6"20"-3235,1 1-210,-4 10 41,1 0 0,-5 54 1,10 108 1634,4-108-885,-1-75-729,0 1 0,1-1 0,0 1 0,1-1 0,0 1 0,1-1 0,5 13 0,-6-18-15,0-1-1,1 1 1,0-1-1,-1 1 1,1-1-1,1 0 0,-1 0 1,1 0-1,-1-1 1,1 1-1,0-1 1,1 0-1,-1 0 0,0 0 1,1-1-1,9 5 1,-1-3 94,0-1 1,0 0-1,0-1 1,1 0-1,-1-1 1,19-1-1,-44 9-997,7-6 526,-21 21-2188,-10 6-4004</inkml:trace>
  <inkml:trace contextRef="#ctx0" brushRef="#br0" timeOffset="1">1 989 17859,'0'0'3529,"145"-61"-3105,-113 45 64,-11 1-328,1 5-160,-17 5-16,-10 5-2064,-17 15 127,-10-5-2656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55.8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 1 12562,'0'0'7425,"-1"21"-7141,0-6-237,-2 139 731,3 130 1260,-1-274-1972,2 1 0,-1-1 0,1 1 0,3 12 0,-3-20-35,0 0 0,0 0 0,1 0 0,-1 0 0,0-1 0,1 1 0,0 0 0,0-1 0,0 1 0,0-1 0,0 1 0,0-1 0,0 0 0,1 0 0,-1 0 0,1 0 0,5 2 0,1 0 167,1-1 0,0 0-1,0 0 1,0-1 0,0-1 0,0 0-1,0 0 1,1-1 0,14-1-1,-2 1 88,-14 0-174,-1-1 0,17-2 0,-23 2-107,0 1 0,1-1-1,-1 0 1,0 0-1,1 0 1,3-2 0,-6 2-22,1 1 1,-1-1 0,1 1 0,0-1 0,-1 1 0,1-1 0,-1 1 0,1-1 0,-1 0 0,0 1 0,1-1-1,-1 0 1,1 1 0,-1-1 0,0 0 0,0 0 0,0 1 0,1-1 0,-1 0 0,0-1 0,0-6-145,-1 1 0,0-1 0,0 1 1,-1 0-1,1 0 0,-2-1 0,-3-8 1,-2-1-2004,-19-29 0,-14-14-6117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56.4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 0 14010,'0'0'7138,"-1"25"-6641,-14 285 1204,-1 290-918,16-600-807,-1 0 1,1 0-1,0 1 1,0-1-1,0 0 1,0 1-1,0-1 1,0 0-1,0 0 1,0 1-1,0-1 1,0 0-1,0 0 1,0 1-1,0-1 1,1 0-1,-1 0 0,0 1 1,0-1-1,0 0 1,0 0-1,0 1 1,0-1-1,1 0 1,-1 0-1,0 1 1,0-1-1,0 0 1,1 0-1,-1 0 1,0 0-1,0 1 1,1-1-1,-1 0 1,1 0-31,0-1 1,0 1 0,-1-1 0,1 0 0,0 1 0,-1-1 0,1 0 0,0 1 0,-1-1 0,1 0 0,-1 0 0,1 0 0,-1 1 0,1-3 0,16-35-1066,16-61 1,-10 15-2688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56.7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0 239 13002,'0'0'8562,"107"-51"-8274,-48 26-80,6-1 648,-1 1 225,6 0-441,-11-1-240,-5 1-232,-11 10-168,-11 0-24,-21 9-96,-81 32-2417,11 4-1968,-11 1-5745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57.1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376 0 14483,'0'0'2712,"0"198"-1192,0-61 513,-22 50-209,-15 21-159,-6 5-321,0-15-472,0-31-384,0-40-256,11-41-232,5-30 0,11-26-440,-11-10-736,0-5-1041,11-15-2928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57.4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194 0 9498,'0'0'14731,"0"127"-14067,0-71-312,-11-1-248,-5 1-16,-5-5-40,-6 0-48,-16 4-768,5-9-1025,1-11-2920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57.8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15915,'0'0'6249,"65"152"-4912,-49-101-593,0-5-304,0-6-264,0-4-176,-5-16-96,-1-10-232,-4-10-264,-6-41-2209,0 1-24,0-11-7209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58.1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0 218 17003,'102'-1'2768,"-96"2"-2719,0-2 0,-1 1 0,1 0 0,0-1 1,-1 0-1,1-1 0,0 1 0,6-3 1,2-2-60,195-72 538,93-29 33,-281 102-505,38-6 0,-58 11-43,0 0 0,0-1 1,0 1-1,0 0 0,0 0 0,0 0 0,0 0 0,0 0 0,0 0 0,0 0 0,0 1 0,0-1 0,0 0 0,0 1 0,0-1 0,-1 0 0,1 1 0,0-1 0,0 1 0,0-1 1,0 1-1,-1 0 0,1-1 0,0 1 0,0 0 0,-1-1 0,1 1 0,0 1 0,0 1 53,0-1 0,-1 1 0,1 0 0,-1 0 0,1-1 0,-1 1 0,0 0 1,0 3-1,0-2 14,-1 8 68,0 0-1,-1 0 1,0 0 0,-1 0 0,0-1 0,-1 1 0,-8 16 0,-44 76 188,53-99-318,-17 26-24,0 0 0,-2-1 0,-2-2 0,-49 48 0,67-70-293,-1 0 0,0-1-1,0 1 1,0-2 0,-1 1 0,0-1-1,0 0 1,0-1 0,0 1-1,0-2 1,-1 1 0,0-1 0,1 0-1,-1-1 1,0 0 0,-11-1 0,-12 0-4049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06.70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36 1 8225,'0'0'11579,"111"42"-10403,-85-22 72,-8 1-560,-1-4-392,-3-5-200,-6-3-88,-3-9 0,-18 0-696,-14 0-872,5 0-7602</inkml:trace>
  <inkml:trace contextRef="#ctx0" brushRef="#br0" timeOffset="1">1 222 17971,'0'0'3385,"84"104"-3297,-71-83-88,-13-8-480,0-5-1608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58.5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1 112 13018,'0'0'5983,"10"-4"-4931,49-25 420,-19 8-325,43-16 1,-62 29-966,-17 6-174,0 0 0,1 0 0,-1 1 0,1-1 0,0 1 0,-1 0 0,9 0 0,-13 2-54,0 0-1,0 0 0,0 0 0,0 0 0,0 0 1,0 0-1,0 0 0,0 0 0,0 0 1,0 0-1,0 0 0,-1 1 0,-2 9-98,-1-1 0,0 1-1,-1-1 1,0 0 0,-8 12 0,-38 50-1136,31-45 623,-54 73-2091,69-91 2660,7-6 131,7-5 228,-9 2-231,11-4 296,-1-1 1,0 0-1,0 0 1,0-1 0,0-1-1,-1 0 1,0 0 0,8-9-1,3-1 8,123-98 501,-137 109-865,1 1 0,1-1 0,-1 2 0,1-1 0,0 1 0,0 0 0,10-3 0,-17 6 2,-1 1 0,0 0 1,0 0-1,0 0 0,0 0 0,0 0 1,1 0-1,-1 0 0,0 0 0,0 0 1,0 0-1,0 0 0,1 0 0,-1 0 1,0 0-1,0 0 0,0 0 0,0 0 1,1 0-1,-1 0 0,0 0 0,0 0 0,0 0 1,0 0-1,0 0 0,1 0 0,-1 0 1,0 0-1,0 1 0,0-1 0,0 0 1,0 0-1,0 0 0,1 0 0,-1 0 1,0 0-1,0 1 0,0-1 0,0 0 1,0 0-1,0 0 0,0 0 0,0 10-906,0-9 870,-1 5-433,0 0-1,-1-1 1,1 1-1,-1-1 1,0 0-1,-1 1 0,1-1 1,-6 7-1,-12 10-4189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58.8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140 0 12818,'0'0'5880,"-1"5"-6454,0 9 915,1 0-1,0 1 1,3 21-1,2 23 742,-5 339 1818,0-397-2905,0 0 0,0 0 0,0 0 0,-1 0 0,1-1 1,0 1-1,0 0 0,0 0 0,-1 0 0,1 0 0,0 0 0,-1 0 1,1-1-1,-1 1 0,1 0 0,-1 0 0,1 0 0,-1-1 1,0 1-1,1 0 0,-1-1 0,0 1 0,1-1 0,-1 1 0,0-1 1,0 1-1,-1 0 0,0-1-57,0 1 1,1-1-1,-1 0 1,0 0-1,1 0 1,-1 0 0,0 0-1,1 0 1,-1-1-1,0 1 1,1 0-1,-1-1 1,1 1-1,-1-1 1,0 0-1,1 0 1,-3-1-1,-8-8-946,0 0 1,0-1-1,-14-17 0,21 22 248,-27-30-6344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59.1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7345,'0'0'12114,"3"18"-10930,7 56-422,-7-55-150,-2-1 0,-1 31 0,-1-20-514,1-28-109,0 0 0,0 0-1,0 0 1,0 0 0,1 0 0,-1 0 0,0-1 0,0 1 0,1 0 0,-1 0 0,1 0 0,-1 0 0,1-1 0,-1 1 0,1 0 0,-1-1 0,1 1-1,0 0 1,-1-1 0,1 1 0,0 0 0,-1-1 0,1 1 0,0-1 0,0 0 0,0 1 0,-1-1 0,1 1 0,0-1 0,0 0 0,0 0 0,0 0-1,1 1 1,1-1-99,0 0 0,0 0 0,0 0 1,0 0-1,0 0 0,0-1 0,0 1 0,0-1 0,4-1 0,-1-1-111,1-1 1,0 0-1,-1 0 1,0 0-1,10-11 1,7-3-372,-11 9 287,82-55-1082,-83 58 1483,-1 1 0,1 0 0,0 0 1,0 1-1,1 0 0,-1 1 0,18-2 0,-17 3 429,0 2 0,-1-1 0,1 1 0,19 3 0,-27-2-316,0 0 0,0 0 0,0 0 1,0 1-1,0 0 0,0 0 0,-1 0 0,1 0 1,0 0-1,-1 1 0,0-1 0,1 1 0,-1 0 1,0 0-1,4 6 0,-4-6-21,0 1 0,0 0-1,-1 0 1,1 0 0,-1 0 0,0 1 0,0-1-1,0 1 1,-1-1 0,0 1 0,1-1 0,0 11-1,-5-7-200,-2-8-251,-10-13-775,9 8 415,-24-20-3142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6:59.7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76 14523,'0'0'10442,"129"10"-9202,-86-15-464,6-10-408,-1-10-176,-11 5-192,-4 9-128,-23 1-272,-4 10-384,-49 61-744,-6 0-225,-10 5-3176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00.1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0 193 14547,'0'0'7694,"25"-13"-7544,83-46 291,69-50 643,-175 108-1187,1-1 0,0 1 0,0-1 1,0 1-1,-1 0 0,1 0 1,0 1-1,0-1 0,0 0 0,1 1 1,2 0-1,-6 4-696,-3 7 639,0-1-1,-1 1 1,0-1-1,-12 19 1,-30 42 76,32-50 30,-50 79 673,-58 122 1,120-219-624,0 1 0,0 0 0,1 0 0,0 0 0,-1-1 0,1 1 0,1 1 0,-2 4 0,14-29-2411,5-14 438,8-5-1391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00.4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269 1 9329,'0'0'15220,"0"142"-14244,-11-117-496,-5 0-304,5-4-176,-10-1-368,-6 5-720,-5 1-577,-27 4-783,10 0-2041,6-4-3329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00.8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0 450 13114,'0'0'3585,"3"0"-2890,26-1 544,0-2 1,1 0 0,-1-2 0,39-13 0,113-46-419,182-100 314,-149 64-38,-164 76-874,68-43 0,-262 162-8678,70-45-1197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01.2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6265,'0'0'17196,"0"142"-16204,0-112-320,0-4-352,0-1-232,0-10-88,0 1-64,5-42-2937,-5-9 817,0-16-3705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01.5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87 198 10506,'75'-90'7034,"-72"86"-6776,0 1-1,0-1 1,0 1 0,0 0 0,1 0 0,-1 0 0,1 1 0,0-1 0,0 1-1,0 0 1,6-3 0,3 0 343,17-10 184,46-19-88,-67 30-692,0 1 1,1 1 0,-1-1 0,1 1 0,0 1 0,11-1-1,-21 2-9,1 0-1,-1 1 1,0-1-1,1 0 0,-1 0 1,0 0-1,1 0 1,-1 0-1,0 0 1,1 0-1,-1 1 0,0-1 1,0 0-1,1 0 1,-1 0-1,0 1 1,0-1-1,1 0 0,-1 0 1,0 1-1,0-1 1,0 0-1,1 1 1,-1-1-1,0 0 0,0 0 1,0 1-1,0-1 1,0 0-1,0 1 0,0-1 1,0 0-1,0 1 1,0 0-1,0 14-35,-1-12 20,0 5 16,0-1 1,-1 0-1,0 0 0,0 0 0,0 0 0,-1 0 0,-7 11 0,-3 2-87,-15 20 0,22-33 36,-81 98-2045,71-88 1664,-2-1 1,1 0 0,-34 22-1,48-37 1372,5-1 13,0 0-844,0 0 0,0-1 0,0 1-1,1-1 1,-1 0 0,0 1 0,0-1 0,-1 0 0,1 0 0,0 0-1,2-2 1,22-18 539,-15 11-357,131-109 172,-103 93-3451,-38 30 1435,-2-2 1464,1 1 0,-1-1 0,1 0 0,-1 1 0,0-1 0,0 0 0,0 1 0,0-1 0,0 0 0,-1 0 0,1 0 0,-1 0 0,-1 2 0,-4 3 155,-1 0 0,-13 9 0,14-10-30,0-1 0,-12 12 0,-14 24 1307,3 2 0,-36 63 1,12-16-397,-63 115 133,113-198-1137,3-5-28,0 0 0,0-1 0,0 1 1,0 0-1,1 0 0,-1 0 0,0 0 0,1 0 0,-1 4 1,1-10-446,0 1 0,1-1 1,-1 1-1,1-1 0,0 1 1,0 0-1,0-1 0,3-5 1,-1 2-435,17-33-3778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01.9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21 16291,'0'0'1499,"8"22"-1107,26 73 173,-19-49 184,7 19 512,-18-56-1054,0-1-1,1 0 1,0 0 0,11 13 0,-13-18-97,0 0 1,1 1-1,-1-2 0,1 1 1,0 0-1,0-1 1,0 0-1,0 0 1,0 0-1,1 0 0,-1-1 1,0 1-1,1-1 1,-1 0-1,1 0 1,0-1-1,-1 0 0,1 0 1,6 0-1,-2-1 51,-1 0-1,0 0 1,1-1-1,-1 0 0,0-1 1,0 0-1,-1 0 1,1 0-1,12-9 1,33-24 417,54-51 1,-95 76-575,-5 6-42,-1 0 0,0 0-1,0-1 1,0 0 0,-1-1 0,0 1 0,4-8 0,-8 13-1,-1-1 1,0 1-1,1 0 1,-1-1 0,0 1-1,1 0 1,-1-1-1,0 1 1,0 0 0,0-1-1,0 1 1,-1 0-1,1-1 1,0 1 0,0 0-1,-1-1 1,1 1-1,-1 0 1,1 0 0,-1-1-1,0 1 1,-1-2-1,-1-1-135,-1 0 0,1 0 0,-1 0 0,-6-4 0,0 0-1057,-1 1-1,-19-9 1,-32-15-7979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07.38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76 10610,'0'0'12674,"15"-7"-12275,49-26-172,-50 26-260,0 0 0,0 1 0,1 1 0,15-4 0,-29 9-1,0 0 0,-1 0 0,1 0 0,-1-1 0,1 1-1,-1 0 1,1 0 0,0 0 0,-1 0 0,1 0 0,0 0 0,-1 0 0,1 0 0,-1 0 0,1 0 0,0 0 0,-1 1 0,1-1 0,-1 0 0,1 0-1,-1 1 1,1-1 0,-1 0 0,1 0 0,0 1 0,-1-1 0,0 1 0,1-1 0,-1 1 0,1-1 0,-1 0 0,0 1 0,1-1 0,-1 1 0,0 0-1,1-1 1,-1 1 0,0-1 0,1 2 0,-1 1-56,0 1 0,1 0-1,-1 0 1,-1-1 0,0 8-1,0 1 60,-5 41-25,-1 30-1258,8-82 1275,-1 0 0,1 0-1,-1 0 1,1 0 0,-1 0 0,1 0 0,-1 0 0,1 0 0,0 0 0,0 0 0,0 0 0,-1 0 0,1-1 0,0 1 0,0 0 0,0-1-1,0 1 1,0-1 0,0 1 0,1-1 0,-1 1 0,0-1 0,0 0 0,0 1 0,2-1 0,12 7 400,-12-4-321,-1-1-1,0 1 1,0-1-1,0 1 1,0 0-1,0 0 1,-1 0 0,1 0-1,-1 0 1,0 1-1,0-1 1,0 0-1,0 0 1,0 1 0,-1-1-1,1 5 1,-1 2 38,0 0 0,0-1 0,-1 1 0,-2 14 0,0-10-47,-1-1 0,-1 0 1,0 0-1,-1 0 0,-9 16 1,12-25-11,1 1 0,-1-1 0,0-1 0,0 1 1,-1 0-1,1-1 0,-7 6 0,7-8-164,0 1-1,0-1 1,0 1-1,0-1 1,0 0 0,0 0-1,0 0 1,0-1-1,-1 1 1,1-1 0,0 1-1,-4-2 1,-15 1-3618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02.5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156 1 18683,'0'0'3338,"-8"27"-3083,-28 94-160,-24 37 248,36-102-244,12-32-57,10-20-43,0 0 0,0-1 0,0 1-1,0 0 1,1 0 0,0 1 0,-1-1-1,0 8 1,2-11-5,1 1 0,-1 0 0,0-1 0,1 1 0,-1-1 0,1 1 0,-1-1 0,1 1 0,0-1 0,0 1 0,0-1 0,0 1-1,0-1 1,0 0 0,0 0 0,0 1 0,0-1 0,0 0 0,1 0 0,-1 0 0,1 0 0,-1-1 0,3 2 0,5 2 33,-1 0 0,1-1 0,11 2 0,-8-2 41,11 2 61,0 0 1,0-2-1,27 0 1,-25-2-99,0 1-1,40 10 1,-63-12-34,0 1-1,-1 0 1,1 0 0,-1-1-1,1 1 1,0 1 0,-1-1-1,0 0 1,1 0 0,-1 0-1,0 1 1,1-1 0,-1 1-1,0-1 1,0 1 0,0-1-1,0 1 1,-1 0 0,1-1-1,0 1 1,-1 0 0,1 0-1,-1-1 1,0 1 0,1 0 0,-1 0-1,0 0 1,0 2 0,0 3 18,0 0 0,-1 0 0,0 0 1,0-1-1,-1 1 0,-3 11 1,-1-4-20,-1 1 1,-1-1 0,-17 24-1,-34 36-611,34-47-705,-1-1-1,-1-1 1,-1-2 0,-41 27 0,14-17-2896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02.9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1 142 4793,'0'0'15776,"5"2"-15338,12 2-183,-1 0 1,0-1 0,1-1-1,0-1 1,0 0-1,-1-1 1,20-2 0,-8-2-119,1-1 1,-1-1 0,41-15-1,51-19 173,155-31 0,-243 67-243,1 0-1,52 2 0,-73 2 14,-11 0-69,-1 0 0,1 0 1,0 1-1,0-1 0,-1 0 0,1 0 0,0 0 1,0 1-1,-1-1 0,1 0 0,0 1 1,-1-1-1,1 1 0,0-1 0,-1 0 0,1 1 1,-1 0-1,1-1 0,-1 1 0,1-1 0,-1 1 1,1 0-1,-1-1 0,0 1 0,1 0 1,-1-1-1,0 1 0,1 0 0,-1-1 0,0 1 1,0 0-1,0 1 0,1 3 35,-1 0 1,1 0-1,-1 0 0,-1 5 0,1-1 42,-1-3-47,1 0 0,-1 0-1,0-1 1,0 1 0,-1 0 0,1-1-1,-2 1 1,1-1 0,0 1-1,-1-1 1,0 0 0,0 0 0,0 0-1,-1-1 1,-7 9 0,-6 3-307,-1-1 1,-35 23-1,28-20-563,-78 54-5513,54-36-2539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03.6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1 148 14899,'0'0'5057,"7"0"-4701,17 1 42,1-2 1,-1-1-1,0-1 1,0 0-1,31-10 1,73-34 416,36-11-592,-157 57-217,12-5 7,0 2-1,0 0 1,30-2-1,-49 6-12,1 0 0,-1 0 1,0 0-1,0 0 0,0 0 0,1 0 1,-1 0-1,0 0 0,0 0 0,0 0 0,1 0 1,-1 0-1,0 0 0,0 0 0,0 0 0,1 0 1,-1 0-1,0 0 0,0 0 0,0 1 1,1-1-1,-1 0 0,0 0 0,0 0 0,0 0 1,0 0-1,0 1 0,1-1 0,-1 0 1,0 0-1,0 0 0,0 0 0,0 1 0,0-1 1,0 0-1,0 0 0,1 2 0,-1-1 1,0 0-1,0 0 1,0 0-1,0 0 1,0 1-1,0-1 1,-1 0-1,1 0 1,0 0-1,-1 0 0,1 0 1,0 1-1,-1-1 1,-1 1-1,-12 18-14,6-11-12,-22 31-547,-2-2 1,-2-1 0,-42 35 0,19-22-142,-94 75 25,132-111 765,11-9 162,0 1 0,0 0 0,1 0 1,-12 15-1,13-13-12,23-6-202,-4-4 62,0 0 0,0 0 0,0-1 0,0-1 0,-1 0-1,1 0 1,20-12 0,0 1 226,204-96 1504,36-14-1184,-236 112-658,-28 10-385,-22 9-1032,-3 0 565,1-1-1,-1 0 1,0-1 0,0-1-1,-30 2 1,7-4-4654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04.1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833 1 11226,'0'0'7523,"0"0"-7433,-1 0 1,1 0-1,0 0 0,0 0 0,0 0 1,0 0-1,0 0 0,-1 0 0,1 0 0,0 0 1,0 0-1,0 0 0,0 0 0,-1 0 1,1 0-1,0 0 0,0 0 0,0 0 0,0 0 1,-1 0-1,1 0 0,0 0 0,0 0 1,0 0-1,0 1 0,0-1 0,-1 0 1,1 0-1,0 0 0,0 0 0,0 0 0,0 0 1,0 0-1,0 1 0,-1-1 0,-4 60-108,5 27-24,-11 664 3318,9-696-3127,0 3 334,-16 102 0,6-95 15,-40 171 1979,49-225-2321,-1 3 96,0 0 1,-11 19 0,15-32-238,-1-1-1,1 1 1,-1 0 0,1-1 0,-1 0 0,1 1 0,-1-1 0,0 1-1,1-1 1,-1 0 0,0 1 0,1-1 0,-1 0 0,0 0-1,0 0 1,1 1 0,-1-1 0,0 0 0,0 0 0,-14 4 33,4 2-9,0-1-1,0-1 1,0 0-1,-22 5 1,-50 2 132,73-10-234,0 0-1,0-1 1,0-1 0,0 1 0,1-2-1,-12-2 1,6 0-294,0-1 0,0-1 0,1-1 0,-14-8 0,-37-22-1027,-92-51-5001,36 23-6343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05.3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 41 16579,'0'0'5136,"-6"1"-5080,-6 2-51,-9 2 30,20-5-33,0 1 0,0-1 0,0 1-1,0-1 1,1 1 0,-1-1 0,0 1 0,0-1 0,1 1-1,-1-1 1,0 1 0,1 0 0,-1 0 0,0-1 0,1 1-1,-1 0 1,0 1 0,-1 4-32,1-1 0,-1 1 0,0 10 0,1-15 27,1-1 0,0 1 0,0 0 0,0 0 0,0 0 0,0 0 1,0 0-1,0 0 0,0 0 0,0 0 0,0 0 0,0-1 1,1 1-1,-1 0 0,0 0 0,1 0 0,-1 0 0,0-1 1,1 1-1,-1 0 0,1 0 0,-1-1 0,1 1 0,0 0 0,-1-1 1,1 1-1,0 0 0,-1-1 0,1 1 0,0-1 0,0 1 1,0-1-1,-1 0 0,3 1 0,15 1 169,0-1 1,1-1-1,19-3 0,-35 3-141,0-1-1,0 0 1,0 1-1,0-1 1,-1 0 0,1-1-1,0 1 1,-1 0-1,1-1 1,-1 0-1,1 1 1,-1-1-1,0 0 1,0 0-1,0 0 1,0 0-1,3-5 1,-4 5 22,0 0-1,0 1 1,0-1 0,0 0-1,0 0 1,0 0 0,-1 0-1,1 0 1,-1 0 0,0 0 0,1 0-1,-1 0 1,0 0 0,0 0-1,0 0 1,-1 0 0,1-1-1,0 1 1,-1 0 0,1 0-1,-1 0 1,0 1 0,0-1 0,1 0-1,-1 0 1,-2-2 0,1 1-80,1 1 0,-1-1 0,0 1 0,0-1 1,0 1-1,0 0 0,-1 0 0,1 0 0,0 0 0,-1 1 1,0-1-1,1 0 0,-1 1 0,0 0 0,0 0 1,0 0-1,1 0 0,-1 0 0,0 0 0,0 1 0,0 0 1,-6-1-1,-13 2-3160,-4 3-5377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0T08:47:38.368"/>
    </inkml:context>
    <inkml:brush xml:id="br0">
      <inkml:brushProperty name="width" value="0.05" units="cm"/>
      <inkml:brushProperty name="height" value="0.05" units="cm"/>
      <inkml:brushProperty name="color" value="#DDDDDD"/>
      <inkml:brushProperty name="ignorePressure" value="1"/>
    </inkml:brush>
  </inkml:definitions>
  <inkml:trace contextRef="#ctx0" brushRef="#br0">1 1,'0'0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42.03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1 372 13354,'0'0'10098,"6"0"-10402,11 1 287,-11-1 31,0 1-1,0-1 1,0-1-1,-1 1 1,1-1-1,8-2 0,5-3 67,-2-1-1,1-1 1,22-13-1,51-37 409,-46 29-282,226-127 433,-256 148-625,26-12 32,4-2-161,-45 21 55,-5 1 113,2 0-46,-74 7-528,47-3-422,-31 0 1,-40-4-3978,100 0 4879,-1 0 1,1 0-1,0 0 0,-1-1 1,1 1-1,0 0 0,-1-1 1,1 1-1,0-1 0,0 1 1,-1-1-1,1 0 0,0 1 1,0-1-1,0 0 0,-2-1 1,1-1 61,0 1 1,0-1 0,0 0-1,0 0 1,-2-5 0,-6-6 1124,5 11 113,3 11-1014,0 52-229,-3-1 0,-2 0 0,-3 0 0,-25 79 0,13-57 26,-41 130 88,28-116 136,-32 97 467,63-177-677,-1 0 0,-7 16 0,3-22 32,9-9-93,0 0 0,0 0 0,-1 0 1,1 0-1,0 0 0,-1 0 0,1 0 0,0 0 1,-1 0-1,1 0 0,0 0 0,0 0 0,-1-1 1,1 1-1,0 0 0,-1 0 0,1 0 1,0 0-1,0 0 0,-1-1 0,1 1 0,0 0 1,0 0-1,0-1 0,-1 1 0,1 0 0,0 0 1,0-1-1,0 1 0,0 0 0,-1 0 0,1-1 1,0 1-1,0 0 0,0-1 0,0 1 1,0 0-1,0 0 0,0-1 0,0 1 0,0 0 1,0-1-1,0 1 0,-5-55-1895,4 31 270,-4-16-3174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42.39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13202,'0'0'4377,"118"20"-3056,-69 16-329,-6 4 168,-6 1-168,-10-1-480,0-4-272,-6-11-128,-10-10-112,-6-10 0,-5 0-152,-5-5-152,-16-5-184,-6-10-5593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42.74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7985,'0'0'13643,"48"122"-13235,-32-87-176,0-9-88,-5-6-144,0-10-24,-11-30-3080,0-5-1241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43.14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51 15107,'0'0'7145,"21"-5"-7100,67-17-19,-56 13 9,-20 6-29,0-1 0,1 2 0,-1 0-1,0 0 1,22 0 0,-34 2-13,1 1-1,-1-1 0,1 0 0,-1 0 0,1 0 1,-1 0-1,1 0 0,-1 1 0,1-1 1,-1 0-1,0 0 0,1 1 0,-1-1 0,1 0 1,-1 1-1,0-1 0,1 0 0,-1 1 1,0-1-1,1 1 0,-1-1 0,0 0 0,0 1 1,1-1-1,-1 1 0,0-1 0,0 1 0,0-1 1,0 1-1,0-1 0,1 2 0,-1 18 6,0-14 11,0 179 236,0-183-256,1 0 1,-1 0-1,0 1 1,1-1-1,-1 0 1,1 0-1,0 0 0,-1 0 1,1 0-1,0 1 1,0-2-1,1 1 0,-1 0 1,2 2-1,2 2 3,1-1 0,11 10 0,-12-12 6,0 1 0,-1 0-1,1 0 1,-1 0 0,0 1 0,3 5-1,-3-5 11,-1 1 0,0 0 0,-1 1 0,1-1 0,-1 0-1,-1 1 1,1-1 0,-1 1 0,0 0 0,-1-1 0,1 1-1,-1 0 1,-1-1 0,1 1 0,-1 0 0,-2 6 0,-3 1-15,-1 0 1,0-1 0,-1 1 0,0-2-1,-1 1 1,-1-1 0,0-1 0,0 0-1,-13 10 1,18-16-92,0-1 1,-1 0-1,1-1 0,-1 1 0,0-1 1,0 0-1,0-1 0,-10 4 1,13-6-86,-1 1 0,1 0 1,0-1-1,-1 0 0,1 1 1,-1-2-1,1 1 0,0 0 1,-1-1-1,1 1 0,0-1 1,-1 0-1,1 0 0,0 0 1,0 0-1,0-1 0,0 0 1,-4-2-1,3 1-359,0-1 1,0 1-1,1-1 0,-1 0 1,-5-9-1,-13-22-4684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07.72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 11738,'0'0'3741,"5"19"-2226,0-3-1150,4 17 414,-1 1 0,4 35 0,-2 217 1209,-10-236-1864,-1-26-105,-2-14-57,2-20-287,3-18-1131,0 0 0,7-28 0,5-13-7151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43.50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6 0 3392,'0'0'15453,"0"6"-14871,2 34-281,9 52 1,3 16 61,-9 0 320,-4-1 0,-18 145-1,9-196-502,2-14-80,-1 56-1,7-96-239,2-7-167,38-96-2054,-18 31-336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44.40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7113,'0'0'13100,"2"8"-12378,9 47-221,-3 1 0,3 103 1,-5-59-1149,-6-120-620,0-13-1503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44.83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17651,'0'0'1941,"11"2"-1924,33 9 1,-41-10-17,-1 0 1,1-1 0,-1 1 0,0 0-1,1 0 1,-1 0 0,0 1 0,0-1-1,1 0 1,-1 1 0,0-1 0,0 1-1,-1 0 1,1 0 0,0 0 0,1 2-1,0 0 3,2 3 92,-1 1 0,-1-1 0,1 1 1,-1 0-1,0-1 0,-1 1 0,2 10 0,1 2 32,3 10 45,-2 0 0,4 56-1,-7 64 38,-3-129-148,0-20 135,-12-9 455,7 3-659,1-1 0,-1 1 0,1-1 0,0-1 0,-7-11 0,-13-39-357,13 28 50,5 15 215,1 5 114,1-1 0,0 1 0,1-1-1,0 0 1,0 0 0,1 0 0,-1-15 0,7 25-71,19-2-398,31-4-1,-39 3-548,18-2-3594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45.47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18291,'0'0'3046,"3"23"-2976,7 78-17,-8-43-27,-2-52-22,0 0 0,0 0 0,1 0 1,0-1-1,0 1 0,2 9 0,-2-13 0,0 0 0,0 0 0,0 0 0,0 0 0,0-1 0,1 1 0,-1 0 0,0-1 0,1 1 0,-1-1 0,1 1 0,0-1 0,0 1 0,-1-1 0,1 0 0,0 0 0,0 0 0,0 0 0,0 0 0,0-1 0,0 1 0,0-1 0,0 1 0,0-1 0,4 1 0,2-1 110,0 0-1,0 0 1,0 0-1,0-1 1,14-3-1,-3-3 132,0 0-1,0-1 1,-1-1-1,0 0 1,24-18-1,-32 21-169,27-20 119,-26 17-164,1 1-1,1 0 0,18-9 0,-30 16-34,-1 1 0,0 0 1,0 0-1,1 0 0,-1-1 0,0 1 0,1 0 1,-1 0-1,1 0 0,-1 0 0,0 0 0,1 0 0,-1-1 1,0 1-1,1 0 0,-1 0 0,0 0 0,1 0 1,-1 1-1,1-1 0,-1 0 0,0 0 0,1 0 1,-1 0-1,0 0 0,1 0 0,-1 0 0,0 1 0,1-1 1,-1 0-1,0 0 0,1 0 0,-1 1 0,0-1 1,1 1-1,-1 0-36,0 0 1,0 0 0,0 0 0,0 0-1,0 0 1,0-1 0,0 1-1,0 0 1,-1 0 0,1 0-1,0 0 1,-1 0 0,0 2-1,-19 31-1531,-10 14-979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45.84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22 1 6513,'0'0'3316,"1"23"-1739,2 76 121,-4-74-919,0 0 1,-8 34 0,1 9 663,2 215 2295,6-260-3684,1 0 0,2 0 0,0 1 0,1-2 0,11 33 0,-14-52-574,-3-43-1995,-11-70 1,11 98 1981,-8-59-3547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46.19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57 7089,'0'0'7302,"13"-9"-6717,38-28 86,-34 26-116,-11 12-173,-2 0-99,-2-1-254,-1 0 0,1 1 1,0-1-1,-1 1 0,1 0 0,-1-1 0,0 1 0,1 0 1,-1 0-1,0 0 0,1 0 0,-1 0 0,0 0 0,0 0 1,0 1-1,0-1 0,0 0 0,0 1 0,0-1 0,1 3 1,8 9 190,-8-11-180,-1 1-1,1-1 1,0 1-1,-1-1 1,0 1-1,1-1 1,-1 1-1,0 0 1,-1 0-1,1-1 1,1 7-1,2 36 419,-4-31-314,2 176 767,-3-106-695,1 268 854,-2-336-1027,2-16-42,0 0-1,0 0 0,0 1 1,0-1-1,0 0 0,0 0 1,0 0-1,0 0 0,0 0 1,0 0-1,0 1 1,0-1-1,0 0 0,0 0 1,0 0-1,-1 0 0,1 0 1,0 0-1,0 0 0,0 0 1,0 1-1,0-1 0,0 0 1,0 0-1,-1 0 0,1 0 1,0 0-1,0 0 0,0 0 1,0 0-1,0 0 0,0 0 1,-1 0-1,1 0 0,0 0 1,0 0-1,0 0 0,0 0 1,0 0-1,-1 0 0,1 0 1,-8-12-65,-37-110-3515,24 47-1159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46.52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65 304 8513,'0'0'9342,"-4"24"-9219,-17 78-69,-17 44 116,38-146-174,-1 0-1,1 0 1,0 0 0,0 1 0,0-1 0,0 0 0,0 0 0,0 0 0,0 1 0,0-1 0,0 0-1,0 0 1,0 0 0,0 1 0,0-1 0,0 0 0,0 0 0,0 1 0,0-1 0,0 0-1,0 0 1,0 0 0,0 1 0,0-1 0,0 0 0,0 0 0,1 0 0,-1 0 0,0 1 0,0-1-1,0 0 1,0 0 0,0 0 0,1 0 0,-1 1 0,0-1 0,0 0 0,0 0 0,0 0 0,1 0-1,-1 0 1,10-4-263,2-5 255,-1 0 1,-1-1 0,14-17-1,-7 8 32,-12 14-10,192-195 320,-25 62 464,-141 116-540,1 2-1,1 2 0,62-26 1,-88 42-214,-6 2 124,-15-2-160,3-3-915,0 0 0,1 0 0,-15-10 0,-6-9-2727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46.88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92 1 12378,'0'0'4336,"-1"22"-4159,-2 71-120,2-65-6,0-20 62,1 0 1,0 0-1,0 0 0,3 13 1,-3-20-74,0 1 1,1-1 0,-1 1-1,1-1 1,-1 1-1,1-1 1,0 1 0,0-1-1,0 0 1,0 0 0,0 1-1,0-1 1,0 0 0,0 0-1,0 0 1,0 0-1,1 0 1,-1 0 0,0 0-1,1 0 1,-1-1 0,1 1-1,-1 0 1,4 0 0,1 0 225,0 0 1,1 0-1,-1-1 1,12 0 0,-5 0 105,-5-1-263,1 0 0,-1 0 1,1-1-1,-1 0 0,0 0 1,0-1-1,0 0 0,0 0 1,0-1-1,0 0 0,-1-1 1,0 0-1,0 0 0,0 0 1,8-9-1,-3 5-68,-9 9-22,-10 5-67,-17 15-839,-7 8-2255</inkml:trace>
  <inkml:trace contextRef="#ctx0" brushRef="#br0" timeOffset="1">1 568 18459,'0'0'3049,"139"-66"-2705,-90 36 96,-12 0-32,1 4-160,-11 6-248,-22 10-864,-5 5-1624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47.26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16611,'0'0'1636,"0"25"-1609,0 152 11,5-60 300,-4-102-130,1-1-1,1 1 1,1-1 0,0 1-1,11 23 1,-14-34-67,1 1-1,1-1 1,-1 0-1,1-1 1,-1 1-1,1 0 1,0-1-1,0 1 1,1-1-1,-1 0 1,1 0-1,0 0 1,-1-1-1,1 1 1,0-1-1,1 0 1,-1 0-1,0 0 1,0-1-1,1 0 1,-1 0-1,1 0 1,0 0-1,7 0 1,3 1 151,1-1 0,-1-1 0,1-1 0,-1 0 1,0-1-1,0 0 0,1-1 0,-1-1 0,-1 0 0,26-12 0,-11 0 196,35-26 1,-39 25-403,-24 17-97,0-1 1,0 0-1,0 0 1,0 0-1,1 1 0,-1-1 1,0 0-1,-1 0 1,1 0-1,0-1 0,0 1 1,0 0-1,-1 0 1,2-2-1,-2 2-25,0 0-1,0 0 1,0 0-1,-1 0 1,1 0-1,0 0 1,0 0-1,-1 0 1,1 1-1,0-1 1,-1 0-1,1 0 1,-1 0-1,1 0 1,-1 1-1,1-1 1,-1 0-1,0 1 1,1-1-1,-1 0 1,0 1-1,0-1 1,-1 0-1,-1-2-301,-1 1-1,0 0 1,0 0 0,-7-3-1,-25-6-4095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47.88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13482,'0'0'8938,"53"11"-8546,-47-1-136,-1-5-144,1 5-112,-6 5-128,0 21-168,-11-1-552,-11-4-3689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08.10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 16395,'0'0'4018,"5"19"-3911,16 66-63,-15-59 41,-2 0 0,2 40 0,-5-51-27,0 76-270,-1-153-5469,0 21-2062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48.75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0 117 9273,'0'0'9996,"1"3"-10120,4 21 117,-2 0-1,1 34 0,-1-16 449,-1 3 304,-1-21-296,6 39-1,-6-54-400,-1-40 29,2-60-353,-1 79 195,1 0 0,0 0-1,1 0 1,0 1 0,8-19 0,-4 14 40,1 1 1,0 0 0,2 1 0,19-25-1,-22 31 49,0 1 0,1 0-1,0 0 1,0 1-1,0 0 1,1 0 0,-1 1-1,1 0 1,16-5-1,-21 8 19,0 1-1,1 0 1,-1 0-1,1 0 1,-1 0-1,1 1 1,-1 0-1,1 0 1,6 1-1,-9-1-12,0 1-1,1-1 1,-1 1-1,0 0 1,0 0-1,0 0 1,1 0 0,-1 0-1,0 0 1,0 0-1,0 1 1,-1-1-1,1 1 1,0-1-1,0 1 1,-1 0 0,1 0-1,1 3 1,1 2 39,0 1-1,-1 0 1,1 0 0,-2 0 0,1 1 0,-1-1 0,1 13 0,-1 5 54,-1 29-1,-1-37-91,0-14-4,0 0 1,0 0-1,-1 0 1,1 0 0,-1 0-1,0-1 1,0 1-1,0 0 1,-3 5-1,3-7-8,-1 0-1,1 0 0,-1 0 1,1 0-1,-1 0 0,0 0 1,0-1-1,0 1 0,0-1 1,0 1-1,-1-1 0,1 0 0,0 1 1,0-1-1,-4 0 0,-1 1 10,0 0 0,0-1-1,0 0 1,0-1-1,-13 0 1,11 0 65,9 0-67,-1 0-1,0 0 1,1-1 0,-1 1-1,0 0 1,1-1-1,-1 1 1,0-1 0,1 1-1,-1-1 1,1 1-1,-1-1 1,0 0 0,1 1-1,0-1 1,-1 0-1,1 1 1,-1-1-1,1 0 1,0 1 0,0-1-1,-1 0 1,1 0-1,0 1 1,0-1 0,0 0-1,0 0 1,0 1-1,0-1 1,0 0-1,0 0 1,0-1 0,3-28-101,-1 22 59,0 1 0,1 0-1,0-1 1,0 1 0,1 1-1,0-1 1,1 0 0,-1 1-1,1 0 1,7-7 0,0 0-49,1 1 0,1 0 1,22-14-1,-14 12 61,0 1-1,1 1 1,32-11 0,-39 17 7,1 1 0,0 1 0,0 0 0,0 1 0,35 0 0,-50 2 9,1 1 1,-1 0-1,1 0 1,-1 1 0,0-1-1,1 0 1,-1 1-1,0-1 1,1 1 0,-1 0-1,0 0 1,0 0-1,1 0 1,-1 0 0,0 1-1,0-1 1,0 1-1,0-1 1,-1 1 0,1 0-1,0-1 1,-1 1-1,1 0 1,-1 0 0,0 0-1,1 0 1,-1 0-1,0 1 1,0-1 0,-1 0-1,1 0 1,1 5-1,0 10 72,-1 0-1,0 1 1,-1-1-1,-3 22 0,3-38-64,0 3 12,0-1 0,-1 1 0,1 0 0,-1-1 0,0 1 0,0-1 1,0 1-1,-1-1 0,1 1 0,-1-1 0,0 0 0,0 0 0,0 0 0,-5 5 1,5-6 5,0 0 0,-1 0 0,1-1 0,0 1 0,-1-1 0,0 0 1,1 1-1,-1-1 0,0-1 0,0 1 0,0 0 0,1-1 0,-1 1 0,0-1 1,0 0-1,0 0 0,0 0 0,0 0 0,-3-1 0,4 1-14,0-1-1,1 1 1,-1-1-1,0 1 1,0-1-1,1 0 1,-1 1-1,1-1 0,-1 0 1,1 0-1,-1 0 1,1 0-1,-1-1 1,1 1-1,0 0 1,-2-2-1,1 0 0,0 0-1,0 0 1,1-1 0,-1 1-1,1 0 1,0-1 0,-2-5-1,1-5-64,0-1 0,1 1 0,0-18-1,1 24-18,1-52-1191,4 3-1448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49.53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134 1 13946,'0'0'4829,"-9"26"-4753,-30 86 4,-13 9-42,25-63-36,26-54-20,-1 0 1,1 0-1,0 0 1,0 0-1,1 0 1,-1 0-1,1 0 1,0 6-1,4-9-64,1-2 145,1 0 0,0-1-1,-1 1 1,1-1 0,-1 0-1,0-1 1,0 1 0,1-1-1,-1 0 1,4-4 0,17-8 377,89-55 1463,-69 40-1184,53-25 1,-98 54-760,9-3 115,-10 4-85,0 0-1,0 0 1,1 0-1,-1 0 1,0-1-1,0 1 1,0 0-1,1 0 1,-1 0-1,0 1 1,0-1-1,0 0 1,0 0-1,1 0 1,-1 0-1,0 0 1,0 0-1,0 0 1,0 0-1,1 0 1,-1 0-1,0 0 1,0 0-1,0 1 1,0-1-1,0 0 1,1 0-1,-1 0 1,0 0-1,0 0 1,0 1-1,0-1 1,0 0-1,0 0 1,0 0-1,0 0 1,0 1-1,0-1 1,1 0-1,-1 0 1,0 0-1,0 1 1,0-1-1,0 0 1,0 0-1,0 0 1,0 0-1,-1 1 1,1-1-1,0 0 1,0 0-1,0 0 1,0 1-1,0-1 1,0 0-1,0 0 1,0 0-1,-4 11-291,1-1-1,-1 0 0,-1-1 1,1 1-1,-2-1 0,-10 16 1,-21 21-3670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49.93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1 330 14403,'0'0'6017,"134"-112"-6009,-70 62 456,-5 4 72,0 1-200,-5 9-112,-11 16-224,-16 5-216,-11 10-608,-27 5-2177,-10 10 729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50.29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151 1 488,'0'0'16202,"2"22"-15317,5 73-135,-5-63-380,3 29 602,-3 1-1,-8 81 0,6-140-959,-1 0 1,1 0-1,-1 0 0,0 0 0,0 0 0,0 0 0,-1-1 1,1 1-1,0 0 0,-3 2 0,4-4-63,-1 0 1,1-1-1,-1 1 0,1-1 1,-1 0-1,1 1 0,-1-1 1,0 1-1,1-1 0,-1 0 1,1 1-1,-1-1 0,0 0 1,1 0-1,-1 0 0,0 1 1,1-1-1,-1 0 0,0 0 1,0 0-1,-1 0-170,1-1 1,0 1-1,0-1 0,-1 1 0,1-1 1,0 1-1,0-1 0,0 0 0,0 1 1,0-1-1,0 0 0,0 0 0,0 0 1,0 0-1,-1-1 0,-13-17-5188</inkml:trace>
  <inkml:trace contextRef="#ctx0" brushRef="#br0" timeOffset="1">28 376 11058,'0'0'7202,"-5"23"-7122,-12 73 203,14-83-54,1 1 0,1-1 0,1 27-1,1-17-131,-1-23-97,0 1 1,0-1-1,0 0 1,1 1-1,-1-1 0,0 0 1,0 1-1,0-1 1,0 0-1,0 0 1,1 1-1,-1-1 1,0 0-1,0 0 1,1 1-1,-1-1 1,0 0-1,0 0 1,1 0-1,-1 1 0,0-1 1,1 0-1,-1 0 1,0 0-1,1 0 1,-1 0-1,0 0 1,0 0-1,1 0 1,-1 1-1,0-1 1,1 0-1,-1 0 1,1-1-1,16 0 107,-13 1-62,1-1 24,-1 0 0,1 0 0,0-1 1,0 1-1,-1-1 0,1 0 1,-1 0-1,1-1 0,4-3 0,6-6 215,15-14 0,-17 15-194,7-7-23,0 0 0,1 2 0,1 0 0,1 1 0,0 2-1,36-16 1,-50 26-51,0 0 0,1 1-1,0 0 1,-1 1-1,1 0 1,18 1 0,-27 0 10,0 0 1,0 0-1,0 0 0,0 1 1,0-1-1,0 0 1,0 1-1,0-1 1,0 0-1,0 1 1,0-1-1,0 1 0,0 0 1,-1-1-1,1 1 1,0 0-1,0-1 1,0 1-1,-1 0 1,1 0-1,0 0 0,0 0 1,0 2 44,0-1 0,1 1 0,-1 0 0,-1-1 0,1 1 0,0 0 0,-1-1 0,1 6 0,0-5-95,-1 1 0,0-1 0,0 0 0,0 1-1,0-1 1,-1 0 0,1 1 0,-1-1 0,0 0 0,0 0 0,0 0 0,0 0 0,-1 0 0,1 0 0,-3 4 0,-12 3-1725,0-4-2596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51.11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0 162 12642,'0'0'4344,"19"1"-2776,0-1 1,20-3 0,-20-3-1396,0-1 1,0-1-1,23-13 1,-18 9-59,44-27 135,-42 22-149,39-17-1,-60 32-87,0 0-3,0-1 0,0 1 0,0 1-1,1-1 1,-1 1 0,0 0 0,8-1 0,-13 2-9,0 0 0,0 0 1,1 0-1,-1 0 0,0 0 0,0 0 0,1 0 0,-1 1 1,0-1-1,0 0 0,1 0 0,-1 0 0,0 0 1,0 0-1,1 0 0,-1 1 0,0-1 0,0 0 0,0 0 1,1 0-1,-1 1 0,0-1 0,0 0 0,0 0 1,0 0-1,0 1 0,0-1 0,1 0 0,-1 0 1,0 1-1,0-1 0,0 1 0,0 11 7,0-6 6,-1 4-6,0 0 0,0 0-1,-1-1 1,-1 1 0,0 0-1,0-1 1,0 0 0,-1 1-1,-7 10 1,-7 10-240,-30 37 1,12-20-795,-2-2 1,-2-2-1,-75 63 1,70-76 2756,104-74-812,-8 5-413,163-97 386,-112 84-497,-93 48-372,-8 3 2,-4 1-55,0 0-1,0-1 1,0 1 0,0 1-1,0-1 1,0 0 0,-4 2 0,-14 1-339,-101 7-4445,63-10-2531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51.58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86 0 14483,'0'0'6337,"8"0"-6224,48 0-33,-55 1-75,0-1 0,0 0 0,0 1 0,0-1-1,-1 1 1,1-1 0,0 1 0,0 0 0,0-1 0,-1 1-1,1 0 1,0 0 0,-1-1 0,1 1 0,0 1 0,8 13 31,-3-5 8,-4-6-30,1-1 0,-1 1 0,-1 0 0,1 0-1,0 1 1,1 7 0,6 39 92,-3-23-2,2 37-1,-3 273 652,-5-223-484,-2-25 0,-4-1 1,-20 107 0,5-103-168,18-84-76,0 0-1,0 0 1,-1 0 0,0 0 0,-1-1 0,0 1 0,-10 11 0,13-18-66,1 0 1,-1-1-1,1 1 1,-1-1-1,0 0 1,0 1-1,0-1 1,0 0-1,0 0 1,0 0-1,0-1 0,0 1 1,0 0-1,0-1 1,0 1-1,-1-1 1,1 0-1,0 0 1,0 0-1,0 0 1,-1 0-1,1 0 0,0-1 1,0 1-1,0-1 1,-5-1-1,3 0-419,0 0-1,-1 0 0,1 0 1,0-1-1,0 0 0,1 0 1,-1 0-1,0 0 0,1 0 1,-5-7-1,-9-16-8458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51.99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17355,'0'0'5849,"113"96"-4616,-76-66-265,-10-9-248,0-1-288,-11-10-416,-11 5-16,-15-10-1056,-23-5-128,-10 0-1881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56.65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3 13154,'1'-2'9731,"2"7"-9333,6 70-162,-1 134-1,-8-206-234,-1-3-1,1 1 0,0-1 0,0 1 0,0-1 0,0 1 0,0-1-1,0 1 1,0-1 0,0 1 0,0-1 0,0 1 0,0-1 0,1 1 0,-1-1-1,0 1 1,0-1 0,0 1 0,1-1 0,-1 1 0,0-1 0,1 0-1,-1 1 1,0-1 0,1 1 0,-1-1 0,0 0 0,2 1 0,-2 0-72,1-4-77,5-14-107,-3 6-284,1 1 0,0-1-1,0 1 1,1-1 0,1 1 0,0 1 0,0-1 0,8-9 0,-1 7 305,0 1-1,0 1 1,1 0 0,22-12-1,-12 7 515,-7 9 269,-8 4-214,-9 2-331,0 0 0,0 0 1,0 0-1,0 0 1,0 0-1,0 0 0,0 0 1,0 0-1,1 0 1,-1-1-1,0 1 1,0 0-1,0 0 0,0 0 1,0 0-1,0 0 1,0 0-1,0 0 0,0 0 1,0 0-1,0 0 1,0 0-1,1 0 0,-1 0 1,0 0-1,0 0 1,0 0-1,0 0 0,0 0 1,0 0-1,0 0 1,0 0-1,0 0 0,0 0 1,1 0-1,-1 0 1,0 0-1,0 0 0,0 0 1,0 0-1,0 0 1,0 0-1,0 0 0,0 0 1,0 0-1,0 0 1,0 1-1,0-1 0,1 0 1,-1 0-1,0 0 1,0 0-1,0 0 0,0 0 1,0 0-1,0 0 1,0 0-1,0 0 1,0 0-1,0 0 0,0 1 1,0-1-1,0 0 1,0 0-1,-4 5-157,2-3 103,-18 17-1103,-11 6-975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57.04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12978,'0'0'6282,"43"137"-4386,-33-97-832,1 6-520,-5-11-400,-1-9-72,0-6 0,-5-10-72,0-25-912,0-21-1064,0 1-5490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57.42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0 158 15779,'0'0'2764,"22"-13"-2568,72-41 25,-67 39 88,1 1-1,1 1 1,44-14 0,-48 20-229,41-6 0,-56 12-58,-10 1-19,0 0 0,0 0-1,0 0 1,0 0 0,0 0-1,0 0 1,0 0-1,0 0 1,0 0 0,0 0-1,0 0 1,0 0 0,0 0-1,0 0 1,0 0 0,0 0-1,0 1 1,0-1 0,-1 0-1,1 0 1,0 0-1,0 0 1,0 0 0,0 0-1,0 0 1,0 0 0,0 0-1,0 0 1,0 0 0,0 0-1,0 0 1,0 0 0,0 0-1,0 0 1,0 1-1,0-1 1,0 0 0,1 0-1,-1 0 1,0 0 0,0 0-1,0 0 1,0 0 0,0 0-1,0 0 1,0 0 0,0 0-1,0 0 1,0 0-1,0 0 1,0 0 0,0 0-1,0 0 1,0 0 0,0 0-1,-27 35 292,-2-1 0,-40 35 0,31-32-290,0 2-65,10-9-241,-52 42-1,76-69 297,0 0 1,-1 0-1,1 0 0,0 0 0,-1-1 0,0 0 0,0 0 0,0 0 1,-7 2-1,11-4 223,9 0 108,10-1-83,0-1-1,0 0 1,-1-1 0,1-1-1,26-10 1,-37 12-177,19-6 138,0-2 1,-1 0-1,33-19 0,-50 23-341,-22 14-325,-19 14-1245,-12 3-2889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19.54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1 322 8689,'0'0'10499,"54"139"-9763,-44-101-320,5-6-168,0-4-168,-6-9-72,1-5-8,-5-10-152,0-4-168,-5-46-928,-15 4-697,1-5-3832</inkml:trace>
  <inkml:trace contextRef="#ctx0" brushRef="#br0" timeOffset="1">1 322 4320,'58'-58'7518,"-57"57"-7398,-1 0-1,1 0 1,0 0 0,-1 0 0,1 1-1,0-1 1,0 0 0,0 1 0,0-1-1,0 0 1,-1 1 0,1-1 0,0 1-1,0-1 1,0 1 0,0 0 0,2-1-1,1 1-6,-1-1-1,0 1 1,0-1-1,0 1 1,0-1-1,-1 0 1,1 0-1,0-1 1,0 1-1,4-3 1,27-22 782,-22 16-667,64-60 514,-1 2-542,-61 57-175,0 0 0,1 2-1,25-14 1,-36 21-5,0 0-1,0 1 1,0-1 0,0 1 0,1 0-1,-1 0 1,0 1 0,8-1-1,-11 1 21,0 0 0,0 0-1,0 0 1,0 1 0,0-1 0,0 0-1,0 1 1,0-1 0,0 1-1,0-1 1,0 1 0,0 0 0,0-1-1,0 1 1,-1 0 0,1-1-1,0 1 1,0 0 0,-1 0 0,1 0-1,0 0 1,-1 0 0,1 0-1,-1 0 1,1 0 0,-1 0-1,0 0 1,1 0 0,-1 0 0,0 0-1,0 1 1,1 5 106,0 0 0,0 0 1,-1 12-1,0-12-57,0 0-52,0 19 179,0 1 1,-9 51-1,7-69-248,-1-1 0,1 0 0,-1 1 0,0-1 0,-1 0 1,0-1-1,0 1 0,-1-1 0,0 0 0,0 0 0,-1 0 0,0-1 0,-9 9 0,-37 25-3280,27-25-1130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08.66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0 388 11378,'0'0'5878,"9"0"-5268,0 0-483,-3 0-64,0-1 1,-1 2-1,1-1 0,-1 1 0,10 2 0,-9-2 16,-5-1-66,0 0 1,0 0-1,0 0 0,0 1 0,0-1 0,0 0 0,0 1 0,0-1 1,0 0-1,0 1 0,-1-1 0,1 1 0,0-1 0,0 1 0,0 0 1,-1-1-1,1 1 0,0 0 0,-1-1 0,1 1 0,0 0 0,-1 0 0,1 0 1,-1 0-1,1 0 0,-1-1 0,1 3 0,2 7 372,0 1-1,0 0 1,-1 0 0,1 13-1,0 5-206,9 33-24,7 64-79,0 50 119,-16-137-62,-3-39 189,-1-1-100,-19-19-881,-29-36-1,30 33 319,-41-38 0,60 59 427,-1 1 1,1-1-1,0 1 0,0-1 1,0 1-1,0 0 0,0-1 1,0 1-1,0-1 0,0 1 1,0-1-1,1 1 0,-1 0 1,2-3-1,2-5-81,1-1-1,0 1 1,0 1 0,14-16-1,-17 21 2,280-337 256,-74 95-184,-158 178-53,-49 66-19,0 1-2,-1 0 0,0 0 0,0 0 0,1-1 0,-1 1-1,0 0 1,0 0 0,0-1 0,1 1 0,-1 0 0,0 0 0,0-1 0,0 1 0,0 0-1,0-1 1,0 1 0,1 0 0,-1 0 0,0-1 0,0 1 0,0 0 0,0-1 0,0 1 0,0 0-1,0-1 1,0 0 148,0 12-232,-2 32 21,-13 85 1,12-108 57,1 0 0,2 24 0,0-36-39,0-7 39,0-1-1,0 1 1,0-1-1,1 0 1,-1 1-1,0-1 0,1 0 1,-1 1-1,0-1 1,1 0-1,-1 1 1,0-1-1,1 0 0,-1 1 1,1-1-1,-1 0 1,0 0-1,1 0 1,-1 1-1,1-1 1,-1 0-1,1 0 0,-1 0 1,1 0-1,-1 0 1,1 0-1,-1 0 1,1 0-1,-1 0 1,1 0-1,-1 0 0,1 0 1,-1 0-1,0-1 1,2 1-1,2 0 14,4-1 62,0 1 0,0-2 0,0 1 0,-1-1 0,1 0 0,0-1 0,-1 1 0,15-9 0,4-4 105,27-21 0,10-5 66,-53 35-222,-7 4-22,0 0-1,1 0 1,-1 0 0,1 1-1,-1-1 1,1 1-1,0 0 1,0 0-1,4-1 1,-11 8-104,-48 63-1879,13-27-3558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57.79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8161,'0'0'5408,"1"0"-5101,0 0 1,0 0 0,0 0-1,0 0 1,0 1 0,0-1-1,0 0 1,0 1 0,0-1-1,0 0 1,-1 1 0,1-1-1,0 1 1,0-1 0,1 2-1,4 21 1343,6 34 0,-3-12-1169,-7-37-385,1 3 21,-1 0 0,0 1 0,-1-1-1,0 22 1,0-33-297,-1 0 1,1 1-1,-1-1 0,1 0 1,-1 0-1,1 0 0,-1 0 1,1 0-1,-1 0 0,1 0 1,-1 0-1,1 0 0,-1 0 1,1 0-1,-1-1 0,1 1 1,-1 0-1,1 0 0,0-1 1,4-7-4209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58.16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11018,'0'0'8618,"8"7"-8127,25 22-49,-30-26-329,0 0-1,-1 0 1,1 0-1,-1 0 1,0 1-1,0-1 0,0 1 1,0 0-1,-1-1 1,1 1-1,-1 0 1,0 0-1,1 7 1,5 13 312,-6-22-432,0 2 54,1 0-1,0 0 0,1 0 1,4 6-1,-6-10-94,-1 1-1,1 0 0,-1-1 0,1 1 1,-1 0-1,1-1 0,0 1 1,0-1-1,-1 1 0,1-1 1,0 1-1,0-1 0,-1 0 1,1 1-1,0-1 0,0 0 0,0 0 1,0 0-1,0 0 0,-1 1 1,1-1-1,0 0 0,0 0 1,0-1-1,0 1 0,0 0 1,-1 0-1,1 0 0,0-1 0,0 1 1,0 0-1,0-1 0,1 0 1,4-4-759,1-1 1,-1 0 0,0 0-1,9-13 1,2-6-3675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7:58.54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57 9458,'0'0'11449,"11"6"-10437,33 22-446,-41-26-527,0 0 1,0 0-1,0 0 0,0-1 0,0 0 0,0 1 0,0-1 1,5 1-1,0-1 12,-3 1-161,0-1 0,0 0-1,0 0 1,1 0 0,-1-1 0,1 0-1,-1 0 1,0 0 0,1 0-1,-1-1 1,0 0 0,0 0 0,1-1-1,4-2 1,4-2-371,0-1 0,-1-1 1,18-13-1,-13 9 585,20-11 0,-27 18 271,0 1 0,1 0-1,0 0 1,0 1 0,0 1 0,0 0 0,1 0 0,-1 2-1,20 0 1,-28 0-250,0 0 0,0 0 0,-1 0 0,1 1 0,0-1 0,0 1 0,-1 0 0,1 0 0,0 1 0,-1-1 0,0 1 0,1-1 0,-1 1 0,0 0 0,1 0 0,-1 1 0,-1-1 0,1 1 0,0-1 0,0 1 0,-1 0 0,0 0 0,1 0 0,-1 0 0,-1 1 0,1-1 0,0 1 0,2 6 0,-3-7-152,0 1-1,0-1 1,0 1 0,-1-1-1,1 1 1,-1 0 0,0 0 0,0-1-1,0 1 1,0 0 0,-1-1-1,0 1 1,1-1 0,-1 1-1,0 0 1,-1-1 0,1 0-1,-1 1 1,1-1 0,-1 0 0,0 0-1,0 0 1,-1 0 0,-2 3-1,0-1-477,-1 0-1,0-1 1,1 1-1,-1-1 0,-7 3 1,-39 15-7317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15.6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60 1 14859,'0'0'6220,"0"0"-6145,0 0 0,1 0 0,-1 0 0,0 0 0,0 1 1,1-1-1,-1 0 0,0 0 0,1 0 0,-1 1 0,0-1 0,0 0 1,1 0-1,-1 0 0,0 1 0,0-1 0,0 0 0,0 1 1,1-1-1,-1 0 0,0 1 0,0 20-126,1 2 45,-2-1 0,-5 39 0,-31 156 116,34-196-110,3-13 8,-1-1 0,-1 0 0,1 1 0,-1-1 0,-4 9 0,5-13-157,-4-8-3431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16.0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87 149 14187,'0'0'2573,"-9"25"-2361,-29 81-162,29-83 50,2 0 0,1 1 1,1 0-1,-4 44 1,8-56-73,-1 101 590,2-70-268,1-33-250,-1-1-1,2 1 0,-1 0 0,1 0 1,1 0-1,0-1 0,0 1 0,1-1 1,0 0-1,0 0 0,1-1 0,9 14 1,-5-12 39,0 1-1,0-2 1,0 1 0,2-1 0,-1 0 0,1-1 0,0 0 0,21 10 0,-22-14-59,1 0 0,0 0-1,0-1 1,0 0 0,0-1 0,0 0-1,1-1 1,-1 0 0,1-1 0,-1-1-1,0 1 1,1-2 0,-1 1-1,0-2 1,0 0 0,0 0 0,0-1-1,18-8 1,-10-1 41,0 0 0,-1-1 1,0-1-1,17-19 0,54-73 270,-77 90-360,0 0 0,-2 0 0,0-1 0,-1 0-1,0-1 1,-2 0 0,0 0 0,-2-1 0,0 0 0,-1 0 0,3-40 0,-7 60-30,0-106 214,-2 94-204,1 0 0,-1 1 0,-1-1 1,0 1-1,-1-1 0,-9-19 0,7 20-29,-1 0 0,0 0 0,0 1 0,-1 0-1,-1 0 1,0 1 0,0 0 0,-1 0 0,0 1-1,0 1 1,-1-1 0,0 2 0,0-1 0,-1 2-1,1 0 1,-1 0 0,-1 1 0,1 0 0,-17-2-1,6 2-84,0 1 0,-40 0 1,50 4 25,1 0 0,-1 0 0,1 1 0,0 1 0,-1 0 0,1 0 0,-13 7-1,4 1-416,1 1 0,0 1 0,2 1 0,-1 0 0,-25 27 0,-10 15-4168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17.2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189 0 9073,'0'0'10127,"-6"22"-9838,1 2-226,-1 4-9,-2 0 0,-22 54 1,6-27 7,-57 90 1,75-136-47,3-5-11,1 0 0,-1 0 1,1 0-1,-1 0 0,1 0 0,1 0 0,-1 0 1,0 1-1,0 4 0,2-9-5,0 1 0,0-1 1,0 0-1,0 0 0,0 0 0,0 0 0,0 0 0,0 0 1,0 0-1,0 0 0,0 0 0,0 1 0,0-1 0,0 0 1,0 0-1,0 0 0,0 0 0,0 0 0,0 0 0,0 0 1,1 0-1,-1 0 0,0 0 0,0 0 0,0 0 1,0 0-1,0 0 0,0 1 0,0-1 0,0 0 0,0 0 1,0 0-1,0 0 0,1 0 0,-1 0 0,0 0 0,0 0 1,0 0-1,0 0 0,0 0 0,0 0 0,0 0 0,0 0 1,0 0-1,1 0 0,-1-1 0,0 1 0,0 0 1,0 0-1,0 0 0,0 0 0,0 0 0,0 0 0,5 0 76,0-1-1,-1 1 0,1-1 1,0 0-1,-1-1 0,1 1 1,5-4-1,33-18 799,-28 15-672,107-69 1020,-70 42-930,76-38 0,-126 72-310,0 0 0,0 0 0,0 0-1,0 0 1,0 0 0,0 0 0,0 1 0,1-1-1,-1 1 1,4 0 0,-5 0 5,-1 0-1,0 0 1,0 0 0,0 0-1,1 0 1,-1 1 0,0-1-1,0 0 1,0 0 0,1 0-1,-1 0 1,0 1 0,0-1-1,0 0 1,0 0-1,1 1 1,-1-1 0,0 0-1,0 0 1,0 1 0,0-1-1,0 0 1,0 0 0,0 1-1,0-1 1,0 0 0,0 0-1,0 1 1,0-1 0,0 1-1,-5 17-546,2-12 163,0 0-1,0 0 1,-1 0 0,-6 8-1,-29 26-4984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17.6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70 1 10778,'0'0'5970,"2"21"-5892,7 237 1015,-10-148 509,-19 147 0,10-181-1482,10-75-122,-4 18 13,3-19-13,1 1 0,0-1 0,0 1 0,-1-1 0,1 1 0,0-1 0,-1 1 0,1-1 0,-1 1 0,1-1 0,0 0 0,-1 1-1,1-1 1,-1 0 0,1 0 0,-1 1 0,1-1 0,-1 0 0,1 0 0,-1 1 0,0-1 0,1 0 0,-1 0 0,1 0 0,-1 0 0,0 0 0,0 0-9,1 0-1,0 0 1,-1 0 0,1 0-1,0 0 1,0-1-1,-1 1 1,1 0-1,0 0 1,0 0 0,-1 0-1,1-1 1,0 1-1,0 0 1,-1 0-1,1 0 1,0-1 0,0 1-1,0 0 1,-1 0-1,1-1 1,0 1-1,0 0 1,0-1-1,0 1 1,0 0 0,0 0-1,0-1 1,-1 1-1,1 0 1,0-1-1,0 0 1,-7-24-1607,-5-35 0,5 6-2668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18.0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 15011,'0'0'4912,"12"-2"-5119,36-4 200,-47 6 7,1-1-1,-1 1 1,0 0-1,0 0 0,0 0 1,1 0-1,-1 0 1,0 0-1,0 0 1,0 1-1,0-1 0,0 0 1,1 1-1,-1-1 1,0 0-1,0 1 1,0 0-1,0-1 0,0 1 1,0-1-1,0 1 1,0 0-1,1 1 1,3 3-19,-2-3 5,0 0 0,1 1 0,-1-1 0,0 1 0,0 0 0,-1 0 0,1 0 0,-1 0 0,1 1 0,-1-1 0,0 1 0,0-1 0,0 1 0,-1 0 0,3 6 0,1 20 82,-1 1-1,-2 0 0,-2 52 0,-1-35 63,-19 283 519,20-322-637,0-9-7,0 1 0,0 0-1,0 0 1,0 0 0,0 0 0,0-1 0,0 1 0,0 0 0,0 0 0,0 0 0,-1-1 0,1 1 0,0 0 0,-1 0-1,1 0 1,0-1 0,-1 1 0,1 0 0,-1-1 0,1 1 0,-1 0 0,1-1 0,-2 1 0,0-1 42,-3-9-16,-4-27-1135,-7-45 0,6 11-1818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18.4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5 452 18163,'0'0'2050,"0"23"-2179,-4 78 88,4-92 18,-1 57-33,2-56-11,1-1-1,-1 0 1,5 11 0,-5-17-78,-1 0 0,1-1 0,0 1 1,0 0-1,0-1 0,1 1 1,-1-1-1,3 3 0,-4-4 68,1-1-1,0 1 0,0-1 1,-1 1-1,1 0 0,0-1 1,0 0-1,0 1 0,0-1 1,0 0-1,0 1 0,0-1 0,0 0 1,-1 0-1,1 0 0,0 0 1,0 0-1,0 0 0,0 0 1,0 0-1,0 0 0,0 0 1,0 0-1,0-1 0,0 1 0,0 0 1,0-1-1,0 1 0,1-2 1,6-3-14,0 0 1,-1-1 0,0 0-1,0-1 1,0 1 0,-1-1-1,9-12 1,186-214 1959,-144 176-78,117-93-1,-149 131-1585,1 1-1,1 2 0,39-19 1,-65 34-357,-4-1-75,-6-3-787,-1 0 1,-12-5-1,12 6-639,-27-15-6776</inkml:trace>
  <inkml:trace contextRef="#ctx0" brushRef="#br0" timeOffset="1">413 1 13138,'0'0'4193,"-1"22"-4213,-2 77-36,2-80 67,1 1-1,1-1 1,5 31 0,-5-45 30,0 0 1,1 0-1,-1 0 0,1-1 1,0 1-1,1-1 0,-1 1 0,1-1 1,0 0-1,0 0 0,0 0 1,0 0-1,1 0 0,0-1 1,6 5-1,-6-6 129,0 0-1,1 0 1,0 0-1,-1 0 1,1-1-1,0 0 1,-1 0-1,1-1 1,0 1-1,0-1 1,0 0 0,0 0-1,6-1 1,8 0 336,-14 1-404,1-1 1,0 0-1,8-2 1,12-2-83,-37 16-2385,-8 3-352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18.81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0 193 16843,'0'0'3697,"124"-25"-3577,-81-1 32,-6 1-104,1-5-48,-22 4-696,-11 6-1497,-5 10-2024</inkml:trace>
  <inkml:trace contextRef="#ctx0" brushRef="#br0" timeOffset="1">16 0 9498,'0'0'7170,"6"26"-6964,-4-18-159,29 171 1058,-31-176-1055,5 29 602,12 50 0,-15-75-565,1 1-1,-1-1 1,1 1 0,1-1-1,-1 0 1,1 0 0,0 0-1,1-1 1,0 1 0,0-1-1,0 0 1,7 6 0,-6-9 25,-1 0 1,1 0 0,-1 0 0,1-1-1,0 1 1,0-2 0,0 1 0,0 0 0,0-1-1,0 0 1,1-1 0,-1 1 0,0-1-1,0-1 1,7 0 0,-7 1-95,-1-1 0,0 0 0,0 0 1,1-1-1,-1 0 0,0 1 0,0-2 1,0 1-1,-1 0 0,1-1 0,-1 0 0,1 0 1,-1-1-1,0 1 0,0-1 0,0 0 0,5-7 1,-6 5-309,1-1 0,-1 0 0,-1 0 0,1 0 1,-1 0-1,0-1 0,-1 1 0,1-13 1,-1-13-5603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09.04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19 1 15171,'0'0'5433,"0"23"-5276,0 11-39,-1 110 527,-3 180-246,4-321-399,1 3 4,-1-5-1,1 1 1,-1-1 0,0 0 0,0 0 0,0 0 0,0 1 0,0-1 0,0 0 0,-1 0 0,1 0 0,0 1 0,-1-1 0,1 0 0,0 0 0,-1 0 0,1 0-1,-1 0 1,0 1 0,-4-16-502,0-131-4695,5 119 3679,0-42-4633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19.3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15107,'0'0'6073,"32"137"-5745,-21-96-192,-6-6 144,-5 1-152,0-6-8,6-10-40,-6 1-72,0-16-8,0-26-928,0-19-1384,0-11-8019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19.7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93 15387,'141'-68'2434,"-104"52"-1705,-25 14-511,-3 1-131,1 0-49,28-3 411,-34 4-361,-1 0 1,0 0-1,0 1 0,0-1 0,0 1 0,0-1 0,0 1 1,0 0-1,0 1 0,3 1 0,-2-1-39,0 1 0,0 1-1,0-1 1,-1 1 0,0-1 0,0 1-1,0 0 1,0 0 0,0 0 0,-1 1-1,0-1 1,0 1 0,0-1 0,0 1-1,-1 0 1,0-1 0,1 9 0,-1-7-28,0 0 1,0 0-1,-1 0 1,0-1-1,0 1 1,-1 0-1,0 0 1,0 0-1,0 0 1,-1-1-1,0 1 1,0 0-1,0-1 1,-5 9-1,-1-2 11,0-2 0,0 1 0,-1-1 0,-13 12 0,18-19-48,0 1 1,0-1 0,-1-1-1,1 1 1,-1 0 0,1-1-1,-1 0 1,0 0-1,0-1 1,0 1 0,0-1-1,0 0 1,0 0 0,-7 0-1,11-1-56,-1-1-1,0 1 1,1-1-1,-1 1 1,1-1-1,-1 1 1,1-1-1,-1 0 1,1 1-1,0-1 1,-1 0-1,1 0 1,0 0-1,0 0 1,-1 0-1,1-1 1,0 1-1,0 0 1,0 0-1,0-1 1,1 1-1,-1-1 1,0 1-1,1-1 1,-2-1-1,-1-6-241,1 1 0,-1-1 0,-1-10 0,4 16 230,-3-15 213,1 1 0,1-28 0,1 43-73,0 1-23,1 1 1,-1-1-1,0 0 0,1 0 0,-1 0 1,1 0-1,-1 0 0,1 1 0,-1-1 0,1 0 1,-1 0-1,1 1 0,0-1 0,0 0 1,-1 1-1,1-1 0,0 1 0,0-1 1,0 1-1,-1-1 0,1 1 0,0-1 0,0 1 1,0 0-1,0 0 0,0-1 0,1 1 1,26-4 197,-27 4-212,1 0 0,-1 0 0,1 0-1,0 0 1,-1 0 0,1 1 0,-1-1-1,1 0 1,0 1 0,-1-1 0,1 1-1,-1 0 1,1-1 0,-1 1 0,0 0-1,3 2 1,-3-2 1,0 1-1,0 0 1,0-1 0,0 1 0,0 0-1,-1 0 1,1 0 0,0 0-1,-1 0 1,0-1 0,1 1 0,-1 0-1,0 3 1,1 2-3,0-1 0,-1 1-1,0 0 1,0 0 0,-1 0 0,0 0 0,0 0 0,0 0-1,-1 0 1,0-1 0,0 1 0,-1-1 0,0 1-1,0-1 1,-1 0 0,1 0 0,-10 10 0,-6 3-879,0-1 0,-2-1 0,0 0 0,-42 23 0,-1 2-2886,35-21-1336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20.1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32 249 9722,'0'0'3450,"-5"10"-4753,-21 49 8294,30-57-5153,9-2-2995,-8 0 1864,6 0-485,0 0 1,-1-1-1,1 0 0,0-1 1,-1 0-1,1 0 0,17-7 1,156-80 1539,-63 27-885,94-26-212,-168 73-619,0 2 1,86-12-1,-129 25-57,131-11-227,-152 12-465,-1 1 0,1 1 0,0 1-1,-26 8 1,-25 12-5767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20.5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4945,'0'0'16915,"38"97"-16579,-33-67-128,6 0-80,-5-4-120,-1-11-8,0-5 0,1-10-240,-1-10-848,6-20-1264,-1-6-201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21.3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75 18 8433,'0'0'7694,"20"-2"-6298,4-2-1003,4 0 123,0 1 0,33 1 0,-29 1-7,-17 0-378,-1 1 0,1 0-1,-1 1 1,1 1 0,-1 0 0,0 1 0,19 5 0,-33-8-131,1 1 3,1-1-1,-1 1 0,0-1 1,1 1-1,-1 0 0,0 0 1,1 0-1,-1-1 0,2 3 1,-3-2-6,1 0 1,-1-1 0,0 1-1,0 0 1,1 0-1,-1 0 1,0-1-1,0 1 1,0 0 0,0 0-1,0 0 1,0 0-1,0 0 1,0-1 0,0 1-1,0 0 1,0 0-1,-1 0 1,1 0 0,0-1-1,-1 2 1,-1 1-3,1 1 1,-1-1-1,0 0 1,0 0-1,0 0 1,0-1-1,0 1 1,-1 0-1,1-1 1,-5 4-1,-34 21-85,19-14-13,-13 11-999,-61 31 0,83-48 756,-1-2 1,0 1-1,-1-2 1,1 0-1,-1 0 0,1-1 1,-1-1-1,-18 0 1,32-14 1507,2 7-1149,-1-1 0,1 1 0,0 0 0,0-1 0,1 1 0,0 0 0,4-9 1,21-34 20,-25 43-21,-2 5-13,2-3 4,0-1-1,1 1 0,-1-1 0,1 1 1,2-3-1,-3 5-9,-1 0 1,0 0-1,1 0 1,-1 0-1,1 1 0,-1-1 1,1 1-1,-1-1 1,1 1-1,-1 0 1,1-1-1,0 1 1,-1 0-1,1 0 1,1 0-1,0 0 308,15 0-1059,-17 0 901,-1 0 1,0 0-1,1 0 0,-1 0 1,1 0-1,-1 0 0,1 0 0,-1 0 1,1 0-1,-1 0 0,0 0 1,1 0-1,-1 0 0,1 1 0,-1-1 1,0 0-1,1 0 0,-1 0 1,1 1-1,-1-1 0,0 0 0,1 1 1,-1-1-1,0 0 0,0 1 0,1-1 1,-1 1-1,-9 5 521,8-4-692,1 0-1,-1-1 0,1 1 0,0 0 0,0 0 1,0 0-1,0-1 0,0 1 0,0 2 0,1 1 12,-12 224 81,-10-74 323,14-90-184,7-64-199,0 0-1,0 1 1,0-1 0,-1 0 0,1 0-1,0 0 1,-1 0 0,1 0 0,-1 1-1,1-1 1,-1 0 0,0 0 0,1 0-1,-1 0 1,-1 1 0,1-2 3,1 1-1,-1-1 1,0 0-1,1 1 1,-1-1-1,0 0 1,1 0-1,-1 1 1,0-1-1,0 0 1,1 0-1,-1 0 1,0 0-1,0 0 1,1 0-1,-1 0 1,0 0-1,-1-1 1,-1 1-26,1-2 0,-1 1 0,0 0 1,1 0-1,-1-1 0,1 0 0,-1 1 0,1-1 0,0 0 1,-4-4-1,-7-8-132,-26-31-136,34 39 598,5 5-292,-1 1 0,0-1 0,1 1 0,0-1 1,-1 1-1,1-1 0,-1 0 0,1 1 0,0-1 0,-1 0 0,1 1 1,0-1-1,0 0 0,-1 0 0,2 0-25,-1 0 1,0 1-1,0-1 0,1 0 1,-1 1-1,1-1 0,-1 0 1,1 1-1,-1-1 0,1 1 1,-1-1-1,1 1 1,-1-1-1,1 1 0,0 0 1,-1-1-1,1 1 0,0 0 1,-1-1-1,1 1 0,0 0 1,70-31-61,-61 28 60,0 0 1,0 1-1,0 0 1,0 0-1,16 0 1,-25 2-7,-1 0 0,1 0 1,-1 1-1,1-1 0,-1 0 0,0 0 1,1 1-1,-1-1 0,1 0 1,-1 1-1,0-1 0,1 0 0,-1 1 1,0-1-1,1 0 0,-1 1 1,0-1-1,0 1 0,1-1 0,-1 1 1,0-1-1,0 1 0,0-1 1,0 1-1,0-1 0,1 1 0,-1-1 1,0 1-1,0-1 0,0 1 1,0-1-1,-1 1 0,1-1 0,0 1 1,-2 21-199,2-21 207,-2 6 11,0 0 1,-1 0-1,0 0 0,0 0 0,0 0 0,-1-1 0,0 0 0,0 1 1,-8 8-1,-8 7 116,-23 20 0,27-27-35,14-14 36,0 1-1,0-1 0,0 1 1,1 0-1,-1 0 0,1 0 1,0 0-1,-1 0 0,1 0 1,0 0-1,-1 3 0,7-4 21,36-2 330,0-2 0,0-1 0,50-13 1,-76 14-448,9-3-77,0 0 0,28-13 0,-51 18-3,0 1 1,0 0-1,-1 0 0,1-1 1,0 1-1,-1-1 1,1 1-1,0-1 0,-1 1 1,1-1-1,-1 1 0,1-1 1,-1 1-1,1-1 0,-1 0 1,1 1-1,-1-1 0,1-1 1,-1 2 15,0-1 0,0 1 0,0 0 0,0-1 0,0 1 0,0-1 0,-1 1 1,1-1-1,0 1 0,0 0 0,0-1 0,0 1 0,-1-1 0,1 1 0,0 0 0,0-1 0,-1 1 0,1 0 1,0-1-1,-1 1 0,1 0 0,-1-1 0,-3-1-700,0-1 1,0 1-1,0 0 1,-7-2 0,-29-11-10325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25.8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1 16835,'0'0'5961,"76"5"-5609,-66-5-208,-10 5-31,6-5 39,-6 5 16,0 0-168,-33 15-296,1 6-833,-5-1-6928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26.2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70 1 11922,'0'0'7858,"0"152"-6410,-5-107-464,-6 6-544,0-5-272,0-6-64,-5-4-40,11-16-64,0-10 0,-1-5-112,6-15-1608,0-10-2497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26.6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1 152 12706,'0'0'2612,"19"1"-1983,63 2 240,-71-2-717,0-1 0,-1-1 0,1 0-1,0 0 1,-1-1 0,1 0 0,-1-1-1,1 0 1,-1-1 0,0 0 0,9-6-1,3 0 184,59-30 517,-48 23-252,0 1 0,66-22 0,-74 33-287,-23 5-55,-2 2 99,0-1-327,0 1 0,-1 0 0,1-1 0,-1 1 0,1 0 0,-1-1 0,1 1 0,-1-1 0,0 1 0,0-1 0,0 1 0,0-1 0,0 0 0,0 1 0,0-1 0,-3 2 0,-3 4 60,-17 21-44,-55 45 0,56-55-1611,-31 19 0,20-16-3538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27.0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13778,'0'0'5714,"0"111"-5642,0-100-64,0-1 40,0-5-40,0 0 80</inkml:trace>
  <inkml:trace contextRef="#ctx0" brushRef="#br0" timeOffset="1">1 1 12994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28.1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190 41 12994,'94'-34'2113,"-76"27"-1274,-18 8-670,11 24 895,-11-9-656,0 10-403,1-1 152,-1-1-1,-8 49 1,-7-20 503,-2 0 0,-42 87 1,-74 107-620,120-226-16,-20 24-1,31-43-19,1-1 2,1 0 0,-1 0 0,1 0 0,-1 0 0,0 0 0,1 0 0,-1 0 0,0-1 0,0 1 0,0 0 0,0 0 0,0-1 0,0 1-1,0-1 1,0 1 0,0-1 0,0 1 0,0-1 0,0 0 0,-2 1 0,1-4 130,-2-12-332,1 0 0,1-1-1,0 1 1,1-1 0,2-28-1,0 11-806,-1-88-2385,0 120 4115,2-9-350,11-1-182,0 1 0,17-9 0,-24 15-102,-1 1 13,-1 1-1,1 0 1,0 0 0,-1 0-1,1 0 1,0 1-1,0-1 1,0 1-1,0 1 1,0-1-1,0 1 1,1 0-1,-1 0 1,6 1 0,5 2 316,-1 1 0,1 0 0,17 7 0,24 8 37,23-4 410,141 9 0,-132-23-804,-84 1-93,-6 0 35,0-2-9,-2 1-38,-1 0-1,0-1 0,1 1 0,-1-1 0,0 0 1,0 0-1,-4-1 0,-3 0-183,9 1 127,0 0-1,-1 0 1,1 0-1,0-1 1,0 1-1,0-1 1,0 1-1,0-1 1,0 0 0,0 0-1,0 0 1,0 0-1,1 0 1,-1 0-1,0-1 1,1 1-1,-1 0 1,1-1 0,-1 0-1,1 1 1,-1-1-1,1 0 1,0 1-1,0-1 1,0 0-1,0 0 1,0 0 0,0-4-1,-2-4-561,0-1 0,1 0-1,1 0 1,-1-15 0,2 15 317,0-59-953,1 47 1794,-1 1 1,-1 0-1,-5-27 0,3 36 235,3 13-712,0 0 0,0 0 0,0 0 0,-1 0 0,1 0 0,0 0 0,0 0 0,0 0 0,0 0 1,0 0-1,0-1 0,0 1 0,0 0 0,0 0 0,0 0 0,0 0 0,0 0 0,0 0 0,0 0 0,0 0 0,-1 0 0,1 0 0,0 0 1,0 0-1,0 0 0,0 0 0,0 0 0,0 0 0,0 0 0,0 0 0,0 0 0,-1 0 0,1 0 0,0 0 0,0 0 0,0 0 0,0 0 1,0 0-1,0 0 0,0 0 0,0 0 0,0 0 0,-1 0 0,1 0 0,0 0 0,0 0 0,-7 16 2123,3-2-1589,-17 35-536,-37 84 29,-43 63-272,52-98 180,23-41 20,21-48 17,1 0-1,0 0 0,1 0 0,0 0 1,0 1-1,1-1 0,1 1 0,-1-1 1,1 17-1,1-25 5,0 0 0,1-1 0,-1 1 0,1 0 0,-1 0 0,0-1 0,1 1 0,-1 0 0,1-1 0,0 1 0,-1-1 0,1 1 0,-1 0 0,1-1 0,0 0 0,-1 1 0,1-1 0,0 1 0,0-1 0,0 0 0,-1 1 1,3-1-1,9 7-8,-8-4 59,0 0-1,0-1 1,0 1-1,0-1 1,1 0-1,-1 0 0,1-1 1,-1 1-1,1-1 1,0 0-1,0 0 1,-1-1-1,1 1 0,0-1 1,0 0-1,0-1 1,5 0-1,6-1 155,0-1-1,0 0 1,26-10-1,12-9-132,-54 22-56,1 0-1,-1-1 1,0 1 0,1-1-1,-1 1 1,1 0 0,-1-1-1,1 1 1,-1-1 0,0 1-1,0-1 1,1 1 0,-1-1-1,0 1 1,1-1 0,-1 1-1,0-1 1,0 1 0,0-1-1,0 1 1,0-1 0,0 0-1,0 1 1,0-1 0,0 1-1,0-1 1,0 0 0,0 1-1,0-1 1,0 1 0,0-1-1,-1 0 1,-8-20-385,7 18 228,-11-24-2536,-11-33-1,19 47 1132,-6-22-3131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09.40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1 101 11978,'0'0'6060,"13"-10"-5682,69-54 309,-40 39-434,-39 24-249,-2 1 8,0 0 1,0 0-1,0 0 0,0 1 1,0-1-1,0 0 0,0 1 1,0-1-1,0 1 0,0-1 0,0 1 1,-1-1-1,1 1 0,0-1 1,0 1-1,-1 0 0,1 0 1,0-1-1,-1 1 0,1 0 1,-1 0-1,1 0 0,-1 0 1,1-1-1,-1 1 0,1 0 1,-1 0-1,0 0 0,0 0 0,1 0 1,-1 0-1,0 1 0,1 6 67,0 1-1,-1-1 1,-1 10-1,1-6 15,0 477 1030,0-488-1114,0 1 0,0 0 0,0 0 0,0 0 0,-1 0 0,1-1 0,-1 1 0,0 2 0,1-4-8,-1 1 0,1-1 1,0 0-1,0 1 0,-1-1 0,1 0 1,0 1-1,-1-1 0,1 0 0,0 0 1,-1 0-1,1 1 0,-1-1 0,1 0 0,0 0 1,-1 0-1,1 0 0,-1 0 0,1 1 1,0-1-1,-1 0 0,1 0 0,-1 0 0,1 0 1,0 0-1,-1 0 0,1-1 0,-1 1 1,1 0-1,0 0 0,-1 0 0,1 0 1,-1 0-1,1-1 0,0 1 0,-1 0 0,1 0 1,0 0-1,-1-1 0,1 1 0,0 0 1,-1-1-1,1 1 0,0 0 0,0-1 0,-1 1 1,-7-9-489,0 1 0,1-1 0,-12-17 0,-3-10-2261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28.4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52 14595,'0'0'6558,"6"1"-6324,-2 1-190,-1-2-29,0 1 0,0 0-1,0 1 1,0-1 0,0 0 0,0 1-1,0 0 1,-1-1 0,5 5 0,-4-3 15,0-1 1,0 1 0,0-1 0,1 0-1,6 4 1,-9-6-164,0 1-1,0-1 1,0 0-1,0 1 1,0-1-1,0 0 1,0 0-1,1 1 1,-1-1-1,0 0 1,0 0-1,0 0 1,0-1-1,0 1 1,1 0-1,-1 0 1,0-1-1,0 1 1,0 0 0,0-1-1,0 1 1,0-1-1,0 1 1,0-1-1,0 0 1,1 0-1,16-21-410,-14 17 534,0-1 0,1 1 0,-1 0-1,8-6 1,-5 7 284,0 0-1,0 0 1,0 1 0,0 0-1,0 0 1,1 0-1,-1 1 1,1 0 0,0 1-1,-1 0 1,1 0-1,0 0 1,0 1-1,15 2 1,-20-2-224,-1 1-1,0-1 1,0 1 0,1 0-1,-1 0 1,0 0 0,0 0-1,0 0 1,0 0 0,0 1 0,0-1-1,0 1 1,-1-1 0,1 1-1,-1 0 1,3 2 0,0 2-15,0 0 1,-1 0-1,5 11 1,-3-9-2455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28.8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226 1 18307,'0'0'3345,"48"35"-3345,-48-14-320,0-1-1096,-16 5-1241</inkml:trace>
  <inkml:trace contextRef="#ctx0" brushRef="#br0" timeOffset="1">0 462 14715,'0'0'6377,"124"-55"-5801,-60 19 376,6-10-159,0-4-409,-6 4-192,-10 11-192,-17 9-352,-20 21-1297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29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103 1 3928,'0'0'12851,"0"182"-12723,-16-101 272,0 16 1057,0 4-97,0-5-568,5-9-272,-5-16-424,5-21 24,11-30-72,0-9-48,0-77-1800,0-5-889,5 0-9297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29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0 294 14459,'0'0'2704,"156"-71"-559,-97 31-385,-5 4-816,-6-4-504,-5 9-296,-11 1-88,-5 9-56,-11 6 0,-11 5-168,-10 10-392,-16 0-584,-12 15-5650</inkml:trace>
  <inkml:trace contextRef="#ctx0" brushRef="#br0" timeOffset="1">161 25 13946,'0'0'5602,"16"142"-4482,-16-96-608,0-5-288,0-1-112,0-15-64,0-4-40,0-16-16,6-31-720,5-19-512,-6-6-3889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29.9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0 19140,'0'0'3208,"0"147"-3200,-6-101-8,1 0-208,-22 4-1712,6-9-2401,5-11-120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30.3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199 30 10842,'0'0'5345,"-4"10"-5802,-10 29 434,14-38 39,-1 0 1,1 0-1,-1 0 1,1 0-1,0 1 1,-1-1-1,1 0 1,0 0-1,0 1 1,0-1-1,0 0 1,0 0-1,0 1 1,1-1-1,-1 1 1,0-1 18,1-1 0,-1 0 0,0 0 0,1 1 1,-1-1-1,0 0 0,0 0 0,1 0 0,-1 1 0,0-1 1,1 0-1,-1 0 0,0 0 0,1 0 0,-1 0 0,1 0 0,-1 0 1,0 0-1,1 0 0,-1 0 0,0 0 0,1 0 0,-1 0 0,0 0 1,1 0-1,-1 0 0,0 0 0,1 0 0,-1-1 0,1 1 0,3-2 213,0 0 0,-1 0 0,1 0-1,6-6 1,13-11 369,-11 8-422,1 0 0,0 2-1,16-11 1,-6 6-62,-19 13-106,-3 4 134,-1 12 41,-1 0 1,0 0-1,-1 0 1,-1 0-1,0 0 1,-9 24-1,-39 77-60,44-101-145,-2-1 0,0 0-1,0-1 1,-1 1-1,-18 16 1,25-27-32,0-1 1,0 1 0,0-1 0,0 0-1,-1 0 1,1 0 0,-1 0 0,1-1 0,-1 1-1,0-1 1,-4 1 0,-2-1-879,-1 1-1,-18-2 1,22 0 265,-25 0-4234</inkml:trace>
  <inkml:trace contextRef="#ctx0" brushRef="#br0" timeOffset="1">0 167 12618,'0'0'5636,"21"10"-4481,65 28-259,-70-30-515,-1-1 0,16 12 0,-7-5-44,37 24 590,-47-28-745,0-1 0,1 0 0,1-1 0,26 10 0,37 11 147,26 9-67,-52-26-107,1-2 0,61 4-1,-19-11-2992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31.0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242 0 14947,'0'0'4066,"0"21"-2951,0-18-1070,0 23 220,-1-1 0,-1 0-1,-1 0 1,-2 0 0,-7 26-1,-83 196 173,-23-9-455,114-231-52,2-9-213,7-13-127,15-17 291,2 0 0,47-51 0,-39 53 35,-27 28 75,0 0 1,0 0 0,0 0-1,0 1 1,0-1-1,0 1 1,0 0 0,0 0-1,6-1 1,-9 2 14,1 0 1,-1-1-1,1 1 0,-1 0 1,1 0-1,0 0 0,-1 0 1,1 1-1,-1-1 0,1 0 1,-1 0-1,1 0 0,0 0 1,-1 1-1,1-1 0,-1 0 1,1 0-1,-1 1 0,1-1 1,-1 0-1,1 1 0,-1-1 1,0 0-1,1 1 0,-1-1 1,0 1-1,1-1 0,-1 1 1,0-1-1,1 2 0,4 17 343,-2 5-51,-2 0-1,-2 33 1,0-14-163,1 172-1067,5-373-3462,1 92 497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31.5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0 314 8121,'0'0'7586,"118"-76"-4618,-59 36-663,6 4-1065,-6-4-168,-6 4-375,-4 6-385,-6 5-144,-22 4-160,1 11-8,-17 10-168,-32 0-408,-10 25-641,-12 1-7192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31.8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1 13826,'0'0'4613,"1"22"-4492,0-11-106,3 154 215,-8-83-185,-15 91 1,16-147-37,-2 20 70,3 49 0,2-83-3,0-11 902,3-1-858,0 0 0,-1-1 0,1 1 0,0-1 0,-1 1-1,1-1 1,-1 0 0,1 0 0,-1 0 0,0-1 0,1 1-1,3-4 1,24-23 141,-20 17 0,58-57 72,119-124 71,-71 57-2926,-94 105-170,-14 17-1722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32.2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71 9754,'0'0'11258,"102"0"-10594,-64-15-160,-6 5-96,0-5-88,-5-1-152,-11 11-88,-10-5 0,-23 10-248,-9 0-1240,-12 5-5545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09.73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1 459 15131,'0'0'2492,"2"17"-2107,1 2-245,1 6 62,-2-1 0,0 28 1,-2 26 78,0-78-291,0 0-1,0-1 1,0 1 0,0 0-1,1 0 1,-1 0 0,0 0-1,0 0 1,0-1-1,0 1 1,0 0 0,0 0-1,1 0 1,-1 0 0,0 0-1,0 0 1,0 0 0,0 0-1,1 0 1,-1 0 0,0 0-1,0 0 1,0-1-1,0 1 1,1 0 0,-1 0-1,0 0 1,0 0 0,0 1-1,0-1 1,1 0 0,-1 0-1,0 0 1,0 0 0,0 0-1,0 0 1,1 0 0,-1 0-1,0 0 1,0 0-1,0 0 1,0 0 0,0 1-1,1-1 1,-1 0 0,0 0-1,0 0 1,0 0 0,0 0-1,0 1 1,0-1 0,0 0-1,0 0 1,0 0-1,1 0 1,-1 1 0,0-1-1,0 0 1,0 0 0,0 0-1,0 0 1,0 1 0,0-1-1,0 0 1,0 0 0,0 0-1,-1 1 1,12-15-346,15-28 167,68-103 166,98-112 2210,-133 181-855,-58 73-1302,0-1 1,0 1 0,0 0-1,-1-1 1,1 1 0,-1-1-1,0 1 1,0-1 0,0 1-1,0-1 1,0 1 0,-1-1-1,-1-3 1,0-2-812,-1 0 0,-7-14 0,-3-9-3828,8 14-493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32.5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51 15371,'20'-42'1997,"-20"41"-1974,1 1 0,-1-1 0,1 1-1,-1-1 1,1 0 0,-1 1-1,1-1 1,-1 1 0,1 0 0,0-1-1,-1 1 1,1-1 0,-1 1 0,1 0-1,0 0 1,0-1 0,-1 1 0,1 0-1,0 0 1,-1 0 0,1 0-1,0 0 1,0 0 0,-1 0 0,1 0-1,0 0 1,0 0 0,-1 0 0,1 0-1,0 0 1,-1 1 0,1-1 0,0 0-1,-1 0 1,1 1 0,0-1-1,-1 1 1,1-1 0,0 1 0,2 0 37,3 3 158,0 1 0,0-1 1,0 1-1,-1 0 0,1 0 1,-1 1-1,8 11 1,-7-10-60,72 105 1045,-22-30-967,174 203 1030,-190-236-785,-27-31-183,1-1 1,1 0-1,32 27 1,-47-44-257,0 1 0,0-1 1,0 0-1,0 1 0,1-1 0,-1 0 1,0 0-1,0 0 0,1 1 1,-1-1-1,0 0 0,0 0 1,1 0-1,-1 1 0,0-1 1,1 0-1,-1 0 0,0 0 0,0 0 1,1 0-1,-1 0 0,0 0 1,1 0-1,-1 0 0,0 0 1,1 0-1,-1 0 0,0 0 0,1 0 1,-1 0-1,0 0 0,1 0 1,-1 0-1,0 0 0,0-1 1,1 1-1,0-13 2088,-1 6-2324,1-39 1015,-5-88-1205,-16-73-3846,6 126-525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32.9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16331,'0'0'5993,"0"147"-4704,0-96-305,6-16-408,-1-4-184,6-16-248,-6-10-144,-5-51-1160,0-4-529,-5-11-10649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36.6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9329,'0'0'12638,"5"6"-12618,20 25 100,-15-19 148,-1-1 1,11 20-1,-19-27-316,1 0 1,-1 0-1,0-1 0,0 1 0,-1 0 1,1 0-1,-1 0 0,0 0 0,-1 7 1,1-1-804,0 10-2754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37.0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12202,'0'0'9914,"54"127"-9154,-49-107 17,1-4-369,-1-6-272,1 0-136,-6 0-304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47.4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78 15131,'0'0'7198,"11"0"-6718,95-5 1100,-89 3-1471,0-1 0,-1-1 0,1 0 0,19-9 0,2-4-51,-25 10-46,1 1 1,26-8-1,-32 11-668,-21 6-674,-13 5-1228,-5-2-3876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47.9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87 15227,'0'0'4202,"3"15"-4079,47 173 544,-34-71-301,-12-78-218,13 56 0,-13-76-127,-3-15-20,0 0 1,-1 0 0,1 0 0,1 0-1,-1 0 1,1-1 0,-1 1 0,3 3-1,-3-6 0,0 0 0,0-1-1,-1 1 1,1 0 0,0-1-1,0 1 1,0-1 0,0 1-1,0-1 1,0 1 0,0-1-1,0 0 1,0 0 0,0 1-1,0-1 1,0 0 0,0 0-1,0 0 1,0 0 0,0 0-1,0 0 1,0 0 0,0 0-1,0-1 1,0 1 0,0 0-1,0-1 1,0 1 0,1-1-1,3-1 10,-1 0 0,0 0 0,0 0-1,0-1 1,6-4 0,10-12 49,21-27 0,-14 15-41,22-24-27,143-152-238,-155 172 225,1 2 1,1 2-1,67-42 0,-91 65 28,-1 0 0,1 1 0,0 1 0,1 0-1,-1 2 1,1-1 0,0 2 0,0 0 0,1 1 0,22 0-1,-37 2 21,0 0 0,-1 0-1,1 0 1,0 0 0,0 1 0,0-1-1,0 1 1,0-1 0,0 1-1,0 0 1,-1-1 0,1 1 0,0 0-1,0 0 1,-1 1 0,1-1-1,-1 0 1,1 0 0,-1 1 0,0-1-1,1 1 1,-1-1 0,0 1-1,1 2 1,1 3 63,0 0-1,0 0 1,-1 0-1,-1 1 1,2 8-1,0-4-12,0 14 39,-1 1-1,-1 36 1,-1-41-107,0-21-3,0 0 1,0 0 0,0 0 0,0 0-1,0 0 1,0 0 0,0 0 0,-1 0-1,1 0 1,0 0 0,0 0 0,-1 0-1,1 0 1,-1 0 0,1 0 0,-1 0-1,1 0 1,-1-1 0,0 1-1,1 0 1,-1 0 0,0-1 0,0 1-1,1 0 1,-1-1 0,0 1 0,-2 0-1,0 0 16,0 0-1,0-1 1,0 1 0,-1-1-1,1 0 1,0 0-1,-4 0 1,-5-1 7,5 1-195,-1-1 0,0 1 0,1-2 0,-1 1 0,1-1 0,0 0 0,0-1 0,-1 0-1,1 0 1,1 0 0,-1-1 0,1 0 0,-13-9 0,-18-17-3955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48.3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16611,'0'0'2953,"11"126"-2241,-1-80 48,6 0-176,1-6-256,-1-4-176,0-11-8,-5-10-144,-1-5 0,-4-4-72,-22-22-1936,-11-4-4602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48.7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15539,'0'0'3377,"5"26"-3281,1 2-38,0 5 266,1-1-1,23 62 0,-19-68 226,1 0 0,0-1 0,27 39-1,-31-54-447,0 0 0,0 0 1,1-1-1,0 0 0,0 0 0,1-1 0,1 0 0,-1-1 0,1 0 0,17 7 0,-14-9 36,1 0 0,0 0-1,0-2 1,0 0 0,21 1 0,80-2 364,-70-2-417,-46 0-86,106-4 198,-94 3-564,-1-1 1,1 0 0,-1 0 0,1-1 0,-1-1-1,18-8 1,-28 11 113,0 1 1,0-1-1,-1 1 0,1-1 0,0 1 0,0-1 0,-1 0 1,1 1-1,-1-1 0,1 0 0,0 1 0,-1-1 1,1-2-1,-1 3 251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49.0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0 239 17067,'0'0'4009,"124"-66"-3153,-76 36 8,0-6-199,0 6-265,-5-1-296,-5 11 0,-11 5-104,-11 5-8,-5 10-328,-17 5-857,-15 15-1503,-17 11-4458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49.4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 1 9874,'0'0'5154,"2"4"-4508,0 3-409,0-1 0,0 1 0,-1 0 0,0-1 0,1 13 0,-2 42 607,-1-24-482,1 260 2557,0-297-2919,0 0-1,0 0 0,0 1 0,0-1 0,0 0 0,0 0 1,0 0-1,0 0 0,0 1 0,0-1 0,0 0 0,0 0 1,0 0-1,0 0 0,0 0 0,0 1 0,0-1 0,0 0 1,0 0-1,0 0 0,0 0 0,0 0 0,0 1 0,0-1 1,0 0-1,-1 0 0,1 0 0,0 0 0,0 0 0,0 0 1,0 0-1,0 0 0,0 1 0,-1-1 0,1 0 0,0 0 1,0 0-1,0 0 0,0 0 0,0 0 0,-1 0 0,1 0 1,0 0-1,0 0 0,0 0 0,0 0 0,0 0 0,-1 0 1,1 0-1,0 0 0,0 0 0,0 0 0,0 0 0,0 0 1,-1 0-1,1 0 0,0-1 0,-7-4-65,3-3-436,-1-1 0,2 1-1,-7-18 1,6 11-712,-12-24-2652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10.09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41 1 6121,'0'0'5066,"-5"16"-2917,-17 57-1100,19-64-863,0 1-1,1-1 0,0 0 0,1 1 1,0-1-1,0 1 0,1 0 0,1 14 0,0-22-121,-1-1 0,0 0 0,1 0 0,-1 1 0,1-1 0,-1 0 0,1 0 0,0 0 0,0 0 0,-1 0 0,1 0 0,0 0 0,0 0 0,0 0 0,0 0 0,0 0 0,0 0 0,0-1 0,0 1 0,1 0 0,-1-1 0,0 1 0,0-1 0,1 0 0,-1 1 0,0-1 0,0 0 0,1 0 0,-1 0 0,2 1 0,6-1 265,-1 0-1,1 0 1,12-2 0,-16 2-189,0-1 35,1-1 0,0 1 1,-1-1-1,0 0 0,1 0 1,-1-1-1,0 1 0,0-1 1,9-7-1,-13 9-152,1 0 1,-1 1-1,0-1 0,0 1 0,0-1 1,1 1-1,-1 0 0,0-1 0,1 1 1,-1 0-1,0 0 0,1 0 0,1 0 1,-1 0-27,-2 1-77,0 0 0,0 0 0,0 0 0,0 0 0,0 0 0,0 1 0,0-1 0,0 0 0,-1 0 0,1 0 0,-1 2-1,-11 20-3115,-9 6-5333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49.8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1 128 12738,'0'0'4788,"5"0"-4108,9-1-69,-3 0-157,24 1 0,-33 0-445,0 1-1,0-1 1,0 0 0,0 0 0,0 1 0,0-1-1,0 1 1,0 0 0,0 0 0,-1-1 0,1 1-1,0 1 1,0-1 0,-1 0 0,1 0 0,0 0-1,-1 1 1,3 2 0,-2 1-11,0 1 0,0-1 0,0 1 0,-1-1 0,0 1 0,0 0 0,0 0 0,-1 0 0,0 0 0,0-1 0,-1 9 0,0 5 14,1-9 4,-1 0-1,0 0 1,-1 0 0,0 0-1,-5 14 1,-22 45 112,2-7 811,27-59-556,14-11 73,4-7-170,-1-1 0,17-18-1,-29 28-255,37-41-98,51-77 1,-23 24-2585,-9 4-5214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50.2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1 208 8409,'0'0'12987,"112"-30"-12939,-63 4 312,15 1 224,0-11-176,1 11-240,-6 0-160,-5 4-8,-17 6-48,-10 10-328,-11 5-408,-59 10-3265,6 5 200,-1-4-3840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50.6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231 12 10442,'0'0'7464,"0"-3"-6401,0-6-633,0 20-628,0 21 161,-26 544 1504,15-242-285,11-333-1176,0-1-1,0 1 1,0 0-1,0-1 1,0 1-1,0-1 0,0 1 1,-1 0-1,1-1 1,0 1-1,0-1 1,0 1-1,-1-1 1,1 1-1,0 0 0,-1-1 1,0 1-1,1 0-3,0-1 0,-1 0 0,1 0 0,0 0 0,-1 0 0,1 0 0,0 0 0,-1 1 0,1-1 0,0 0 0,-1 0-1,1 0 1,0 0 0,-1 0 0,1 0 0,0 0 0,-1-1 0,1 1 0,0 0 0,-1 0 0,1 0 0,-1 0 0,-19-14-98,18 12 57,-25-23-1319,1-1 0,1-2 0,-28-38-1,25 24-2459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51.0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12338,'0'0'2694,"0"-2"-2570,4 26 1805,1 35-1,-5-53-1725,2 198 1217,-3-111-989,1-93-432,0 0 0,0 0 0,0 0 0,0 0 0,0 0 0,0 0 0,0 0 0,0 0 0,0 0 0,0 0 0,0 0 1,0 1-1,0-1 0,0 0 0,0 0 0,0 0 0,0 0 0,1 0 0,-1 0 0,0 0 0,0 0 0,0 0 0,0 0 0,0 0 0,0 0 1,0 0-1,0 0 0,0 0 0,0 0 0,0 1 0,0-1 0,0 0 0,0 0 0,0 0 0,1 0 0,-1 0 0,0 0 0,0 0 0,0 0 1,0 0-1,0 0 0,0 0 0,0 0 0,0 0 0,0 0 0,0 0 0,0 0 0,0 0 0,1 0 0,-1 0 0,0 0 0,0 0 0,0-1 1,0 1-1,0 0 0,2 0-7,0 0 0,0-1 0,0 0 0,0 1 0,0-1 0,-1 0 0,1 0 0,0 0 0,0 0-1,-1 0 1,1 0 0,-1-1 0,1 1 0,-1-1 0,1 1 0,-1-1 0,0 1 0,1-3 0,3-1-5,47-56-194,-19 19-587,50-45 0,-71 76 732,0 1-1,0 0 1,1 1-1,0 0 1,1 1 0,0 1-1,0 0 1,27-8-1,-31 13 432,1 0 0,-1 1 0,1 0 0,-1 0 0,12 2 0,-4-1-6,-17 0-353,1 0 0,-1 1-1,0-1 1,1 0 0,-1 0 0,0 1-1,1-1 1,-1 1 0,0 0-1,0-1 1,1 1 0,-1 0 0,0 0-1,0-1 1,0 1 0,0 0-1,0 0 1,0 0 0,1 2 0,14 24 7,-9-13 1,-6-13-17,0 1 1,0-1-1,-1 0 0,1 1 1,-1-1-1,1 1 1,-1-1-1,1 1 1,-1-1-1,0 1 1,0 1-1,1-2 2,-1-1 1,0 0-1,0 1 0,0-1 1,0 0-1,0 1 0,0-1 1,0 0-1,1 1 0,-1-1 1,0 0-1,0 1 0,0-1 1,1 0-1,-1 0 0,0 0 1,1 1-1,-1-1 0,0 0 1,0 0-1,1 0 0,-1 1 1,0-1-1,1 0 0,-1 0 1,0 0-1,1 0 0,-1 0 1,0 0-1,1 0 0,-1 0 1,1 0-1,14 0 20,-10 0-59,212-5 91,-216 5-53,-1 1 0,0-1 1,0 0-1,0 0 0,0 0 0,0 1 1,0-1-1,0 0 0,0 0 0,0 1 1,0-1-1,0 0 0,0 0 0,0 0 1,0 1-1,0-1 0,0 0 0,0 0 1,0 1-1,0-1 0,-1 0 0,1 0 1,0 0-1,0 1 0,0-1 0,0 0 1,0 0-1,0 0 0,-1 0 0,1 1 1,0-1-1,-4 4 39,0-1 0,0 1 0,0-1-1,0 0 1,0 0 0,0-1 0,-1 1 0,0-1 0,-7 3 0,0-1 26,0 0 1,-23 3 0,29-6-123,0-1-1,1 0 1,-1 0 0,1-1 0,-1 0-1,1 0 1,-1 0 0,1 0-1,0-1 1,-1 0 0,1 0 0,0 0-1,0-1 1,-4-3 0,2 2-577,1 0 0,0-1-1,0 1 1,0-1 0,-7-9 0,-26-39-10145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51.4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19740,'0'0'4833,"108"97"-7130,-87-72-2296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51.8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0 178 13658,'0'0'5794,"129"5"-4226,-70-10-136,0-10-415,0-16-417,0 6-336,-5-5-160,-6 4-32,-15 1-72,-12 10 0,-5 10-72,-16 0-224,-32 5-969,-6 0-3032,-5 5-4824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52.2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264 1 11826,'0'0'5116,"2"8"-4762,17 65-87,-16-51 40,0 1-1,-2 0 1,0-1 0,-2 1-1,0-1 1,-1 1-1,-2-1 1,-8 33 0,-95 233 631,61-172-878,44-110-59,-19 47-14,-36 68 0,52-111-101,5-9 60,0 0 1,-1 0-1,1 1 0,-1-1 0,1 0 1,-1 0-1,1 0 0,-1 0 0,0 0 1,0 0-1,0 0 0,1 0 0,-1 0 1,0 0-1,0 0 0,0 0 0,0-1 1,0 1-1,-1 0 0,1-1 0,0 1 1,0-1-1,0 1 0,-2 0 1,2-1-46,1 0 1,0 0 0,0 0 0,-1 0-1,1 0 1,0 0 0,0 0 0,-1 0-1,1 0 1,0-1 0,0 1-1,0 0 1,-1 0 0,1 0 0,0 0-1,0 0 1,0 0 0,-1 0 0,1-1-1,0 1 1,0 0 0,0 0 0,-1 0-1,1-1 1,0 1 0,0 0 0,0 0-1,0 0 1,0-1 0,0 1 0,0 0-1,0 0 1,-1 0 0,1-1 0,0 1 0,-5-26-9435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52.5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18291,'0'0'4177,"118"137"-3096,-81-86-385,-10 0-176,5-11-312,-10-4-208,-6-16-16,-32-30-6362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53.0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0 16131,'0'0'4918,"-3"26"-4467,-9 86-124,9-85-227,-12 46 1,6-29 0,8-43-103,1 0 0,0-1-1,0 1 1,-1 0 0,1 0-1,0-1 1,0 1 0,0 0-1,0 0 1,0-1 0,0 1-1,0 0 1,0 0-1,1-1 1,-1 1 0,0 0-1,0-1 1,0 1 0,1 0-1,-1-1 1,1 1 0,-1 0-1,0-1 1,1 1 0,-1 0-1,1-1 1,-1 1 0,2 0-1,0 0-6,0-1 0,0 1 1,-1-1-1,1 0 0,0 0 0,0 0 0,0 0 0,0 0 0,2 0 0,7-1 53,5 0 40,0-1 1,1 0-1,-2-2 0,1 0 0,27-10 1,-7 2-75,-31 10-94,-1 1 1,1 0-1,-1 0 0,10 0 0,-13 1-331,-3 3-276,-13 15-1659,-11 6-624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53.3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1 107 4849,'0'0'16867,"156"-25"-16651,-103-6-96,1 6-120,-6 10-120,-21 5-144,-11 15-600,-10 15-1513,-6 11-639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10.444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0 142 5873,'0'0'14883,"106"-41"-14027,-75 16-48,0 0-288,-4 4-296,-5 4-224,-9 9-56,-9 4-424,-8 4-536,-14 0-208,-8 12-4097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53.7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87 18307,'0'0'3568,"19"0"-3448,123 0-47,-134 0-57,-6-1-31,0 1 0,0 0 0,0 0 0,0 0 0,0 0 0,0 1 0,3 0 0,-4-1 7,-1 1 0,1-1-1,0 1 1,-1-1 0,1 1 0,-1-1 0,1 1 0,0-1 0,-1 1 0,1-1 0,-1 1 0,0 0 0,1-1-1,-1 1 1,1 0 0,-1 0 0,0-1 0,0 1 0,1 0 0,-1 0 0,0-1 0,0 1 0,0 0-1,0 1 1,1 9-2,0 1 0,-2 0 0,1 0-1,-1 0 1,-1 0 0,0 0 0,-6 19 0,1-13 58,0 0 1,-1 0 0,-21 33 0,28-47-41,0-1 0,-1 1 0,1 0 0,0-1 0,1 1 0,-1 0 1,1 0-1,-1 0 0,1 0 0,0-1 0,2 8 0,-2 5 0,1-15 6,-1 1 0,1-1 0,-1 0 0,1 1 0,0-1 0,-1 0 0,1 0 0,0 0 0,0 1 0,0-1 0,0 0 0,0 0 0,0 0 0,0 0 0,0-1 0,1 1 0,-1 0 0,0 0 0,0-1 0,1 1 0,-1-1 0,1 1 0,-1-1 0,3 1 0,5 2 241,1-1 1,14 3 0,21 1 240,1-3 0,82-2 0,-106-5-198,-1 0 0,1-1-1,-1-1 1,0-1 0,30-15 0,15-5 86,-65 27-374,0 0-1,1-1 1,-1 1 0,0-1 0,0 1 0,0-1 0,1 0-1,-1 1 1,0-1 0,0 0 0,0 0 0,0 0 0,0 0-1,0 0 1,-1 0 0,1 0 0,0 0 0,0 0 0,-1-1 0,1 1-1,-1 0 1,1 0 0,-1-1 0,1 1 0,-1 0 0,0 0-1,1-1 1,-1 1 0,0 0 0,0-3 0,-1-2-25,-1 0 0,1 0-1,-1 0 1,0 0 0,0 0 0,-1 0 0,-3-6 0,-41-73-1324,-2-5-3764,-3-9-10554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55.2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7769,'0'0'14678,"0"2"-14465,1 6-163,0 1 0,1 0 0,0-1 0,0 1 0,5 11 0,5 18 131,5 53 18,5 99-1,-19-161-175,-2 4-735,0-64-1028,7-34 0,-1-1-1885,-1 0-2806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55.6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41 12138,'16'-5'3017,"5"0"-337,6 0-943,6-5-817,-1 5-544,0-1-248,-5 1-120,-11 5-8,-5 0-104,-17 5-1888,-15 16-729,-17 4-5561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56.0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10098,'0'0'6938,"4"2"-6475,-1-1-374,2 1 103,0-1-1,0 2 1,-1-1 0,1 0 0,-1 1 0,0 0 0,5 3 0,-6-3 17,0-1 0,0 0 0,1 0 0,-1-1 0,1 1 0,-1-1 0,1 1 0,-1-1 1,1 0-1,0-1 0,6 2 0,47 0 1033,-47-2-1017,-7 0-172,66 0 792,0-2 0,97-16-1,-69 4-1013,-53 12-3688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56.4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13274,'0'0'8826,"64"107"-7842,-42-57-367,-1 1-193,-5 5-248,0-11-72,-5-9-40,-6-11-64,1-4-64,-1-16-424,-5-21-2505,0-9-1336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56.8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92 17683,'0'0'1496,"20"-4"-906,-9 2-557,38-8 56,53-19 0,-61 17-74,0 1 1,1 3-1,0 1 0,0 3 1,76 0-1,-114 4 9,-1 0 0,1 0 0,0 0-1,0 1 1,-1 0 0,1-1 0,0 1 0,-1 0 0,1 1 0,-1-1-1,1 1 1,-1-1 0,0 1 0,5 4 0,-5-3 34,0 0 1,0 0-1,-1 0 1,1 1-1,-1-1 0,0 1 1,0 0-1,0 0 1,-1 0-1,1-1 1,-1 1-1,0 1 1,1 4-1,1 9 207,-1 1 0,-1-1 0,0 1-1,-1 0 1,-1-1 0,-1 1 0,-6 24 0,-4 9 146,-25 63 0,34-105-383,-1-1 0,0 1 0,-1-1 0,-5 10 1,8-17-43,0 1 0,1-1 0,-1 0 0,0 0 0,0 0 0,0 0 0,-1 0 0,1-1 0,0 1 0,-1 0 0,1-1 0,-1 0 1,1 0-1,-1 0 0,0 0 0,0 0 0,1 0 0,-5 0 0,-3 0-326,1 0 0,0-1 0,0 0 1,-1-1-1,-10-1 0,11 0-702,1-1 0,-1 1 0,-7-5 0,-27-13-6342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57.1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0 204 17787,'0'0'2961,"19"-10"-2893,62-29 76,-73 35-78,1 1 0,-1 0 0,1 0 1,0 0-1,12-1 0,-4 1 20,7-2 5,-18 4-79,0 0 0,0 0 0,0-1 0,0 0-1,11-5 1,-16 6-105,0 0 0,0 0 0,0 0-1,0 0 1,0 0 0,0 0 0,0 0-1,0 0 1,0-1 0,-1 1-1,1 0 1,0-1 0,-1 1 0,0 0-1,1-1 1,-1 1 0,1-1 0,-1 1-1,0 0 1,0-1 0,0 1 0,0-1-1,0 1 1,0-1 0,-1 1 0,1-1-1,-1-1 1,0-1-855,0 0 0,0 0 1,0 0-1,-1 0 0,0 0 0,0 0 0,-4-6 0,4 7 284,-1 0-1,1 0 0,-1 0 0,0 1 0,-6-5 0,-16-6 5548,23 12-4128,2 1-667,0-1 1,0 1 0,0 0 0,0 0 0,-1 0 0,1 0 0,0 0 0,0 0 0,0 0 0,0 0 0,0 0 0,-1 0 0,1 0 0,0 0-1,0 0 1,0 0 0,0 0 0,0 0 0,0 0 0,-1 0 0,1 0 0,0 0 0,0 0 0,0 0 0,0 0 0,0 0 0,-1 0 0,1 0-1,0 0 1,0 0 0,0 1 267,0-1-267,0 0 0,-1 0 0,1 0 0,0 0 0,0 1 0,0-1 0,0 0-1,0 0 1,0 0 0,-1 9 2170,1-3-2744,-4 30 529,2-9 68,-2 1 1,-12 46-1,12-62-115,-8 27-25,-20 42 0,27-70-216,0-1 1,-1 0-1,0 0 0,-1 0 0,0-1 0,-1 0 1,0 0-1,-14 12 0,21-20 190,0 0-1,0-1 1,0 1 0,0 0 0,0-1-1,0 1 1,-1-1 0,1 1 0,0-1-1,0 1 1,-1-1 0,1 0-1,0 0 1,-1 0 0,1 1 0,-2-2-1,3 2 49,-1-1 0,1 0 0,0 0 0,0 0 0,0 0 0,0 0-1,-1 0 1,1 0 0,0 0 0,0 0 0,0 0 0,-1 0 0,1-1 0,0 1-1,0 0 1,0 0 0,0 0 0,-1 0 0,1 0 0,0 0 0,0 0 0,0 0-1,0-1 1,-1 1 0,1 0 0,0 0 0,0 0 0,0 0 0,0 0 0,0-1-1,-1 1 1,1-5 5,-1-1 1,1 1-1,0 0 0,0-8 0,1 0 45,-1 12-29,0 1-1,0-1 1,0 1-1,0 0 0,1-1 1,-1 1-1,0 0 1,1-1-1,-1 1 0,0 0 1,0-1-1,1 1 1,-1 0-1,0 0 1,1-1-1,-1 1 0,1 0 1,-1 0-1,0 0 1,1 0-1,-1-1 0,1 1 1,-1 0-1,0 0 1,1 0-1,-1 0 0,1 0 1,-1 0-1,0 0 1,2 0-1,17 0 1010,-12 1-622,6-2 98,1 0 0,-1-1 1,0 0-1,0-1 1,0 0-1,22-10 1,71-40-23,-64 30-319,-38 22-156,-1-1-1,1 1 0,-1 0 0,1 0 0,4-1 0,2 0-211,-15 4-76,1 0 0,0 0 0,-1 1 0,-4 3 0,-7 4-1283,-24 10-4818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57.5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328 11 15595,'0'0'3889,"-59"132"-3769,27-66 584,-11 5-192,0 10-160,0-5-136,5-10-88,11-10-128,1-16 0,15-20-216,6-15-280,5-25-1560,0-15-953,10-16-5641</inkml:trace>
  <inkml:trace contextRef="#ctx0" brushRef="#br0" timeOffset="1">451 133 15387,'0'0'5617,"167"-51"-4457,-97 31-768,-6 5 40,-10-1 9,-6 1-337,-16 5-64,-10 5-40,-12 5-441,-58 41-1687,0-1-633,-11 6-2696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57.9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11 177 14891,'0'0'6889,"0"153"-6305,-6-98-328,6-4-136,-5-5-64,5-6 8,0-15-64,0-9-304,5-42-3408,11-14 983</inkml:trace>
  <inkml:trace contextRef="#ctx0" brushRef="#br0" timeOffset="1">188 0 13898,'0'0'5695,"4"25"-5637,14 81 4,-15-84 88,-1 1 0,-1 37-1,-2-23 78,-15 268 1263,6-164-920,-7 711 1344,17-775-1912,0-76-7,-1 5-384,1 0 0,1 0 0,-1 0 0,1 0 1,2 11-1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8:59.3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97 1 12938,'0'0'6883,"0"3"-6711,0 3-23,1 11 272,-2 0-1,0 0 0,-1 0 1,-7 29-1,7-39-363,-5 20 76,-1 0-1,-2-1 1,-1 0-1,-14 25 1,3-19-533,23-42-561,0 1 1,1 0-1,0-1 0,1 1 1,5-16-1,13-25-7558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10.768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 12162,'0'0'5544,"4"16"-4749,-1-4-646,2 11 111,-1 0 0,3 35 1,9 97 352,-14-142-296,-2-7-74,1 0 1,1 1 0,2 8 0,-3-13-183,-1-1 1,1 1-1,0-1 1,0 1-1,0-1 1,0 1 0,0-1-1,0 1 1,0-1-1,0 0 1,1 0 0,-1 0-1,0 0 1,1 0-1,-1 0 1,1 0-1,2 1 1,9 2 211,-1-1 1,1-1-1,0 0 1,0 0-1,0-1 1,22-2-1,-15 1 35,-11-1-158,0 1-1,0-2 0,0 1 1,0-1-1,0-1 1,-1 1-1,1-1 0,-1-1 1,11-5-1,-9 3 32,1-1-1,-1 0 1,0 0 0,-1-1 0,0-1-1,11-11 1,-19 18-183,0 1 0,0-1 0,0 0 0,0 0 0,0 1 0,0-1 1,-1 0-1,1 0 0,0 0 0,-1 0 0,0 0 0,1 0 0,-1 0 0,0 0 0,0 0 0,0 0 0,0 0 0,0 0 0,-1-3 0,0-9-159,-2-19-1261,0 0-1,-10-35 1,-7-3-3725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00.2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75 36 3208,'0'0'13242,"5"-3"-11421,2-2-1278,1 1-1,1 0 1,-1 0 0,0 1-1,1-1 1,0 2-1,-1 0 1,17-3 0,-24 5-541,0 0 0,1 0 1,-1 0-1,0 0 0,0 0 0,0 1 1,0-1-1,1 0 0,-1 0 1,0 1-1,2 0 0,-3 0-2,1-1-1,-1 1 1,1 0-1,-1-1 0,1 1 1,-1 0-1,1 0 0,-1-1 1,0 1-1,1 0 1,-1 0-1,0 0 0,0-1 1,0 1-1,0 0 1,0 1-1,2 13 14,-1 1 0,-2 26 0,1-33-17,-1-1 0,-1 0 1,1 0-1,-1 0 1,-1 0-1,-6 14 0,4-15-55,-1 0 0,0 0 0,0 0-1,-1 0 1,1-1 0,-2-1-1,1 1 1,0-1 0,-1 0 0,-11 5-1,19-10 51,0 0 0,0 0 1,0 0-1,-1 0 0,1 0 0,0 0 0,0 0 0,0 0 0,0 0 0,-1 0 0,1 0 0,0 0 0,0 1 0,0-1 0,0 0 0,0 0 0,-1 0 0,1 0 0,0 0 1,0 1-1,0-1 0,0 0 0,0 0 0,0 0 0,0 0 0,0 1 0,0-1 0,0 0 0,0 0 0,0 0 0,0 1 0,0-1 0,0 0 0,0 0 0,0 1 0,6 3-266,15 3 43,-17-6 232,9 1-3,0 2-1,0-1 0,-1 2 1,1 0-1,14 8 0,-25-12 9,1 1 1,-1-1-1,0 1 0,0-1 1,0 1-1,0 0 0,0 0 1,0 0-1,0 0 0,-1 0 1,1 0-1,-1 1 0,1-1 0,-1 0 1,0 1-1,0-1 0,0 1 1,0 0-1,0-1 0,-1 1 1,1-1-1,-1 1 0,0 0 1,0 0-1,0-1 0,0 1 1,0 0-1,-1-1 0,1 1 0,-1 0 1,1-1-1,-1 1 0,-2 3 1,0 0 41,0 0 1,-1-1 0,0 0 0,0 0-1,0 0 1,-1 0 0,0-1 0,-7 6 0,5-4-5,-6 5 2,0 0 0,-1-1 1,0 0-1,0-1 0,-1-1 0,0 0 0,-1-1 1,0-1-1,-18 5 0,12-6-44,24-10-371,10-15-1214,16-21 1,-1 6-2914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01.1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300 0 16107,'0'0'8053,"7"5"-7927,1 1-102,1 0 7,0 1 0,11 10 1,-19-12-38,0 2-62,-1-2-45,-7 5 154,-54 64-411,4 3 1,4 3-1,-60 116 0,103-177 400,1 0 0,0 0 0,2 0 0,0 1 0,1 1 0,1-1 0,1 1 1,1-1-1,1 1 0,0 0 0,3 23 0,-1-41-24,0 0 0,0 0-1,1 0 1,-1 0 0,1 0 0,0 0-1,0-1 1,0 1 0,0 0 0,0 0-1,1-1 1,-1 1 0,1-1 0,0 1 0,0-1-1,-1 1 1,2-1 0,-1 0 0,0 0-1,0 0 1,4 2 0,-1-2 20,0 0 0,0 0 0,0 0 1,0-1-1,1 1 0,-1-1 0,0-1 0,1 1 0,-1-1 1,0 0-1,9 0 0,-8-1 2,0 0 0,0 0 0,0 0 0,0-1 0,-1 0 0,1 0 0,0 0 0,-1-1-1,11-6 1,0-3 67,26-24-1,-26 22-57,-14 12-32,13-11 19,0-1 1,23-29-1,-35 39-17,0 1-1,0-1 1,-1-1-1,1 1 1,-1 0-1,0-1 1,0 1 0,-1-1-1,1 1 1,-1-1-1,0 0 1,0 0 0,-1 0-1,1 1 1,-1-1-1,0 0 1,0 0-1,-2-5 1,1 7-12,0-1 0,-1 1 1,0-1-1,0 1 0,0 0 0,0 0 0,-1 0 1,1 0-1,-1 0 0,0 1 0,0-1 1,0 1-1,0-1 0,0 1 0,0 0 0,0 0 1,-7-2-1,0 0-101,0 0-1,0 0 1,0 1 0,-1 1-1,-13-2 1,7 2-162,-1 0-1,0 2 1,-31 3 0,37 1-514,12-4 735,0 0 1,0 0 0,0 0 0,0 0-1,0 0 1,0 0 0,0 0-1,0 0 1,0 1 0,-1-1 0,1 0-1,0 0 1,0 0 0,0 0 0,0 0-1,0 0 1,0 0 0,0 1-1,0-1 1,0 0 0,0 0 0,0 0-1,0 0 1,0 0 0,0 0 0,0 1-1,0-1 1,0 0 0,0 0-1,1 0 1,-1 0 0,0 0 0,0 0-1,0 0 1,0 1 0,0-1 0,0 0-1,0 0 1,0 0 0,0 0-1,0 0 1,0 0 0,1 0 0,-1 0-1,1 1-521,1 0 0,0 0 0,-1 0 0,1-1 0,0 1 0,-1-1 0,1 0-1,0 1 1,0-1 0,-1 0 0,4 0 0,25 0-10226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01.6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53 1 17123,'0'0'5798,"5"0"-5662,263 5 43,-238-6-171,-19 0-15,0 1 1,0 0 0,21 3 0,-31-3-7,0 0 0,-1 1 0,1-1-1,0 0 1,-1 0 0,1 1 0,-1-1 0,1 1 0,0-1 0,-1 0 0,1 1 0,-1-1 0,1 1 0,-1 0 0,0-1 0,1 1 0,-1-1 0,0 1 0,1-1 0,-1 1 0,0 0 0,1-1 0,-1 1-1,0 0 1,0 0 0,1 21-135,-1-16 172,-1 3 5,0 0 1,-1 0-1,0 0 1,-1 0 0,1-1-1,-2 1 1,1-1-1,-1 0 1,-7 12 0,-10 20-5,-130 277 131,114-242-1,-52 97 504,-7 14 169,89-166-884,10-59-1421,6 5 150,19-47 0,-17 51-508,12-42-6375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02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71 62 10114,'0'0'10186,"0"11"-9899,0 146 723,-3-106-820,-3 0-1,-1-1 1,-16 58-1,-7 41 155,29-136-351,2-19-12,1 0 0,0 0 0,0 1 0,0-1 0,1 0 0,0 1 0,0-1 0,5-5-1,0-2 16,55-84-301,-31 51 11,-22 30 171,25-26-1,-29 35 109,0 1 0,1 1 0,-1-1 0,1 1 0,1 0 0,9-5 0,-16 10 9,0-1 0,0 1 0,0-1 0,0 1 0,0-1-1,0 1 1,0 0 0,0 0 0,0-1 0,0 1 0,0 0-1,1 0 1,-1 0 0,0 0 0,0 0 0,0 1 0,0-1-1,0 0 1,0 0 0,0 1 0,0-1 0,1 1 0,-1-1-1,0 1 1,-1-1 0,1 1 0,0 0 0,0-1 0,0 1-1,0 0 1,0 0 0,-1-1 0,1 1 0,1 2 0,1 2-8,-1 0 1,1 0-1,-1 0 1,0 1-1,1 8 1,-1-8 35,4 23 27,-1 1 1,-1-1 0,-2 1 0,-2 46 0,-1-39-10,1-36-41,0 0 0,0 0 1,0 0-1,0 1 0,1-1 0,-1 0 1,0 0-1,0 0 0,1 0 0,-1 0 0,1 0 1,-1 1-1,1-1 0,-1 0 0,1 0 1,0 0-1,0 1 0,0-2 0,-1 0 0,0 0 0,1 0 0,-1 1-1,1-1 1,-1 0 0,0 0 0,1 0 0,-1 0 0,1 0 0,-1 0 0,0 0-1,1 0 1,-1 0 0,1 0 0,-1 0 0,0 0 0,1 0 0,-1 0 0,1 0-1,-1 0 1,13-10-15,15-25 314,41-68-1,-44 64-94,128-191 931,-45 71-1026,-75 103-109,-32 54-1,-1 1 1,0 1-1,0-1 1,1 1 0,-1-1 0,0 1 0,0-1 0,1 1 0,-1-1 0,0 1 0,1-1 0,-1 1 0,0-1-1,1 1 1,-1 0 0,1-1 0,-1 1 0,0 0 0,1-1 0,-1 1 0,1 0 0,-1 0 0,1 0 0,-1-1-1,2 1 1,-9 12-746,-8 6-692,-5 3-2474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03.2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938 0 17339,'0'0'4285,"0"1"-4072,0 3-208,-1 1-1,-1-1 1,1 1-1,-1-1 1,1 1-1,-1-1 0,-1 0 1,1 0-1,0 0 1,-4 3-1,-5 10 1,-219 460 1,191-390 6,-23 51 41,-156 334 110,86-216-157,-17-11 15,118-203 134,-7 11 277,32-42-402,11-20-131,0 1-1,1 0 0,0 1 1,0-1-1,13-10 0,-2 1-109,30-34-1441,-3 1-2321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04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91 11 5905,'0'0'10642,"0"7"-9963,1 18-112,-2 1-1,-1-1 1,0 1 0,-11 38 0,11-55-455,-65 197 1717,63-199-1810,3-7-14,1 0-9,0-2 4,0 0 0,1 0-1,-1 0 1,0 1-1,1-1 1,-1 0 0,1 0-1,0 1 1,-1-1 0,2-2-1,4-6-8,15-39-490,3 2-1,1 1 1,42-57 0,-58 92 373,-1 0 1,19-18 0,-24 26 222,0 0 1,0 1-1,0-1 1,1 1-1,-1 0 1,1 0-1,-1 1 1,1-1-1,0 1 1,-1 0-1,1-1 1,0 2-1,0-1 1,0 0-1,4 1 1,0-1 205,-7 1-271,1 0 1,-1 0-1,1-1 0,-1 1 1,0 0-1,1 0 0,-1 0 1,1 1-1,-1-1 0,1 0 1,-1 0-1,1 1 1,-1-1-1,0 1 0,1 0 1,-1-1-1,0 1 0,0 0 1,1-1-1,-1 1 0,0 0 1,0 0-1,0 0 0,1 2 1,1 2 26,0 1 1,-1 0-1,0 1 1,0-1-1,0 0 1,-1 0-1,0 1 1,0-1-1,0 10 1,-1 2 106,-1 0 0,-2 20 0,0-27-98,1-1 0,-1 1 0,-1-1 0,0 0 0,0 0 1,-1 0-1,-10 14 0,14-23-105,1-4-20,4-7-78,19-30-236,51-64 1,-55 81 161,0 0 0,2 1 0,41-34 0,-59 53 202,-1 1 1,1 0 0,0 0 0,-1 0 0,1 0-1,0 1 1,0-1 0,1 1 0,-1 0-1,0-1 1,0 2 0,1-1 0,-1 0 0,6 0-1,-8 1 29,-1 0 1,1 0-1,-1 0 0,1 1 0,-1-1 0,1 0 0,-1 0 0,0 0 1,1 1-1,-1-1 0,1 0 0,-1 1 0,0-1 0,1 0 0,-1 1 1,1-1-1,-1 1 0,0-1 0,0 0 0,1 1 0,-1-1 0,0 1 1,0-1-1,1 1 0,-1-1 0,0 1 0,0-1 0,0 1 0,0-1 0,0 1 1,0 0-1,1 18 377,-1-15-305,1 68 662,-3 84-438,0-145-284,0 0 0,0 0 0,-1 1 0,-1-2 0,0 1 0,0 0 0,-1-1 0,-7 10 0,9-13-4,-4 2 24,7-9-60,0 0-1,0 0 1,0-1-1,0 1 1,0 0-1,0 0 1,0 0-1,0 0 1,0 0-1,0 0 1,0-1-1,0 1 0,0 0 1,0 0-1,0 0 1,0 0-1,0 0 1,0 0-1,0 0 1,0-1-1,0 1 1,0 0-1,0 0 1,0 0-1,-1 0 1,1 0-1,0 0 1,0 0-1,0 0 1,0 0-1,0 0 1,0 0-1,0-1 0,0 1 1,-1 0-1,1 0 1,0 0-1,0 0 1,0 0-1,0 0 1,0 0-1,0 0 1,0 0-1,-1 0 1,1 0-1,0 0 1,0 0-1,0 0 1,0 0-1,0 0 1,0 0-1,0 0 1,-1 0-1,1 0 0,0 1 1,0-1-1,0 0 1,0 0-1,0 0 1,0 0-1,0 0 1,0 0-1,0 0 1,-1 0-1,1 0 1,0 1-1,1-16-1017,0 1-1,1 0 0,6-23 1,7-9-4213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05.0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 15171,'0'0'6488,"13"0"-6535,26-1 276,-18 0 54,-1 1-1,1 0 1,35 7 0,-54-7-267,0 1 0,1-1-1,-1 1 1,0 0 0,0 0 0,0 0-1,0 0 1,0 0 0,0 1 0,0-1-1,0 1 1,0-1 0,-1 1 0,1 0-1,-1-1 1,1 1 0,-1 0 0,1 0-1,-1 0 1,0 0 0,0 0 0,0 0 0,0 0-1,-1 1 1,2 2 0,-1 4 62,0-1 0,0 1-1,-1 0 1,0 0 0,-2 12 0,0-11-50,-1-1 1,0 0-1,0 1 1,0-1-1,-1 0 1,-1-1-1,0 1 1,0-1-1,-7 9 1,-2 6-15,-1-3-17,0-1 1,-21 22-1,22-26 4,-17 15 12,31-30-9,0 0-1,0 0 0,0 0 0,0 0 1,0 0-1,0 1 0,0-1 0,-1 0 1,1 0-1,0 0 0,0 0 0,0 0 1,0 0-1,0 1 0,0-1 0,0 0 1,0 0-1,0 0 0,0 0 0,0 1 1,0-1-1,0 0 0,0 0 0,0 0 1,0 0-1,0 0 0,0 1 0,0-1 1,0 0-1,0 0 0,0 0 0,0 0 1,0 0-1,0 1 0,0-1 0,0 0 1,1 0-1,-1 0 0,0 0 0,0 0 1,0 0-1,0 1 0,0-1 0,0 0 1,0 0-1,1 0 0,-1 0 0,0 0 1,0 0-1,0 0 0,0 0 0,0 0 1,1 0-1,-1 0 0,0 0 0,0 0 1,0 0-1,0 0 0,0 0 0,1 0 1,-1 0-1,0 0 0,0 0 0,0 0 1,1 0-1,13 1 194,-10-1-77,116 5 1601,-97-5-1616,-23 0-118,0 0 1,1 0 0,-1 0 0,0-1 0,0 1-1,0 0 1,0 0 0,0 0 0,1 0-1,-1 0 1,0 0 0,0 0 0,0 0 0,0 0-1,0 0 1,1 1 0,-1-1 0,0 0-1,0 0 1,0 0 0,0 0 0,0 0 0,1 0-1,-1 0 1,0 0 0,0 0 0,0 0-1,0 0 1,0 1 0,0-1 0,0 0 0,0 0-1,1 0 1,-1 0 0,0 0 0,0 0 0,0 1-1,0-1 1,0 0 0,0 0 0,0 0-1,0 0 1,0 0 0,0 1 0,0-1 0,0 0-1,0 0 1,0 0 0,0 0 0,0 0-1,0 1 1,0-1 0,0 0 0,0 0 0,0 0-1,0 0 1,0 0 0,0 1 0,-1-1-1,1 0 1,0 0 0,0 0 0,0 0 0,0 0-1,0 0 1,0 0 0,0 1 0,-1-1-1,1 0 1,-11 9-1498,-15 1-2369,-10 0-5130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10.9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10426,'0'0'9886,"1"15"-6612,4-6-3153,-4-8-105,0 1 0,0-1 0,0 1 0,0 0 0,0-1 0,0 1 0,-1 0 0,1 0 0,-1-1 0,1 1 0,-1 0 0,0 0 0,1 0 0,-1 0-1,0 0 1,0-1 0,0 1 0,-1 0 0,1 0 0,0 0 0,-2 2 0,0 2-57,-1 1 1,0-1-1,0 1 0,0-1 0,-1 0 0,0-1 0,0 1 0,-1-1 1,1 1-1,-8 5 0,-29 20-1636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13.4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9754,'0'0'11010,"6"7"-8588,9 2-1932,-1-1 0,22 8 0,11 5-404,-46-21-149,0 1-1,0-1 0,-1 1 1,1 0-1,0-1 0,-1 1 1,1 0-1,0-1 0,-1 1 0,1 0 1,-1 0-1,1-1 0,-1 1 1,0 0-1,1 0 0,-1 0 1,0 0-1,1 0 0,-1 0 1,0-1-1,0 1 0,0 0 0,0 0 1,0 0-1,0 0 0,0 0 1,0 0-1,0 0 0,0 0 1,-1 0-1,1-1 0,0 1 1,-1 0-1,1 0 0,-1 0 1,1 0-1,0-1 0,-1 1 0,0 0 1,1 0-1,-1-1 0,1 1 1,-2 0-1,-17 15-3481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13.7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60 1 15091,'0'0'4817,"-11"116"-3721,0-65-240,1 0-416,-1-11-208,5-4-80,1-16-144,0-5-8,5-10-72,0-15-1632,10-15-745,1-6-2176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11.44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125 1 15659,'0'0'5488,"2"19"-4867,0 3-458,1 12 109,-2 68 0,-5-69-245,-1 0 0,-2 0 0,-1 0 0,-1-1-1,-2-1 1,-2 1 0,0-2 0,-26 42 0,39-71-69,0 0-1,-1 0 1,0 0-1,1 1 1,-1-1-1,0 0 1,1 0-1,-1 0 1,0 0-1,0 0 1,0-1 0,0 1-1,0 0 1,0 0-1,0 0 1,0-1-1,0 1 1,-1-1-1,1 1 1,0-1-1,-2 1 1,3-1 28,0 0 0,0 0 0,0 0 0,0 0 0,-1 0 0,1 0 0,0 0 1,0 0-1,0 0 0,0 0 0,0-1 0,0 1 0,0 0 0,0 0 0,-1 0 0,1 0 1,0 0-1,0 0 0,0 0 0,0 0 0,0-1 0,0 1 0,0 0 0,0 0 0,0 0 1,0 0-1,0 0 0,0 0 0,0 0 0,0-1 0,0 1 0,0 0 0,0 0 0,0 0 1,0 0-1,0 0 0,0 0 0,0-1 0,0 1 0,0 0 0,0 0 0,0 0 0,0 0 1,0 0-1,0 0 0,0 0 0,1-1 0,-1 0-29,0-10-694,0-1 0,1 0 0,0 0 0,6-21 1,54-129-5232,-30 93-781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14.1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1 251 120,'0'0'13045,"25"-2"-12236,83-6 379,-78 6-701,1-2 1,-1-2 0,0 0 0,34-13 0,-17 0 225,59-33 0,-36 13-91,-34 18-236,1 2 1,55-22-1,-86 39-333,25-7 76,-29 9-119,0-1 0,0 1 0,0 0 0,0-1 0,0 1 0,0 0 0,0 1-1,0-1 1,0 0 0,0 0 0,0 1 0,2 0 0,-4-1-5,0 1 0,0-1 1,1 0-1,-1 0 0,0 1 1,0-1-1,0 0 0,0 1 1,1-1-1,-1 0 0,0 1 1,0-1-1,0 0 0,0 1 1,0-1-1,0 1 0,0-1 1,0 0-1,0 1 0,0-1 1,0 0-1,0 1 0,-1 0 1,1-1-6,0 4 40,0 0 0,-1 1 0,0-1 1,0 0-1,0 0 0,0 1 0,-1-1 1,0 0-1,0 0 0,0-1 1,0 1-1,-3 4 0,-6 5 49,-22 23 1,32-35-91,-23 21-588,-1-1 1,-1-1-1,-1-1 0,-1-2 0,-39 19 1,2-4-3994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14.5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0 14067,'0'0'5673,"-16"122"-5353,6-77-248,-1-4-8,0 0-64,0-16-8,6-15-88,5-20-216,5-20-1169,6-11-5040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14.8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339 1 16275,'0'0'3894,"-2"23"-3806,-6 73 2,0-41 26,7-47-100,0 0 1,-1 14 0,2-22-16,0 1-1,0-1 1,0 0-1,1 1 1,-1-1-1,0 0 1,0 0-1,0 1 1,0-1-1,0 0 1,0 1-1,1-1 1,-1 0-1,0 0 1,0 1-1,0-1 1,1 0-1,-1 0 1,0 0-1,0 1 1,1-1-1,-1 0 1,0 0-1,0 0 1,1 0-1,-1 0 1,0 1-1,1-1 1,-1 0-1,0 0 1,1 0-1,-1 0 1,0 0-1,1 0 1,-1 0-1,0 0 1,0 0-1,1 0 1,-1 0-1,0 0 1,1-1-1,-1 1 1,1 0-1,-1 0 8,7-1 87,0 1 0,1-2 1,-1 1-1,0-1 0,0 0 1,0 0-1,-1-1 0,1 0 1,-1 0-1,1-1 0,-1 0 1,0 0-1,7-6 0,6-4-81,25-20-476,-42 32-723</inkml:trace>
  <inkml:trace contextRef="#ctx0" brushRef="#br0" timeOffset="1">1 407 16035,'0'0'3169,"118"-16"-2761,-75 1 664,5 0-128,0 0-608,-5-6-256,-11 11-80,-16 5-288,-5 5-1480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15.1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 13218,'0'0'3857,"0"19"-3834,0 118-37,-1-136 19,1 1 0,0-1 0,0 0 1,0 1-1,0-1 0,0 0 0,1 1 0,-1-1 0,0 0 0,1 0 0,-1 1 0,0-1 0,1 0 0,0 0 0,-1 1 0,1-1 0,0 0 0,-1 0 0,1 0 0,0 0 0,0 0 1,0 0-1,0 0 0,0-1 0,0 1 0,2 1 0,1-1 125,0 0-1,0 0 1,0 0 0,1-1-1,-1 1 1,0-1 0,6-1 0,-3 1 117,10-1 110,0 0-1,0-1 1,-1-1 0,1-1 0,-1-1 0,0 0-1,27-12 1,103-65 361,-102 55-561,-14 6-128,-23 16-36,-1 1 0,0-1 0,1 1 0,0 1 0,0-1 0,0 1 0,8-3 0,-51 16-3981,-1 5-1374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15.5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183 0 11962,'0'0'5144,"-1"24"-4716,-5 79-8,4-75 105,-10 38 0,6-33-86,-65 314 1883,40-204-2111,27-125-209,-8 33-19,7-43-30,5-8 41,-1 0 1,1 0-1,0 0 1,0 0-1,-1 0 1,1 0-1,0 0 1,0 0-1,-1 0 0,1 0 1,0 0-1,0 0 1,0 0-1,-1 0 1,1 0-1,0-1 1,0 1-1,-1 0 1,1 0-1,0 0 1,0 0-1,0 0 1,0-1-1,-1 1 0,1 0 1,0 0-1,0 0 1,0-1-1,0 1 1,0 0-1,-1 0 1,1-1-1,0 1 1,0 0-1,0 0 1,0 0-1,0-1 0,0 1 1,0 0-1,0 0 1,0-1-1,-6-19-1143,1 0 0,-4-21 0,3-13-1882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15.8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629 1 10354,'0'0'3450,"-20"24"-1828,-65 81-281,23-35 158,35-40-780,-224 222 2495,208-212-3155,15-13-576,-2-1 0,-46 32 1,70-57-3085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16.3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188 4 10746,'2'-1'10019,"-2"1"-9983,0-1-1,0 1 1,0 0 0,0 0-1,0 0 1,1 0-1,-1 0 1,0 0-1,0 0 1,0-1 0,0 1-1,0 0 1,1 0-1,-1 0 1,0 0-1,0 0 1,0 0-1,0 0 1,1 0 0,-1 0-1,0 0 1,0 0-1,0 0 1,0 0-1,1 0 1,-1 0 0,0 0-1,0 0 1,0 0-1,0 0 1,1 0-1,-1 0 1,0 0-1,0 1 1,0-1 0,0 0-1,0 0 1,1 0-1,-1 0 1,0 0-1,0 0 1,0 0 0,0 1-1,-3 8 536,-15 20-505,14-23 91,-16 24-90,-1 2-107,-34 40 0,28-39-292,12-15-427,-17 18 0,68-17-955,-32-15 1724,1 1 0,-1-1 0,0 0 1,0 1-1,-1 0 0,1 0 1,-1 0-1,0 1 0,0-1 0,-1 1 1,0-1-1,0 1 0,3 11 1,-1 5 45,-1 0 0,1 30 1,-4-47-37,1 141 447,-1-87-173,0-52-236,0 0-1,-1 1 0,0-1 1,0 0-1,0 0 0,-5 13 1,6-20-54,0 0 1,-1 1 0,1-1 0,0 0-1,0 1 1,0-1 0,0 0-1,-1 1 1,1-1 0,0 0 0,0 1-1,-1-1 1,1 0 0,0 0-1,-1 1 1,1-1 0,0 0 0,0 0-1,-1 0 1,1 1 0,-1-1 0,1 0-1,0 0 1,-1 0 0,1 0-1,0 0 1,-1 0 0,1 0 0,0 0-1,-1 0 1,1 0 0,-1 0-1,1 0 1,0 0 0,-1 0 0,1 0-1,0 0 1,-1 0 0,1-1-1,-1 1 1,1 0 0,0 0 0,0 0-1,-1-1 1,1 1 0,0 0 0,-1 0-1,1-1 1,0 1 0,0 0-1,-1 0 1,1-1 0,0 1 0,0 0-1,0-1 1,-1 1 0,1 0-1,0-1 1,0 1 0,0-1 0,-5-12-620,0-1-1,-3-18 1,4 16-706,-6-29-3857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16.6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146 208 15227,'0'0'1875,"23"-12"-1107,143-77 291,-114 60-919,-9 4-102,53-22 0,-92 45-53,-2 1-7,-1 1 0,1-1 0,-1 1 0,1-1 0,-1 1-1,1 0 1,0-1 0,-1 1 0,2 0 0,-2 1 3,-1 0-1,0-1 1,0 1-1,0 0 0,0 0 1,0 0-1,0-1 1,0 1-1,0 0 1,0 0-1,-1-1 1,1 1-1,0 0 1,0 0-1,-1 1 0,-4 7 80,1 0-1,-1-1 1,-1 1-1,0-1 1,-12 14-1,-43 38 84,45-45-148,-198 186-311,161-151 271,-70 87 1,120-133 21,-18 23 49,20-25-57,0 0 0,-1 0 0,1 0 0,0 1 0,0-1 0,0 0 0,1 1 0,-1-1 0,1 1 0,-1 3 0,2-5-250,4-4-120,8-5-600,-1 0 0,0-1-1,20-19 1,6-12-4795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16.9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36 15075,'0'0'4977,"123"-31"-4689,-90 26-200,-12 5-24,-10 0-64,-6 0-416,-5 20-1185,-21 6 257,-6-1-3849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17.3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167 1 11706,'0'0'4937,"-33"126"-4561,12-70 224,0 0 240,-1 0-207,6-6-353,-6-4-216,12-16 8,-1-9-40,6-11-32,-1-10-56,6-26-1089,0-9-2919,6-6 2079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11.78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23 301 8889,'0'0'8738,"9"129"-6793,-9-71-593,0 5-264,-5-1-192,-4-7-159,1-5-401,3-9-240,1-11-96,4-10-264,0-7-513,0-21-2247,0-22 327,0-7-1664</inkml:trace>
  <inkml:trace contextRef="#ctx0" brushRef="#br0" timeOffset="1">177 255 16715,'0'0'4929,"111"-113"-4521,-80 76-216,0 7-96,-9 1-16,-5 13-80,-8-1-8,-4 9-472,-5 3 8,-9 5-392,-13 0-3713,-5 0-4905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17.7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72 11922,'0'0'3830,"19"-9"-3166,66-29-14,-74 33-452,1 1 1,-1 1-1,1 0 1,19-3 0,-20 5-47,4-1 98,-1 1-1,18 2 1,-8-1-134,-23 0-117,-1 0 0,1 0 0,0 0 0,0 0 0,-1 0-1,1 0 1,0 1 0,-1-1 0,1 0 0,0 0 0,-1 1 0,1-1 0,0 0 0,-1 1 0,1-1 0,0 1-1,-1-1 1,1 1 0,-1-1 0,1 1 0,-1-1 0,1 1 0,-1-1 0,1 1 0,-1 0 0,1 0 0,-1 1 6,1 0 0,-1 0 1,1 0-1,-1 0 0,0 0 1,1 0-1,-1 0 0,0 0 0,-1 3 1,0 3 51,0 0 0,-1-1 0,0 0 0,-6 13 0,-20 38 219,-15 33-94,41-87-197,1 0 1,-1 0-1,1 0 1,0 0-1,1 0 1,-1 0 0,1 0-1,0 1 1,0-1-1,0 0 1,1 8-1,0-11 14,-1 0-1,1 0 0,0 0 0,-1 0 0,1 0 1,0-1-1,-1 1 0,1 0 0,0 0 0,0-1 1,0 1-1,0 0 0,0-1 0,-1 1 0,1-1 1,0 1-1,0-1 0,2 1 0,25 7 75,-14-5 50,-6-1-34,8 2-24,-16-4-64,1 0 0,-1 1 0,1-1 0,-1 0 1,1 0-1,-1 1 0,1-1 0,-1 0 0,0 1 0,1-1 0,-1 0 0,0 1 0,1-1 0,-1 1 1,0-1-1,0 1 0,1-1 0,-1 1 0,0-1 0,0 1 0,0-1 0,1 1 0,-1-1 0,0 1 1,0-1-1,0 1 0,-1 3 35,1 1-1,-1-1 1,0 0 0,0 0 0,0 0 0,0 0 0,-1 0-1,1 0 1,-1 0 0,0-1 0,-1 1 0,1-1 0,0 1-1,-1-1 1,0 0 0,-4 4 0,-3 2-117,0-1 0,-1 1 0,-22 11 0,-14 6-1559,3-5-2641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18.0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 1 17651,'0'0'2466,"14"14"-2658,47 47 191,3 0-42,-63-59-12,1-1 0,-1 1 0,1 0 0,-1 0 0,0 0 0,0 1 0,0-1 0,0 0-1,0 0 1,-1 0 0,1 1 0,0-1 0,-1 0 0,0 1 0,0-1 0,1 0 0,-2 1 0,1-1-1,0 1 1,0-1 0,-1 0 0,1 1 0,-2 3 0,1-2-151,-1 0-1,1 0 1,-1 0 0,0-1 0,0 1-1,0 0 1,-1-1 0,1 1 0,-1-1-1,0 0 1,0 0 0,-4 3 0,-1 0-770,-1-1-1,0 0 1,-15 5 0,0 1-1724,-6-2 1620,1 1 5917,29-10-4793,0 0-1,0 0 1,0 0-1,0 0 1,0 0-1,-1 0 1,1 0 0,0 0-1,0 0 1,0 0-1,0 0 1,-1 1 522,1-1-522,0 0-1,0 0 1,0 0-1,0 0 1,0 0-1,0 0 1,0 0-1,0 0 1,0 0 0,0 0-1,0 0 1,0 0-1,0 0 1,0 1-1,0-1 1,0 0-1,0 0 1,0 0 0,0 0-1,0 0 1,0 0-1,0 0 1,1 1 522,-1-1-523,0 0 1,0 0 0,0 0-1,8 2 1463,18 2-647,-11-2-369,19 2 57,-23-3-414,-1 0-1,16 4 0,85 28 578,74 21 1301,-145-45-1423,2-1 0,64 3 0,25-6-603,202 36 1,-269-31-2303,-29-4-3155,-14-1-7255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18.5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11386,'0'0'13243,"54"81"-13683,-28-51-1185,-4-9-4600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19.2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0 260 16947,'0'0'2766,"25"-5"-2239,-5 1-350,21-4 443,1-2-1,51-20 1,186-89 1379,-211 88-1921,-46 22-76,-13 6-37,0-1 0,0 0 0,-1 0 0,1-1 0,-1 0 0,8-7 0,-16 12-56,3-3 18,-3 3 37,-1-1 1,1 1 0,0 0 0,0 0-1,0 0 1,-1-1 0,1 1-1,0 0 1,-1 0 0,1 0-1,0 0 1,0-1 0,-1 1 0,1 0-1,0 0 1,-1 0 0,1 0-1,0 0 1,0 0 0,-1 0-1,1 0 1,0 0 0,-1 0 0,1 0-1,0 0 1,-1 0 0,1 0-1,0 0 1,-1 1 0,-88-1-6153,36 0 515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19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365 1 13082,'0'0'3180,"-4"24"-2654,1 4-396,-2 8 73,-1 0 1,-16 53-1,-69 133 2381,-74 79-1186,135-250-1360,9-17-102,20-34-41,1 1 0,-1 0 0,1 0 0,-1-1 0,1 1 0,-1-1 0,0 1 0,1 0 0,-1-1 0,0 1 0,1-1 0,-1 0 0,0 1 0,0-1 0,1 1 0,-1-1 0,0 0 0,0 0 0,0 0 0,1 1 0,-1-1 0,-1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19.9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18740,'0'0'4416,"102"137"-3479,-75-102-177,0-4-384,0-11-376,-6-10-232,-5-5-536,-16-10-857,0-20-1471,0-11-8075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24.0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219 1 15139,'0'0'5568,"0"1"-5050,0 13-448,0 0 0,-1-1 0,0 1 0,-1-1 0,0 1-1,-1-1 1,-5 14 0,-6 6-77,0-1-1,-24 37 1,-43 55-366,52-82 260,27-38 110,-1-1 1,0 1-1,0-1 1,-6 5-1,3-2 7,6-6-4,0 0 0,0 0 0,1 0 1,-1 0-1,0 0 0,0 0 0,0 0 1,0 0-1,0 0 0,0 0 0,1 0 1,-1 0-1,0 0 0,0 0 0,0 0 1,0 0-1,0 0 0,0 0 0,0 0 1,1 0-1,-1 0 0,0 0 0,0 0 1,0 0-1,0 0 0,0 1 0,0-1 1,0 0-1,0 0 0,0 0 0,0 0 1,0 0-1,1 0 0,-1 0 0,0 0 1,0 1-1,0-1 0,0 0 0,0 0 1,0 0-1,0 0 0,0 0 0,0 0 1,0 0-1,0 1 0,0-1 0,0 0 1,0 0-1,0 0 0,0 0 0,0 0 1,0 0-1,0 0 0,-1 1 0,1-1 1,0 0-1,0 0 0,0 0 0,0 0 1,0 0-1,0 0 0,0 0 0,0 0 1,0 0-1,0 1 0,0-1 0,-1 0 1,1 0-1,0 0 0,38 0 470,1-1-1,-1-1 1,68-15 0,-86 12-344,30-9 191,-33 12-250,-14 2-79,-1 0-141,-18 5-6784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24.3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41 14547,'0'0'7177,"135"-15"-7017,-103 10-80,-5-6-72,-1 6-8,-9 0-344,-34 21-13547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24.7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42 11810,'0'0'9842,"20"-6"-9411,68-19-189,-77 22-228,1 1-1,-1-1 0,1 2 1,0 0-1,-1 0 0,16 2 1,-1-1-128,-26 0 110,1 0 0,-1 0 0,1 0-1,-1 1 1,1-1 0,-1 0 0,0 0-1,1 0 1,-1 0 0,1 1 0,-1-1-1,1 0 1,-1 0 0,0 1 0,1-1 0,-1 0-1,0 1 1,1-1 0,-1 0 0,0 1-1,1-1 1,-1 0 0,0 1 0,0-1-1,0 1 1,1 0 0,2 16-3,-3-10 37,-1-1 1,1 1 0,-3 10 0,-1-6-11,-1-1 0,0 1 0,0-1 0,-1 0 0,0-1 0,-1 1 0,-14 15 0,1 0-60,-112 134-454,114-139 461,15-17 41,0 0 0,0 0 1,0 0-1,1 0 0,-4 6 0,6-9 4,0 0 0,0 0 0,0 0-1,0 1 1,0-1 0,0 0 0,0 0-1,0 0 1,0 1 0,0-1 0,0 0-1,1 0 1,-1 0 0,0 1-1,0-1 1,0 0 0,0 0 0,0 0-1,0 1 1,1-1 0,-1 0 0,0 0-1,0 0 1,0 0 0,0 0 0,1 0-1,-1 1 1,0-1 0,0 0 0,0 0-1,1 0 1,-1 0 0,0 0 0,0 0-1,1 0 1,-1 0 0,0 0 0,0 0-1,0 0 1,1 0 0,-1 0 0,0 0-1,0 0 1,0 0 0,1 0 0,15 0 187,-13 0-103,89 5 672,-30-4-533,51-1 159,-95-1-235,0-1 0,-1 0 1,1-2-1,19-5 0,-10-2 158,42-23-1,-19 9 159,-50 25-446,1 0-1,0 0 0,-1-1 0,1 1 0,0 0 1,-1-1-1,1 1 0,-1-1 0,1 1 0,-1-1 1,1 1-1,-1-1 0,1 0 0,-1 1 0,0-1 1,1 1-1,-1-1 0,0 0 0,1 1 0,-1-1 1,0 0-1,0 0 0,1 0 0,-4-23 674,-1 7-934,-11-114-2503,9 53-999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25.2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1 11618,'0'0'9690,"12"1"-9062,104 3 869,-111-4-1463,1 0 0,-1 0 1,1 0-1,-1 1 0,0 0 1,10 3-1,-14-3-34,-1 0 1,1 0-1,-1 0 1,0-1-1,0 1 0,1 0 1,-1 0-1,0 0 0,0 0 1,0 0-1,0 0 1,0 0-1,0 0 0,0 0 1,0 0-1,-1 0 1,1 1-1,-1 1 0,0 2-4,0 0 0,-1 0 0,0-1 1,0 1-1,0-1 0,0 1 0,-1-1 1,0 0-1,1 0 0,-2 0 0,-4 6 1,2-3-23,-182 186-2840,171-177 2582,-3 1-327,-35 25 1,43-34 576,6-3 213,5-4 215,5-1-48,4 0-36,0 0 1,0-1-1,0 0 0,0-1 1,12-3-1,29-10 148,-65 21-3066,-6 7-216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12.62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191 0 10698,'0'0'5868,"0"9"-5887,9 98 886,-5 232 1447,9-49-1691,-13-251 746,-13-39-1245,11 0-185,0 0-1,0 0 1,-1 0-1,1 0 1,0 0 0,0-1-1,0 1 1,0-1-1,0 0 1,0 1 0,0-1-1,0 0 1,0 0-1,-2-2 1,1 1-26,1-1-1,-1 0 1,1 0-1,0 0 1,0-1 0,0 1-1,-2-4 1,-7-18-1647,-13-37 1,2 2 1550,20 57 227,1 0 0,0-1 0,0 1 1,0 0-1,0-1 0,1 1 0,-1-1 0,1 1 1,0-7-1,0 8-47,1-1 1,-1 1-1,1 0 0,0 0 1,0 0-1,-1 0 0,1 0 1,1 0-1,-1 0 1,0 0-1,0 0 0,1 1 1,-1-1-1,1 0 0,-1 1 1,4-3-1,6-6 233,15-17 1,-1 2 348,-15 13-383,-8 10-180,0-1 1,0 1-1,0 0 0,0 0 1,0 0-1,0 0 0,0 0 1,1 0-1,-1 1 0,1-1 1,2-1-1,-4 3-15,-1 0 1,0 0-1,1 0 1,-1 0-1,0 0 1,0 0-1,1 0 1,-1 0-1,0 0 1,1 0-1,-1 0 1,0 0-1,1 0 1,-1 0-1,0 0 1,0 0-1,1 0 1,-1 0-1,0 1 1,0-1-1,1 0 1,-1 0-1,0 0 1,1 1-1,0 13 218,-1-3-97,-1 0 1,-1 0-1,0 1 0,-1-1 0,-6 18 0,2-11-88,-1 0 0,-16 27-1,-11 0-310,35-45 250,0 0 0,-1 1 0,1-1 0,0 0 0,0 0 0,0 0 0,0 1 0,0-1-1,0 0 1,-1 0 0,1 1 0,0-1 0,0 0 0,0 0 0,0 1 0,0-1 0,0 0 0,0 1 0,0-1 0,0 0 0,0 0 0,0 1 0,0-1 0,0 0 0,0 0 0,0 1-1,1-1 1,-1 0 0,0 0 0,0 1 0,0-1 0,0 0 0,0 0 0,0 1 0,1-1 0,-1 0 0,0 0 0,0 0 0,0 1 0,1-1 0,-1 0 0,0 0 0,0 0 0,1 0-1,-1 0 1,0 0 0,0 1 0,1-1 0,14 3 90,-12-3-134,11 1-18,0 0 0,19-2 0,-7 1 70,-19 1 180,-11 3 336,-5 6-311,-120 132-2191,97-108 447,-34 33-4038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25.5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354 1 6065,'0'0'13174,"0"6"-13181,0 17 135,1-6 72,-1 0-1,-1-1 1,0 1-1,-7 26 0,-15 25 167,-57 171 454,-79 245-119,138-421-587,-12 46 63,5 23-116,38-164-1452,17-37-1,-17 44 300,17-44-3362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25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1 113 16547,'0'0'5601,"145"0"-4553,-92-16-359,-4-9-177,-1 5-248,-5-1-144,-11 6-120,-10 5 56,-6 5-56,-22 10-1312,-20 15-529,-7 6-2504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26.3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42 14147,'0'0'7485,"19"-3"-7246,66-9-106,-17-2-107,-53 11-29,0 0-1,0 0 1,24 0-1,-38 6-44,-1 0 50,0 0 0,-1 0 0,0-1 0,1 1-1,-1 0 1,0 0 0,-1 0 0,1 0 0,-2 3 0,-19 26 103,15-22-70,-44 56 10,-19 28 6,70-93-58,-1 0 1,1 0 0,-1-1 0,1 1 0,-1 0 0,1 0-1,0 0 1,-1 0 0,1-1 0,0 1 0,0 0 0,-1 0-1,1 0 1,0 0 0,0 2 0,1-3 4,-1 0-1,0 1 1,0-1 0,0 0-1,1 1 1,-1-1 0,0 1-1,0-1 1,1 0 0,-1 0-1,0 1 1,1-1 0,-1 0 0,0 1-1,1-1 1,-1 0 0,0 0-1,1 0 1,-1 1 0,1-1-1,-1 0 1,1 0 0,0 0-1,3 1 19,1-1 0,-1 0 0,1 0 0,0 0 0,4-2-1,-1 2 63,4-3-51,1 0 0,-1 0-1,0-1 1,0-1 0,0 0-1,18-11 1,-11 6 1,29-11 0,-27 15-54,1 0 0,0 1 0,0 2 0,0 0 0,0 1-1,24 1 1,-45 1 42,0 0-1,0 0 0,0 1 0,0-1 0,0 0 1,0 0-1,-1 1 0,1-1 0,0 0 0,0 1 1,0-1-1,0 1 0,-1-1 0,1 1 0,0 0 1,0-1-1,-1 1 0,1 0 0,-1-1 1,1 1-1,0 0 0,-1 0 0,1-1 0,-1 1 1,0 0-1,1 0 0,-1 0 0,0 0 0,1 0 1,-1 0-1,0-1 0,0 1 0,0 0 0,0 0 1,0 0-1,0 2 0,0-1 76,0 1-1,0-1 0,0 1 1,-1-1-1,1 1 1,-1-1-1,0 0 1,0 1-1,1-1 1,-1 0-1,-1 1 0,1-1 1,-3 4-1,-6 4-40,0 0 0,0-1 0,-1 0 0,-1 0 0,1-1 0,-1-1 0,-1 0 0,-22 9 0,17-10-812,0 0 0,-1-1-1,-24 3 1,-7-2-5542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26.9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0 123 14659,'0'0'5569,"145"-31"-4873,-102 16-200,-5 0-32,-6 0-80,-5-1-184,-6 6-80,-5 5-112,-5 0 0,-11 0-200,-32 5-544,-6 0-3737,1-5-5193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27.31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220 0 14443,'0'0'5225,"0"23"-4181,0 163 321,-5 187 536,5-372-1905,0 0-1,0-1 0,0 1 1,0 0-1,0-1 1,-1 1-1,1-1 0,0 1 1,0-1-1,-1 1 0,1 0 1,0-1-1,0 1 0,-1-1 1,1 1-1,-1-1 0,1 1 1,0-1-1,-1 0 1,1 1-1,-1-1 0,1 1 1,-2-1-1,1 1-17,-1 0-1,0-1 1,0 1 0,1 0-1,-1-1 1,0 0 0,0 1-1,-2-1 1,-1 0-97,0 0-1,0 0 1,0-1 0,0 1-1,1-1 1,-6-2 0,2-1-78,0 0 1,0-1-1,1 0 1,0 0-1,0-1 1,0 0-1,0 0 1,-7-10-1,9 11-12,-34-40-2764,6 3-2345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27.6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4152,'0'0'16444,"22"0"-15492,-1 0-40,12 0-352,-7 5-224,7 0-207,-12-5-129,-5 0-617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28.0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0 461 14739,'0'0'4682,"4"16"-4462,0 5-150,1 1 113,14 41-1,-13-47 111,0 0 0,1 0 0,0-1 1,1 0-1,1 0 0,19 24 0,-22-33-167,0-1 1,1 1-1,0-1 1,-1-1-1,2 1 1,-1-1-1,1 0 1,14 5-1,-4-3 279,-1-1 0,37 6 0,-1-5-251,1-2 0,-1-2-1,0-3 1,1-2 0,100-19 0,-128 16-1394,-21 4-188,-9 0 753,-14 1-489,-27 1-2351,-8 0-3585</inkml:trace>
  <inkml:trace contextRef="#ctx0" brushRef="#br0" timeOffset="1">75 0 17771,'0'0'5946,"38"122"-7387,-22-102-679,-5-15-4018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28.4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16067,'0'0'6921,"102"31"-6480,-59-26-65,11-5-104,-11 0-64,0-5-208,-11 0 0,-11 0-240,-31 5-3033,-17 15-3641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28.7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1 213 16699,'0'0'3337,"161"-45"-3241,-86 9-48,-5-4 24,-6 4-72,-16 6-64,-5 9-912,-27 16-1193,-42 26-5000,4-1 2808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29.1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189 31 10202,'0'0'4390,"0"-5"-4371,0-15 24,0 14 157,0 16 222,0 21 331,0 1-1,-2-1 1,-2 1 0,-7 33 0,-117 508 2519,111-490-3012,-8 57-13,24-125-338,1-232-6839,0 117-1571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20.23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80 9177,'0'0'7523,"19"-9"-7260,95-50 76,-112 57-320,1 0 1,0 1-1,0 0 1,0-1-1,0 1 1,1 1-1,4-2 1,-7 10 548,-1-3-483,-1 1 1,0 0 0,0 0 0,0-1-1,-1 1 1,0-1 0,-3 7 0,-22 41-15,9-20-127,-46 114-1129,63-147 1188,1 0 0,0 0 0,0 1 0,0-1 1,0 0-1,0 0 0,0 0 0,0 0 0,0 0 1,0 1-1,0-1 0,0 0 0,0 0 0,0 0 1,0 0-1,0 0 0,0 1 0,0-1 0,0 0 1,0 0-1,0 0 0,0 0 0,0 0 0,0 1 1,0-1-1,0 0 0,1 0 0,-1 0 0,0 0 1,0 0-1,0 0 0,0 1 0,0-1 0,0 0 1,0 0-1,1 0 0,-1 0 0,0 0 0,0 0 0,0 0 1,0 0-1,0 0 0,0 0 0,1 0 0,-1 0 1,0 0-1,0 0 0,0 0 0,0 0 0,1 0 1,-1 0-1,0 0 0,0 0 0,0 0 0,7-1 178,-7 1-165,5-2 130,-1 0 0,0 0 1,1 0-1,-1-1 1,0 0-1,7-6 1,24-25 604,-15 13-481,16-15-36,-21 20-327,1 1 1,24-19-1,-34 28-730,-8 3-250,-12 2-1004,12 1 1757,1 0 111,3 41 618,8 51 39,-3-39 49,7 123 1333,-12-46-813,-3-74-812,-5-55 3,4-1-213,0-1 0,0 1 1,0 0-1,0-1 0,0 1 0,0-1 1,0 0-1,0 0 0,0 1 0,1-1 1,-1 0-1,0-1 0,1 1 0,-1 0 1,-2-2-1,-22-29-433,20 23 212,-7-8-801,1-1 0,-14-27 0,9 3-2626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12.95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0 442 8009,'0'0'10245,"14"-13"-9236,45-39-107,-53 47-804,-1 1-1,1 0 0,0 0 1,0 0-1,1 0 0,-1 1 1,1 1-1,0-1 0,-1 1 1,1 0-1,0 0 0,9 0 1,-9 0 23,1 1-1,-1-1 1,1 0 0,-1-1 0,9-3 0,7-7 164,1-1 0,30-26 0,39-39 192,-36 30-395,-17 13-84,64-49-246,-100 81-529,-8 4-1856,-8 4-1522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29.6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177 306 14683,'0'0'4231,"-11"23"-3320,-1 4-926,-56 122-180,44-94 155,-32 115 1,55-162 45,-1-5 6,2 1-1,-1-1 1,0 1-1,1-1 0,-1 1 1,1-1-1,0 1 1,1 6-1,-1-10-4,0 0-1,0 1 0,0-1 1,1 0-1,-1 1 0,0-1 1,0 0-1,0 0 0,1 1 0,-1-1 1,0 0-1,0 1 0,0-1 1,1 0-1,-1 0 0,0 0 1,1 1-1,-1-1 0,0 0 1,0 0-1,1 0 0,-1 0 0,0 0 1,1 0-1,-1 1 0,0-1 1,1 0-1,-1 0 0,1 0 1,1 0 24,1 0 0,-1 0 0,0 0 0,0 0 1,0-1-1,1 1 0,-1 0 0,0-1 0,0 0 1,0 1-1,0-1 0,3-2 0,28-18 280,13-18-17,46-48 0,39-55-917,-57 60-791,43-47-2443,0-5-4064,-97 109 6712,-16 18 1239,1 1 1,0 1 0,9-10 11922,-18 15-8784,4 0-3109,-1 0-1,1 0 0,-1-1 0,1 1 0,-1 0 1,1 0-1,-1 0 0,1 0 0,-1 0 0,1 0 1,-1 0-1,1 0 0,-1 1 0,1-1 0,-1 0 1,1 0-1,-1 0 0,1 0 0,-1 1 0,1-1 1,0 0-1,-1 0 0,1 1 0,-1-1 0,-5 70-19,-3 34 90,7-89-114,-2-1-18,3-11-40,1-8-1082,2-23-1074,2 0 0,0 1 0,13-42 0,-2 5 73,-5 26 2953,-2 14 3706,-7 23-4341,-1 0 0,1 1-1,0-1 1,-1 1 0,1-1 0,0 1-1,0-1 1,-1 1 0,1-1-1,0 1 1,0 0 0,-1-1 0,1 1-1,0 0 1,0 0 0,0 0-1,0 0 1,0-1 0,0 1 0,-1 0-1,1 1 1,1-1 0,21 2 201,-18-1-349,0 0-1,0 1 1,0 0 0,0 0 0,-1 0 0,9 5 0,-11-5-42,0-1 0,0 0 0,0 1 0,0-1 0,0 1 0,0 0 0,-1-1 0,1 1 0,-1 0 0,1 0 0,-1 0 0,0 1 0,1-1 0,-1 0 0,1 4 0,-1 1-11,-1 0-1,0-1 0,0 1 1,-1 0-1,0-1 0,0 1 1,0-1-1,-1 1 0,0-1 1,-1 0-1,1 0 0,-1 0 0,0 0 1,-7 10-1,-5 4-762,-1 0 0,-26 27 0,33-39 271,-30 34 484,79-42 2373,-22 0-3957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30.3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39 133 14051,'0'0'7318,"20"-17"-7400,66-53-264,-85 69 333,44-33-871,-42 32 796,0 1 0,0 0 0,1-1-1,-1 1 1,1 0 0,5 0 0,8 0-194,-17 17 1038,-2 17-304,-2 0 0,-1 0 0,-19 64-1,10-46-142,3-11-95,5-18-59,-7 41 0,12-60-152,1 0 8,0 0 0,0-1 0,-1 1 0,0 0 0,1 0 0,-3 3 0,3-5 97,-6-8 78,0-9-523,-5-21 0,9 26 2,-1 0 0,0 1 0,-1 0 1,0 0-1,0 0 0,-1 0 0,-7-10 1,10 17 213,0 0 1,-1 0 0,1 0 0,0 0 0,-1 0 0,0 0 0,1 1 0,-1-1 0,0 1 0,0 0 0,-1 0 0,1 0 0,0 0 0,-1 1 0,-6-3 0,-7 0 3595,19 3-3229,63-28 92,33-16 114,-95 43-464,0 0 0,0 1 0,0 0-1,0 0 1,0 0 0,0 0 0,1 0-1,-1 0 1,0 1 0,4 0 0,-6 3-60,-2 3 116,0 0 0,0 0 0,-1 0 1,1-1-1,-1 1 0,0 0 1,-1-1-1,0 0 0,-6 10 0,-36 47 211,45-62-258,-23 27-765,-1-2 0,-1-1 0,-51 37 0,68-52 577,8-9 203,0 0 1,0 1-1,0-1 1,0 0-1,0 0 0,0 0 1,0 1-1,0-1 1,0 0-1,0 0 1,0 0-1,0 1 1,0-1-1,0 0 1,0 0-1,0 0 1,0 0-1,0 1 0,0-1 1,0 0-1,0 0 1,0 0-1,0 0 1,1 1-1,-1-1 1,0 0-1,0 0 1,0 0-1,0 0 1,0 0-1,1 1 1,1 0 120,0-1 1,0 1-1,0 0 1,0-1 0,1 1-1,-1-1 1,5 1-1,6 0 322,72 4 1272,-76-5-1656,0-1 0,0 0 0,-1 0 0,1-1 0,0 0 0,-1-1 1,13-4-1,2-6-424,0-1 0,-1-1 0,-1-1-1,0 0 1,36-40 0,-41 38-1466,-1-1 0,0 0-1,-1-1 1,15-30 0,-11 13-3025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30.7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43 5753,'0'0'14602,"3"-10"-13673,-1 1-787,6-14 445,-9 23-582,1 0 0,0 0 0,0 0 0,0 0 0,0 0 0,0 0 0,0 0 0,0 0 0,0 0 0,0 0 0,0 0 0,0 1 0,0-1 0,0 0 0,0 0 0,0 0 0,0 0 0,0 0 0,0 0 0,0 0 0,0 0 0,1 0 0,-1 0 0,0 0 0,0 0 0,0 0 0,0 1 0,0-1 0,0 0 0,0 0 0,0 0 0,0 0 0,0 0 0,0 0 0,0 0 0,0 0 0,0 0 0,0 0 0,0 0 0,1 0 0,-1 0 0,0 0 0,0 0 0,0 0 0,0 0 0,0 0 0,0 0 0,0 0 0,0 0 0,0 0 0,0 0 0,0 0 0,0 0 0,1 0 0,-1 0 0,0 0 0,0 0 0,0 0 0,0 0 0,0 0 0,0 0 0,0 0 0,0 0 0,0 0 0,1 20 276,3 63 670,-1-51-809,-2-15-66,1-1 1,6 26 0,-6-35-141,0 0 1,1 0-1,0 1 1,0-2-1,0 1 1,1 0 0,8 11-1,-11-17-45,0 0 0,-1-1 0,1 1 0,0 0 1,0-1-1,0 1 0,0 0 0,-1-1 0,1 1 0,0-1 0,0 1 0,0-1 0,0 0 0,0 1 0,0-1 0,0 0 1,0 0-1,0 1 0,0-1 0,1 0 0,-1 0 0,0 0 0,0-1 0,0 1 0,0 0 0,0 0 0,0 0 0,0-1 1,0 1-1,0-1 0,0 1 0,0 0 0,0-1 0,-1 0 0,1 1 0,0-1 0,0 0 0,0 1 0,-1-1 0,1 0 1,1-1-1,5-16-5661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31.0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1 142 7577,'0'0'13050,"20"-6"-13208,143-39 196,204-40 1918,-339 80-1875,-28 5-78,1-1 0,0 1 0,0 0 0,-1 0 0,1 0 0,0 0 0,-1 0 0,1 0 0,0 0 0,0 0 1,-1 0-1,1 1 0,0-1 0,-1 0 0,1 0 0,0 1 0,-1-1 0,1 0 0,0 1 0,0-1 0,-1 1 10,1 0 0,-1 0 0,0 0-1,1 0 1,-1-1 0,0 1 0,0 0 0,0 0 0,0 0 0,0 0-1,0 0 1,0 0 0,0-1 0,0 1 0,0 0 0,0 0 0,-1 0-1,1 0 1,0 0 0,-1-1 0,1 1 0,0 0 0,-2 1 0,-14 22 226,13-21-205,-21 28 5,-2-2 0,-2 0 1,-43 34-1,-105 63-1334,3 8 1141,161-123 116,11-11 38,-3 3-37,-1 1 1,1 0-1,0 0 1,0 0-1,0 0 1,-4 8-1,7-10-95,11-2 205,0-1 1,0-1-1,1 0 1,-1 0-1,0-1 1,11-4-1,58-29 1101,-32 13-736,-11 7-185,52-22 60,-79 35-428,-28 3-1667,17-1 1564,-1 0-1,1 1 1,0-1 0,0 0 0,0 0 0,0 0 0,0-1 0,-2-1 0,-13-15-3539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31.4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178 36 17011,'0'0'3208,"0"-6"-2895,0-17-190,0 17-30,1 6-37,-1 0-54,1 0 0,-1 0 1,1 0-1,0 0 0,-1 0 0,1 1 1,-1-1-1,1 0 0,-1 0 0,1 1 1,-1-1-1,1 0 0,-1 1 0,1-1 1,-1 0-1,1 1 0,-1-1 0,1 1 1,-1-1-1,0 1 0,1-1 0,-1 1 1,0-1-1,1 1 0,-1-1 0,0 1 1,0-1-1,1 1 0,1 15 705,-25 378 361,4-230-682,1 60 281,-32 555 1865,36-541-1916,-6 6-329,15-186-297,1-38-95,4-19 96,-1-1 1,1 0-1,0 0 0,0 1 1,0-1-1,0 0 0,0 1 1,-1-1-1,1 0 1,0 0-1,0 1 0,0-1 1,-1 0-1,1 0 1,0 0-1,0 1 0,-1-1 1,1 0-1,0 0 0,-1 0 1,1 0-1,0 0 1,0 0-1,-1 1 0,1-1 1,0 0-1,-1 0 0,1 0 1,-2-1-114,1 0-1,0 0 1,-1 0 0,1 0-1,0 0 1,0 0 0,0 0-1,0 0 1,0 0-1,0 0 1,0-1 0,0 1-1,1 0 1,-1-1 0,0 1-1,1-1 1,-1-1 0,-14-34-4415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38.7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75 269 16067,'0'0'4437,"-1"5"-2898,1-7-390,3-2-765,11-7-620,-7 6 324,142-129-30,-85 76-48,-15 15-5,-29 27-13,-19 15-13,-1 12-1087,-1 0 1111,0 0-1,-1 0 1,-1 0 0,0 0 0,0-1-1,-1 0 1,0 1 0,-12 18-1,5-6 14,-192 343 1,81-153-421,121-210-8,-1 0-1,1 0 1,0 0-1,0 0 1,1 1-1,-1-1 0,1 0 1,-1 7-1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39.0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70 0 10458,'0'0'1871,"0"15"-1774,0 43-50,-2-32 881,-5-16 182,1-1-337,-4 15-123,1 0 0,0 1 0,2 0 0,1 1 0,1-1 0,1 1 0,0 52 0,4-34-747,2-46-574,5-7-73,-1-1 0,0 1 0,5-12 0,5-18-1561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39.4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10802,'0'0'10914,"118"56"-10594,-107-36-272,-1 0-48,-4 1-56,-6-11-576,0 0-1248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40.0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1 9938,'0'0'9047,"11"18"-8941,39 58 23,-28-45-163,-11-15 76,0 0 0,-1 0 1,13 30-1,-22-41-87,1-1 0,-1 1 0,0 0 0,0 0 0,0 0 0,-1 0 0,1 0 0,-1 0 0,-1 0 1,1 0-1,-1 0 0,0 0 0,0 0 0,0 0 0,-1 0 0,1-1 0,-4 7 0,3-6-38,-1-1 1,0 1 0,0-1-1,0 0 1,0 0-1,-1 0 1,1-1-1,-1 1 1,0-1-1,0 0 1,0 0-1,0 0 1,-8 3 0,5-2 111,0-2 1,-1 1-1,1-1 1,0 0-1,-1-1 1,0 1 0,1-2-1,-11 1 1,17-1 19,0 0 1,1 0-1,-1 0 0,0 0 1,1 0-1,-1 0 1,0 0-1,1 0 1,-1 0-1,1-1 1,-1 1-1,0 0 1,1 0-1,-1-1 1,1 1-1,-1 0 0,1-1 1,-1 1-1,1-1 1,-1 1-1,1-1 1,-1 1-1,1-1 1,0 1-1,-1-1 1,1 1-1,-1-1 1,0-1 298,47 5-172,-1 2-1,0 2 1,54 15 0,-81-18 31,7 4 126,0 1 0,0 1 0,34 19-1,-33-16-235,0 0 0,40 12 0,-19-12 539,63 9 1,-14-11-212,117-2-1,-103-9-3249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40.4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20068,'0'0'3825,"70"76"-5522,-38-51 201,-16-9-2569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13.28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102 0 11138,'0'0'6238,"0"2"-6178,-8 306 3572,-5-66-2653,12-150-774,0-85-162,-3-7 42,-5-11-76,-36-128-3470,43 131 2983,-16-51-5522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48.1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302 0 9217,'0'0'10308,"0"2"-10305,0 8 43,-1 0-1,0 0 1,-1 0-1,0 0 1,-7 19 0,-24 46 365,21-52-341,-67 131 459,20-41-380,18-41-108,-9 21-68,50-92-10,-1 0-1,1 0 1,-1 1 0,1-1 0,-1 0 0,1 0 0,-1 0 0,0-1 0,1 1 0,-1 0 0,-2 1-1,3-2 15,0 0-1,0 0 1,0 0 0,-1 0-1,1 0 1,0 0-1,0 0 1,0-1-1,0 1 1,-1 0-1,1 0 1,0 0-1,0 0 1,0 0-1,0-1 1,0 1-1,-1 0 1,1 0-1,0 0 1,0-1-1,0 1 1,0 0-1,0 0 1,0-1-1,0 1 1,0 0-1,0 0 1,0 0-1,0-1 1,0 1-1,0 0 1,0 0-1,0-1 1,0 1-1,1-33-2176,-1 30 1849,5-36-3843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48.5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13986,'0'0'3396,"16"8"-2741,21 11-71,164 75 2800,-154-79-3164,0-2-1,1-2 1,0-2 0,0-3-1,77 2 1,-122-8-320,-2 0 65,-1-1 0,0 1 1,1 0-1,-1 0 0,1 0 1,-1 0-1,1 0 1,-1 0-1,1 0 0,-1 0 1,1 0-1,-1 0 1,1 0-1,-1 0 0,1 0 1,-1 1-1,1-1 0,-1 0 1,0 0-1,1 0 1,-1 1-1,1-1 0,-1 0 1,0 1-1,1-1 0,-1 0 1,0 1-1,1-1 1,-1 0-1,1 1 0,-4 2-2038,-10 5-2848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48.8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 10354,'0'0'10434,"37"0"-10226,-15 0-48,-1 0-152,1 0 48,-1-5-40,-5 5-16,-5 0-56,-11 10-2889,-11 16-207,-10 4-10131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49.3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0 198 17203,'0'0'3049,"21"-14"-2768,130-84 13,-62 47-199,-76 45-95,0 1 1,0 0-1,1 0 0,0 2 1,17-4-1,-5 3-16,-26 4 14,0 0 0,0 1 0,0-1 1,0 0-1,1 0 0,-1 0 0,0 0 0,0 0 0,0 1 0,0-1 1,0 0-1,0 0 0,1 0 0,-1 0 0,0 1 0,0-1 0,0 0 1,0 0-1,0 0 0,0 0 0,0 1 0,0-1 0,0 0 0,0 0 1,0 0-1,0 1 0,0-1 0,0 0 0,0 0 0,0 0 0,0 1 1,0-1-1,0 0 0,-1 0 0,1 0 0,0 0 0,0 1 0,0 1 0,-3 7-6,0 0 1,0-1-1,-1 1 1,0-1-1,0 1 1,-9 11-1,-6 12-226,-77 138-1572,53-95 1262,11-24 937,31-49 173,9-8-100,21-11-150,-6 3-49,27-12 0,-41 23-232,-1 0 0,1 0 1,-1 0-1,1 1 0,0 1 0,0-1 0,12 1 1,-1 0 60,-14 1-2,-1-1 0,1 1 0,-1 0 0,1 0 1,-1 1-1,1 0 0,-1 0 0,1 0 0,-1 0 1,0 1-1,1 0 0,-1 0 0,7 5 0,-10-6-69,-1 0 0,0 0 0,1 0 0,-1 0 0,0 1 0,0-1 0,0 0 0,0 1 0,0-1 0,0 1 0,-1-1 0,1 1 0,0-1 0,-1 1 0,1-1 0,-1 1 0,1 0 0,-1-1 0,0 1 0,0 0 0,0-1 0,0 1 0,0 0 0,0-1 0,0 1 0,-1 0 0,1-1 0,0 1 0,-1 0 0,0-1 0,1 1 0,-1-1 0,-1 4 0,-3 3-3,0-1 0,0 1 0,-1-1 0,0 0 0,-7 7 0,-73 64-943,27-31-2868,19-14-4194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50.0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0 122 14211,'0'0'6413,"4"0"-6260,14 0-52,0-2 0,0 0-1,0-1 1,0-1 0,-1 0-1,0-1 1,0-1 0,0-1-1,20-11 1,111-51 759,-147 68-864,5 1-120,-10 12-121,-10 14-962,-33 43 0,5-14-3639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50.3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0 259 15019,'0'0'5777,"140"-96"-4761,-97 65-432,0-4-344,0 9-40,-6 1-192,-4 5-8,-12 10 0,-5-1-152,-11 6-328,-21 21-3193,-10 4-2016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50.7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8041,'0'0'4601,"6"137"-2976,-6-71 47,0 10-512,-11-5-216,5 5-119,-4-10-449,10-11-176,0-14-136,0-11-64,0-19-168,5-11-913,17-41 161,-1-10 104,0-15-3665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51.1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81 0 16627,'0'0'4273,"-5"152"-3857,-1-86-216,1 5-48,0 0-152,-6 5 8,6-10-16,-6-5-40,0-5-736,0-16-1729,1-20-3472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51.4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17339,'0'0'3913,"54"66"-9850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51.7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4336,'0'0'12267,"0"10"-12227,0 31-17,0-31 3816,1-9-3845,0 0 1,-1-1-1,1 1 0,0 0 0,0 0 0,0-1 0,-1 1 0,1-1 0,0 1 0,0-1 1,0 1-1,1 0 0,2 1 10,33 27 599,-25-18-280,1-1-1,17 10 1,-4-6-26,1-1 0,1-1 0,0-1-1,0-2 1,38 8 0,-17-1 224,-23-7-326,20 4 87,1-2-1,0-2 1,51 4 0,64-5-161,-6-1-2126,-109-1-1596,-21 3-5068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13.61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63 1 7769,'0'0'10749,"-3"20"-9482,-10 69-275,10-74-826,-1 0 1,0-1-1,0 1 0,-8 14 0,8-19-416,0-1-1,1 1 1,-4 17 0,6-19-1378,12-10-4873,-3-1 6282,0 0 0,0-1 0,9-6 0,12-5 1407,1 0 310,2 2-1,-1 1 0,2 1 1,59-11-1,-44 21-350,-46 2-1173,-5 3-76,-5 3-363,-12 6-1562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52.7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77 15579,'0'0'7633,"65"0"-6664,-28-10-33,6 0-240,-5-11-456,5 6-144,-6 5-96,1 0-368,-16 10-904,-6 0-793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53.3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15363,'0'0'6297,"33"152"-5473,-33-101-224,0 5-231,0-11-281,0-9-88,0-11-321,0-15-847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53.6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344 0 12762,'0'0'6402,"16"46"-7907,-43-31-7737</inkml:trace>
  <inkml:trace contextRef="#ctx0" brushRef="#br0" timeOffset="1">0 96 15811,'0'0'4417,"54"122"-3865,-49-81-368,1 4-64,-6-4-120,0-6-320,0-9-1536,-16-11-2209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54.0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1 320 9898,'0'0'8850,"150"-40"-7074,-86 14-512,6 1-392,0-6-192,5-4-463,-10-6-33,-6-4-176,-16 14-8,-11 1-144,-16 15-305,-22 15-599,-15 0-1264,-17 20-7522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54.3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123 1 16947,'0'0'4097,"6"142"-3993,-6-86 24,0-6-80,0 6-40,-6-5 48,-4-16-56,-6-4-72,0-16-296,-1-10-896,-9-5-913,4-25-2280,6-1-2720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54.7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253 117 11682,'0'0'3774,"20"-12"-3668,68-42-18,-79 49-59,-1 0 0,1 0 1,1 1-1,-1 0 1,1 1-1,17-4 0,-3 1 27,-5 2-32,-1 1-1,1 0 1,37 2 0,-55 1-3,0 0 1,0 0 0,0 0-1,0 1 1,0-1 0,0 0-1,0 1 1,0-1 0,0 1-1,0-1 1,0 1 0,0-1-1,-1 1 1,1 0 0,0-1-1,0 1 1,-1 0 0,1 0-1,0-1 1,-1 1 0,1 0-1,-1 0 1,1 0 0,-1 0-1,1 0 1,-1 0 0,0 0-1,1 1 1,0 4 273,1-1 0,-1 1 0,0 9 0,-1-15-288,2 101 2762,-3-56-2032,0-7-541,-3-1 0,0 1 1,-3-1-1,-1 0 0,-1-1 1,-3 0-1,0-1 0,-3 0 1,0-1-1,-3 0 0,0-2 1,-2 0-1,-2-1 0,-40 45 1,32-46-554,0-2 1,-2-1-1,-60 38 1,-10 0-2181,8-11-3209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55.1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11018,'0'0'11850,"81"16"-11730,-65-11-72,-5 0-48,-1 5-520,-10 10-464,0 6-992,-16-6-505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55.4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0 259 16427,'0'0'3361,"113"-46"-2161,-49 11-8,1-6 41,-6 6-209,0 4-480,0 1-296,-16 9-248,-5 11-128,-17 0-376,-10 10-480,-17 10-553,-20 11-503,-17 9-6538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55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 1 15419,'0'0'5401,"0"157"-5297,-11-81-96,-5 0 0,11-10 168,0-15-80,-1-16-48,6-15 8,0-55-1320,0-16-393,6-10-3720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56.2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84 13794,'0'0'4942,"21"-13"-4886,70-38-45,-85 47-12,1 1 0,-1 0 0,1 0 0,12-2-1,-15 4 2,0 1-1,0 0 0,-1 0 0,1 0 0,5 1 0,9 0-8,-3-1 42,-15 0-6,1 0 0,-1 1 0,1-1 0,-1 0 0,1 1 0,-1-1 0,1 0 1,-1 1-1,1-1 0,-1 0 0,0 1 0,1-1 0,-1 1 0,0-1 0,0 1 0,1-1 0,-1 1 0,0-1 0,0 1 0,0-1 0,1 1 0,-1 0 1,0-1-1,0 1 0,0-1 0,0 1 0,0-1 0,0 1 0,0 0 0,-1 24 743,1-18-489,0 25 209,-1-1-1,-1 0 1,-2 0 0,-10 45 0,7-53-447,1-1 35,-12 31 1,15-48-180,1 1 0,-1-1 0,0 0 0,0 0 1,-1 0-1,1 0 0,-1 0 0,0-1 0,-1 0 0,-5 6 1,7-9-202,1 1 0,0-1 0,-1 0 1,1 0-1,-1 0 0,-4 2 1,-14-2-4227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14.21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0 243 11946,'0'0'7631,"15"-6"-6764,-4 2-704,7-2 108,0-1-1,-1-1 0,32-20 0,9-14 271,86-81 1,-143 123-537,-1-1 0,1 0 1,0 0-1,0 0 1,-1 1-1,1-1 1,0 0-1,-1 0 0,1 0 1,-1 0-1,1-2 1,-1 3-13,0 0 0,0 0 0,0 0 0,0-1 1,0 1-1,0 0 0,0 0 0,0-1 0,0 1 1,0 0-1,0 0 0,0 0 0,0-1 0,0 1 1,-1 0-1,1 0 0,0 0 0,0 0 0,0-1 1,0 1-1,0 0 0,-1 0 0,1 0 0,0 0 1,0 0-1,0-1 0,0 1 0,-1 0 0,1 0 1,0 0-1,0 0 0,-1 0 0,-2-1-286,-1 1 0,1-1-1,0 1 1,-1 0 0,-4 1 0,-1-1-966,-17 0-4412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56.5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1 237 11522,'0'0'6306,"11"2"-6454,1 0 241,-2 0 11,-1-1-1,1 1 1,0-2-1,0 1 1,0-1-1,16-3 1,-9 0 186,0-2 1,-1-1 0,1 0-1,29-16 1,61-44 844,-59 35-920,-4 2-205,-28 17-122,1 0 1,0 2 0,1 0 0,0 1 0,27-9 0,-41 16-337,8-1-239,-12 3 614,1 0 0,-1 0 0,0 0 0,0 0 0,1 0 0,-1 0 0,0 0 0,0 0 0,1 0 1,-1 0-1,0 0 0,0 0 0,0 1 0,1-1 0,-1 0 0,0 0 0,0 0 0,1 0 0,-1 0 1,0 0-1,0 1 0,0-1 0,0 0 0,1 0 0,-1 0 0,0 0 0,0 1 0,0-1 0,0 0 1,0 0-1,0 1 0,1-1 0,-1 0 0,0 0 0,0 0 0,0 1 0,0-1 0,0 0 1,0 0-1,0 1 0,0-1 0,-1 19-3181,-4 5-2658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56.8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103 211 17987,'0'0'1251,"21"-8"-1082,72-31-68,-80 33-66,-1 0 0,0-1 1,-1-1-1,17-13 0,-8 5 36,90-75 2,-104 82-50,-34 52 377,3-5-948,-237 406-455,151-274 1792,109-167-1213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57.2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1 126 10746,'0'0'2732,"0"23"-1839,0 76 242,6 107 1711,-5-197-2662,0-1-1,0 1 0,6 16 0,-7-25-177,0 1 0,1 0 0,-1 0 0,0-1 0,1 1 0,-1 0 0,0-1 0,1 1 0,-1-1 0,1 1 0,0 0 0,-1-1 0,1 1 0,-1-1 0,1 1 0,0-1 0,-1 0 0,1 1 0,0-1 0,-1 0 0,1 1 0,0-1 0,0 0 0,-1 0 0,1 0 0,0 0 0,0 0 0,0 0 0,-1 0 0,1 0 0,0 0 0,0 0 0,1 0 0,0-1 4,0 1-1,1-1 1,-1 0-1,0 0 1,1 0-1,-1 0 1,0-1-1,0 1 0,0-1 1,3-2-1,6-8 22,-1 0 0,15-23 0,-11 15-25,20-29-100,128-173-1166,-142 195 1127,6-8-39,49-50-1,-74 85 218,-1 0-1,0 0 0,0 0 0,0 0 0,0 0 0,0 0 1,1 0-1,-1 0 0,0-1 0,0 1 0,0 0 0,0 0 1,0 0-1,0 0 0,0 0 0,1-1 0,-1 1 0,0 0 1,0 0-1,0 0 0,0 0 0,0-1 0,0 1 0,0 0 1,0 0-1,0 0 0,0-1 0,0 1 0,0 0 1,0 0-1,0 0 0,0 0 0,0-1 0,-9 4 1797,-38 31-679,30-21-1164,0 0 0,-28 15 0,26-20-357,0-1 0,0-1 0,-1-1 0,1 0 1,-1-1-1,0-1 0,-1-1 0,-35-2 0,19 5 1146,36-5-782,1 1 0,0-1 0,0 0 0,0 0 0,0 0-1,0 0 1,0 0 0,0 1 0,0-1 0,0 0 0,0 0 0,0 0 0,0 0 0,0 1 0,0-1 0,0 0 0,0 0-1,0 0 1,0 0 0,0 0 0,0 1 0,0-1 0,0 0 0,0 0 0,0 0 0,0 0 0,0 0 0,1 1 0,-1-1-1,0 0 1,0 0 0,0 0 0,0 0 0,0 0 0,4 3 28,-1-1 0,1-1 1,-1 1-1,1 0 0,0-1 0,0 0 0,-1 0 0,1 0 1,6 1-1,15 4 207,-15-3-178,-1 1 0,0 1-1,0 0 1,-1 0 0,0 1 0,0 0 0,10 9-1,-4-1 151,-1 0-1,21 29 0,-24-31 115,0-1 1,0-1-1,1 0 0,1 0 0,0-1 1,20 11-1,-16-10-141,15 10-56,1-1 1,0-2-1,2-1 0,58 18 1,57 6-915,-50-19-2728,-26-6-4971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58.19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9738,'0'0'12826,"70"25"-11994,-54-20-455,6 5-233,-1 0-144,-5 0-312,-10 11-825,-6 4-1047,0-5-2561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58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0 213 12362,'0'0'9034,"129"15"-8706,-97-20-144,11-15-176,-5-11-8,-1-29-72,-4 4-1168,-12 0-4129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58.9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264 254 15547,'0'0'3921,"118"-25"-2281,-54-6-664,6-4-88,0-6-55,-6 6-313,-5-6-360,-16 16-40,-5 10-120,-22 10-272,-32 50-1529,-22 6 1241,-10 0-4561</inkml:trace>
  <inkml:trace contextRef="#ctx0" brushRef="#br0" timeOffset="1">189 325 13530,'0'0'3897,"10"122"-2705,-10-67-39,0 11-249,0 10-200,-10 11-8,-17 4-32,5 0-248,-10 5-280,0-10-136,0-20-320,10-20-1008,1-21-1793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59.2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26 10746,'0'0'11330,"129"-15"-11154,-108 10-112,1 0-64,-6 5-264,-11 0-736,-5 10-6538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49:59.6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81 10818,'0'0'6184,"1"22"-5700,3 66 166,-3 5 199,-1-92-852,-1-1-1,1 1 0,0-1 1,0 1-1,0 0 1,0-1-1,0 1 0,0-1 1,1 1-1,-1-1 0,0 1 1,0-1-1,0 1 1,0-1-1,1 1 0,-1-1 1,0 1-1,0-1 0,1 1 1,1-2-157,-1 1-444,0-1-78,4-11 183,0-1 0,4-16 0,4-11 333,-8 29 188,1 0-1,0 0 0,1 1 1,0 0-1,0 0 0,16-16 0,-3 7 786,42-31 0,-56 45-724,0 0 1,1 1-1,-1 0 0,1 0 0,0 1 1,0 0-1,0 0 0,0 0 0,1 1 1,10-2-1,-17 4-80,-1 0 0,1 0 0,0 0-1,-1 0 1,1 0 0,-1 0 0,1 0 0,0 0 0,-1 0 0,1 0 0,-1 0-1,1 0 1,-1 0 0,1 1 0,0-1 0,-1 0 0,1 0 0,-1 1 0,1-1-1,-1 0 1,1 1 0,-1-1 0,1 1 0,-1-1 0,0 1 0,1-1 0,-1 0-1,1 2 1,-1-1 4,1 0 0,-1 1 0,1-1 1,-1 1-1,0-1 0,0 1 0,0-1 0,0 1 0,0-1 0,0 1 0,0 1 0,-2 5 9,1-1 1,-1 0-1,-1 1 1,-3 8-1,-4 1-91,-1 0 0,0-1 0,-1 0 0,0-1 0,-2 0 0,1-1 0,-2 0 0,0-1 0,-30 19 0,72-42 2027,-7 0-1596,8-4-356,-1 0 0,-1-1 1,-1-2-1,34-28 0,-46 30-2489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00.0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4096,'0'0'15048,"12"22"-15000,5 11 4,56 107 287,161 375 2010,-21-30-1501,-204-467-824,5 14 36,2 0 0,24 36 0,49 64-13,-75-112-390,-13-19 39,-3-3-65,-6-7-271,-17-20-2122,-6-14-3593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00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403 0 14002,'0'0'6775,"0"8"-6215,0-2-510,-1 0-1,0 1 0,0-1 0,-3 6 0,1 3-8,-18 59 714,-61 140 0,-56 58-508,124-247-395,-28 37 0,35-53-331,-1-1-1,0 1 1,0-1 0,-1 0 0,0-1 0,-13 8-1,19-13-465,0 0 0,0-1 0,0 0 0,0 0-1,0 0 1,-3 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14.96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129 93 11978,'0'0'5192,"0"10"-5066,9 181 1836,-8-58-289,-3 156-261,-6-175-1994,8-114 526,-1 1-1,1-1 0,-1 0 1,0 0-1,1 0 0,-1 0 0,1 0 1,-1 0-1,1 0 0,-1 0 1,1 0-1,-1 0 0,0 0 0,1-1 1,-1 1-1,0 0 0,-8-5-645,1 0 0,-11-9 0,14 10 465,0 0 0,0 0 0,-1 1 1,1 0-1,-1 0 0,0 0 0,0 0 1,0 1-1,-7-2 0,12 4 421,0 0-1,0 0 1,-1 0 0,1-1-1,0 1 1,0 0 0,0-1-1,0 1 1,-1-1 0,1 1-1,0-1 1,0 0 0,0 1-1,-1-2 1,2 1-113,0 0 1,-1 1-1,1-1 1,0 0-1,0 0 0,-1 0 1,1 1-1,0-1 1,0 0-1,0 0 0,0 0 1,0 0-1,0 0 1,1 1-1,-1-1 1,0 0-1,0 0 0,0 0 1,1 0-1,-1 1 1,0-1-1,1 0 1,0-1-1,46-79 158,-25 45-181,214-339-161,-76 136-1536,-150 230 1811,-10 8-158,0 1-2,0 0 0,0 0 0,0-1 0,0 1 0,1 0 0,-1 0 0,0 0 0,0-1 0,0 1 0,0 0 0,1 0 0,-1 0 0,0 0 0,0-1 0,0 1 0,1 0 0,-1 0 0,0 0 0,0 0 0,0 0 0,1 0 0,-1 0 0,0 0 1,0 0-1,1 0 0,-1 0 0,0 0 0,0 0 0,1 0 0,-1 0 0,0 0 0,0 0 0,1 0 0,-1 0 0,1 10 218,-22 294 866,-25-4-557,37-249-457,8-40-62,0-7-1,1 0 0,0 0-1,-1 0 1,0 0 0,0-1 0,0 1-1,0 0 1,-4 6 0,5-14-276,0-55-2809,0 18-2151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00.8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15387,'0'0'10410,"81"117"-9202,-49-72-672,-11-4-536,-15-16-1280,-6-15-4577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06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65 1 12738,'0'0'7607,"0"16"-4220,9-2-2754,-8-13-603,0 1 0,0-1-1,0 1 1,0 0 0,0-1 0,0 1-1,-1 0 1,1 0 0,0-1 0,-1 1-1,1 0 1,-1 0 0,0 0 0,0 0-1,0 4 1,0 1-60,-1-1 0,0 1-1,0 0 1,0 0 0,-1 0 0,0-1 0,-1 1-1,0-1 1,0 1 0,0-1 0,0 0 0,-1 0-1,-7 8 1,-35 33-1784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26.5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10242,'0'0'5202,"-4"2"-3995,3-1-879,-1 0 4,-1 0 1,1 1 0,0-1-1,0 1 1,-1-1-1,1 1 1,0 0-1,-2 3 932,5 4-1292,2-7 26,1-1 0,-1 1 0,1-1 1,-1 0-1,1 0 0,0 0 0,6 0 0,-9-1 2,18 2 1,37-2-1,-23-1 7,-19 0-7,-1-1 0,1 0 0,-1-1 0,0 0 0,22-10 0,-4 3 0,-30 10 1,-1-1 1,0 1-1,0 0 0,0 0 1,0 0-1,1 0 0,-1 0 1,0 0-1,0 0 0,0 0 1,1 0-1,-1 0 0,0 0 1,0 1-1,0-1 0,1 0 1,-1 0-1,0 0 0,0 0 1,0 0-1,0 0 1,1 0-1,-1 0 0,0 1 1,0-1-1,0 0 0,0 0 1,0 0-1,1 0 0,-1 0 1,0 1-1,0-1 0,0 0 1,0 0-1,0 0 0,0 1 1,0-1-1,0 0 0,0 0 1,0 0-1,0 0 0,0 1 1,1 8 44,-1-8-69,-1 22 12,-2 0 0,0 0-1,-1 0 1,-1 0 0,-12 33-1,-51 106 79,60-145-68,-91 179-23,-3 6 18,97-189 13,4-10-8,0 0 0,-1 0-1,1 0 1,-1 0-1,1-1 1,-1 1 0,0 0-1,-2 2 1,2-3-234,2-6-614,0-32-2094,10-60 1,-4 44-1223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27.0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10114,'0'0'4044,"1"1"-3979,3 8-80,-1-4 114,0 0-1,0 1 0,-1 0 0,0-1 0,0 1 0,0 0 1,2 12-1,3 314 5929,-8-210-5719,7-135-1599,-1 3 852,35-86-3110,26-55-3496,-64 146 7027,0 1 81,1-1-1,-1 0 0,7-7 1,-8 11 127,0 0 0,0 0 1,0 0-1,0 0 0,0 0 1,0 0-1,1 0 0,-1 1 1,0-1-1,0 0 0,1 1 1,-1-1-1,0 1 0,1 0 1,-1-1-1,1 1 0,-1 0 1,3 0-1,-3 0-28,0 0 1,0 0 0,-1 0-1,1 0 1,0 1-1,0-1 1,0 0 0,0 1-1,0-1 1,-1 1-1,1-1 1,0 1-1,0-1 1,-1 1 0,1-1-1,0 1 1,-1 0-1,1-1 1,-1 1 0,1 0-1,0 1 1,10 21 1524,-6-11-759,21 50 1098,4 9-1642,-30-71-442,0 0 1,0 0 0,0 0 0,0 1-1,0-1 1,0 0 0,1 0 0,-1 0-1,0 0 1,0 1 0,0-1 0,0 0-1,0 0 1,0 0 0,0 0 0,0 0-1,0 1 1,1-1 0,-1 0 0,0 0-1,0 0 1,0 0 0,0 0 0,0 0-1,1 0 1,-1 0 0,0 1-1,0-1 1,0 0 0,0 0 0,1 0-1,-1 0 1,0 0 0,0 0 0,0 0-1,0 0 1,1 0 0,-1 0 0,0 0-1,0 0 1,0 0 0,0 0 0,1 0-1,-1 0 1,0-1 0,0 1 0,0 0-1,1 0 1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27.6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59 1 16411,'0'0'3768,"9"20"-3743,29 65-18,-24-56-17,-6-14 18,9 28 1,-15-37-4,-1 1 0,0-1-1,0 0 1,-1 0-1,0 1 1,-1 11 0,0-12-120,0 1 1,0-1 0,-1 0 0,0-1 0,0 1-1,-1 0 1,0-1 0,1 1 0,-2-1-1,1 0 1,-1 0 0,0 0 0,0 0 0,0-1-1,-8 7 1,3-3-42,-1-1-1,0 0 1,0-1 0,-1 0-1,1-1 1,-1 0 0,-14 4-1,29-9 392,1-1-1,-1 1 1,1-1-1,0 1 0,-1 0 1,1 1-1,-1-1 1,9 3-1,50 14 695,-18-3-249,100 27 602,-30-7-684,143 29 435,-200-53-928,0-1 0,88 0 1,-134-9-281,0-1 1,1 0-1,14-3 1,-23 3-156,0 0-1,0 0 1,-1 0 0,1-1 0,0 1 0,-1-1 0,1 0 0,-1 0 0,0-1 0,0 1 0,0 0-1,6-7 1,-8 8-529,0-1-1,0 0 1,0 0-1,0 0 0,0 0 1,0 0-1,0 0 1,1-4-1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27.9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14371,'0'0'7649,"129"40"-8529,-81-29-1536,-10-6-5106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28.4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296 1 17643,'0'0'3105,"-11"121"-3089,-5-55 160,-6 0 240,-5 15-96,1-5-136,-7 0-136,1-5-16,0-5-32,0-15-176,5-16-360,5-19-488,12-26-809,4-26-495,6-10-4225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28.8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16579,'0'0'4833,"134"51"-4209,-96-31-128,-6 1 296,0-11-279,-5 5-305,-6-10-200,-10-5-8,0 5-200,-22-5-937,-10-5-607,-17 0-15420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29.1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51 18972,'0'0'4192,"124"-15"-4088,-92 5-32,5 5-56,1 0-16,-11 0-64,-6 0-592,-5 0-608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29.5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0 147 18419,'0'0'3728,"20"-10"-3694,122-69-6,-135 75-31,64-32-4,-63 32-34,0 1-1,0 1 1,1-1 0,-1 1-1,1 1 1,16-2-1,-24 3 31,0 0 1,0 0-1,-1 0 0,1 0 0,0 0 0,0 1 0,0-1 0,0 0 0,0 0 0,-1 0 0,1 1 1,0-1-1,0 1 0,0-1 0,-1 0 0,1 1 0,0-1 0,-1 1 0,1 0 0,0-1 0,-1 1 0,1-1 1,-1 1-1,1 0 0,-1 0 0,1-1 0,-1 1 0,1 0 0,-1 0 0,0 0 0,1 0 0,0 3 4,-1 0 0,1 0-1,-1 0 1,0 1 0,-1 6-1,0-3 4,0 8 13,-2 0 0,0 0-1,-1 0 1,0 0 0,-10 21 0,-40 75 160,36-77-162,-35 58 5,30-55 13,-24 52 0,47-90-29,0 1-1,-1-1 1,1 0 0,0 0 0,0 0 0,0 0 0,0 1-1,0-1 1,0 0 0,0 0 0,0 0 0,0 1 0,0-1-1,0 0 1,0 0 0,0 0 0,0 1 0,0-1 0,0 0 0,0 0-1,0 0 1,0 1 0,0-1 0,0 0 0,0 0 0,0 0-1,1 0 1,-1 1 0,0-1 0,0 0 0,0 0 0,0 0 0,0 0-1,0 0 1,1 1 0,-1-1 0,0 0 0,0 0 0,1 0 0,9 1 13,16-8 188,-5-1 75,30-18 0,-11 6-111,-22 12-88,-4 0-35,1 1 0,1 0 0,-1 1 0,1 1 0,0 1 0,0 0 0,19-2 0,-26 6-40,4-2 47,1 1 1,0 1 0,0 1 0,17 2 0,-28-2-14,-1 0 0,1 0 0,-1 0 0,1 0 0,-1 1 0,1-1 0,-1 1 0,0-1-1,0 1 1,0 0 0,0 0 0,0 0 0,0 0 0,0 0 0,0 1 0,-1-1 0,3 5 0,-2-3 32,-1-1 1,0 1-1,1-1 0,-1 1 1,0 0-1,-1-1 0,1 1 1,-1 0-1,0 0 0,1-1 1,-2 1-1,1 0 0,-1 3 1,0-5-63,1 0 1,-1-1-1,0 1 1,0-1-1,0 0 1,0 1-1,0-1 1,0 0 0,0 1-1,-1-1 1,1 0-1,0 0 1,-1 0-1,1 0 1,-1 0-1,1 0 1,-1-1 0,0 1-1,1 0 1,-1-1-1,-2 1 1,-5 2-205,-1-1 1,-12 1 0,20-3 126,-37 2-2405,2-2-3818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15.41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1 204 17571,'0'0'2216,"16"-18"-1794,54-62 182,-60 69-484,0 0-1,1 1 0,0 0 1,1 1-1,0 0 0,20-10 1,-24 14-82,-4 2-53,1 0 1,0 1 0,0-1-1,0 1 1,0 0 0,0 1-1,0-1 1,1 1-1,-1 0 1,1 0 0,-1 0-1,7 1 1,-12 0 15,1 0-1,0 1 1,-1-1-1,1 0 1,0 0-1,-1 1 1,1-1-1,-1 0 1,1 1-1,-1-1 1,1 0-1,0 1 1,-1-1-1,1 1 1,-1-1 0,0 1-1,1-1 1,-1 1-1,1 0 1,-1-1-1,0 1 1,1-1-1,-1 1 1,0 0-1,0-1 1,0 1-1,1 0 1,-1 1 0,3 23 153,-3-22-127,2 145 205,-3-80-213,-8 161-83,9-229 65,0 0-1,0 1 1,0-1-1,0 0 1,0 1-1,0-1 1,0 0-1,0 0 1,0 1 0,0-1-1,0 0 1,0 1-1,0-1 1,0 0-1,0 0 1,0 1-1,0-1 1,0 0 0,0 0-1,1 1 1,-1-1-1,0 0 1,0 0-1,0 1 1,0-1-1,1 0 1,-1 0-1,0 0 1,0 1 0,0-1-1,1 0 1,-1 0-1,0 0 1,0 0-1,1 1 1,-1-1-1,0 0 1,0 0 0,1 0-1,-1 0 1,0 0-1,1 0 1,-1 0-1,0 0 1,0 0-1,1 0 1,-1 0 0,0 0-1,0 0 1,1 0-1,-1 0 1,0 0-1,1 0 1,-1-1-1,1 1 9,3 0-2,1 1 35,-1-1 0,1 0 0,0 0 0,0-1 0,-1 0 0,1 1 0,0-1 0,-1-1 0,1 1-1,-1-1 1,6-3 0,0 0 68,-2-1 0,1-1-1,-1 0 1,10-9-1,-18 15-46,-1-9-146,-3 3-268,0 0-1,0 0 0,-1 0 1,1 0-1,-2 1 0,-7-9 1,1 2-651,-18-20-4515,3 3-7688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29.8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0 309 15363,'0'0'5057,"145"-50"-3881,-91 24 112,5-4-319,-5-1-33,5-9-376,-6 9-296,-4-4-120,-6 5-136,-17 9-8,-4 6 0,-33 25-1752,-21 26-185,-16-1-6233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30.2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1 8585,'0'0'7109,"-1"18"-6275,-6 60-150,4-41 1130,-11 57-1,12-84-1665,3-21-910,0-15-1855,3-12-1837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30.5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0 198 18996,'90'-21'2271,"-89"21"-2229,0 0 0,-1 0 0,1-1 0,0 1 1,0 0-1,0 0 0,0 0 0,0 0 0,-1 0 0,1 0 1,0 0-1,0 0 0,0 0 0,0 0 0,0 0 0,-1 0 1,1 1-1,0-1 0,0 0 0,0 1 0,1 0 0,-4 6 20,2-6-9,0-1-103,0 1 0,0 0-1,1-1 1,-1 1 0,0 0-1,0-1 1,1 1 0,-1-1-1,1 1 1,-1-1 0,0 1 0,1-1-1,-1 1 1,1-1 0,-1 1-1,1-1 1,-1 1 0,1-1-1,0 0 1,-1 1 0,1-1-1,-1 0 1,1 0 0,0 1-1,-1-1 1,1 0 0,0 0-1,-1 0 1,1 0 0,0 0-1,-1 0 1,1 0 0,1 0-1,0 0-247,0 0-1,0 0 1,0 0-1,0 0 0,0-1 1,0 1-1,1-1 1,-1 1-1,0-1 0,2-1 1,1-2-195,-1-1-1,1 1 1,-1-1 0,0-1 0,0 1 0,0 0-1,-1-1 1,5-10 0,0 1-72,5-9 86,-7 12 783,1 0-1,0 0 0,1 0 1,0 1-1,13-13 0,-3 11 1650,-18 13-1883,1 0 0,-1-1 0,0 1 1,1 0-1,-1 0 0,0-1 0,1 1 0,-1 0 0,1 0 0,-1 0 0,0-1 0,1 1 0,-1 0 0,1 0 1,-1 0-1,1 0 0,-1 0 0,0 0 0,1 0 0,-1 0 0,1 0 0,-1 0 0,1 0 0,-1 0 0,1 1 0,-1-1 1,0 0-1,1 0 0,-1 0 0,1 0 0,-1 1 0,0-1 0,1 0 0,-1 0 0,0 1 0,1-1 0,-1 0 1,0 1-1,1-1 0,-1 0 0,0 1 0,0-1 0,1 1 0,-1-1 0,0 0 0,0 1 0,0-1 0,1 2 1,0 12 864,0 1 0,-2 20 1,0-7-400,2-19-449,-2-1-1,1 0 1,-1 1-1,-1-1 1,1 0-1,-2 0 1,1 0-1,-1 0 1,-6 11-1,6-13-415,0-1-1,-1 0 1,0 0-1,0 0 1,0-1-1,-1 1 1,1-1-1,-1 0 1,0 0-1,0-1 0,-1 1 1,1-1-1,-9 3 1,-22 6-9607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30.8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17235,'0'0'3897,"32"126"-2857,-32-85-176,11-6-471,-11 1-289,5-11-104,-5-10-361,5-10-559,1-10-1152,-1-25-689,0-6-423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31.2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0 214 8281,'0'0'10779,"118"-41"-9091,-69 26-936,10-5-208,-6-6-208,6 1-272,-10 0-64,-1-1 0,-10 6 0,-12 10-88,-15 5-376,-22 30-4593,-21 6-2929</inkml:trace>
  <inkml:trace contextRef="#ctx0" brushRef="#br0" timeOffset="1">118 513 15915,'0'0'4993,"22"-16"-4898,70-54-89,-53 38-70,12-7-357,-45 34 200,1 2 0,0-1 0,1 1 0,-1 0 0,11-3 0,-17 6 191,-1-1-1,1 1 0,0 0 1,0-1-1,0 1 0,-1 0 1,1 0-1,0 0 0,0 0 1,0 0-1,-1 0 0,1 0 1,0 0-1,0 0 0,0 0 1,-1 0-1,1 1 0,0-1 1,0 0-1,0 0 0,-1 1 0,1-1 1,0 1-1,-1-1 0,1 0 1,0 1-1,-1-1 0,1 1 1,-1 0-1,2 0 0,-1 1 27,-1 1-1,1-1 0,0 0 0,-1 1 0,0-1 0,1 1 0,-1-1 1,0 1-1,0 2 0,-1 13 211,-1 1 0,0-1-1,-2 0 1,0 0 0,-1-1 0,-12 30 0,-5 2 259,-29 46 1,32-61-406,-2-1 1,-1-1 0,-33 36-1,52-65-91,0 1 0,-1-1 0,0 0-1,1 0 1,-1 0 0,0 0 0,0-1-1,-1 0 1,1 0 0,-7 3 0,5-4-613,-1 1 0,1-1 0,-1-1 0,1 1 0,-1-1 1,-12-1-1,-9-3-8750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31.5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17187,'0'0'3417,"129"157"-3105,-81-101 528,6 5 104,5-10-384,-11-11-303,6-15-257,-17-9-185,-5-16-575,-26-10-328,-6-16-1560,0-19-7227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32.6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205 1 17955,'0'0'4213,"10"2"-4041,31 11-101,-39-12-74,0-1 0,-1 1 0,1 0 0,0 0 1,-1 0-1,1 1 0,-1-1 0,1 0 0,-1 1 1,1-1-1,-1 1 0,0-1 0,0 1 0,0-1 1,0 1-1,0 0 0,0 0 0,1 3 0,-1 0-70,0-1-1,0 1 0,-1 0 0,0 0 0,0 7 0,-1 0-145,2 2-104,-2 0 0,0 0 1,-1 0-1,-4 19 0,3-24 250,-6 26-141,8-34 210,1 1-1,0-1 0,0 0 1,0 0-1,0 1 1,0-1-1,0 0 0,0 1 1,0-1-1,0 0 0,0 0 1,1 1-1,-1-1 1,1 0-1,-1 0 0,1 0 1,-1 0-1,1 0 0,-1 1 1,1-1-1,0 0 1,1 1-1,26 16 307,-21-15-275,-1 1 1,0-1-1,0 2 1,0-1-1,0 1 1,-1 0-1,0 0 1,0 0-1,0 1 1,5 7-1,-6-5-19,-1-1 1,0 1-1,0 0 0,0 1 1,-1-1-1,-1 0 0,1 1 0,-1 10 1,0 3 34,-4 43 0,1-53-28,0 0 0,0 1 0,-2-1 0,1 0 1,-1-1-1,-1 1 0,0-1 0,-1 0 0,0 0 0,0 0 0,-2-1 0,1 0 0,-1 0 0,0-1 0,-1 0 0,0-1 0,-14 10 0,17-14-166,0 0 0,0-1 0,-1 0 0,1 0 0,-1 0 0,0-1 0,0 0 0,0-1-1,0 1 1,0-1 0,0-1 0,0 1 0,-8-2 0,9 1-168,0 0 0,0-1-1,1 0 1,-1 0 0,0-1 0,1 0 0,-1 0-1,1 0 1,-1-1 0,1 1 0,0-1-1,0 0 1,0-1 0,1 1 0,-1-1-1,-4-6 1,1 2 120,2 0-1,-1-1 0,1 0 1,0 0-1,1 0 0,0-1 1,1 1-1,0-1 1,-5-19-1,5 13 712,1-1-1,1 0 1,0-29 0,2 45-497,0 0 0,0 1 0,0-1 0,0 0 1,0 0-1,0 0 0,0 0 0,0 1 0,1-1 1,-1 0-1,0 0 0,1 1 0,-1-1 0,0 0 1,1 0-1,-1 1 0,1-1 0,-1 0 0,1 1 1,-1-1-1,1 1 0,0-1 0,-1 0 0,1 1 1,0-1-1,-1 1 0,1 0 0,0-1 0,0 1 1,1-1-1,2 0 360,0 1 1,-1 0 0,1-1-1,0 1 1,7 1 0,5 0 725,-4-2-626,-1 0 0,1-1 0,17-4 0,-18 3-386,0 0 0,1 1 0,17 0 0,-28 2-84,1-1-1,-1 1 1,0 0 0,0 0 0,1 0 0,-1 1 0,0-1 0,0 0 0,1 0 0,-1 1-1,0-1 1,0 1 0,2 0 0,-2 0 21,-1 0 0,1 0-1,-1 0 1,0 0 0,1 0 0,-1 0-1,0 0 1,0 0 0,1 0 0,-1 1-1,0-1 1,0 0 0,0 0 0,-1 2-1,2 17 110,-2 0-1,0 1 0,-2-1 0,0 0 1,-1 0-1,-8 22 0,-17 37-2035,-73 138-1,60-141 1548,41-76 378,1 0 0,0 0 0,0 0-1,0 0 1,0 0 0,0 1 0,0-1-1,0 0 1,0 0 0,0 0 0,0 0-1,0 0 1,0 1 0,0-1-1,0 0 1,0 0 0,0 0 0,0 0-1,0 0 1,0 1 0,0-1 0,0 0-1,0 0 1,0 0 0,0 0 0,0 0-1,0 1 1,0-1 0,1 0 0,-1 0-1,0 0 1,0 0 0,0 0 0,0 0-1,0 0 1,0 0 0,0 1 0,1-1-1,-1 0 1,8 2 603,13-3 465,-19 1-900,7-2 161,0 0-1,0 0 1,1 0-1,-1-1 1,15-7 0,43-27 580,-45 24-666,14-9 25,51-27 18,-71 41-298,-1 1 0,1 1 0,28-7 0,-12 9-15,-25 4-50,-1-1 0,0 1 0,0-2-1,0 1 1,6-2 0,-11 2-19,1 0-1,-1 1 1,1-1 0,-1 0-1,0 0 1,0 0-1,0 0 1,1 0-1,-1-1 1,0 1 0,0 0-1,0 0 1,-1-1-1,1 1 1,0-1-1,0 1 1,-1-1-1,1-1 1,1-3-742,0 0 1,-1 1-1,1-12 0,-1-16-5098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33.0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17515,'0'0'4273,"6"136"-4273,-1-80 72,0 5-72,-5-10 48,6-11-48,-6-9-120,0-11-352,0-25-896,5-26-849,-5-14-4280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33.3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17707,'0'0'4710,"1"5"-4687,3 11-1,-1-8-11,-1 0 0,0 0-1,0 0 1,0 11 0,3 61 13,-5-64-5,-5 122 50,-14 275 17,16-256 88,-2 636 1003,5-584-2091,0-230-722,0-16-1748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33.8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14051,'0'0'7089,"0"2"-6802,0-2-277,0 1 0,0-1 0,0 1 0,0 0 0,0-1 0,0 1 0,1-1 0,-1 1 0,0-1 0,0 1 0,1-1 0,-1 0 0,0 1 0,1-1 0,-1 1 0,1-1 0,-1 0 0,0 1 0,1-1 0,-1 0 0,1 1 0,-1-1 0,1 0 0,0 1 0,19 4 423,23-3 414,-39-2-785,173 0 751,-125-5-1182,-51 6-19,-4 1-131,-53 42-5744,14-10-7734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15.748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21 17011,'0'0'5001,"106"-17"-4321,-80 13-360,1 4-144,-10 0-176,-4 0-48,-8 0-488,-5 8-640,-13 9-1512,-9 0-7179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34.2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0 204 16987,'0'0'4265,"156"-71"-4025,-97 35-16,-5 6 32,0 4-216,-12 6-40,-9 10 0,-12 0-336,-15 10-1160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34.6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151 0 12634,'0'0'2697,"0"157"-1577,0-101-504,0 15-40,-5-5 384,-6 5-375,-5-5-281,-6-10-160,6-6-144,-5-19 0,-1-16-632,1-15-1585,5 0-4616</inkml:trace>
  <inkml:trace contextRef="#ctx0" brushRef="#br0" timeOffset="1">231 284 5673,'0'0'10786,"70"122"-9370,-27-67 449,16 11-489,6-10-288,4 0-48,1-16-551,0-4-281,-22-16-136,-10-5-72,-11-10-456,-27-10-457,-16-20-55,-22-10-6810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35.1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14803,'0'0'5088,"0"20"-4464,0 68-382,0 14-91,0-101-157,0 0 0,0 0 0,0 0 1,0 0-1,0 0 0,0-1 0,0 1 0,0 0 0,0 0 1,1 0-1,-1 0 0,0 0 0,0-1 0,1 1 0,-1 0 0,1 0 1,-1-1-1,1 1 0,-1 0 0,1 0 0,0-1 0,-1 1 0,1-1 1,0 1-1,-1-1 0,1 1 0,0-1 0,0 1 0,2 0 4,0-1-1,-1 1 0,1-1 1,0 0-1,-1 0 1,1 0-1,4 0 0,4-1 51,-6 1-17,0-1 0,1 0 0,-1 0 0,0 0 0,0-1 0,0 0 0,-1 0 0,1 0 0,0 0 0,-1-1 0,1 0 0,-1 0 0,4-4 0,8-7 52,26-28 1,-38 38-82,4-8-2238,-25 33-1901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35.5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1 107 15491,'0'0'6209,"112"-40"-6001,-74 19-80,-6 1-128,-5 0-144,-11 15-984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35.8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51 15107,'0'0'5204,"13"-2"-5264,4 1 69,-7 0-7,0 0 1,1-1 0,-1 0 0,0 0-1,16-7 1,-17 6-2,-5 1-1,0 0 0,0 0 1,0 1-1,1 0 0,-1-1 0,1 2 0,-1-1 0,1 1 0,-1-1 1,8 1-1,-12 1-5,1-1 0,0 0 0,0 0 0,-1 1 1,1-1-1,0 0 0,-1 0 0,1 1 0,-1-1 0,1 1 1,-1-1-1,1 1 0,0-1 0,-1 1 0,1-1 0,-1 1 0,0-1 1,1 1-1,-1 0 0,1-1 0,-1 1 0,0 0 0,1 0 1,2 19-89,-3-15 67,0 9 4,0 0 1,0 0-1,-2 0 0,0 0 0,0 0 1,-1 0-1,-6 15 0,-42 90 42,19-49 6,29-64-15,1-2-24,0 1 0,0 0 0,0 0 0,1 0 0,-1 0-1,1 0 1,1 0 0,-1 7 0,1-10 38,0-1 0,1 0 0,-1 1 1,1-1-1,0 0 0,-1 1 0,1-1 0,0 0 0,0 0 0,0 0 0,0 0 0,0 0 0,0 0 0,0 0 0,0 0 0,0 0 0,0 0 0,2 0 0,23 13 661,-10-11-483,0 1 1,0-2 0,1-1-1,0 0 1,24-2 0,-8 1 91,-15 0-107,0-1 1,0 0-1,0-2 0,0 0 1,-1 0-1,0-2 1,1 0-1,-1-2 0,-1 1 1,1-2-1,-1 0 0,-1-1 1,17-12-1,-31 20-174,0 0 1,1-1-1,-1 1 1,0 0-1,0 0 1,0 0-1,-1-1 1,1 1-1,0 0 1,0-1-1,-1 1 0,1-1 1,-1 1-1,1-1 1,-1 1-1,1-1 1,-1 1-1,0-1 1,0-2-1,0-4 0,-1-1 0,-1 1 0,-2-11 0,-12-36-1631,-39-89-1,3 25-7143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36.6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13810,'0'0'10603,"70"46"-9315,-38-21-560,0-5-272,0 11-288,-5-11-168,-22-20-560,-5-20-1312,-5-21-6250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41.0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13778,'0'0'6650,"54"20"-5746,-33-15-88,0 5-208,1-5-344,-6 5-16,-5-4-144,0-1 17,-6 5-121,-5-5-72,0 15-401,-22 0-519,1 1-3009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41.4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15547,'0'0'4681,"0"132"-4393,0-97-96,0 1-88,0-11-88,0-5-16,0-15-200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41.8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1 132 15187,'0'0'1237,"18"0"-1001,115 0 280,-112 0-317,1-2 0,-1-1 0,0 0-1,25-8 1,81-33 486,-32 11-51,-67 24-398,-1 2-1,1 0 1,1 2-1,56-2 1,-84 6-224,0 1-1,0 0 1,1 0 0,-1 0 0,0 0 0,0 0 0,0 1 0,0-1 0,0 0-1,0 0 1,0 1 0,0-1 0,0 1 0,0-1 0,0 1 0,0-1 0,0 1-1,0 0 1,0-1 0,0 1 0,0 0 0,0 0 0,-1 0 0,2 1 0,-1 0 37,-1 0-1,1 1 1,-1-1 0,1 0 0,-1 1 0,0-1 0,0 1 0,0-1 0,0 0 0,0 1 0,-1 2 0,0-1-6,-1 0 1,1 0-1,-1 0 1,0 0-1,0 0 1,0 0-1,0 0 0,-1-1 1,1 1-1,-1-1 1,0 0-1,0 0 1,-6 5-1,-6 4 49,-31 19 0,28-21-279,0-1 1,-1 0-1,-34 11 1,28-13-2896,-27 4 1,8-6-7568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42.14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 0 14843,'0'0'4777,"0"152"-4361,-5-101-144,-6-5-152,6-1-96,-6-4-16,6-6 56,-1-20-64,6-20-2689,6-20-1672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16.268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 5473,'0'0'15248,"2"1"-14666,10 7-262,0 1 1,0 1-1,-1-1 1,0 2-1,0 0 0,-2 0 1,11 15-1,-18-22-274,0 0-1,-1 0 0,1 0 1,0 8-1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42.4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49 0 14723,'0'0'6460,"-4"20"-6408,-10 62 57,11-65-59,2 1 0,0-1 0,1 25 0,1-11-63,0-30 11,-1-1 1,0 1-1,0-1 1,0 1 0,1 0-1,-1-1 1,0 0-1,1 1 1,-1-1 0,0 1-1,1-1 1,-1 1-1,0-1 1,1 0 0,-1 1-1,1-1 1,-1 0-1,1 1 1,-1-1 0,1 0-1,-1 0 1,1 0-1,-1 1 1,1-1 0,-1 0-1,1 0 1,0 0-1,-1 0 1,1 0 0,0 0-1,21 1-20,-19-1 26,38 0 19,-41 0-27,0 0 1,1 0-1,-1 0 0,0 0 1,0 0-1,0 0 1,1 0-1,-1 0 0,0 0 1,0 0-1,0 0 0,1 0 1,-1 0-1,0 0 0,0 0 1,0 0-1,1 0 1,-1 0-1,0 0 0,0 0 1,0 0-1,1 0 0,-1 0 1,0 1-1,0-1 0,0 0 1,0 0-1,1 0 1,-1 0-1,0 0 0,0 1 1,0-1-1,0 0 0,0 0 1,0 0-1,1 0 0,-1 1 1,0-1-1,0 0 1,0 0-1,0 0 0,0 1 1,0-1-1,0 0 0,0 0 1,0 0-1,0 1 0,0-1 1,0 0-1,0 0 1,0 0-1,0 1 0,0-1 1,0 0-1,0 0 0,-1 3-87,1 2-25,-1 0-1,1 1 1,-1-1-1,-1 0 1,1 0-1,-1 0 1,0 0-1,0 0 1,0 0-1,-1-1 1,0 1-1,-3 4 1,-2 4-367,-29 44-3605,-5 3-3095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42.8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1 137 10866,'0'0'8937,"20"-12"-8163,69-38-406,-19 14-213,-51 27-127,-7 4-27,1 0 0,-1 0 0,1 1 0,-1 1-1,27-4 1,-38 7-23,0 0 0,1 0 0,-1 0 0,0 0 0,0 0-1,1 0 1,-1 0 0,0 0 0,1 1 0,-1-1 0,0 0-1,0 1 1,0-1 0,1 1 0,-1-1 0,0 1 0,0 0-1,0 0 1,0-1 0,0 1 0,0 0 0,0 0 0,0 0-1,0 0 1,-1 0 0,1 0 0,0 0 0,0 0 0,-1 0-1,1 1 1,-1-1 0,1 0 0,-1 0 0,0 1 0,1-1-1,-1 0 1,0 0 0,0 1 0,0-1 0,0 3 0,0 3-34,0 0 0,-1-1 0,0 1 1,0 0-1,0 0 0,-4 11 1,0-8 53,1 0 1,-1 0-1,-1 0 0,-10 14 1,-33 35 55,31-38-42,-25 25 666,43-45-609,0-1-60,0 0 0,0 0 0,0 0 0,0 0 0,0 0 0,0 0 0,1 0 0,-1 0 0,0 0 0,0 0 0,0 0 0,0 0 0,0 0 0,1 0 0,-1 0 0,0 0 0,0 0 0,0 0 0,0 0 0,0 0 0,0 0 0,1 0 0,-1 0 0,0 0 0,0 0 0,0 0 0,0 0 0,0 1 0,0-1 0,0 0 0,0 0 0,1 0 0,-1 0 0,0 0 0,0 0-1,0 0 1,0 1 0,0-1 0,0 0 0,0 0 0,0 0 0,0 0 0,0 0 0,0 1 0,0-1 0,0 0 0,0 0 0,0 0 0,0 0 0,0 0 0,0 0 0,0 1 0,0-1 0,0 0 0,0 0 0,0 0 0,0 0 0,0 0 0,-1 0 0,1 1 0,0-1 0,0 0 0,0 0 0,0 0 0,0 0 0,0 0 0,0 0 0,8 0 183,1-1 1,-1 0-1,0-1 1,17-4-1,36-18 822,-8 3-580,-8 10-250,-32 8-504,1-1 0,20-8 1,-46 11-4699,-12 1-840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43.1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0 4320,'0'0'14849,"-18"25"-14369,-61 83-362,71-98-103,1 0 1,1 1 0,0-1-1,0 1 1,1 0 0,-7 22-1,5-9 1,6-22-7,-1 1-4,1 1-1,0 0 0,0-1 0,-1 8 0,2-10-2,0-1 0,0 1 1,0-1-1,0 1 0,0-1 1,1 1-1,-1-1 0,0 1 1,0 0-1,0-1 0,0 1 1,0-1-1,1 0 0,-1 1 1,0-1-1,1 1 0,-1-1 1,0 1-1,1-1 0,-1 1 1,0-1-1,1 0 0,-1 1 1,1-1-1,-1 0 0,0 1 1,1-1-1,-1 0 0,1 0 1,-1 0-1,1 1 0,-1-1 1,1 0-1,-1 0 0,1 0 1,0 0-1,-1 0 0,1 0 1,-1 0-1,2 0 0,12 0 178,-1-1-1,1 0 0,0-1 1,0 0-1,-1-1 0,1-1 1,20-8-1,-10 0-41,-18 8-107,1 1-1,0 0 1,0 0-1,0 0 1,1 1 0,-1 0-1,12-2 1,-19 4-33,0 0 0,0 0 0,0 0 0,0 0 0,1 0 0,-1 0 0,0 0 0,0 0 0,0 0 0,0 0 0,1 0 0,-1 0 0,0 0 0,0 0 0,0 0 0,0 1 0,0-1 0,1 0 0,-1 0 0,0 0 0,0 0 0,0 0 0,0 0 0,0 0 0,1 0 0,-1 1 0,0-1 0,0 0 0,0 0 0,0 0 0,0 0 0,0 0 0,0 1 0,0-1 0,0 0 0,0 0 0,0 0 0,0 0 0,0 1 0,0-1 0,0 0 0,0 0 0,0 0 0,0 0 0,0 1 0,0-1 0,0 0 0,0 0 0,0 0 0,0 0 0,0 1 0,0-1 0,-7 12-448,-17 17-2451,-8 5-4939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43.4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77 19284,'0'0'3816,"145"-36"-3479,-108 21-241,1 5-96,-1 0-185,-10 5-567,-11 5-848,-16 20-1321,-21 11 57,-17 4-4250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43.8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1 300 13498,'0'0'6579,"18"-4"-6280,63-15-107,14 1-82,-71 14-181,-23 4 59,-1-1 0,1 1 0,0 0 0,0 0 0,0 0 0,0 0 0,-1 0 0,1 0 0,0 0 0,0 0 0,0 0 0,0 0 0,-1 0 0,1 0 0,0 0 0,0 1 0,0-1 0,0 0 0,-1 1 0,1-1 0,0 1 0,-1-1 0,1 1 0,0-1 0,0 2 0,0-1-7,-1 1-1,1-1 0,-1 1 1,1 0-1,-1 0 0,0-1 1,0 1-1,0 0 0,0-1 1,-1 3-1,1 7 53,0 4-7,0-1 0,-1 1 0,0-1-1,-8 27 1,1-17-27,4-14 12,1-1 0,0 1 0,0-1 0,1 1 0,-1 20 1,-3-10 61,6-19 23,13 9-5,-2-6-19,1 0 1,0 0-1,0-1 1,0-1-1,0 0 1,17 1-1,4-2 457,42-5 0,-61 2-298,-1 0 0,0-1 1,1-1-1,-1 0 0,-1 0 0,1-2 0,17-9 0,-15 6 10,-1 0-1,0-1 1,0 0-1,-1-1 0,19-21 1,-31 31-235,0-1 0,1 0 0,-1 0 0,0 1 1,0-1-1,0 0 0,0 0 0,-1 0 0,1 0 1,-1 0-1,1-1 0,0-2 0,-2-27 65,0 24-61,0-5-145,-1-1 1,0 1-1,-2 0 1,1 0-1,-2 0 0,-7-17 1,-4-10-602,-19-65-4650,-2 7-11407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44.3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15331,'0'0'8194,"107"15"-8106,-91-15-88,-11 5-184,-5 5-793,0-5-2952,-10 5-5184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44.7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1 162 14603,'0'0'7433,"59"6"-9521,-54 4-3465</inkml:trace>
  <inkml:trace contextRef="#ctx0" brushRef="#br0" timeOffset="1">33 441 16715,'0'0'5769,"107"-121"-5769,-64 60-184,-5-41-936,-11 21-2593,-6 5-4425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45.0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1 228 15011,'0'0'4825,"145"-66"-3473,-97 41-24,6-5-287,-11 4-465,0-4-208,-6 10-288,-5 4-8,-16 1-72,-5 15-40,-27 41-1649,-21 4 601,-6 1-3457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45.4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1 315 16219,'0'0'5969,"139"-46"-5777,-80 6 192,11-6 152,0 0-239,-11-4-105,-6 14-192,-10 6-264,-16 15-393,-11 9-55,-21 6-976,-16 26-769,-12 4-2984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45.7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0 14299,'0'0'6953,"-1"19"-6937,-1 7-13,-1 65 2,3-85-7,1-1 0,-1 1 1,1 0-1,0-1 0,0 1 0,1-1 0,2 7 0,-3-12-5,-1 1-1,1 0 0,0-1 0,-1 1 0,1-1 1,0 1-1,-1-1 0,1 1 0,0-1 0,0 0 1,0 1-1,-1-1 0,1 0 0,0 1 1,0-1-1,0 0 0,0 0 0,0 0 0,-1 0 1,1 0-1,0 0 0,2 0 0,0 0 12,0-1-1,0 1 0,0 0 0,0-1 1,-1 0-1,5-1 0,1-3 21,0 0 0,0-1 0,0 0 0,-1-1 0,11-11 0,1-1-30,-9 9 3,1 1 0,0 0 0,0 1-1,1 0 1,0 1 0,16-7 0,-26 13-14,0 0 0,0 1 0,0-1 0,0 1 0,0 0 0,0 0 0,0 0 0,0 0-1,3 0 1,5 1-45,-8 0 72,0 1 0,-1-1 0,1 1 0,0-1 0,-1 1 0,1 0 0,-1 0 0,1 0 0,-1 0 0,0 0 0,2 4 0,4 5 29,1 1-38,-3-6 6,-1 0-1,0 0 0,0 1 1,3 7-1,-1 1 210,-2 0 0,6 27 0,-3-13-71,-3-5 129,-1 0-1,0 49 0,-3-71-205,0 0 1,0 0-1,-1 0 0,0 1 0,1-1 0,-1 0 0,0 0 0,0-1 0,0 1 0,0 0 0,0 0 0,0 0 0,-1-1 1,1 1-1,0 0 0,-1-1 0,-2 2 0,-4 4 241,-1 0 0,-12 6 0,12-7-85,-177 103 1648,179-105-2071,-1-1-1,0 1 1,0-1-1,0-1 0,0 1 1,-10 1-1,-29-1-7820,30-3-6205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16.73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1 143 8249,'0'0'8686,"5"0"-8535,91 5 4526,-86-4-4760,-1 0 1,16 0 0,-22-1-2,0 0 0,1 0 1,-1-1-1,0 0 0,0 1 1,0-1-1,0 0 1,0-1-1,0 1 0,0 0 1,3-3-1,6-5 131,0 1-1,0 0 1,0 1 0,1 1-1,0 0 1,1 0 0,-1 2-1,1-1 1,21-2 0,-27 6 101,3 0-91,-1 0 1,1-1-1,-1 0 1,0-1-1,1 0 1,12-7-1,9-8-66,-27 14 35,0 1 1,0-1-1,1 1 1,-1 0 0,1 1-1,0-1 1,0 1-1,0 0 1,0 1 0,0-1-1,10 0 1,-13 2 76,-1 0 7,-1 0 0,0 0 0,1-1-1,-1 1 1,0 1 0,1-1 0,-1 0 0,0 0 0,1 0 0,-1 1 0,0-1 0,0 0 0,1 1 0,-1 0 0,0-1 0,0 1 0,0 0 0,0-1 0,1 1 0,-1 0 0,0 0-1,0 0 1,-1 0 0,3 2 0,19 22 2582,-33-40-5195,-9-8-204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46.1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15563,'0'0'9642,"97"0"-9642,-81 0-464,-10 11-937,-1 4-887,-5 5-3321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46.5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0 142 17131,'0'0'2229,"13"22"-2668,37 73 319,-47-89 110,0 1 0,-1 0 0,0 0 0,0 0 0,0 0 0,-1 0 1,0 0-1,-1 0 0,1 8 0,-1 2 18,0 1 25,0-16-21,-1 0 0,1 0 0,0 0 0,0 0 0,0 1 0,0-1-1,0 0 1,1 0 0,-1 0 0,1 0 0,0 0 0,-1 0 0,1 0-1,1 3 1,-1-5-6,-1 0-1,0 0 0,1 0 1,-1 1-1,0-1 0,1 0 0,-1 0 1,1 0-1,-1 0 0,0 0 1,1 0-1,-1 0 0,0 0 0,1 0 1,-1 0-1,1 0 0,-1 0 1,0-1-1,1 1 0,-1 0 1,0 0-1,1 0 0,-1 0 0,0-1 1,1 1-1,-1 0 0,0 0 1,0 0-1,1-1 0,-1 1 0,0 0 1,0-1-1,1 1 0,4-7 50,0 0-1,-1-1 0,0 1 1,5-14-1,6-12 4,62-142-1527,-61 138 257,31-70-4656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46.8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11346,'0'0'10418,"0"136"-9970,0-85-128,-6 10-152,1-5-120,0-1-40,-6-4 40,6-5 16,-6-16-64,6 1-312,-6-21-800,5 0-1536,-4-10-2994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47.2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57 18163,'0'0'3609,"23"-9"-3461,71-25 7,-89 31-143,1 1 0,0 0 0,0 0 1,0 1-1,0 0 0,0 0 0,0 0 0,0 0 1,8 1-1,0 1-22,-13-1 9,0 0 1,0 0 0,-1 1 0,1-1-1,0 0 1,0 1 0,-1-1 0,1 0-1,0 1 1,-1-1 0,1 1-1,0-1 1,-1 1 0,1-1 0,-1 1-1,1 0 1,-1-1 0,1 1 0,-1 0-1,1-1 1,-1 1 0,0 0-1,1-1 1,-1 1 0,0 0 0,1 0-1,-1 0 1,0-1 0,0 1 0,0 0-1,0 1 1,1 33 236,-1-27-131,0 23 70,-1-1 0,-9 55 0,5-55-167,0 0 0,-1 56 0,7-86-13,-1 1 1,0-1-1,0 1 0,0-1 0,1 0 1,-1 1-1,0-1 0,1 0 1,-1 1-1,0-1 0,0 0 0,1 0 1,-1 1-1,1-1 0,-1 0 0,0 0 1,1 1-1,-1-1 0,1 0 1,-1 0-1,0 0 0,1 0 0,-1 0 1,1 0-1,-1 0 0,1 0 1,-1 0-1,1 0 0,0 0 0,19 0 101,-13 0-47,10-1 71,0 0 1,0-2 0,0 0 0,-1 0-1,1-2 1,25-10 0,-39 15-321,8-4 560,-21 6-2848,-6 3 1443,-53 14-6538,22 0-4713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47.5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1 350 14819,'0'0'3088,"19"-3"-2373,-3 1-541,-2 1-7,0-1 1,0 0-1,0-1 1,0-1-1,-1 0 1,1-1-1,21-11 1,148-95 1589,-102 59-1285,87-42 0,-146 84-490,-12 7-50,-1-2 1,0 1-1,0-1 0,0 0 0,15-13 0,-40 22-2012,-73 50-4886,45-32 1345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47.9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226 0 14979,'0'0'2901,"2"7"-2807,2 9-28,0 1 0,-1-1 1,0 20-1,3 147 1042,-6-101-433,1 29 470,-17 153 0,5-182-916,11-80-220,0 0 0,-1 0-1,1 0 1,-1 0 0,1 0-1,-1 0 1,0-1 0,1 1-1,-1 0 1,0 0 0,-2 2 0,3-4-9,0 0 0,0 1 0,-1-1 0,1 0 0,0 0 0,0 0 0,-1 0 0,1 1 0,0-1 0,0 0 0,-1 0 0,1 0 0,0 0 0,-1 0 0,1 0 0,0 0 0,0 0 0,-1 0 0,1 0 0,0 0 0,-1 0 0,1 0 0,0 0 0,-1 0 0,1 0 0,0 0 0,0 0 0,-1 0 0,1 0 0,-1-1 1,0 0-16,0 0 0,0 0 0,-1 0 0,1 0 0,0-1 0,0 1 0,0 0 0,1-1 0,-1 1 1,-1-2-1,-8-21-937,-10-32-1,14 36 7,-15-36-3403</inkml:trace>
  <inkml:trace contextRef="#ctx0" brushRef="#br0" timeOffset="1">108 228 14755,'0'0'6073,"-10"127"-5785,-7-86-48,1-1 112,0 6-72,0-11-216,0 1-64,5-16 0,6-20-3296,5-20-4106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48.2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7241,'0'0'15939,"134"86"-15210,-112-71-297,-1 1-304,-10-11-128,-38-10-8066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48.7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111 0 10490,'0'0'11463,"-5"23"-11209,0 6-206,0 0-36,-1 1 0,-17 47 0,-41 73-1694,63-145 1684,0 1-347,12-6-68,1-3 484,1-1 0,-1 0-1,1-1 1,-1 0-1,20-12 1,-16 8 83,199-122 1738,-195 118-1855,-7 4-73,20-16 0,-30 23-711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49.1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16843,'0'0'4017,"91"126"-4009,-80-105-16,-6-6-176,0-15-544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49.4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71 1 18547,'0'0'2773,"-3"21"-2644,-10 70-119,6-63-8,-16 44 0,18-59-699,1 0 0,0 0 0,1 0-1,0 0 1,1 1 0,-1 17 0,3-30 678,0-1 0,0 1 0,1-1 0,-1 0-1,0 1 1,0-1 0,0 1 0,1-1 0,-1 0 0,0 1 0,1-1 0,-1 0-1,0 1 1,1-1 0,-1 0 0,0 1 0,1-1 0,-1 0 0,1 0 0,-1 0 0,0 1-1,1-1 1,-1 0 0,1 0 0,-1 0 0,1 0 0,-1 0 0,1 0 0,-1 0-1,1 0 1,-1 0 0,0 0 0,1 0 0,-1 0 0,1 0 0,20-3 543,-9-1-56,-1-1 0,0 0 0,1 0-1,14-10 1,42-34 1812,-33 23-1570,-15 11-504,-11 8-166,-1 1 0,18-10 1,-21 14-438,-6 5-918,-9 5-1533,-15 6-3753</inkml:trace>
  <inkml:trace contextRef="#ctx0" brushRef="#br0" timeOffset="1">49 376 18307,'0'0'3193,"108"10"-2873,-87-10-80,1 0-112,-6 0-128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17.46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 14163,'0'0'8577,"62"108"-8273,-53-79-224,-5-4 24,1 5-104,-5-10-184,0-3-368,0-9-472,-5-12-752,1-17-2729,0-8-9226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49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0 204 14243,'0'0'2407,"21"-5"-1761,67-19 559,-77 21-947,0-1 1,-1 0 0,1-1 0,-1 0 0,0-1 0,-1 0 0,1 0 0,12-13-1,-4 5-72,-5 3-227,-2 4 108,-1-1 0,11-11 1,-19 17-167,0-1 0,-1 1-1,1 0 1,0-1 0,-1 1 0,1-1 0,-1 1 0,0-1 0,1 1 0,-1-1 0,-1 0 0,1 0 0,0 0 0,-1 1 0,1-5 0,-1 7-33,0-1 0,0 0 1,0 1-1,-1-1 0,1 1 0,0-1 1,0 1-1,-1-1 0,1 1 0,0-1 1,0 1-1,-1-1 0,1 1 0,-1-1 1,1 1-1,0-1 0,-1 1 0,1 0 1,-1-1-1,1 1 0,-1 0 0,1-1 1,-1 1-1,0 0 0,1-1 0,-1 1 1,1 0-1,-1 0 0,1 0 0,-1 0 1,0 0-1,1 0 0,-2 0 0,-23 0-54,18 0 160,6 0 125,0 0 0,0 0-1,0 0 1,0 0-1,0 0 1,0 0 0,0 0-1,0 0 1,0 1-1,0-1 1,1 0 0,-1 0-1,0 1 1,0-1 0,0 1-1,0-1 1,1 1-1,-1-1 1,0 1 0,0-1-1,1 1 1,-2 0 0,2 1 74,-1 0 1,1 0-1,-1-1 1,1 1-1,0 0 1,0-1-1,0 1 1,0 0 0,0 3-1,0 5-395,-2 24 239,-1 1 1,-3 0-1,-16 61 1,14-73-1053,-19 40-1,14-33 133,10-23 826,-1-1-1,1 1 1,-1 0 0,0-1 0,-10 13 3398,20-22-2260,11-6-312,156-121 1462,-162 122-2184,-5 2-96,-6 6 28,1-1 0,-1 1 0,1-1 0,0 1 0,-1-1 0,1 1 0,-1-1 0,1 1 0,0 0 0,-1-1 0,1 1 0,0 0 0,-1-1 0,1 1 0,0 0 0,1 0 0,-8 9-935,-80 93-4456,29-46-2530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50.2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0 366 8065,'0'0'12875,"145"-66"-12203,-80 20-176,4-5-144,1-4-96,0 4-168,0 5-80,-17 16-8,-10 15 0,-11 10-104,-21 5-792,-32 30-2593,-22 0 905,5 1-3369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50.5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194 0 13338,'0'0'4948,"1"10"-4406,34 138 1106,-27-106-1384,-1 0 0,0 48 0,-6 87 349,-1-100-231,0-49-144,1-7 296,-2 0 1,-5 40 0,6-58-471,-1 0 0,0 0 1,0 0-1,0 0 0,0-1 0,-1 1 1,1 0-1,-1-1 0,0 1 0,1-1 0,-1 1 1,0-1-1,-1 0 0,1 1 0,0-1 1,-1-1-1,1 1 0,-1 0 0,1 0 0,-1-1 1,0 0-1,0 1 0,0-1 0,0 0 1,-4 1-1,-3-1-175,0 1 1,0-2-1,1 1 1,-1-1-1,0-1 1,-15-2-1,18 2-495,1-1-1,-1 0 1,1-1-1,0 1 1,0-1-1,0-1 1,0 1 0,0-1-1,1 0 1,-7-6-1,-22-16-10602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50.9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19588,'0'0'3584,"91"122"-3271,-69-71 95,5 0-128,-6-11-136,-5-4-144,0-16-16,-10-20-897,-1 0-1327,-5-10-3081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51.3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13882,'0'0'7835,"0"6"-7471,11 147 1073,-1-18-806,-9 131-431,-1-156-2387,0-134-136,0-14-1465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51.8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0 244 16971,'18'-14'1163,"0"1"-1031,112-80-72,-52 49 278,-25 16 653,-49 25-1041,1 1-1,0 0 1,0 0 0,7-1 0,6-3 301,13-3-39,0 2 1,1 0-1,0 2 1,45-1-1,-75 6-161,1 1 1,0-1-1,-1 0 0,1 1 0,0-1 0,-1 1 0,1 0 0,-1-1 0,1 1 0,-1 1 1,1-1-1,-1 0 0,0 1 0,1-1 0,-1 1 0,0-1 0,3 5 0,1-1 77,3 3 24,0 1 0,-1 0 0,15 20 0,-17-23-133,-5-5-14,-1 0 0,1-1 1,0 1-1,-1 0 0,1-1 0,0 1 0,-1 0 0,1 0 1,-1-1-1,1 1 0,-1 0 0,1 0 0,-1 0 0,0 0 1,1 0-1,-1 1 0,5 17 283,1 13-156,-6-25-124,1 0 0,0 0 0,1 0-1,-1 0 1,4 7 0,-2-7-10,-1 1-1,0-1 1,-1 0-1,1 1 1,-1 9-1,-2 151 182,8 311 798,-2-172-274,-5-262-512,0-39-148,-1 15 46,1-20-82,0-1-1,0 1 1,0-1 0,0 1 0,0-1 0,-1 1-1,1-1 1,0 0 0,0 1 0,-1-1 0,1 1-1,0-1 1,0 1 0,-1-1 0,1 0 0,-1 1-1,1-1 1,0 0 0,-1 1 0,1-1 0,-1 0-1,1 1 1,-1-1 0,1 0 0,0 0 0,-1 0 0,1 1-1,-1-1 1,1 0 0,-1 0 0,0 0 0,0 0-1,-4 0-33,0 0 0,0-1-1,-1 0 1,1 0-1,0 0 1,0-1 0,0 1-1,0-1 1,1 0 0,-1-1-1,0 1 1,-7-7 0,-4-4-419,0-1 1,-18-22-1,12 13-23,-89-100-5949,51 48-4220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52.1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0 132 12898,'0'0'6002,"156"-5"-4330,-97-15-384,-6-5-200,1-1-696,-6 1-151,-10 10-233,-17 5-8,-4 5-160,-50 5-1697,-4 5-1848,-1-5-2032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52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188 0 9858,'0'0'7946,"-2"20"-7791,0 8-91,-11 87 407,-7-26 180,-3 18-472,22-97-204,0-9 31,1 1 1,0 0 0,-1-1 0,1 1-1,0 0 1,0-1 0,0 1 0,0-1-1,0 1 1,1 3 0,0-4 49,0-1 1,0 1-1,0 0 1,-1 0-1,1 0 1,0 0-1,0-1 1,0 1-1,0-1 1,0 1-1,1 0 1,-1-1-1,0 0 0,0 1 1,0-1-1,0 0 1,2 1-1,83 18 2142,-86-19-2202,1 1 1,-1-1 0,1 0 0,-1 0-1,1 0 1,-1 1 0,1-1 0,-1 0-1,1 1 1,-1-1 0,1 0-1,-1 1 1,0-1 0,1 1 0,-1-1-1,0 0 1,1 1 0,-1-1 0,0 1-1,0-1 1,0 1 0,1-1 0,-1 1-1,0-1 1,0 1 0,0-1-1,0 1 1,0 0 0,0 0 0,0 1-37,0 1 0,-1-1 0,1 0 1,-1 0-1,1 0 0,-1 1 1,-2 3-1,-3 5-496,-15 21 1,20-31 494,-90 119-5011,3-5 3652,84-109 1551,1-3 158,1 0 1,-1 0 0,1 0-1,0 1 1,0-1 0,0 1 0,1-1-1,-1 1 1,1 0 0,0 0-1,0-1 1,-1 5 0,3-7-156,-1-1 0,1 0 0,-1 1 0,1-1 0,-1 0 0,1 0 0,0 0 0,-1 0 0,1 1 0,-1-1 0,1 0 0,-1 0 0,1 0 0,0 0 0,-1 0 0,1 0 0,0-1 0,2 1 270,7 0-46,0 0 0,0 0 0,0-2 0,0 1 0,0-1 0,-1 0 0,1-1 0,16-7 0,110-56-142,-48 16-7002,-60 34-2957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52.9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0 177 18051,'0'0'5209,"140"0"-4992,-92-15 223,0 0-184,-5-10-112,-16 4 32,0 6-120,-16 0-8,-6 10-48,-5 0-48,-21-5-1649,-17-5-319,6-1-2177,5-4-2104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53.5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510 2 10202,'0'0'9166,"0"0"-9166,0 0 1,0 0-1,0 0 0,0 0 1,0 0-1,0 0 0,0-1 1,-1 1-1,1 0 0,0 0 1,0 0-1,0 0 1,0 0-1,0 0 0,0 0 1,0 0-1,0 0 0,-1 0 1,1 0-1,0 0 0,0 0 1,0 0-1,0 0 0,0 0 1,0 0-1,-1 0 0,1 0 1,0 0-1,0 0 0,0 0 1,0 0-1,0 0 1,0 0-1,-1 0 0,1 0 1,0 0-1,0 0 0,0 0 1,0 0-1,0 0 0,0 0 1,0 0-1,0 0 0,-1 0 1,1 1-1,0-1 0,0 0 1,0 0-1,0 0 0,0 0 1,0 0-1,0 0 1,0 0-1,0 0 0,0 1 1,0-1-1,0 0 0,0 0 1,0 0-1,0 0 0,0 0 1,0 0-1,0 1 0,0-1 1,1 193 1057,-3 224 578,-9-226-1308,11-184-317,0-4 3,-1 1-1,1-1 1,0 1-1,-1-1 1,-1 5 0,2-7-3,-1-1 0,1 1 0,0 0 0,-1-1 0,1 1 0,-1 0 0,1-1 1,-1 1-1,1-1 0,-1 1 0,1-1 0,-1 1 0,1-1 0,-1 1 0,0-1 1,1 1-1,-1-1 0,0 0 0,0 1 0,1-1 0,-1 0 0,0 0 0,0 1 0,1-1 1,-1 0-1,0 0 0,0 0 0,0 0 0,-6 0-73,0-1-1,1 0 1,-1 0-1,1 0 1,-1-1-1,1 0 1,-8-3-1,-5-4-670,-18-12 0,15 8-50,11 8 467,0 0 0,-12-4 0,13 6 332,0-1 0,0 0 0,-11-7 0,20 10 57,-1 0 1,1 0 0,0 0-1,-1-1 1,1 1 0,0 0-1,0-1 1,0 1 0,0-1-1,0 0 1,0 1 0,0-1-1,1 0 1,-1 1 0,1-1-1,-1 0 1,1 0 0,-1-2-1,1-4-19,-1-1 0,2-15 0,0 4-589,0 19 530,-1 0 1,1-1-1,0 1 0,-1 0 0,1 0 0,0-1 0,0 1 0,0 0 0,0 0 1,0 0-1,0 0 0,0 0 0,0 0 0,0 1 0,1-1 0,-1 0 0,2 0 0,6-6-4,36-34 27,-33 29-9,1-1 0,0 2 0,1 0 0,17-10 0,-17 13 107,0 1 0,1 1 1,-1 0-1,1 1 0,1 0 1,-1 1-1,21-2 0,1 2 175,-36 6-307,-1 0 15,0-1 1,0 1-1,-1-1 1,1 1-1,0-1 1,-1 1-1,1-1 1,-1 1-1,0 1 1,-8 12-75,0 0 0,-1 0 0,0-1 1,-1-1-1,-15 15 0,-73 63-1494,78-72 1061,-232 183-9739,230-185 9620,-55 42-1727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20.66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43 6705,'0'0'8933,"2"11"-7916,0 3-729,-1 0 82,2 0 1,3 15-1,-5-28-239,-1 1 1,0-1 0,1 1-1,-1-1 1,1 0 0,-1 1-1,1-1 1,0 0 0,0 1-1,0-1 1,0 0 0,1 2-1,0 3 184,-2-6-313,0 0 0,0 1-1,0-1 1,0 0 0,0 0-1,0 0 1,0 0 0,0 1-1,0-1 1,0 0 0,0 0-1,0 0 1,0 0 0,0 1-1,1-1 1,-1 0 0,0 0-1,0 0 1,0 0 0,0 0-1,0 1 1,0-1 0,0 0-1,0 0 1,1 0 0,-1 0-1,0 0 1,0 0 0,0 0-1,0 1 1,0-1 0,1 0-1,-1 0 1,0 0 0,0 0-1,0 0 1,0 0 0,1 0-1,2 1-214,0 0 0,0 0 0,0 0-1,0 0 1,0-1 0,0 0-1,0 1 1,1-1 0,-1 0 0,0 0-1,0-1 1,0 1 0,0-1 0,0 1-1,0-1 1,0 0 0,0 0-1,0-1 1,0 1 0,0-1 0,4-2-1,5-4-1023,0-1 0,-1-1 0,15-15 0,-1 2 461,-13 12 1507,1 1 0,1 0 1,18-10-1,-25 16-146,0 1 0,0 1-1,0-1 1,0 1-1,1 0 1,-1 1 0,1-1-1,-1 1 1,10 1 0,10-1-19,1 2 1,-1 1 0,0 2 0,0 0 0,28 9-1,-42-5-114,-9-2-243,-5-6-208,1 1 0,0-1 0,0 0 0,-1 1 0,1-1 0,0 0 0,0 0 0,-1 1 0,1-1 0,0 0 0,-1 0 0,1 0 0,0 1 0,-1-1-1,1 0 1,0 0 0,-1 0 0,1 0 0,-1 0 0,1 0 0,0 0 0,-1 1 0,-20 1-2034,-37 0 0,6-2-7836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17.87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47 14251,'36'-19'4941,"-30"17"-4672,-1 0 0,1 0 0,0 1-1,8-2 1,-12 3-263,-1 0 1,0 0-1,0 0 0,1 0 0,-1 0 1,0 0-1,0 0 0,1 0 1,-1 0-1,0 1 0,0-1 0,0 1 1,1-1-1,-1 1 0,0-1 1,0 1-1,0 0 0,0-1 1,0 1-1,0 0 0,0 0 0,0 0 1,0 0-1,-1 0 0,1 0 1,0 0-1,0 0 0,-1 0 0,1 0 1,-1 0-1,1 0 0,-1 0 1,1 3-1,0 2 3,0 1 1,0 0-1,0 0 0,-1 0 1,-1 7-1,1-2 13,0 5-21,-1-1 0,0-1 1,-1 1-1,-1 0 0,-1 0 0,0-1 0,-7 19 0,2-10 2,4-12 3,1 1 0,-13 20-1,58-92 75,58-64 0,2 7-4981,-78 87 5839,-25 141 4097,-8 53-5284,8-139 542,-6 32-283,8-56-209,0-12-321,0-83-4048,0 37-1950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54.2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1 416 10178,'0'0'6717,"22"-8"-6269,4 0-305,7-2 73,-1-2 0,44-23 0,107-70 1455,-9 5 141,39-17-1074,-178 96-296,-38 22-454,1-1 1,-1 1-1,1-1 0,-1 1 0,0 0 0,1 0 0,0 0 0,-1 1 0,1-1 1,0 0-1,-1 1 0,1 0 0,0-1 0,0 1 0,0 0 0,-1 2 0,-8 8-41,-13 22 1,8-11-27,-181 244-1059,168-223 804,-22 38-545,50-80 886,4-3 79,1 0 0,-1 0 0,0 0 1,1 0-1,-1-1 0,0 1 0,0-1 1,0 0-1,6-5 0,2 0 92,122-84 427,-104 71-576,-20 13 10,1 0 0,15-8-1,-16 9-11,-4 4 145,-10 14-12,-14 18-696,-30 40 1,14-23-685,-130 178-2982,161-217 5287,14-11-42,-3 0-523,0-1 0,-1 0 0,1-1 0,10-9-1,-3 1-22,23-16 190,192-148 491,-224 174-1237,0 0-1,-1 0 1,1 0-1,0 1 1,1-1-1,6-1 1,-12 4 28,1 0 0,-1 0 0,0 0 0,0 0-1,0 0 1,0-1 0,1 1 0,-1 0 0,0 0 0,0 0 0,0 0 0,1 0 0,-1 0-1,0 0 1,0 0 0,0 0 0,1 0 0,-1 0 0,0 0 0,0 0 0,0 1-1,1-1 1,-1 0 0,0 0 0,0 0 0,0 0 0,1 0 0,-1 0 0,0 0 0,0 0-1,0 1 1,0-1 0,0 0 0,1 0 0,-1 0 0,0 0 0,0 1 0,0-1 0,0 0-1,-1 11-1100,-3-1 678,0 0 0,-1-1 0,0 1 1,0-1-1,-1 0 0,0-1 0,-1 1 1,0-1-1,-8 7 0,6-5-520,-19 21-3419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54.6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150 1 13362,'0'0'3206,"1"11"-3147,4 176 2182,-5-142-1582,-6 135 1061,4-145-1509,1-23-155,0 0 1,0 0-1,-4 13 0,4-22-72,0-1 0,0 0 0,0 0 0,0 0 0,0 1 0,0-1 0,0 0 1,-1 0-1,1-1 0,-1 1 0,0 0 0,1 0 0,-1-1 0,0 1 0,0-1 0,0 1 1,0-1-1,0 0 0,0 0 0,0 0 0,-1 0 0,-2 1 0,-3-1-514,0 0-1,0 0 0,-1 0 1,-15-1-1,9-1-895,-13 1-3114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54.9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13082,'0'0'7187,"0"6"-6683,5 68 538,-3-45-741,3 13 67,-5-41-388,1 0 0,-1 0 0,1 1 0,-1-1 0,1 0 0,-1 0 0,1 0 0,0 0 0,-1 0 0,1 0 0,0-1 0,0 1 0,0 0 0,0 0 0,0 0 0,0-1 0,0 1 0,0 0 0,0-1 0,0 1 1,0-1-1,0 0 0,0 1 0,1-1 0,1 1 0,0-1-235,0 0 0,0 1 0,1-1 0,-1 0 0,0 0 0,0-1 0,0 1 0,0-1 0,6-1-1,3-4-472,0 1-1,-1-2 0,0 0 0,19-14 0,22-14-623,-34 25 1662,1 0 0,38-11 0,-43 16 756,1 2 0,0 0-1,0 0 1,28 0 0,-39 3-833,0 0 0,0 0 0,0 1-1,0-1 1,0 1 0,-1 0 0,1 0-1,0 1 1,0-1 0,-1 1 0,5 2 0,-3-1 11,-1 0 1,0 1 0,0-1 0,0 1 0,-1 0-1,0 0 1,6 8 0,-8-10-169,2 2 73,0 0-1,0 1 0,0-1 0,0 1 1,-1 0-1,0 0 0,0 0 0,0 0 0,1 8 1,-3-15-215,0 0 0,-1 0 0,0-1 0,1 1 1,-1 0-1,0 0 0,0 0 0,0-1 0,0 1 1,-2-2-1,-5-9-698,-17-35-3100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55.4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10282,'0'0'11514,"21"96"-10890,-10-40-256,5 5 136,0 0-207,-10-6-105,-1-9-104,0-5-80,1-16-8,-6-10-921,5-20-919,0-20-2393,-5-16-4025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55.8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1 108 18171,'0'0'772,"22"-12"-623,73-39 248,-85 44-269,1 1 0,0 1-1,1 0 1,-1 0-1,1 1 1,0 0 0,13-2-1,-22 6-116,3-1 54,1 0 0,-1 1 0,11 0 0,-5 0 234,-11 0-281,-1 0 0,1 0 0,-1 0 0,1 0 0,-1 1 0,1-1 0,-1 0 0,0 0 0,1 0 0,-1 0 0,1 1 0,-1-1 0,1 0 0,-1 0 0,0 1 1,1-1-1,-1 0 0,0 1 0,1-1 0,-1 0 0,0 1 0,0-1 0,1 1 0,-1-1 0,0 0 0,0 1 0,0-1 0,1 1 0,-1-1 0,0 1 0,0 0 0,1 17 358,-1-14-253,0 28 466,1-9-345,-1-1 0,-1 1-1,-1 0 1,-1-1 0,-8 33 0,8-44-235,-1-1-1,0 0 1,0 0 0,-1-1 0,-7 12 0,10-18-236,-1 0 0,1 0 0,-1-1 0,1 1 0,-1 0 0,0-1 0,0 0 0,-1 0 0,1 0 0,0 0 0,0-1 0,-1 1 0,1-1 0,-1 0 0,0 0 0,1 0 0,-1 0 0,-6 0 0,-19 0-3861,6-1-1426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56.1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124 20 6873,'0'0'12074,"4"-3"-11701,-3 1-359,1 1 1,0-1-1,0 1 1,0 0-1,0-1 1,0 1-1,0 0 0,0 0 1,0 0-1,0 0 1,0 0-1,0 1 1,1-1-1,-1 1 0,0 0 1,4-1-1,-5 1-13,-1 1-1,1-1 0,-1 0 0,1 0 0,-1 1 0,1-1 1,-1 1-1,0-1 0,1 0 0,-1 1 0,0-1 0,1 1 1,-1-1-1,0 1 0,1-1 0,-1 1 0,0-1 0,0 1 1,1-1-1,-1 1 0,0-1 0,0 1 0,0-1 1,0 1-1,0-1 0,0 1 0,0-1 0,0 1 0,0 0 1,0-1-1,0 1 0,0-1 0,-1 1 0,1-1 0,0 1 1,0 4-1,0 11 1,0-5 2,0-1 1,0 1 0,-1-1 0,-3 12 0,-6 9-534,-2 0 0,0-2 0,-19 31 0,16-30-562,-32 59-4519,45-86 5300,1-1 202,1-1 0,-1 0 1,0 0-1,1 1 0,-1-1 0,1 1 1,-1-1-1,1 0 0,0 1 1,-1-1-1,1 4 0,3-7 1165,62-67 4260,6-6-638,-70 75-4462,-2 9-585,0 1 274,-1 0-1,0 0 1,-5 13 0,-1 6 493,-26 92 1110,32-117-1553,0 1 1,0 0-1,-1-1 1,0 1-1,1-1 1,-2 0-1,1 0 1,0 0 0,-5 3-1,-5 4-2280,-21 14 0,27-20 860,-24 15-6861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56.5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1 466 11402,'0'0'5732,"9"-2"-5182,118-32 1983,3-2-1246,-1-5 0,132-63 0,-221 86-1034,0-2-1,50-35 1,-45 25-157,88-67 2,-121 86-132,-9 8-51,-1 1 0,1 0 0,0-1 0,0 1 0,6-3 0,-8 5-219,-4 3-67,-153 159-5648,90-100-891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57.3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72 3568,'0'0'16257,"2"9"-14937,-1-6-1195,2 13 494,1 0-1,8 22 1,-5-18-295,-1 0 1,0 1-1,2 22 1,-7-39-345,0-1 0,0 1 0,0-1 0,1 1 0,1 3 0,-2-5-434,-1-11-3765,-3-33-2242,0-2 3149,2 36 3758,2 0 0,-1 0 0,3-10 0,-2 14-130,0 1 0,0 0 1,0-1-1,1 1 0,-1 0 0,1 0 0,0 0 0,0 0 0,0 1 0,1-1 1,-1 0-1,0 1 0,4-3 0,5-3 684,1 0 0,12-7 0,-5 3-64,-10 7-559,54-32 711,-57 34-1076,1 0-1,-1 1 0,1-1 1,-1 1-1,1 1 1,0-1-1,0 1 1,7 0-1,-14 1-11,1 0 0,-1 0 0,0 0 0,0 0 0,1 0 0,-1 0 0,0 0 0,0 0 0,1 1 0,-1-1 0,0 0 0,0 0 0,1 0 0,-1 1 0,0-1 0,0 0 0,0 0 0,1 0 0,-1 1 0,0-1 0,0 0 0,0 0 0,0 1 0,0-1 0,0 0 0,1 0 0,-1 1 0,0-1 0,0 1 0,1 13 0,-4 12-16,-3-10-476,0 0-1,-1-1 1,-1 0 0,-17 26 0,-6 0-1227,24-35 1431,7-6 323,0-1 0,0 1 0,0 0-1,0 0 1,0 0 0,0 0 0,0 0 0,0 0-1,0 0 1,0 0 0,0 0 0,0 0 0,0 0-1,0 0 1,0 0 0,0 0 0,0 0 0,0 0-1,0-1 1,0 1 0,0 0 0,0 0 0,0 0-1,0 0 1,0 0 0,0 0 0,0 0 0,0 0-1,0 0 1,0 0 0,0 0 0,0 0 0,0 0 0,0 0-1,0 0 1,0 0 0,-1 0 0,1 0 0,0 0-1,0 0 1,0 0 0,0 0 0,0 0 0,0 0-1,0 0 1,0 0 0,0 0 0,0 0 0,0 0-1,0 0 1,0 0 0,0 0 0,0 0 0,0 0-1,-1 0 1,89-106 1840,-86 103-2085,-2 2 54,1 1 1,-1-1 0,1 0-1,0 1 1,-1-1 0,1 1 0,-1-1-1,1 0 1,0 1 0,0 0-1,-1-1 1,1 1 0,0-1 0,0 1-1,-1 0 1,1-1 0,0 1-1,1 0 1,-1 5-3231,-1-4 2987,0 4 181,0-2 48,0 0 1,0 0-1,0 0 1,0 0-1,-1 0 0,1-1 1,-2 5-1,1-6 242,1-1 1,-1 1-1,1 0 0,-1 0 0,1 0 0,-1-1 0,0 1 0,1 0 0,-1-1 1,0 1-1,0 0 0,0-1 0,1 1 0,-1-1 0,0 1 0,0-1 1,0 0-1,0 1 0,0-1 0,0 0 0,0 0 0,0 0 0,0 1 0,0-1 1,0 0-1,-2-1 0,3 1-12,0 0 1,0 0-1,-1 0 1,1 0-1,0 0 1,0 0-1,-1 0 1,1 0-1,0 0 1,0 0 0,0 0-1,-1 0 1,1 0-1,0 0 1,0 0-1,0 0 1,-1-1-1,1 1 1,0 0-1,0 0 1,0 0-1,0 0 1,-1-1-1,1 1 1,0 0-1,0 0 1,0 0-1,0 0 1,0-1-1,0 1 1,0 0-1,0 0 1,-1-1-1,1 1 1,0 0-1,0 0 1,0 0 0,0-1-1,0 1 1,0 0-1,0 0 1,0-1-1,0 1 1,1 0-1,-1 0 1,0 0-1,0-1 1,0-2 1196,0 5-925,-6 67 260,-3 72 387,3-70-398,5-51-478,1-12-80,0 0 0,-1 0-1,0 0 1,0 0-1,-1 0 1,-3 9 0,4-16-44,1-1 0,0 1 0,-1 0 0,1 0 0,-1 0 0,1-1 0,-1 1 0,0 0 0,1-1 0,-1 1 0,0-1 1,1 1-1,-1 0 0,0-1 0,0 1 0,1-1 0,-1 0 0,0 1 0,0-1 0,0 0 0,0 1 0,0-1 0,1 0 0,-1 0 0,0 0 0,0 0 1,0 0-1,0 0 0,0 0 0,0 0 0,0 0 0,0 0 0,1-1 0,-1 1 0,0 0 0,0 0 0,0-1 0,0 1 0,1-1 0,-1 1 1,0-1-1,0 0 0,-4-5-321,0-1 1,0 0 0,1 0 0,0-1-1,1 1 1,-5-13 0,-37-110-5229,28 73-2914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58.0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135 545 11106,'0'0'3992,"-5"20"-2451,0 5-1272,-22 105 1020,23-105-945,1-14-213,1 1 0,1-1 0,0 1 0,1 0 0,0 16 0,1-28-129,-1 1 0,0 0 1,0-1-1,0 1 0,0-1 0,0 1 1,0-1-1,0 1 0,1-1 0,-1 1 1,0-1-1,0 1 0,1-1 1,-1 1-1,0-1 0,1 0 0,-1 1 1,1-1-1,-1 1 0,0-1 0,1 0 1,-1 0-1,1 1 0,-1-1 1,1 0-1,-1 0 0,1 1 0,-1-1 1,2 0-1,0 0 2,-1 0 0,1 0 0,0 0 0,0 0 1,-1 0-1,1-1 0,0 1 0,2-2 0,1 0 8,-1 0-1,1 0 1,-1 0 0,0-1 0,0 0-1,0 0 1,0 0 0,5-5 0,3-5 39,15-20 0,168-256-972,-67 93-38,-48 74 781,16-23 3653,-93 140-3225,5-4 1446,-7 23-877,-1-5-795,-1-1 0,-1 1 0,0 0 0,0-1 0,0 1 0,-7 13 0,-4 14 12,0 5-33,5-16-158,0 0-1,2 1 1,1 0 0,1 0 0,-1 28-1,5-14-509,0-40 642,0 1 0,0 0 0,0 0 0,1 0 0,-1 0 1,0 0-1,1 0 0,-1-1 0,1 1 0,-1 0 0,1 0 0,-1 0 0,1-1 0,0 1 0,-1 0 0,1-1 1,0 1-1,-1-1 0,1 1 0,1 0 0,9 10-111,-9-8 124,-1 0 0,1 1 0,-1-1 0,0 1 0,0 0 0,0-1 0,0 1 0,-1 0 0,1 3 0,-1 40-48,-1-23 58,0-4 6,-2 0 0,0 0 1,-1-1-1,-10 33 1,2-12-13,12-39-2,-1 1-1,1 0 0,0-1 0,0 1 0,-1-1 1,1 1-1,0 0 0,0-1 0,1 1 1,-1 0-1,0-1 0,0 1 0,1-1 0,-1 1 1,1-1-1,1 3 0,0-1 8,0 0 0,0-1 0,0 1 0,0-1 0,6 5-1,-5-5 3,0 0 0,-1 1 0,1 0-1,-1-1 1,1 1 0,2 6 0,-2-4 15,-1 1 0,0 0 1,0 0-1,-1 0 0,0 0 1,0 0-1,0 8 0,1 6 60,1 11 146,0 5 220,-1-19-358,-1 0 0,-1 0-1,-3 32 1,0-34-48,0-1 0,-1 1 0,0-1-1,-1 0 1,-9 18 0,-1 2 235,-7 14 19,-2-1 1,-34 48 0,50-82-269,-39 62-14,-100 123 0,-78 42-2832,118-145-1429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59.0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11866,'0'0'11038,"0"9"-11011,0 13 15,10 275 926,-9-266-1051,-1-31 67,0 0-1,0 0 1,0-1-1,0 1 1,0 0-1,0 0 1,0 0-1,0 0 1,0 0-1,0 0 1,0 0-1,0 0 1,0 0-1,0 0 1,0 0-1,1 0 1,-1 0-1,0 0 1,0 0-1,0 0 1,0 0-1,0 0 1,0 0-1,0 0 1,0 0-1,0 0 1,0 0-1,0 0 1,0 0-1,0 0 1,0 0-1,0 0 1,0 0-1,0 0 1,0 0-1,0 0 1,0 0-1,0 0 1,1 0 0,-1 0-1,0 0 1,0 0-1,0 0 1,0 1-1,0-1 1,0 0-1,0 0 1,0 0-1,0 0 1,0 0-1,0 0 1,0 0-1,0 0 1,0 0-1,0 0 1,0 0-1,0 0 1,0 0-1,0 0 1,0 0-1,0 0 1,0 0-1,0 0 1,0 0-1,2-6-512,5-83-5286,-2 38 247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18.188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54 1 14323,'0'0'6910,"6"0"-6562,-2 0-313,16 1 60,-19 0-94,0-1-1,0 0 1,0 0-1,0 1 0,0-1 1,-1 1-1,1-1 1,0 1-1,0-1 1,-1 1-1,1-1 1,0 1-1,-1 0 1,1-1-1,0 1 1,-1 0-1,1-1 0,-1 1 1,1 0-1,-1 0 1,0 0-1,1 0 1,-1-1-1,1 2 1,0 8-9,0-1 0,0 0 0,-1 1 1,0-1-1,-1 0 0,0 1 0,0-1 0,-1 0 1,0 0-1,-1 0 0,-7 17 0,-67 128 80,76-152-42,0 1 0,0 0 0,0-1-1,0 1 1,1 0 0,-1-1 0,1 1 0,0 5-1,1-8 21,1 0-1,-1-1 0,1 1 0,-1 0 0,0-1 1,1 1-1,-1-1 0,1 0 0,1 0 0,11-10 247,1 1 0,-2-2-1,0 0 1,19-21 0,5-6-175,1 3-745,-38 36 592,0 0 0,1 0 0,-1 0 0,0 0 0,0 0 0,0 0 0,0 0 0,0 0 0,0 0 0,0 0 0,0 0 0,0 0 0,0 0 0,0 0 0,0 0 0,0 0 0,0 0 0,0 0 0,0 0 0,0 1 0,0-1 0,1 0 0,-1 0 0,0 0 0,0 0 0,0 0 0,0 0 0,0 0 0,0 0 0,0 0 0,0 0 0,0 0 0,0-1 0,0 1 0,0 0 0,0 0 0,1 0 1,-4 19-1902,-12 9-849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59.4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76 10786,'55'-9'4341,"-51"8"-3916,-1 1 0,1-1 0,0-1 0,0 1 0,-1-1 0,1 1 0,-1-1 0,7-4 0,-2 0 274,-1 2-485,44-23 1083,-46 24-1222,1 1 0,-1 0 1,1 0-1,0 1 0,0 0 0,-1 0 1,10-1-1,-14 2-76,-1 0-1,1 0 1,0 1 0,-1-1-1,1 0 1,0 0-1,-1 0 1,1 0 0,0 1-1,-1-1 1,1 0 0,0 0-1,-1 1 1,1-1 0,-1 1-1,1-1 1,-1 1 0,1-1-1,-1 1 1,1-1-1,-1 1 1,1-1 0,-1 1-1,0-1 1,1 1 0,-1 0-1,0-1 1,1 1 0,-1-1-1,0 1 1,0 0-1,0-1 1,1 2 0,-1 24-35,-1-21 46,-1 9 23,0-1-1,-1 1 1,0-1-1,-1 1 1,-1-1 0,-7 16-1,-1-4-15,-31 45 1,33-53-12,9-7 8,2-9-53,4-1-17,7-1 55,1 0-1,-1-1 1,1-1 0,-1 0-1,0-1 1,0 0 0,0 0-1,0-1 1,-1-1 0,14-8-1,-16 7-117,1 0 0,-2 0 0,1-1 0,-1 0 1,0 0-1,9-14 0,-3 4-333,30-42-3431,-5-1-5430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0:59.7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360 1 18019,'0'0'7994,"-49"45"-7946,33-14-48,-5-6-152,-6 10-592,0 1-264,-5-1-473,-11 6-871,0-6-2353,11-9-4041</inkml:trace>
  <inkml:trace contextRef="#ctx0" brushRef="#br0" timeOffset="1">11 350 11042,'0'0'9842,"0"168"-8618,0-108-184,0 11-343,0-5-449,-6-5-136,1-5-112,5-21-288,0-9-585,0-16-399,5-15-1168,6-21 335,-5-9-455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00.1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46 13618,'0'0'3200,"22"0"-3124,75-1 85,-75 0 270,1-1 1,41-9-1,-29 5 6,5-2-159,-17 3 237,-1 0 0,1 2 0,0 1 0,44 1 0,-64 1-453,0 1 0,0 0 1,-1-1-1,1 1 1,0 0-1,-1 1 0,1-1 1,-1 0-1,1 1 0,-1-1 1,1 1-1,-1 0 1,0 0-1,0 0 0,0 0 1,0 0-1,2 4 0,2 3 102,0 1 0,-1 0 0,5 14 0,-8-20-159,1 7 8,-1-1 0,-1 1 0,1 0 0,-2 0 0,0-1 0,-1 19 0,0-3 84,1 5 91,-6 134 26,2-122-209,-40 267 142,34-259 30,4-18 231,-16 47 0,11-43 385,11-36-779,-1-1 0,1 1 0,0-1-1,-1 1 1,1-1 0,0 1 0,-1-1-1,1 1 1,0-1 0,-1 0 0,1 1-1,-1-1 1,1 0 0,-1 1 0,1-1-1,-1 0 1,1 0 0,-1 1 0,1-1-1,-1 0 1,1 0 0,-1 0 0,1 0-1,-1 0 1,1 0 0,-1 0 0,1 0-1,-1 0 1,0 0 0,-1 0-35,0 0 0,1 0 0,-1-1 0,1 1 0,-1 0 0,1-1 0,-1 0 0,1 1 0,-1-1 0,-1-1 0,-7-6-647,-16-17 1,4 2-954,-10-7-2415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00.79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10338,'0'0'10915,"0"7"-10128,0 45-401,-2 0 1,-12 69-1,12-108-268,2-10-97,0 0 0,0 0 0,-1-1 0,1 1 0,-1 0 0,1 0 0,-1-1 0,0 1 0,0-1 0,-2 4 0,2-5-43,4-9-797,55-75-819,-47 69 1353,1 0 1,0 1-1,25-21 1,-36 34 304,0-1 0,0 0 0,0 1 0,0-1 1,-1 1-1,1-1 0,0 1 0,0-1 0,0 1 0,0 0 1,0-1-1,2 1 0,-2 0 14,-1 0-1,0 0 1,1 0 0,-1 0 0,0 0-1,1 0 1,-1 1 0,0-1-1,1 0 1,-1 0 0,0 0 0,1 0-1,-1 1 1,0-1 0,0 0-1,1 0 1,-1 1 0,0-1 0,0 0-1,0 0 1,1 1 0,-1-1-1,0 0 1,0 1 0,0-1 0,1 4 240,0-1 1,-1 0 0,1 0 0,-1 1 0,0-1-1,0 5 1,0 3-61,4 70 1589,-4-79-1784,0 0 0,0 0 0,0 0 0,0 0 0,0-1 0,0 1 0,1 0 0,-1 0 0,1 0 0,-1-1 0,2 4 0,-1-4-10,0 0 0,0-1 0,0 1 0,0 0 0,0-1 0,1 1 0,-1-1 0,0 1 1,0-1-1,0 0 0,1 1 0,-1-1 0,0 0 0,0 0 0,0 0 0,1 0 0,-1 0 0,2 0 0,1 0-10,-1 0 0,1 0 0,0-1 0,-1 1-1,1-1 1,0 1 0,3-2 0,-5 0-25,1 1-1,-1 0 1,0-1 0,0 0 0,0 1-1,0-1 1,0 0 0,-1 0 0,1 0-1,0 0 1,-1 0 0,2-3 0,6-11-662,0 0 1,-1 0-1,7-23 0,-3-2-3402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01.5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65 56 15387,'0'0'5201,"0"-3"-5133,-2-8 36,2 11-103,0 0 0,-1 0 1,1 0-1,0 0 0,0 0 0,0 0 1,0 0-1,-1 0 0,1 0 1,0 0-1,0 0 0,0 0 1,0 0-1,-1 0 0,1 0 0,0 0 1,0 0-1,0 0 0,0 0 1,0 0-1,-1 1 0,1-1 1,0 0-1,0 0 0,0 0 0,0 0 1,0 0-1,0 0 0,-1 1 1,1-1-1,0 0 0,0 0 1,0 0-1,0 1 0,-14 25 1,7-14-4,2-2 15,-1 1 0,2-1-1,-1 1 1,1 0 0,1 0-1,0 0 1,1 0 0,0 0-1,0 17 1,1-23-19,1-3 19,0-1 1,0 1-1,0 0 1,0-1-1,1 1 1,-1-1 0,0 1-1,0-1 1,1 2-1,0-2 6,-1-1-1,1 1 0,0 0 1,-1-1-1,1 1 1,-1-1-1,1 1 1,0-1-1,-1 1 0,1-1 1,0 0-1,0 1 1,-1-1-1,1 0 0,0 0 1,0 1-1,0-1 1,-1 0-1,1 0 1,1 0-1,2 1 28,-1-1 0,1 1 0,-1-1 0,1 0 0,0 0-1,-1 0 1,1-1 0,-1 1 0,1-1 0,-1 0 0,1 0 0,-1 0 0,0 0 0,1 0 0,-1-1-1,0 0 1,0 1 0,0-1 0,0 0 0,4-4 0,0-1 48,-1 0 0,0 0 1,0 0-1,0-1 0,-1 1 0,0-1 1,7-14-1,-11 19-73,0 0-1,0 0 1,0 1 0,0-1 0,-1 0-1,1 0 1,-1 0 0,0 0-1,0 0 1,0 0 0,0 0 0,0 0-1,-1 0 1,1 0 0,-1 0-1,0 0 1,0 0 0,0 0 0,0 0-1,0 1 1,-1-1 0,1 0-1,-1 1 1,0-1 0,1 1 0,-1 0-1,0 0 1,-1 0 0,-1-2-1,-34-23-1433,10 10-2360,1 1-7019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18.375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8 51 8873,'0'0'5435,"-7"10"-2285,7-10-3103,0 0 0,0 0 1,0 0-1,0 0 0,0 0 0,0 0 1,0 0-1,0 0 0,0 0 1,0 0-1,0 0 0,-1 0 0,1 1 1,0-1-1,0 0 0,0 0 0,0 0 1,0 0-1,0 0 0,0 0 1,0 0-1,0 0 0,0 0 0,0 1 1,0-1-1,0 0 0,0 0 1,0 0-1,0 0 0,0 0 0,0 0 1,0 0-1,0 0 0,0 0 1,0 1-1,0-1 0,0 0 0,0 0 1,0 0-1,0 0 0,0 0 1,1 0-1,-1 0 0,0 0 0,0 0 1,0 0-1,0 0 0,0 1 1,0-1-1,0 0 0,9 2 931,18-2-617,-17 0 216,7-1-437,-1-1-1,1 0 0,-1-2 1,0 1-1,0-2 0,0 0 1,0-1-1,-1-1 0,24-13 1,-37 19-142,-1 0-8,1-1-1,0 1 1,0 0 0,0 0 0,0 0 0,1 0 0,-1 1 0,0-1 0,0 1-1,3-1 1,-5 1 2,0 0-1,0 0 1,1 0 0,-1 0-1,0 0 1,0 0-1,0 0 1,0 0 0,0 0-1,0 0 1,0 0-1,0 0 1,0 0-1,0 0 1,0 0 0,0 0-1,1 0 1,-1 0-1,0 0 1,0 0-1,0 0 1,0 0 0,0 0-1,0 0 1,0 0-1,0 1 1,0-1-1,0 0 1,0 0 0,0 0-1,0 0 1,0 0-1,0 0 1,0 0 0,0 0-1,0 0 1,0 0-1,0 0 1,0 0-1,0 1 1,0-1 0,0 0-1,0 0 1,0 0-1,0 0 1,0 0-1,0 0 1,0 0 0,0 0-1,0 0 1,0 0-1,0 0 1,0 0-1,0 1 1,0-1 0,0 0-1,0 0 1,0 0-1,0 0 1,0 0 0,-1 0-1,1 0 1,0 0-1,0 0 1,0 0-1,-2 5-345,0 0-1,0 0 1,-1-1-1,0 1 1,0-1-1,0 0 0,-7 8 1,6-7-201,-27 34-4905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18.752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28 1 12914,'0'0'5473,"0"111"-3712,0-55-689,-6 0-360,1-6-392,0 1-152,-1-16-120,1-4 16,5-16-64,0-10 0,0-15-1480,11-15-1513,-6-16-1048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19.112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1 127 8225,'0'0'3904,"21"-5"-2919,70-16-96,-12 5-156,3-3-166,76-17 1584,-108 26-1833,-21 3-249,0 2 0,47-3 0,-74 8-69,1 0-1,-1 0 1,0 0-1,1 1 1,-1-1 0,0 1-1,0-1 1,1 1 0,2 1-1,-4-1 16,0-1-1,0 1 1,0 0-1,0 0 1,-1 0-1,1-1 1,0 1 0,0 0-1,-1 0 1,1 0-1,0 0 1,-1 1-1,1-1 1,-1 0-1,0 0 1,1 0-1,-1 0 1,0 0-1,0 1 1,0 0 0,1 4 110,-1-1 1,0 0 0,-1 0 0,1 0 0,-1 1 0,0-1 0,0 0 0,-1 0 0,0 0 0,0 0 0,0-1 0,0 1 0,-1 0 0,1-1 0,-1 0 0,0 0 0,-1 1 0,-6 5 0,-2 2 10,-1-1 1,0 0-1,-1-1 1,-24 13-1,28-18-346,1 0 0,-1-1 0,0 0 0,0-1-1,0 0 1,-15 3 0,-9-5-3240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19.553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54 1 8857,'0'0'3301,"1"0"-2840,0 2-414,-1-1 0,1 0-1,0 0 1,-1 1 0,1-1 0,-1 1-1,1-1 1,-1 0 0,0 1-1,0-1 1,1 1 0,-1-1-1,0 3 1,-1 25 528,0-14-257,1 448 4691,0-463-5007,0 1 0,0-1 0,0 0 1,0 0-1,0 0 0,0 0 1,0 0-1,0 1 0,0-1 0,0 0 1,-1 0-1,1 0 0,0 0 0,0 0 1,0 0-1,0 1 0,0-1 0,0 0 1,-1 0-1,1 0 0,0 0 1,0 0-1,0 0 0,0 0 0,0 0 1,-1 0-1,1 0 0,0 0 0,0 0 1,0 0-1,0 0 0,-1 0 0,1 0 1,0 0-1,0 0 0,0 0 0,0 0 1,-1 0-1,1 0 0,0 0 1,0 0-1,0 0 0,0 0 0,0 0 1,-1 0-1,1 0 0,0-1 0,0 1 1,0 0-1,0 0 0,0 0 0,0 0 1,-1 0-1,1 0 0,0-1 1,-8-6-510,4-2-85,0-1 1,-4-18 0,3 9-162,-7-23-1910,1 2-1957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20.167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32 102 4320,'0'0'7706,"0"-1"-6438,0 3-1107,0 11 63,-2 0 0,-2 13-1,-1 7 318,-5 29 19,6-39-320,1 0 0,-1 25 0,4-48-240,2 14-456,-2-14 404,1-1 0,0 1 0,-1 0 0,1-1 0,0 1 0,-1-1 0,1 1 0,0-1 0,-1 1 0,1-1 0,-1 0 0,1 1 0,-1-1 0,1 0 0,-1 1 0,1-2 0,34-47-2561,47-57 717,-45 67 3439,70-58-1,-97 89-1410,1 0 0,0 1 0,18-9 0,-23 13-87,0 0 0,0 1 0,1-1-1,0 2 1,-1-1 0,1 1 0,0 0 0,9 0 0,-15 1 7,0 0 0,0 0 0,0 0 1,0 0-1,0 0 0,0 0 0,0 0 0,0 0 0,0 1 1,0-1-1,0 1 0,0-1 0,0 0 0,0 1 1,0-1-1,0 1 0,0 0 0,0-1 0,0 1 0,-1 0 1,1 0-1,0-1 0,0 1 0,-1 0 0,1 0 1,-1 0-1,1 0 0,-1 0 0,1 0 0,-1 0 1,1 2-1,0 2 186,-1 0 0,1 0-1,-1 0 1,0 1 0,-2 7 0,2-4-59,-2 4 44,0-1 0,-1 1-1,0-1 1,-1 0 0,-8 18 0,-33 59 78,25-53-271,18-32-30,-3 6 63,0-1-1,0 1 1,-5 20-1,7-23 42,3-2 30,10-4 23,-2-2-27,0 0 0,0-1-1,-1 0 1,1 0 0,0-1 0,-1 0 0,0 0-1,1-1 1,-1 1 0,-1-2 0,9-5 0,-7 5-140,-10 5-2055,-11 5 476,-8 8-3767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18.52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1 126 13594,'0'0'6682,"101"-13"-5666,-61 1 32,4-5-520,1 0-232,-6-4-296,-12 5 0,-5 3-480,-22 5-496,0 4-344,-9 0-1721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20.515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61 10282,'0'0'5313,"11"-1"-5004,-4 0-267,3 0 7,1-1 0,-1 0 1,0-1-1,0 0 0,0 0 1,14-8-1,-14 6 35,-4 1-45,1 0 0,-1 1-1,1-1 1,0 2 0,0-1-1,0 1 1,0 0-1,1 0 1,10 0 0,-18 2-32,1 0 0,-1 0 0,0 0 0,0 0 0,1 0 0,-1 0 0,0 0 0,0 0 0,1 1 0,-1-1 0,0 0 0,0 0 0,1 0 0,-1 0 0,0 1 0,0-1 0,0 0 0,1 0 0,-1 1 0,0-1 0,0 0 0,0 0 0,0 0 0,0 1 0,0-1 0,1 0 0,-1 1 0,0-1 0,0 0 0,0 0 0,0 1 0,0-1 0,0 1 0,0 12 234,-1-7-120,1 0-46,0 1 1,-1-1 0,0 1 0,-1-1-1,1 0 1,-1 0 0,0 1-1,-1-1 1,1-1 0,-1 1 0,-1 0-1,-6 10 1,-1-4-536,1 0 0,-1-1 0,-1 0 1,-13 9-1,-3 5-5377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20.866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0 1 14979,'0'0'3624,"64"116"-3335,-53-100-169,0-1-120,-11-10-208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21.209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0 290 15171,'132'-34'1601,"-125"32"-1505,-1 1-1,1-1 1,-1 1-1,10 0 1,-4 2-56,-1-2-1,1 1 1,-1-1 0,0-1 0,1 0 0,-1-1 0,0 0-1,15-7 1,159-92 843,-131 68-613,101-45 0,-149 76-281,1 1 0,-1 0 0,0 1 0,1-1 1,-1 1-1,1 1 0,7-1 0,-13 1 6,0 0 0,0 0 0,0 0 0,0 0 0,0 1 0,-1-1 1,1 0-1,0 0 0,0 1 0,0-1 0,0 0 0,-1 1 0,1-1 0,0 1 0,-1-1 0,1 1 0,0 0 0,-1-1 0,1 1 0,0 0 1,-1-1-1,1 2 0,0 0 19,0 0 0,0 0-1,0 1 1,0-1 0,0 0 0,-1 0 0,1 1 0,-1 3 0,1 0 57,-1 1 0,-1 0 0,1-1 0,-1 1-1,-3 12 1,1-11-27,0 0-1,-1 0 0,0-1 0,-1 1 0,-6 9 0,-2-1-43,-16 17-1,16-21-407,0 0-1,-1-1 1,0-1 0,0 0 0,-31 15 0,24-15-2017,-41 12 1,22-11-5877</inkml:trace>
  <inkml:trace contextRef="#ctx0" brushRef="#br0" timeOffset="1">268 194 11570,'0'0'7690,"0"121"-7626,0-101-56,0 1-16,0-6-136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21.556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1 10762,'0'0'6140,"2"22"-5867,2 9-59,11 102 1477,-7 61 878,-5-87-1861,-1-33-426,33 462 279,-33-526-879,1 19-1396,-2-13-2421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22.097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42 12122,'0'0'9658,"107"0"-8866,-75 0-288,6-6-232,-6-4-175,0 0-17,-16 0-72,1 5-8,-7 5-8,-20 25-3097,-17-4-3032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22.428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0 1 15091,'0'0'4025,"54"137"-3521,-43-102-224,-6 1-104,6-6-168,-6-5-8,1-9-448,-6-6-1329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22.759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1 153 10938,'0'0'1855,"18"-5"-808,125-36-495,-2-7 340,11-4-318,-147 50-548,-1 1 0,1 0 0,0 0 0,9 0 0,-14 1-1,1 0 1,-1 0-1,1 0 0,-1 1 0,0-1 0,1 0 0,-1 0 0,1 1 0,-1-1 1,0 0-1,1 1 0,-1-1 0,0 0 0,0 1 0,1-1 0,-1 0 0,0 1 1,0-1-1,0 1 0,1-1 0,-1 1 0,0-1 0,0 0 0,0 1 0,0-1 1,0 1-1,0-1 0,0 1 0,0-1 0,0 1 0,0-1 0,0 1 0,-1 20 475,0-17-375,0 5 135,0-1 0,-1 1 0,-1-1 0,1 1 1,-2-1-1,-6 15 0,-33 47 1458,10-19-1142,22-31-592,-1 0 0,-1-1 0,-1 0-1,-28 30 1,40-48-346,-1 0 0,0 0 0,1 0 0,-1 0 1,0 0-1,1-1 0,-1 1 0,0-1 0,0 1 0,1-1 0,-1 0 0,0 0 0,0-1 1,-4 0-1,-2 1-671,-14 0-3803,-3 0-5143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23.168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1 15187,'0'0'5889,"11"91"-5585,-6-61-184,-5 1-112,0-11-8,0-10-296,5-15-672,1-20-1577,-1-11-7169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23.519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210 1 18379,'0'0'1873,"-9"23"-1144,1 3-645,-4 12-6,-35 72-1,36-89-180,-1-1 0,-1 0 0,0 0 0,-2-1 1,-32 33-1,43-49 36,3-3 52,0 1 1,0 0-1,0 0 0,0 0 1,0 0-1,0 1 0,0-1 1,0 0-1,0 0 0,0 1 1,1-1-1,-1 0 0,0 3 1,9-7-558,12-9 488,23-20 0,-32 22 87,1 1-1,0 0 1,1 1-1,-1 1 1,2 0 0,-1 0-1,16-4 1,-27 10-8,0 1-1,0-1 1,0 1 0,0 0-1,0-1 1,0 1 0,0 0-1,1 0 1,-1 1-1,0-1 1,2 1 0,-3-1 5,0 1 1,0-1 0,0 0-1,0 1 1,0 0 0,0-1-1,0 1 1,0 0 0,0-1-1,-1 1 1,1 0 0,0 0-1,0-1 1,-1 1-1,1 0 1,0 2 0,1 1 21,-1 1-1,0 0 1,0 0 0,0 0 0,0 0 0,-1 0 0,0 10-1,0-5-5,0 1 1,0-1-1,-1 1 0,-1-1 0,0 0 0,0 1 0,-1-1 0,0 0 0,0 0 1,-10 17-1,-15 21 12,-66 85 0,78-113-27,0 1 1,0 0 0,-20 39-1,35-58-9,0 0-1,0 1 0,0-1 1,1 0-1,-1 0 0,0 1 0,1-1 1,0 0-1,-1 1 0,1-1 1,0 0-1,0 1 0,1 4 1,0-6-18,-1 0 1,1 0 0,-1 0-1,1 0 1,-1 0 0,1 0-1,0 0 1,0 0 0,-1 0-1,1 0 1,0 0 0,0 0-1,0-1 1,0 1 0,0 0 0,0-1-1,0 1 1,0-1 0,1 1-1,-1-1 1,0 1 0,0-1-1,0 0 1,1 1 0,1-1-1,37 2-228,-29-2 252,-1 1-1,17 2 0,129 33 1074,2 0-316,-134-31-709,-12-2-32,0-1 1,0 0-1,14 0 0,-26-2-14,2 0-9,-4-3-151,-8-2-766,2 0 0,-1-2 0,0 1 0,-9-10 1,-13-18-5607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23.875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280 1 5537,'0'0'14267,"-22"137"-14027,12-82 400,-6-4-152,-1-5-160,-4-1-144,0-9-40,-6-6-144,5-10-8,-5-4-504,-10-11-952,5-5-1401,5 0-3352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18.87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54 1 14859,'0'0'5985,"0"96"-5617,-4-67-168,-5 4-96,0 1-104,-4-5-584,4-8-976,0-9-2761</inkml:trace>
  <inkml:trace contextRef="#ctx0" brushRef="#br0" timeOffset="1">142 55 17475,'0'0'4553,"115"0"-3817,-84 0-432,-4 0-304,-1-4-264,-13-9-864,-4 1-664,-9 3-2745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24.236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1 299 8673,'0'0'7798,"7"0"-6803,26-1-65,1-2 0,-1-2 0,1 0 0,-1-3 0,35-12 0,156-69 714,64-52-912,-277 135-810,-4 1-188,1 1 1,0 0 0,11-3-1,-17 7-500,-5 3-147,-17 18-1489,-15 5-1916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24.818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0 123 10354,'0'0'8129,"15"-4"-6756,-1 1-1062,8-1 222,1-2 1,32-13-1,43-30 478,-30 14-737,-59 33-286,-9 2 9,0 0 0,0 0-1,0 0 1,0 0 0,0 0 0,0 0 0,0 0-1,0 0 1,0 0 0,0 0 0,0 0 0,0 0 0,0 0-1,0 0 1,-1 0 0,1 1 0,0-1 0,0 0-1,0 0 1,0 0 0,0 0 0,0 0 0,0 0-1,0 0 1,0 0 0,0 0 0,0 0 0,0 0-1,0 0 1,0 0 0,0 0 0,0 0 0,0 0-1,0 1 1,0-1 0,0 0 0,0 0 0,0 0 0,0 0-1,0 0 1,1 0 0,-1 0 0,0 0 0,0 0-1,0 0 1,0 0 0,0 0 0,0 0 0,0 0-1,0 0 1,0 0 0,0 0 0,0 0 0,0 0-1,0 0 1,-9 13-2042,-18 17-1,1-4-7427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25.180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1 289 11466,'0'0'6313,"118"-35"-6113,-70 19 176,0-4 561,1-5-137,-1-6-352,-5-4-264,-6-1-104,-4 1-8,-12 5-72,-5 14-80,-16 6-256,-5 10-424,-17 0-5642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25.512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17 0 13122,'0'0'2673,"0"117"-1833,0-56 528,-6-1-359,1 6-569,5-5-216,-6-10-176,6-5-48,0-11 0,0-20-240,11-30-4377,0-15-696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25.846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0 1 14147,'0'0'3520,"16"142"-2279,-10-86-193,-6 9-352,0 1-312,0 5-200,0-5-184,0-5-344,0-20-2001,-6-16-4344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26.173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0 14979,'0'0'6913,"75"81"-9001,-75-55 7,0-1-2312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26.550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0 0 9618,'0'0'10143,"7"8"-10208,20 24-138,-26-31 108,0 1-1,1-1 0,-1 0 1,0 1-1,0-1 0,0 1 1,0-1-1,0 1 0,0 0 1,0-1-1,0 1 0,-1 0 0,1 0 1,-1 0-1,1 0 0,-1-1 1,0 1-1,0 0 0,0 0 1,0 3-1,0 3-286,0-8 309,0 1 1,-1 0 0,1 0 0,0 0-1,0 0 1,-1-1 0,1 1-1,-1 0 1,1 0 0,-1-1 0,1 1-1,-1 0 1,1-1 0,-1 1 0,1-1-1,-1 1 1,0 0 0,1-1-1,-1 1 1,0-1 0,1 0 0,-2 1-1,0 0 247,0 0 0,0 0 0,0 0-1,0-1 1,0 1 0,0-1 0,0 0-1,-2 1 1,4-1 254,1 6-308,2-3-59,0-1 0,0 1 0,0-1 0,0 1 0,0-1 0,0 0-1,1 0 1,4 2 0,35 12 1365,-22-11-846,0-1 0,0-1-1,26 1 1,67-4 762,-57 0-828,-31 0-288,30 0 194,1-1-1,84-14 1,-133 13-467,167-28-176,-59 22-3909,-82 8-1536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27.478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160 1 15547,'0'0'6289,"-3"11"-6416,-1 1 119,0 3-14,0 0 1,-2 0 0,-12 24 0,-11 14-67,10-17 108,-1 0-1,-27 34 1,41-64-52,21-5-262,-11-1 302,0-1 0,-1 0 0,1 1 0,-1-1-1,1-1 1,-1 1 0,0 0 0,1-1 0,-1 0 0,4-2-1,-4 2 11,0 0 1,1 0-1,-1 0 0,1 1 0,-1-1 0,1 1 0,-1 0 0,1 0 0,-1 1 1,6-2-1,-6 2-26,0 2-71,-2 7-36,-1 5 83,0-1-36,0 1 0,0-1-1,-4 15 1,-4 0-755,-1-1 0,-1-1 0,-2 0-1,-15 26 1,-4-3-1600,26-43 1567,12-16 923,9-12 801,26-30 0,-37 47-649,0 0 0,0 0-1,0 1 1,1-1 0,0 1 0,0 1 0,0-1-1,0 1 1,0 0 0,1 0 0,6-2 0,-11 5-169,0-1-1,0 1 1,0 0 0,0 0 0,0-1 0,0 1 0,0 0 0,0 0 0,0 1 0,0-1-1,0 0 1,0 1 0,0-1 0,-1 1 0,1 0 0,0-1 0,0 1 0,-1 0-1,1 0 1,0 0 0,-1 0 0,1 1 0,-1-1 0,1 0 0,-1 1 0,1-1 0,-1 1-1,0-1 1,0 1 0,0 0 0,0-1 0,0 1 0,0 0 0,-1 0 0,1 0 0,0-1-1,0 4 1,1 6 178,0 0 1,0 1-1,-1-1 0,0 22 0,-1-28-197,0 66 409,0-71-439,0 0 6,0 5 19,1-5-25,-1 0-1,0 0 1,0 0 0,0 0 0,0 0-1,0 0 1,0 0 0,0 1 0,0-1-1,0 0 1,0 0 0,0 0 0,0 0-1,0 0 1,0 0 0,0 0 0,1 0-1,-1 0 1,0 0 0,0 0 0,0 0-1,0 0 1,0 0 0,0 0 0,0 0-1,0 0 1,1 0 0,-1 0 0,0 0-1,0 0 1,0 0 0,0 0-1,0 0 1,0 0 0,0 0 0,0 0-1,1 0 1,-1 0 0,0 0 0,0 0-1,0 0 1,0 0 0,0 0 0,0 0-1,0 0 1,0 0 0,0 0 0,0 0-1,0 0 1,1 0 0,-1-1 0,0 1-1,0 0 1,0 0 0,0 0 0,0 0-1,0 0 1,0 0 0,0 0 0,0 0-1,0 0 1,0-1 0,0 1 0,0 0-1,0 0 1,5-20 47,15-94-1125,-13 53-2227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27.808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0 71 14595,'0'0'7145,"145"0"-6393,-102 0-224,0-5-336,0-10-96,0 0-24,-11 0-72,-5-1 0,-17 11-176,-31 21-2792,-6 4-5594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28.169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1 203 9874,'0'0'10738,"139"-45"-10170,-74 9 32,5 1-240,-6-1-224,-5 6-88,-16 9-48,-22 21-592,-10 0-2072,-11 16-2506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19.20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58 0 5553,'0'0'17643,"22"96"-17402,-17-79-89,-5 4-64,0-4-88,0-1-136,-22 30-497,-9-8-655,0 3-1649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28.515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258 0 14931,'0'0'1373,"2"20"-1633,5 67 474,-4-8 959,-4-60-66,2 0 1,3 22-1,0-5 46,-1 0 0,-4 41-1,1-29-385,0-20-353,-1-1 0,-2 0 0,0 0 0,-2-1 1,-1 1-1,-1-1 0,-1 0 0,-13 27 0,21-52-406,-1 2 4,0-1-1,0 1 1,0-1 0,0 0-1,-1 1 1,1-1 0,-1 0 0,1 0-1,-1 0 1,0 0 0,0 0-1,0 0 1,0 0 0,0-1 0,0 1-1,-1-1 1,1 1 0,0-1-1,-1 0 1,1 0 0,-1 0 0,1 0-1,-4 0 1,-13 1-582,0 0 1,0-2-1,-38-4 1,-6-8-3455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29.032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0 107 12442,'0'0'8359,"3"0"-7833,17 0-45,0-1 0,-1-2 0,1 1 0,-1-2 0,20-6 0,142-56 118,-171 62-681,-5 1-92,1 0 1,-1 1 0,1 0 0,-1 0 0,1 1 0,0 0-1,9-1 1,-17 2 80,0 0 0,1 0 0,-1 1 0,0-1-1,0 1 1,1-1 0,-1 1 0,0 0 0,1 0 0,-1 0 0,1 0-1,-1 0 1,1 0 0,-1 0 0,-1 2 0,-5 4-668,-19 13-3569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29.394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193 0 11570,'0'0'3398,"0"22"-2960,0 72-4,1-29 288,0-36-136,-1 0 0,-1 0 1,-2 0-1,-6 30 0,-106 342 2123,102-359-2692,7-25-84,-1 9-352,-2-1 0,-17 34-1,20-49-2542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29.724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1 13778,'0'0'5578,"112"111"-3850,-52-55-384,-1 0-95,0-11-297,0-9-432,-11-11-280,-5-15-240,-16-15-304,-11-20-792,-16-11-1609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30.231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27 0 13730,'0'0'7629,"21"4"-6887,64 13-186,-79-15-431,0-1 0,0 0-1,0 0 1,0-1 0,10 0-1,3 0 403,-18 12-203,-2-6-313,1-1 0,-1 1 0,0-1 0,-1 1 0,1-1 0,-1 0 0,0 1 0,0-1-1,-1 0 1,0-1 0,-4 7 0,0 2-80,-11 18-190,-73 125-5216,33-72-2611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30.563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0 1 10474,'0'0'10858,"27"147"-10250,-11-97 48,6-4-232,-6-6-312,0-9-112,0-6-56,-5-15-400,-6-10-1104,-5-20-15452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30.896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1 316 13498,'0'0'1878,"21"-2"-1746,1 1-96,-2 0 80,0 0 0,-1-2 0,1 0 0,-1-1 0,21-7 0,-14 1 500,0-2 0,-1 0 0,37-24-1,63-55 397,-3 2-835,-112 82-170,1 0-1,0 2 1,17-8-1,-23 11-1,0 1-1,0 0 0,-1 0 0,1 0 1,0 0-1,0 1 0,0 0 0,0 0 1,0 0-1,0 0 0,6 2 0,-9-1 42,0 0-1,0 0 1,1 0-1,-1 0 1,0 0-1,0 0 0,-1 1 1,1-1-1,0 1 1,0-1-1,-1 1 1,1 0-1,-1-1 0,1 1 1,-1 0-1,0 0 1,0 0-1,1 0 1,-2 1-1,2 1 1,2 7 126,0 0 1,3 22 0,-3-14-148,3 24 49,-2 1 1,-1-1-1,-4 69 0,0-57-19,-4 21 62,-3-1 0,-3 1 1,-3-1-1,-28 86 0,35-137-52,-16 36 0,19-54-53,-1 1 0,1-1 0,-1 0 0,0 0 0,0 0 0,-1 0 0,0-1 0,0 0 0,0 0 0,-6 5 0,8-8-86,0-1 0,0 1 0,0-1 0,0 0 0,0 1 0,0-1 0,-1-1 0,1 1 0,0 0 0,-1-1 0,1 0 0,0 1 0,-1-1 0,1-1 0,-1 1 0,1 0 0,0-1 0,-1 0 0,1 0 0,0 0 0,0 0 0,0 0 0,0-1 0,0 1 0,-4-3 0,-24-19-3242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31.257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0 0 9842,'0'0'6812,"5"2"-5165,-3-2-1583,-1 1 0,1 0 0,0 0 0,-1 0 0,1 0 0,-1 0 0,1 0 1,-1 0-1,0 0 0,1 0 0,-1 1 0,0-1 0,0 1 0,0-1 1,0 1-1,0-1 0,0 1 0,0 0 0,0-1 0,-1 1 0,1 0 1,-1 0-1,1-1 0,-1 3 0,11 43 407,-2 1 0,3 70 1,-7 95-323,-4-199-138,1-11-99,0-8-283,1-10-644,-1 1 1,-1-26 0,0 14-2015,3-35-10846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31.651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0 1 2800,'0'0'15326,"3"0"-15718,7 0 330,-7 0 41,-2 11-19,3 3 199,-1 1-1,-1-1 1,-1 1 0,0 0 0,0 0-1,-3 16 1,2 1 164,5 285 1363,-5-296-1690,-1 29-554,1-49 393,0 0 0,0 0 0,0 0 0,0 0 0,-1 0-1,1 0 1,0 0 0,-1 0 0,1 0 0,-1 0 0,1 0 0,-1 0 0,1 0-1,-2 1 1,-12 4-5453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32.154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157 1 10938,'0'0'6692,"8"2"-6431,25 10-110,-32-11-140,0 0 0,1 0 0,-1-1 1,0 1-1,0 0 0,0 1 0,0-1 1,0 0-1,0 0 0,0 0 0,0 1 0,0-1 1,0 0-1,-1 1 0,1-1 0,0 1 1,-1-1-1,0 0 0,1 1 0,-1 0 1,0-1-1,1 1 0,-1-1 0,0 1 1,0-1-1,-1 3 0,2 5 86,-1-7-71,4 43 52,3-40-158,-5-4 105,-1 0 0,1-1-1,-1 1 1,0 0-1,1 0 1,-1 0 0,0 0-1,2 2 1,-1 1-124,0-1 0,0 1 1,-1-1-1,1 1 0,-1 0 0,0 0 0,0 0 1,-1 0-1,1-1 0,-1 8 0,-2 41-2665,1-41 1945,0-1 301,-1-1 0,0 1 1,-1-1-1,0 0 1,0 0-1,-1 0 1,-1 0-1,1-1 1,-1 1-1,-1-1 1,1 0-1,-1-1 0,-12 12 1,1-2 1368,-24 19 1,-18 9 5359,57-44-5919,-16 11 1297,12-9-971,-1 1 1,1 0-1,0 1 1,-6 6-1,11-11-571,0 2 1,0-1-1,0 0 1,0 0-1,0 0 0,1 0 1,-1 1-1,0-1 1,1 0-1,-1 0 0,1 1 1,-1-1-1,1 1 1,0-1-1,-1 0 0,1 1 1,0-1-1,0 1 1,0-1-1,0 1 0,0-1 1,0 0-1,1 1 0,-1-1 1,0 1-1,2 1 1,-2-1-9,1-1 0,0 0 0,0 1 1,0-1-1,0 0 0,0 0 0,0 1 0,1-1 1,-1 0-1,0 0 0,0 0 0,1-1 1,-1 1-1,1 0 0,-1 0 0,3 0 0,26 6 873,-25-7-753,18 4 753,32 0-1,-44-4-804,-1-1-1,1 1 1,-1-2-1,1 1 1,15-6-1,-10 1-77,1-1 1,-1-1-1,29-19 0,40-36-5072,-56 41-4815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19.53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0 5113,'0'0'15002,"1"19"-13762,7 116 361,-4 10-673,-3-140-1480,0-11-263,2-10-209,0-12-1109,-2-5-2280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32.782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151 0 12994,'0'0'9514,"11"0"-9362,-11 10-16,0 0 40,0 16 329,0 9-113,-11 11-152,-10 15-240,-28 35-584,12-15-1009,-6-10-4472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33.159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1 234 17467,'0'0'3641,"134"-51"-3145,-97 31-192,1-6-176,5 1-80,0-6-40,-11 6-8,-5 5 72,-11 5-72,-5 4-176,-11 6-416,-11 0-896,-10 5-10795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33.536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0 1 13354,'0'0'3804,"3"0"-3732,25 0-295,-21 11-52,-2 9 281,0 32 39,-4 66 543,-2 152-49,-16-118-195,3-33 391,8-67-348,1-158-1422,0 31-1638,4 4-3986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33.898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60 113 14859,'-5'21'1661,"0"-2"-1645,-28 124-1378,26-100 1283,2 0 1,1 56 0,4-99 84,0 0 0,0 0-1,0 1 1,0-1 0,-1 0 0,1 1-1,0-1 1,0 0 0,0 0 0,0 1-1,0-1 1,1 0 0,-1 0 0,0 1-1,0-1 1,0 0 0,0 1 0,0-1 0,0 0-1,0 0 1,0 1 0,1-1 0,-1 0-1,0 0 1,0 0 0,0 1 0,1-1-1,-1 0 1,0 0 0,4-2 481,-3 1-314,15-17 223,-1-1 0,0 0 0,21-38-1,-11 15-291,97-129 40,-114 161-144,112-121 0,-118 129 21,0 0 0,0 0 0,0 1-1,1-1 1,-1 1 0,0-1 0,1 1 0,-1 0 0,1 0 0,4-1-1,-6 2 47,0 0 0,0 0 0,0 0 0,0 0 0,0 0 0,-1 0 0,1 0 0,0 0 0,0 0 0,0 0 0,0 1 0,0-1 0,-1 0 0,1 1 0,0-1 0,0 0 0,-1 1 0,1-1 0,0 1 0,0-1 0,-1 1 0,1 0 0,-1-1 0,1 1 0,0 0 0,-1-1 0,1 1 0,-1 0 0,0 0 0,1-1 0,-1 1 0,1 0 0,-1 0 0,0 0 0,0 0 0,1 0 0,11 53 1268,-8-33-1266,1 0 0,0 0 0,11 22 1,-12-25-60,-4-17-30,0 0 1,0 1 0,1-1 0,-1 0 0,0 1 0,1-1 0,-1 0 0,1 0-1,-1 1 1,1-1 0,0 0 0,0 2 0,0-3-586,-1-21-3500,0-8-2787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34.243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77 16595,'0'0'3784,"19"-5"-3386,65-17 74,-13-3-55,-56 19-403,0 0-1,27-5 1,-42 11-3,1 0 1,0-1 0,-1 1-1,1 0 1,0 0 0,0 0 0,-1 0-1,1 0 1,0 0 0,0 0-1,0 0 1,-1 0 0,1 0-1,0 0 1,0 0 0,-1 0-1,1 1 1,0-1 0,-1 0 0,1 1-1,0-1 1,-1 0 0,1 1-1,0-1 1,-1 1 0,1-1-1,0 2 1,0 0 42,-1-1 0,1 1-1,-1 0 1,0 0 0,1 0 0,-1-1-1,0 1 1,0 0 0,-1 3 0,1 5-43,-1 1-16,0 0 1,-1 0-1,0 0 1,-1 0 0,0-1-1,-1 1 1,0-1-1,-5 10 1,0 0-166,-5 13-1199,-3 0-1,-31 48 0,35-63 860,-1 0 1,0-1-1,-1 0 1,-1-1-1,-23 18 1,28-29 2365,8-5-95,7-6-902,16-16 121,1 1 1,27-20-1,52-35 106,-85 64-1033,-9 7-47,0 0-1,1 1 1,-1 0 0,1 0-1,0 0 1,9-3-1,-16 7-11,0 0 0,0 0-1,0 0 1,0 0 0,0 0-1,1 0 1,-1 0 0,0 0-1,0 0 1,0 0 0,0-1 0,0 1-1,1 0 1,-1 0 0,0 0-1,0 0 1,0 0 0,0 0-1,1 1 1,-1-1 0,0 0-1,0 0 1,0 0 0,0 0-1,1 0 1,-1 0 0,0 0-1,0 0 1,0 0 0,0 0 0,0 0-1,0 0 1,1 1 0,-1-1-1,0 0 1,0 0 0,0 0-1,0 0 1,0 0 0,0 0-1,0 1 1,0-1 0,0 0-1,1 0 1,-4 12-521,1-6 169,-1-1 0,1 1 0,-7 8 0,-20 22-3134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34.590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1 10362,'0'0'5488,"0"21"-5242,0 99 717,-1-118-865,1-1 0,0 1-1,1-1 1,-1 1 0,0-1 0,0 1-1,1-1 1,-1 0 0,1 1 0,-1-1-1,1 0 1,-1 1 0,1-1 0,0 0 0,0 0-1,0 0 1,-1 1 0,1-1 0,0 0-1,0 0 1,1 0 0,-1-1 0,0 1-1,0 0 1,0 0 0,1 0 0,-1-1 0,0 1-1,1-1 1,1 1 0,-1 0-305,0-1 1,0 0-1,0 0 1,0 0 0,0 0-1,0 0 1,0 0-1,0-1 1,0 1-1,0-1 1,0 1-1,0-1 1,0 0 0,0 0-1,-1 0 1,1 0-1,0 0 1,0 0-1,-1 0 1,1 0-1,-1-1 1,2-1-1,13-17-9557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34.968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0 17235,'0'0'8482,"118"102"-8282,-102-87-80,-5 0-120,-6-10 0,-10-10-1272,-17-15-625,-10-11-10377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35.729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1 14187,'0'0'9278,"6"1"-9077,-4 0-251,0 0-1,1 0 1,-1 1-1,0-2 1,1 1-1,-1 0 1,1 0-1,0-1 1,-1 1-1,5-1 1,-6 0 15,0 1 0,0-1 0,0 0 1,0 1-1,0-1 0,0 1 0,0-1 1,0 1-1,0-1 0,-1 1 1,1 0-1,0 0 0,0-1 0,-1 1 1,1 0-1,0 0 0,-1 0 0,1-1 1,-1 1-1,1 0 0,-1 0 0,1 0 1,-1 0-1,0 0 0,0 0 0,1 0 1,-1 0-1,0 0 0,0 0 0,0 2 1,3 39-133,-3-41 168,18 471 1452,-15-409-1322,7 54 131,2 69-575,-20-202-1048,-7-13-1659,-5-6-4182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36.185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1 8409,'0'0'7367,"0"12"-7068,0 159 497,0 227 4105,0-396-4158,11-2-298,1 0-390,-8 0-42,1 1 1,-1-1 0,0 0-1,1 0 1,-1-1 0,1 1-1,-1-1 1,0 0 0,0 0-1,1-1 1,-1 1 0,0-1-1,0 0 1,0 0 0,5-4-1,1-3-58,-1 0 0,0-1-1,0 0 1,13-19 0,24-56-949,-45 85 986,102-214-6306,-60 116 857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36.516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133 1 12306,'0'0'10030,"-1"21"-9579,-4 70-227,2-67-198,-1 0 1,0-1-1,-2 1 1,0-1-1,-2 0 1,-1-1-1,-16 31 1,21-43-174,-2 2-465,0 1 0,-1-1 0,-1 0 1,1 0-1,-13 13 0,17-23-259,3-5 377,7-8 325,14-15 667,3 2-1,0 0 1,34-25 0,90-57 2503,-75 55-2386,-54 38-417,117-76 360,-125 83-1320,-19 17-437,-1 0 0,0-1 0,-1 0 0,-10 9 0,-23 17-13350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19.89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61 15899,'0'0'5392,"14"-2"-5182,43-7-106,-56 8-100,0 1-1,0 0 0,0 0 0,0 0 0,0 0 1,0 0-1,0 0 0,0 0 0,-1 1 1,1-1-1,0 0 0,0 0 0,0 1 0,0-1 1,0 1-1,-1-1 0,1 0 0,0 1 0,0 0 1,-1-1-1,1 1 0,0-1 0,-1 1 1,1 0-1,0-1 0,-1 1 0,1 0 0,-1 0 1,0 0-1,1-1 0,-1 1 0,1 0 1,-1 0-1,0 0 0,0 0 0,0 0 0,1 0 1,-1-1-1,0 1 0,0 0 0,0 0 1,-1 2-1,2 2 14,2 17-66,-2 0 0,0 0-1,-1-1 1,-1 1 0,-2 0-1,0-1 1,-1 1 0,-1-1-1,-10 27 1,21-53 218,54-72 1000,-25 31-950,52-70-363,-69 92-277,-14 17 202,1 0 1,0 1 0,0-1 0,1 1 0,8-6 0,-14 11 188,1 0 1,0 0 0,0 0 0,0 1 0,0-1 0,0 0-1,0 1 1,1-1 0,-1 1 0,0-1 0,2 0-1,-3 2 47,1-1-1,-1 0 0,0 0 0,0 1 0,0-1 0,0 0 0,1 0 1,-1 1-1,0-1 0,0 0 0,0 0 0,0 1 0,0-1 1,0 0-1,0 0 0,0 1 0,0-1 0,0 0 0,0 1 0,0-1 1,0 0-1,0 0 0,0 1 0,0-1 0,0 1 0,0 8 308,4 15-101,0 0 1,-2 1 0,-1-1-1,-1 1 1,0-1-1,-2 1 1,-8 35-1,9-53-184,-2 4-359,2-18-373,2-8 203,-1-19-1965,0-6-3812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36.845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285 1 17075,'0'0'5241,"0"121"-4801,0-70-152,-21-5-160,-1 10-56,1-6-72,-11 1-40,0-11 24,-1-4-688,-15-16-832,10-10-2441,1-10-12002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37.176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0 1 14771,'0'0'4449,"108"126"-2761,-71-85-424,12 5-296,-1-6-271,11-4-241,0-6-64,0 0-96,11-14 8,-6-1-160,1 0-144,-1-5-352,6 16-808,-16-1-993,-11-5-5937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37.538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97 1 11866,'0'0'7417,"0"24"-5645,1 15-1140,-3 102 1155,-35 150-721,-6-109-2137,34-153-35,5-21 56,2-9 240,1-15-796,1 9 843,0-41-4694,0-11-3236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37.889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0 304 12170,'0'0'5113,"0"158"-4569,0-92 1113,0-1 31,0-9-656,0-10-632,6-16-336,-6-10-64,5-14-776,-5-12-992,5-24-953,-5-5-2296</inkml:trace>
  <inkml:trace contextRef="#ctx0" brushRef="#br0" timeOffset="1">177 213 13866,'0'0'6546,"135"-81"-5370,-82 46-736,1 4-224,-11 1-208,-16 10 56,-6 9-56,-15 6-8,-39 15-1080,1 6-2641,0-1-3856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38.244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92 1 8809,'0'0'7926,"0"16"-7386,6 16-431,0-3 213,-2 26 1386,-3 65 1,-2-56-1251,-10 186 159,1 3-339,6-242-305,4-11 24,0 0-1,0 1 0,0-1 1,0 0-1,0 0 1,0 0-1,-1 0 0,1 0 1,0 0-1,0 0 1,0 1-1,0-1 0,-1 0 1,1 0-1,0 0 0,0 0 1,0 0-1,0 0 1,-1 0-1,1 0 0,0 0 1,0 0-1,0 0 1,0 0-1,-1 0 0,1 0 1,0 0-1,0 0 0,0 0 1,-1 0-1,1 0 1,0 0-1,0 0 0,0-1 1,0 1-1,0 0 1,-1 0-1,1 0 0,0 0 1,0 0-1,0 0 1,0 0-1,0-1 0,0 1 1,-1 0-1,1 0 0,0 0 1,0 0-1,0-1 1,0 1-1,0 0 0,0 0 1,0 0-1,0 0 1,0-1-1,0 1 0,0 0 1,0 0-1,-18-45-1455,-22-28-3645,23 42-2048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38.668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97 15155,'0'0'5172,"21"-15"-4994,63-47-144,-57 44-33,-19 16-1,-4 2 0,-4 1 4,1-1 0,-1 0 0,0 0 0,1 0 0,-1 0 0,0 0 0,0 0 0,1 0 0,-1 0 0,0 0 0,1 1 0,-1-1 0,0 0 0,0 0 0,1 0 0,-1 1 0,0-1 0,0 0 0,0 0 0,1 1 0,-1-1 0,0 0 0,0 0 0,0 1 0,0-1 1,0 0-1,1 1 0,-1-1 0,0 0 0,0 1 0,0-1 0,0 0 0,0 1 0,0-1 0,0 1 0,-1 13 305,0-10-216,0 3-63,0-1 0,-1 1 0,0 0 0,0-1 0,-1 1 0,-4 7 0,-25 38-807,13-23 77,16-24 516,2-2 109,-1-1 0,0 1-1,1-1 1,-1 0 0,0 0 0,0 0 0,-3 2 0,22-3 1953,-3-1-1449,-3 1-291,1-2-1,0 1 1,18-4-1,-30 4-160,0 0 0,0-1 0,1 1 0,-1 0 0,0 0 0,1 0 0,-1 0 0,0 0 0,1 0 0,-1 0 1,0 0-1,1 0 0,-1 0 0,0 0 0,0 0 0,1 0 0,-1 0 0,0 0 0,1 1 0,-1-1 0,0 0 0,1 0 0,-1 0 0,0 0 0,0 1 0,1-1 0,-1 0 0,0 0 0,0 0 0,0 1 0,1-1 1,-1 0-1,0 0 0,0 1 0,0-1 0,0 0 0,1 1 0,-1-1 0,0 0 0,0 0 0,0 1 0,0-1 0,0 0 0,0 1 0,0-1 0,0 0 0,0 1 0,0-1 0,0 0 0,0 1 0,0-1 0,0 0 1,0 1-1,-6 19-640,5-19 737,-8 19 148,-2 0-1,0-1 1,-19 24-1,25-36 112,4-6-291,1-1 0,-1 1 0,1-1 0,0 1 0,-1-1 0,1 1 0,-1 0 0,1-1 1,0 1-1,-1 0 0,1-1 0,0 1 0,0 0 0,0-1 0,0 1 0,-1 0 0,1 0 0,0-1 1,0 1-1,0 0 0,1 1 0,-1-2-34,1 0 0,-1 0 0,1 1 0,0-1 0,-1 0 0,1 0 0,0 0 0,0 0 1,-1 0-1,1 0 0,0 0 0,-1 0 0,1 0 0,0 0 0,-1 0 0,1 0 0,0 0 0,-1-1 0,1 1 0,0 0 0,-1-1 1,2 1-1,7-5 4,1 1 0,9-8 1,-10 7-350,0 0 0,16-7 0,-25 12 288,0 0 0,0 0 0,1 0 0,-1 0 0,0 0 0,0 0 0,0 0 0,0 0 0,0 0 0,0 0 1,0 0-1,1 0 0,-1 1 0,0-1 0,0 0 0,0 0 0,0 0 0,0 0 0,0 0 0,0 0 0,0 0 0,0 0 0,0 0 0,1 0 0,-1 0 0,0 0 0,0 1 0,0-1 0,0 0 0,0 0 0,0 0 0,0 0 0,0 0 0,0 0 0,0 0 0,0 0 0,0 1 0,0-1 0,0 0 0,0 0 0,0 0 0,0 0 0,0 0 0,0 0 0,0 0 0,0 1 0,0-1 0,0 0 0,0 0 0,0 0 0,0 0 0,0 0 0,0 0 0,-1 0 0,-1 7-1418,-11 12-3087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39.015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1 477 13618,'0'0'2277,"20"-7"-1253,-9 4-810,13-5 354,0-1 1,0 0-1,-1-2 0,29-19 1,-16 7 44,206-141 976,-50 20-893,-152 117-639,-27 20-77,0-2 0,16-14 1,-26 21-211,-10 9-266,-67 72-4425,31-39-5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39.345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92 0 13394,'0'0'1791,"0"4"-2474,0 99 2371,11 347 3541,-6-260-4746,-5-178-449,0-12-37,0 1 1,0-1-1,0 1 1,0-1-1,0 1 1,0-1-1,0 0 1,0 1-1,0-1 1,0 1-1,-1-1 0,1 0 1,0 1-1,0-1 1,0 0-1,-1 1 1,1-1-1,0 0 1,0 1-1,-1-1 1,1 0-1,0 1 0,-1-1 1,1 0-1,0 0 1,-1 1-1,1-1 1,-1 0-1,-13 0-388,-12-11-925,20 8 526,1-1 1,0 0 0,-9-9 0,-17-16-4367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39.677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258 1 12066,'0'0'5265,"-26"147"-3720,9-102-465,-4 1-312,0-1-432,-6 1-240,0-5-96,0-1 8,0-4-8,6-11-152,-1-10-840,12-10-985,-1-5-327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40.006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0 15019,'0'0'5337,"91"117"-4193,-54-97 112,6-5-95,6 0-497,4-4-144,6-1-376,-5-5-144,5-5-384,-16 5-1569,-21-5-4512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20.27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60 17571,'0'0'3872,"19"-6"-3383,120-41 26,-133 44-502,-4 2-5,0 1 0,0-1 1,0 1-1,0-1 1,0 1-1,0 0 0,0 0 1,0 0-1,0 0 1,3 1-1,-4 13 620,-1-3-473,-1 0 0,-1-1-1,0 1 1,-5 16 0,-18 42-240,14-40-95,-32 71-805,15-37 644,23-50 621,25-13 441,6-6 19,-1-1-1,32-13 0,-50 18-860,-9 5-715,-10 6-956,10-7 1688,-19 11-2525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1:40.434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118 91 9842,'0'0'9830,"1"0"-9726,-1 0-1,0 0 1,1 0 0,-1 0 0,0 0-1,0 0 1,1 0 0,-1 1 0,0-1-1,0 0 1,0 0 0,1 0 0,-1 0-1,0 1 1,0-1 0,0 0-1,1 0 1,-1 0 0,0 1 0,0-1-1,0 0 1,0 0 0,0 1 0,0-1-1,1 0 1,-1 0 0,0 1 0,0-1-1,0 1 1,-3 18-94,2-13-37,0-1 0,0 1 0,0 9 0,1-14 25,0 0 0,0 0-1,0 0 1,1 0 0,-1 0-1,0 0 1,0 0 0,1 0-1,-1 0 1,1 0 0,-1 0-1,1 0 1,-1 0 0,1 0-1,-1 0 1,1 0 0,0 0-1,0-1 1,-1 1 0,1 0-1,0 0 1,0-1 0,0 1-1,1 0 1,5 1 121,-1 0-1,1-1 1,0 0 0,0 0 0,0 0-1,0-1 1,0 0 0,0-1 0,0 1-1,0-1 1,0-1 0,0 1 0,7-4-1,-10 3-88,-1 0 0,1-1 0,-1 1 0,1-1 0,-1 0-1,0 0 1,0 0 0,0-1 0,0 1 0,-1-1 0,1 1 0,-1-1-1,0 0 1,0 0 0,2-7 0,-2 6-17,0 0 0,-1 0-1,0-1 1,0 1 0,0-1 0,-1 1-1,0-1 1,0 1 0,0-1 0,-1 1-1,-1-11 1,1 14-35,0 0 1,1 0-1,-1 0 1,0 0-1,0 1 1,0-1-1,0 0 1,-1 1-1,1-1 1,0 1-1,-1-1 1,1 1-1,-1-1 1,1 1-1,-1 0 1,1 0-1,-1 0 1,0 0-1,0 0 1,0 0-1,1 0 1,-4 0-1,1 0-96,-1 0-1,1 1 1,-1-1 0,0 1-1,1 0 1,-1 0 0,1 1-1,-1-1 1,0 1 0,-4 2-1,-3 0-215,0 2-1,1-1 1,-1 2-1,1-1 1,-12 9-1,5-2-1800,-17 16-1,-30 31-11094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8 8673,'-1'2'9490,"0"-2"-9412,1 0 1,0 0-1,0 0 0,-1 0 1,1 0-1,0 0 0,0 0 0,-1 1 1,1-1-1,0 0 0,0 0 1,0 0-1,-1 1 0,1-1 0,0 0 1,0 0-1,0 0 0,0 1 0,0-1 1,0 0-1,-1 0 0,1 1 1,0-1-1,0 0 0,0 1 0,0-1 1,0 0-1,0 0 0,0 1 1,0-1-1,0 0 0,0 0 0,0 1 1,13 0 1315,-8-1-1817,9 0 425,0-1 0,0-1 0,23-5 0,-1 0-8,-34 7 6,0 0-1,0-1 1,-1 1 0,1 0-1,0 1 1,0-1-1,-1 0 1,1 0-1,0 1 1,0-1-1,-1 1 1,1-1-1,0 1 1,-1 0-1,1 0 1,-1 0-1,1 0 1,1 1-1,0 3 1,0-1-1,-1 0 0,1 1 0,-1-1 0,0 1 0,-1 0 1,1 0-1,-1-1 0,0 1 0,0 0 0,0 8 1,0 7-4,-3 31 0,1-42 3,-1 0 0,0 0 0,0 0 0,-1 0 0,0-1 1,-1 1-1,0-1 0,0 0 0,-1 0 0,0 0 0,0 0 0,-1-1 0,0 0 0,0 0 0,-8 7 0,4-3 32,9-10 32,0 1 0,0-1 0,0 1 0,0-1 0,0 0 0,0 0 0,0 0 1,-1 1-1,1-1 0,0 0 0,-1 0 0,1-1 0,-1 1 0,1 0 0,-1 0 0,-2 0 0,4-1 93,2 0-204,106 0 220,-105 0-165,0-1 0,0 1 0,-1 0 0,1-1-1,-1 0 1,1 0 0,0 0 0,-1 0 0,3-1 0,-3 0-7,0 2-1,0-1 1,0 0 0,0 0 0,0 0-1,0 1 1,0 0 0,4-1 0,-18-9-547,6 4-305,-14-9-2897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76 441 14427,'0'0'2048,"-2"24"-1427,-4 79-402,6-88-60,0 0 0,1-1-1,1 1 1,0 0 0,1 0 0,0-1 0,2 0-1,8 21 1,-2-5 97,-2-5 31,1-1 1,1 0-1,1-1 0,1-1 1,19 26-1,-27-41-213,0-1 1,1 0-1,0 0 0,0-1 0,0 0 1,1 0-1,0 0 0,0 0 1,0-1-1,0-1 0,1 1 1,-1-1-1,1 0 0,0-1 0,0 0 1,0 0-1,16 1 0,-5-1 160,-1-2 0,0 0-1,23-2 1,-31 0-169,-1 0-1,1 0 1,0-1-1,-1 0 1,1 0 0,-1-1-1,13-7 1,3-7 104,0-1 0,-2 0-1,0-2 1,37-43 0,-44 45-94,0-1-1,-2-1 1,0 0 0,-1-1-1,10-26 1,-19 37-37,0 0-1,-1-1 1,0 0-1,-1 0 1,0 1 0,0-1-1,-2 0 1,0 0 0,0 0-1,-1 0 1,-2-15-1,-2 3 47,-1 1-1,0 0 0,-2 0 1,-16-34-1,-2 7-58,-1 1 1,-3 2-1,-40-51 0,60 87-8,0-1-1,0 2 1,-1 0-1,0 0 1,-1 1-1,-22-14 1,24 18 3,-1 0-1,0 0 1,0 1 0,-1 0 0,1 1-1,-1 0 1,1 1 0,-23-1 0,26 3-25,1 0 0,-1 0 0,1 1 0,-1 0 0,1 0 0,-1 1 0,1 0 0,0 1 0,0-1 0,-10 6 0,8-3-7,1 0-1,0 1 1,0 0 0,1 1-1,-1-1 1,1 1 0,-11 16-1,0 4-103,1 0-1,1 2 0,2 0 0,-14 38 0,-52 193-2873,53-146-1243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97 10138,'0'0'5329,"0"0"-5177,0 0 1,0 1-1,0-1 1,-1 0-1,1 1 1,0-1-1,0 0 1,0 0-1,0 1 1,0-1-1,0 0 1,0 1-1,0-1 0,0 0 1,0 0-1,0 1 1,0-1-1,0 0 1,0 1-1,0-1 1,1 0-1,-1 0 1,0 1-1,0-1 0,0 0 1,0 1-1,0-1 1,1 0-1,-1 0 1,0 0-1,0 1 1,1-1-1,-1 0 1,0 0-1,0 0 0,1 1 1,-1-1-1,0 0 1,1 0-1,27 0 374,-8 1-389,0-1 0,0-1 0,-1 0-1,1-2 1,21-5 0,-12-3-60,45-23-1,-49 22-72,-1 0-1,41-12 1,-47 23-27,-17 1-55,-2 6 112,-1 0-13,0-1 0,-1 0 0,0-1 0,-4 7-1,-6 12-5,-69 174-41,-30 62-24,81-197 57,-66 122-271,90-175 260,3-4-1045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1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11002,'0'0'3641,"0"4"-3602,5 48 617,-3-32 175,1 21-1,-2 0 314,-8 137 1733,4-155-2696,-14 179 1073,11-145-1433,8-116-2423,12-84 0,-3 62-4892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10546,'0'0'11778,"134"127"-10633,-102-97-113,-5 6-520,0-16-328,-11 0-184,-6-4 0,-10-11-472,0-10-640,-21-21-249,0-9-4448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253 0 14715,'0'0'10898,"-2"7"-10318,-4 3-528,-1 0 0,-7 9-1,-6 8-145,-1 2-838,-2-2 1,-44 45-1,29-34-1199,-17 22-3226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14 218 3832,'0'0'14689,"-3"4"-14285,-8 13-304,11-17-99,0 1 1,0-1-1,0 0 0,0 0 0,0 0 0,0 0 0,0 0 0,0 0 1,0 1-1,0-1 0,0 0 0,0 0 0,0 0 0,0 0 0,0 0 0,0 1 1,0-1-1,0 0 0,1 0 0,-1 0 0,0 0 0,0 0 0,0 0 1,0 0-1,0 1 0,0-1 0,0 0 0,0 0 0,0 0 0,1 0 0,-1 0 1,0 0-1,0 0 0,0 0 0,0 0 0,0 0 0,0 0 0,1 0 1,-1 0-1,0 0 0,0 1 0,0-1 0,0 0 0,0 0 0,1 0 0,-1-1 1,0 1-1,0 0 0,0 0 0,0 0 0,1 0 0,8 1 46,-8-2-29,12 2 167,1-2 0,0 0-1,-1-1 1,1 0 0,-1-1-1,0-1 1,0 0 0,0-1-1,12-6 1,121-74 649,-85 46-551,-34 23-247,-1-2-1,33-28 1,-51 39-741,-9 11-2227,-11 11-2797,-3-8-2364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0 10746,'0'0'4958,"6"2"-4626,-5-2-308,2 1 30,-1 0-1,1 0 0,0 0 1,-1 0-1,0 1 0,1-1 1,-1 0-1,0 1 0,1 0 1,2 3-1,-5-4-28,1 0 0,-1 0-1,0 0 1,1 0 0,-1 0 0,0 0 0,0 0 0,0 1-1,0-1 1,0 0 0,0 0 0,0 0 0,-1 2-1,1 1 33,5 31-9,-5 30 28,-11 334 979,-25 47 1055,35-423-1664,1-52 109,0-152-2563,0 77-1570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124 0 8489,'0'0'6610,"-5"26"-5298,-34 161-1544,38-184 242,-77 292 1136,78-295-1134,0 1 0,0-1 0,0 0 0,0 0 0,0 0 0,0 0 0,0 0 0,0 0 0,0 1 0,0-1 0,0 0 0,0 0 0,0 0 0,0 0 0,0 0 0,0 1 0,0-1 0,0 0 0,0 0 0,0 0 0,0 0 0,0 0 0,0 0 0,0 1 0,0-1 0,0 0 0,0 0 0,0 0 0,0 0 0,0 0 0,1 0 0,-1 1 0,0-1 0,0 0 0,0 0 0,0 0 0,0 0 0,0 0 0,0 0 0,1 0 0,-1 0 0,0 0 0,0 0 0,0 0 0,0 0 0,0 0 0,1 0 0,-1 0 0,0 0 0,0 0 0,0 0 0,0 0 0,0 0 0,1 0 0,-1 0 0,0 0 0,0 0 0,0 0 0,0 0 0,0 0 0,0 0 0,1 0 0,-1 0 0,0 0 0,0 0 0,0 0 0,0-1 0,11-4 407,-4 0-140,0-1 1,-1 0 0,1 0-1,-1-1 1,0 1-1,4-9 1,6-5-22,2-2-160,-1-1 0,21-37 0,75-161-1442,-64 113-2212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22.70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58 1 18243,'0'0'4868,"0"0"-5139,0 0 262,0 0 0,1 0 0,-1 0 0,0 0 0,0 0 1,0 0-1,1 0 0,-1 1 0,0-1 0,0 0 0,0 0 1,1 0-1,-1 0 0,0 1 0,0-1 0,0 0 0,0 0 0,0 0 1,0 0-1,1 1 0,-1-1 0,0 0 0,0 0 0,0 1 1,0-1-1,0 0 0,0 1 0,-1 15-10,-1 0-1,-1 0 1,0 1 0,-1-2-1,-1 1 1,-7 17 0,-11 40 69,23-72-48,-2 5-9,0 1-1,1 0 1,0-1-1,0 1 1,0 0 0,1 0-1,0 0 1,0-1-1,3 13 1,-2-12 65,-2-7-54,1 0-1,0 0 1,0 1-1,0-1 1,0 0-1,0 0 1,0 0 0,0 1-1,0-1 1,0 0-1,0 0 1,0 0-1,0 0 1,0 1-1,0-1 1,0 0-1,0 0 1,1 0-1,-1 1 1,0-1-1,0 0 1,0 0 0,0 0-1,0 0 1,0 0-1,0 1 1,0-1-1,1 0 1,-1 0-1,0 0 1,0 0-1,0 0 1,0 0-1,1 0 1,-1 1 0,0-1-1,0 0 1,0 0-1,0 0 1,1 0-1,-1 0 1,0 0-1,1 0 617,14 0-1278,69-3 686,-71 2 53,-1-1 1,1 0-1,-1-1 0,19-8 0,-3-1-52,-1-2 0,-1-1 1,0 0-1,34-30 0,-53 41-271,-5 5-859,-7 9-1934,-10 6-4100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15483,'0'0'7053,"2"0"-7072,-2 0 19,0 0 0,1 0-1,-1 0 1,0 0 0,1 0-1,-1 0 1,0 0 0,1 0-1,-1 1 1,0-1 0,0 0-1,1 0 1,-1 0 0,0 1-1,1-1 1,-1 0 0,0 0-1,0 1 1,0-1 0,1 0-1,-1 0 1,0 1-1,0-1 1,0 0 0,0 1-1,0-1 1,3 15 0,-3 22 22,0-22-4,-1-3-40,0 1 0,0-1 0,-2 0 0,1 0 0,-1-1 0,-8 19-1,-35 65-285,40-82 299,-5 3-8,10-15 26,8-2 87,-1-1-52,0 0-1,-1 0 1,1-1-1,-1 0 1,11-7-1,26-22 258,-28 21-234,4-4-23,1 2 0,41-23 0,-60 35-43,0 1 0,1 0-1,-1 0 1,0 0-1,0 0 1,0-1-1,1 1 1,-1 0 0,0 0-1,1 0 1,-1 0-1,0 0 1,0 0 0,1 0-1,-1 0 1,0 0-1,1 0 1,-1 0-1,0 0 1,0 0 0,1 0-1,-1 0 1,0 0-1,0 0 1,1 0 0,-1 1-1,0-1 1,0 0-1,1 0 1,-1 0-1,0 0 1,0 0 0,1 1-1,-1-1 1,0 0-1,0 0 1,0 0 0,1 1-1,-1-1 1,0 0-1,0 0 1,0 1 0,0-1-1,0 0 1,0 0-1,0 1 1,1-1-1,-1 0 1,0 1 0,0-1-1,0 0 1,0 0-1,0 1 1,0-1 0,0 1-1,-3 19 30,-2-6-165,0-1-1,-1 1 1,0-1 0,-13 19-1,10-16-251,-23 41-2505,4-6-2962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1 214 15723,'0'0'2435,"8"0"-2389,-3 0-38,0 1 1,1-1 0,0-1 1,-1 1-1,1-1 1,-1 0-1,1 0 0,-1 0 1,1-1-1,7-3 1,9-9 41,0-1 0,-1-1 1,0-1-1,31-33 1,-19 18-29,-27 26-32,1 0 0,-1 1 0,1 0 1,1 1-1,-1-1 0,15-5 0,-14 8 27,-1 0 0,0 1 0,9-1-1,-11 2-11,1 0 0,-1-1-1,1 0 1,-1 0 0,0-1-1,7-2 1,-12 4 27,0 0-1,0 0 1,1 0 0,-1 0 0,0-1-1,1 1 1,-1 0 0,0 0 0,1 0-1,-1 0 1,0 0 0,0 0 0,1 0-1,-1 0 1,0 0 0,1 0 0,-1 0-1,0 0 1,1 0 0,-1 0 0,0 0-1,1 0 1,-1 0 0,0 1-1,0-1 1,1 0 0,-1 0 0,0 0-1,0 0 1,1 1 0,-1-1 0,0 0-1,0 0 1,1 0 0,-1 1 0,0-1-1,0 0 1,0 1 0,0-1 0,0 0-1,1 0 1,-1 1 0,0-1 0,0 0-1,0 1 1,0-1 0,0 0-1,0 0 1,0 1 0,0-1 0,0 0-1,0 1 1,-1 20 1718,1-18-2171,-7 34 467,-1 0-1,-1 0 0,-2-1 0,-2 0 0,-20 38 1,27-61-76,0-1 1,-1-1 0,-1 1 0,0-1 0,-9 10-1,10-14-626,-1 1 0,1-2 0,-1 1-1,-10 5 1,-5 0-4284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96 13730,'0'0'7013,"17"-10"-6575,55-33-296,-55 33-130,30-13 1,-25 13-34,-22 11 9,0-1 1,0 0 0,1 0 0,-1 0 0,0 0 0,0 0-1,0 0 1,0 0 0,0 0 0,0 0 0,1 0 0,-1 1-1,0-1 1,0 0 0,0 0 0,0 0 0,0 0-1,0 0 1,0 0 0,0 1 0,0-1 0,0 0 0,0 0-1,0 0 1,0 0 0,1 1 0,-1-1 0,0 0-1,0 0 1,0 0 0,0 0 0,-1 0 0,1 1 0,0-1-1,0 0 1,0 0 0,0 0 0,0 0 0,0 0-1,0 1 1,0-1 0,0 2-77,-1 7-123,0-1 1,-1 1-1,0-1 0,-1 1 0,0-1 0,0 0 0,-7 13 0,2-2-709,-2 1-356,-1-1 1,-1-1-1,0 0 1,-2 0-1,-22 23 1,17-25 3290,5-5 4756,15-11-6677,0 0 1,0 0-1,0 0 1,0-1-1,0 1 1,-1 0-1,1-1 1,0 1-1,0-1 1,0 1-1,0-1 1,0 1-1,-1-1 1,1 0-1,0 1 1,0-1-1,0-1 1,6-4 66,98-79 734,-100 81-884,-4 3-44,0 0 0,1-1-1,-1 1 1,1 0 0,0 0-1,-1 0 1,1 0-1,0 1 1,0-1 0,0 0-1,-1 1 1,1-1-1,3 1 1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7769,'0'0'14299,"21"61"-14379,-5-36 32,-5 1 48,-6-6-48,1 0-416,-1-10-1048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1 249 15667,'104'-4'1819,"-78"3"-1616,-21 3-271,0 1 99,81 37 1365,5 1 592,-57-26-1886,17 6 5,-29-16 21,1-1-1,-1 0 0,1-2 1,-1-1-1,33-2 0,-17 1 161,-37 0-270,0 0-9,-1 0 0,0 0 0,0 0 0,1 0 0,-1 0 0,0 0 0,1 0 0,-1 0 1,0 0-1,0 0 0,1 0 0,-1 0 0,0 0 0,1 0 0,-1 0 0,0 0 0,0 0 0,1 0 0,-1 0 0,0-1 0,0 1 0,1 0 0,-1 0 1,0 0-1,0 0 0,0-1 0,1 1 0,-1 0 0,0 0 0,0 0 0,0-1 0,0 1 0,1 0 0,-1 0 0,0-1 0,0 0 634,0 0-591,0-1 1,0 1-1,0 0 0,0-1 0,-1 1 0,1 0 1,0-1-1,-1 1 0,1 0 0,-2-2 0,-8-7-695,-1 1 0,0 0-1,-1 1 1,0 1 0,-23-12-1,1 1-1459,10 4-92,0 2 1,-31-10-1,-18-1 2483,54 14 1835,19 9-2087,0 0-1,-1 0 1,1-1 0,-1 1-1,1 0 1,0 0-1,-1-1 1,1 1-1,0 0 1,0-1 0,-1 1-1,1 0 1,0-1-1,0 1 1,-1 0 0,1-1-1,0 1 1,0-1-1,0 1 1,0 0 0,0-1-1,0 1 1,-1-1-1,1 1 1,0-1 0,0 1-1,0 0 1,0-1-1,1 1 1,-1-1 0,0 1-1,0 0 1,0-1-1,0 1 1,0-1-1,0 1 1,1 0 0,-1-1-1,0 1 1,0-1-1,1 1 1,-1 0 0,0-1-1,0 1 1,1 0-1,-1-1 1,2 0-38,1 0 0,-1 0 0,0 0 0,0 0 0,0 0 0,1 1 0,-1-1 0,0 1 0,5-1 0,24-1 215,-21 2 299,-7-1-256,-1 1 0,0 0 0,1-1 1,-1 1-1,1 1 0,-1-1 0,0 0 0,1 0 1,-1 1-1,0-1 0,1 1 0,-1 0 0,0 0 0,3 1 1,-3-1-181,-1 0 0,1 0 0,-1 0 0,1-1 0,0 1 0,0-1 0,-1 1 0,1-1 0,0 0 0,0 1 1,0-1-1,3 0 0,24-3-328,-20-2 202,1 1 0,0-1 0,-1-1 0,0 0 0,0 0 0,14-14 0,-2 3 39,-3 4 378,0 1 1,1 1 0,0 1 0,1 1 0,0 0 0,33-9-1,-48 17-494,15-6 587,-20 7-484,0 0-1,0 0 1,0 0 0,0 0-1,1 0 1,-1 0-1,0-1 1,0 1 0,0 0-1,0 0 1,1 0-1,-1 0 1,0-1 0,0 1-1,0 0 1,0 0 0,0 0-1,0-1 1,0 1-1,0 0 1,0 0 0,0-1-1,0 1 1,0 0-1,0 0 1,0 0 0,0-1-1,0 1 1,-8-8-2290,-11-1-3608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17931,'0'0'5594,"124"0"-5482,-103 0-16,-5 0-96,1 0-80,-17 26-897,0-6-1743,-11 0-2721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14579,'0'0'8521,"43"137"-8289,-43-112-143,0 1-41,0-11-48,0 0-145,0-5-1007,0 0-2833,-11-10-1152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88 143 14667,'0'0'4090,"19"-11"-3012,5-5-745,5-1 353,54-25 0,-61 32-263,0 0-207,0 1 1,1 0 0,25-5-1,-44 12-213,5 0-34,-11 6-135,-25 32-3223,-1-2-1,-43 42 1,54-58 1991,-157 170-5860,139-147 10183,0 0 4123,35-41-6974,-1 0 1,1 0-1,0 0 0,0 0 0,0 0 1,0 0-1,0 1 0,-1-1 1,1 0-1,0 0 0,0 0 0,0 0 1,0 0-1,0 0 0,0 1 0,-1-1 1,1 0-1,0 0 0,0 0 0,0 0 1,0 0-1,0 1 0,0-1 0,0 0 1,0 0-1,0 0 0,0 0 0,0 1 1,0-1-1,0 0 0,0 0 1,0 0-1,0 0 0,0 1 0,0-1 1,0 0-1,0 0 0,0 0 0,0 0 1,0 1-1,8-4 865,13-9-81,3-6 428,31-30-1,-11 8-503,153-125 621,-167 139-1382,-17 13-46,29-19 0,-41 32-32,-1-1 1,1 1-1,-1-1 1,1 1-1,0 0 1,-1-1-1,1 1 1,0-1-1,-1 1 1,1 0-1,0 0 1,0-1-1,-1 1 1,1 0-1,0 0 1,0 0-1,0 0 1,-1 0-1,2 0 1,-2 1-68,1 0 0,-1-1 0,0 1 0,0 0 0,-1 0 0,1-1 0,0 1 1,0 0-1,0 0 0,0-1 0,-1 1 0,1 0 0,0-1 0,-1 1 0,1 0 1,0-1-1,-1 1 0,1 0 0,-1-1 0,0 2 0,-18 21-3325,-2 3-777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1 13810,'0'0'6859,"0"22"-6291,0 147 15,0-148-601,-1 7-448,2 1-1,0-1 0,8 37 1,-8-62 80,-1-2 245,0-1 0,0 1 1,0-1-1,0 1 0,0 0 0,0-1 0,0 1 0,1 0 0,-1-1 0,0 1 1,0-1-1,1 1 0,-1 0 0,0-1 0,1 1 0,-1-1 0,0 1 0,1-1 0,-1 1 1,1-1-1,-1 0 0,1 1 0,-1-1 0,1 1 0,-1-1 0,1 0 0,0 1 1,1-4-1781,7-29 948,-7 22 1287,0 0 1,1 1 0,8-18-1,2 2 1951,31-42 0,-35 55-1967,1 1 1,0 0-1,1 0 1,23-17-1,-28 25-544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226 1 3544,'0'0'17028,"-10"137"-16708,-6-82-96,-6-4-64,1 5-32,-6 0-112,0-11-16,0-4-256,6-11-424,-6-15-944,11-10-857,5-5-5817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23.068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146 1 10162,'0'0'5332,"-4"19"-4903,-32 122 1226,-48 306 3452,63-347-4643,20-95-489,1-4-146,0-2-875,0-2 722,1 1-1,-1 0 1,0 0 0,1 0 0,-1 0 0,1 1 0,0-1 0,-1 0 0,2-2 0,1-2-918,6-15-4140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11178,'0'0'8064,"9"5"-7403,4 2-501,5 3 205,-1 0 0,0 0 0,-1 2 0,24 20 0,-2 5 364,1-1 0,79 54-1,58 11-468,-100-60-384,-39-20-71,76 43-1964,-56-28-1862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27 168 12242,'0'0'9491,"0"0"-9419,0 1 0,0 0-1,0-1 1,0 1 0,0-1-1,0 1 1,0 0-1,0-1 1,0 1 0,0 0-1,0-1 1,0 1 0,0 0-1,0-1 1,1 1 0,-1 0-1,0-1 1,0 1-1,1-1 1,-1 1 0,1 0-1,5 0-83,1 0 0,-1-1-1,1 0 1,8-1-1,0 1 18,-3-1 4,-1 0-1,1 0 1,-1-2 0,0 1 0,0-1-1,21-9 1,60-35 82,-70 35-70,42-25-1,43-22-5,-100 54 805,-27 6-1196,8 12 288,2 0 0,0 1 1,1 0-1,0 1 1,-13 29-1,12-23 46,-87 182 97,-95 177-1071,163-324 493,14-28-382,-20 32-1,30-55 438,5-5 425,0 0 0,0 0 0,0 0 0,0 0 0,0 0 0,0 0 1,0 0-1,0 0 0,0 0 0,-1 0 0,1 0 0,0 0 0,0 0 0,0 0 0,0 0 0,0 0 0,0 0 0,0 0 0,0 0 1,0 0-1,0 0 0,0 0 0,0 0 0,-1 0 0,1 0 0,0 0 0,0 0 0,0 0 0,0 0 0,0 0 0,0 0 0,0 0 1,0 0-1,0 0 0,0 0 0,0 0 0,0 0 0,0 0 0,0-1 0,-1 1 0,1 0 0,0 0 0,0 0 0,0 0 1,0 0-1,0 0 0,0 0 0,0 0 0,0 0 0,0 0 0,0 0 0,0 0 0,0 0 0,0-1 0,0 1 0,0 0 0,0 0 1,0 0-1,0 0 0,0 0 0,0 0 0,0 0 0,0 0 0,0 0 0,0-13-3402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6689,'0'0'7947,"0"0"-7890,0 0 0,0 0-1,1 0 1,-1 0 0,0 0-1,0 0 1,1 0 0,-1 0 0,0 0-1,0 0 1,0 0 0,1 0-1,-1 0 1,0 0 0,0 0 0,1 0-1,-1 0 1,0 0 0,0 0 0,0 1-1,1-1 1,-1 0 0,0 0-1,0 0 1,0 0 0,0 0 0,1 1-1,-1-1 1,0 0 0,6 12 250,-2-6-153,0 0 0,-1 1-1,0 0 1,-1-1 0,1 1 0,-1 0-1,1 10 1,4 69 1329,-6 90 0,-2-85-1161,5-118-4332,14-45 0,-3 25-3764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7393,'0'0'10501,"18"10"-8972,57 30-436,-65-34-802,-1 0 0,0 0-1,11 10 1,-5-3 101,-1-2-235,-1 0 0,0 1 1,16 20-1,-29-32-162,0 0 0,1 0 0,-1 1 0,0-1 0,1 0 0,-1 0 0,0 1 0,0-1 0,1 0 1,-1 0-1,0 1 0,0-1 0,0 0 0,0 1 0,1-1 0,-1 0 0,0 1 0,0-1 0,0 0 0,0 1 0,0-1 0,0 1 0,0-1 0,0 0 0,0 1 0,0-1 0,0 0 0,0 1 1,0-1-1,0 0 0,0 1 0,-1-1 0,1 0 0,0 1 0,0-1 0,0 0 0,0 1 0,-1-1 0,1 0 0,0 1 0,0-1 0,-1 0 0,1 0 0,0 1 0,-1-1 0,1 0 0,0 0 1,0 0-1,-1 1 0,1-1 0,0 0 0,-1 0 0,1 0 0,-1 0 0,1 0 0,0 0 0,-1 0 0,1 0 0,0 0 0,-1 0 0,0 0 0,-31 0-1459,21 0-87,-30 0-6897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1 259 10354,'0'0'7986,"9"-4"-6951,35-15 656,54-34 1,-16-4-450,64-37-261,-129 84-954,-9 5-26,1 1 1,15-7-1,-21 10-159,-5 1-327,0 0 337,1 0 1,-1 1-1,0-1 1,1 0-1,-1 1 1,1-1-1,-1 1 1,1 0-1,-1-1 1,1 1-1,-2 1 0,-10 5-1633,-22 4-5378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49 0 13930,'0'0'3829,"5"29"-3730,13 96 14,-15-95-24,-1 53-1,-3-50-48,-1 12 11,-2 0-1,-10 45 0,11-69-18,0 1 0,2 26 0,3-35-38,2-13 55,-3-1-19,7 1 148,6 1 74,0-1 0,0-1 0,-1-1 0,1 0 1,15-4-1,-3 1-237,-23 5-14,0 0 0,0-1 1,1 1-1,-1-1 0,0 0 1,0 1-1,0-2 0,0 1 0,0 0 1,0 0-1,-1-1 0,1 0 1,0 1-1,-1-1 0,4-3 1,4-5-6,-9 9-21,0 0 0,1 0 0,-1 0 1,0 0-1,0 0 0,0 0 0,0 0 1,0-1-1,0 1 0,-1 0 0,1-1 0,0 1 1,0-1-1,-1 1 0,1-1 0,-1 1 1,0-1-1,1-2 0,-1-7-761,1 4 282,-1 1-1,-1 0 0,0-11 0,0 16 477,1-1 0,0 1 0,0 0 1,-1 0-1,1 0 0,-1 0 0,1-1 0,-1 1 0,0 0 1,1 0-1,-1 0 0,0 0 0,0 0 0,0 0 0,1 1 1,-1-1-1,0 0 0,0 0 0,0 0 0,-1 1 1,1-1-1,0 1 0,-2-2 0,3 2 24,-1 0 0,1 0 0,-1 0 0,1 0 0,-1 0 0,1 0 0,-1-1 0,1 1 0,-1 0 0,1 0 0,-1-1 0,1 1 0,-1 0 0,1-1 0,-1 1 0,1 0 0,0-1 0,-1 1 0,1-1 0,-1 1 0,1-1 0,0 1 0,0-1 0,-1 1 0,1-1 0,0 0 0,3 1 167,-7 0 335,-16 0-12,19 0-509,13 166 355,-1-31 1297,-5 8-237,3 97 76,-12-246-1208,0 1-1,0-1 1,0 1-1,-1 0 1,0 0 0,-6-7-1,-4-4-235,-2-2-410,0 1 0,-2 1 0,0 1 0,0 1 0,-1 0 0,-35-18 0,51 30 383,0 1-1,0-1 1,0 0 0,1 0 0,-1 0 0,1 0 0,-1 0 0,1 0-1,0-1 1,0 1 0,0-1 0,0 0 0,0 1 0,1-1 0,-1 0 0,1 0-1,-1 0 1,1 0 0,0 0 0,1 0 0,-1-1 0,0-3 0,1 6 0,1 1 0,-1-1 0,0 0 0,1 0 0,-1 0 0,1 1 0,-1-1 0,1 0 0,-1 1 0,1-1 0,0 0 0,-1 1 0,1-1 0,0 1 0,-1-1 0,2 0 0,17-9 13,-14 7-9,24-15 279,53-42 0,20-30 763,4-4-441,-92 86-1010,-13 11-12,-8 8-64,-18 17-1243,-10 2-2939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1 13290,'0'0'3913,"5"5"-3752,32 41 13,-36-45-171,0 1 1,0 0 0,0 0 0,0 0-1,-1-1 1,1 1 0,0 0-1,-1 0 1,0 0 0,1 0 0,-1 3-1,-1 25 90,0-15-60,1-11-31,0 0 0,0 0 0,-1 1 0,0-1 0,0 0 0,0 0 0,0 0 0,0 0 0,-1 0 0,0 0 0,0 0 0,0-1 0,-5 8 0,3-7 201,-1 1 1,1-1-1,-1 0 0,0 0 1,0 0-1,-1-1 1,1 1-1,-10 3 1886,15-6-2085,1-1 1,-1 1-1,0 0 1,0 0-1,1-1 1,-1 1-1,1 0 1,-1-1-1,0 1 1,1 0-1,0-1 0,-1 1 1,1-1-1,-1 1 1,1-1-1,-1 1 1,1-1-1,0 1 1,-1-1-1,1 0 1,0 1-1,0-1 0,-1 0 1,2 1-1,1 0 6,30 14-11,-24-12-8,-1 1-1,0 0 1,0 0 0,0 1 0,-1 0 0,8 6 0,-15-11 14,1 1 0,-1-1 1,1 1-1,-1-1 0,0 1 0,1-1 0,-1 1 0,0-1 1,0 1-1,1-1 0,-1 1 0,0-1 0,0 1 1,0 0-1,0-1 0,0 1 0,0-1 0,0 1 1,0 0-1,0-1 0,0 1 0,0-1 0,0 1 0,0 0 1,0-1-1,0 1 0,-1-1 0,1 1 0,0-1 1,-1 1-1,1-1 0,0 1 0,-1-1 0,1 1 0,-1 0 1,-1 1 96,1-1-49,0 0 0,1-1 0,-1 1 1,1 0-1,-1-1 0,0 1 1,0-1-1,1 1 0,-1-1 1,0 0-1,0 1 0,0-1 0,1 0 1,-1 1-1,-1-1 0,1 0 121,3 5-258,2-2 77,0-1 0,0 1 1,0-1-1,0 0 0,1-1 1,-1 1-1,7 1 0,12 5 57,5 2 296,1 0 0,0-2 0,0-1 0,48 5 0,122-4 161,-169-6-508,0 1 0,0 1 1,32 9-1,27 4-336,-44-13-1369,47-1 1,-41-3-4809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20668,'0'0'4089,"113"66"-6066,-86-66-871,-6 0-9819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199 0 13274,'0'0'7405,"-1"15"-6557,0 1-699,1-4-97,0 1 1,-1 0-1,-1-1 0,0 0 0,-1 1 0,-5 14 0,-20 38-55,-56 94 0,70-133-21,-10 10 10,19-29 13,-1 1-1,2 0 1,-1 0-1,-4 12 0,9-20-5,-1 0-1,1 1 0,0-1 1,0 0-1,0 1 1,0-1-1,0 0 0,0 1 1,-1-1-1,1 0 0,0 1 1,0-1-1,0 0 1,0 1-1,0-1 0,0 1 1,1-1-1,-1 0 0,0 1 1,0-1-1,0 0 1,0 1-1,0-1 0,0 0 1,0 1-1,1-1 0,-1 0 1,0 0-1,0 1 0,1-1 1,-1 0-1,0 0 1,0 1-1,1-1 0,-1 0 1,0 0-1,0 0 0,1 1 1,-1-1-1,0 0 1,1 0-1,-1 0 0,0 0 1,1 0-1,18 0-11,-12 0 12,57 0 14,-64 0-8,1-1 0,-1 1 0,1 0 1,0 0-1,-1 0 0,1 1 0,-1-1 1,1 0-1,0 0 0,-1 0 0,1 0 1,-1 0-1,1 1 0,-1-1 0,1 0 1,0 1-1,-1-1 0,1 0 0,-1 1 1,0-1-1,1 0 0,-1 1 0,1-1 0,-1 1 1,0-1-1,1 1 0,-1-1 0,1 1 1,0 19-74,-1-9 42,0 3 23,-1 1 0,-1 0 0,0 0 1,-1-1-1,0 0 0,-1 1 1,-1-1-1,0-1 0,-1 1 0,-12 21 1,-24 25-622,42-60 610,0 1-24,-1 0 1,1 0 0,-1 0-1,1-1 1,-1 1 0,0 0 0,1 0-1,-1-1 1,0 1 0,1-1-1,-1 1 1,0 0 0,0-1-1,0 0 1,1 1 0,-1-1 0,0 1-1,0-1 1,-2 1 0,10-14-729,0 4 711,1 1 0,0 0 0,11-10 0,-15 16 60,-1-1 0,1 0 0,-1 1 1,1-1-1,0 1 0,0 0 1,0 1-1,0-1 0,0 1 0,1-1 1,-1 1-1,7-1 0,-10 3 21,-1-1-1,1 0 1,0 0-1,0 0 0,-1 1 1,1-1-1,0 0 0,0 1 1,-1-1-1,1 1 1,0-1-1,-1 1 0,1-1 1,0 1-1,-1-1 1,1 1-1,-1-1 0,1 1 1,-1 0-1,1-1 1,-1 1-1,0 0 0,1 0 1,-1-1-1,0 1 1,1 0-1,-1 0 0,0-1 1,0 2-1,4 29 521,-4-25-507,2 43 480,-3 1 0,-9 59 0,10-108-492,0 1 1,-1-1-1,1 0 1,0 0-1,0 0 1,0 0-1,0 0 1,0 0-1,0 1 1,0-1 0,0 0-1,0 0 1,0 0-1,1 2 1,8-14 267,-2-1-243,122-194 52,-65 74-3129,-37 71-1678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1 162 11722,'0'0'4826,"21"-2"-3699,73-11 129,-75 10-855,0-2 0,-1 0 0,0-1 1,0-1-1,26-14 0,-18 8-130,141-73 439,-177 85-1181,-65 2-5138,33 3-1020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21.90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1 289 12546,'0'0'4832,"20"-3"-4295,67-12-236,-80 14-282,-1 0-1,0-1 1,0 0 0,0 0-1,1 0 1,-2-1-1,1 0 1,0 0-1,-1-1 1,1 0 0,-1 1-1,0-2 1,0 1-1,-1-1 1,1 1-1,-1-1 1,4-6 0,4-5-15,-9 13-60,0 0-1,0 0 1,0-1-1,-1 1 1,0-1 0,1 0-1,-1 0 1,-1 0 0,1 0-1,0 0 1,-1 0-1,0-1 1,1-6 0,-2 10-37,-1 1 0,1-1 0,0 1 1,-1-1-1,1 1 0,-1-1 0,1 1 1,-1-1-1,1 1 0,-1-1 0,1 1 1,-1-1-1,1 1 0,-1 0 0,1-1 1,-1 1-1,0 0 0,1 0 0,-1-1 0,0 1 1,1 0-1,-1 0 0,0 0 0,1 0 1,-1 0-1,0 0 0,1 0 0,-2 0 1,-25 0-2505,22 0 1907,4 0 559,0 0 1,0 0-1,-1 0 0,1 0 1,0-1-1,-1 1 1,1 0-1,0-1 1,0 1-1,-1 0 1,1-1-1,0 1 1,0-1-1,0 0 0,0 1 1,0-1-1,0 0 1,0 0-1,0 0 1,0 0-1,0 0 1,0 0-1,1 0 0,-1 0 1,0 0-1,1 0 1,-1 0-1,0-2 1,-3-17 1555,3-1 4219,15 24-4108,-11 1-1391,0 0 0,0 0 0,0 0 0,0 1 0,-1-1 0,0 1 0,0 0 0,0-1 0,-1 1 0,1 0 0,0 8 0,1 10 4,2 25 1,-5-40-88,5 350 1088,-6-205-722,1-152-443,-5-1-70,-10 0 5,-2 0-316,-24-2 1,35 1 340,1 0 0,0 0 0,0 0 1,0-1-1,0 0 0,0 0 0,0 0 1,0-1-1,-4-2 0,8 4 83,0 0 0,0 0 0,0 0 0,0 0 0,0 0 0,0 0 0,0 0 0,0 0 0,0 0 0,0-1 0,1 1 1,-1 0-1,0 0 0,1-1 0,-1 1 0,1 0 0,0-1 0,-1 1 0,1-1 0,0 1 0,0-1 0,0 1 0,0 0 0,0-1 0,1-2 0,-1 1-42,0-1 11,0 0 0,1 1 1,0-1-1,-1 0 0,2 0 0,-1 0 1,0 1-1,1-1 0,0 0 1,2-3-1,26-35-1,-10 16-13,-18 24 13,54-80-1300,61-118-1,-23 17-2760,-58 107-360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23.41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0 3576,'0'0'19772,"31"96"-19603,-31-92-169,-9-4-3433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0 14010,'0'0'6938,"21"127"-6202,-16-86-216,-5 4-200,0 1-96,0-6-128,0 1-8,-10-6-88,-12 1-296,1-6-1416,5-9-3497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8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0 254 10138,'0'0'7332,"6"4"-6894,3-2-68,-1-1 0,1-1-1,-1 0 1,1 0 0,-1 0-1,10-3 1,-10 1-267,1 0 0,-1 0 0,0-1 0,-1-1 0,1 1 0,11-8 0,13-6 92,48-23-11,-25 11-92,82-28 0,-69 33-44,-26 8 165,0 2 1,1 2-1,61-8 0,-38 19 942,-74 8-761,7-7-393,-10 11-7,-1-1-1,0 0 1,-17 10-1,-121 63-3404,142-78 2832,-73 36-8162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17451,'0'0'2857,"43"66"-2857,-38-56-48,-5 5-296,-5 6-1121,-6-6-3360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39 61 13258,'0'0'7803,"8"3"-7723,28 9-149,-35-12 56,-1 0-1,1 0 1,-1 0-1,1 1 1,-1-1 0,1 0-1,-1 0 1,0 1-1,1-1 1,-1 0-1,1 1 1,-1-1 0,0 0-1,1 1 1,-1-1-1,0 1 1,1-1 0,-1 1-1,0-1 1,0 0-1,1 1 1,-1-1-1,0 1 1,0-1 0,0 1-1,0-1 1,0 1-1,0-1 1,0 1 0,0-1-1,0 1 1,0 0-1,0 14-467,1-8 0,-1 1 0,0 0-1,-1 0 1,0 0 0,0 0 0,0 0 0,-4 8 0,-1-1-641,-2 0-1,0-1 1,-13 20 0,13-23 2639,-1 0-1,-14 14 1543,26-26-1884,8-4-671,1 0-1,-1-1 1,-1 0-1,14-9 1,-2 0-55,84-57 376,91-60-225,-169 115-581,-21 13-26,0 0-1,-1 0 1,10-8-1,-14 11-160,-104 1-9538,69 0 3675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204 1 11930,'0'0'5406,"-3"17"-5018,-1 13-128,-12 68 608,0-31-492,-4 0 0,-32 70 0,18-47 620,15-41-499,6-19-297,-13 55-1,26-95-2941,4-22-1465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14131,'0'0'9113,"118"91"-8344,-97-65-441,-10-11-328,-11-5-24,0-5-1393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11202,'0'0'11221,"4"2"-10864,2 0-249,0 1 0,0 0 0,9 6 0,0-3 62,-14-6-165,0 1 0,0-1 0,1 0 0,-1 1 1,0-1-1,0 0 0,0 1 0,0-1 0,0 1 0,0 0 0,0-1 0,0 1 1,0 0-1,0 0 0,0-1 0,-1 1 0,1 0 0,0 0 0,0 0 0,-1 0 0,1 0 1,0 1-1,5 23-402,-5-24-61,-1 1 0,0-1-1,0 1 1,0 0 0,0-1-1,0 1 1,0 0 0,0-1-1,-1 1 1,1 0 0,0-1-1,-1 1 1,0 1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18227,'0'0'7490,"123"101"-7250,-96-90-240,-6-11-800,-15 0-1809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 6 1072,'0'0'19171,"-3"4"-18125,-12 13-536,15-17-504,1 0 1,-1 0-1,0 1 1,0-1-1,0 0 1,0 0-1,0 1 0,0-1 1,0 0-1,1 0 1,-1 0-1,0 0 1,0 1-1,0-1 1,1 0-1,-1 0 1,0 0-1,0 0 1,0 0-1,1 1 1,-1-1-1,0 0 1,0 0-1,1 0 0,-1 0 1,0 0-1,0 0 1,0 0-1,1 0 1,-1 0-1,0 0 1,0 0-1,1 0 1,-1 0-1,0 0 1,0 0-1,1 0 1,-1 0-1,1-1 1,14 2-30,-14-1 41,10 0 23,3 0-15,0 0 0,0 0 1,0-2-1,0 0 1,16-4-1,-15 1-13,-1 1-1,1 0 1,0 1-1,28-1 1,-41 4-14,-1 0 0,0 0 0,1 0 0,-1 1 0,0-1 0,1 0 0,-1 1 0,0-1 0,0 1 0,1 0 0,-1-1 0,0 1 0,0 0 0,0 0 0,0 0 0,0 0 0,0 0 0,0 0 0,0 0 0,0 0 0,-1 0 0,1 0 0,0 0 0,-1 0 0,1 1 0,-1-1 0,1 0 0,-1 1 0,0-1 0,1 0 0,-1 3 0,2 6 17,-1 0-1,-1 0 0,0 15 0,0-11 17,0 2-47,-1 0 0,0 0 0,-1 0 0,-7 28 0,-12 12-58,-4 14 105,25-69-40,0-1 0,0 1 0,0 0 0,0-1 0,0 1 1,0-1-1,0 1 0,0-1 0,1 1 0,-1-1 0,0 1 0,0-1 0,0 1 0,0-1 0,1 1 0,-1-1 1,0 1-1,1-1 0,-1 1 0,0-1 0,1 0 0,-1 1 0,0-1 0,1 0 0,-1 1 0,1-1 0,-1 0 0,1 1 1,-1-1-1,1 0 0,-1 0 0,1 1 0,0-1 0,22 6-39,-14-5 51,-4 1 3,1 0 0,-1-1 0,1 2 0,-1-1 0,0 1 1,0 0-1,0 0 0,0 0 0,0 1 0,-1-1 0,0 1 0,1 0 0,-2 1 0,6 6 0,-5-5 10,-1-1 0,0 1-1,0 1 1,0-1-1,-1 0 1,0 1-1,-1-1 1,1 1 0,-1-1-1,0 1 1,-1 12-1,1-9 18,-2-1 0,1 1-1,-2-1 1,1 0 0,-6 18-1,5-22-32,0 0-1,0-1 0,-1 1 0,0 0 1,1-1-1,-2 0 0,1 1 1,0-1-1,-1-1 0,0 1 0,-8 6 1,6-6-250,1 0 1,-1-1-1,0 0 1,0 0-1,0 0 1,0-1-1,-11 3 1,9-3-1202,-1-1 0,0 0 0,-9-1 0,-8 0-6844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2832,'0'0'11535,"0"2"-10562,-3 6-789,1 0 1,0 0-1,0 0 0,1 0 0,1 0 0,-1 0 0,2 14 1,-1-14-89,0 16 14,0 25 337,7 59 0,49 460 2946,-38-268-2064,-17-283-1253,8 33 0,-9-49-97,0 0 1,0 0-1,0 0 1,1 0-1,-1 0 1,0 0-1,1 0 1,-1 0-1,1 0 1,-1 0-1,1 0 1,-1 0-1,1 0 1,0 0-1,-1 0 0,1-1 1,0 1-1,0 0 1,-1 0-1,1-1 1,0 1-1,0-1 1,0 1-1,1 0 1,2-2-384,1-15-10,30-176-2042,-19 82-2094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25.15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4 225 9914,'-3'0'11978,"11"0"-11985,1-1 0,-1 0 0,1-1 0,-1 0 0,1-1 0,8-3 0,47-23 424,-62 28-414,25-12 43,-1-1 0,-1-1 0,0-1 0,45-38 0,-93 53-1408,-27 5-2707,49-4 3907,0 0 0,0-1-1,0 1 1,0 0 0,0-1 0,1 1 0,-1 0 0,0-1 0,0 1 0,0-1 0,1 0 0,-1 1 0,0-1 0,1 1 0,-1-1 0,0 0 0,1 0-1,-1 1 1,1-1 0,-1 0 0,1 0 0,0 0 0,-1 0 0,1 1 0,0-1 0,-1 0 0,1-1 0,-5-28-4855,5 29 4436,-1-21-5169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0 269 5217,'0'0'12398,"24"-11"-10880,2-2-1092,3-1 165,0-2 0,51-36 0,90-78 984,-160 123-1561,-1 0 0,20-10 0,-27 16-20,-5 1-182,-89 0-6177,58 0 2321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140 1 13482,'0'0'4404,"-2"5"-4070,-2 12-293,0 0 0,2 0 0,0 1 0,1 17 0,-2 14-27,-57 414 839,47-380-757,-30 165 53,42-247-149,-3 18-151,3-36-362,1 12 432,1-19-723,1 1 0,1 0-1,9-39 1,29-68-2743,-14 46 2505,-24 74 1039,-2 6 30,0 0 1,0 0-1,0 0 0,0 0 0,1 0 0,0 1 0,0-1 0,5-7 5687,-6 11-5712,-1 0 1,0 0-1,0 0 1,0 0-1,1 0 1,-1 0-1,0 0 1,0 0-1,1 0 1,-1 0-1,0 0 1,0 0-1,0 0 1,1 0-1,-1 0 0,0 0 1,0 0-1,1 0 1,-1 0-1,0 0 1,0 0-1,0 0 1,1 1-1,-1-1 1,0 0-1,0 0 1,0 0-1,0 0 1,1 1-1,0 4 28,1 0 0,-1 1 0,1-1 1,-1 1-1,-1-1 0,1 1 0,-1 5 0,1 6 67,5 130 1127,-5-82-892,2-1 1,19 97-1,-19-145-327,-3-12-11,0-1 1,0 0-1,1 0 0,0 0 1,-1 0-1,1 0 0,1 0 1,-1 0-1,0 0 0,1 0 1,2 4-1,-3-6-274,-1-174-3444,0 102 102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61 7393,'0'0'8010,"11"-9"-8137,33-28 125,-43 36 3,0-1 1,1 1 0,0 0-1,-1-1 1,1 1 0,0 0-1,0 0 1,0 0 0,0 1-1,-1-1 1,1 0 0,0 1-1,0-1 1,0 1 0,1 0 0,-1 0-1,3 0 1,-5 0 10,2 0 22,0 1-1,0-1 0,0 1 0,-1 0 0,1-1 1,0 1-1,-1 0 0,1 0 0,0 1 0,-1-1 1,1 0-1,-1 0 0,0 1 0,1-1 0,-1 1 1,0-1-1,0 1 0,0-1 0,0 1 0,1 3 1,4 4 27,-5-5-45,1 0 0,-1 0 0,0 0 0,0 0 0,0 0-1,0 0 1,-1 1 0,0 4 0,2 5 0,0 24 288,-2 47 1,-2-32-8,2 463 3428,0-515-3727,0-1-1,0 0 1,0 0-1,0 0 1,-1 0-1,1 0 1,0 0-1,0 0 0,-1 0 1,1 0-1,0 0 1,0 0-1,0 0 1,-1 0-1,1 0 1,0 0-1,0 0 1,0 0-1,-1 0 0,1 0 1,0-1-1,0 1 1,0 0-1,0 0 1,-1 0-1,1 0 1,0 0-1,0 0 1,0-1-1,0 1 0,-1 0 1,1 0-1,-11-19-910,-26-72-3671,16 41-810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1 12802,'0'0'4802,"0"22"-4768,0 71-30,0 34-58,0-125 40,1 0 0,0-1-1,0 1 1,0 0 0,0-1-1,0 1 1,0-1 0,0 0-1,0 1 1,2 1 0,0-1 21,-1 1 3,0 0 0,-1 0 1,1 1-1,-1-1 0,1 0 1,-1 1-1,0-1 0,0 0 1,0 5-1,2 32 92,-3-38-179,0 0 0,0 0 0,0 0 0,-1 0 0,1-1 0,0 1 0,-1 0-1,0 0 1,1 0 0,-1-1 0,0 1 0,0 0 0,0-1 0,0 1 0,0-1 0,0 1 0,0-1 0,0 1 0,-1-1 0,1 0-1,-1 1 1,1-1 0,-1 0 0,1 0 0,-1 0 0,1 0 0,-1-1 0,0 1 0,-2 0 0,-13 5-4260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53 0 5977,'0'0'10753,"11"14"-10283,32 43-119,-42-55-335,1 0 1,-1 0-1,0 0 1,0 1-1,0-1 1,0 0-1,0 0 1,0 1-1,-1-1 1,1 0-1,-1 1 1,1-1-1,-1 1 1,0-1-1,0 0 1,0 1-1,0-1 1,0 1-1,-1 1 1,-1 3 24,2-3-43,-1-1 1,0 0-1,0 0 1,0 1-1,-1-1 1,1 0-1,-1 0 1,0 0-1,1 0 0,-1-1 1,-1 1-1,1 0 1,0-1-1,-1 1 1,1-1-1,-1 0 1,-5 4-1,1-2-86,-1 0-1,0 0 1,1 0-1,-1-1 1,-1 0-1,-8 1 1,5-3 1196,9-1 295,9 0-1056,22 0 134,30 0 702,91 10 0,-4 10 15,232 1 0,-315-24-1226,94-17 0,18-2-3971,-133 21-343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18219,'0'0'5282,"113"142"-6915,-75-106-3616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119 0 11058,'0'0'11498,"16"16"-10746,-16-11-343,5 5-233,-5 0-32,0 5-128,0 11 80,0-1-96,-21 10-168,-1-4-945,-16 14-1455,6-9-3001,5-6-4746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9858,'0'0'4444,"6"14"-3900,21 46-20,-24-53-355,1-1 0,-1 1 0,1-1 0,0 0 0,0 0 0,6 6 0,6 7 256,-5-3-199,0 2 0,-1 0 1,0 0-1,-2 0 1,0 1-1,-1 1 0,-1-1 1,-1 1-1,5 35 0,-7-27-104,-1 1-1,-1-1 0,-3 33 1,2-60-134,0 0 1,0 0-1,0 0 1,0 0-1,-1 0 1,1 0-1,0 0 1,-1 0-1,1-1 1,0 1-1,-1 0 1,1 0 0,-1 0-1,1 0 1,-1-1-1,0 1 1,1 0-1,-1-1 1,0 1-1,1 0 1,-1-1-1,0 1 1,0-1-1,0 1 1,1-1-1,-1 1 1,0-1-1,-2 1 1,-1-1-619,0 1 0,0-1-1,0 0 1,-1 0 0,-6-1 0,6 0-435,-21-3-10795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1 198 13138,'0'0'2024,"24"-7"-1571,79-25-173,-94 28-221,1 0 0,-1-1 0,1 0 0,-2 0 0,1-1 0,13-11 0,-1 0 28,26-21 38,-31 25-118,0 0 1,22-13 0,-27 21-40,-11 5 31,0 0 0,0 0 0,1 0 0,-1-1 1,0 1-1,0 0 0,0 0 0,0 0 0,0 0 0,1 0 0,-1 0 0,0 0 1,0 0-1,0 0 0,0 0 0,0 0 0,1 0 0,-1 0 0,0 0 0,0 0 1,0 0-1,0 0 0,0 1 0,1-1 0,-1 0 0,0 0 0,0 0 0,0 0 1,0 0-1,0 0 0,0 0 0,1 0 0,-1 0 0,0 1 0,0-1 0,0 0 0,0 0 1,0 0-1,0 0 0,0 0 0,0 0 0,0 1 0,0-1 0,0 0 0,0 0 1,0 0-1,2 10 114,-1 0 1,-1 0-1,-1 15 1,0-3 30,1-19-139,0 0 0,-1 1 0,1-1 0,-1 0 0,0 0 0,0 0 0,0 0 0,0-1 0,0 1 0,-1 0 0,-1 2 0,-23 28 68,16-22-50,-19 27 34,-32 54 0,44-65-45,-73 125 58,74-123-55,13-23-59,0 1 1,-1-1 0,1 0-1,-1 0 1,0-1-1,-1 1 1,1-1-1,-1 0 1,-11 9-1,16-14 18,0 0-1,-1 0 0,1 1 0,0-1 1,0 0-1,-1 0 0,1 0 1,0 0-1,0 0 0,-1 0 0,1 0 1,0 0-1,-1 0 0,1 0 1,0 0-1,0 0 0,-1 0 0,1 0 1,0 0-1,0 0 0,-1 0 1,1 0-1,0 0 0,0-1 0,-1 1 1,1 0-1,0 0 0,0 0 1,-1 0-1,1-1 0,0 1 0,0 0 1,0 0-1,-1 0 0,1-1 0,0 1 1,0 0-1,0 0 0,0-1 1,0 1-1,0 0 0,-1 0 0,1-1 1,0 1-1,0 0 0,0 0 1,0-1-1,0 1 0,0 0 0,0 0 1,0-1-1,0 1 0,0 0 1,0-1-1,0-21-1996,0 16 1092,0-23-4557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0 122 6385,'0'0'8354,"135"-60"-6466,-71 34-664,-5 11-287,-5 5 111,-6 5-384,-10 0-304,-6 5-184,-16 0-176,-5 0-312,-17 15-1344,-15 5-57,-11 0-7393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25.48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243 0 4849,'0'0'12645,"-1"3"-12392,-2 4-212,1 0 0,0 0 0,0 1 0,1-1 0,-1 13 0,-3 14 428,-4 2 353,-1 0-1,-15 35 1,-35 67 394,54-124-1154,-86 176 998,89-183-1088,0-3-17,0 1 0,1 0 0,-1 0 0,1 0-1,0 0 1,1 1 0,-1-1 0,0 7 0,2-11-1105,9-14-5191,0-3 1211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97 8833,'0'0'12402,"19"-6"-12386,59-18-31,-43 17-72,-19 9-203,-15-2 254,0 1 1,0-1 0,0 1-1,-1 0 1,1-1 0,0 1-1,-1 0 1,1-1 0,0 1-1,-1 0 1,1 0-1,-1 0 1,1-1 0,-1 1-1,1 0 1,-1 0 0,0 0-1,0 0 1,1 0 0,-1 0-1,0 0 1,0 0 0,0 0-1,0-1 1,0 1 0,0 2-1,0 0-68,2 22-212,-4 34 1,1-35 164,1 0 0,3 25 0,-2-46 135,-1 0 1,1 0 0,1 0-1,-1-1 1,0 1 0,1 0-1,-1-1 1,1 1-1,0-1 1,0 1 0,4 3-1,10 15 51,-11-14 197,-1 1 0,1 0 1,-1 0-1,0 0 0,-1 1 1,0-1-1,-1 1 0,1 0 1,-2 0-1,2 14 0,-4-22-196,0-1 0,1 1 0,-1-1 0,0 1 0,0-1 0,0 1 0,0-1 0,0 0 0,0 1 0,0-1 0,0 0 0,0 0 0,0 0 0,0 0 0,0 0 0,0 0 0,-1 0 0,1 0 0,-1 0 0,-24-2-41,23 0-51,-1 1 0,1 0 1,0-1-1,0 0 0,0 1 0,0-1 1,1 0-1,-1-1 0,1 1 0,-4-4 1,-21-28-946,19 23 679,5 6 262,2 3 117,0 0 1,-1 0-1,1 1 1,0-1-1,-1 0 1,1 0-1,-1 1 1,1-1-1,-1 1 0,-3-3 1,13-2 559,39-23 183,78-62-1,29-49-1787,-115 98-2356,-15 10-4970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11642,'0'0'8738,"6"157"-7994,4-101 32,-4-1-248,4-14-304,-4-11-104,4-4-112,-4-16-8,-6 0 0,5-10-760,-5-5-816,0-15-1257,-16-1-10578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0 406 11858,'0'0'7166,"25"-10"-5769,-9 3-1397,144-67 35,-24 11 674,14-7-278,-143 66-492,-1 0 0,0 0 0,0 0-1,0-1 1,0 0 0,-1 0 0,1-1 0,-2 0 0,1 0 0,6-9 0,-10 12-143,1 0 0,-1 1 1,0-1-1,1 0 0,-1 1 1,-1-1-1,1 0 0,0 0 1,-1 0-1,1 0 0,-1 0 1,0 0-1,0 0 0,0 0 1,0 0-1,-1 0 0,1 0 1,-1 0-1,0 0 0,0 1 1,0-1-1,0 0 0,0 0 1,-1 1-1,1-1 0,-1 1 1,1-1-1,-5-3 1,3 3 22,0 0 1,0 0-1,-1 0 1,1 1 0,-1 0-1,1 0 1,-1 0-1,0 0 1,0 0 0,0 1-1,-8-3 1,5 3 1930,-1 0 1,1 0-1,-10 0 1293,10 59-640,-13 148-2148,17-185-722,-1 0 1,-1 0-1,-1-1 0,0 1 1,-2-2-1,-14 29 1,1-6-4038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4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0 224 13394,'0'0'5301,"17"1"-4841,-13-1-421,6 1 52,-1-1 0,0 0 0,1 0 0,-1-1 0,0 0 0,0-1 0,1 0 0,-1 0 0,0-1 0,-1 0 0,1 0 0,11-8 0,161-94 928,-147 85-1012,0 1-1,59-22 1,-85 38-11,0 0-1,0 1 1,0 1-1,1-1 1,-1 2 0,11-1-1,-18 1 5,0 0 0,0-1 0,0 1 0,-1 1-1,1-1 1,0 0 0,0 0 0,0 0 0,0 0 0,-1 0-1,1 1 1,0-1 0,0 0 0,-1 1 0,1-1 0,0 1-1,0-1 1,-1 1 0,1-1 0,0 1 0,-1-1 0,1 1-1,0 1 1,0 0 7,0 0 0,-1 0 0,1 0 0,-1 0 0,1 0 0,-1 0 0,0 4 0,0-1 15,2 17 84,-1 0 0,-1 0-1,-1 1 1,-1-1 0,-1 0 0,-1 0 0,-1 0 0,-9 26 0,9-37-131,0 3-346,-1 0 1,0-1 0,-13 20-1,17-30 177,0 0 0,-1 0 0,1 0 0,-1 0 0,0 0 0,0 0 0,0-1 0,0 0 0,0 1 0,-1-1 0,1-1 0,-1 1 0,1 0 0,-1-1 0,0 1 0,1-1 0,-1 0 0,-5 0 0,-13 0-6367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18059,'0'0'2633,"1"6"-3120,4 17 400,-1-6 65,-1 0 0,1 22 0,20 386 1057,-14-311-803,9 117 120,16 207 168,37 404-155,-62-756-365,-9-82-50,0-6 11,-1-11-71,-1-2-86,1-44-1130,0-26-1450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13034,'0'0'6618,"27"31"-5178,-11-6-736,-5 5-112,5-4-208,0-1-240,0-5-64,-10-4-80,4-16-352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135 0 16547,'0'0'4610,"-4"20"-4952,3-15 318,-32 148-154,-37 58-1502,45-142 677,25-67 992,0-2 10,-1 0 0,1 0 0,0 0 0,0 0 0,0 0 0,0 1 0,0-1 0,0 0 0,0 0 0,0 0 0,0 0 1,-1 0-1,1 1 0,0-1 0,0 0 0,0 0 0,0 0 0,0 0 0,0 0 0,0 1 0,0-1 0,0 0 0,0 0 1,0 0-1,0 0 0,0 1 0,0-1 0,0 0 0,0 0 0,0 0 0,0 0 0,1 1 0,-1-1 0,0 0 0,0 0 0,0 0 1,0 0-1,0 0 0,0 0 0,0 1 0,0-1 0,1 0 0,-1 0 0,0 0 0,0 0 0,0 0 0,0 0 0,0 0 1,1 0-1,-1 0 0,0 0 0,0 0 0,0 0 0,0 0 0,0 0 0,1 0 0,-1 0 0,0 0 0,7-1 137,0 0 0,0-1-1,0 0 1,-1 0-1,1-1 1,0 1-1,-1-2 1,0 1 0,7-5-1,18-9 668,55-22 869,-81 37-1652,-1 0 0,1 0 0,0 0 0,0 1 0,0 0 0,7-1 0,-12 2-31,0 0 1,0 0-1,0 0 1,0 0-1,0 0 1,1 0-1,-1 0 1,0 0-1,0 0 1,0 0-1,0 0 1,0 0-1,0 0 1,0 0-1,0 0 1,0 0 0,0 0-1,0 0 1,0 0-1,0 0 1,1 0-1,-1 0 1,0 0-1,0 1 1,0-1-1,0 0 1,0 0-1,0 0 1,0 0-1,0 0 1,0 0-1,0 0 1,0 0-1,0 0 1,0 0-1,0 0 1,0 0-1,0 0 1,0 0-1,0 1 1,0-1 0,0 0-1,0 0 1,0 0-1,0 0 1,0 0-1,0 0 1,0 0-1,0 0 1,0 0-1,0 0 1,0 0-1,0 0 1,0 1-1,0-1 1,0 0-1,-3 14-2280,-10 10-1316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82 19284,'0'0'2440,"134"-61"-2368,-102 46 80,6 10-152,-11 5-32,-6 0-1008,-21 30-1273,0 5-391,0 6-3697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0 305 14251,'0'0'5034,"17"-11"-4739,57-36-99,-65 42-174,0-1 0,1 1 0,21-7 0,-24 10-24,0 1-1,0 0 0,0 0 0,14 1 1,-20 0 0,1 0 0,-1 0 1,1 1-1,-1-1 0,0 0 1,1 1-1,-1 0 1,0-1-1,0 1 0,1 0 1,-1-1-1,0 1 0,0 0 1,0 0-1,0 0 0,0 0 1,0 0-1,0 0 0,0 1 1,0-1-1,-1 0 0,1 0 1,0 1-1,-1-1 1,1 0-1,-1 1 0,1-1 1,-1 3-1,3 5 6,-2 1-1,1-1 1,0 12-1,-2-21-3,1 17 33,-1 1 0,0-1 0,-1 0-1,-1 0 1,0 0 0,-1 0 0,-1 0-1,-12 31 1,-41 68 458,57-116-480,0 1 1,0-1-1,-1 0 1,1 0-1,0 1 1,0-1-1,0 0 1,0 0 0,-1 1-1,1-1 1,0 0-1,0 1 1,0-1-1,0 0 1,0 0-1,0 1 1,0-1 0,0 0-1,0 1 1,0-1-1,0 0 1,0 1-1,0-1 1,0 0-1,0 1 1,0-1-1,0 0 1,0 1 0,1-1-1,-1 0 1,0 0-1,0 1 1,0-1-1,0 0 1,1 0-1,-1 1 1,0-1-1,0 0 1,1 0 0,-1 1-1,12 0 64,-9-1 66,36 4 467,-1-2 0,68-5 0,-79 0-340,-1-2 1,0-1-1,0-1 0,36-15 1,-1 1 281,-41 14-227,27-14 0,-40 18-237,-6 2-73,-1 1 1,1 0-1,0-1 0,-1 1 1,1-1-1,-1 1 1,0-1-1,1 1 1,-1-1-1,1 1 0,-1-1 1,0 1-1,1-1 1,-1 1-1,0-1 1,0 1-1,1-1 0,-1 0 1,0 1-1,0-1 1,0-1-1,0-18 135,-1 4-82,0-10-127,-2 0 0,0 0 0,-2 0 0,-11-32 0,8 26-139,-26-101-2073,-3-3-3275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241 37 11882,'0'0'6903,"2"-6"-5804,5-17-467,-7 22-627,0 1 0,0 0 0,0 0 0,0-1 0,0 1 0,0 0 0,0-1 0,0 1 0,0 0 0,1 0 0,-1-1 0,0 1 0,0 0 0,0 0 0,0-1 0,1 1 0,-1 0 0,0 0 0,0 0 0,0-1 0,1 1 1,-1 0-1,0 0 0,0 0 0,1 0 0,-1 0 0,0-1 0,0 1 0,1 0 0,-1 0 0,0 0 0,0 0 0,1 0 0,-1 0 0,0 0 0,1 0 0,-1 0 0,0 0 0,0 0 0,1 0 0,-1 0 0,0 0 0,1 0 0,-1 0 0,0 1 0,0-1 0,1 0 0,-1 0 0,0 0 0,0 0 0,0 0 0,1 1 0,-1-1 0,0 0 0,1 0 3,0 6 8,1 0 1,-1-1-1,0 1 1,0 0-1,0 0 1,-1 0-1,0 0 1,-1 10-1,1 3 12,0 13-1,-1 0 1,-2-1-1,-1 1 1,-11 39-1,-11 25 7,-48 113 0,-54 59 76,117-249-116,11-19 0,0 0 0,0 0 0,0 0 0,0 0 0,0 0 0,0-1 0,0 1 0,0 0 0,0 0 0,0 0 0,-1 0 0,1 0 0,0 0 0,0-1 0,0 1 0,0 0 0,0 0 0,0 0 0,0 0 0,0 0 0,0 0 0,0 0-1,0 0 1,-1 0 0,1-1 0,0 1 0,0 0 0,0 0 0,0 0 0,0 0 0,0 0 0,0 0 0,-1 0 0,1 0 0,0 0 0,0 0 0,0 0 0,0 0 0,0 0 0,0 0 0,-1 0 0,1 0 0,0 0 0,0 0 0,0 0 0,0 0 0,0 0 0,0 0 0,0 0-1,-1 0 1,1 0 0,0 1 0,0-1 0,0 0 0,0 0 0,0 0 0,0 0 0,0 0 0,0 0 0,-1 0 0,1 0 0,0 1 0,1-17-706,4-3 79,0 0 1,2 0-1,11-24 0,-7 18 38,22-57-2471,-1 6-2214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25.858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5 1 14010,'0'0'5722,"115"25"-4482,-80-4 32,-4-1-184,0 5-351,-4-4-385,-10-4-328,-3-5-24,-10-3-208,0-5-288,-4 4-137,-13 5-159,-13-1-552,-5 1-4633</inkml:trace>
  <inkml:trace contextRef="#ctx0" brushRef="#br0" timeOffset="1">1 230 17147,'0'0'4777,"75"113"-4593,-57-88-184,-5 4-336,0-12-440,-9-9-1456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17 5113,'0'0'9023,"5"-3"-8921,16-7 6,-20 10-49,0-1 0,-1 1 0,1-1 0,-1 1 1,1 0-1,0-1 0,-1 1 0,1 0 0,0 0 0,0-1 1,-1 1-1,1 0 0,0 0 0,-1 0 0,1 0 0,0 0 1,0 0-1,-1 0 0,1 0 0,0 1 0,0-1 0,-1 0 1,1 0-1,0 0 0,-1 1 0,1-1 0,0 0 0,-1 1 1,1-1-1,-1 1 0,1-1 0,0 1 0,-1-1 0,1 1 1,-1-1-1,1 1 0,-1-1 0,1 2 0,0 1-28,0-1 1,0 1-1,-1 0 0,1 0 0,0 0 1,-1 0-1,0 3 0,1 1 160,4 54 502,-3 83 0,-3-78 7,1 14-42,-5 189 979,-1-166-1436,6-140-542,2-90-760,6 24-1378,-2 2-2290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7737,'0'0'11699,"33"142"-10547,-28-92-376,-5-4-464,5-16-168,-5-4-144,0-11-192,0-35-3089,0-16-2856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 3016,'0'0'17033,"9"1"-16229,10 3-383,-1 1 0,-1 0-1,32 15 1,-45-18-411,-1 0 0,1 0 0,0-1 0,0 1 0,5 0 0,-8-2-10,-1 1 0,1-1 0,0 1 0,0-1 0,-1 1 0,1-1 0,-1 1 0,1-1 0,0 1 0,-1-1 0,1 1-1,-1 0 1,1-1 0,-1 1 0,0 0 0,1 0 0,-1-1 0,0 1 0,1 0 0,-1 0 0,0 0 0,0-1 0,0 1 0,0 0 0,0 0 0,0 1 0,0 28-4,0-18 21,-1 1-7,0 1 0,-1-1 1,-1 1-1,0-1 0,0 0 1,-10 22-1,-1-4-338,-26 43 0,28-55 195,-16 19-1,5-8 146,22-30-14,1 0-1,0 1 1,0-1-1,0 0 1,0 0-1,0 0 1,0 0 0,0 0-1,-1 0 1,1 0-1,0 0 1,0 0-1,0 0 1,0 1-1,0-1 1,0 0-1,0 0 1,0 0-1,0 0 1,0 0-1,0 0 1,0 1-1,0-1 1,0 0 0,0 0-1,0 0 1,0 0-1,0 0 1,0 0-1,0 1 1,0-1-1,0 0 1,0 0-1,0 0 1,0 0-1,0 0 1,0 0-1,0 1 1,0-1-1,0 0 1,0 0-1,0 0 1,0 0 0,0 0-1,0 0 1,1 0-1,-1 1 1,0-1-1,0 0 1,0 0-1,0 0 1,0 0-1,0 0 1,0 0-1,1 0 1,-1 0-1,0 0 1,0 0-1,0 0 1,0 0 0,0 0-1,1 0 1,7-1-48,15-9 325,32-20-1,1 0 405,-50 27-617,0 0 0,-1-1 0,1 0 0,-1 0 0,9-7 0,-13 10-39,-3 12 49,-2-4-99,0 0 0,0 0 1,-1-1-1,-10 12 1,-5 7-40,-27 48-588,-41 88-1,57-103-256,21-36 694,3-9 91,-12 19 1,19-32 126,0 0 0,-1 0 0,1 0 0,0 0 0,0 1 0,0-1 0,0 0 0,0 0-1,0 0 1,0 0 0,0 0 0,0 0 0,0 0 0,0 0 0,0 1 0,-1-1 0,1 0 0,0 0 0,0 0 0,0 0 0,0 0 0,0 0 0,0 0-1,0 1 1,0-1 0,0 0 0,0 0 0,0 0 0,0 0 0,1 0 0,-1 0 0,0 1 0,0-1 0,0 0 0,0 0 0,0 0 0,0 0 0,0 0 0,0 0-1,0 0 1,0 0 0,0 0 0,0 1 0,0-1 0,1 0 0,-1 0 0,0 0 0,0 0 0,0 0 0,0 0 0,0 0 0,0 0 0,1 0 0,0 0 33,0 0 1,1 0-1,-1 0 1,1 0-1,-1 0 1,0 0-1,1-1 1,-1 1-1,0-1 1,1 1-1,-1-1 1,0 1-1,1-1 1,-1 0-1,2-1 1,21-15 482,-16 11-376,24-17 172,1 2 0,51-25 0,-82 45-408,-1 6 64,-1 0 0,0-1-1,0 1 1,-1 0 0,0 0-1,1-1 1,-1 1-1,-1-1 1,1 1 0,-1-1-1,0 1 1,-3 5 0,2-4-44,-14 31-1213,-1-1 1,-2-1-1,-1-1 1,-41 50 0,53-76 1119,8-6 228,-1-1 0,0 0-1,1 1 1,-1 0 0,1-1-1,0 1 1,0 0 0,0-1 0,-1 1-1,2 0 1,-1 0 0,0 0-1,0 0 1,0 3 0,10-8 1357,136-110 3155,-138 107-4506,35-29 419,86-70 214,-126 103-764,1 0-32,-1 0 1,1 0-1,-1 0 1,1 0-1,0 1 0,-1-1 1,1 1-1,0 0 0,0-1 1,0 1-1,0 1 1,6-2-1,-11 2-57,0 0 0,0 1-1,1-1 1,-1 1 0,0-1 0,1 1 0,-1 0 0,0-1-1,1 1 1,-1 0 0,1 0 0,-1 0 0,0 1-1,-7 4-631,-11 7-1003,3-3-107,-24 12 1,35-19 1802,-1-1 0,1 1 0,-1-1-1,1-1 1,-1 1 0,0-1 0,-12 0 0,18-1 136,0 0 1,0 0-1,-1 0 0,1 0 0,0 0 1,0 0-1,0 0 0,-1-1 1,1 1-1,0-1 0,0 1 1,-2-2-1,2 2 78,1-1-1,-1 0 1,1 1 0,-1-1 0,1 0-1,0 1 1,-1-1 0,1 0 0,0 0-1,-1 1 1,1-1 0,0 0 0,0 0-1,0 0 1,0 0 0,0 1 0,0-1-1,0-2 1442,0 4-1480,0 27 1053,-1 0 0,-9 53 0,-2-28-695,-2-2 1,-30 70-1,34-96-428,6-12-53,-2-1 1,1 1-1,-11 14 0,16-43-2830,10-21-1631,5-3-1845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11002,'0'0'11850,"124"86"-10737,-97-55-337,-6-11-584,1 0-192,-39-35-9898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5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9962,'0'0'12010,"80"121"-11714,-58-100-248,-12-11-48,1-5-728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123 36 9450,'0'0'11659,"6"1"-11453,5 2-38,1-1-1,-1 0 1,1-1 0,0-1 0,-1 0 0,1 0 0,0-1 0,-1-1 0,1 0-1,21-6 1,68-22 155,-78 28-322,-24 6-9,-5 7-79,0-1-1,-1 0 1,0 0-1,0-1 1,-1 1 0,-14 11-1,-11 13-812,-136 140-5310,72-79 4626,86-85 1732,-8 9 330,18-18-322,0 0 0,1 0 0,-1 0 0,0 0 1,0 0-1,1 0 0,-1 0 0,0 1 0,1-1 0,-1 0 1,1 1-1,0-1 0,-1 2 0,15-9 968,14-13-456,-1-2-1,33-31 0,-8 7-573,-45 39-109,-5 5-97,0-1 0,-1 1 1,1-1-1,0 1 0,-1-1 1,1 1-1,1-4 1,-14 10-3441,-4 8-629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167 0 12882,'0'0'4298,"-5"16"-4019,-39 212 2173,-31 179-1194,71-393-1251,2-1-64,-2 0 0,0 0 1,-9 17-1,13-30 13,1 0-1,-1-1 0,0 1 1,0 0-1,0-1 0,0 1 1,0 0-1,0-1 1,0 1-1,-1 0 0,1-1 1,0 1-1,0 0 0,0-1 1,0 1-1,0 0 0,0-1 1,-1 1-1,1 0 0,0 0 1,0-1-1,0 1 1,-1 0-1,1 0 0,0-1 1,0 1-1,-1 0 0,1 0 1,0 0-1,-1-1 0,1 1 1,0 0-1,-1 0 0,1 0 1,0 0-1,-1 0 1,1 0-1,0 0 0,-1 0 1,1-1-1,0 1 0,-1 1 1,1-1-1,0 0 0,-1 0 1,1 0-1,0 0 0,-1 0 1,1 0-1,0 0 1,-1 0-1,1 0 0,0 1 1,-1-1-1,1 0 0,0 0 1,0 0-1,-1 1 0,1-1 1,0 0-1,0 0 0,-1 1 1,1-1-1,0 0 1,0 0-1,0 1 0,0-1 1,-1 0-1,1 1 0,-1-31-3777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13418,'0'0'4345,"134"127"-3112,-80-87 263,10-4-216,-5-11-232,6-5-520,-12-4-255,-4-11-249,-17-5-24,-11 0-152,-10 0-209,-22 0-1111,-15 0-4905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77 11586,'0'0'7674,"5"126"-6890,6-75-136,-6 0-232,6-6-240,-6-4-64,-5-6-112,0-14 0,6-11-192,-6-56-2849,0-4-1120,0-16-3664</inkml:trace>
  <inkml:trace contextRef="#ctx0" brushRef="#br0" timeOffset="1">1 77 15051,'104'-64'2128,"-101"63"-2082,-1-1 1,0 1-1,0 0 1,0-1-1,1 1 1,-1 0-1,0 0 1,1 1-1,-1-1 0,1 0 1,2 1-1,6-1-18,-6 1-38,1 0 0,-1 0 1,0 1-1,9 1 0,-12-1 14,0-1 0,0 1 0,-1 0 0,1 0 1,0 0-1,-1 0 0,1 0 0,-1 0 0,1 0 0,-1 0 0,0 1 0,1-1 0,-1 0 0,0 1 0,0-1 0,0 1 0,1 2 0,1 1 69,-1 1-1,0-1 0,-1 0 1,1 1-1,-1 0 0,0-1 0,0 10 1,-1 42 421,-1-24-314,1-10-109,0 1 84,-3 36 0,2-53-122,-1 1 1,1-1-1,-1 1 0,-1-1 0,1 0 1,-1 0-1,-1 0 0,-7 13 0,10-19-32,0 0 0,0 0-1,1 0 1,-1-1 0,0 1 0,0 0-1,0 0 1,0-1 0,0 1 0,0 0-1,-1-1 1,1 1 0,0-1-1,0 1 1,0-1 0,0 0 0,-1 1-1,1-1 1,0 0 0,0 0-1,0 0 1,-1 0 0,1 0 0,-2 0-1,0 0-71,3 0 45,0 0 1,-1 0-1,1-1 0,0 1 1,0 0-1,-1 0 1,1 0-1,0 0 0,-1 0 1,1 0-1,0 0 0,0-1 1,-1 1-1,1 0 0,0 0 1,0 0-1,-1-1 1,1 1-1,0 0 0,0 0 1,-1 0-1,1-1 0,0 1 1,0 0-1,0-1 1,0 1-1,0 0 0,0 0 1,-1-1-1,1 1 0,0 0 1,0-1-1,0 1 0,0 0 1,0-1-1,-5-22-2133,-5-37 0,5 19-2178</inkml:trace>
  <inkml:trace contextRef="#ctx0" brushRef="#br0" timeOffset="2">1 77 5657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5657,'123'81'12194,"-123"-66"-11330,0 5-119,0-5-425,0 6-176,0 4-96,11-5 8,-11 11-48,0-1 88,0 1-96,0 4-752,-27 6-1473,6-11-2464,-6-10-7121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26.23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27 17819,'0'0'5271,"17"-5"-4927,53-11 2,-66 14-316,0 1 0,0 0 0,0 1 0,0-1 0,0 1 0,0 0 0,6 0 0,2 1-1077,-12 19 726,1-18 315,-1 0-1,0-1 1,1 1 0,0-1-1,-1 1 1,1-1 0,0 1-1,-1-1 1,1 1 0,0-1-1,0 0 1,0 1 0,1-1-1,-1 0 1,0 0 0,0 0-1,3 2 1,1 0-16,0-1 0,0 0 0,0 0 0,6 2 0,-6-3 10,0 1 0,-1-1-1,1 1 1,-1 1 0,7 3 0,-10-5-10,0 0 0,1 1 0,-1-1 1,0 0-1,0 1 0,0 0 0,0-1 1,0 1-1,0-1 0,-1 1 0,1 0 1,-1 0-1,1-1 0,-1 1 0,1 0 1,-1 2-1,0 35-116,0-23 166,-1-8-2,1-1 1,-1 1 0,0-1-1,-1 0 1,0 0 0,0 1-1,0-1 1,-1 0 0,0-1-1,0 1 1,-1-1 0,-8 12-1,7-10 77,-1 0 0,-1-1-1,1 1 1,-1-1 0,-9 7-1,13-12-180,-1 0 0,1 1-1,0-2 1,-1 1 0,1 0-1,-1-1 1,1 1 0,-1-1-1,0 0 1,1 0 0,-1-1-1,0 1 1,0-1-1,0 0 1,0 0 0,-5-1-1,-5-3-2457,1-3-3151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1 140 13394,'0'0'5846,"5"4"-4566,-3-2-1191,1 0 21,0 1-1,1 0 1,-1-1 0,1 0-1,0 0 1,-1 0-1,1-1 1,0 1-1,0-1 1,0 0-1,0 0 1,6 1-1,5-1 65,0-1 0,1 0 0,-1-1 0,0 0 0,1-2 1,-1 0-1,0 0 0,-1-1 0,1-1 0,25-13 0,105-66 411,-89 49-789,-38 22-947,-21 13-1611,-11 4-1531,-16 10-9430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135 0 14995,'0'0'9042,"70"5"-8954,-49-5-88,-10 5-200,-11 21-905,0-6-1479,-21 5-3593</inkml:trace>
  <inkml:trace contextRef="#ctx0" brushRef="#br0" timeOffset="1">1 446 18820,'0'0'2592,"113"-46"-2232,-54 11 208,5 0 56,0-6-240,-5 5-376,-10 16-8,-17 5-344,-21 15-936,-11 25-1320,-11 6-169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237 1 9249,'0'0'8954,"-11"177"-9010,-5-76 56,-16 21 641,-1 0 295,1-16-136,5-15-336,6-30-224,-1 0-120,1-10-112,5-21 0,10-25-8,6-71-2833,11-5-87,0 0-2121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 11090,'0'0'3382,"2"-1"-3630,-2 1 262,1 0 0,-1 0-1,0 0 1,0 0 0,1 0-1,-1-1 1,0 1 0,0 0-1,1 0 1,-1 0 0,0 0-1,1 0 1,-1 0 0,0 0-1,0 0 1,1 0 0,-1 0 0,0 0-1,0 0 1,1 0 0,-1 1-1,0-1 1,1 0 0,-1 0-1,0 0 1,0 0 0,0 0-1,1 0 1,-1 1 0,0-1-1,0 0 1,1 0 0,-1 0-1,0 1 1,0-1 0,0 0-1,5 14 923,-4-8-766,2 10 103,-1 1 0,0 0-1,-2 0 1,-1 24-1,0-1-167,-4 378 1387,4-221-888,1-121-513,8-115-461,18-174-2728,-11 97-1723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167 1 15539,'0'0'6666,"-4"23"-6459,3-17-203,-42 178 7,35-155 1,-53 158 17,14-71-393,59-143-2184,33-51 2088,-30 53 385,-9 16 44,-1 0-1,1 0 0,1 0 1,-1 0-1,2 1 0,-1 0 1,13-9-1,-6 10-8,-13 7 45,-1 0 0,0 0 0,1-1 0,-1 1 0,0 0 0,1 0 0,-1 1 0,1-1-1,-1 0 1,0 0 0,1 0 0,-1 0 0,0 0 0,1 0 0,-1 0 0,0 0 0,1 1 0,-1-1 0,0 0 0,1 0 0,-1 1 0,0-1 0,1 0 0,0 2 58,-1 0 0,1 0 0,0-1 0,-1 1 0,1 0 0,-1 0 0,0 0 0,0 0 0,1 0 0,-1 0 0,-1 3 0,1 42 493,-3 0 0,-1 0 0,-16 68 0,0-33-448,-35 92 1,54-171-118,0 1 1,0-1-1,-1 0 0,0 0 1,0 0-1,0 0 0,-3 4 1,4-6-135,0 0 0,-1 0 0,1 0 0,0 0 1,-1-1-1,1 1 0,-1-1 0,1 1 0,0-1 1,-1 1-1,1-1 0,-1 0 0,1 0 0,-1 0 1,0 0-1,1 0 0,-1 0 0,1 0 0,-1 0 1,-1-1-1,-13-3-4790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11426,'0'0'7426,"80"121"-7242,-64-101-48,-5-4-136,-6 4-208,-10 0-737,-11 1-1535,-11-11-9771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16779,'0'0'1615,"10"17"-1212,33 56 77,-26-46 182,31 35-1,-32-42-207,15 24 0,-24-31-253,1-1 1,0-1-1,1 0 1,0 0-1,1 0 1,0-1-1,1-1 0,0 0 1,0 0-1,1-1 1,19 10-1,31 11 342,164 84 474,-131-57-1069,91 52 67,-62-40-3192,-62-36-3419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16955,'0'0'5385,"86"40"-5217,-75-29-160,-6-1 0,1 0-8,-6 15-48,-11 31-184,-16 0-1816,0-11-3369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0 290 12898,'0'0'6443,"4"21"-5283,11 67-578,-13-79-442,7 35-332,-9-44 184,0 0-1,0 0 0,0 0 0,0-1 0,0 1 0,0 0 1,0 0-1,0 0 0,0 0 0,0 0 0,0 0 1,0 0-1,0 0 0,0 0 0,0 0 0,0 0 0,0 0 1,0-1-1,0 1 0,0 0 0,0 0 0,0 0 0,1 0 1,-1 0-1,0 0 0,0 0 0,0 0 0,0 0 1,0 0-1,0 0 0,0 0 0,0 0 0,0 0 0,0 0 1,0 0-1,0 0 0,1 0 0,-1 0 0,0 0 1,0 0-1,0 0 0,0 0 0,0 0 0,0 0 0,0 0 1,0 0-1,0 0 0,0 0 0,0 0 0,1 0 1,-1 0-1,0 0 0,0 0 0,0 0 0,0 0 0,0 0 1,0 0-1,0 0 0,0 0 0,0 0 0,0 0 1,0 0-1,0 1 0,0-1 0,0 0 0,0 0 0,0 0 1,5-16-583,4-28-345,20-56-1,-25 93 966,0-1 1,0 0-1,1 1 0,0 0 0,0 0 0,1 0 0,0 1 0,0 0 0,0 0 1,1 0-1,0 1 0,0 0 0,0 1 0,1-1 0,0 1 0,0 1 0,0-1 0,0 1 1,0 1-1,1 0 0,-1 0 0,1 0 0,14 0 0,-20 2 1,-1 0-1,0 0 1,0 1 0,1-1-1,-1 1 1,0-1 0,0 1-1,0 0 1,1 0-1,-1 0 1,0 0 0,0 0-1,0 0 1,-1 0 0,4 3-1,-2-1 16,-1 0 0,1 0 0,-1 0 0,0 0 0,0 0 0,0 0 0,-1 1 0,3 6 0,-1 0 23,0 1 0,-1 0 0,0 0 0,-1 1-1,0 15 1,-1-22-52,0 5 2,0 1-1,0-1 1,-1 1-1,-4 14 1,4-22-26,0 0-1,0 1 1,0-2 0,-1 1-1,1 0 1,-1 0 0,0 0-1,0-1 1,0 1 0,0-1-1,0 1 1,-1-1 0,1 0-1,-1 0 1,0 0 0,1 0-1,-1-1 1,-4 3 0,3-3-23,1 1 0,-1-1-1,1 0 1,-1 0 0,1 0 0,-1-1 0,0 1 0,1-1 0,-1 0 0,0 0 0,0-1 0,1 1 0,-1-1 0,0 1 0,1-1-1,-6-2 1,7 2 13,0 0 0,0 0-1,0 0 1,0 0 0,0 0-1,0-1 1,0 1 0,0-1 0,1 1-1,-1-1 1,0 0 0,1 0-1,0 1 1,-1-1 0,1 0-1,0 0 1,0-1 0,0 1-1,0 0 1,0 0 0,1 0 0,-1-1-1,1 1 1,-1 0 0,1 0-1,0-4 1,0 2 18,0 1 1,0-1-1,0 0 1,1 0-1,0 1 1,0-1-1,0 1 0,0-1 1,3-6-1,0 5 2,-1 0 0,1 0 0,0 0-1,0 0 1,6-4 0,21-17 6,43-28 1,-68 50-9,3-2-16,-1 0 0,1 1 0,0 0-1,0 0 1,1 1 0,-1 1 0,1-1 0,0 2 0,0-1 0,0 1 0,0 1-1,0 0 1,0 0 0,1 1 0,-1 0 0,14 3 0,-20-2 33,0 0 0,-1 1 0,1-1 0,0 1 1,-1 0-1,1 0 0,-1 0 0,0 1 0,0-1 0,0 1 0,0-1 1,0 1-1,-1 0 0,1 0 0,-1 1 0,0-1 0,0 0 0,0 1 0,0-1 1,0 1-1,1 5 0,1 1 55,-1 1-1,0 0 1,-1 0 0,0 1 0,-1-1 0,1 15-1,-2-23-56,0-1-1,0 0 0,0 1 1,-1-1-1,1 0 1,0 0-1,-1 1 0,0-1 1,1 0-1,-1 0 0,0 0 1,0 0-1,0 0 0,0 0 1,-1 0-1,1 0 1,-1 0-1,1-1 0,-3 3 1,1-2 17,0 0 1,1-1 0,-1 1 0,0-1-1,0 0 1,0 0 0,0 0-1,0 0 1,0-1 0,0 1 0,-1-1-1,1 0 1,-4 0 0,5 0-10,1 0 1,-1 0-1,0-1 1,0 1-1,0-1 1,1 1 0,-1-1-1,0 1 1,1-1-1,-1 0 1,0 0-1,1 0 1,-1 0-1,1 0 1,-1 0-1,1 0 1,0-1 0,-1 1-1,1 0 1,0-1-1,0 1 1,0-1-1,0 1 1,-1-3-1,-1-2-3,1-1-1,0 1 1,0 0-1,0-1 1,-1-10-1,2-2-113,0-1 0,1 0-1,1 1 1,1-1 0,8-34 0,-5 31-842,15-39 0,11-7-2540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1 1 12802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26.58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 12938,'0'0'6251,"4"12"-5861,-1-2-283,2 6 157,-1 0 0,0 0 0,2 32 1,-20 393 2711,3-268-2450,12-105-2175,16-161-1235,-5 32-1553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124 36 12802,'0'0'8338,"80"0"-7490,-37 0-64,-5-11-272,10 1-255,-10 0-257,-12 5 0,-4 5 0,-11 0 0,-11 10-681,0 26-1447,-22-6-2449</inkml:trace>
  <inkml:trace contextRef="#ctx0" brushRef="#br0" timeOffset="1">0 522 18187,'0'0'2745,"161"-86"-2065,-86 30 200,1 1 16,-1-1-391,-11 15-225,-10 1-272,-6 14-8,-16 11-360,-26 15-873,-12 26-5240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7937,'0'0'3848,"13"19"-2438,42 63-323,-52-76-955,0 0 1,0 1 0,0 0 0,-1-1 0,0 1 0,0 0 0,-1 0 0,1 0 0,-2 0 0,1 1 0,-1 7 0,0 4 145,3 30 131,-3 1 0,-1 0-1,-3 0 1,-13 61 0,16-92-814,4-45-194,36-112-2072,-22 67-1171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60 1 14803,'0'0'3440,"1"8"-3505,2 1 56,-1 0 8,-1-1-1,1 1 1,-1-1 0,-1 13 0,8 164 263,1 4 117,-9-113-195,-1 90 32,1-160-223,-1-1 0,1 1 0,-1-1 0,0 1 0,-1-1 0,1 0 0,-1 1 1,0-1-1,-3 5 0,5-9-21,0-1 1,0 1 0,-1-1 0,1 1-1,0-1 1,-1 0 0,1 1 0,-1-1-1,1 0 1,0 1 0,-1-1 0,1 0-1,-1 1 1,1-1 0,-1 0-1,1 0 1,-1 1 0,1-1 0,-1 0-1,1 0 1,-1 0 0,1 0 0,-1 0-1,1 0 1,-1 0 0,1 0 0,-1 0-1,1 0 1,-1 0 0,1 0 0,-1 0-1,1 0 1,-1-1 0,1 1-1,-1 0 1,1 0 0,-1 0 0,1-1-1,-1 1 1,1 0 0,-1-1 0,1 1-1,0 0 1,-1-1 0,1 1 0,0-1-1,-1 1 1,1 0 0,0-1 0,-1 0-1,-14-24-1458,15 25 1444,-17-43-3336,1-3-3891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135 1 12170,'0'0'5028,"-11"25"-4947,-35 84-52,-21 69 35,63-169-74,3-7 4,0 0 0,0 0 1,1 0-1,-1 0 0,0 0 1,1 0-1,-1 0 1,1 4-1,0-5-123,3-1-169,2 0 296,-1-1 0,1 0 0,-1-1 0,0 1 0,1-1 0,-1 0 0,0 0 0,0 0-1,0-1 1,-1 1 0,7-6 0,13-7 182,48-25 1610,123-51 0,-194 91-1788,93-41 246,-97 50-897,-6 11-1274,0 0-1,-26 34 0,-6 1-7604</inkml:trace>
  <inkml:trace contextRef="#ctx0" brushRef="#br0" timeOffset="1">70 599 14107,'0'0'3373,"16"-20"-3025,1 1-217,95-109 878,-91 107-928,1 1 1,0 1 0,1 1-1,1 1 1,34-18-1,-54 34-103,0-1-1,-1 1 1,1 0-1,0 0 1,0 1-1,0-1 1,0 1 0,7 0-1,-10 0 15,0 0 5,-1 0 1,1 0 0,-1 0 0,1 0 0,-1 0-1,1 0 1,-1 0 0,1 0 0,-1 0 0,0 0-1,1 0 1,-1 1 0,1-1 0,-1 0-1,1 0 1,-1 0 0,0 1 0,1-1 0,-1 0-1,1 1 1,-1-1 0,0 0 0,1 1 0,-1-1-1,0 1 1,0-1 0,1 0 0,-1 1-1,0-1 1,0 1 0,1 16 18,-1-9-7,0 11 109,0 0 1,-1 1-1,-1-1 0,-1 0 1,-8 31-1,-5-11 174,-1 0 0,-2-1-1,-40 61 1,54-91-423,0-1 0,-1 0 0,0-1 0,0 1 0,0-1 0,-1 0 0,0-1 0,0 0 0,-1 0 0,1 0 0,-1-1 0,0 0 0,0 0 0,-12 3-1,-17 0-3635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3792,'0'0'11560,"20"12"-10110,70 38 67,-57-32-226,55 20-1,-55-25-850,-26-10-358,121 46 1008,-94-38-676,66 12-1,-11-13-273,140-4 1,-202-6-253,-14 0-26,2-1-432,0 1 0,0 1-1,0 1 1,0 0-1,24 6 1,-32-5-820,0 0-1,0 0 1,8 6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12378,'0'0'10650,"64"61"-11154,-42-45-1216,-11-6-4241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350 1 15187,'0'0'6408,"-2"21"-5919,-13 83-257,-1-45-151,-35 84 0,37-106-66,-36 82 116,-71 122 0,103-207-423,-42 56 0,58-88 56,2-6-152,0-2 192,1-1 1,0 1 0,0-1-1,0 1 1,1 0 0,0-1-1,1 1 1,-1 0-1,1 0 1,6-10 0,4-8-234,-1 1 579,105-199-7555,-91 182 5381,33-42 0,-38 57 2727,24-22 0,-44 46-496,0-1 0,0 1 0,1 0 0,-1 0-1,0 0 1,1 0 0,-1 0 0,0 0 0,1 0 0,-1 0 0,1 1 0,-1-1 0,1 0 0,0 1 0,-1 0 0,1-1 0,-1 1 0,4 0 0,-5 0-156,0 0 1,0 0 0,0 0 0,1 0 0,-1 0 0,0 0 0,0 0 0,0 0 0,1 0 0,-1 0 0,0 0 0,0 0 0,0 0 0,1 0 0,-1 0 0,0 0 0,0 0 0,0 0 0,0 1 0,1-1 0,-1 0 0,0 0 0,0 0 0,0 0 0,0 0 0,0 1 0,0-1 0,1 0 0,-1 0 0,0 0 0,0 0 0,0 1 0,0-1 0,0 0 0,0 0 0,0 0 0,0 1 0,0-1 0,0 0 0,0 0 0,0 1 0,1 10 744,0 1-1,0 0 1,-1 0 0,-1 0 0,-3 18 0,-17 62 1256,12-55-1649,-5 19-47,-14 64-85,-3 19-1554,41-176-1078,17-46-1,4-1-3386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134 0 18187,'0'0'3713,"-32"137"-2673,22-96-447,-1-6-385,0 1-208,6-11-545,-6 0-191,0-4-288,-10-16-648,-1-5-1129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13714,'0'0'3886,"0"20"-3253,9 136 331,-2 160-196,-7-315-718,0-1-1,0 1 1,0-1 0,1 1-1,-1-1 1,0 0-1,0 1 1,1-1-1,-1 1 1,0-1 0,1 0-1,-1 1 1,0-1-1,1 0 1,-1 0-1,1 1 1,-1-1 0,1 0-1,-1 0 1,0 0-1,1 1 1,-1-1-1,1 0 1,-1 0 0,1 0-1,-1 0 1,2 0-1,17 2 699,-12-1-452,20 2 386,-12 0-369,25 0-1,-13-3-105,-7 1-17,1-1 1,-1-1 0,1-1-1,31-7 1,-32 3-77,9-1 78,1-2 1,43-20 0,-71 28-186,1 0 0,-1-1 0,0 1 0,0-1 1,1 0-1,-1 1 0,0-1 0,0 0 0,-1 0 0,1 0 1,0-1-1,-1 1 0,3-5 0,-2 2-10,0-1 0,-1 0-1,1 1 1,-1-1 0,-1 0-1,1-10 1,-1-8-336,-1-1 0,-1 1 0,-2 0-1,0 0 1,-13-38 0,-18-39-4023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1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 16611,'0'0'3226,"11"3"-2676,5 2-379,0-1 0,0-1 0,0-1 0,20 1 1,-22-3-59,-2 1 6,0-1 1,0-1-1,0 0 0,-1-1 1,24-5-1,-25 3 76,1 1 0,0 1 0,-1-1 0,22 0 0,-32 3-194,0 0 1,0 0-1,0 0 0,0 0 1,0 0-1,0 0 1,0 0-1,1 0 1,-1 0-1,0 0 0,0 0 1,0 0-1,0 0 1,0 0-1,0 0 1,0 0-1,0 0 0,0 0 1,0 0-1,0 0 1,0 0-1,0 0 1,1 0-1,-1 0 0,0 0 1,0 0-1,0 0 1,0 0-1,0 0 0,0 0 1,0 1-1,0-1 1,0 0-1,0 0 1,0 0-1,0 0 0,0 0 1,0 0-1,0 0 1,0 0-1,0 0 1,0 0-1,0 0 0,0 0 1,0 0-1,0 1 1,0-1-1,0 0 1,0 0-1,0 0 0,0 0 1,0 0-1,0 0 1,0 0-1,0 0 1,0 0-1,0 11 9,-1-1-1,0 1 1,-1-1-1,1 0 1,-2 0 0,0 0-1,-5 14 1,-6 5-77,-23 36-1,35-62 57,-79 122-1685,20-37-2179,-4 1-3651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26.94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0 13242,'0'0'5467,"1"0"-5544,2 0 35,-2 6 232,3 14 414,-1 1 0,1 32 0,-3-27-293,1 217 429,-3-129-682,1-66-23,0-180-3111,0 67 131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17707,'0'0'3969,"48"137"-3185,-37-76-280,0 0-328,0-11-112,-6-9-64,0-11-224,1-19-736,-6-22-1792,0-24-105,0-6-11122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0 337 10162,'0'0'7246,"21"5"-7512,-5 1 264,-9-3 33,0-1 0,1 1 0,0-1 0,-1 0 0,1-1-1,0 0 1,0 0 0,0-1 0,-1 0 0,1 0-1,0-1 1,0 0 0,0 0 0,0-1 0,-1 0 0,13-5-1,21-13 766,56-37 0,35-35-45,-3 2-122,-118 83-581,17-12 128,1 2-1,31-14 1,-52 27-148,-1 2 0,1-1 0,0 1 0,12-2 0,-18 4 4,0 0-1,0-1 1,0 1-1,0 0 1,1 0-1,-1 1 1,0-1-1,0 0 1,0 1 0,0-1-1,0 1 1,0-1-1,0 1 1,0 0-1,0 0 1,0 0 0,0 0-1,0 0 1,0 1-1,-1-1 1,3 3-1,-2-2 62,-1 1-1,1 0 1,0 0-1,-1 0 1,0 0 0,0 0-1,0 1 1,1 6-1,2 28 445,-4-37-528,2 37 303,-4 55 0,0-78-302,0 0 0,-1 0 0,0 0 0,-1 0-1,-1-1 1,-10 23 0,4-18-209,0 0-1,-1-1 1,-1 0-1,-1 0 1,0-2-1,-2 0 1,-31 26-1,39-36 9,0-1-1,0 0 1,-1 0-1,0-1 1,1 0-1,-2-1 0,-9 3 1,5-3-1068,1-1 1,-18 2 0,-3-3-4786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1 264 14635,'0'0'7337,"16"131"-7025,-16-75-160,0 0-144,0-10-8,0-6-24,0-35-1056</inkml:trace>
  <inkml:trace contextRef="#ctx0" brushRef="#br0" timeOffset="1">194 0 17035,'0'0'3086,"0"20"-2967,0 63-55,0-57 225,2 0 0,4 27 0,2 14 423,2 192 618,-9-41-799,-1-172-465,4 904 101,-3-794-2308,-1-37-3396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15403,'0'0'8442,"75"66"-8314,-64-56-128,5 0 0,-10 0-176,-6 16-545,0-1-543,-16 0-1712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0 249 13050,'0'0'7626,"151"-30"-7034,-87 4 32,11-9-136,0 0-72,-5-6-128,-11 11 0,-11-1-183,-10 16-105,-11 10-249,-27 30-2991,-22 6 559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86 10538,'0'0'4297,"11"158"-2809,-6-103-136,-5 1 49,0 0-417,0-5-392,0-11-352,0-9-96,0-11 16,0-10-160,6-40-2400,-1-16-1529,6-5-9746</inkml:trace>
  <inkml:trace contextRef="#ctx0" brushRef="#br0" timeOffset="1">183 0 16275,'0'0'4273,"0"157"-4057,0-91-80,0 10 72,0-5-64,0-5-32,0-5 32,0-10-136,0-6-8,-5-9-168,-12-6-1560,1-20-3385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130 136 9690,'0'0'1480,"-9"20"-313,-61 127 1023,32-73-721,28-53-1274,8-11-270,14-25-811,6-5 833,0 1 0,0 1 0,23-17 0,67-45 923,-82 62-430,121-75 2509,-42 29-1367,-80 49-1370,35-16 0,-70 43-535,4-4 0,-16 19-2204,-8 6-3533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33 188 14843,'0'0'5409,"21"-9"-5154,1 1-208,-2 1-33,0-2 0,0 0 1,-1-1-1,30-20 0,-40 23-30,110-75-724,-116 80 672,0 0 0,0 0 0,0 0 0,0 1 0,0-1 0,1 1-1,-1 0 1,1 0 0,-1 0 0,7-1 0,-8 3-113,-1 5 66,-2 5 161,0 1 0,-1-1 0,0 0 0,-1 0 0,0 0 0,0 0-1,-10 18 1,-44 74 779,41-76-664,-1 0-292,-77 118 898,79-127-1475,-28 28 0,32-36-484,-2 0 0,1 0-1,-20 10 1,-6-2-8964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3688,'0'0'11691,"135"91"-10083,-92-55 401,10 9-561,6 1-496,11 0-328,11-6-280,10-4-128,0-16-216,11-5-40,-5-5-304,-1 5-656,-26 1-1785,-22-1-1976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187 1 8617,'0'0'13000,"0"5"-12674,0 52 52,1-11-277,-1-1-1,-3 1 0,-9 50 1,-2-37-581,-3-1 1,-2-1 0,-3 0-1,-2-2 1,-41 69 0,63-121 389,-4 7-72,3-10-5,2-8-165,3-10-305,1 1 0,0 0 0,1 1 0,10-30 0,12-23-2112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27.28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31 10698,'0'0'6957,"9"-5"-6834,27-14-74,-35 18-15,1 0-1,-1 1 1,1-1-1,-1 0 1,0 1-1,1-1 1,-1 1-1,1-1 1,-1 1 0,1 0-1,-1 0 1,1 0-1,0 0 1,-1 0-1,1 0 1,-1 0-1,1 0 1,-1 1-1,1-1 1,2 1 0,-2 1 62,-1-1 1,1 0-1,0 1 1,0 0-1,-1-1 1,1 1-1,-1 0 0,0 0 1,2 3-1,7 7-21,-8-9-7,-1 0 0,0 0 0,0 0 0,0-1 0,0 1 0,0 0 0,0 0 0,-1 0 0,1 1 0,-1-1 0,0 0 0,0 0 0,-1 4 0,1-1-10,9 155 884,-3-5-214,1 0-235,-7-155-316,-13-3-63,8-2-211,-1 1 1,1-1-1,1 0 0,-1 0 1,1 0-1,-1-1 1,-4-6-1,-6-6-270,0 3-1,10 10 302,-1-1 0,1 0-1,-7-10 1,11 13 137,-1 1-1,1-1 0,1 0 1,-1 1-1,0-1 1,0 0-1,1 0 1,-1 0-1,1 0 1,-1 0-1,1 1 1,0-1-1,0 0 1,0 0-1,0 0 1,0 0-1,0 0 1,1-3-1,3-5 108,0 0-1,0 0 0,1 1 1,0-1-1,1 1 0,10-12 0,-4 5-30,36-48 136,-41 55-314,1 1-1,0 0 1,1 0 0,16-11 0,-22 17-226,1 0 0,-1 0 0,0 1 0,1 0 0,-1 0 0,1 0 0,-1 0 0,1 0 0,-1 1 0,1-1 0,6 1 0,0 0-5148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8937,'0'0'8929,"3"17"-8361,2 3-419,13 86 451,-13-57-378,-3 0 1,-4 50 0,0-78 63,0-1-1,-2 1 1,0-1 0,-9 24 0,56-117-3355,-12 15 645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183 0 6937,'0'0'16355,"-32"127"-16251,16-91-31,5-11-73,-5 0-73,5-5-271,-10-4-408,-6-6-608,0-10-2305,6 0-2872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10242,'0'0'10857,"1"8"-10808,12 107-40,-10-67-3,-3 57 0,-1-36 29,1 92-28,0-159-5,0-1-1,0 1 1,0 0 0,0-1 0,0 1 0,0 0 0,1-1 0,-1 1 0,1-1 0,-1 1-1,1-1 1,-1 1 0,1-1 0,0 1 0,0-1 0,0 0 0,0 1 0,0-1 0,0 0-1,0 0 1,0 0 0,0 0 0,3 2 0,0-1 81,1 0 0,-1-1 0,0 0 1,1 0-1,-1 0 0,1 0 0,8 0 0,23 1 253,-1-1 0,1-2 0,0-1 0,0-2 0,-1-2 0,48-13 0,-60 13-232,14-5 167,-36 11-255,0-1 1,0 1-1,0-1 1,0 1-1,0-1 1,0 1-1,0-1 1,-1 0-1,1 0 1,0 1-1,0-1 1,0 0-1,-1 0 1,1 0-1,0 0 1,-1 0-1,1 0 1,-1 0-1,1 0 1,-1 0-1,0 0 1,1 0-1,-1 0 1,0-2-1,0-3 13,0 1 0,0 0-1,-1 0 1,0 0 0,0 0-1,-3-8 1,-8-21-394,-18-37-1,-9-9-3642,-18-33-9441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59 1 11018,'0'0'10378,"-5"0"-7889,5 5-2001,0 10-192,0 10-184,0 16-32,-5 25-80,-12-5-408,-15-11-1881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4 12874,'0'0'6021,"0"-3"-4191,0 369-1896,0-361-127,0 0 0,0 0 0,0 0 0,-1 0 0,0-1 0,0 1 0,0 0 1,0 0-1,-4 7 0,4-27-3131,1-9-2240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39 1 15859,'0'0'4669,"3"0"-4926,-1 0 253,-1 0-6,0 0-1,0 0 0,-1 0 0,1 0 0,0 0 0,0 0 0,0 0 1,0 0-1,0 0 0,0 0 0,0 0 0,0 0 0,0 1 0,-1-1 1,1 0-1,0 1 0,0-1 0,0 1 0,0-1 0,-1 1 0,1-1 1,0 1-1,-1 0 0,2 0 0,8 17-53,-1 1 0,-1 0 1,0 0-1,-2 1 0,7 26 0,-6 15 111,-3 0 1,-6 116-1,2-159-53,-1 1 1,-1 0 0,-1 0-1,-1-1 1,-6 20 0,6-23-3,4-13 17,-1 1 0,1-1 0,-1 1 0,0-1 0,1 1-1,-1-1 1,0 0 0,0 1 0,-1-1 0,1 0 0,0 0 0,-1 0 0,-2 3 0,3-4-31,1-1-1,-1 0 1,0 0 0,0 1 0,1-1-1,-1 0 1,0 0 0,0 0 0,1 0-1,-1 0 1,0 0 0,0 0-1,0 0 1,1 0 0,-1 0 0,0 0-1,0-1 1,1 1 0,-1 0 0,0-1-1,0 1 1,1 0 0,-1-1-1,0 1 1,1-1 0,-1 1 0,1-1-1,-1 1 1,1-1 0,-1 1 0,1-1-1,-1 0 1,-2-3-275,1 0 0,0 0 0,0 0 0,-3-6 0,2 2-177,-7-14-417,0 1 1,-8-30 0,18 50 880,-3-9 246,1 0 1,0 0 0,-1-16 0,3 23-121,0-1 1,0 1-1,1 0 1,-1-1 0,1 1-1,0 0 1,-1 0 0,2-1-1,-1 1 1,0 0 0,1 0-1,-1 0 1,1 1-1,0-1 1,2-3 0,14-14 385,1 2 1,0 0 0,2 1 0,-1 0-1,25-12 1,-15 11-203,2 1-1,0 2 1,41-15-1,-55 25-218,1 0 0,0 1 0,33-2 0,57 3 18,-75 4-81,-21-2-111,0 1 1,0 1-1,0 0 0,0 1 0,0 0 0,-1 1 0,1 0 0,13 6 0,-31-9-3899,-14-7 3040,-9-12-1391,1-6-529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207 2 12122,'0'0'5005,"-2"-1"-4694,0 7-357,1 4 67,1 0 0,0 1-1,0-1 1,1 0 0,1 0 0,3 12-1,2 19 29,-1 27 412,-5 102 0,-2-85 178,-9 210 1117,9-279-1678,-9 140 286,10-149-339,0-6-25,0 0 0,0 1 0,0-1 0,0 0 0,0 1 1,0-1-1,0 0 0,-1 1 0,1-1 0,-1 2 0,0-3 23,1 1-1,-1 0 0,1-1 0,-1 1 0,0-1 1,1 0-1,-1 1 0,0-1 0,1 1 0,-1-1 1,0 0-1,0 0 0,1 1 0,-1-1 1,0 0-1,0 0 0,0 0 0,1 0 0,-1 0 1,0 0-1,-1 0 0,0 0-2,0-1 0,0 1 1,-1 0-1,1-1 0,0 1 0,0-1 0,0 0 1,0 1-1,0-1 0,1 0 0,-1 0 0,0-1 0,-2-1 1,-21-22-119,12 11 18,-8-9-292,-28-43 0,8 10 715,41 56-294,-1-1 0,1 1 1,0 0-1,0 0 0,-1 0 0,1-1 0,0 1 0,0 0 1,0 0-1,-1-1 0,1 1 0,0 0 0,0-1 1,0 1-1,0 0 0,-1 0 0,1-1 0,0 1 1,0 0-1,0-1 0,0 1 0,0 0 0,0-1 1,0 1-1,0 0 0,0-1 0,0 1 0,0 0 0,0-1 1,0 1-1,0 0 0,1-1 0,-1 1 0,0 0 1,0 0-1,0-1 0,0 1 0,0 0 0,1-1 1,-1 1-1,0 0 0,1-1 0,14-2 707,-7 2-909,7-2 68,98-22 364,-98 20-866,0 0 0,-1-1 1,0 0-1,0-1 1,19-13-1,-4-5-5158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9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17971,'0'0'4937,"80"132"-4881,-69-117-48,0 0-8,0-4 0,-6-6 0,-5 5-256,0 15-400,0 0-592,-11-4-2561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1 264 15987,'0'0'2785,"172"-50"-1033,-108 9-584,6 0-256,-6 6-448,-5-1-240,-10 6-136,-12 15-88,-10 0 0,-16 15-248,-27 20-3504,-11 5-1121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52 4721,'0'0'12482,"4"24"-12253,1 5-44,0 4 289,-1 0-1,0 51 0,-4 90 2,-1-231-4410,2-73-4617,6 65 7798,-3 45 2713,6-23-1,-8 38-1349,0-1-1,0 0 1,1 1-1,0-1 0,0 1 1,0 0-1,1 0 0,-1 0 1,1 1-1,0-1 0,9-6 1,-5 5-138,0 0 0,1 0 0,0 1-1,0 1 1,1-1 0,9-2 0,-15 6-452,-1-1 0,1 1 0,0 0-1,-1 1 1,1-1 0,0 1 0,0-1 0,0 1-1,-1 0 1,1 0 0,7 2 0,-11-2-22,1 0 1,-1 1-1,0-1 1,0 0-1,0 0 1,0 1-1,1-1 1,-1 0 0,0 1-1,0-1 1,0 0-1,0 0 1,0 1-1,0-1 1,0 0-1,0 1 1,0-1 0,0 0-1,0 1 1,0-1-1,0 0 1,0 1-1,0-1 1,0 1-1,0 7-55,0 2-9,0-1-1,0 1 1,-1-1-1,0 1 0,-1-1 1,0 0-1,-5 16 1,-5 4-1216,-2-2 0,0 0 0,-1 0 1,-23 27-1,32-44 1125,5-8 276,0-1 0,1 0 0,-1 0-1,0 0 1,1 1 0,-1-1-1,0 0 1,0 0 0,0 0 0,0 0-1,0-1 1,0 1 0,0 0-1,0 0 1,-3 0 1125,5-3-1122,0 1-1,0-1 0,-1 0 0,1 1 0,1-1 1,-1 0-1,0 1 0,0-1 0,1 1 0,-1 0 1,0-1-1,1 1 0,3-2 0,-3 2 19,28-23 116,-30 24-427,5-3 436,-3 7-3123,-2 13-3701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28.52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98 1 16163,'0'0'4822,"-7"22"-4718,-43 138 52,42-135-106,-11 32 58,16-52-111,1 0 1,0 0-1,1 0 1,-1 0-1,1 0 1,0 0-1,0 1 1,1 8-1,0-13-12,1-1-1,0 0 1,0 0 0,0 1-1,0-1 1,0 0-1,0 0 1,0 0 0,0 0-1,0 0 1,2 0 0,-1 0 2,10 0 137,0 0-1,0 0 1,-1-1 0,1-1 0,0 0 0,0-1 0,-1 0-1,21-8 1,55-33 1095,-87 44-1235,0 0 0,0 0 0,1 0 0,-1-1 0,0 1 0,0 0 0,1 0 0,-1 0 0,0 0 0,0 0 0,1 0 0,-1 0 0,0-1 0,0 1 0,1 0 0,-1 0 0,0 0 0,1 0 0,-1 0 0,0 0 0,0 1 0,1-1 0,-1 0 0,0 0 0,1 0 0,-1 0 0,0 0 0,0 0 0,1 0 0,-1 1 0,-1 7-521,-9 11-513,9-18 936,-17 25-4690,-3 2-9015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14835,'0'0'3088,"48"142"-1495,-48-81-761,5-5-536,1 5-112,-1-21-184,1-4-8,4-16-408,6-20-1409,-10 0-519,4-20-4233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1 299 13970,'0'0'1710,"27"-3"-1594,-3 1-55,-1 0 63,-1-1 0,1-1 0,-1 0 0,-1-2 0,1-1 1,32-14-1,189-107 1773,-85 47-752,-140 74-1005,1 0 0,0 1-1,0 1 1,0 1-1,0 0 1,38-1-1,-55 5-134,0 0 0,0 0 1,-1 0-1,1 0 0,0 1 0,0-1 0,-1 0 0,1 1 0,0-1 0,-1 1 0,1 0 0,-1-1 0,4 3 0,-4-2-2,0 1 0,0-1 0,0 1 0,1-1 0,-2 1 0,1-1 0,0 1 0,0 0 0,0 0 0,-1-1 1,1 1-1,-1 0 0,1 3 0,2 21 83,0 2 1,-2-1 0,-2 30-1,0-10-55,-6 114 3,5-141 36,-2 0 0,0 1 0,-1-1 0,-1-1-1,-15 34 1,19-49-45,-29 54 161,26-51-166,1 0 0,-1 0 0,0-1 0,-1 0 0,-9 9 0,12-13-119,0 0 1,1-1-1,-1 1 1,0-1-1,0 0 1,0 0-1,0 0 1,0 0-1,0 0 1,0-1-1,0 0 1,0 1-1,0-1 1,0 0-1,-1-1 1,1 1-1,0 0 1,0-1-1,0 0 1,0 0-1,0 1 1,0-2-1,-4-1 1,-20-15-4067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0 7921,'0'0'7431,"0"0"-7312,0 0 0,-1 0 0,1 0 0,0 0 0,0 0 0,-1 1 0,1-1 0,0 0 0,0 0 1,-1 0-1,1 0 0,0 0 0,0 0 0,0 1 0,-1-1 0,1 0 0,0 0 0,0 0 0,0 0 0,0 1 0,-1-1 0,1 0 0,0 0 0,0 1 0,0-1 0,0 0 0,0 0 0,0 1 0,0-1 0,0 0 0,0 0 0,0 1 0,0-1 0,0 0 0,0 0 0,0 1 0,0 154 925,1-154-1650,3-5-252,3-8-136,18-64-2374,-14 36-1732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7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71 3440,'72'-51'6791,"-58"41"-3052,-10 9-2842,-2 1-449,8-2-54,1 0 1,-1 0-1,0 0 1,1 2-1,11-1 1,-21 1-394,0 0 0,0 1 1,0-1-1,0 0 0,0 0 1,0 0-1,0 1 0,0-1 1,0 1-1,0-1 0,0 1 1,0-1-1,-1 1 0,1-1 0,0 1 1,0 0-1,-1-1 0,1 1 1,0 0-1,-1 0 0,1 0 1,-1-1-1,1 1 0,-1 0 1,1 0-1,-1 0 0,0 0 1,1 0-1,-1 0 0,0 0 1,0 0-1,0 0 0,0 1 1,1 6 34,0 0 1,-1 0-1,-1 11 0,0-4 64,1-10 21,0 0 0,-1 0 0,1 0 0,-1 0 0,0-1 0,-1 1 0,1 0 0,-1-1 0,0 1 0,0-1-1,0 1 1,0-1 0,-1 0 0,0 0 0,0 0 0,-4 4 1656,14-8-1258,87 0-1122,-72 0-1833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9025,'0'0'6586,"2"0"-6078,7 0 1623,-9 2-2291,6 118 1035,-8-49-795,4 80-998,2-128-194,-3-14-1276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14131,'0'0'1599,"8"10"-1609,3 3 13,-5-6-2,0 0 1,0 1 0,-1 0-1,8 15 1,-7-13 7,-4-8-8,-1 0 0,0 0 0,0-1 0,0 1 0,0 0-1,0 0 1,-1 0 0,2 5 0,5 35 443,-2 1-1,-2 74 1,3 78 99,-6-142-485,-1-53-54,1 1 0,0 0 1,0-1-1,0 1 0,0-1 0,-1 1 0,1-1 0,0 1 0,-1-1 0,1 1 0,0-1 0,-1 1 0,1-1 0,-1 1 0,1-1 0,0 0 1,-1 1-1,1-1 0,-1 0 0,0 1 0,1-1 0,-1 0 0,1 0 0,-1 1 0,1-1 0,-1 0 0,1 0 0,-1 0 0,0 0 0,1 0 1,-2 0-1,1 0-29,0 1 1,-1-1-1,1 0 1,-1 0-1,1-1 1,0 1-1,-1 0 1,1 0-1,0-1 1,-1 1-1,1-1 1,0 1-1,-1-1 1,1 1-1,-2-2 1,0-1-211,0-1-1,0 1 1,0-1-1,0 1 1,1-1-1,0 0 1,0 0 0,-2-5-1,-14-38-2744,14 35 1895,-14-38-3693,11 27 5548,-1-1 6521,21 18-5590,183-74 1887,-83 33-2845,190-52 0,-287 94-739,7-1-2,-22 6-49,-2 2-87,0 0 0,0 0 0,0-1 1,0 1-1,0 0 0,0-1 0,0 1 0,-1-1 0,1 1 0,-1-1 0,1 0 1,-1 1-1,0-1 0,-2 2 0,3-3 4,-4 4-487,-1 0-1,0-1 0,1 0 0,-1 0 0,0 0 0,-7 1 1,-8-2-3971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59 1 6345,'0'0'10846,"0"2"-10723,0 22-94,0-7 58,0 1 0,3 20 0,12 48 430,5 34 810,-1 132 944,-16 1-1484,-3-253-786,0 0 1,0 0 1,0 1-1,0-1 1,0 0 0,0 0-1,0 0 1,0 1-1,0-1 1,0 0-1,0 0 1,0 0 0,0 1-1,-1-1 1,1 0-1,0 0 1,0 0-1,0 0 1,0 1 0,0-1-1,0 0 1,0 0-1,0 0 1,-1 0-1,1 1 1,0-1 0,0 0-1,0 0 1,0 0-1,0 0 1,-1 0-1,1 0 1,0 0 0,0 1-1,0-1 1,-1 0-1,1 0 1,-8-3 12,-8-12-79,6 2-64,1-2 0,1 1 0,1-1-1,0 0 1,0 0 0,-5-23 0,9 29 40,-4-16-100,0 0 0,2-1 0,-3-32 0,8 55 234,0 0 1,0 1-1,0-1 0,0 1 1,0-1-1,1 0 0,-1 1 0,1-1 1,-1 1-1,1-1 0,0 1 1,0-1-1,0 1 0,0 0 1,1 0-1,-1-1 0,1 1 0,-1 0 1,1 0-1,3-3 0,2 0 74,-1 1 0,1-1 0,0 1 0,0 1 0,9-4 0,-1 0-57,-6 3-58,0 0 0,0 1 1,0 0-1,16-3 0,-24 6-113,-1 0 0,1 0 0,0 0 0,-1 0 0,1 0 0,0 0 0,-1 0 0,1 0 0,-1 0 0,1 0 0,0 0 0,-1 0 0,1 0 0,-1 1 0,1-1 0,0 0 0,-1 0 0,1 1 0,-1-1 0,1 0 0,-1 1 0,1-1 0,-1 1 0,1-1 0,-1 1 0,1-1 0,-1 1 0,0-1 0,1 1 0,-1-1 0,0 1 0,1-1 0,-1 1 0,0-1 0,0 1 0,0 0 0,1-1 0,-1 1 0,0-1 0,0 1 0,0 0-1,0-1 1,0 1 0,0 0 0,0 0 0,0 2-1220,1 17-12868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166 1 14803,'0'0'8070,"-2"28"-7987,-1 5-74,-19 146 58,-28 44-69,32-165-61,-42 98 0,53-145-89,7-11 144,0 0 1,-1 0-1,1 0 1,0 0-1,0 1 1,0-1-1,0 0 1,0 0-1,0 0 1,0 0-1,0 0 1,0 0-1,0 0 1,-1 0-1,1 0 1,0 0-1,0 0 1,0 0-1,0 0 1,0 0-1,0 0 1,0 0-1,0 0 0,0 0 1,0-1-1,-1 1 1,1 0-1,0 0 1,0 0-1,0 0 1,0 0-1,0 0 1,0 0-1,0 0 1,0 0-1,0 0 1,0 0-1,0 0 1,0 0-1,0 0 1,0-1-1,0 1 1,0 0-1,0 0 1,0 0-1,0 0 1,-1 0-1,1 0 1,0 0-1,0 0 1,0 0-1,0 0 1,0-1-1,0 1 1,1 0-1,-1 0 1,0 0-1,0-25-1151,5-23-1529,5-2-2147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8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0 284 13002,'0'0'6946,"11"157"-6626,-5-91-224,-6 0-40,0 0-48,0-5-8,0-10-16,0-16-184,0-30-488,0-20-3865</inkml:trace>
  <inkml:trace contextRef="#ctx0" brushRef="#br0" timeOffset="1">258 163 15683,'0'0'5745,"134"-87"-5177,-96 67-320,-6-5-104,-11 10-136,1 4-8,-17 6-96,-21 15-3593,-11 6-2920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51 14 14547,'-48'-13'2840,"46"15"-2526,3 5-312,7 14-332,-5-11 317,10 36 70,-2 0-1,10 92 0,-18-112-55,2 45 157,-3 75 0,-3-80 751,2-65-826,0-1-1,-1 0 1,1 0-1,0 0 1,-1 0-1,1 0 0,0 0 1,0 0-1,-1 0 1,1 0-1,0-1 1,-1 1-1,1 0 1,0 0-1,1-1 1,3-3 113,0 1-1,1-1 1,-2-1 0,1 1 0,0 0 0,-1-1 0,0 0-1,6-9 1,48-67 147,-4-3-1,46-98 0,-71 121-2890,-27 54 1068,0-1-1,0 0 1,1-13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28.85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0 16779,'0'0'2649,"5"16"-2116,-4-14-509,7 23 371,-1 0 0,8 51 1,-6 170 864,-10-184-939,2-55-291,-1-5-26,0-1 0,0 1 1,0-1-1,0 1 0,0-1 0,0 1 1,0-1-1,-1 1 0,1-1 0,-1 1 1,1-1-1,-1 1 0,0 1 0,0-17-432,1-187-5491,0 118-4054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97 13394,'0'0'4137,"145"-56"-2872,-108 41-257,6 4-176,-16 1-520,0 5-120,-16 5-192,-6 0 0,-16 0-960,-15 10-1281,-7 6-7265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16251,'0'0'2848,"19"11"-2962,-5-4 107,1 0 73,-1 1 0,0 0 0,0 1-1,-1 0 1,-1 1 0,1 1 0,15 18 0,23 36 405,50 88 0,31 41 1779,-111-173-1414,-20-20-89,-1-4-337,0-71 238,-2-135-2036,-7 111-1847,-2 10-4606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17611,'0'0'6906,"38"157"-6538,-22-111-368,0-21-24,-5-15-1625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16435,'0'0'7770,"0"132"-7770,0-81 0,0-11-1345,0-24-3616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11762,'0'0'7869,"1"0"-7833,1 0 1,-1 0-1,0 1 1,1-1-1,-1 0 1,0 1-1,1 0 1,-1-1-1,2 2 1,-2 0-36,1 0 1,-1 0-1,1-1 0,-1 1 0,1 0 1,0-1-1,2 2 0,-1-1 7,-1 0 0,0 0 0,0 0 0,0 0 0,0 0 0,0 0-1,2 4 1,4 12 169,0 1-1,-1-1 1,-1 1-1,-1 0 0,-1 1 1,3 21-1,1 120-65,-8 38 6,-2-185-233,1-12-133,-1-10-425,1-24-2605,-4-12-6022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1 107 16523,'0'0'4586,"15"-2"-4746,4-1 150,-4 1 7,-1 0-1,26 0 0,-38 2-3,0 0 1,1 0-1,-1 0 0,0 0 0,1 0 1,-1 1-1,0-1 0,1 1 1,-1-1-1,0 1 0,0 0 0,0 0 1,0 0-1,0 0 0,0 0 1,0 1-1,0-1 0,0 0 0,0 1 1,0 0-1,-1-1 0,1 1 0,-1 0 1,0 0-1,2 2 0,8 14 37,-1 0 0,-1 1-1,-1 0 1,-1 0-1,0 1 1,5 30 0,-4-2 62,5 79 0,-13-1-25,1-123-74,-1 0 1,0-1-1,-1 1 1,1 0-1,0-1 1,-1 1-1,0-1 1,1 1-1,-1 0 1,-2 2-1,3-4-1,-1 0 0,0 0 0,0 0 0,0 0 0,0 0 0,0 0 0,0 0 0,-1 0 0,1-1 0,0 1 0,0 0 0,0-1 0,-1 1 0,1-1 0,0 1 0,-1-1 0,1 0 0,-1 1 0,-2-1 0,1 0-24,-1 0-1,0 0 1,1 0-1,-1 0 1,0-1 0,1 1-1,-1-1 1,1 0-1,-1 0 1,1 0 0,-1-1-1,1 1 1,0-1-1,0 0 1,0 0 0,0 0-1,0 0 1,0 0-1,-5-6 1,1-1-42,0 0 0,0 0 0,1-1 0,0 1 0,-5-13 0,7 14 64,1 1 0,1-1 0,-1 0 0,1 0 0,0 1 0,-1-16 0,3 20 13,-1 0 0,1 0 0,0 0 0,1 0 0,-1 0 0,0 0 0,1 0 0,0 1 0,0-1-1,-1 0 1,2 0 0,-1 0 0,0 1 0,1-1 0,-1 0 0,1 1 0,0-1 0,-1 1 0,1 0 0,0 0 0,5-4 0,55-34 843,78-37 0,-60 36-506,-23 10-186,215-112 205,-257 135-371,1 1 0,0 0 0,0 2 0,0 0 0,24-5 0,-40 10-10,1 0 0,-1 0 0,0 0 0,0 0 0,1 0 0,-1-1 0,0 1 0,1 0 1,-1 0-1,0 0 0,1 0 0,-1 0 0,0 0 0,1 0 0,-1 0 0,0 0 0,1 0 0,-1 0 0,0 0 0,1 1 0,-1-1 0,0 0 0,0 0 0,1 0 1,-1 0-1,0 0 0,1 1 0,-1-1 0,0 0 0,0 0 0,1 0 0,-1 1 0,0-1 0,0 0 0,0 0 0,0 1 0,1-1 0,-1 1-36,-1 0-1,1 0 0,0 0 0,0 0 1,-1 0-1,1-1 0,-1 1 0,1 0 1,-1 0-1,1-1 0,-1 1 0,0 1 1,-1-1-99,0 1 0,1 0 0,-1-1 0,0 1 0,0-1 0,0 0 0,0 1 0,0-1 0,0 0 0,0 0 0,0-1 0,0 1 0,-1 0 1,1-1-1,0 1 0,0-1 0,-1 0 0,1 1 0,0-1 0,-1-1 0,1 1 0,0 0 0,-5-1 0,3 0-151,1-1-1,-1 1 1,0 0-1,1-1 1,-1 0 0,1 0-1,-1 0 1,1-1-1,0 1 1,0-1-1,0 1 1,0-1-1,-2-3 1,-18-25-4845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151 11 5641,'0'0'11249,"-6"-3"-10843,2 1-378,2 1-25,1 0 0,-1 1 0,1-1 0,-1 1 0,1-1 0,-1 1 0,0-1 0,1 1 0,-3 0 0,4 0-3,-1 0 0,1 0 0,-1 1 0,0-1 0,1 0-1,-1 0 1,1 1 0,-1-1 0,1 1 0,0-1 0,-1 0-1,1 1 1,-1-1 0,1 1 0,0-1 0,-1 1 0,1-1-1,0 1 1,-1-1 0,1 1 0,0-1 0,0 1 0,0-1-1,-1 1 1,1 0 0,0-1 0,0 1 0,0-1 0,0 1-1,0 0 1,0-1 0,0 1 0,0-1 0,0 1-1,1 0 1,0 22 106,1 0 0,9 40 0,1 4 379,25 224 2155,-20 7-1650,-17-168-435,-9-132-87,2-1-567,-1 0-1,1 0 1,0-1 0,0 0-1,1-1 1,-1 0 0,-10-9-1,-42-48-1437,13 11 1132,44 50 448,-9-12 1416,11 12-1434,0 1 0,0-1 0,0 1 0,0-1-1,0 1 1,0 0 0,0-1 0,0 1 0,0-1 0,0 1-1,0-1 1,0 1 0,1-1 0,-1 1 0,0-1 0,0 1-1,0 0 1,1-1 0,-1 1 0,0-1 0,1 1 0,-1 0-1,0-1 1,1 1 0,-1 0 0,0 0 0,1-1 0,-1 1-1,0 0 1,1 0 0,-1-1 0,1 1 0,-1 0-1,1 0 1,-1 0 0,1-1 0,182-94 986,-154 76-3475,-19 8-4208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1 310 10938,'0'0'9018,"118"-20"-8178,-64-11 56,15 1 32,1-11 81,0 1-481,-6-6-256,-10 11-216,-16 4-48,-6 11-8,-22 10-224,-4 5-416,-44 5-961,-5 5-3288,-5 5-5345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210 0 15619,'0'0'2393,"2"18"-2486,6 169 1390,-12-122-715,-17 99 0,-29 64-2,-72 176-220,107-368-182,8-17-3299,8-43 1283,1 0 0,12-46 0,6-5-3776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10418,'0'0'8805,"3"22"-7761,0 1-821,12 136 582,-14 165-170,-1-193-2761,5-245-796,0 41-382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22.31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109 1 9482,'0'0'6574,"0"19"-6372,0 1 35,-2 196 1461,-16-3-743,-25 187-620,42-393-351,1-2-71,0-1 0,-1 1 0,1-1-1,-1 1 1,0-1 0,0 0-1,-4 9 1,4-12-232,-1-4-125,-3-6-712,1 1-1,0-1 1,-6-18 0,1-9-4304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29.198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33 12818,'0'0'4718,"6"-5"-4547,18-18-30,-23 23-126,0-1 0,-1 1 0,1-1 0,0 1 0,-1 0-1,1-1 1,0 1 0,0 0 0,0 0 0,-1-1 0,1 1-1,0 0 1,0 0 0,0 0 0,-1 0 0,1 0 0,0 0 0,0 0-1,0 0 1,0 0 0,-1 0 0,1 1 0,0-1 0,0 0-1,0 1 1,-1-1 0,1 0 0,0 1 0,-1-1 0,2 2-1,13 13 74,-13-10 36,0 0 0,0 1-1,0-1 1,-1 0-1,0 1 1,0-1 0,0 0-1,-1 1 1,0 6 0,1 1 74,1 165 983,-3-96-761,5 163 355,-4-244-701,-2-17-92,-27-82-2945,12 41-2038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 16611,'0'0'3632,"9"-1"-4068,4 0 439,33-2 36,-42 3-24,-1 0-1,1-1 1,-1 1-1,1-1 1,5-2-1,14-2-295,-23 5 262,0 7-36,8 126 138,0-26-4,-7-64 25,9 380 2149,-10-200-1476,0-222-805,-4-4-88,-5-4-1021,0-1 0,1-1 0,-12-16-1,-10-13-3756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4416,'0'0'13479,"6"28"-12767,1 0-522,0 2 30,-1 1-1,-1 0 0,1 61 1,-6 31 972,1-122-1242,1-3-40,5-5-193,-1-1 1,10-15 0,1-2-1643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 12202,'0'0'9106,"6"-4"-8979,-6 4-136,0 0 0,0 0-1,0 0 1,0 0 0,0 0 0,1 0-1,-1 0 1,0 0 0,0 0 0,0-1 0,0 1-1,1 0 1,-1 0 0,0 0 0,0 0-1,0 0 1,0 0 0,1 0 0,-1 0 0,0 0-1,0 0 1,0 0 0,0 0 0,1 1-1,-1-1 1,0 0 0,0 0 0,0 0 0,0 0-1,1 0 1,-1 0 0,0 0 0,0 0-1,0 0 1,0 1 0,0-1 0,0 0 0,1 0-1,-1 0 1,0 0 0,0 0 0,0 1-1,0-1 1,0 0 0,7 29 34,-2 1 0,3 53 0,-7 63 668,-1-78-621,-1-65-149,1-1 0,1 1-1,-1 0 1,0 0 0,0 0 0,1-1 0,0 1 0,1 4-1,-1-6-592,0-4-296,3-19-2175,-4-8-2125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56 12938,'0'0'4329,"12"-9"-4338,35-28-47,-46 36 52,0 0 0,-1 0 0,1 0 1,0 1-1,0-1 0,0 0 0,0 1 1,0-1-1,0 1 0,0-1 0,1 1 1,-1-1-1,0 1 0,0 0 0,2-1 1,-1 1 2,1 1-1,-1-1 1,1 0 0,-1 1 0,1 0 0,-1-1 0,0 1-1,0 0 1,1 0 0,-1 0 0,0 0 0,0 1 0,0-1 0,3 3-1,-1-1 2,0 1-1,-1 0 0,1 0 0,-1 1 1,0-1-1,3 7 0,1 2 90,-1 1-1,-1 0 0,7 26 0,-9-20 233,0 0 0,-1 1 0,-2-1 0,-1 25-1,0-2 164,-2 11-376,-1-1 1,-15 62-1,8-21-73,11-93-60,0-1 0,0 0 0,0 1-1,0-1 1,0 1 0,0-1 0,0 0 0,-1 1 0,1-1 0,0 1-1,0-1 1,0 0 0,-1 1 0,1-1 0,0 0 0,0 0-1,-1 1 1,1-1 0,0 0 0,-1 1 0,1-1 0,0 0 0,-1 0-1,1 0 1,0 0 0,-1 1 0,1-1 0,-1 0 0,1 0 0,0 0-1,-1 0 1,1 0 0,-1 0 0,1 0 0,0 0 0,-1 0 0,1 0-1,-1 0 1,1 0 0,0 0 0,-1 0 0,1 0 0,-1-1 0,1 1-1,0 0 1,-1 0 0,1 0 0,0-1 0,-1 1 0,1 0-1,0 0 1,-1-1 0,1 1 0,0 0 0,0-1 0,-1 1 0,1 0-1,0-1 1,-1 1 0,-4-10-417,1 0-1,0 0 1,0-1-1,-3-15 1,-5-14 42,6 26 504,1 0 0,1 0 0,0 0 0,1-1 0,1 0 0,-1-15 0,3 29-89,0 1-1,0 0 1,0 0-1,0-1 1,0 1 0,0 0-1,0-1 1,0 1 0,0 0-1,0 0 1,0-1-1,1 1 1,-1 0 0,0 0-1,0-1 1,0 1 0,0 0-1,0 0 1,1 0-1,-1-1 1,0 1 0,0 0-1,0 0 1,1 0 0,-1 0-1,0-1 1,0 1-1,1 0 1,-1 0 0,19-9 1273,36-12-1,-14 5-240,396-184 1934,-330 143-2933,-100 54-91,-3 0-64,0 0-1,1 0 1,0 1 0,0 0-1,0 0 1,0 0-1,0 0 1,0 1 0,0 0-1,0 0 1,6 0-1,-10 1 72,-1 0 0,0 0-1,1 1 1,-1-1 0,0 0-1,1 0 1,-1 0-1,0 0 1,1 1 0,-1-1-1,0 0 1,0 0 0,1 1-1,-1-1 1,0 0-1,0 0 1,1 1 0,-1-1-1,0 0 1,0 1 0,0-1-1,1 0 1,-1 1 0,0-1-1,0 0 1,0 1-1,0-1 1,0 0 0,0 1-1,0-1 1,0 0 0,0 1-1,0 15-359,0-10 204,0-1 37,0 13-1162,0-18 1251,-1 1 0,1-1 0,0 0 0,0 1 0,0-1 1,0 0-1,0 1 0,0-1 0,-1 0 0,1 0 0,0 1 0,0-1 0,0 0 0,-1 0 0,1 1 0,0-1 0,0 0 0,-1 0 0,1 0 0,0 1 0,0-1 0,-1 0 0,1 0 0,0 0 0,-1 0 0,1 0 0,0 0 0,-1 0 0,1 1 0,0-1 0,0 0 0,-1 0 0,1 0 0,0 0 0,-1 0 0,1-1 0,0 1 0,-1 0 0,1 0 0,0 0 0,-1 0 0,1 0 0,0 0 0,-1-1 0,-15-9-4036,-5-8-5708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184 24 3696,'0'0'13530,"-11"-6"-13225,4 2-273,4 2-24,0 0 0,0 0-1,0 1 1,0-1 0,0 1 0,0 0 0,-6-2 0,9 3-8,-1 0 1,1 0-1,-1 0 1,0 0-1,1 0 1,-1 0-1,1 0 1,-1 1 0,1-1-1,-1 0 1,1 0-1,-1 0 1,1 1-1,-1-1 1,1 0-1,-1 0 1,1 1-1,-1-1 1,1 0 0,-1 1-1,1-1 1,-1 1-1,1 0 1,-1 1-1,0-1 0,1 0 1,-1 1-1,1-1 0,-1 1 1,1-1-1,0 0 1,0 1-1,-1-1 0,1 1 1,1 2-1,0 52 505,14 95 0,44 289 2493,-44-321-2374,2 149 1,-17-268-623,0 0-1,0 0 1,0 0-1,0 0 1,0 0 0,0 0-1,0 1 1,0-1 0,0 0-1,0 0 1,0 0-1,0 0 1,0 0 0,0 0-1,0 0 1,0 1-1,0-1 1,0 0 0,0 0-1,0 0 1,0 0-1,0 0 1,0 0 0,0 0-1,0 0 1,0 1 0,-1-1-1,1 0 1,0 0-1,0 0 1,0 0 0,0 0-1,0 0 1,0 0-1,0 0 1,0 0 0,0 0-1,-1 0 1,1 0 0,0 0-1,0 0 1,0 0-1,0 0 1,0 0 0,0 0-1,0 0 1,-1 0-1,1 0 1,0 0 0,0 0-1,0 0 1,0 0 0,0 0-1,0 0 1,0 0-1,-1 0 1,-3 0-30,-1-1-1,1 0 1,-1 0-1,1 0 1,0 0-1,-1-1 1,1 1-1,0-1 1,0 0 0,0-1-1,0 1 1,1-1-1,-1 1 1,-4-5-1,-5-5-319,1-1-1,-17-22 1,-30-48-537,52 72 910,1 0 0,0 0 0,1 0 0,0-1 0,1 1 0,-4-17-1,7 24 49,0 0 0,1 0 0,-1 0 0,1 0 0,0 0 0,0 0 0,0 0 0,1 0 0,-1 0 0,1 0 0,0 1 0,0-1 0,1 0 0,-1 0 0,1 1 0,-1-1 0,1 0 0,0 1 0,1 0 0,-1-1 0,0 1 0,1 0 0,0 0 0,0 1 0,6-6 0,5-4 168,1 1 0,23-15 0,-33 23-472,1 0 1,0 0-1,1 1 0,-1 0 0,0 0 0,1 0 0,-1 1 0,1 0 0,12-1 0,-11 2-3895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61 13482,'0'0'8570,"129"15"-7538,-86-15-367,5 0-169,-5-5-152,0-15-216,-10 5-56,-7-6-72,-15 11-8,-5 5-224,-17 5-408,-16 20-1001,-16 11-13842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0 188 18475,'0'0'4145,"156"-41"-4089,-92 11-40,-10 0 136,-6-1-40,-5 6-112,-11 5-184,-15 9-520,-7 11-752,-10 26-1297,-10-1 1881,-12-5-1240,-10-20 55,10 0-6000,-4 0 3800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311 1 11722,'0'0'4942,"-9"24"-4532,8-21-385,-65 189 1695,-94 207 610,113-291-2251,37-87-177,-4 10 5,10-13-2757,7-41-801,10-10-355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5457,'0'0'6922,"0"16"-6444,0 109 1381,0-107-951,8 37-1,-5-38-618,2 37-1,-5-36-264,1 0-1,4 20 1,5-16 58,-4-9 107,-4-11-51,-1 0-1,1-1 1,-1 1 0,1-1 0,0 0 0,0 1 0,0-1 0,-1 0 0,1 0 0,0 0 0,1 0-1,1 0 1,6 4 491,1 1-342,0-1 0,0 0 1,0 0-1,1-1 0,0 0 0,0-1 1,0-1-1,15 2 0,6-2 275,63-3 0,-83 0-432,0-1 0,0 0 0,-1-1 0,1-1 0,0 0 0,14-7 0,69-41 717,-77 41-700,-17 9-136,4-1 18,0 0-1,0-1 1,0 0-1,-1 0 0,7-7 1,-10 8-27,0 1-1,0-1 1,-1 0 0,1 1-1,-1-1 1,1 0 0,-1 0-1,0 0 1,0 0 0,0 0-1,0 0 1,-1 0 0,0 0-1,1 0 1,-1 0 0,0-5-1,-2-9-338,-1 0-1,-1 0 1,0 1-1,-1 0 1,-1 0-1,0 0 1,-17-28-1,-33-42-6805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 26 7521,'0'0'15606,"-1"16"-16342,-10 8 348,9-20 368,0 0 0,0 0 0,0 1 0,0 0 0,1-1 0,0 1 0,0-1 0,0 1 0,0 7 0,0 1 15,1-8 1,0 0 1,0 0-1,0 0 1,1 5 0,0-9 4,-1 0 0,0 1-1,1-1 1,-1 0 0,1 0 0,0 1 0,-1-1 0,1 0 0,0 0 0,0 0 0,-1 0 0,1 0 0,0 0 0,0 0 0,0 0 0,0 0 0,1 0 0,1 1 0,3 1 53,-1-1 1,1 0 0,0 0 0,0 0 0,0-1-1,0 0 1,1 0 0,-1 0 0,0-1-1,0 0 1,1 0 0,6-2 0,-11 2-37,1 0 0,0-1-1,-1 1 1,1-1 0,-1 0 0,1 0 0,-1 0 0,1 0 0,-1 0-1,1 0 1,-1-1 0,0 1 0,0-1 0,0 0 0,0 1 0,0-1-1,0 0 1,0 0 0,-1-1 0,1 1 0,-1 0 0,1 0 0,-1-1 0,0 1-1,0-1 1,0 1 0,0-1 0,0 1 0,0-6 0,0 4-40,-1-1 1,0 0 0,0 0 0,0 0-1,0 1 1,-1-1 0,1 0-1,-1 0 1,-1 1 0,1-1 0,-1 1-1,1-1 1,-1 1 0,-1 0-1,1-1 1,-1 1 0,1 0 0,-1 0-1,0 1 1,0-1 0,-1 1-1,1-1 1,-1 1 0,-5-3 0,-26-15-1981,6 9-3060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29.544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14 393 17803,'0'0'2918,"-2"18"-2772,-7 62-88,8-60-30,0 30-1,1-28-48,0-21-9,0-1 0,0 1 1,0 0-1,0-1 0,0 1 0,0-1 1,0 1-1,0 0 0,0-1 1,0 1-1,0 0 0,0-1 1,0 1-1,1-1 0,-1 1 1,0-1-1,0 1 0,1 0 0,-1-1 1,0 1-1,1-1 0,-1 1 1,1-1-1,-1 0 0,1 1 1,-1-1-1,1 1 0,-1-1 0,1 0 1,-1 1-1,1-1 0,-1 0 1,1 0-1,-1 1 0,1-1 1,0 0-1,-1 0 0,1 0 0,0 0 1,-1 0-1,1 0 0,-1 0 1,1 0-1,0 0 0,-1 0 1,1 0-1,0 0 0,0-1 0,2 0-54,0 0 0,0 0-1,-1 0 1,1-1 0,0 1-1,-1-1 1,1 0-1,-1 0 1,0 0 0,3-3-1,94-120 403,-23 26 444,179-176 1430,-253 274-2223,-2 0 36,1 1 0,-1 0 0,1 0 1,-1-1-1,1 1 0,-1 0 0,0 0 0,1-1 0,-1 1 1,0-1-1,1 1 0,-1 0 0,0-1 0,1 1 1,-1-1-1,0 1 0,0-1 0,1 1 0,-1 0 1,0-1-1,0 1 0,0-1 0,0 1 0,0-1 0,0 1 1,0-1-1,1 0 0,-2 1 0,1-1 0,0 1 1,0-1-1,0 1 0,0-1 0,0 1 0,0-1 1,0 1-1,-1 0 0,1-1 0,0 1 0,0-1 1,-1 1-1,1-1 0,0 1 0,-1 0 0,1-1 0,0 1 1,-1 0-1,1-1 0,-1 1 0,1 0 0,0-1 1,-1 1-1,0 0 0,-47-36-2700,25 15-1591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49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56 11962,'0'0'5136,"11"0"-1799,13 0-2571,59-3 573,-72 2-1293,-1-1-1,1-1 1,0 0 0,-1 0 0,17-8 0,-3 0-38,25-7 1,-49 18-19,0 0 1,0-1-1,0 1 0,0 0 1,0 0-1,0 0 0,0 0 1,0 0-1,1 0 0,-1 0 1,0 0-1,0 0 0,0 0 1,0 0-1,0 0 0,0 0 1,0 0-1,0 0 1,1 0-1,-1 0 0,0 0 1,0 0-1,0 0 0,0 0 1,0 0-1,0 0 0,0 0 1,0 1-1,0-1 0,0 0 1,1 0-1,-1 0 0,0 0 1,0 0-1,0 0 0,0 0 1,0 0-1,0 0 0,0 0 1,0 0-1,0 0 0,0 1 1,0-1-1,0 0 0,0 0 1,0 0-1,0 0 0,0 0 1,0 0-1,0 0 0,0 0 1,0 0-1,0 1 0,0-1 1,0 0-1,0 0 1,0 0-1,0 0 0,0 0 1,0 0-1,0 0 0,0 0 1,0 0-1,0 1 0,0-1 1,0 0-1,0 0 0,0 0 1,-1 0-1,-1 21-1786,-12 4-873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50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5 1 17531,'0'0'2649,"-5"117"-2641,5-67 0,0 1 8,0 0-8,0-11 8,0-9-16,0-6 8,0-10-8,0-20-1048,11-25-1049,-6-11-903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51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1 264 13018,'0'0'593,"2"1"-1561,1 0 1173,1 0 0,-1 0 0,1 0 0,0-1 0,-1 1 0,1-1 0,0 0 0,0 0-1,-1 0 1,1 0 0,0-1 0,-1 1 0,1-1 0,0 0 0,-1 0 0,1 0 0,-1-1 0,0 1 0,5-4-1,8-4-325,-1-1 0,25-21-1,-23 17 647,26-21 25,-14 11-13,50-32 0,-63 46-495,4-3-40,2 1 0,0 1-1,41-15 1,-56 24 18,1 1 1,-1 0-1,1 0 1,-1 0-1,10 1 1,-11 0 48,-5 0-48,0 1 0,0-1 0,0 0 0,0 0 0,0 1 0,0-1 0,-1 1 0,1-1 0,0 1 0,0-1 0,0 1 0,0-1 0,-1 1 0,1 0 0,0-1 0,0 1 0,-1 0 0,1 0 1,-1 0-1,1-1 0,-1 1 0,1 0 0,-1 0 0,1 0 0,-1 0 0,0 0 0,0 0 0,1 0 0,-1 0 0,0 0 0,0 1 0,1 7 152,0-1 0,-1 16-1,0-16-62,0-4-80,-1 0 1,0 0-1,1 0 0,-1 1 0,-1-2 1,1 1-1,-1 0 0,1 0 0,-1 0 1,0-1-1,-1 1 0,1-1 0,-6 6 1,-1 2-126,-2-1 0,-17 15 0,-5-1-2163,1-7-3761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52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33 1 11498,'0'0'1489,"6"5"-1335,-5-4-155,3 2 80,0 0-1,0 0 1,-1 0 0,0 1-1,1 0 1,-1 0 0,-1 0-1,1 0 1,0 0 0,-1 0-1,0 1 1,2 6 0,1 9 179,-1 1-1,-1 0 1,-1 0 0,-1 22 0,0-12 70,0 200 1334,-2-131-1208,2-90-398,-2-1-1,1 1 1,-1 0 0,-1 0-1,-4 17 1,5-27-39,0 1 1,1-1 0,-1 1 0,0-1 0,0 0 0,1 0-1,-1 1 1,0-1 0,0 0 0,0 0 0,1 0-1,-1 0 1,0 0 0,0 0 0,0 0 0,1 0 0,-1 0-1,0 0 1,0 0 0,0-1 0,0 1 0,-11-9-368,-25-43-2345,17 22-1440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53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44 0 9249,'0'0'4109,"-3"21"-3800,-10 69 189,-4-11 1124,8-41-847,8-23-678,8-21-541,54-56 419,-36 35 129,1 2 1,0 0-1,49-32 0,-73 55-55,0 1 0,1 0 1,-1 0-1,1 0 0,-1 0 0,1 0 0,-1 0 1,1 1-1,-1-1 0,1 1 0,4 0 0,-6 0-39,0 0 0,0 0 0,0 0 0,0 0 0,0 1 0,0-1 0,1 0-1,-1 1 1,0-1 0,0 1 0,0 0 0,0-1 0,0 1 0,-1 0 0,1-1-1,0 1 1,0 0 0,0 0 0,-1 0 0,1 0 0,0 0 0,-1-1 0,1 2-1,0-1 1,-1 0 0,0 0 0,1 0 0,-1 0 0,1 2 0,4 22 44,-2 0 1,0 1 0,-2 0-1,-2 35 1,1-14-32,-1-47-23,1 0 1,0 1 0,0-1 0,0 0 0,0 0-1,0 0 1,0 1 0,0-1 0,0 0 0,0 0-1,0 0 1,0 1 0,0-1 0,0 0 0,0 0-1,0 0 1,0 0 0,0 1 0,0-1-1,0 0 1,0 0 0,1 0 0,-1 1 0,0-1-1,0 0 1,0 0 0,0 0 0,0 0 0,0 0-1,1 1 1,-1-1 0,0 0 0,0 0 0,0 0-1,0 0 1,1 0 0,-1 0 0,0 0 0,0 0-1,0 0 1,0 1 0,1-1 0,-1 0-1,0 0 1,0 0 0,0 0 0,1 0 0,-1 0-1,0 0 1,0 0 0,0 0 0,1-1 0,-1 1-1,0 0 1,0 0 0,2 0 27,3 0 113,2 0-14,0 0 0,-1 0 0,1 0 0,0-1-1,-1 0 1,1-1 0,-1 1 0,9-4 0,35-23 115,-96 65-2914,10-16-2817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54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0 9674,'0'0'5120,"19"1"-4686,6 0-282,92 2 696,-11-8 1002,-105 5-1841,-1 0 1,1 0-1,-1 0 0,1 1 1,-1-1-1,1 0 1,-1 0-1,0 0 0,1 1 1,-1-1-1,1 0 1,-1 0-1,1 1 1,-1-1-1,0 0 0,1 1 1,-1-1-1,0 1 1,1-1-1,-1 0 1,0 1-1,1-1 0,-1 1 1,0-1-1,0 1 1,0-1-1,1 1 1,-1-1-1,0 1 0,0-1 1,0 2-1,1 17 290,-1-14-198,-1 5-48,0-1 1,0 1-1,-1 0 1,0 0 0,-1 0-1,0-1 1,0 1 0,-1-1-1,-9 16 1,8-15-50,1-2-264,-1 0 0,1-1 0,-2 0 0,1 0 0,-1 0 0,0 0 1,0-1-1,-1 0 0,0 0 0,-8 4 0,-11 6-4118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55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1 13810,'0'0'4865,"48"117"-4592,-37-92-193,0-10-80,-6-5-128,0-5-465,-5-20-9793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56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1 169 4841,'97'25'9962,"-93"-23"-9789,-1-1 0,2 0 0,-1 0 0,0 0 0,0-1 0,0 0 0,0 1 1,0-2-1,5 1 0,0-1-119,-1-1 6,0 1-1,0-1 1,0-1-1,0 1 1,0-1-1,9-6 0,45-28 638,-28 15-519,104-51 87,-118 64-51,1 2-1,-1 0 1,1 1-1,0 1 1,27-3-1,-45 7-206,4 0 32,0 1 0,1-1 1,-1 2-1,13 0 0,-18 0-28,-1-1 0,1 0 0,0 1 0,-1-1 0,1 1-1,-1 0 1,1 0 0,-1-1 0,1 1 0,-1 0 0,0 0 0,1 0-1,-1 1 1,0-1 0,0 0 0,0 0 0,0 1 0,0-1 0,0 0-1,0 1 1,0-1 0,0 1 0,-1-1 0,1 1 0,-1 0-1,1 1 1,1 7 51,-1 0-1,-1 0 1,1 0-1,-2 11 0,0 2-9,1-17-63,-1-1 0,0 1 0,0-1 0,0 1 1,0-1-1,-1 0 0,0 1 0,0-1 0,-1 0 0,1 0 0,-1-1 0,0 1 0,0 0 1,-1-1-1,-5 6 0,1-2-309,0-1-1,0 0 1,0-1 0,-1 0 0,0 0 0,-1-1 0,-11 5 0,-10 1-2414</inkml:trace>
  <inkml:trace contextRef="#ctx0" brushRef="#br0" timeOffset="1">328 98 10722,'0'0'3833,"-5"111"-3777,5-70 96,0-5 72,0-6-64,-5-5-64,5-4 72,-6-21-120,1 0-48,5-6-1489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58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16 1 13178,'0'0'6218,"0"121"-5490,0-55 424,0 30-600,0 31-352,-5-10-136,5-6-64,0-14 0,-6-6-64,6-20-1088,-5-10-4665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59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3 16 9754,'-2'0'8944,"15"4"-8121,0-1-1,0-1 1,1-1 0,18 1 0,57-5-260,-74 1-543,1-1-1,-1 0 1,22-9 0,-24 8-83,-13 4 51,0 0-1,0 0 0,0 0 0,1 0 0,-1 0 1,0 0-1,0 0 0,0 0 0,0 0 0,0-1 0,1 1 1,-1 0-1,0 0 0,0 0 0,0 0 0,0 0 0,1 0 1,-1 0-1,0 1 0,0-1 0,0 0 0,0 0 0,1 0 1,-1 0-1,0 0 0,0 0 0,0 0 0,0 0 0,0 0 1,0 0-1,1 0 0,-1 1 0,0-1 0,0 0 0,0 0 1,0 0-1,0 0 0,0 0 0,0 0 0,0 1 0,1-1 1,-1 0-1,0 0 0,-4 9-766,-19 11-1345,-4 9-3093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29.90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22 0 14131,'0'0'3087,"0"20"-2970,2 62 356,-1-77-345,-1 0-1,1 0 1,-1 0-1,2-1 1,-1 1-1,0 0 1,1-1-1,0 1 1,0-1-1,0 0 1,5 7-1,-3-5 95,-3-3-109,1 0 0,0-1 0,1 1-1,-1-1 1,0 1 0,1-1 0,-1 0 0,1 0 0,0 0 0,-1 0 0,1 0 0,0-1 0,0 1 0,0-1-1,1 0 1,2 1 0,3 0 78,0-1 1,0 0-1,1-1 0,11 0 0,-3 0-127,-19 4-435,-3 4-715,1 0 0,-2 0 0,-9 15 0,-7 5-7649</inkml:trace>
  <inkml:trace contextRef="#ctx0" brushRef="#br0" timeOffset="1">0 605 14547,'0'0'6449,"102"-42"-5489,-71 17-88,-1-8-191,1 4-321,-9 4-280,-8 8-80,-5 9-601,-9 4-351,-5 4 152,-17 0-888,0 0-6154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60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0 0 13202,'0'0'4417,"11"127"-4353,-5-76 376,-6-6 273,5-9-393,0-6-232,1-14-72,-1-6-16,0-10-208,6 0-745,-6-21-647,1-4-2641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61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1 261 14635,'0'0'2209,"17"-5"-1833,-9 3-379,123-42 64,-83 24 369,69-42 0,38-37 123,-139 89-576,-12 7 24,1 0 0,0 0 0,0 1 0,8-4 0,-12 6-1,0 0 0,-1 0 0,1-1 0,-1 1 0,1 0 0,0 0 0,-1 0 0,1 0 0,0-1 0,-1 1 0,1 0 0,0 0 0,-1 0 0,1 0 0,0 1 0,-1-1 0,1 0 0,0 0 0,-1 0 0,1 0 0,-1 1 0,1-1 0,0 0 0,-1 1 0,1-1 0,-1 0 0,1 1 0,-1-1 0,1 1 0,-1-1 0,1 1 0,-1-1-1,0 1 1,1-1 0,-1 1 0,0-1 0,1 1 0,-1-1 0,0 1 0,1 0 0,-1-1 0,0 1 0,0 0 0,0-1 0,0 1 0,0 0 0,0-1 0,0 1 0,0 1 0,0 4 43,1 15 43,-2-1-1,0 1 0,-1-1 0,-8 34 0,-4-16-126,-1-1 0,-2 0 0,-2-2 0,-1 0 0,-1 0 0,-2-2 0,-2-1 0,-38 39 0,61-69-9,-1 1 1,1-1 0,-1 0-1,1 0 1,-1 0-1,0 0 1,0 0-1,0-1 1,0 1 0,0-1-1,-4 1 1,-1 0-1341,1-1 1,0 0 0,-14-1-1,9 0-8559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62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1 12346,'0'0'2977,"0"132"-2761,0-102 144,0-4-72,0 4-120,0-5 48,0-4-152,0-6-48,0-10-16,0-20-120,5-16-2056,6-14-889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63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81 66 10306,'116'-55'6797,"-93"44"-4803,-23 18-1118,0 7-208,-4 88 1141,3-88-1959,-1-1-1,-1 0 0,-1 0 1,0 0-1,-10 22 1,-6 0-1389,-1 0 0,-34 40 0,29-39 1140,11-16 280,0-1 91,-19 34-1,32-45 18,3-7-3,0-1-1,0 0 1,0 1-1,0-1 1,1 0-1,-1 0 1,0 0-1,0 1 1,0-1-1,0 0 1,0-1-1,2 1 1,-1 0 45,5 0 149,0-1-1,0 0 0,0 0 1,-1-1-1,1 1 1,0-1-1,10-5 1,43-27 1236,-31 17-992,-2 2-110,84-45 308,-109 59-702,-2 4-638,-2 4 657,1 0 0,-1 0 0,0 1 0,0-1 0,-1-1 0,0 1 0,0 0 0,-6 9 0,-2 5 13,-18 38-47,3 2-1,-21 72 1,24-71-20,17-47-28,0 1 1,0 0-1,-2 16 0,7-25 52,0-5 51,1-1-1,-1 1 1,1 0 0,0 0 0,0 0 0,0 0-1,0 4 1,0-6 36,1 1 1,-1 0-1,0-1 0,1 1 0,-1-1 0,0 1 0,1-1 0,-1 1 1,1 0-1,-1-1 0,1 1 0,-1-1 0,1 0 0,0 1 1,-1-1-1,1 1 0,0-1 0,-1 0 0,1 0 0,0 1 0,-1-1 1,1 0-1,0 0 0,0 0 0,26 7-40,15 2 862,0 1 1,-1 3-1,59 26 0,-71-24-676,32 24 0,-60-38-154,0-1 0,0 1 1,0 0-1,0-1 0,0 1 0,-1 0 1,1 0-1,0-1 0,-1 1 0,1 0 1,0 0-1,-1 0 0,1 0 0,-1 0 1,1 0-1,-1 0 0,0 0 0,1 0 1,-1 0-1,0 0 0,0 0 0,0 0 1,1 1-1,-1-1 0,-1 0 0,1 0 1,0 0-1,0 0 0,0 0 0,0 0 1,-1 1-1,0 0-57,0-1 0,1 0 0,-1 1 0,0-1 0,0 0 0,0 0 0,0 0 0,0 0 0,0 0 0,0 0 0,-1 0 0,1 0 0,0 0 0,0-1 0,-1 1 0,1 0 0,-1-1 0,1 1 0,0-1 0,-1 0 0,-1 1 1,1-1-284,0 0 0,0 1 0,-1-1 0,1-1 0,0 1 0,0 0 0,0 0 1,0-1-1,0 1 0,-1-1 0,1 0 0,0 1 0,0-1 0,1 0 1,-1 0-1,0 0 0,0-1 0,-2-1 0,-13-20-11425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64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285 0 14979,'0'0'2576,"-49"137"-2432,39-96 32,-6-1-24,5-4-16,-11 4 112,1-4 48,-1-1-95,1-15-193,-6 6 112,6-11-120,-1-15-264,-5 0-825,11 0-2047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65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0 292 10242,'0'0'4733,"6"-8"-3505,-5 6-1167,2-2 21,0-1 0,1 1 0,-1 0-1,1 0 1,0 0 0,0 0 0,0 1-1,0-1 1,1 1 0,-1 0 0,1 1-1,8-4 1,-5 4 143,0 0 1,0 1-1,0 0 0,0 0 1,13 2-1,8-2 660,2-2-317,1-2 0,-1 0 0,-1-3 0,49-17 1,113-58 656,-6 1-987,-148 71-447,-31 9-459,-25 6-256,-18 8-1679,-11-1-5851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41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312 1 14603,'0'0'3112,"-1"20"-3036,1-10-65,-1 10 11,-1 1-1,0-1 1,-1 1-1,-2-1 1,-8 27-1,-19 33-419,-4 0 0,-4-3 0,-71 107 0,100-167 365,0-1 0,-1-1 0,-18 19 0,29-33-16,1-5-125,4-10-252,1 0 0,0 1 1,1 0-1,0 0 0,1 0 0,16-21 0,-5 6-468,82-121-3955,-23 56 5502,-76 92-571,0 0 108,0-1 0,1 0 0,-1 0 0,1 1 0,0-1 0,-1 1-1,1 0 1,0-1 0,0 1 0,0 0 0,0 0 0,0 0 0,0 1 0,0-1 0,4-1 2416,-2 3-1876,-4-2-710,1 1 1,-1 0-1,0 0 0,1 0 0,-1 0 0,0 0 0,1 0 0,-1 0 0,0-1 1,1 1-1,-1 0 0,0 0 0,1 1 0,-1-1 0,0 0 0,1 0 0,-1 0 1,1 0-1,-1 0 0,0 0 0,1 0 0,-1 0 0,0 1 0,0-1 0,1 0 1,-1 0-1,0 0 0,1 1 0,-1-1 0,0 0 0,0 0 0,1 1 1,-1-1-1,0 0 0,0 1 0,0-1 0,0 0 0,1 1 0,-1-1 0,0 0 1,0 1-1,5 54 908,-4 156 552,-2 246 1089,-8-274-1535,8-91-819,1-302-3556,0 111-191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42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1 14635,'0'0'7241,"53"10"-7097,-37 0-80,-5-5-64,0 10-40,-6 11-424,-5-6-1368,0-5-2873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43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1 391 18507,'0'0'1638,"5"2"-1788,-2-1 145,0 0 1,0 0-1,0 0 0,0 1 1,0-1-1,0 1 1,-1 0-1,1-1 1,0 1-1,-1 1 1,0-1-1,1 0 1,-1 1-1,0-1 0,0 1 1,0-1-1,-1 1 1,1 0-1,-1 0 1,1 0-1,1 5 1,0 9 8,0-1 1,-2 1-1,0 0 1,0 0-1,-3 17 1,1 8 36,1 99 1311,1-141-1374,-1 0 1,1 0-1,-1 1 1,1-1 0,-1 0-1,1 0 1,-1 0-1,1 0 1,-1-1 0,1 1-1,-1 0 1,1 0-1,0 0 1,-1 0 0,1 0-1,-1-1 1,0 1-1,2-1 1,0-1-5,0 0 1,-1 0-1,1 0 1,0-1-1,-1 1 0,0 0 1,1-1-1,-1 0 0,0 1 1,0-1-1,0 0 1,-1 1-1,1-1 0,0-3 1,4-14-179,-2 9 31,39-131-5132,-25 69-3872</inkml:trace>
  <inkml:trace contextRef="#ctx0" brushRef="#br0" timeOffset="1">333 193 13354,'0'0'8258,"129"-50"-7378,-91 34-152,-1-4-279,1-5-257,0 5-88,-6-6-88,-5 11-16,-11 5-168,-11 0-361,-10 10-1319,-17 5-744,-10 5-6418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45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43 0 7273,'0'0'13747,"0"142"-13339,0-91-96,0 0-64,0-11-136,0 1-112,0-6-48,-5 1-632,-11-11-1872,-6-5-4194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30.23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0 13554,'0'0'6281,"3"20"-5439,9 67-202,-2 4-26,-8-62-419,2-1 1,8 34-1,-11-59-70,0 0 0,1 0-1,-1 0 1,1 0 0,0 0-1,-1-1 1,1 1-1,1-1 1,-1 1 0,0-1-1,0 0 1,1 0 0,-1 0-1,1 0 1,0 0 0,0-1-1,-1 1 1,1-1 0,0 0-1,0 1 1,6 0-1,3 1-7,-1-1-1,1 0 0,0 0 1,19-1-1,15 0 277,-24 0-148,0-1 0,0-1-1,-1 0 1,35-8 0,-38 5-169,-17 4 6,-14-1 87,-88-10-3172,38 2-2319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46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1 598 13082,'0'0'6183,"26"-10"-5043,-23 9-1139,53-22 142,91-49-1,98-76 1796,-10-17-1411,-226 159-560,11-10 88,-19 15-88,0 0 0,0 0-1,0 0 1,-1 0 0,1 0-1,0 0 1,0 0 0,-1 0 0,1 0-1,-1 0 1,1 0 0,-1-1-1,1 1 1,-1 0 0,0-2-1,-13 2-1079,-27 6-709,27-3 892,-23 1 1,36-3 893,0 0 0,-1 0 0,1 0 0,-1 0 1,1 0-1,0 0 0,-1 0 0,1 0 0,-1 0 0,1-1 0,0 1 0,-1 0 0,1 0 1,0 0-1,-1-1 0,1 1 0,0 0 0,-1 0 0,1-1 0,0 1 0,-1 0 0,1-1 1,0 1-1,0 0 0,0-1 0,-1 1 0,1 0 0,0-1 0,0 1 0,0-1 0,-1-14 49,1 12-65,-1-13 239,-4-23 1,3 22 31,-1-23 0,3 39-214,0 1-3,0 0 0,0 0-1,0-1 1,0 1 0,0 0-1,1-1 1,-1 1-1,0 0 1,0 0 0,0-1-1,0 1 1,-1 0 0,1-1-1,0 1 1,0 0 0,0 0-1,0-1 1,0 1 0,0 0-1,0 0 1,0-1 0,-1 1-1,1 0 1,0 0 0,0-1-1,0 1 1,-1 0 0,1 0-1,0-1 1,0 1 0,0 0-1,-1 0 1,1 0 0,0 0-1,0 0 1,-1-1 0,0 1-1,1 0 122,-6 2 825,1 4-861,0 0-1,1 0 0,0 1 1,0-1-1,-6 15 0,-2 2-60,-292 495 171,272-465-177,3-4-152,2 1-1,2 1 1,-27 80 0,47-105-2117,20-46-1130,5-13-3491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47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17 1 11090,'0'0'5012,"0"7"-4874,5 99 560,-4-48-383,0-12-71,-9 92 1,0-73-210,1 107 0,14-212-413,28-123-1900,-18 78-1516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48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12 57 2984,'0'0'11211,"10"-7"-11134,34-24-17,-42 29-21,0 1 0,-1-1-1,1 1 1,0-1 0,0 1 0,0 0-1,0 0 1,0 0 0,5-1-1,0 0 139,-5 1-108,-1 1 0,0-1 0,1 1 0,-1 0 0,0 0 0,1-1 0,-1 1 0,1 0 0,-1 0 0,0 1 0,1-1 0,-1 0 0,0 0 0,1 1 0,-1-1 0,0 0 0,1 1 0,-1 0 0,0-1 0,0 1 0,1 0 0,-1-1 0,0 1 0,0 0 0,0 0 0,0 0 0,1 2 0,3 12 69,-1 0-1,-1 1 0,0 0 0,0 22 1,-3 68 25,-1-50 233,1 257 1245,0-297-1608,0-1 1,-6 26-1,6-36-17,-1-1-1,0 0 1,-1 0-1,1 0 1,-1 0 0,1 0-1,-1 0 1,0-1-1,-1 1 1,1-1 0,-1 1-1,0-1 1,-5 6-1,5-8-17,1 1-1,0-1 0,0 0 1,-1 0-1,1-1 0,-1 1 1,1 0-1,-1-1 0,1 1 1,-1-1-1,1 0 0,-1 0 1,1 0-1,-1 0 0,0-1 1,1 1-1,-1 0 0,1-1 1,0 0-1,-1 0 0,1 0 1,-1 0-1,1 0 0,0 0 1,0 0-1,0-1 0,0 1 1,0-1-1,0 0 0,-3-2 1,1-2-48,0-1 1,0 1-1,0-1 0,1 0 1,0 0-1,0 0 1,1 0-1,-1-1 1,2 1-1,-3-15 1,2-1-18,1 0 0,3-34 0,-1 47 115,1 0-1,0 0 1,0 0-1,1 0 1,0 0-1,1 1 0,0 0 1,7-12-1,-1 5 122,1 0 0,0 1 0,20-20 0,-28 31-134,1 0 1,1 0-1,-1 1 0,0 0 0,10-6 1,-12 8-232,0 0 1,1 0 0,-1 1-1,0-1 1,0 0 0,0 1 0,0-1-1,1 1 1,-1 0 0,0 0-1,0 0 1,1 0 0,-1 0 0,0 0-1,4 2 1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33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49 0 11026,'0'0'4294,"0"12"-1412,1 40-2259,-3 1 1,-12 68-1,-12 4-576,24-114-149,0 1 0,0-1 0,1 14 0,1-24 94,0-1 1,0 0 0,0 0-1,0 0 1,0 0-1,0 0 1,0 0 0,0 0-1,0 1 1,0-1 0,0 0-1,0 0 1,0 0 0,0 0-1,0 0 1,0 0-1,0 0 1,0 1 0,0-1-1,0 0 1,0 0 0,0 0-1,0 0 1,0 0-1,0 0 1,0 0 0,0 0-1,0 0 1,1 1 0,-1-1-1,0 0 1,0 0-1,0 0 1,0 0 0,0 0-1,0 0 1,0 0 0,0 0-1,0 0 1,1 0 0,-1 0-1,0 0 1,0 0-1,0 0 1,0 0 0,0 0-1,0 0 1,0 0 0,1 0-1,-1 0 1,0 0-1,0 0 1,0 0 0,0 0-1,0 0 1,1 0 0,1 0 4,0 0 1,0-1-1,0 1 1,0-1 0,1 1-1,-1-1 1,0 1-1,0-1 1,0 0 0,0 0-1,2-2 1,23-18 295,-23 17-237,150-146 2585,-38 36-1180,-100 97-1341,-10 11-99,0 0 1,0 0 0,1 0-1,11-7 1,-18 13-28,0 0 0,1 0 0,-1-1 0,0 1 0,1 0 0,-1 0 0,1-1-1,-1 1 1,0 0 0,1 0 0,-1 0 0,1 0 0,-1 0 0,0 0 0,1-1 0,-1 1 0,1 0 0,-1 0 0,0 0 0,1 0 0,-1 0 0,1 1 0,-1-1-1,1 0 1,-1 0 0,0 0 0,1 0 0,-1 0 0,0 1 0,1-1 0,-1 0 0,1 0 0,-1 0 0,0 1 0,1-1 0,-1 0 0,1 1 0,-1 0-51,0 1 0,1-1 0,-1 0 0,0 0 0,0 0 0,0 0 0,0 1 0,0-1 0,0 0 0,0 0 0,-1 0 0,1 1 0,-1 1 1,-15 33-1775,-13 17-1777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34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1 12914,'0'0'2458,"2"23"-1864,1-4-450,2 30 582,1 59 1,-6 259 1553,0-366-2280,0 11 23,0 0-1,-1 0 1,0-1 0,0 1 0,-6 20 0,5-28-508,2-7-890,1-4 113,-1-12-1602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35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0 73 12682,'0'0'3162,"18"-12"-2975,56-35 336,-71 45-384,1-1 0,0 1 0,0 0 0,0 1 0,4-3 0,-7 4-110,-1 0 0,0 0 0,1 0 0,-1 0 0,0 0 0,1 0 0,-1 0 0,0 1 0,1-1 0,-1 0 0,0 0 1,1 0-1,-1 0 0,0 0 0,0 0 0,1 0 0,-1 1 0,0-1 0,0 0 0,1 0 0,-1 1 0,0-1 1,0 0-1,1 0 0,-1 0 0,0 1 0,0-1 0,0 0 0,0 1 0,1-1 0,-1 1-8,1 0-1,0 0 0,-1 0 1,1 0-1,0 0 0,0 0 1,0 0-1,-1-1 0,1 1 1,0 0-1,0-1 0,2 2 1,-2-2-11,-1 1 1,1 0 0,0-1-1,-1 1 1,1 0 0,0 0 0,-1-1-1,1 1 1,-1 0 0,0 0-1,1 0 1,-1 0 0,0 0-1,1-1 1,-1 3 0,5 20 281,-3-9-122,1 5-75,0 0 1,-1 0-1,-1 0 0,-3 28 1,1-7 33,1 419 1866,0-463-2044,0 1-1,-1-1 1,1 1-1,-1 0 1,0-1-1,-1-3 1,-3-10-340,-7-33-1942,-3-5-1892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36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0 310 18764,'0'0'1249,"0"5"-1134,5 121 632,-4-76-945,1-39-832,-2-11 957,1 0 0,-1 0 0,1 0 0,-1 0-1,1 0 1,-1-1 0,1 1 0,-1 0 0,1 0-1,-1 0 1,1-1 0,-1 1 0,0 0 0,1-1-1,-1 1 1,1 0 0,-1-1 0,0 1 0,1 0-1,-1-1 1,0 1 0,1-1 0,-1 1 0,0-1-1,0 1 1,1 0 0,-1-2 0,29-41-450,16-23 646,-2 14 722,2 2 0,96-83 0,-89 93-621,62-52 712,-112 90-922,5-6-115,-14 7-481,0 1 184,-14-1-2428,-1-3-1460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37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76 0 14323,'0'0'6493,"-4"27"-6377,-10 86-109,11-86-13,1 1 0,1-1 1,4 40-1,-3-63-4,1 0 0,0 0 0,0 0 0,0 1 0,0-1 0,3 7 0,-3-9-1,0-1 1,0 1-1,0-1 1,0 1 0,0-1-1,1 1 1,-1-1-1,0 0 1,1 1 0,-1-1-1,1 0 1,-1 0-1,1 0 1,0 0 0,-1 0-1,1-1 1,0 1-1,3 1 1,3-1 144,0 0 0,0-1 0,0 0 0,0 0 0,1-1 0,-1 0 0,0 0 0,0 0 0,0-1 0,0-1 0,-1 1 0,1-1 0,14-8 0,-18 8-82,1 0-42,0 1 0,0-1 0,1 1 0,-1 0 0,0 0 0,1 0 0,6 0 0,-14 5-751,-17 15-1274,-7 6-2210</inkml:trace>
  <inkml:trace contextRef="#ctx0" brushRef="#br0" timeOffset="1">1 685 18019,'0'0'3017,"112"-26"-2801,-80 6 120,6-5-88,-11 5-248,-11-1-32,-5 11-920,-33 10-2849,-5 10-5249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39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1 133 9153,'13'-110'7639,"-10"88"-5155,-4 121-1457,3 115-662,-2-204-360,0 1 0,1 0 0,1 0 0,0-1 0,0 1 0,1-1 0,7 17 0,-8-25 47,-1 1 1,1-1-1,0 1 0,-1-1 0,1 0 1,0 0-1,1 0 0,-1 0 1,0 0-1,1-1 0,-1 1 1,0-1-1,1 1 0,0-1 0,-1 0 1,1 0-1,0 0 0,3 0 1,5 1 276,0-1 1,0 0 0,16-1-1,-14 0-200,212 0 1468,-242 6-1368,2 1-186,-55 25-208,-57 26-4418,7-4-8222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11.640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71 1 14819,'0'0'8541,"1"1"-8451,2 2-87,-2-2-50,-1 6-317,0 1 0,0-1 0,-1 0 0,0 1 0,0-1 0,-1 0 1,0 0-1,0 0 0,-4 8 0,1-6 169,-6 18 16,10-24 210,0 1-1,1 0 1,-1-1-1,1 1 1,0 0 0,0 0-1,1-1 1,-1 1-1,2 5 1,-2-7-5,1 0 0,0 0 0,0 0 0,0 0 1,0 0-1,0 0 0,0 0 0,1 0 0,-1 0 1,1-1-1,-1 1 0,1-1 0,0 1 0,-1-1 1,1 0-1,0 1 0,0-1 0,0 0 0,0 0 0,0 0 1,0 0-1,0-1 0,0 1 0,1-1 0,-1 1 1,3-1-1,0 1 53,0-1 0,0 1 0,0-1 0,0 0 0,0-1 0,0 0 0,0 1 0,-1-1 0,1-1 1,0 1-1,8-4 0,-7 1-19,1 0 0,-1-1 1,1 1-1,-1-1 0,0 0 0,-1-1 1,9-9-1,-11 10-37,0 1 0,0 0 0,0-1 0,-1 1-1,1-1 1,-1 0 0,0 1 0,-1-1 0,1 0 0,-1 0 0,0 0 0,0-1-1,-1-4 1,0 9-3,0 0 0,0-1 0,0 1 0,0 0 0,0 0 0,-1 0-1,1 0 1,0 0 0,-1 0 0,1 0 0,-1-1 0,1 1 0,-1 1-1,0-1 1,1 0 0,-1 0 0,0 0 0,0 0 0,0 0 0,-1-1-1,0 1 0,-1-1 1,1 1-1,0 0 0,0 0 1,-1 0-1,1 0 0,-5 0 1,-5-1-62,0 1-1,-1 0 1,-12 1 0,12 0-71,4 0-86,-41 2-1139,15 3-2660,-3 9-8089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52.28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0 167 13234,'0'0'5435,"20"0"-3712,-13 0-1573,1-1-1,-1 0 1,1-1 0,-1 0-1,0 0 1,1 0 0,-1-1-1,0 0 1,0 0-1,7-6 1,12-8 320,28-25 1,-17 13-191,-13 10-189,-18 13-109,0 1 1,1 0-1,0 0 0,9-5 0,-14 10-235,-2 1-237,-1 0 385,1 0 1,0 0-1,0 0 1,-1 0-1,1 0 0,-1 0 1,1 0-1,-1 0 1,1 0-1,-1 0 0,0 0 1,1 0-1,-1 0 1,0 0-1,0 0 0,-1 0 1,-18 13-1333,12-9 644,-15 10-1919,1-5-1420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4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43 158 10474,'0'0'5988,"-2"-3"-5587,0 1-287,0 0 13,1 0-1,-1 0 1,1 0 0,-1 1 0,0-1-1,0 1 1,-3-2 997,5-9-549,0-3-588,-1 6 14,1-1-1,1 0 0,3-18 0,-4 25-7,1 1 1,0-1-1,0 1 1,0-1-1,0 1 0,0 0 1,0-1-1,1 1 0,-1 0 1,1 0-1,0 0 1,0 0-1,-1 0 0,1 0 1,0 0-1,1 1 1,-1-1-1,0 1 0,3-2 1,0 1-32,-1 0 0,1 1 0,0-1 1,-1 1-1,1 0 0,0 0 1,-1 1-1,1 0 0,5 0 0,-9 0 38,-1 0 0,1 1-1,-1-1 1,1 0-1,-1 1 1,0-1-1,1 0 1,-1 1 0,0-1-1,1 1 1,-1-1-1,0 0 1,0 1 0,1-1-1,-1 1 1,0-1-1,0 1 1,0-1 0,0 1-1,0-1 1,1 1-1,-1-1 1,0 1 0,0 0-1,0 0 5,1 13-5,0 1 0,-1-1 0,-1 0 0,0 0 0,0 0 0,-2 0 0,-4 16 1,0-6-415,-1 0 1,-1-1 0,-15 27 0,19-39 115,-1-1 0,-1 1 0,1-1 0,-17 18 0,23-29 313,0 1-1,0 0 0,0 0 1,0-1-1,0 1 1,1 0-1,-1 0 0,0-1 1,0 1-1,0 0 0,-1 0 1,1-1-1,0 1 0,0 0 1,0 0-1,0-1 1,0 1-1,0 0 0,0 0 1,0-1-1,0 1 0,-1 0 1,1 0-1,0 0 1,0-1-1,0 1 0,0 0 1,-1 0-1,1 0 0,0-1 1,0 1-1,-1 0 1,1 0-1,0 0 0,0 0 1,0 0-1,-1 0 0,1 0 1,0 0-1,0-1 0,-1 1 1,1 0-1,0 0 1,-1 0-1,1 0 0,0 0 1,0 0-1,-1 0 0,1 1 1,0-1-1,0 0 1,-1 0-1,1 0 0,0 0 1,0 0-1,-1 0 0,1 0 1,0 0-1,0 1 0,0-1 1,-1 0-1,1 0 1,0 0-1,0 1 0,0-1 1,0 0-1,-1 0 0,1 0 1,0 1-1,1-20 79,1 13-61,0 1 0,0 0 0,1-1-1,0 1 1,0 0 0,0 0 0,0 1-1,1-1 1,0 1 0,0 0 0,5-5-1,-7 7-25,1-1 0,0 1 0,0-1 0,1 1 0,-1 0-1,0 0 1,1 0 0,-1 1 0,1-1 0,0 1 0,0 0-1,-1 0 1,1 0 0,0 0 0,0 1 0,0-1-1,6 1 1,-8 1-5,-1-1 0,0 1 0,0-1 0,1 1 0,-1-1 0,0 1 1,0 0-1,1-1 0,-1 1 0,0 0 0,0 0 0,0 0 0,0 0 0,0 0 0,0 0 0,-1 0 0,1 0 0,0 0 0,0 0 0,-1 1 0,1-1 0,-1 0 0,1 3 0,1 2 13,0 1-1,-1 0 1,1 10 0,-1-7 13,7 73 225,-8-71-141,0 0 0,-1 0 0,0-1 0,-1 1 0,-3 11 1,2-17-79,1 0-1,-1 0 1,0 0 0,0-1 0,-1 1 0,0-1 0,0 0-1,-5 6 1,7-9-156,0 0 0,0 0 0,-1 0 1,1 0-1,0-1 0,-1 1 0,1-1 0,-1 1 0,0-1 0,1 0 0,-1 0 0,0 0 0,0 0 0,1-1 0,-1 1 0,0-1 0,0 1 0,0-1 0,0 0 0,0 0 0,-3-1 1,-15 1-5177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220 400 11866,'0'0'2616,"-2"26"-2430,-9 87-130,10-101 13,0 0 0,1 0 0,0 0-1,1 0 1,0 0 0,1 0 0,0 0-1,1-1 1,1 1 0,0-1 0,0 0-1,1 0 1,9 15 0,-11-20-9,14 27 347,2-1 0,1-1-1,31 38 1,-38-53-148,2-1 0,0 0 0,0-1 0,1-1 0,1 0 1,0-1-1,26 12 0,-31-18-164,0-1 1,0 0 0,1-1-1,0 0 1,0-1 0,0-1-1,0 0 1,0-1-1,0 0 1,1-1 0,-1-1-1,0 0 1,0 0 0,0-2-1,0 1 1,0-2 0,0 0-1,-1 0 1,1-1-1,-1 0 1,0-1 0,-1-1-1,0 0 1,0-1 0,11-9-1,0-4-27,0 0-1,-2-2 1,0-1 0,24-38-1,-21 23-18,-1 0 0,23-61-1,-38 81-31,0 1 0,-2-1-1,0-1 1,-1 1 0,-1-1-1,-1 1 1,0-1 0,-2 0-1,-3-39 1,1 50 1,-1 0 0,1 1 0,-1-1 0,-1 0 0,0 1 1,0 0-1,0 0 0,-1 0 0,-12-14 0,-3-1 110,-38-33 0,56 54-121,-44-38 43,-1 2 0,-94-58 1,126 88-53,-1 0 1,1 1 0,-2 1-1,1 0 1,-1 2 0,0-1-1,-31-2 1,40 6-6,-1 0 0,1 1 1,-1 1-1,1-1 0,-1 1 0,1 1 1,0-1-1,-1 2 0,-10 3 0,8-1-10,1 1 0,0 0-1,0 0 1,0 1-1,0 0 1,-14 16 0,-1 3-117,1 2 0,-38 57 0,-6 28-1210,-72 158-1,73-110-2230,64-154 3409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18980,'0'0'3007,"4"0"-4798,-1 1 1830,0 0-1,0-1 1,0 1 0,0 0-1,0 1 1,0-1 0,0 0-1,0 1 1,-1 0 0,1-1 0,-1 1-1,1 0 1,-1 0 0,1 1-1,-1-1 1,0 0 0,0 1-1,0-1 1,-1 1 0,3 3-1,2 5 231,0 1 0,0-1 0,-1 1-1,4 15 1,7 29-50,-15-47-209,0 1 0,-1 0 0,-1 14 0,0-1-17,1-9-75,-1 0 0,-1 0 0,0 0-1,-7 23 1,-24 49-2770,16-48-1030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1 340 14635,'0'0'4441,"10"-7"-4381,34-24 893,43-39 1,-39 28-426,84-76-22,-120 106-500,-3 2 6,1 1 0,0 1 0,0 0 1,1 0-1,12-6 0,-23 13-16,0 1 1,0 0-1,1 0 1,-1-1-1,0 1 0,0 0 1,1 0-1,-1 0 1,0 0-1,1 0 0,-1-1 1,0 1-1,1 0 1,-1 0-1,0 0 0,1 0 1,-1 0-1,0 0 0,1 0 1,-1 0-1,0 0 1,1 0-1,-1 0 0,0 0 1,1 0-1,-1 0 1,0 1-1,1-1 0,-1 0 1,0 0-1,0 0 1,1 0-1,-1 1 0,0-1 1,0 0-1,1 0 1,-1 1-1,0 13-96,0-12 105,-2 9-10,0 0 0,-1-1 1,-1 1-1,0-1 0,-6 13 0,4-10-11,-60 130-143,-13 27-71,16 5-1164,61-170 1033,0 1-1,1-1 1,0 1 0,1 0 0,-1 8-1,1-13 125,2-2-31,0 1 277,-1-1 1,1 0-1,-1 1 0,1-1 0,-1 0 1,1 0-1,-1 0 0,1 0 1,-1 0-1,0 0 0,0-1 0,2-1 1,4-3 181,144-135 3419,-74 65-3114,-51 52-497,-26 24-10,0 0 0,0 0 0,0 0 1,0 0-1,0 0 0,0 0 0,0 0 0,0 0 0,0 0 0,0 0 1,0 0-1,0 0 0,0 0 0,0 0 0,0 0 0,0 0 0,0 1 1,0-1-1,0 0 0,0 0 0,0 0 0,0 0 0,0 0 0,0 0 1,0 0-1,0 0 0,0 0 0,0 0 0,0 0 0,0 0 0,0 0 1,0 0-1,0 0 0,0 0 0,1 0 0,-1 0 0,0 0 0,0 0 0,0 0 1,0 0-1,0 0 0,0 0 0,0 0 0,0 0 0,0 0 0,0 0 1,0 0-1,0 0 0,0 0 0,0 0 0,0 0 0,0 0 0,-2 6-406,-12 16-1473,-7 3-2544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312 0 16219,'0'0'3225,"-22"127"-2097,6-76-664,0-1-312,0-4-96,-6-6-56,6 1-160,-5-21-424,-17-15-1465,1-5-1023,4-5-7082</inkml:trace>
  <inkml:trace contextRef="#ctx0" brushRef="#br0" timeOffset="1">0 41 10234,'0'0'5345,"140"60"-4009,-81-24 1017,0 10-497,0-1-752,0 6-568,0 0-360,-5-11-176,-6-9-8,-16-11-448,-5-15-560,-16-30-1136,-11-21 455,0-10-4928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97 0 17771,'0'0'3176,"2"29"-2888,1 5-191,1 13 213,-2-1 1,-5 58-1,-8-22 123,-30 105 0,10-71-410,29-107-58,-1-1 1,-1 0-1,-6 14 1,9-21 32,1-1-29,-2 4 103,2-4-84,1 0 0,-1 0 0,0 1 0,0-1 1,0 0-1,0 0 0,0 0 0,0 0 0,0 0 0,0 0 0,0 0 1,0 0-1,0 0 0,0 0 0,0 0 0,0 0 0,0 0 0,0 1 1,0-1-1,0 0 0,0 0 0,0 0 0,0 0 0,0 0 0,1 0 0,-1 0 1,0 0-1,0 0 0,0 0 0,0 0 0,0 0 0,0 0 0,0 0 1,0 0-1,0 0 0,0 0 0,0 0 0,1 0 0,-1 0 0,0 0 0,0 0 1,0 0-1,0 0 0,0 0 0,0 0 0,0 0 0,0 0 0,0 0 1,0 0-1,0 0 0,1 0 0,-1 0 0,0 0 0,0-1 0,0 1 1,0 0-1,0 0 0,0 0 0,0 0 0,0 0 0,0 0 0,7-4 11,0-1 0,0 0 0,0 0-1,-1-1 1,1 1 0,5-8 0,14-13 261,95-74 633,-110 90-839,-2 1-83,1 0 0,-1 1-1,1 1 1,1 0 0,-1 0 0,20-8 0,-28 14-971,-4 3-1031,-13 8-1967,-10 9-4916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188 1 7537,'0'0'13451,"0"142"-13355,0-82 64,0 6 56,-16-10-168,-5 0 8,-1-11-56,-5-14-120,-10-26-464,5-5-1865,-1-5-3056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14147,'0'0'1569,"19"14"-1365,-1-1-87,9 5 409,-2 1-1,46 45 1,9 27 1884,54 53-1091,-118-130-1276,0 0 0,0-2 0,2 0 0,0 0 0,0-2 0,1 0 0,23 8 0,-22-12-131,0-2 0,0 0 0,0-2 0,0 0 1,1-1-1,-1-1 0,33-4 0,-46 4-330,1-1 1,-1 0-1,0-1 1,0 1-1,0-1 1,0-1-1,0 1 1,0-1-1,-1-1 1,1 1-1,11-9 1,15-18-8228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10610,'0'0'9442,"86"11"-7914,-59-1-560,0-5-512,0 5-256,-6-5-72,-5 0-80,6 5 73,-11-10-121,-1 10-96,-4-5-297,-12 26-935,-15-6-1112,-6 0-5050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65 101 15875,'0'0'3062,"14"0"-2710,-4-1-297,8 1 17,0-2 1,0 0 0,0-1 0,31-9 0,-26 3 175,1-1 0,-1-2 0,41-27 0,-63 38-244,1 0-4,-1-1-1,1 1 1,0 0 0,-1 0 0,1 0-1,0 1 1,0-1 0,0 0 0,1 0-1,-2 1 361,-1 4-507,0 0 146,-1-1-1,1 1 1,-1 0-1,0-1 1,0 1-1,0-1 1,-1 1-1,1-1 1,-1 0-1,0 1 0,0-1 1,-3 4-1,-3 3 5,-1-1-1,-16 13 1,5-4-12,-16 16-22,-93 92 246,97-95-235,31-30-193,2-3 181,-1 0 1,1 0-1,0 0 1,0 0-1,0 0 1,0 0-1,0 0 0,0 0 1,1 0-1,-1 1 1,1-1-1,-1 0 1,1 1-1,-1-1 0,4-1 1,0-1-8,16-16 26,-4 3 10,0 1 1,2 1 0,20-14-1,-32 24 2,8-4 0,-7 8-3,-6 1 6,2 2-532,-1 7 544,0 0 1,0 0-1,-1 0 0,-1 0 1,1 15-1,0-4 9,2 2-18,0-1 1,10 27-1,-14-48 0,1 1 1,-1-1-1,1 1 0,-1-1 1,1 1-1,-1-1 0,1 1 0,-1-1 1,1 0-1,-1 1 0,1-1 1,-1 0-1,1 1 0,0-1 1,-1 0-1,1 0 0,0 0 0,-1 0 1,1 1-1,0-1 0,-1 0 1,2 0-1,19-1 3,-13 1 29,-7 0 12,-5 16 166,-6-7-231,0 0 0,-1-1-1,0 0 1,-21 11 0,28-17-7,-7 4-179,-1 0 1,1-1-1,-1 0 1,-1-1-1,1 0 1,-1-1 0,-12 1-1,15-3-214,0 0 0,1 0 0,-1-2-1,0 1 1,1-1 0,-1 0 0,1-1 0,-1 0 0,-16-7 0,-14-10-2660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52.97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85 123 12346,'0'0'7157,"0"0"-7155,0 0 0,0 0 0,0 0 0,0 0 0,0 0 0,0 0 1,0 0-1,0 0 0,0 0 0,0 0 0,0 0 0,0 0 0,0 0 0,0 0 1,0 0-1,0-1 0,0 1 0,0 0 0,0 0 0,0 0 0,0 0 1,0 0-1,0 0 0,0 0 0,0 0 0,0 0 0,0 0 0,0 0 0,0 0 1,0 0-1,0 0 0,0-1 0,0 1 0,0 0 0,0 0 0,0 0 0,0 0 1,0 0-1,0 0 0,0 0 0,0 0 0,0 0 0,0 0 0,0 0 0,0 0 1,0 0-1,0 0 0,0 0 0,0 0 0,0 0 0,1 0 0,-1 0 0,0 0 1,0 0-1,0 0 0,0 0 0,4 7-10,1 1 100,-1 0-1,0 1 0,-1-1 0,0 1 1,3 13-1,5 52 637,0 98-1,-5-59-541,-5-89-174,6 124 4,-13-147-306,2-1 125,1-1 1,0 1-1,-1-1 1,1 0-1,0 0 0,-1 0 1,1-1-1,0 1 1,0-1-1,-3-1 1,-33-25-1306,9 6 589,-4-2 1729,34 23-754,-1 1-1,1-1 1,0 1 0,-1-1-1,1 1 1,0-1 0,0 0 0,0 1-1,0-1 1,0 0 0,0 1-1,0-1 1,0 1 0,0-1 0,0 0-1,0 1 1,0-2 0,0-1 9,1 0-102,-1 0 1,1 0-1,-1 0 0,1 0 1,0-1-1,0 1 0,0 0 1,1 1-1,-1-1 0,1 0 1,2-4-1,0 0 2,76-127 13,55-94-752,-52 74-3881,-53 95 1990,-30 70 9757,-7 61-6792,1 49 1099,4-63-1053,0 8-217,-5 84 39,6-142-210,0 6-78,0-1 0,-1 1 0,0-1 0,-1 0 0,-1 0 0,-9 23 0,13-36-6,0 1 1,-1 0 0,1 0 0,0-1 0,-1 1 0,1 0-1,0-1 1,-1 1 0,1 0 0,-1-1 0,1 1-1,-1-1 1,0 1 0,1-1 0,-1 1 0,1-1-1,-1 1 1,0-1 0,1 1 0,-1-1 0,0 0-1,0 1 1,1-1 0,-1 0 0,0 0 0,0 0-1,0 0 1,1 0 0,-1 0 0,0 0 0,0 0 0,0 0-1,1 0 1,-1 0 0,0 0 0,0 0 0,1 0-1,-1-1 1,-1 0 0,-7-9-3950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102 1 9089,'0'0'2241,"-3"8"-2133,-22 81 529,-16 51 2188,9-34-730,32-106-2101,0 1 0,-1-1 0,1 0 0,0 1 0,0-1 0,0 0 0,0 1 0,0-1 0,0 0 0,0 1-1,0-1 1,0 1 0,0-1 0,0 0 0,0 1 0,0-1 0,0 0 0,1 1 0,-1-1 0,0 0 0,0 1 0,0-1 0,0 0 0,1 1 0,-1-1 0,0 0 0,0 0 0,0 1 0,1-1 0,-1 0 0,0 0 0,1 1-1,-1-1 1,0 0 0,1 0 0,0 1 1,1-1 0,-1 0 0,0 0 1,1 0-1,-1 0 0,0 0 0,1 0 0,-1 0 0,0 0 0,2-1 0,2 0-6,0 0 1,0-1 0,-1 1-1,1-1 1,4-3-1,10-9-169,34-32-1,-22 17-326,73-59-1985,-80 70 2234,1 1-1,40-21 1,-34 22 276,74-33 1209,-92 45-1084,0-1-1,0 2 1,1 0-1,0 0 0,-1 1 1,19 0-1,-30 2-106,1 0 0,-1 0-1,1 1 1,-1-1 0,1 0 0,-1 1-1,1 0 1,-1 0 0,0-1 0,1 2-1,-1-1 1,0 0 0,0 0 0,0 1-1,0-1 1,0 1 0,0-1 0,2 3 0,1 2 126,-1 0 1,0 0 0,0 1-1,5 11 1,0 1-57,-5-2-1,-4-16-60,0 1 0,0-1 0,1 0 0,-1 1 0,0-1-1,1 0 1,-1 0 0,1 1 0,-1-1 0,1 0 0,-1 0 0,2 2 0,0-3-41,-1 1 1,1-1-1,0 1 0,0-1 0,-1 0 1,1 0-1,0 0 0,0 0 0,0 0 1,2-1-1,3 1 26,1 0 45,-4 0-31,0 0 1,0 0-1,0 0 1,0 0-1,0-1 1,0 0-1,7-2 1,-11 3-39,0 0-1,1 0 1,-1 0 0,0 0-1,0-1 1,0 1 0,1 0 0,-1 0-1,0 0 1,0 0 0,1 0-1,-1 0 1,0-1 0,0 1 0,1 0-1,-1 0 1,0 0 0,0 0-1,1 0 1,-1 0 0,0 0-1,0 0 1,1 0 0,-1 0 0,0 0-1,0 1 1,1-1 0,-1 0-1,0 0 1,0 0 0,0 0-1,1 0 1,-1 0 0,0 0 0,0 1-1,1-1 1,-1 0 0,0 0-1,0 0 1,0 1 0,0-1-1,1 0 1,-1 0 0,0 0 0,0 1-1,0-1 1,0 0 0,0 0-1,0 1 1,0-1 0,0 0-1,0 0 1,0 1 0,0-1 0,0 0-1,0 0 1,0 1 0,0-1-1,0 0 1,0 0 0,0 1-1,0-1 1,0 0 0,0 0 0,0 1-1,0-1 1,-7 20 388,-1-7-464,-1 0-1,0-1 1,-19 22 0,10-13-202,-33 36-1570,-6-1-2412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0 432 6313,'0'0'7184,"13"-1"-6258,1 0-601,-6 1-145,-1 0 0,0-1 0,1 0 0,-1-1 0,0 1 0,1-1 0,6-4 0,21-8 832,-1-1 0,0-2 0,-2-1 0,42-31 0,111-103 283,-141 111-1191,-20 17-120,2 1 0,42-29 0,-48 42-486,-20 10 476,0 0-1,0 0 1,0 0 0,0 0-1,0 0 1,0 0-1,1-1 1,-1 1-1,0 0 1,0 0-1,0 0 1,0 0-1,0 0 1,0 0 0,1 0-1,-1 0 1,0 0-1,0 0 1,0 0-1,0 0 1,1 0-1,-1 0 1,0 0 0,0 0-1,0 0 1,0 0-1,0 0 1,1 0-1,-1 0 1,0 0-1,0 0 1,0 0-1,0 0 1,0 0 0,1 0-1,-1 0 1,0 1-1,0-1 1,0 0-1,0 0 1,0 0-1,0 0 1,0 0 0,1 0-1,-1 0 1,0 1-1,0-1 1,0 0-1,0 0 1,0 0-1,0 0 1,0 0-1,0 1 1,0-1 0,0 0-1,0 0 1,0 0-1,0 0 1,0 0-1,0 1 1,0-1-1,0 0 1,0 0 0,0 0-1,0 0 1,0 1-1,0-1 1,0 0-1,-6 12-890,-15 13-1679,-9 9-4225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8001,'0'0'2872,"7"3"-2351,22 9-288,-29-12-241,1 1 1,0-1-1,-1 1 0,1-1 0,-1 1 0,1-1 0,-1 1 0,0 0 0,1-1 0,-1 1 0,1 0 1,-1-1-1,0 1 0,0 0 0,1 0 0,-1-1 0,0 1 0,0 0 0,0 0 0,0 0 115,0-1-1,0 0 1,0 1-1,0-1 0,0 0 1,0 0-1,0 1 0,0-1 1,0 0-1,1 0 1,-1 1-1,0-1 0,0 0 1,0 1-1,0-1 1,0 0-1,0 0 0,1 0 1,-1 1-1,0-1 1,0 0-1,0 0 0,0 0 1,1 1-1,-1-1 0,0 0 1,0 0-1,1 0 1,-1 0-1,0 0 0,0 1 1,1-1-1,-1 17 1196,5 17-1301,0-2 7,2 99 207,19 393 2418,-20 10 596,-2-840-8322,-3 166-1196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7201,'0'0'0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151 1 14723,'0'0'5225,"-1"20"-4326,0-1-627,1 10 119,-2-1-1,-11 54 1,-108 311-1486,110-358-1595,10-42 1190,2-8 1321,0 0 1,2 1 0,0 0-1,0-1 1,1 1 0,1 0-1,0 1 1,1-1 0,1 1-1,0 1 1,11-16 0,-16 25 174,0 0 0,0 1 0,0-1 0,0 1 0,1-1 0,-1 1 0,1 0 0,4-3 0,-6 4 11,-1 1 1,1 0 0,-1 0-1,1 0 1,-1-1 0,1 1-1,0 0 1,-1 0 0,1 0-1,-1 0 1,1 0-1,-1 0 1,1 0 0,0 0-1,-1 0 1,1 0 0,-1 0-1,1 1 1,-1-1 0,1 0-1,-1 0 1,1 1 0,0-1 31,0 1 1,0 0-1,0 0 1,0 0-1,0 0 1,-1 0-1,1 0 1,-1 0 0,1 0-1,0 0 1,-1 1-1,0-1 1,1 0-1,-1 2 1,4 18 411,-1-1 0,-2 1 1,0 0-1,-2 27 0,0-1 257,1 22 406,-10 77 0,6-103-975,3-28-143,-1 1 1,-4 16 0,6-32-28,0-1 0,0 1-1,0 0 1,0 0 0,0 0 0,0 0 0,0 0-1,0 0 1,0 0 0,0 0 0,0 0-1,0 0 1,0 0 0,-1-1 0,1 1 0,0 0-1,0 0 1,0 0 0,0 0 0,0 0 0,0 0-1,0 0 1,0 0 0,-1 0 0,1 0-1,0 0 1,0 0 0,0 0 0,0 0 0,0 0-1,0 0 1,0 0 0,0 0 0,-1 0 0,1 0-1,0 0 1,0 0 0,0 0 0,0 0 0,0 0-1,0 1 1,0-1 0,0 0 0,0 0-1,-1 0 1,1 0 0,0 0 0,0 0 0,0 0-1,0 0 1,0 0 0,0 0 0,0 1 0,0-16-1058,0 5 596,0-1 0,0 1 0,4-18 0,41-127-3288,-19 83-619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1 426 7113,'0'0'7154,"145"-157"-4826,-81 86-79,1 5-777,-6 15-632,-16 11-552,-6 14-184,-15 11-104,-12 15-24,-10 10-920,0 26-856,-26-1 79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67 6281,'0'0'9274,"4"23"-9127,-3-17-141,8 39 33,4 84 0,-8 183 179,-5-311-216,-1 0 0,1 1-1,0-1 1,0 0-1,0 0 1,0 0 0,1 0-1,-1 0 1,0 1 0,0-1-1,1 0 1,-1 0-1,1 0 1,-1 0 0,1 0-1,-1 0 1,1 0 0,0 0-1,-1 0 1,2 1-1,0-2 100,-1 1-1,1 0 0,0-1 1,0 1-1,0-1 0,0 0 1,-1 0-1,1 0 0,0 0 1,3 0-1,-3 0 25,1 0-17,-1-1-1,1 1 1,0-1 0,-1 1 0,1-1-1,-1 0 1,1 0 0,-1 0-1,1-1 1,-1 1 0,0-1 0,3-1-1,27-25 722,-23 19-584,222-239 2706,-2 2-2245,-218 235-716,-1 1 1,1 1 1,16-12 0,-49 20-1222,4 3-197,-1-1 0,1 0 1,-1-2-1,-34-4 0,10-4-5323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10850,'0'0'5694,"13"19"-5383,-8-12-264,100 125 717,30 34 2130,-99-125-2307,66 73 404,-83-96-797,0 0 0,1-2 0,39 25 1,-36-25 67,-23-16-182,-2 0-115,0 0-1,0 0 0,0 0 1,0-1-1,0 1 0,0-1 1,0 1-1,0-1 0,-2-1 1,-11-4-558,0 2-74,-73-20-4712,35 18-705</inkml:trace>
  <inkml:trace contextRef="#ctx0" brushRef="#br0" timeOffset="1">87 700 15131,'0'0'8009,"112"71"-7688,-90-61-153,-11-5-168,-1 0-80,-4-5-1105,-6-15-1807,0-16-8107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172 1 14539,'0'0'9034,"0"81"-8786,-21-35-240,0 9-8,-22 42-368,0-11-1249,0-10-3648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1 295 16051,'0'0'2576,"123"-71"-1719,-75 30 87,-5 1-472,6 4-160,-7 6-192,-4-1-112,-11 11-8,-6 10-232,-10 0-480,-11 5-176,-11 5-409,-10 0-6520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53.434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0 146 13634,'0'0'4140,"16"-17"-3013,49-55-15,-57 64-903,-1 1 0,16-12 0,-19 16-175,-1 1 0,1 0 0,1 0 1,5-2-1,4-1-18,-13 5-18,0-1 1,0 0 0,0 1 0,0-1-1,0 1 1,1 0 0,-1-1 0,0 1 0,0 0-1,1 0 1,-1 0 0,0 0 0,0 0-1,1 0 1,-1 0 0,0 0 0,0 0-1,0 0 1,1 1 0,-1-1 0,0 1-1,0-1 1,0 1 0,0-1 0,0 1-1,2 0 1,-2 1 15,1 1 0,-1-1-1,0 0 1,0 1 0,0-1-1,0 0 1,0 1 0,0-1-1,-1 1 1,1 0 0,0 3-1,15 159 318,-6-48-191,-6-68-125,5 32 18,-5-67-18,0 1-1,10 26 1,-13-40-4,0 0 1,0 0-1,0 0 0,-1 0 1,1 0-1,0 0 0,0 0 0,1 0 1,-1 0-1,0-1 0,0 1 1,0 0-1,0-1 0,1 1 1,-1-1-1,0 1 0,0-1 0,1 0 1,-1 0-1,0 1 0,1-1 1,-1 0-1,0 0 0,1 0 1,-1 0-1,0-1 0,1 1 0,0 0 1,3-1 62,-1 0 1,0 0-1,0 0 1,0 0-1,0-1 1,-1 1 0,1-1-1,4-3 1,25-22 586,-23 18-437,22-16 1,-32 25-219,0 0 1,1 0-1,-1 0 0,0 0 0,0-1 1,0 1-1,1 0 0,-1 0 1,0 0-1,0 0 0,1-1 0,-1 1 1,0 0-1,0 0 0,0 0 1,0-1-1,0 1 0,1 0 0,-1 0 1,0-1-1,0 1 0,0 0 1,0 0-1,0-1 0,0 1 0,0 0 1,0 0-1,0-1 0,0 1 1,0 0-1,0-1 0,0 1 0,0 0 1,0 0-1,0-1 0,0 1 0,0 0 1,-9-10-151,7 9 37,-49-38-3147,21 18-770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 9674,'0'0'5881,"1"-1"-6000,0 1 144,-1 0-1,0 0 0,0-1 0,1 1 0,-1 0 0,0 0 1,1-1-1,-1 1 0,0 0 0,1 0 0,-1 0 0,0-1 1,1 1-1,-1 0 0,0 0 0,1 0 0,-1 0 0,1 0 1,-1 0-1,0 0 0,1 0 0,-1 0 0,1 0 1,-1 0-1,0 0 0,1 0 0,-1 0 0,0 0 0,1 0 1,-1 1-1,0-1 0,1 0 0,-1 0 0,0 0 0,1 1 1,-1-1-1,0 0 0,1 0 0,-1 1 0,0-1 0,0 0 1,1 0-1,-1 1 0,0-1 0,1 1 0,5 13-13,-4-11 45,-1 1 0,1 0 0,-1 0 1,1 0-1,0 4 0,1 27 234,0 0-1,-4 45 0,0-27-138,2 93 201,-6 241 1377,4-335-1437,-5-75-449,-11-116-4532,8 59-3632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91 102 16507,'-5'21'1240,"-32"152"-1277,-11 122 3,47-283-12,1-12 43,0 0 0,0 0 0,0 0 0,0 0 0,0 0 1,0 0-1,1 0 0,-1 0 0,0 0 0,0 0 0,0 1 1,0-1-1,0 0 0,0 0 0,0 0 0,0 0 1,0 0-1,0 0 0,0 0 0,0 0 0,0 0 0,0 0 1,0 0-1,0 0 0,0 0 0,0 0 0,0 0 0,1 0 1,-1 0-1,0 1 0,0-1 0,0 0 0,0 0 0,0 0 1,0 0-1,0 0 0,0 0 0,0 0 0,0 0 1,0 0-1,0 0 0,1 0 0,-1 0 0,0 0 0,0 0 1,0-1-1,0 1 0,0 0 0,0 0 0,0 0 0,0 0 1,0 0-1,0 0 0,12-15-189,-9 11 226,102-171 1073,-8 14-602,-94 157-499,40-65 87,66-78 1,-106 143-94,-1 1-10,-1 1 1,1 0 0,0 0 0,0 0 0,0 0-1,0 1 1,0-1 0,1 1 0,-1-1 0,0 1 0,5-2-1,-7 3 9,0 0 0,0-1 0,0 1 0,1 0 0,-1 0-1,0 0 1,0 0 0,0 0 0,0 0 0,1 0 0,-1 0 0,0 0-1,0 0 1,0 0 0,1 0 0,-1 0 0,0 0 0,0 0-1,0 0 1,1 0 0,-1 0 0,0 0 0,0 0 0,0 0 0,0 0-1,1 0 1,-1 0 0,0 1 0,0-1 0,0 0 0,0 0 0,1 0-1,-1 0 1,0 0 0,0 0 0,0 1 0,0-1 0,0 0-1,0 0 1,0 0 0,0 0 0,1 1 0,-1-1 0,0 0 0,0 0-1,0 0 1,0 0 0,0 1 0,0-1 0,0 0 0,0 0 0,0 0-1,0 1 1,0-1 0,0 0 0,0 0 0,0 0 0,0 1-1,0-1 1,-1 0 0,1 0 0,0 1 0,0 0 8,1 34 259,1 1-1,2-1 1,16 64 0,-18-90-234,-1-1 1,0 1-1,0 0 1,-1 10-1,3-9 9,-1-10-179,-1-11-214,-1-83-3919,0 44-3061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20 13170,'0'0'6398,"20"-4"-5635,67-9-203,-78 12-464,-1 0 1,1 1 0,-1 0-1,9 1 1,-14-1-74,0 0 0,0 1 0,0 0 0,0 0 0,0 0 0,0 0 0,-1 0 1,1 0-1,4 4 0,-4-3-20,-1 0 1,0 1-1,0-1 1,0 1-1,0 0 1,-1 0-1,1-1 1,-1 1-1,1 0 1,-1 0-1,0 0 1,0 0-1,-1 1 1,1-1-1,-1 0 1,1 0-1,-1 0 1,0 1-1,-1 4 1,1-7-4,-2 67-33,1-59 25,-1 0 0,1-1 0,-2 1 1,1-1-1,-7 15 0,7-20 22,0 2 65,-1-1 1,1 1-1,0 0 0,1-1 0,-1 1 0,1 0 0,-1 8 1,2-11 236,4-2-155,10 0 7,83 0 1882,-31 0-5495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4336,'0'0'13447,"0"2"-13123,0 16 435,7 32 0,1 9-249,-3 105-186,-4-96-3424,-1-92 274,0-19-3162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86 12586,'0'0'4166,"20"-10"-2908,65-33-593,-76 38-591,1 0 1,0 1-1,0 0 0,1 0 0,-1 1 1,1 1-1,-1 0 0,1 0 0,0 1 1,15 0-1,-25 1-73,0 0-1,0 0 1,-1 0 0,1 0-1,0 1 1,0-1 0,-1 0-1,1 0 1,0 1 0,-1-1-1,1 0 1,-1 1 0,1-1-1,0 0 1,-1 1 0,1-1-1,-1 1 1,1-1 0,-1 1-1,1 0 1,-1-1 0,1 1-1,-1-1 1,0 1 0,1 0-1,-1-1 1,0 1 0,0 0-1,1-1 1,-1 1 0,0 1-1,2 27 75,-3-20-35,1 0-23,-1 0-1,0 0 1,-1 0 0,0 0 0,-1 0-1,1-1 1,-2 1 0,-7 14-1,-5 6-120,-22 28-1,17-26 16,-82 111 166,85-118 149,17-23-205,1-1-1,-1 0 1,1 1 0,-1-1 0,1 1 0,0 0 0,-1-1-1,1 1 1,0-1 0,-1 1 0,1-1 0,0 1 0,0 0 0,0-1-1,0 1 1,0 0 0,-1 0 0,2-1-17,-1 0 0,0 1 1,1-1-1,-1 0 0,0 0 0,1 0 0,-1 0 0,0 0 1,0 0-1,1 0 0,-1 0 0,0 0 0,1 0 1,-1 0-1,0 0 0,1 0 0,-1 0 0,0 0 1,1 0-1,-1 0 0,0-1 0,1 1 0,-1 0 1,0 0-1,31-16-85,-23 12 120,1-1-44,0 2 1,0-1-1,0 1 0,0 0 0,1 1 0,0 0 0,-1 0 0,19 0 0,-27 2-1,0 0 0,0 0 0,0 0-1,0 0 1,0 1 0,0-1 0,0 0-1,0 0 1,0 1 0,0-1 0,0 0-1,0 1 1,0-1 0,0 1 0,0-1-1,0 1 1,-1 0 0,1-1 0,0 1-1,0 0 1,-1 0 0,1-1 0,0 1-1,-1 0 1,1 0 0,0 1 0,0 2 0,1 0 0,-1 0 0,-1 0 0,1 0 0,0 8 0,0-5 19,0 0-1,-1 1 0,0-1 0,0 0 1,-1 0-1,0 1 0,0-1 1,0 0-1,-1 0 0,0 0 0,-1 0 1,1-1-1,-8 14 0,0-4 49,-21 27 0,26-37-49,-1 0 1,0 0-1,0-1 0,0 1 1,-1-1-1,-11 6 0,17-10-61,0-1 0,0 1 0,0-1 0,0 1 0,0-1 0,0 0 0,0 1 0,0-1 0,0 0 0,0 0 0,0 0 0,0 0 0,0 0 0,0 0 0,0 0 0,0 0 0,0 0 1,0 0-1,0-1 0,0 1 0,0 0 0,0-1 0,0 1 0,0-1 0,0 1 0,0-1 0,1 1 0,-1-1 0,0 0 0,0 1 0,0-2 0,-2-2-528,0 1 0,1 0 1,0-1-1,0 0 1,-3-6-1,5 9 407,-12-30-7193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1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16723,'0'0'927,"22"28"-1151,-8-10 297,149 181 655,223 259 892,-67-90-572,-310-358-1662,-13-12-307,-14-15-537,-9-16-2650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365 537 12874,'0'0'3001,"-27"132"-1929,17-35 96,-12 4 121,1-5-145,-12-5-512,7-25-344,-7-10-160,7-15-80,-7-16-48,1-15-296,-5-45-1016,4-16-1721,1-20-6937</inkml:trace>
  <inkml:trace contextRef="#ctx0" brushRef="#br0" timeOffset="1">231 0 11482,'0'0'11170,"139"142"-10986,-106-81 184,-12 0-216,-5 0-152,-10-16-1032,-6-25-4953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0 244 14363,'0'0'5001,"124"-5"-4129,-71-20 56,6-6-264,0-9-224,-5-1-280,-6 6-40,-10 4-120,-11 6 0,-11 15-328,-32 20-4001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17363,'1'26'1548,"2"31"-1353,4 205-324,-7-166 55,17 138-1,-16-227 66,0 0 0,1 0-1,0 0 1,3 8 0,-4-13 8,0-1 0,-1 1 0,1 0 0,0-1 0,0 0 0,0 1 0,0-1 0,1 1 0,-1-1 1,0 0-1,1 0 0,-1 0 0,0 0 0,1 0 0,-1 0 0,1 0 0,0 0 0,-1-1 0,1 1 0,0 0 0,-1-1 0,4 1 0,0-1 55,-1 0-1,1 0 1,-1 0 0,1 0-1,-1-1 1,0 0 0,1 0 0,-1 0-1,1 0 1,-1-1 0,0 1-1,0-1 1,0 0 0,0-1-1,6-3 1,2-4 126,0-1-1,-1 0 1,12-14 0,-17 18-146,21-24 139,0-1 1,35-58-1,-51 73-240,19-38-189,-28 49-116,0 1 0,1-1 1,-2 0-1,1 0 0,-1 0 1,0-1-1,1-9 0,-2 16 284,0 0 0,0-1 1,0 1-1,-1 0 0,1 0 0,0-1 0,0 1 0,0 0 0,0 0 1,0-1-1,0 1 0,0 0 0,-1-1 0,1 1 0,0 0 0,0 0 1,0 0-1,0-1 0,-1 1 0,1 0 0,0 0 0,0 0 0,-1-1 0,1 1 1,0 0-1,0 0 0,-1 0 0,1 0 0,0 0 0,0 0 0,-1 0 1,0 0-1,-11-1-1354,7 2 561,-7-2-124,-1 2 0,1 0 0,0 0 0,-22 6 0,26-5 1714,0-1 0,0 1 0,0-2 0,0 1 0,-10-1 0,11-3 3741,6 7-3684,-1 5-761,0 0 0,1 0-1,0 1 1,1-1 0,0 0 0,1 11 0,-1 8 1,0 114 575,0 838 4151,0-975-4716,0-3-11,0 1 0,0-1 0,0 1 0,1 0 0,-1-1 0,0 1 0,1 0 0,0-1 0,1 4 0,1-18-247,10-156-2519,-12 51-1942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18075,'0'0'7074,"64"142"-7074,-64-96-128,0-16-816,0-14-2873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53.81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13 18379,'0'0'4177,"97"-8"-3985,-75 4-192,-9 4-256,0 0-400,-13 4-1048,0 13-2577,-9-1-9770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16275,'0'0'7081,"124"86"-6544,-103-66-345,0 6 0,-4-11-152,-12-5-40,0 0-16,-5 5-592,0 16-473,-21-1-1039,-6-4-4618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0 177 11666,'0'0'5133,"20"1"-4406,-10 0-590,5 0 109,1-1 1,-1 0-1,1-1 1,-1 0-1,1-2 1,-1 0-1,25-8 1,7-9 963,83-49 1,-9 4-840,-105 59-426,-12 7-350,-6 5 110,-6 9-513,-19 19-3932,-13 5-10256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17067,'0'0'3297,"1"23"-3232,2 79-22,-2-30 130,4 19-39,-5-80-122,0-9-14,-1-1 0,1 0 1,0 1-1,0-1 0,1 1 1,-1-1-1,0 1 0,0-1 1,1 1-1,-1-1 0,1 1 0,-1-1 1,1 0-1,1 3 0,0-12-982,2-32-738,7-34-835,-9 66 2324,2-13 22,1 0 0,0 1-1,2 0 1,1 0-1,10-20 1,-16 37 406,0 1 1,0-1 0,0 0-1,0 1 1,0-1 0,1 1-1,-1 0 1,1 0 0,-1 0-1,1 0 1,0 0 0,0 1-1,0-1 1,4-1 0,0 1 243,0 1 0,0-1 0,0 1 0,0 0 1,13 1-1,-19 0-427,1 0 0,-1 0 1,0 0-1,1 1 1,-1-1-1,1 0 0,-1 1 1,0-1-1,1 1 1,-1-1-1,0 1 0,0 0 1,0 0-1,1 0 1,-1-1-1,0 1 0,0 0 1,0 0-1,0 1 1,-1-1-1,1 0 0,0 0 1,0 0-1,-1 0 1,1 1-1,0-1 0,-1 0 1,1 1-1,-1-1 0,0 0 1,1 1-1,-1-1 1,0 3-1,1 3-9,-1 1-1,0 0 0,0-1 1,0 1-1,-3 9 1,2-11-69,-1 0 1,0 0 0,0 0-1,0 0 1,-1 0 0,0-1-1,-6 10 1,-3 1-479,-14 16-1,20-27 459,1 0-1,-1 0 1,0 0-1,-13 7 1,12-7 972,-1 0 1,-11 10 1026,22-17-1491,18-10-251,30-15 0,-43 23-286,0 1-1,1 0 1,-1 1 0,1-1 0,0 2-1,-1-1 1,12 0 0,0 3-2315,-20-1 2293,0 0 0,0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15563,'0'0'2112,"75"162"-703,-59-101-241,6-5-632,-12 0-352,6-16-104,-5-9-80,0-16-72,-11-10-616,0-15-1081,0-16 433,0-9-4489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0 265 16107,'0'0'1541,"22"-1"-1413,-2 1-131,-1 0 102,0-1 0,1-1 0,-1 0 0,0-1 0,31-10 0,-5-6 168,0-1-1,-2-3 0,56-38 1,49-26-57,-134 80-199,0 1 0,0 1-1,17-5 1,-28 9-7,1 0 0,-1 0-1,1 0 1,0 1 0,0 0-1,-1-1 1,1 1 0,0 1-1,0-1 1,-1 1 0,1-1-1,0 1 1,-1 0 0,1 0-1,-1 1 1,1-1 0,-1 1-1,4 2 1,-1 1 44,-1 0-1,1 0 1,-1 0-1,-1 1 1,1 0-1,-1 0 1,7 12-1,-1 4 59,9 24 0,-14-31-76,-1 0 0,0 0 0,-2 0 0,1 0 0,-1 21 0,-6 77 110,-1-78 137,0-1-1,-15 48 1,-28 62 1163,48-143-1438,-2 5 61,-12 29 398,13-34-454,1 0 0,0 0 0,-1-1 0,1 1 0,-1 0 1,1 0-1,-1 0 0,0 0 0,1-1 0,-1 1 1,0 0-1,1 0 0,-1-1 0,0 1 0,0-1 1,0 1-1,0-1 0,1 1 0,-1-1 0,0 1 0,0-1 1,0 0-1,0 0 0,0 1 0,0-1 0,0 0 1,-2 0-1,2 0-51,1-1-1,-1 1 1,0 0 0,0-1 0,0 1 0,0-1-1,0 0 1,1 1 0,-1-1 0,0 1 0,0-1-1,1 0 1,-1 0 0,1 1 0,-2-3 0,-10-16-1675,-10-23 1,9 19-1906,-12-23-9729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12242,'0'0'2336,"1"24"-1387,4 77 15,0 47 3716,-5-248-10505,0 44-1320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24 14010,'83'-21'2334,"-80"20"-2220,0 1-1,0-1 1,0 1-1,0-1 1,0 1-1,0 0 1,0 0 0,0 0-1,5 2 1,-6-2-99,-1 1 0,1 0 0,0-1 0,-1 1 1,0 0-1,1 0 0,-1 0 0,1 0 0,1 2 1,1 1 118,2 0-82,0 1-1,-1 0 1,1 0 0,-1 1 0,-1 0 0,1 0 0,-1 0 0,0 0-1,0 0 1,0 1 0,-1 0 0,0 0 0,-1 0 0,1 0 0,-1 0-1,-1 0 1,1 0 0,-1 1 0,-1-1 0,1 1 0,-2 13 0,-1-13 29,1 0 0,-1 0 0,-1 0 1,-5 13-1,-1 2 846,9-23-899,0 0 0,-1 0 1,1 1-1,0-1 0,0 0 0,0 0 0,0 1 0,0-1 1,0 0-1,0 1 0,0-1 0,0 0 0,0 0 0,0 1 1,0-1-1,0 0 0,1 0 0,-1 1 0,0-1 1,0 0-1,0 0 0,0 1 0,0-1 0,0 0 0,1 0 1,-1 1-1,0-1 0,0 0 0,0 0 0,1 0 1,-1 1-1,12 2 537,18-3-55,-22 0-402,24 0-546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14459,'0'0'5257,"0"0"-5206,1 0-1,-1 1 1,0-1 0,0 0-1,0 0 1,0 1 0,0-1 0,0 0-1,0 0 1,1 0 0,-1 1-1,0-1 1,0 0 0,0 0 0,1 0-1,-1 1 1,0-1 0,0 0-1,1 0 1,-1 0 0,0 0 0,0 0-1,1 0 1,-1 1 0,0-1-1,0 0 1,1 0 0,-1 0 0,1 0-1,4 0 166,1 1-1,0 0 1,-1 1-1,10 3 1,6 1 304,68 15 93,-88-20-637,0-1-1,0 0 1,-1 1 0,1-1 0,0 1 0,0-1 0,-1 1 0,1 0 0,0-1-1,-1 1 1,1 0 0,-1-1 0,1 1 0,-1 0 0,1 0 0,-1 0-1,1-1 1,-1 1 0,0 0 0,0 0 0,1 0 0,-1 2 0,0-2-267,1 0 0,-1 0 0,0 1 0,0-1 0,0 0-1,0 0 1,0 1 0,0-1 0,0 0 0,-1 1 0,1-1 0,0 0 0,-1 0 0,1 0 0,-1 1 0,0 0 0,-12 8-8196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14595,'0'0'8441,"80"111"-8305,-63-80-136,-7-1-48,1-10-1632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7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17075,'0'0'3948,"3"0"-3915,-2 0-31,0 0-1,1 0 1,-1 0-1,0 1 1,0-1-1,1 0 1,-1 1 0,0-1-1,0 1 1,1-1-1,-1 1 1,0 0 0,0-1-1,0 1 1,0 0-1,0 0 1,0 0-1,0 0 1,0 0 0,0 0-1,-1 0 1,1 0-1,0 0 1,-1 0 0,1 1-1,0 1 1,8 20 48,0 0 1,-2 1-1,-1-1 1,4 32-1,4 95 380,-8 180-261,-7-232-715,-4-135-1682,-1 3-418,1-24-4563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54.23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 4112,'0'0'15711,"8"5"-15071,55 52 978,-54-49-1368,11 10 58,-19-17-289,0 0 0,0 0 0,0 0 0,0 0 0,0 1 0,-1-1 0,1 0 1,0 0-1,-1 1 0,1-1 0,-1 0 0,1 1 0,-1-1 0,1 2 0,-1-2-65,0 1-1,1-1 0,-1 1 0,1-1 1,-1 0-1,1 0 0,0 1 0,-1-1 1,1 0-1,0 0 0,0 0 0,0 0 0,0 0 1,0 0-1,2 2 0,9 5-3585,-6-8-542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7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0 148 15363,'0'0'2665,"22"-8"-2630,74-25 92,57-28 1312,-71 27-1128,-75 31-300,1 1 0,0 0 0,0 0 0,0 1 0,0 0 0,0 1 0,13 0 0,-14 0-19,-5 0 9,0 0-1,0 1 1,0-1 0,1 1 0,-1-1-1,0 1 1,0 0 0,0 0 0,0 0-1,0 0 1,0 0 0,0 0-1,-1 1 1,1-1 0,0 0 0,-1 1-1,3 3 1,3 3 51,-2 0 0,10 15 0,-6-7-25,-7-13-2,0 0 0,-1 1 0,0-1 0,1 1 0,-1-1 1,0 1-1,-1-1 0,1 1 0,-1-1 0,1 4 0,10 396 474,30 327 1318,-34-511-931,-7-219-885,0 0 0,0 0 0,0 1 0,0-1 0,0 0 0,0 0 0,0 0 0,0 0 0,0 0-1,0 0 1,0 0 0,0 0 0,0 0 0,-1 0 0,1 0 0,0 1 0,0-1 0,0 0 0,0 0 0,0 0 0,0 0-1,0 0 1,0 0 0,0 0 0,0 0 0,0 0 0,0 0 0,0 0 0,0 0 0,-1 0 0,1 0 0,0 0 0,0 0-1,0 0 1,0 0 0,0 0 0,0 0 0,0 0 0,0 0 0,0 0 0,0 0 0,-1 0 0,1 0 0,0 0 0,0 0-1,0 0 1,0 0 0,0 0 0,0 0 0,0 0 0,0 0 0,0 0 0,0 0 0,0 0 0,0 0 0,0 0 0,-1 0-1,1 0 1,0-1 0,0 1 0,0 0 0,0 0 0,0 0 0,-2 0-16,0-1-1,0 0 1,0 0-1,0 1 1,0-1-1,0-1 1,0 1-1,0 0 1,0 0-1,-2-3 1,-1-1-112,1 0 1,-1-1-1,-6-11 0,-78-143-4050,80 144 3119,-39-75-7950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7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14427,'0'0'6525,"1"16"-4912,1-12-1583,-1 0 1,1 0-1,1-1 0,-1 1 0,5 4 0,-5-5-42,0-1-1,0 0 1,-1 1-1,1-1 1,0 1 0,-1-1-1,0 1 1,1 0-1,-1 0 1,0-1 0,-1 1-1,1 0 1,0 0-1,-1 3 1,1 7-267,-1-7 144,0 0 0,0 0 0,0 0 0,-1-1-1,1 1 1,-1 0 0,-1 0 0,1-1 0,-1 1 0,-2 5 0,2-8 136,0 0 1,1 0 0,0 1-1,0-1 1,0 1-1,0-1 1,0 1 0,0-1-1,1 1 1,0 0-1,0-1 1,0 1 0,0-1-1,1 1 1,-1 0-1,1-1 1,0 1 0,1 3-1,2 7 207,-4-12-160,1 0-1,-1 0 1,1 0 0,-1 0-1,1 0 1,0 0-1,0 0 1,0 0 0,0 0-1,0 0 1,1-1-1,0 3 1,8 6 104,-9-10-128,-1 2 45,0 60-1518,0-19-2912,-1-29 1488,-3-3-1404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7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38 1 7433,'0'0'7149,"-5"20"-6556,-1 4-426,-1 4 156,-11 31 0,16-44 204,3-9 4182,-1-6-4661,0 0 0,0 1 0,0-1 0,0 0 1,0 0-1,0 1 0,0-1 0,1 0 0,-1 0 0,0 1 0,0-1 0,0 0 0,0 0 1,1 0-1,-1 1 0,0-1 0,0 0 0,0 0 0,1 0 0,-1 0 0,0 0 0,0 1 1,0-1-1,1 0 0,-1 0 0,0 0 0,0 0 0,1 0 0,-1 0 0,0 0 0,1 0 1,-1 0-1,0 0 0,0 0 0,1 0 0,28 0 571,-15 1-406,1 0-1,-1-2 0,0 0 0,0 0 1,0-1-1,16-5 0,8-5-92,10-3-491,-20 2-2975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17235,'0'0'6386,"16"61"-6378,-5-46 32,-6 6-40,0-11-232,1-10-697,4 0-1239,1-15-3929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226 1 8769,'0'0'14547,"4"3"-14253,0 0-283,-1-1 0,0 1 0,0 0 1,-1 0-1,1 0 0,-1 0 0,1 0 0,-1 1 0,0-1 0,0 1 0,0 0 0,-1-1 0,1 1 1,-1 0-1,0 0 0,0 0 0,0 0 0,0 5 0,-1 0-5,0 0 19,0 0-1,0-1 1,-1 1-1,0 0 0,-1-1 1,-2 11-1,-9 12-121,-1-1 0,-33 55-1,24-51-1264,-1-2 0,-2 0 0,-44 41 0,26-31-2629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4 427 5977,'0'0'10837,"-3"2"-10199,3-2-628,0 0-1,0 0 1,0 0 0,0 0-1,0 0 1,0 0 0,0 0-1,0 0 1,0 0 0,0 0-1,1 0 1,-1 0-1,0 0 1,0 0 0,0 0-1,0 0 1,0 0 0,0 0-1,0 0 1,0 0 0,0 0-1,0 0 1,0 0 0,0 0-1,0 0 1,0 0 0,1 0-1,-1 1 1,0-1-1,0 0 1,0 0 0,0 0-1,0 0 1,0 0 0,0 0-1,0 0 1,0 0 0,0 0-1,0 0 1,0 0 0,0 0-1,0 0 1,0 0 0,0 1-1,0-1 1,0 0-1,0 0 1,0 0 0,0 0-1,0 0 1,0 0 0,0 0-1,0 0 1,0 0 0,0 0-1,0 0 1,0 0 0,0 0-1,0 1 1,0-1 0,9 0 486,0 0-127,0 0 0,0 0-1,-1-1 1,1 0 0,16-5-1,-3-3 407,33-18 0,-30 14-350,237-141 2445,-39 22-1894,-122 81-882,-81 42-146,1 1-1,40-11 0,-33 18-927,-27 2 501,-7 7-34,-40 45-1108,6-12-2214,-18 13-7442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 1 12458,'0'0'3545,"6"121"-2457,-6-55 368,0 5-311,0 5-193,0-5-200,-6-5-224,1-10-184,0-5-240,-1-16-96,6-10-8,0-15-80,0-60-3857,0-6 3081,6-10-3233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40 11058,'0'0'6544,"18"-6"-6528,55-21-14,-71 26-1,0 0 0,0 0 0,0 0 0,0 1-1,0-1 1,0 1 0,0-1 0,0 1 0,0 0 0,0 0-1,0 0 1,0 0 0,1 0 0,-1 0 0,0 1-1,3 0 1,-4 0 1,0 0-1,0-1 1,-1 1-1,1 0 0,-1 0 1,1 0-1,-1 0 1,1 0-1,-1 0 1,1 0-1,-1-1 0,0 1 1,1 0-1,-1 0 1,0 0-1,0 0 1,0 0-1,0 2 1,3 10 51,0-4-23,0 1-1,0 0 1,0 0-1,-2 0 1,2 16-1,-2 53 108,-2-38 4,1 31 351,-5 212 2235,4-187-2355,2-96-379,-1 0 0,0-1 0,0 1-1,0 0 1,0 0 0,0-1-1,0 1 1,0 0 0,0-1 0,0 1-1,0 0 1,-1-1 0,1 1 0,0 0-1,0-1 1,-1 1 0,1-1 0,0 1-1,-1 0 1,1-1 0,-1 1-1,1-1 1,-1 1 0,1-1 0,-1 1-1,1-1 1,-1 1 0,1-1 0,-1 0-1,1 1 1,-2 0 0,0-2-52,1 1 1,0 0 0,0 0-1,-1 0 1,1-1-1,0 1 1,0-1-1,-1 1 1,1-1 0,0 1-1,0-1 1,0 0-1,0 0 1,0 1-1,0-1 1,0 0 0,-1-1-1,-16-22-2970,-2-5-1881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4560,'0'0'12248,"0"1"-11949,-2 48 700,-9 50 0,2-35-931,7-45-69,-6 93-38,8-111 39,0-1 0,0 0 0,0 0 0,0 1 0,0-1-1,0 0 1,1 0 0,-1 1 0,0-1 0,0 0 0,0 0 0,1 1-1,-1-1 1,0 0 0,0 0 0,0 0 0,1 0 0,-1 1-1,0-1 1,0 0 0,1 0 0,-1 0 0,0 0 0,1 0 0,-1 0-1,0 0 1,0 1 0,1-1 0,-1 0 0,0 0 0,1 0 0,-1 0-1,15 0 240,-10-1-71,2 1-5,-2 1-90,-1-1 0,1 0 0,-1 0 1,1-1-1,-1 1 0,1-1 0,-1 0 0,1 0 1,-1-1-1,0 1 0,1-1 0,3-2 0,5-5-22,-2-1-1,1 1 0,16-20 0,30-42-1123,-54 67 909,0-2-40,63-86-6056,-44 50 592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8281,'0'0'11278,"1"5"-10930,30 197 100,-28-192-448,-3-10-1,0 1 0,0-1 0,0 0-1,0 0 1,0 0 0,0 0-1,0 0 1,0 0 0,0 0 0,0 0-1,0 0 1,1 0 0,-1 1-1,0-1 1,0 0 0,0 0 0,0 0-1,0 0 1,0 0 0,0 0-1,0 0 1,1 0 0,-1 0 0,0 0-1,0 0 1,0 0 0,0 0-1,0 0 1,0 0 0,0 0 0,1 0-1,-1 0 1,0 0 0,0 0-1,0 0 1,0 0 0,0 0 0,0 0-1,0 0 1,0 0 0,1-1-1,-1 1 1,1-1-72,0-1 1,1 0-1,-1 0 0,0 0 0,0 0 1,-1 0-1,1 0 0,1-2 0,8-35-2063,1-10-770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54.60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 9618,'0'0'8705,"7"6"-7517,6 8-188,24 28 1,-35-40-1054,-1 0 0,1 0 0,-1 0 0,1 0 0,0-1 0,0 1 0,0 0 0,0-1 0,0 1 0,0-1 0,1 0 0,-1 1 0,0-1 0,1 0 0,-1-1 0,0 1 0,1 0 0,-1-1 0,1 1 0,0-1 0,-1 0 0,1 0 0,-1 0 0,1 0 0,-1 0 0,1-1 0,-1 1-1,5-2 2,10-11-2239,3-6-1527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9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17203,'0'0'2314,"3"0"-2652,12 0 315,-14 0 23,0 0 0,-1 0-1,1 0 1,0 0 0,-1 0 0,1 0 0,-1 0-1,1 0 1,0 0 0,-1 0 0,1 0 0,0 1-1,-1-1 1,1 0 0,-1 0 0,1 1 0,0-1-1,-1 0 1,1 1 0,-1-1 0,1 0 0,-1 1-1,1-1 1,-1 1 0,0-1 0,1 1 0,-1-1-1,1 1 1,-1-1 0,0 1 0,0-1 0,1 1-1,-1 0 1,0 0 0,2 3 8,3 3 40,-5-6-48,1 0-1,-1 0 1,1 0 0,0 0-1,-1 1 1,1-1-1,0 0 1,0-1 0,0 1-1,0 0 1,0 0-1,1 1 1,1 0-1,0 0-1,-1 0 1,1 1 0,-1-1-1,1 1 1,-1-1-1,0 1 1,0 0 0,0 0-1,-1 0 1,1 0 0,-1 0-1,1 1 1,-1-1-1,1 7 1,1 4 133,-1 1 0,1 23 0,-3-26 13,-4 389 2556,-15-166-1388,7-94-1125,10-126-393,2-12-14,0-5-100,1-18-1344,-1-29-3268,0-14-4156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9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1 318 9994,'0'0'10791,"3"0"-9956,4 0-662,0 0 0,-1-1 1,1 1-1,0-1 0,0-1 0,-1 1 0,1-1 1,-1 0-1,0-1 0,1 0 0,-1 0 0,10-6 1,57-42 677,79-72 0,-97 76-813,-24 20-33,19-15-893,-166 126-10232,68-49 5472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183 10 9009,'0'0'5187,"4"-3"-5208,-3 3 21,0-1 3,0 0-1,1 1 0,-1-1 0,0 0 1,0 1-1,1-1 0,-1 1 0,0 0 1,1-1-1,-1 1 0,3 0 0,-3 0 14,-1 1-1,1-1 1,0 0-1,0 1 0,0-1 1,-1 1-1,1-1 1,0 1-1,-1 0 1,1-1-1,-1 1 0,1 0 1,0-1-1,-1 1 1,1 0-1,-1 0 1,0-1-1,1 1 0,-1 0 1,0 0-1,1 0 1,-1-1-1,0 1 1,0 0-1,0 0 0,0 0 1,0 0-1,0 1 1,2 10 345,-2 0 0,0 17 0,-1-7-6,0 2 131,-1-1 0,-1 1-1,-10 39 1,-28 68 970,26-88-1027,-81 239 1140,92-268-1715,-11 24 264,14-35-407,-1 0 0,1 0-1,-1-1 1,1 1 0,-1-1 0,0 0-1,0 1 1,0-1 0,-1 0-1,-3 3 1,0-4-3815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7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6937,'0'0'16083,"124"152"-15322,-87-112-569,-4-4 40,-7-6-232,-10 1-40,-10-16-520,-6-5-1057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7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17147,'0'0'7018,"118"0"-7018,-102 0-208,-5 5-497,-11 26-815,-16-6-1240,-17 11-2882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7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28 149 15947,'0'0'4736,"21"-13"-4711,72-43 14,-75 44-31,19-18 0,-31 26-156,-1-1 0,1 1 1,0 0-1,0 0 0,0 0 1,0 1-1,8-3 0,-13 6 56,0-1 0,0 1 0,0-1 1,0 1-1,0 0 0,0-1 0,0 1 0,0 0 0,0 0 0,0 0 0,1 0 0,-1 0 0,0 0 1,0 0-1,0 0 0,0 0 0,0 0 0,0 1 0,2 0 0,-2 0 47,-1 0 0,1 0 0,-1 0 0,1 0 0,-1 0 0,1 0-1,-1 0 1,0 0 0,0 0 0,1 0 0,-1 0 0,0 0 0,0 0 0,0 1 0,0-1 0,0 0 0,0 0 0,-1 0-1,1 0 1,-1 2 0,-1 10-7,-1 0 0,-1 0 0,-1 0 0,-9 20 0,-31 50 308,33-64-133,-14 27 406,-75 123 2500,49-96-2006,38-59-1416,18-21-14,-3 6 331,33-58-2758,3 1 1,2 1-1,88-95 0,-114 138 2858,25-20-1,-32 30 473,0-1 1,0 2 0,0-1-1,1 1 1,-1 0 0,1 0-1,10-2 1,-17 5-398,0 0 0,0 0 1,1 0-1,-1 0 0,0 0 1,1 0-1,-1 0 0,0 0 1,1 0-1,-1 0 0,0 0 1,0 1-1,1-1 0,-1 0 1,0 0-1,1 0 0,-1 0 1,0 1-1,0-1 0,0 0 1,1 0-1,-1 1 0,0-1 1,0 0-1,0 0 0,0 1 0,1-1 1,-1 0-1,0 1 0,0-1 1,0 0-1,0 0 0,0 1 1,0-1-1,0 0 0,0 1 1,0-1-1,0 0 0,0 1 1,0-1-1,0 17 739,0-13-356,0 3-323,0 0 0,0 0 1,-1 1-1,0-1 0,0 0 0,0 0 0,-1 0 0,0 0 0,-1 0 0,1 0 1,-1 0-1,-1-1 0,1 0 0,-7 10 0,-9 10-1031,-40 45-1,-3-13-3885,15-21-3254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7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1 390 12450,'0'0'6354,"123"-5"-4730,-69-20-256,10-15-120,6-6-367,10-10-257,1-5-240,-1 6-280,-10 9-104,-5 10-80,-17 16-472,-27 20-929,-15 15-1455,-6 11-2993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7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0 299 7937,'0'0'9979,"0"3"-9621,1 7-5,1 0 1,1 1-1,-1-2 1,7 16-1,2 9 387,-6-15-395,1 0-158,-2 0 1,0 0-1,3 35 1,-7-53-187,0-1-1,0 1 0,-1-1 0,1 0 0,0 1 0,0-1 0,0 0 0,0 1-1,0-1 1,0 0 0,0 1 0,0-1 0,0 0 0,0 1 0,0-1 0,0 0 0,0 0 0,0 1-1,0-1 1,0 0 0,1 1 0,-1-1 0,0 0 0,0 1 0,0-1 0,0 0 0,1 0 0,-1 1-1,0-1 1,0 0 0,1 0 0,-1 0 0,0 1 0,0-1 0,1 0 0,-1 0 0,0 0 0,0 0-1,1 1 1,0-1-128,-1-3-172,-1 1 0,1-1 0,0 1 0,-1 0 0,1-1 0,0 1 0,1-5 0,0-6-654,-1-41-2652,1-67-1566,-1 114 5435,1 0 1,0 0-1,1 1 1,-1-1-1,1 1 0,4-11 1,-5 15 3,0 0 1,0 0-1,0 0 0,0 1 1,1-1-1,-1 0 0,0 1 0,1-1 1,0 1-1,-1-1 0,1 1 1,0 0-1,-1-1 0,1 1 1,0 0-1,0 0 0,0 0 1,0 1-1,0-1 0,0 0 1,0 1-1,0-1 0,0 1 1,0 0-1,3 0 0,-2 0-79,0-1-1,1 2 0,-1-1 1,0 0-1,0 1 1,0-1-1,0 1 0,0 0 1,5 2-1,-6-2-164,0 1 0,0-1-1,0 1 1,-1 0 0,1 0-1,0-1 1,-1 1 0,0 0-1,1 0 1,-1 0 0,0 1-1,0-1 1,1 3 0,1 3-20,-1-1 0,0 1 1,0 0-1,-1-1 0,0 1 0,0 0 1,-1 0-1,-1 11 0,1 1-20,0-15-41,0 0 0,-1-1-1,1 1 1,-1 0 0,0 0 0,0 0 0,-1-1 0,1 1 0,-1 0 0,-4 7 0,6-21-566,2-1 594,0 1-1,1-1 1,1 1 0,0-1 0,0 1-1,0 0 1,1 0 0,9-11-1,58-69 909,-68 85-827,113-118 674,-96 103-684,0 2-1,1 0 1,1 2-1,29-16 1,-46 28-47,1 0 1,0 0-1,0 0 0,0 1 0,0 0 1,0 0-1,0 1 0,1 0 0,10-1 1,-17 2-1,1 0 1,-1 1-1,0-1 0,0 0 1,0 0-1,0 0 1,1 1-1,-1-1 0,0 1 1,0-1-1,0 1 1,0-1-1,0 1 1,0 0-1,0-1 0,0 1 1,0 0-1,0 0 1,-1 0-1,1 0 1,0 0-1,1 2 0,0 2-6,1 0-1,-1 0 1,0 0-1,1 6 1,-2-7 9,-1-1-1,1 1 1,1 0 0,-1-1 0,0 0 0,1 1-1,0-1 1,0 0 0,0 0 0,0 0 0,5 6-1,-4-8-5,-1 1 0,1-1 0,-1 0-1,1 0 1,0 0 0,0 0 0,0 0 0,0-1-1,-1 1 1,6 0 0,33-2 226,-22 1-75,45 0-1,-64 0-139,1 0-1,-1 0 1,0 0-1,0 0 1,0 0-1,1 0 1,-1 0-1,0 0 1,0 0-1,0 0 1,1 0-1,-1 0 1,0 0-1,0 0 1,0 0-1,1 0 1,-1 0-1,0 1 1,0-1-1,0 0 1,0 0 0,0 0-1,1 0 1,-1 0-1,0 0 1,0 1-1,0-1 1,0 0-1,0 0 1,0 0-1,0 1 1,0-1-1,1 0 1,-1 0-1,0 0 1,0 0-1,0 1 1,0-1-1,0 0 1,0 0-1,0 1 1,1 23 494,0 1-1,-3 31 1,2-50-455,-1 12 39,-1 1 1,-1-1-1,0 1 1,-2-1-1,-8 25 1,11-38-214,-1 0 1,0 0 0,0 0-1,0 0 1,0-1 0,-8 9-1,7-10-552,1 0 0,-1 0 0,0 0 0,-7 4-1,-9 0-5174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78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17307,'0'0'1772,"0"4"-1650,0-1-102,0 12-5,1 1 0,4 27 1,-3-30 5,1-1-1,0 25 1,-1-4 209,10 347 2389,-13-278-2162,17 557 1061,-16-657-1513,2 36 76,2 1-1,12 54 1,-16-93-99,4 12 14,0-10-189,-2-12-511,14-143-3156,-10 50-2007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7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 0 13122,'0'0'12020,"0"6"-11918,1 66-18,-3 114-32,-2-133-495,-3-2-1,-17 70 1,22-114 269,0 0-1,1 1 0,-1 12 1,19-19-707,-13-1 887,-1 0 0,0 0 0,0 1 0,0-1 0,1 1 0,-1-1 0,0 1 0,0 0 1,0 1-1,3 0 0,-4-1-6,-1 1 0,1-1 0,-1 0 0,0 0 0,1 0 0,-1 1 0,0-1 0,0 1 0,0-1 0,0 1 0,0-1 0,0 1-1,-1 0 1,1-1 0,0 1 0,-1 0 0,1-1 0,-1 1 0,0 0 0,1 2 0,1 32-271,-2 48-1,-1-29-2441,11-54 2357,-7-1 434,0 1 0,0-1 1,0 1-1,-1 0 0,1 0 0,0 0 0,-1 0 0,1 0 0,0 0 1,-1 1-1,0-1 0,1 1 0,-1 0 0,0-1 0,0 1 0,0 0 0,0 0 1,0 1-1,0-1 0,0 0 0,-1 1 0,1-1 0,0 3 0,3 5 111,-1 0-1,0 0 1,0 0-1,3 19 1,-2 7 458,-1 0-1,-1 72 1,-3-77-388,0-26-212,-2 27 197,2-31-238,0 0 1,0 0 0,-1 1 0,1-1 0,0 0 0,-1 0 0,1 0 0,-1 0 0,1 0 0,-1 0 0,1 0 0,-1 0-1,0 0 1,1 0 0,-1 0 0,0 0 0,0 0 0,0 0 0,0 0 0,0-1 0,0 1 0,-1 1 0,1-2-18,1 0 1,-1 0-1,1 0 0,0 0 1,-1 0-1,1 0 1,-1 0-1,1-1 1,0 1-1,-1 0 0,1 0 1,-1 0-1,1 0 1,0 0-1,-1-1 1,1 1-1,0 0 1,-1 0-1,1 0 0,0-1 1,-1 1-1,1 0 1,0-1-1,0 1 1,-1 0-1,1-1 0,0 1 1,0 0-1,0-1 1,-1 1-1,1 0 1,0-1-1,0 1 1,0-1-1,0 1 0,0-1 1,-7-18-1768,1-1 1,-5-34-1,8 37-291,-12-56-10994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22.94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1 248 11082,'0'0'5752,"20"-14"-4840,67-46-311,-44 29-41,-1-2 0,40-41 0,-57 50-452,-24 23-93,0-1 1,0 1-1,0 0 1,0 1 0,0-1-1,0 0 1,1 0-1,-1 0 1,0 1 0,0-1-1,2 0 1,-2 6 339,-1-3-340,1 84 147,-3 105-253,-2-152 84,-1 29 4,5 66-5,0-133 3,6-1-970,6 0 961,-9 1 48,0-1-1,1 0 1,-1 0 0,0 0-1,1 0 1,-1-1 0,0 1 0,0-1-1,1 0 1,-1 0 0,0 0-1,0 0 1,0-1 0,0 1 0,0-1-1,3-2 1,-2 1-6,3-2 28,-1 0 0,0 0 0,0-1 1,-1 0-1,1 0 0,-1 0 0,7-12 0,-12 17-52,0 1-1,0-1 0,0 1 0,0-1 0,0 1 1,0-1-1,0 1 0,0-1 0,0 1 0,0-1 1,0 1-1,-1-1 0,1 1 0,0-1 0,0 1 1,-1-1-1,1 1 0,0-1 0,0 1 0,-1 0 1,1-1-1,-1 1 0,1 0 0,0-1 1,-1 1-1,1 0 0,-1-1 0,1 1 0,-1 0 1,1 0-1,0-1 0,-1 1 0,1 0 0,-1 0 1,0 0-1,0 0 0,-77-23-1781,26 8-2392,12 2-4049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54.94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9 6793,'0'0'15428,"8"4"-15218,27 16-333,-32-19 17,0 1 0,1-1 0,-1 0 1,0-1-1,0 1 0,1 0 0,-1-1 0,1 0 0,-1 0 0,0 0 1,1 0-1,-1 0 0,4-2 0,1 1-264,2 0-165,-1-1 0,1-1 0,13-5-1,-15 5 538,0 0-1,-1 1 0,1 0 1,0 1-1,0-1 0,9 1 0,27 1 4538,-44-9-10519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7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14227,'0'0'11666,"91"152"-11378,-80-112-288,-11-9-152,0-11-968,0-10-1201,-16-10-6064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7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17723,'0'0'7202,"102"10"-7010,-80-5-64,-1-5-128,-10 10-48,0 5-672,-11 26-937,-22-1-1151,-5 1-14468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7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1 123 928,'0'0'14918,"0"20"-13638,0 126 1109,1-101-1747,0-24-572,-2 33 0,4-74-179,2 1-1,0-1 0,1 1 1,2 0-1,-1 1 0,2 0 1,11-18-1,-13 26 105,0 1 0,0-1 0,17-15 0,-21 22 28,0 0 0,1 0 0,-1 1 0,0 0 0,1 0 0,0 0 0,0 0 0,-1 0 0,1 1 0,0-1 0,0 1 0,0 0 0,1 0 0,6 0 0,-10 1 13,0 0-1,0 0 0,1 0 0,-1 1 1,0-1-1,0 0 0,1 1 0,-1-1 1,0 0-1,0 1 0,0 0 0,0-1 1,1 1-1,-1 0 0,0-1 0,0 1 1,0 0-1,-1 0 0,1 0 0,0 0 1,0 0-1,0 0 0,-1 0 0,1 0 1,0 0-1,-1 1 0,1-1 0,0 2 1,0 3 113,1 1 0,-1 0 0,0-1 0,1 11-1,-2-10-87,1 75 263,-1-50-289,-2-20-64,2-11 22,0-1 1,0 0 0,0 1-1,-1-1 1,1 0-1,0 0 1,0 1-1,-1-1 1,1 0-1,0 0 1,-1 1-1,1-1 1,0 0-1,-1 0 1,1 0-1,0 0 1,-1 1-1,1-1 1,-1 0 0,1 0-1,0 0 1,-1 0-1,1 0 1,-1 0-1,0 0 1,1 0-10,0 0 0,-1 0 0,1-1-1,0 1 1,0 0 0,-1 0 0,1 0 0,0 0 0,0-1 0,-1 1 0,1 0 0,0 0 0,0 0 0,0-1 0,-1 1 0,1 0 0,0 0 0,0-1 0,0 1 0,0 0 0,-1 0 0,1-1 0,0 1 0,0 0 0,0-1-1,0 1 1,0 0 0,0-1 0,0 1 0,0 0 0,0-1 0,0-13-279,0 9 109,0-16-342,-1 4 63,4-27 1,-2 38 435,0 1 0,0-1 0,0 0 0,1 1 0,0-1 0,0 1 0,1 0 1,4-9-1,-4 10 29,0 0 1,0 0-1,0 0 0,1 0 1,-1 0-1,1 1 1,0 0-1,0 0 1,0 0-1,1 0 1,-1 0-1,0 1 0,1 0 1,6-2-1,9-2 85,1 2-1,-1 1 0,1 0 0,0 2 0,0 0 0,41 4 1,-58-2-75,1 0 1,-1 0 0,0 0 0,1 0-1,-1 1 1,0 0 0,0 0 0,0 0-1,0 0 1,-1 0 0,1 1 0,0 0-1,-1 0 1,0 0 0,0 0 0,0 0-1,0 1 1,0-1 0,-1 1 0,1 0-1,-1-1 1,0 1 0,0 0-1,2 8 1,-1 0 108,0 1 0,0-1 0,-1 1 0,-1 0 0,0 0 0,-1 0 0,-2 16 0,2-24-83,-1-1 0,0 1 0,0 0 1,0-1-1,-1 0 0,0 1 0,0-1 0,0 0 1,0 0-1,0 0 0,-1 0 0,0 0 1,0 0-1,-5 4 0,6-6-25,0 0-1,0 0 1,-1-1 0,1 1-1,0 0 1,-1-1 0,1 0 0,-1 0-1,1 0 1,-1 0 0,0 0-1,1 0 1,-1 0 0,0-1-1,0 0 1,1 1 0,-1-1-1,0 0 1,0 0 0,0-1 0,1 1-1,-1-1 1,0 1 0,0-1-1,-2-1 1,3 1-4,0 0-1,0 0 1,1 0 0,-1-1 0,1 1-1,-1 0 1,1-1 0,-1 1-1,1-1 1,0 1 0,0-1 0,0 0-1,0 0 1,0 1 0,-1-4-1,-8-30 19,6 9-61,2 0 0,0-38 1,2 62 30,1-7-33,-1 0 0,1 0 0,0 0 0,1 0 0,0 0 0,0 0 0,1 1 0,0-1 1,5-8-1,4-4-759,1 1 0,19-22 1,-32 41 769,33-41-4318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7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0 259 18547,'0'0'2382,"18"-5"-1376,-13 4-954,28-8 346,-1-2 0,53-25 1,78-66 893,-50 29-1254,-80 53-709,-31 19 319,-3 1 329,0 0 0,0 0 0,0 0-1,1 0 1,-1 0 0,0 0 0,0 0 0,1 0 0,-1 0 0,0 1 0,0-1 0,1 0-1,-1 0 1,0 1 0,1-1 0,-2 1 0,-1 1-105,-11 6-726,0-1 0,0-1 0,-23 8 0,32-13 351,1 0 1,0 0-1,-1 0 1,1-1-1,0 0 1,-1 1-1,1-1 1,-1-1-1,1 1 1,0-1-1,-1 0 1,1 0-1,0 0 1,0 0-1,0-1 1,0 0-1,0 1 1,-5-4 0,-19-19-7503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7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199 1 6809,'0'0'13336,"-3"29"-12728,0 4-402,-19 155 787,9-122-634,-27 82 1,-34 59-212,68-190-170,3-8-65,0-1 0,0 1 0,-1-1 0,0 0 0,-10 13 0,14-21 72,0 0 0,0-1-1,0 1 1,0 0 0,0 0 0,0 0 0,0 0 0,0 0 0,0-1 0,0 1 0,0 0 0,0 0 0,0 0 0,0 0 0,0 0-1,0 0 1,0-1 0,-1 1 0,1 0 0,0 0 0,0 0 0,0 0 0,0 0 0,0 0 0,0 0 0,0 0 0,-1 0 0,1 0-1,0-1 1,0 1 0,0 0 0,0 0 0,0 0 0,-1 0 0,1 0 0,0 0 0,0 0 0,0 0 0,0 0 0,0 0 0,-1 0-1,1 0 1,0 0 0,0 0 0,0 1 0,0-1 0,0 0 0,-1 0 0,1 0 0,0 0 0,0 0 0,0 0 0,0 0 0,0 0-1,0 0 1,0 0 0,-1 1 0,1-1 0,0 0 0,0 0 0,0 0 0,-1-32-2341,1-16-2786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7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123 0 10882,'0'0'11322,"124"127"-10570,-92-81 201,-5 5 39,-6-11-608,-4-10-344,-12-9-40,-5-6-456,-11-15-320,-21 0-1113,0 0-5552</inkml:trace>
  <inkml:trace contextRef="#ctx0" brushRef="#br0" timeOffset="1">0 300 18515,'0'0'4417,"32"131"-4593,-16-110-208,6-6-1184,-11-10-2921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79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1 203 13066,'0'0'10936,"25"-23"-10561,81-78-196,-85 81-176,-8 8 0,22-18 0,-32 28-38,1 0 0,0 0-1,-1 0 1,1 1-1,0-1 1,0 1 0,0 0-1,0 0 1,6-1 0,-10 2 16,1 0 0,0 0 0,0 0 1,-1 0-1,1 0 0,0 0 0,-1 0 1,1 0-1,0 0 0,-1 0 0,1 0 0,0 1 1,-1-1-1,1 0 0,0 0 0,-1 1 1,1-1-1,0 0 0,-1 1 0,1-1 1,-1 1-1,1-1 0,-1 1 0,1 0 0,5 16-208,-4-3 165,-1 0 0,-1 0 0,0 1 0,0-1-1,-6 25 1,-20 70 12,25-106 11,0 0 0,0 0 0,0 0 0,1 0 0,-1 0 1,1 0-1,0 0 0,0 4 0,0-6 16,1 0 0,-1 0 1,1-1-1,-1 1 0,1 0 0,-1 0 0,1 0 1,0 0-1,-1-1 0,1 1 0,0 0 0,0 0 1,0-1-1,-1 1 0,1-1 0,0 1 0,0-1 1,0 1-1,0-1 0,0 0 0,0 1 0,0-1 1,0 0-1,2 1 0,5 1 90,23 8 278,-29-9-329,0 0-1,0 0 1,-1 0-1,1 1 1,-1-1-1,1 0 1,-1 1 0,1-1-1,-1 1 1,0-1-1,1 1 1,-1 0-1,0-1 1,1 5-1,0 1 38,0 1-1,0-1 0,-1 1 0,-1 0 1,1 0-1,-1-1 0,-1 9 0,1 6 28,-1-10-54,1 0 1,-2 0-1,1 0 0,-2 0 1,1 0-1,-2-1 0,0 1 1,0-1-1,-8 14 0,3-5-30,-2 2-143,0 0 0,-18 23 1,28-43 47,-1 0 1,1 0 0,-1 0 0,0 0 0,0-1 0,0 1 0,0-1 0,0 1 0,0-1 0,-1 1-1,1-1 1,0 0 0,-5 1 0,0-1-1282,0 1 1,1-2-1,-1 1 0,-9-1 1,-10 0-8194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7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13274,'0'0'2594,"7"24"-1792,0-3-590,2 5 163,-2 1 0,-1 0 0,-1 0 0,2 32 0,2 317 3413,-6-99-2585,-2-250-1135,8 43 0,-9-69-82,0 0 0,0 1 0,1-1 0,-1 0 1,0 1-1,1-1 0,-1 0 0,1 1 0,-1-1 0,1 0 1,0 0-1,0 0 0,-1 0 0,1 0 0,0 0 0,1 1 1,-1-2-4,-1 0 0,0 0 0,1 0 0,-1 0 0,0 0 0,1 0 0,-1 0 0,0 0 1,1 0-1,-1 0 0,0 0 0,1 0 0,-1 0 0,0 0 0,1-1 0,-1 1 1,0 0-1,0 0 0,1 0 0,-1-1 0,0 1 0,0 0 0,1 0 0,-1-1 0,0 1 1,0 0-1,0 0 0,1-1 0,-1 1 0,10-25-658,46-170-996,-28 81-1506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7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12754,'0'0'7931,"2"6"-7820,4 17 59,-1-1 0,-2 1 0,3 40 0,-1 119 658,-4-131-347,-1 26-1726,31-281-6931,-20 118-323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7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11858,'0'0'5370,"6"2"-5092,-3-1-160,0 0 0,0 1 0,0-1 0,0 1 1,0 0-1,0 0 0,0 0 0,-1 1 0,1-1 1,3 5-1,0 1 170,1 0 0,-2 1 0,7 11 1,1 6 61,0 0 1,-2 1 0,-1 0-1,-2 0 1,0 1 0,-2 0-1,5 46 1,-6 112 843,-5-166-1148,0-15-11,0 0 1,0 1 0,-1-1 0,0 0-1,-2 10 1,2-14-32,1 0 0,0-1 0,-1 1 0,1 0 0,-1 0 0,1-1 0,-1 1 0,1 0 0,-1-1 0,1 1 0,-1 0 0,1-1 0,-1 1 0,0-1 0,0 1 0,1-1 0,-1 1 0,-1 0 0,1-1-7,0 0 1,0 0-1,0 0 0,-1 0 0,1 0 0,0 0 1,0 0-1,0-1 0,0 1 0,0 0 0,0 0 1,0-1-1,0 1 0,0-1 0,0 1 0,0-1 1,0 0-1,-1 0 0,-4-5-190,0 1-1,1-1 1,0 0 0,1 0-1,0-1 1,-1 1 0,-5-15-1,7 15 44,-13-26-1077,-19-52 0,12 0 2569,23 83-1273,0 1-1,0-1 1,0 0 0,0 1-1,0-1 1,0 0 0,0 1-1,1-1 1,-1 0 0,0 1-1,0-1 1,1 0 0,-1 1 0,0-1-1,1 1 1,-1-1 0,1 1-1,-1-1 1,0 1 0,1-1-1,0 1 1,-1-1 0,1 1-1,-1-1 1,1 1 0,-1 0-1,1 0 1,0-1 0,-1 1-1,2 0 1,23-8-340,-19 7 441,135-29-1749,-135 28 1101,18-3-4314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55.33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 16507,'0'0'5086,"0"20"-4991,3 67 68,-2 84 166,-1-170-330,0 1-1,0 0 1,0-1 0,0 1-1,0-1 1,0 1 0,1 0-1,-1-1 1,0 1 0,1-1 0,0 1-1,-1-1 1,2 3 0,-1-4-3,0 1 0,0 0 0,0 0 0,0-1 1,0 1-1,1-1 0,-1 1 0,0-1 0,0 1 1,0-1-1,1 0 0,-1 0 0,0 1 1,0-1-1,1 0 0,-1 0 0,3-1 0,2 1 52,1-1-1,0 0 0,0 0 1,-1 0-1,1-1 0,-1 0 1,1-1-1,-1 1 0,10-7 1,5-4 293,26-21 0,-21 15-79,12-11 93,-24 19-303,0 0 0,0 1-1,24-13 1,-37 23-67,-1-1-1,0 1 1,0 0-1,0 0 1,0 0-1,0 0 1,1 0-1,-1 0 1,0 0-1,0 0 1,0 0-1,0 0 1,1 0-1,-1 0 1,0 0-1,0 0 1,0 0-1,1 0 1,-1 0-1,0 0 1,0 0-1,0 0 1,0 0-1,1 0 1,-1 0-1,0 0 1,0 0-1,0 0 1,0 0-1,0 0 1,1 1-1,-1-1 1,0 0-1,0 0 1,0 0-1,0 0 1,0 0-1,0 0 1,1 1-1,-1-1 1,0 0-1,0 0 1,0 0-1,0 0 1,0 1-1,0-1 1,0 0 0,0 0-1,0 0 1,0 0-1,0 1 1,0-1-1,0 0 1,0 0-1,0 0 1,0 0-1,0 1 1,0-1-1,0 0 1,-3 12-400,2-10 166,-1 0 0,1 0 0,-1 1 0,0-1 0,1 0 0,-1 0 0,0-1-1,0 1 1,0 0 0,-1-1 0,1 1 0,0-1 0,0 1 0,-1-1 0,1 0-1,-1 0 1,1-1 0,-1 1 0,-4 1 0,-11-2-4864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7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183 1 17419,'0'0'5057,"-3"21"-5145,1-1 90,1-3 24,-2 0 1,0 0 0,0 0-1,-2-1 1,0 1-1,-9 19 1,-13 16-26,-47 70 0,63-107-62,-1 1-5,10-14 54,0 0 0,0 0 0,1 0 0,-1 0 0,1 1 0,-1-1 0,1 0 0,0 1 0,-1-1 0,1 1 0,0-1 0,1 1 0,-2 4 0,2-7-2,0 0 1,0 1 0,0-1-1,1 0 1,-1 0-1,0 1 1,0-1 0,0 0-1,0 1 1,0-1 0,0 0-1,1 0 1,-1 1-1,0-1 1,0 0 0,0 0-1,1 0 1,-1 1 0,0-1-1,0 0 1,1 0-1,-1 0 1,0 0 0,1 0-1,-1 1 1,0-1 0,0 0-1,1 0 1,-1 0-1,0 0 1,1 0 0,12 0-10,-6 0 19,29 4 219,-22-4-100,0 2 0,0 0 0,18 4 0,-28-4-111,1-1 0,-1 1 0,1 0 0,-1 0 1,0 1-1,0-1 0,0 1 0,0 0 0,0 0 1,-1 0-1,1 0 0,-1 1 0,5 6 0,1 4-12,-2 1-1,1 0 1,-2 1-1,0-1 0,-1 1 1,0 0-1,2 17 1,-4-22 7,8 48 396,9 95-1,-14 61 535,-6-205-876,0 1 24,0 0 0,0 0 0,-5 20 0,5-29-74,-1 1 0,0-1 0,1 0 0,-1 1 0,0-1 0,0 0 0,0 0 0,-1 0 0,1 0 0,0 0-1,-1 0 1,0 0 0,1-1 0,-1 1 0,0 0 0,0-1 0,0 1 0,0-1 0,0 0 0,0 0 0,0 0 0,0 0 0,-4 1 0,4-1-70,0-1 0,0 0 0,0 1-1,0-1 1,-1 0 0,1 0 0,0 0 0,0-1-1,0 1 1,0 0 0,-1-1 0,1 0-1,0 1 1,0-1 0,0 0 0,0 0-1,0 0 1,-2-2 0,-2-2-394,1 1 0,-1-1 0,1 0 0,-6-8 0,-20-26-3652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7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0 329 15139,'0'0'4621,"22"-17"-3648,71-57-382,4-14 132,-9 10-387,-55 51-258,19-12-63,-51 39-15,-1-1-5,1 1 0,0-1 0,0 0 0,0 1 0,0-1 0,0 1 0,0-1 0,0 1 0,0 0 0,0-1 0,2 1 0,-3 0 3,1 1 1,-1-1 0,0 1-1,1-1 1,-1 0 0,0 1 0,1-1-1,-1 1 1,0-1 0,1 1 0,-1-1-1,0 1 1,0-1 0,0 1 0,0-1-1,0 1 1,1-1 0,-1 1-1,0-1 1,0 1 0,0 0 0,0-1-1,0 1 1,-1-1 0,1 1 0,0 0-1,-1 15 32,0 0 0,-1 0-1,-1 0 1,-7 21 0,-25 65 17,22-66-84,2-6-23,-62 150-537,44-113 490,21-53 82,6-11-25,4-5-51,23-25 215,-1-2-1,-1 0 1,35-62 0,-23 35-128,140-198-436,-172 250 413,0-1 0,0 2 0,0-1 0,0 0 0,1 1 0,0-1 0,-1 1 1,8-4-1,-10 6 39,-1 1 0,0 0 0,0 0 0,1 0 0,-1-1 1,0 1-1,0 0 0,1 0 0,-1 0 0,0 0 0,0 0 1,1 0-1,-1 0 0,0 0 0,1-1 0,-1 1 0,0 0 1,1 0-1,-1 0 0,0 0 0,0 1 0,1-1 0,-1 0 1,0 0-1,1 0 0,-1 0 0,0 0 0,0 0 0,1 0 0,-1 0 1,0 1-1,0-1 0,1 0 0,-1 0 0,0 0 0,0 1 1,0-1-1,1 0 0,-1 0 0,0 1 0,0-1 0,0 0 1,0 0-1,1 1 0,-1-1 0,0 0 0,0 0 0,0 1 1,0-1-1,0 0 0,0 1 0,0-1 0,0 0 0,0 0 0,0 1 1,0-1 14,2 60 1414,1-31-1009,9 158 298,-11-124-1350,9-173-4908,-5 36-1470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0 16467,'0'0'7182,"0"9"-6946,5-1-233,-2 0-1,1 0 1,-1 0 0,0 1-1,-1-1 1,0 1 0,0 0-1,0 16 1,4 58 278,14 296 1295,-3 125-272,-17-491-1309,1-6 25,-1 1 0,0-1 0,-1 0 0,-2 12 0,2-17-60,1 0-1,-1 0 0,0 0 0,0 0 0,0-1 1,0 1-1,0 0 0,-1 0 0,1-1 0,0 1 0,-1-1 1,1 1-1,-1-1 0,0 1 0,1-1 0,-1 0 0,0 0 1,0 0-1,-3 1 0,0 0-504,0 0 1,-1 0-1,1-1 1,-6 1-1,-26 0-5998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15387,'0'0'8517,"2"19"-8272,5 42-35,11 125 156,-12 250-181,-6-283-857,10-283-4015,-4 87 2372,4-56-6440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92 14443,'0'0'1956,"20"-6"-1561,70-20 481,112-23 2751,-170 44-3385,0 1 0,0 2 0,62 3 0,-80 1-182,0 0 0,-1 1-1,1 1 1,-1 0-1,0 1 1,-1 0 0,1 1-1,-1 1 1,15 9-1,-25-14-22,0 0-1,0 0 0,0 0 1,0 0-1,0 0 0,-1 0 1,1 1-1,-1-1 0,1 1 1,-1-1-1,0 1 0,0-1 1,0 1-1,-1-1 0,1 1 1,0 0-1,-1 0 0,0 3 1,4 12 108,-3-9-115,0-1 0,0 1-1,-1 0 1,-1 14 0,0 1-31,1 945 3284,0-953-3244,1-2-6,-1 0 0,-1-1 0,0 1 0,-1-1 0,-6 25 0,8-38-36,0 1 0,0-1 0,-1 1 0,1-1 1,0 1-1,-1-1 0,1 1 0,0-1 0,-1 1 0,1-1 0,0 1 0,-1-1 0,1 0 0,-1 1 1,1-1-1,-1 0 0,1 1 0,-1-1 0,1 0 0,-1 0 0,1 1 0,-1-1 0,1 0 0,-1 0 1,1 0-1,-1 0 0,0 0 0,1 0 0,-1 0 0,1 0 0,-1 0 0,1 0 0,-1 0 0,0 0 1,1 0-1,-2-1 0,0 0-54,0 0 0,0 0 1,-1 0-1,1 0 0,0 0 1,0-1-1,0 1 0,0-1 1,1 0-1,-4-3 0,-19-28-1758,-35-67-1,49 82 960,-42-71-5360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72 14699,'0'0'5249,"18"-4"-3924,116-36 467,-114 33-1702,1 2 0,1 0 1,-1 1-1,36-2 0,-52 6-93,-5 0 1,0 0-1,1-1 0,-1 1 0,0 0 0,0 0 0,1 0 1,-1 0-1,0 0 0,1 0 0,-1 0 0,0 0 0,1 0 1,-1 0-1,0 1 0,0-1 0,1 0 0,-1 0 0,0 0 1,0 0-1,1 0 0,-1 0 0,0 1 0,0-1 0,1 0 1,-1 0-1,0 0 0,0 1 0,1-1 0,-1 0 0,0 0 1,0 0-1,0 1 0,0-1 0,0 0 0,1 1 0,-1-1 1,0 0-1,0 0 0,0 1 0,0-1 0,0 0 0,0 1 1,0-1-1,0 0 0,0 0 0,0 1 0,0-1 0,0 0 0,0 1 1,0-1-1,0 0 0,0 0 0,0 1 0,-1-1 1,1 6-25,-1-1 1,1 1-1,-1-1 1,-1 1 0,1-1-1,-1 0 1,0 0 0,-4 9-1,-4 4-116,-13 17 0,7-11-75,-121 175-521,134-194 806,-1 0 0,1 0-1,0 1 1,-2 5 0,5-11-62,0 1 0,0-1 0,0 0 0,0 0 0,0 0 0,0 0 0,0 0 0,0 1 1,0-1-1,0 0 0,0 0 0,0 0 0,0 0 0,0 0 0,0 1 0,0-1 0,0 0 1,0 0-1,0 0 0,0 0 0,0 0 0,0 1 0,0-1 0,0 0 0,0 0 0,0 0 0,0 0 1,0 0-1,0 0 0,1 1 0,-1-1 0,0 0 0,0 0 0,0 0 0,0 0 0,0 0 0,0 0 1,1 0-1,-1 0 0,0 0 0,0 0 0,0 0 0,0 0 0,0 0 0,1 0 0,-1 0 1,0 0-1,0 0 0,0 0 0,0 0 0,1 0 0,5 1 104,0 0 0,0-1 1,0 0-1,0-1 0,-1 1 0,1-1 0,0 0 0,0-1 1,6-1-1,55-25 249,-44 18-322,-5 1-43,-14 7-65,1-1 0,0 1 0,0 0 0,0 0 1,0 1-1,0-1 0,0 1 0,7-1 0,-11 2 14,-1 0 0,0 0 0,1 1 0,-1-1 0,0 0 0,1 0 0,-1 0 0,0 0 0,1 0 0,-1 0 0,0 1 0,1-1 0,-1 0 0,0 0 0,0 1 0,1-1 0,-1 0 0,0 0 0,0 1 0,1-1 0,-1 0 0,0 1-1,0-1 1,0 0 0,0 1 0,1-1 0,-1 0 0,0 1 0,0-1 0,0 0 0,0 1 0,0-1 0,0 0 0,0 1 0,0-1 0,0 1 0,0-1 0,0 0 0,0 1 0,0-1 0,0 0 0,-1 1 0,1-1 0,0 0 0,0 1 0,-8 17-2080,-10 2-2248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18115,'0'0'5522,"11"203"-5146,-11-67 24,0-9-24,0-5 272,0-26-24,0-35-336,0-10-120,0-1-168,11-29-328,5-42-1360,0-29-369,-5-11-1968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12170,'0'0'12747,"64"56"-12747,-58-46-320,-6 21-480,-6-6-793,-15 0-3288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1 375 17915,'0'0'3970,"18"-12"-3631,59-37-168,-70 45-167,0 0 1,1 0-1,0 0 1,0 1-1,0 0 1,12-3-1,-17 6-3,2-1-2,-1 0 1,0 0-1,0 1 0,0-1 1,1 1-1,-1 0 1,7 1-1,-10-1 1,0 1 0,0-1 0,0 0 0,1 1 0,-1-1 0,0 1 0,0-1 0,0 1 0,0-1-1,0 1 1,0 0 0,0 0 0,0-1 0,0 1 0,0 0 0,0 0 0,-1 0 0,1 0 0,0 0 0,-1 0 0,1 0-1,0 0 1,-1 1 0,1-1 0,-1 0 0,0 0 0,1 2 0,0 9 9,0 1 1,-1 22-1,0-9 23,-1 14-25,-1 1 1,-2-1-1,-16 70 0,-38 187 64,57-283-83,1-13 15,0-1 0,0 0-1,0 0 1,0 0 0,0 0 0,0 0 0,0 1-1,0-1 1,0 0 0,1 0 0,-1 0-1,0 0 1,0 0 0,0 0 0,0 1 0,0-1-1,0 0 1,0 0 0,1 0 0,-1 0 0,0 0-1,0 0 1,0 0 0,0 0 0,0 0-1,1 0 1,-1 0 0,0 0 0,0 0 0,0 0-1,0 0 1,1 0 0,-1 0 0,0 0 0,0 0-1,0 0 1,0 0 0,1 0 0,-1 0-1,0 0 1,0 0 0,0 0 0,0 0 0,0 0-1,1 0 1,-1-1 0,1 1 42,2-1 24,-1 0 1,1 0-1,-1-1 1,1 1-1,-1-1 0,0 1 1,0-1-1,1 0 0,-1 0 1,0 0-1,-1 0 1,4-4-1,0 0 61,16-19 324,-1-1 1,29-53-1,23-64-322,-53 102-141,35-77-1496,37-126 0,-58 157 773,9-34 157,-41 119 634,-1 1-1,0-1 0,1 0 0,0 0 0,-1 1 1,1-1-1,0 0 0,0 1 0,0-1 1,0 1-1,1-2 0,-1 15 1610,0 77-1031,-3 118-458,-1-165-169,-2 0 0,-17 70 0,21-139-446,4-27-617,15-89 0,5 21-1821,3 9-3186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7009,'0'0'15880,"9"20"-14937,-6-13-872,5 11 57,0 0-1,-1 1 0,-1 0 1,-1 0-1,-1 1 0,4 38 0,-7 160 199,-1-126-290,-1-84-52,1 0 0,0-1 1,1 1-1,0 0 0,0-1 0,1 1 1,-1-1-1,4 9 0,-4-15 4,-1 0 0,1 0 0,-1 0 0,1 0 0,-1 0-1,1 0 1,0 0 0,-1 0 0,1-1 0,0 1 0,0 0 0,-1 0-1,1-1 1,0 1 0,0-1 0,0 1 0,0-1 0,0 1-1,0-1 1,0 1 0,0-1 0,0 0 0,0 1 0,0-1 0,0 0-1,0 0 1,2 0 0,-1 0 8,1-1-1,-1 1 1,1-1-1,-1 0 1,1 0 0,-1 0-1,0 0 1,0 0-1,1-1 1,-1 1-1,3-3 1,15-15 159,0-1 0,-1-1 0,18-27-1,-7 10 39,83-109-89,-156 193-4542,6-2-2506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55.79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256 0 14603,'0'0'3720,"-5"19"-2674,-52 237 514,-18 115-456,49-266-1222,-61 159-1,81-255 65,6-15 2,0 4 22,1-23-81,2 0-1,0 0 1,1 0-1,10-32 1,42-96-713,-39 113 677,2 1 0,26-39-1,-33 60 154,1-1 0,1 2 0,0 0 0,1 1 0,34-28 0,-46 42 47,0-1-1,0 1 1,0 0-1,1 0 1,-1 0-1,1 1 1,0-1-1,-1 1 1,1 0-1,0 0 1,0 0-1,0 0 1,5 0-1,-8 1-17,-1 1 0,1-1 1,-1 0-1,0 0 0,1 1 0,-1-1 0,0 0 1,0 1-1,1-1 0,-1 0 0,0 1 0,0-1 1,1 0-1,-1 1 0,0-1 0,0 1 0,0-1 0,0 0 1,0 1-1,0-1 0,1 1 0,-1-1 0,0 1 1,0 0-1,0 0 57,2 25 535,-1 1 0,-4 33 0,3-46-534,-3 14 84,0 0-1,-10 33 0,-19 53 79,30-108-248,-16 47-21,16-48-69,0 0-1,-1-1 1,1 1 0,-1-1-1,0 0 1,0 0 0,-1 0-1,-4 5 1,6-8-68,0 0 0,0 0-1,0 0 1,0 0 0,0 0 0,0-1 0,0 1 0,0-1 0,0 1 0,0-1 0,0 0-1,0 0 1,0 0 0,-4 0 0,2 0-542,-11 0-3629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8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70 295 8689,'0'0'10736,"14"-23"-10610,49-75 24,-50 79-134,1 0-1,1 1 0,1 0 0,19-16 1,4-5-27,-35 35 9,-1 1 0,1 0 0,-1 0 0,1 0 0,0 0 0,1 1 0,4-3 0,-9 5 9,0 0 0,0 0 0,0 1 0,0-1 0,0 0 1,-1 0-1,1 0 0,0 0 0,0 1 0,0-1 0,0 0 1,0 0-1,0 0 0,0 1 0,0-1 0,0 0 0,1 0 1,-1 0-1,0 1 0,0-1 0,0 0 0,0 0 0,0 0 0,0 1 1,0-1-1,0 0 0,0 0 0,1 0 0,-1 0 0,0 0 1,0 1-1,0-1 0,0 0 0,0 0 0,1 0 0,-1 0 1,0 0-1,0 0 0,0 0 0,1 0 0,-1 0 0,0 1 0,0-1 1,0 0-1,0 0 0,1 0 0,-1 0 0,0 0 0,0 0 1,0 0-1,1 0 0,-1 0 0,0-1 0,0 1 0,0 0 1,1 0-1,-1 0 0,0 0 0,0 0 0,0 0 0,0 0 0,1 0 1,-1 0-1,0-1 0,0 1 0,0 0 0,0 3 124,-1 13 175,0 0 0,-1 0 0,-1 0-1,-7 23 1,-27 64 546,26-73-679,-24 52 38,-3-2 1,-75 114-1,111-190-208,0-1 1,-1 0-1,1 0 0,-1 0 1,1 0-1,-1 0 1,0-1-1,-6 5 0,8-7-42,1 0 0,-1 1-1,0-1 1,0 0 0,0 1 0,1-1-1,-1 0 1,0 0 0,0 0-1,0 0 1,0 0 0,1 0 0,-1 0-1,0 0 1,0 0 0,0 0-1,0 0 1,0-1 0,0 1-135,-1-1 1,1 0 0,0 1-1,0-1 1,0 0-1,0 0 1,0 0 0,0 0-1,1 0 1,-1 0-1,0 0 1,0 0 0,1 0-1,-1 0 1,0-2-1,-10-25-7098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4600,'0'0'12867,"129"96"-10610,-81-56-537,11 6-456,5 5-311,1 4-201,-6 1-112,0-15-320,-5-1-232,-11-14-88,-11-11-184,-16-15-832,-16-5-1137,0-15-3072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483 0 17571,'0'0'4466,"-1"8"-4282,-3 4-164,0 1 0,-1-1 0,-1-1 0,-8 15 0,-35 53 7,24-41-31,-101 162-145,122-194 143,3-5 1,0 0 0,0 1 0,0-1 0,1 0 0,-1 0-1,0 1 1,1-1 0,-1 0 0,1 1 0,-1-1 0,1 1 0,0-1-1,-1 2 1,2-3-15,0 0-1,0 1 0,-1-1 0,1 0 0,0 0 0,0 0 1,-1 0-1,1-1 0,0 1 0,-1 0 0,1 0 1,0 0-1,-1 0 0,1-1 0,0 1 0,-1 0 0,2-1 1,9-7-14,0 0 0,0 0 1,-1-1-1,11-12 0,15-12 47,-25 23-8,72-55-10,-67 54 3,1 0-1,0 1 0,25-10 0,-37 18 12,-4 1-4,1 1-1,-1-1 0,0 1 1,1-1-1,0 1 1,-1 0-1,1-1 0,-1 1 1,3 0-1,-3 3 22,-1 11 36,0 0 1,-1 1-1,0-1 1,-1 0-1,-1 0 1,-7 26-1,-5-9-41,0-1 0,-26 38 0,20-34-19,-242 336 141,164-239 18,86-113-170,-1-2-1,-18 18 0,18-24-296,13-10 274,1 0-1,0 0 1,0 0 0,-1 0-1,1 0 1,0 0 0,-1 0-1,1 0 1,0 0 0,0 0-1,-1 0 1,1 0 0,0 0-1,-1 0 1,1 0 0,0 0-1,0 0 1,-1-1 0,1 1-1,0 0 1,0 0 0,-1 0-1,1 0 1,0-1 0,0 1-1,-1 0 1,1 0 0,0-1-1,-1-1-440,0-1-1,0 1 0,0-1 1,1 0-1,-1 1 0,1-1 1,-1 0-1,1-3 1,-1-33-10508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15139,'0'0'3297,"24"12"-2974,-13-7-231,169 75 2025,-125-60-1600,1-2 1,0-3-1,1-3 1,1-1-1,-1-4 1,78 1-1,-91-8-509,-44 0-23,1 0 1,-1 0-1,0 0 0,0 0 0,0 0 0,1 0 0,-1 0 0,0 0 0,0 0 0,1 0 1,-1 0-1,0 0 0,0 0 0,1 0 0,-1 0 0,0 0 0,0 0 0,1 0 0,-1 0 0,0 0 1,0 1-1,0-1 0,1 0 0,-1 0 0,0 0 0,0 0 0,0 1 0,0-1 0,1 0 1,-1 0-1,0 0 0,0 1 0,0 0-32,0 0 0,-1 0 1,1 0-1,0 0 0,-1-1 1,1 1-1,-1 0 0,1 0 0,-1 0 1,1-1-1,-1 1 0,-1 1 1,-19 19-3359,-47 34 0,14-14-4252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17339,'0'0'4769,"37"122"-4617,-20-66 272,-7 4 96,1 6-135,-6-10-249,6-10-88,-6-11-8,1-14-40,-1-6-96,6-25-1993,-11-31-279,5 0-2409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82 17699,'0'0'2338,"21"0"-1906,0 0-434,-5 1 16,0-1 0,1 0 0,-1-2 0,0 0 0,1-1 0,25-7 0,18-9 97,35-12-32,-85 27-78,-1 1 0,0 1 0,1 0 0,0 0 0,-1 1 0,1 0 0,15 1 0,-25-1 8,1 1 0,0 0 0,0 0 0,0 0 0,-1 0 0,1 0 0,0 0 0,0 1 0,0-1 0,0 0 0,-1 0 0,1 0 0,0 1 1,0-1-1,-1 1 0,1-1 0,0 0 0,0 1 0,-1-1 0,1 1 0,-1-1 0,1 1 0,0 0 0,0 0 0,0 2 68,-1-1 0,1 1 0,-1 0 0,1-1 0,-1 1 0,0-1 0,0 6 0,0 12 261,1-6-213,-1 0 0,-1 0 0,0 0 0,-6 28 0,-4-12-115,-1-1 1,-2 0-1,-31 50 0,38-69-135,1 0 0,-1-1 0,-1 0 0,-9 9 0,13-14-222,0-1 1,0 0 0,0-1 0,0 1 0,0-1-1,0 1 1,-1-1 0,1 0 0,-1-1 0,0 1-1,1-1 1,-10 1 0,-12-1-4543</inkml:trace>
  <inkml:trace contextRef="#ctx0" brushRef="#br0" timeOffset="1">97 173 15987,'0'0'6649,"123"-36"-6433,-96 21-160,-11 5-56,-5 0-72,-1 0-384,-10-10-496,0-1-1857,0 1-3136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193 0 11042,'0'0'6409,"-26"132"-6137,26-91 80,0-1-160,0-4-96,-11-1-96,-5-4-952,0-16-4945</inkml:trace>
  <inkml:trace contextRef="#ctx0" brushRef="#br0" timeOffset="1">0 340 20172,'0'0'3913,"134"5"-3729,-80-25-184,10-5-432,-10 4-1105,-16 1-3064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91 284 16611,'0'0'5498,"25"-4"-5315,-17 3-167,14-1 49,0-2 0,0 0 0,0-1 0,-1-2-1,0 0 1,0-1 0,21-12 0,8-10 66,-2-3 0,51-43 0,-25 19-118,-52 38 66,-17 13-81,-14 12-157,-6 4-175,2 1 0,-1 0 0,1 2 1,1-1-1,-12 16 0,23-25 292,1-3 37,-1 0 0,1 1 0,0-1 0,0 1-1,-1-1 1,1 0 0,0 1 0,0-1 0,-1 0 0,1 1 0,0-1 0,-1 0 0,1 1 0,-1-1 0,1 0 0,0 0 0,-1 1 0,1-1 0,-1 0 0,1 0-1,-1 0 1,0 0 0,1 0-9,-6 1 19,-9 9-5,9-5-13,1-3 3,1 2 1,-1-1 0,1 0 0,0 1-1,0 0 1,0 0 0,1 0-1,-6 8 1,-9 10-138,-15 18 34,3 1 0,-42 72 0,57-89 100,-44 81 280,-89 223-1,130-280-207,3 0-1,-12 62 0,34-154-814,11-16-1837,-1-5-3428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14299,'0'0'2369,"3"21"-1741,8 67 279,-9-56 80,-1 48 0,-2-35-259,-9 98 833,0-30-855,4 54-561,9-178-740,41-121-2656,-22 53-1633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28 0 17763,'0'0'4961,"21"132"-4136,-10-96-201,-11-11-480,5-15-56,-5-5-88,0 0-80,-11-10-985,-15-10-1135,-1-10-11171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56.12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0 15243,'0'0'3269,"12"2"-2340,82 17 819,-77-14-1009,25 11-1,1 1-17,-1-4-289,-7-1-82,0-2 0,0-1 0,42 5-1,-75-14-343,74 5 239,-67-6-303,-1 1 1,1-1-1,0 0 1,-1-1-1,1 0 1,12-5-1,-21 7 50,82-37-4574,-71 29 245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258 1 11466,'0'0'8941,"-2"9"-8871,-5 31-11,6-35-59,1 1-1,0-1 1,1 1 0,-1 0 0,1-1-1,0 1 1,0-1 0,0 0 0,1 1-1,0-1 1,0 0 0,1 0-1,5 9 1,-6-9-1,1-1 0,-1 0 0,1 1 0,-1 0 0,-1-1 0,1 1 0,-1 0 0,0 0 0,0 0 1,0 0-1,-1 0 0,1 0 0,-2 8 0,0-10-2,0 0 0,0 0 1,0 0-1,-1 0 0,1-1 1,-1 1-1,0 0 0,1-1 0,-1 1 1,-1-1-1,1 0 0,0 0 1,0 0-1,-1 0 0,-4 3 1,-7 4-224,-24 12 0,32-18 127,-9 3-302,-1 1-1,1-2 0,-27 6 0,-49 4 1248,87-14-414,-10 2 1695,14 0-1236,8 2-525,2-1-331,0-1 0,19 4-1,14 4 69,61 23 97,-55-19 10,16 7 162,-50-16-302,135 59 740,-120-50-677,0-1 0,0-2 1,2 0-1,-1-3 0,1-1 0,1-1 0,-1-1 0,47 1 1,179-9 660,-93 0-5188,-189 2 1387,-12 0-3832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14243,'0'0'11618,"118"0"-11626,-64 5-288,-12 0-1416,-15-5-3618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0 127 17267,'0'0'4913,"113"-20"-3184,-54 0-617,0 0-592,-5-1-272,-6 1-184,-16 5 0,-10 5-64,-17 10-136,-59 25-1160,-5 10-1009,-11 6-6185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17491,'0'0'3689,"21"122"-3321,-15-71 424,-1-6-312,-5 6-8,5-6-392,-5-4-80,6-6-8,-1-4-200,1-21-872,-1-5-1480,6-5-3026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88 17667,'0'0'3033,"23"9"-2956,-10-3-77,1 1 36,0-1 0,1-1 0,-1 0 0,1-1 0,0-1 0,0 0 0,0-1 0,1 0 0,-1-1 0,27-3 0,24-10 122,-1-2 0,65-26 0,19-3-46,-105 33-71,67-5-1,-93 13-31,2 1 19,0-1-1,0 2 0,21 3 1,-40-3-15,0 0 1,1 0 0,-1 0 0,0 1 0,0-1 0,0 1-1,0-1 1,0 1 0,0-1 0,0 1 0,0-1 0,0 1-1,0 0 1,-1-1 0,1 1 0,0 0 0,0 0-1,-1 0 1,1 0 0,0 0 0,-1 0 0,1 0 0,-1 0-1,1 0 1,-1 0 0,0 0 0,1 1 0,0 3 83,0 1 0,-1-1 0,0 0 0,0 9 1,-1-4 42,1-4-83,-1-1 0,0 0-1,0 1 1,0-1 0,0 0 0,-1 0-1,0 0 1,0 0 0,-1-1 0,1 1-1,-1-1 1,-4 5 0,-6 8 116,-26 25 0,36-39-163,-13 13-1,0-1 0,-22 16 0,30-26-159,1 0 0,-1 0 1,-1-1-1,1 0 0,-1-1 1,1 1-1,-1-1 0,-11 1 0,12-2-412,0-1-1,0 0 0,0-1 0,0 0 0,0 0 0,0-1 0,0 0 0,-12-2 0,15 0-522,0 1 0,1-1 0,-1 0 1,0 0-1,-4-4 0,9 6 1029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194 0 7785,'0'0'11372,"0"0"-11386,1 0-1,-1 0 1,1 0-1,-1 0 0,1 0 1,-1 0-1,1 1 1,-1-1-1,0 0 1,1 0-1,-1 0 1,1 1-1,-1-1 0,0 0 1,1 0-1,-1 1 1,0-1-1,1 0 1,-1 1-1,0-1 0,0 0 1,1 1-1,-1-1 1,0 0-1,0 1 1,1 0-1,2 18 212,0 1 1,-1-1-1,-2 1 0,-1 26 0,0-4 320,1-33-411,0 46 743,-11 92 1,7-120-679,-10 53 122,11-71-278,0 1 0,0-1-1,0 0 1,-1 0-1,-9 15 1,12-22-4,-1 0 0,1 0 0,-1 0 0,1-1 0,-1 1 0,0-1 0,0 1 0,1-1 0,-1 1 0,0-1 0,-5 2 0,6-3-23,0 1 1,0-1-1,0 0 0,0 1 0,0-1 0,0 0 0,-1 0 0,1 0 0,0 0 1,0 0-1,0-1 0,0 1 0,0 0 0,0 0 0,-1-1 0,1 1 1,0 0-1,0-1 0,0 1 0,0-1 0,0 0 0,0 1 0,1-1 0,-1 0 1,0 0-1,0 1 0,-1-2 0,-3-6-202,0 0 1,0 0-1,1 0 0,0-1 1,1 0-1,-1 1 0,-1-14 1,-5-24-3003,-6-90 0,15 121 2581,-1-28-698,3 29 1939,-2 1-1,-4-26 1,5 28 6393,0 14-6643,0 31-230,-1 0-1,-1-1 1,-2 1 0,-14 61 0,16-80-139,2-10-51,14-18-304,41-41 297,47-42-1038,-77 75 727,0 1 1,37-22 0,-57 40 386,-1-1 0,0 1 1,1 0-1,0 1 0,-1-1 1,1 1-1,0 0 0,0 0 1,-1 0-1,1 1 0,9-1 1,-14 2 47,1-1 0,-1 0 0,1 1 0,-1-1 0,1 0 1,-1 1-1,0-1 0,1 0 0,-1 1 0,1-1 0,-1 1 0,0-1 0,0 1 1,1-1-1,-1 1 0,0-1 0,0 1 0,1-1 0,-1 1 0,0 0 1,0-1-1,0 1 0,0-1 0,0 1 0,0-1 0,0 1 0,0 0 1,0-1-1,0 2 0,-2 21 667,2-20-598,-2 10 100,-1 0 0,-1 0 1,0 0-1,0-1 0,-11 20 1,11-24-207,3-6-17,0 0 0,1 0 0,-1 0 0,0 0 0,1 0 0,-1 0 0,1 0 0,0 0 0,-1 0 0,1 0 0,0 2 0,0-3 1,1 0-1,-1 0 1,1 0-1,-1 0 0,0-1 1,1 1-1,0 0 1,-1 0-1,1 0 1,-1-1-1,1 1 0,0 0 1,0-1-1,-1 1 1,1-1-1,0 1 0,0-1 1,0 1-1,0-1 1,-1 1-1,1-1 1,2 1-1,44 13 295,-46-14-299,-1 0-1,0 1 0,1-1 1,-1 0-1,0 0 0,1 0 1,-1 0-1,0 1 0,1-1 1,-1 0-1,0 0 0,0 1 1,1-1-1,-1 0 0,0 0 1,0 1-1,0-1 0,1 0 1,-1 1-1,0-1 1,0 0-1,0 1 0,0-1 1,0 0-1,0 1 0,0-1 1,0 0-1,1 1 0,-1-1 1,-1 1-1,-5 9-398,-2-3-332,-1-1 0,0 1 0,0-1-1,-17 7 1,18-8-446,-35 19-8689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86 15251,'0'0'6162,"23"-6"-5732,72-24-173,-28 5-138,-57 21-109,0 0 1,1 0-1,-1 1 0,1 0 0,-1 1 1,1 0-1,20-1 0,-4 3-78,-27 0 67,1 0 1,-1 0-1,0 0 0,1 0 0,-1 0 0,0 0 0,0 1 0,1-1 0,-1 0 0,0 0 1,1 0-1,-1 0 0,0 0 0,0 1 0,1-1 0,-1 0 0,0 0 0,0 0 0,1 1 1,-1-1-1,0 0 0,0 0 0,0 1 0,0-1 0,1 0 0,-1 1 0,0-1 0,0 0 1,0 0-1,0 1 0,0-1 0,0 0 0,0 1 0,0-1 0,0 0 0,0 1 0,0-1 0,0 0 1,0 1-1,0-1 0,0 0 0,0 0 0,0 1 0,0-1 0,-1 1 0,1 1-4,0 4-9,-1 1 0,0-1 1,-1 0-1,1 0 1,-1 1-1,-1-1 0,1 0 1,-1-1-1,0 1 1,0 0-1,-1-1 0,1 0 1,-6 6-1,-6 7-422,-1-2 0,-23 20 0,-18 9-2642,7-7-2082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1 193 9217,'0'0'11995,"32"122"-11011,-16-66-280,-5 10-280,0-6-279,-6-4-121,6-20-24,-6-11-321,1-15-791,4-20-792,1-20-721,-6-16-2088</inkml:trace>
  <inkml:trace contextRef="#ctx0" brushRef="#br0" timeOffset="1">119 249 15283,'0'0'2124,"18"5"-1860,-4-1-89,0 0 0,1-1 1,-1-1-1,16 0 0,-20-2-69,1-1-1,-1 0 1,0-1 0,0 0-1,0-1 1,16-6 0,56-31 346,-64 31-386,68-38 136,181-84 231,-248 124-374,24-5-1,-37 10-26,1 1 0,0 0 0,0 0-1,0 1 1,-1 0 0,13 2 0,-19-2-16,1 0 0,0 0 0,-1 0-1,1 0 1,-1 0 0,1 1 0,-1-1 0,1 0 0,-1 0-1,1 1 1,-1-1 0,1 0 0,-1 1 0,1-1 0,-1 0-1,0 1 1,1-1 0,-1 1 0,1-1 0,-1 1 0,0-1-1,0 1 1,1-1 0,-1 1 0,0 0 0,1 0 13,-1 1 1,0-1-1,0 1 0,0-1 1,0 1-1,0 0 0,0-1 1,0 1-1,-1 1 0,0 3 40,-1-1-1,1 0 0,-1-1 0,-5 10 1,-5 2-62,0 1 1,-2-1 0,-17 16-1,10-14-1017,0-1-1,-1-1 0,-1 0 1,0-2-1,-2-1 0,-39 17 1,3-7-5868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0 13034,'0'0'8122,"0"142"-8010,0-96 240,0 0-96,0-1-136,0-9-72,0-16-48,-6-10-8,6-35-1792,0-6-3361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178 0 16347,'0'0'5505,"0"132"-4265,0-30-87,0 60-465,-11 61 144,-16 35-112,-5 11-296,5-26-424,1-75-24,-1-62-1880,0-45-10683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56.48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0 22124,'0'0'3065,"106"88"-3473,-80-72-512,-12-3-761,-6-9-3560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1 257 13810,'1'5'8910,"0"-5"-8785,16 1-36,-10-1-86,-1 0 1,1 0-1,0 0 0,0-1 1,0 1-1,10-4 0,5-5 147,40-24-1,-51 27-91,44-30 218,-2-2 0,64-58 1,-112 92-272,32-31-85,-64 64-3631,-4 0-4284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5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0 213 16955,'0'0'3257,"113"-56"-3257,-65 26 0,-5 5 8,0-1 40,0 6-40,-11 0-8,-5 4 24,-11 1-24,-5 10-8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6 295 14323,'0'0'3768,"-5"132"-3256,5-82 25,0 11-233,16 5-112,-5 5-136,0 0 8,-6-10-64,0-6-8,1-19 0,-1-21-424,0-40-977,6-21-1303,-6-15-4250</inkml:trace>
  <inkml:trace contextRef="#ctx0" brushRef="#br0" timeOffset="1">242 1 18147,'0'0'3809,"6"121"-3809,5-34 160,-1 39 160,1-4-72,0-5-32,0-21-216,-6-25 0,-5 0-120,0-10-608,0-21-1008,-16-15-897,0-25-4608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38 1 15195,'0'0'5717,"13"19"-5681,40 64-75,-44-68-122,15 31-1,-22-41 43,0 0 0,-1 0 0,0 1 0,0-1 1,0 0-1,-1 0 0,1 8 0,-2-11 90,1 0 1,0 0 0,-1 0-1,1 0 1,-1 0 0,0 0-1,0 0 1,0 0-1,0-1 1,0 1 0,0 0-1,0 0 1,0-1 0,-1 1-1,1-1 1,-1 1 0,1-1-1,-1 0 1,0 1 0,1-1-1,-1 0 1,0 0-1,0 0 1,-4 1 0,-5 3 90,0-2 0,-1 1 0,-13 2 0,12-4 116,-19 8 251,32-10-431,-1-1 0,1 1 0,0 0 0,0 0-1,-1 0 1,1 0 0,0 0 0,-1 1 0,1-1 0,0 0-1,0 0 1,-1 0 0,1 0 0,0 0 0,0 0 0,0 0-1,-1 0 1,1 1 0,0-1 0,0 0 0,0 0 0,-1 0-1,1 0 1,0 1 0,0-1 0,0 0 0,0 0-1,-1 0 1,1 1 0,0-1 0,0 0 0,0 0 0,0 1-1,0-1 1,0 0 0,0 0 0,0 1 0,0-1 0,0 0-1,0 0 1,0 1 0,0-1 0,0 0 0,0 0 0,0 1-1,0-1 1,0 0 0,0 0 0,0 1 0,0-1-1,0 0 1,0 0 0,1 1 0,-1-1 0,0 0 0,0 0-1,0 0 1,0 1 0,1-1 0,-1 0 0,0 0 0,0 0-1,15 11-246,67 23 23,-78-31 221,-3-3-1,0 0 1,0 0-1,-1 1 1,1-1-1,0 0 1,0 1-1,-1-1 1,1 1-1,0-1 1,-1 1-1,1-1 1,0 1-1,-1-1 1,1 1-1,-1-1 1,1 1-1,-1 0 1,1-1-1,-1 1 1,1 0-1,-1 0 1,0-1-1,1 1 1,-1 0-1,0 0 1,0 0-1,0-1 1,0 1-1,1 0 1,-1 0-1,0 0 1,0 0-1,-1-1 1,1 1-1,0 0 1,0 1-1,0 3 2,-1 0 12,1-1-1,-1 1 1,0-1 0,0 0-1,0 1 1,-1-1 0,1 0 0,-1 0-1,0 0 1,0 0 0,-1-1-1,-2 5 1,2-3 20,-1-1-1,0 0 1,0 1-1,0-1 1,-1-1 0,1 1-1,-1-1 1,0 1-1,-5 1 1,-1-3 1054,8-2 999,10 0-1413,34 0-372,36 1 858,92-12-1,-59-7-454,100-10-208,1 22-906,-151 8-1749,84 12 0,-91-4-2230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12394,'0'0'13843,"166"82"-16716,-112-62-2920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92 17555,'0'0'5193,"118"0"-4721,-59-15-95,0-1-201,6-4-64,-17 5-112,0 0-472,-10 10-841,-11 0-2592,-11 5-6985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26 14755,'0'22'3672,"0"142"-3216,0-141-510,-1-11 20,1 1-1,2 20 1,-1-30-1,-1 0-1,1-1 1,-1 1 0,1 0 0,0-1-1,0 1 1,0-1 0,0 1 0,1-1-1,-1 0 1,0 0 0,1 1-1,0-1 1,0 0 0,-1 0 0,1 0-1,4 2 1,-3-2 30,-1-1 0,1 0 0,-1 0 0,1 0 0,0 0 0,0-1 0,-1 1 0,1-1 0,0 1 0,0-1 0,-1 0 0,1 0 0,0-1 0,3 1 0,0-1 137,0-1-1,0 1 1,-1-1-1,1 0 1,9-5-1,9-9 377,-1 0 1,-1-1-1,0-2 0,20-21 1,-20 19-259,129-128 170,-143 140-460,-2 2-225,0 0 0,1 1-1,-1 0 1,14-9 0,-16 12-1433,-15 8-2732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81 1 16611,'0'0'3249,"-5"172"-3089,5-96 216,0 25-80,0 31-104,0 25 224,0-10-144,0-35-176,0-41-96,-6-36 0,-4-4-344,-1-6-400,-5-25-1032,0 0-1057,0-5-6433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0 183 12778,'0'0'4248,"22"-9"-4052,75-33 80,-70 27-28,47-31 0,-57 34 23,0 1 0,34-16 0,-43 23-75,0 1 1,0 0-1,0 0 1,0 1 0,1 0-1,-1 1 1,0 0-1,15 0 1,-22 1-177,0 0-1,-1 0 1,1 0-1,0 0 1,0 0-1,0 1 1,0-1-1,0 0 1,0 1-1,-1-1 1,1 1 0,0-1-1,0 1 1,-1-1-1,1 1 1,0-1-1,-1 1 1,1 0-1,0-1 1,-1 1-1,1 0 1,-1 0 0,1-1-1,0 2 1,8 26 479,-6-16-274,3 10 269,-2-1 0,0 2-1,1 24 1,-2 71 1069,-3-97-1308,0-9-87,-1 0-1,0 0 1,-1 0 0,0 0-1,0-1 1,-1 1-1,-1 0 1,0-1-1,-1 0 1,0 0-1,-11 18 1,0-5-149,0-1 0,-1-1 0,-1 0 0,-2-1 1,-32 27-1,-109 78-3950,83-79-2289,76-46 6074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1 300 14659,'0'0'6993,"129"-41"-5697,-76 6-591,1-1-345,-6 1-280,1 4-8,-12 1-72,-4 5-88,-12 4-560,-16 1-761,-5 5-1391,0 5-4490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56.98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 17451,'0'0'5201,"31"108"-4240,-18-54-497,0 1-152,1-1-208,3-13-88,-8-7-16,4-5-88,-4-12-288,-4-1-617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177 129 13002,'0'0'2674,"0"28"-2303,0 14-155,1 132 912,0-134-657,13 655 3767,-4-519-3933,-8-158-314,2 10-126,-4-28 101,-2-4-116,-98-154-3677,85 133 3639,-1 1 0,-2 1 1,-27-30-1,43 52 307,1 0 1,0 0-1,0 0 0,0-1 1,0 1-1,1 0 0,-1-1 1,0 1-1,0 0 0,1-1 0,-1 1 1,1-1-1,-1 1 0,1-1 1,0 0-1,0 1 0,-1-1 1,1-2-1,1 0-108,0 0 0,-1 0 0,1 0 0,1 0 0,2-7 0,8-13-19,25-40-1,-10 20 27,368-556 540,-305 488-454,-6 7-524,-83 104 402,2-2-17,-1-1 1,0 1-1,0 0 0,0 0 0,0-1 0,2-6 0,-1 7 1963,-2 11-1557,-1 13-563,0-20 291,20 256 757,-3-68-878,-16-92-2516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32 14371,'0'0'7105,"18"-6"-7256,57-17 117,-72 22 32,0 1 1,0-1 0,0 1-1,0-1 1,0 1 0,0 0 0,0 0-1,0 1 1,4 0 0,-6-1 1,1 1-1,0-1 1,-1 1 0,1 0 0,-1 0 0,1 0 0,-1 0 0,1 0-1,0 1 1,4 3 0,3 1-9,0 1 1,13 11-1,-20-16 2,1 1 0,-1 0 0,1 0 0,-1 0 0,0 0 1,-1 0-1,1 1 0,0-1 0,-1 1 0,0-1 0,2 5 0,2 29 265,-2-1 0,-1 0 1,-5 56-1,2-75-226,-14 157 276,6-87-235,7 18-45,2-68-28,-1-32 1,-3-9-19,-2-13-198,-1-14-919,-7-12-2367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17827,'0'0'3325,"11"0"-3268,34 0-54,-44 0-23,0 0 0,0 0-1,0 0 1,0 1 0,0-1 0,0 0-1,0 0 1,0 1 0,0-1 0,0 0-1,0 1 1,0-1 0,0 1 0,0-1 0,0 1-1,0-1 1,0 1 0,-1 0 0,1 0-1,0-1 1,0 1 0,-1 0 0,1 0-1,-1 0 1,1 0 0,-1 0 0,1 0 0,0 1-1,-1 1-77,1 0 0,-1 0-1,0 0 1,0 0 0,0-1 0,0 1-1,-1 5 1,0-2 118,0-2-36,0-1 1,0 1-1,0-1 1,0 1-1,0-1 1,-1 0-1,1 1 1,-1-1-1,0 0 1,-3 4-1,-27 26 691,30-31-537,2-2-115,0 0-1,0 0 0,0 1 0,0-1 0,0 0 1,0 0-1,0 0 0,0 0 0,0 0 0,0 0 0,0 0 1,0 1-1,0-1 0,0 0 0,0 0 0,0 0 1,0 0-1,0 0 0,0 0 0,0 0 0,0 1 1,0-1-1,0 0 0,0 0 0,0 0 0,0 0 1,0 0-1,0 0 0,0 0 0,0 0 0,0 0 1,0 0-1,1 1 0,-1-1 0,0 0 0,0 0 1,0 0-1,0 0 0,0 0 0,0 0 0,0 0 1,0 0-1,1 0 0,-1 0 0,0 0 0,0 0 0,0 0 1,0 0-1,0 0 0,0 0 0,0 0 0,1 0 1,-1 0-1,0 0 0,0 0 0,0 0 0,11 1-240,-5 0 223,-5 0-70,0-1-1,0 1 0,1 0 1,-1-1-1,0 1 0,0 0 0,0 0 1,0 0-1,0 0 0,0 0 1,0 0-1,0 0 0,0 0 0,0 0 1,-1 1-1,1-1 0,0 0 1,-1 0-1,1 1 0,-1-1 0,1 1 1,-1 0-1,1 3-259,-1 0 1,1 1-1,-1-1 0,-1 7 0,1-11 277,0 6-760,-1 0 1,0 0-1,-4 13 1,-14 20-7124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0 634 14563,'0'0'2389,"23"-8"-1691,-3 2-467,13-5 405,0-1 0,53-29 0,23-22 1107,194-147 0,-236 156-1715,212-161-290,-274 211 172,-4 3 39,0 0 0,1 0 0,-1 0 1,1 0-1,-1 1 0,0-1 0,1 0 0,0 1 0,-1-1 0,1 1 0,-1-1 0,1 1 1,3-1-1,-6 6-81,-5 6-67,-1 0 1,0-1 0,0 1 0,-13 12 0,0 2-726,-4 3-1774,-45 41 0,68-68 3062,0 1 0,0-1 0,0 1 0,0-1-1,0 1 1,0 0 0,0-1 0,0 1 0,-1 3-1,1 2-175,-1 0 0,1 1-1,0 6 1,0-2 23,-3 22-89,1-11-84,1 27-1,2 110-607,0-160 543,0 0 1,0 0 0,0 0 0,1 0 0,-1 0 0,0 0 0,0 0 0,0 0 0,1 0 0,-1 0 0,0 0 0,0 0 0,0 0 0,1 0-1,-1 0 1,0 0 0,0 0 0,0-1 0,1 1 0,-1 0 0,0 0 0,0 0 0,0 0 0,0 0 0,1 0 0,-1-1 0,0 1 0,0 0-1,0 0 1,0 0 0,0 0 0,0-1 0,0 1 0,1 0 0,-1 0 0,0 0 0,0-1 0,0 1 0,0 0 0,0-1 0,14-30 139,15-51 0,-10 25-38,-16 51-75,41-101 197,-41 102-669,-14 15-7458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291 1 8545,'0'0'10363,"-49"127"-9555,33-72 32,-5 1-232,-6-5-216,-5 0-208,0-6-184,5-9-248,0-11-248,0-15-680,6-5-873,10-5-3784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3992,'0'0'13987,"156"162"-11578,-87-106-969,23 5-216,31 0-223,27-11-369,-10-9-272,-33-16-240,-32-15-120,-26-10-408,-12 0-872,-10 0-1441,-16 0-5145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31 14131,'0'0'9450,"134"0"-8874,-96 0-64,-6-10-192,6 5-208,-11-6-56,-11 6-56,-5 5-504,-11 5-432,-22 21-281,-10 4-3232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1 269 18595,'0'0'3625,"123"-91"-2849,-64 45 121,0-5-313,0 11-416,-11 14-168,-5 11-312,-21 20-1281,-17 26-2279,-5 4 1111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11 20252,'0'0'3038,"0"21"-2770,0 5-170,-1 6 68,2 0 0,6 43 0,-3-40-113,-3-20-138,1 0 0,1-1 0,0 1 0,1 0 1,0-1-1,7 14 0,-5-18-1371,-5-11 1349,-1 1 0,0 0-1,1-1 1,-1 1 0,0 0 0,1 0-1,-1-1 1,0 1 0,0 0 0,1-1-1,-1 1 1,0-1 0,0 1 0,0 0-1,0-1 1,0 1 0,1-1-1,-1 1 1,0 0 0,0-1 0,0 1-1,0-1 1,0 1 0,0-1 0,0 1-1,0-1 1,5-69-1776,-4 38 1342,8-38 0,-7 60 921,0 1 1,1-1 0,0 1-1,0 0 1,1 0-1,0 0 1,1 0 0,7-11-1,-4 10 191,0 1 0,1-1-1,17-14 1,-23 21-550,1 0-1,0 0 1,0 1-1,0-1 1,1 1 0,-1 0-1,0 0 1,1 0-1,0 1 1,-1-1-1,1 1 1,0 1-1,4-2 1,-8 2-25,-1 0 1,0 0-1,0 0 0,1 0 1,-1 0-1,0 0 1,0 0-1,1 0 0,-1 1 1,0-1-1,0 0 0,0 0 1,1 0-1,-1 0 0,0 0 1,0 0-1,1 0 1,-1 0-1,0 1 0,0-1 1,0 0-1,0 0 0,1 0 1,-1 1-1,0-1 0,0 0 1,0 0-1,0 0 1,0 1-1,1-1 0,-1 10-177,0-4 82,-1 9-263,0-1 1,-1 1-1,-1 0 1,0-1 0,-1 1-1,-10 25 1,-1-6-1127,-32 50-1,43-77 1725,-1 0 0,0 0 0,-1 0 0,1 0-1,-9 7 2866,17-18-2422,7-8-407,1 0 0,18-16 0,-15 15-440,-14 13-15,0 0 137,0 0 0,0 0 1,0 0-1,1 0 0,-1 0 1,0 0-1,0 0 0,0 0 1,0 0-1,0 0 0,0 0 0,0 0 1,0 0-1,0 0 0,0 0 1,0 0-1,0 0 0,0 0 1,1 0-1,-1 0 0,0 0 0,0 0 1,0 0-1,0 0 0,0 0 1,0 0-1,0 0 0,0 0 1,0 0-1,0 1-320,0-1 320,1 0 1,-1 0-1,0 0 0,0 0 1,0 0-1,0 0 0,0 0 1,0 0-1,0 0 0,0 0 0,0 0 1,0 0-1,0 0 0,0 1 1,0-1-1,0 0 0,0 0 1,0 0-1,0 0 0,0 0 0,-1 0 1,2 7-1950,-1-6 1136,0 22-7792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18740,'0'0'2032,"107"152"-1344,-86-91-176,1 0-240,-11-5-144,5-11-128,-11-9-200,0-21-944,-5-30-4873,0-21-6098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57.36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0 234 18475,'0'0'1929,"18"-7"-1853,-9 3-67,34-14 33,47-28-1,-40 17 123,10-6 95,93-41 1,-141 72-233,1 0-1,-1 1 1,1 0 0,0 1 0,0 1 0,-1 0 0,15 1-1,-26 0-11,0 0 0,0 0 0,-1 0 0,1 1 0,0-1 0,0 0 0,0 0 0,-1 1 0,1-1 0,0 1 0,0-1 0,-1 1 0,1-1 0,0 1 0,-1-1 0,1 1 0,0-1 0,-1 1 0,1 0 0,-1-1 0,1 1 0,-1 0 0,0 0 0,1-1 0,-1 1 0,0 0 0,1 0 0,-1 0 0,0-1 0,0 1 0,0 0 0,0 2 0,1 4 132,0 0 0,-1 1 0,-1 8 1,0-2 6,1 4-68,-2 0 1,0 0-1,-1 0 1,-1 0 0,-9 27-1,-2-6-238,-25 46-1,33-72-236,0-2 0,0 1-1,-1-1 1,-1 0 0,0 0-1,0-1 1,-1 0 0,-1-1-1,-14 10 1,-5 0-4076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1 289 14443,'0'0'1525,"20"-8"-970,-2 0-495,122-53 280,85-57 1336,-132 67-1408,-82 44-246,1 1 1,-1 1 0,1 0 0,0 0 0,1 2 0,-1-1-1,1 1 1,16-1 0,-27 4 20,0 0 0,1 0 0,-1 0 0,0 0 0,0 0 0,0 1 0,0-1 0,0 1 0,0-1 0,0 1 0,0 0 0,0 0 0,0-1 0,0 1 0,0 1 0,0-1 0,-1 0 0,1 0 0,0 1 0,-1-1 0,1 1 0,-1-1 0,0 1 0,0 0 0,1 0 0,-1 0 0,0-1 0,0 1 0,0 0 0,-1 0 0,2 3 0,1 6 241,-1 0 0,0 0 0,0 1 0,-1 18 0,0-25-251,0 51 348,-9 74 0,-16 55-260,-4 29 277,26-178-241,1-15 56,0-1-1,-2 1 1,0-1 0,-8 24-1,11-43-206,-1 0-1,1 0 1,-1 0-1,1-1 0,-1 1 1,1 0-1,-1 0 1,0-1-1,1 1 0,-1 0 1,0-1-1,1 1 1,-1-1-1,0 1 0,0-1 1,0 1-1,0-1 1,1 0-1,-1 1 0,0-1 1,0 0-1,0 0 1,0 0-1,0 0 0,0 1 1,-1-1-1,-2 0-98,0-1 1,-1 1-1,1-1 0,0 1 0,-5-2 0,2-1-354,1 1-1,-1-1 0,1 0 0,-1 0 0,1-1 0,0 0 1,0 0-1,1 0 0,-6-6 0,-21-24-5903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16875,'0'0'4886,"2"8"-4723,17 60 145,-17-62-196,-1 1-1,1 0 1,-1 12 0,5 18 202,-5-30-301,1 0 0,-1 1-1,0 14 1,-1-22-63,0 0 0,0 0-1,0 0 1,1 0 0,-1 0 0,0 0-1,0 0 1,0 1 0,0-1 0,0 0 0,1 0-1,-1 0 1,0 0 0,0 0 0,0 0-1,0 0 1,0 0 0,1 0 0,-1 0 0,0 0-1,0 0 1,0 0 0,0 0 0,0 0-1,1 0 1,-1 0 0,0 0 0,0 0-1,0 0 1,0 0 0,1 0 0,-1 0 0,0 0-1,0-1 1,0 1 0,0 0 0,0 0-1,0 0 1,1 0 0,-1 0 0,0 0 0,0 0-1,0-1 1,0 1 0,0 0 0,0 0-1,0 0 1,2-2-316,0-1 0,-1 1 0,0 0-1,1-1 1,-1 1 0,0-1 0,0 1 0,0-1 0,-1 1-1,2-5 1,1-7-1033,22-59-8501,-14 50 9504,1 2 4351,-12 20-3623,0 0 0,1 0-1,-1 0 1,1 1 0,-1-1 0,1 0-1,0 1 1,-1-1 0,1 0 0,-1 1-1,1-1 1,0 1 0,0-1 0,-1 1-1,1-1 1,0 1 0,0 0 0,1-1-1,-1 1-201,-1 0 0,0 0 0,1 0-1,-1 0 1,1 1 0,-1-1-1,1 0 1,-1 0 0,1 1 0,-1-1-1,0 0 1,1 0 0,-1 1-1,0-1 1,1 0 0,-1 1 0,0-1-1,1 1 1,-1-1 0,0 0-1,0 1 1,0-1 0,1 1 0,-1 0-1,2 5 325,0 0-1,0 1 1,1 11 0,-3-17-423,4 44 425,-2 86 0,-3-67 82,1-62 366,4-6-332,37-34-201,100-91-2657,-107 102-3227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76 21772,'0'0'5233,"113"-15"-4633,-59 5-192,10-10-263,-16 4-145,-5 6-201,-10 5-327,-23 5-736,-20 41-1000,-17 4-497,-16 11-7097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0 183 11266,'0'0'12546,"24"-18"-11778,80-57-256,-73 53-379,-13 9-76,1 0 1,36-18-1,-52 30-88,1-1-1,-1 1 1,1-1 0,-1 1 0,1 0-1,0 0 1,-1 1 0,6-1 0,-6 0-35,1 3-141,-4 7-58,0 6 172,-2 0-1,0 0 1,-1 1-1,0-2 1,-11 29-1,-38 72-587,-126 202-62,165-293 990,8-16 52,27-21-238,-3-3 37,29-32-1,3-2 38,71-69 34,-66 62-137,73-58 1,-128 115-60,20-14-22,-21 13 33,0 1 0,1 0 0,-1 0-1,0 0 1,0-1 0,1 1 0,-1 0-1,0 0 1,0 0 0,1 0 0,-1 0-1,0-1 1,1 1 0,-1 0 0,0 0-1,1 0 1,-1 0 0,0 0 0,0 0-1,1 0 1,-1 0 0,0 0 0,1 0 0,-1 0-1,0 0 1,1 0 0,-1 1 0,0-1-1,0 0 1,1 0 0,-1 0 0,0 0-1,0 0 1,1 1 0,-1-1 0,0 0-1,0 0 1,1 0 0,-1 1 0,0-1 0,0 0-1,0 0 1,1 1 0,-1-1 0,0 0-1,0 0 1,0 1 0,0-1 0,0 0-1,0 1 1,0-1 0,0 0 0,0 1-1,0-1 1,0 0 0,0 0 0,0 1 0,0-1-1,0 0 1,0 1 0,0-1 0,0 0-1,0 1 1,0-1 0,0 0 0,0 0-1,0 1 1,-1-1 0,-3 16-807,-2 0 0,1-1 1,-16 27-1,-6 5-6404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237 1 19324,'0'0'4161,"-48"127"-3969,32-77-128,0 11-64,-6 0-112,-5 5 64,6-10-297,-17-1-279,17-19-936,-6-21-4985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1 791 18900,'0'0'4456,"139"40"-3591,-90-14-105,-6 4-472,5 1-288,-5-6-200,-11-5-1080,-5-10-1329</inkml:trace>
  <inkml:trace contextRef="#ctx0" brushRef="#br0" timeOffset="1">602 0 15211,'0'0'10675,"0"31"-10525,0-1-125,1 20 15,-3 1 0,-9 60 0,-32 126-2399,41-224 1922,0 2-972,4-13-55,3-10 553,96-155 4054,-87 141-2813,6-8 500,29-33 0,-41 54-795,0 0 0,1 1 0,0 0 0,0 1 0,0-1 0,1 2 0,14-8 0,-16 12-627,-5 5-1499,-8 10-2490,-10 6-2551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236 1 21180,'0'0'3881,"-5"132"-3769,-6-66 176,1 5-208,-12 10-72,1 0-8,-6-5-312,0-5-608,-16-26-769,5-19-2264,6-21-2744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4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18459,'0'0'2681,"86"142"-2265,-54-71 528,11 15 537,6 0-489,-1 0-496,11-10-280,5-10-208,1-20-8,-1-21-552,1-25-680,-17-10-993,-21-15-5384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0 239 14443,'0'0'8169,"145"-35"-6416,-86 9-665,6-4-192,-6-1-288,-6-4-296,1 5-312,-17 4-96,-15 11-640,-11 5-632,-27 35-1825,-22 6-512,0-1-5185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102 0 19412,'0'0'4973,"-2"27"-4769,-43 325-144,34-260-155,-22 145-1367,29-218 1349,3-16-107,44-6-91,-34 2 352,1 0-1,-1 0 1,1 1 0,-1 0-1,19 3 1,-25-2-43,0 0 0,1 1-1,-1-1 1,0 1 0,0 0 0,0-1 0,0 1-1,-1 1 1,1-1 0,0 0 0,-1 1 0,0-1-1,1 1 1,-1 0 0,0 0 0,-1 0 0,4 5-1,1 5-3,-1 0 1,8 28-1,-7-11 177,-1 0 0,-1 0 1,-2 1-1,-2 49 0,0-41 164,0-18-152,-2-1 0,0 1 0,-9 36 0,8-45-166,-1 0 0,0 0 0,-1-1-1,0 0 1,-1 0 0,0 0 0,-10 13 0,13-20-52,0 0 0,0-1 0,0 0 0,-1 0 1,1 0-1,-1 0 0,0 0 0,0-1 0,0 1 0,0-1 0,-7 3 0,9-5-46,0 1-1,0-1 0,0 0 1,0 0-1,0 1 0,0-1 1,0 0-1,0-1 0,0 1 1,0 0-1,0-1 0,0 1 1,1-1-1,-1 1 1,0-1-1,0 0 0,0 0 1,0 0-1,1 0 0,-1 0 1,0 0-1,1-1 0,-1 1 1,1 0-1,0-1 0,-1 1 1,0-3-1,-22-34-4386,-2-7-4051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57.69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17 18876,'0'0'2551,"15"-2"-2466,6-2-67,-4 1-96,1 0-1,34-1 1,-51 4 22,0 0 1,0-1 0,0 1 0,-1 0-1,1 0 1,0 1 0,0-1-1,0 0 1,0 0 0,-1 0 0,1 1-1,0-1 1,0 0 0,0 1 0,-1-1-1,1 0 1,0 1 0,0 0-1,0 0 5,-1 0 0,1 0-1,-1 0 1,0 0 0,0 0-1,1 1 1,-1-1 0,0 0 0,0 0-1,0 0 1,0 2 0,0-1 95,-1 6-55,1-1-1,-1 1 1,-1-1-1,1 1 1,-1-1-1,-5 11 1,-22 42-21,9-20-180,-4 7-563,13-27 359,1 0-1,1 1 1,-10 31-1,19-52 432,0 1 0,0-1 0,-1 0 0,1 1 0,0-1 0,0 1 0,0-1 0,0 1 0,0-1 0,0 1 0,0-1 0,0 1 0,0-1 0,0 0 0,0 1 0,0-1-1,0 1 1,1-1 0,-1 1 0,0-1 0,0 0 0,0 1 0,1-1 0,-1 1 0,0-1 0,0 0 0,1 1 0,-1-1 0,0 0 0,1 1 0,-1-1 0,0 0 0,1 0 0,-1 1 0,0-1 0,1 0 0,-1 0-1,1 0 1,-1 1 0,1-1 0,-1 0 0,0 0 0,2 0 0,0 0 107,0 0-1,0 0 0,0 0 1,0-1-1,0 1 0,0 0 1,0-1-1,0 0 0,1 0 1,12-7 521,0-1 1,-1-1-1,16-13 1,-12 10-326,-8 5-214,18-13 398,48-46 0,-74 65-681,-1 0 0,1 0 0,0 0 0,-1 0 0,1 0 0,-1-1 0,1 1 0,-1-1 0,0 1 0,0-1 0,-1 0 1,1 1-1,0-1 0,-1 0 0,1 1 0,-1-1 0,0 0 0,0-3 0,0-3-5038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129 335 15667,'0'0'5624,"23"-16"-5535,15-11-31,94-68 155,-80 55-173,114-84 4,-157 117-127,1 1 1,0 0 0,15-6-1,-25 12 75,0 0 0,0 0 0,0-1-1,0 1 1,0 0 0,1 0 0,-1 0 0,0 0-1,0 0 1,0 0 0,0 0 0,0 0-1,1 0 1,-1 0 0,0 0 0,0 0-1,0 0 1,1 0 0,-1 0 0,0 0 0,0 0-1,0 0 1,0 0 0,1 0 0,-1 0-1,0 0 1,0 0 0,0 0 0,0 0 0,1 0-1,-1 0 1,0 0 0,0 0 0,0 0-1,0 1 1,0-1 0,1 0 0,-1 0 0,0 0-1,0 0 1,0 0 0,0 0 0,0 1-1,0-1 1,0 0 0,0 0 0,0 0-1,1 0 1,-1 1 0,0-1 0,0 0 0,0 0-1,1 7 63,-1-1 0,0 0 0,0 1-1,0-1 1,0 0 0,-1 1 0,0-1-1,-1 0 1,-2 9 0,-2 2 141,0-1 1,-12 21-1,16-35-170,0 1 0,-1 0-1,1-1 1,-1 1 0,1-1-1,-1 0 1,0 0 0,-4 3-1,2-2 82,-17 15 64,0 1-1,2 0 0,-34 42 1,10-10-117,-32 33 31,-132 135-2881,182-191 2545,17-18 56,-1 0 1,-14 11-1,14-15-1257,3-5-1299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15067,'0'0'6865,"145"31"-5120,-70-11-689,6-5-208,-12 0-400,-4 1-448,-17-1 0,-42 10-1248,-6-5-1441,-17-4-2976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167 0 18860,'0'0'6329,"0"46"-6121,-6-6-80,-10 16-32,-5 5-96,-22 45-656,0-14-888,5-11-3290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1 249 19108,'0'0'3096,"128"-40"-2568,-69 4 201,0-9-201,1-1-280,-12 10-248,-5 6-8,-11 15-128,-16 15-344,-5 0-705,-11 35-575,-16 1 128,-6-6-4058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48 2 15987,'0'0'4860,"1"0"-4882,-1-1 1,0 1-1,1 0 1,-1 0-1,0 0 1,1 0-1,-1 0 1,0 0-1,1 0 0,-1 0 1,0 0-1,1 0 1,-1 0-1,0 0 1,1 0-1,-1 0 1,0 0-1,1 0 1,-1 0-1,0 0 1,1 1-1,-1-1 1,0 0-1,0 0 1,1 0-1,-1 0 1,0 1-1,0-1 1,1 0-1,-1 0 1,0 1-1,0-1 1,1 0-1,-1 0 1,0 1-1,0 587 1519,-9-445-1272,8-135-224,0 13 8,0-15 22,-2-6-9,2-2-40,0 1 0,0-1 1,0 0-1,0 0 0,0 0 1,1 1-1,-1-1 0,0-3 0,-24-128-2821,14 53-800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59 1 17339,'0'0'2129,"-6"22"-1417,-21 73-605,20-71-66,1 0 0,2 0 0,0 1 0,1-1 0,1 41 0,2-65-50,0 1 0,0-1 0,0 1 0,0-1 0,0 1 0,0-1 0,1 1 0,-1-1 0,0 1 0,0-1 0,0 0 0,0 1 0,1-1 0,-1 1 0,0-1 0,0 0 0,1 1 0,-1-1 0,0 0 0,1 1 0,-1-1 0,0 0 0,1 1-1,-1-1 1,0 0 0,1 0 0,-1 1 0,1-1 0,-1 0 0,1 0 0,-1 0 0,1 1 0,0-1-21,1 0 0,-1 0 0,0 0 0,1 0 0,-1-1 0,0 1 0,0 0 0,1 0 0,-1-1 0,0 1 0,0-1 0,0 1 0,1-1 0,0 0 0,5-5 27,0 0-1,0 0 0,-1-1 1,1 0-1,7-11 0,-4 5 37,106-125 595,-111 132-593,8-11 9,1 0 0,1 1 0,18-15 0,-32 31-39,0-1-1,0 0 1,0 0 0,0 1 0,0-1 0,1 0 0,-1 1 0,0-1-1,0 1 1,1 0 0,-1-1 0,0 1 0,0 0 0,1 0 0,-1 0-1,2 0 1,-2 13 967,-1-6-803,5 114 2085,0-65-2077,-4-48-2,2 4-863,-2-12 630,-1 0 0,1 0 0,-1 1 0,0-1-1,1 0 1,-1 0 0,1 0 0,-1 0 0,0 0 0,1 1-1,-1-1 1,1 0 0,-1 0 0,1 0 0,-1 0 0,1 0-1,-1-1 1,0 1 0,1 0 0,-1 0 0,1 0 0,-1 0-1,1 0 1,-1 0 0,0-1 0,1 1 0,-1 0 0,1-1-1,0 0-37,1 0-1,-1 0 0,0 0 0,0 0 1,0 0-1,1-1 0,-1 1 1,0 0-1,-1-1 0,1 1 0,0-1 1,0-1-1,60-119-4767,-29 56-1366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8585,'0'0'16084,"21"142"-14972,-21-106-392,0-16-424,0-5-296,11-10-96,-6-5-288,11 0-56,6-10 272,-1-10-144,17-6-568,-11 6-1369,0 5-3872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56 21348,'0'0'4968,"22"-7"-4730,75-22-136,-80 24-314,1 0 1,35-4-1,-50 8 145,15 2-475,-17-1 512,-1 0-1,1 1 0,0-1 1,-1 0-1,1 1 0,0-1 1,-1 1-1,1-1 1,-1 0-1,1 1 0,-1 0 1,1-1-1,-1 1 0,1-1 1,-1 1-1,0-1 0,1 1 1,-1 0-1,0-1 1,1 1-1,-1 0 0,0 0 1,0-1-1,1 2 0,0 11-76,1 1-1,-2-1 0,0 0 1,0 0-1,-1 1 1,-1-1-1,0 0 0,-8 24 1,-3 2 7,-29 60 0,42-97 109,-1-1-1,0 0 0,1 0 0,-1 0 0,1 0 1,-1 1-1,1-1 0,-1 0 0,1 0 1,0 1-1,0-1 0,0 0 0,-1 1 1,1-1-1,1 0 0,-1 1 0,0-1 0,0 0 1,0 1-1,1-1 0,-1 0 0,0 0 1,1 1-1,0-1 0,-1 0 0,1 0 1,-1 0-1,1 0 0,0 0 0,0 0 0,0 0 1,0 0-1,2 2 0,10 14 208,-10-12-198,-1 0 0,0 0 0,0 0-1,0 0 1,0 1 0,-1-1 0,0 1 0,1 7-1,-2 48 223,-1-29-169,-5 93 100,3-104-99,0-1 0,-2-1 0,0 1 0,-10 24 0,5-24-94,10-20 8,-1 1 0,1-1-1,0 0 1,0 1-1,-1-1 1,1 0-1,0 1 1,-1-1 0,1 0-1,0 1 1,-1-1-1,1 0 1,0 0 0,-1 1-1,1-1 1,-1 0-1,1 0 1,0 0 0,-1 0-1,1 0 1,-1 0-1,1 1 1,-1-1 0,1 0-1,0 0 1,-1 0-1,1 0 1,-1-1 0,1 1-1,-1 0 1,1 0-1,-1 0 1,1 0-1,0 0 1,-1 0 0,0-1-1,-10-9-709,8 6 219,1 1 0,0-1 0,0 0 0,-2-7 0,3 8 152,-14-36-5959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16739,'0'0'4305,"32"192"-3737,-16-55-24,-16 35 360,0-4-55,0-37-225,0-49-336,0-42-144,0-4-144,0-16-48,0-30-968,17-26-2737,-1-25 904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1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376 0 9978,'0'0'13763,"-8"20"-13330,5-12-421,-93 214 400,6-28-396,89-192-42,0 0-1,0 0 0,0 1 1,1-1-1,-1 0 0,0 1 1,1-1-1,0 0 0,-1 1 1,1 2-1,3-5-266,40-3 72,-32 1 232,0 1 0,0 0 0,1 1 0,20 3 0,-31-3-10,0 0-1,0 1 1,0-1 0,-1 1-1,1-1 1,0 1-1,0 0 1,0-1-1,-1 1 1,1 0 0,0-1-1,0 1 1,-1 0-1,1 0 1,-1 0-1,1 0 1,-1-1 0,1 1-1,-1 0 1,1 0-1,-1 0 1,0 0-1,0 0 1,1 0 0,-1 0-1,0 2 1,1 32 98,-1-25-50,-1 14 6,-1-1-1,-1 0 0,-1 0 0,-1 0 0,-14 41 0,2-21-121,-45 81-1,41-89-641,-46 59 1,0-20-3219,57-65 1959,0 0 1,-13 8-1,22-16 1849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4:58.12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0 18563,'0'0'3433,"3"22"-3569,17 146 337,-1 210 20,-16-292-219,-3-78-1,5 90-16,-3-81 11,1-1 0,0 0 1,10 29-1,-12-43 20,0 1-1,0 0 1,1-1 0,-1 1 0,0-1 0,1 1 0,0-1 0,-1 0-1,1 0 1,0 0 0,0 0 0,1 0 0,-1 0 0,0-1 0,0 1 0,4 1-1,-2-1 92,1 0 0,0-1 0,0 0 0,0 0 0,0 0 0,1 0 0,-1-1 0,7 0 0,25-1 587,0-2 0,0-1 0,43-11 0,106-42-327,-174 53-289,0-1 0,-1 0 0,0-1-1,0 0 1,-1-1 0,0 0-1,0-1 1,0 0 0,-1 0 0,0-1-1,-1 0 1,0 0 0,8-13 0,-3 3-8,-1-1 1,-1 0 0,-1-1 0,-1 0-1,-1-1 1,8-26 0,-8 8-923,-2 0 1,2-56 0,-8 23-2621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62 16435,'0'0'4337,"156"-10"-2321,-92-1-271,-5 6-529,0-5-416,-5 0-336,-11 5-272,-11 0-120,-16 0-72,-5 5-272,-6 0-480,-15 20-440,-12 11-873,-10-1-3152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1 157 20364,'0'0'3089,"118"-30"-2329,-70 5-104,1-1-216,-6 1-328,-6 0-112,-5 4 0,-26 16-696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86 0 17787,'0'0'5086,"-6"23"-4976,-21 76-92,-1 21-926,9-34-140,13-60 28,6-26 1022,0 0-1,0 1 1,0-1 0,0 0-1,0 0 1,0 0-1,0 1 1,0-1-1,0 0 1,0 0-1,0 0 1,0 1-1,0-1 1,0 0 0,0 0-1,0 0 1,0 1-1,1-1 1,-1 0-1,0 0 1,0 0-1,0 1 1,0-1 0,0 0-1,0 0 1,0 0-1,1 0 1,-1 1-1,0-1 1,0 0-1,0 0 1,0 0 0,1 0-1,-1 0 1,0 0-1,0 0 1,0 0-1,1 1 1,-1-1-1,0 0 1,0 0-1,0 0 1,1 0 0,-1 0-1,0 0 1,0 0-1,0 0 1,1 0-1,-1 0 1,0 0-1,0 0 1,0-1 0,1 1-1,1 0 89,6-1 97,0 0 0,0-1 1,0 0-1,0 0 0,0-1 1,-1 0-1,1 0 0,-1-1 1,7-4-1,9-4 84,246-153 1415,-200 119-1486,-49 33-165,47-29 104,-58 37-162,0 0 0,1 1 0,0 0-1,-1 1 1,13-3 0,-22 6 10,0 0 1,0 0 0,0 0-1,1 0 1,-1 0-1,0-1 1,0 1 0,1 0-1,-1 0 1,0 0 0,0 0-1,0 0 1,1 0-1,-1 0 1,0 0 0,0 0-1,1 0 1,-1 0 0,0 0-1,0 0 1,1 0 0,-1 1-1,0-1 1,0 0-1,0 0 1,1 0 0,-1 0-1,0 0 1,0 0 0,0 1-1,0-1 1,1 0-1,-1 0 1,0 0 0,0 0-1,0 1 1,0-1 0,0 0-1,1 0 1,-1 0-1,0 1 1,0-1 0,0 0-1,0 0 1,0 0 0,0 1-1,0-1 1,0 0 0,0 1-1,-6 9-299,2-6-40,-1-1 0,1 1 0,-1-1 0,0 0 0,-1-1 0,1 0 0,0 1 0,-1-2 0,-8 3 0,-18 2-5250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13034,'0'0'7441,"2"6"-7117,12 37-139,-9-25-141,-1-1 0,-1 1 0,0 0 0,-1 0 1,-1 0-1,-2 29 0,1-15 82,17 666 3099,-9-473-2597,-7-72-1812,-1-256-4126,0 20-2106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339 1 17699,'0'0'4897,"-16"116"-3480,-6-55-329,1 10-576,-11 0-368,-1 0-80,-4 0-64,-1-10-336,1-1-24,-1-4-368,11-10-377,0-16-71,17-9 24,10-32-5954,10-14 2794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1 451 11178,'0'0'11258,"27"173"-10209,-22-108-289,-5 1-368,0-5-216,5-20-176,-5-16-560,16-25-921,-5-5-1239,0-25-1409</inkml:trace>
  <inkml:trace contextRef="#ctx0" brushRef="#br0" timeOffset="1">296 198 19892,'0'0'3545,"107"-81"-2921,-58 40-424,-1 11-88,-10 4-16,-6 11-96,-11 10-216,-15 5-536,-6 25-721,-16 11 185,-17 4-3273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18403,'0'0'3546,"7"24"-3600,-2-8 54,5 14 43,-2 0 0,-1 1 0,4 53 0,-5 171 94,-6-210-122,0-45-17,-1 1 1,1 0 0,0 0 0,0 0 0,0 0-1,1 0 1,-1 0 0,0 0 0,0 0 0,0 0-1,1 0 1,-1 0 0,0 0 0,1 0 0,-1-1-1,1 1 1,-1 0 0,1 0 0,-1 0-1,1-1 1,1 2 0,-1-1 15,1-1 0,-1 0 0,1 1 0,-1-1 0,1 0 1,-1 1-1,1-1 0,-1 0 0,1 0 0,2-1 0,3 1 123,-2 0-36,1-1 0,-1 0-1,1 0 1,-1 0 0,0-1 0,1 0-1,-1 0 1,0 0 0,0-1 0,-1 0-1,9-5 1,5-6 195,24-24-1,-38 34-231,138-146 248,-135 143-601,-1 1 0,-1-1 0,1-1 1,-1 1-1,-1-1 0,1 0 0,-1 0 1,-1 0-1,1-1 0,-1 1 0,-1-1 1,0 0-1,2-14 0,-3 0-5573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62 13714,'0'0'3401,"134"-31"-2361,-96 31 857,-6 0-921,0 0-592,-5 0-280,-11 0-8,-5 0-96,-11-10-1432,-11 0-2505</inkml:trace>
  <inkml:trace contextRef="#ctx0" brushRef="#br0" timeOffset="1">97 1 14419,'0'0'5845,"18"21"-5698,64 70 409,-5-10 847,-55-60-940,33 34 802,2-3-1,3-3 0,87 56 1,-142-102-1221,-2 0-12,0-1 0,1 0-1,-1 0 1,1-1 0,-1 1 0,1-1 0,-1 1-1,1-1 1,0 0 0,0-1 0,7 2 0,-11-2-31,1 0-3,0 0 1,-1 0-1,1 0 1,-1 0-1,1 0 1,-1 0-1,1 0 1,0 0-1,-1 0 1,1 0-1,-1 0 0,1 0 1,0 0-1,-1-1 1,1 1-1,-1 0 1,1 0-1,-1-1 1,1 1-1,-1 0 1,1-1-1,-1 1 1,1 0-1,0-2 1,0-1-31,-1-1 0,1 0 0,-1 0 0,0 1 0,0-8 1,0-37-938,-13-90 1,-12 33-2996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24173,'0'0'4441,"112"26"-6490,-101-26-2112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49 0 19220,'0'0'4553,"0"127"-4433,0-46 336,-10 5 504,-1 1-88,0-6-344,0-15-352,6-16-32,5-9-144,0-21-728,5-20-1024,11-15-2169,-5-26-640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00.21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124 1 10018,'0'0'9773,"1"3"-9469,0 8-297,0 0 0,-1 0 1,-1-1-1,1 1 0,-2 0 0,1 0 1,-5 13-1,4-16 0,1-3 5,0-1-1,0 1 1,-1-1-1,1 1 1,-1-1-1,0 0 1,-5 7-1,7-10 12,34-2-406,-11 1 351,30 2 0,-50-2 35,1 0 0,-1 1-1,0-1 1,1 1 0,-1 0 0,0 0 0,0 0 0,0 1-1,0-1 1,0 1 0,0-1 0,0 1 0,0 0 0,-1 0-1,1 1 1,-1-1 0,1 0 0,-1 1 0,0-1-1,0 1 1,0 0 0,0 0 0,-1 0 0,1 0 0,-1 0-1,0 0 1,1 0 0,-1 0 0,-1 1 0,1-1 0,0 0-1,-1 1 1,0 5 0,1 4 113,-1 0 0,-1-1-1,0 1 1,-1 0 0,0-1 0,-1 1 0,0-1-1,-1 1 1,-1-1 0,0-1 0,0 1 0,-1-1-1,-1 0 1,0 0 0,0 0 0,-1-1 0,0-1-1,-1 1 1,-15 12 0,15-14-84,-1 0 1,0-1-1,-22 12 0,26-16-51,0 0-1,-1-1 1,1 0-1,-1 0 1,0 0-1,1-1 0,-1 0 1,-11 1-1,17-2-24,-1 0 0,1-1 0,-1 1 0,1 0 0,-1 0-1,1-1 1,-1 1 0,1-1 0,0 1 0,-1-1 0,1 1-1,0-1 1,-1 0 0,1 0 0,0 0 0,0 0 0,0 0 0,-1 0-1,1 0 1,0 0 0,1 0 0,-1 0 0,0-1 0,0 1-1,0-2 1,-2-2-361,1-1-1,1 1 1,-1-1-1,1 1 0,-1-11 1,0-20-3668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38 57 13098,'0'0'10002,"21"-9"-9390,71-25-368,-86 31-236,0 1 0,1 0 0,0 0 0,-1 0 1,1 1-1,0 0 0,0 1 0,8 0 0,-6 0-8,-7 0 0,-1 0 0,0 0 0,0 0 1,0 0-1,0 0 0,0 0 0,0 0 0,0 0 0,0 1 1,0-1-1,0 1 0,0-1 0,0 0 0,0 1 0,0-1 0,0 1 1,0 0-1,-1-1 0,2 2 0,-1 0-3,0 0 0,0-1 0,0 1 0,0 0 0,-1 0-1,1 0 1,-1 0 0,1 0 0,-1 3 0,1 8-53,0 0-1,-2 0 1,1 0 0,-2 0 0,0 0-1,0 0 1,-1-1 0,-1 1 0,-5 13-1,-7 11-718,-32 57 0,27-56-309,-2-2 1,-1-1-1,-2-1 0,-49 51 1,73-83 1720,5-4-173,7-4-77,1 0 0,-1 0 1,1 0-1,0 2 0,1-1 0,-1 2 1,1-1-1,-1 1 0,1 1 0,23-2 1,-34 5-381,-1-1 1,1 0 0,0 0-1,0 0 1,0 0 0,-1 1 0,1-1-1,0 0 1,0 1 0,-1-1-1,1 1 1,0-1 0,-1 1 0,1-1-1,0 1 1,-1-1 0,1 1-1,-1 0 1,1-1 0,-1 1-1,1 0 1,-1-1 0,0 1 0,1 0-1,-1 0 1,0-1 0,0 1-1,1 0 1,-1 0 0,0 0-1,0-1 1,0 2 0,1 32 196,-1-24-156,0-1-81,0 0-1,-1 0 1,0 0 0,-1-1-1,1 1 1,-2 0-1,1-1 1,-1 1-1,0-1 1,-6 11-1,-10 13-1974,-34 43-1,21-41-2805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18035,'0'0'4056,"23"35"-3911,-13-20-63,179 287 1398,33 128-37,-45 24 261,-163-403-1585,-10-35-296,0 0 1,2 1-1,9 19 0,-10-29-838,-3-10 201,-4-18-621,-9-27-1884,-9-7-5797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467 588 17451,'0'0'4465,"-37"167"-4465,15-106 712,-5 5 673,-10 0-537,-6-5-224,0 5-240,-11-15-384,0-11-56,-10-40-800,16 0-1489,10-30-5344</inkml:trace>
  <inkml:trace contextRef="#ctx0" brushRef="#br0" timeOffset="1">387 0 24341,'0'0'3472,"112"127"-3079,-74-61-321,-6-5-72,-16-11-1201,-10-14-2872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0 143 17595,'0'0'6450,"156"-10"-5154,-92-11-496,6-4-320,-11 0-208,-5 4-208,-11 1-64,-11 5-136,-16 10-672,-22 5-880,-15 0-1009,-17 10-5929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19428,'0'0'4770,"11"36"-4870,-2-7 137,5 14 55,-3 1 0,-1 0 0,9 89 1,-18 25-87,-1-112-47,-2 12-66,-3-1-1,-12 60 1,5-39 14,9-55 55,-1 30-1,4-52 39,0-1 0,0 1 0,0-1 0,0 1 0,0-1 0,0 1 0,0-1 0,0 1-1,0 0 1,1-1 0,-1 1 0,0-1 0,0 1 0,0-1 0,1 1 0,-1-1 0,0 0 0,0 1 0,1-1 0,-1 1 0,0-1 0,1 1 0,-1-1 0,1 0-1,0 1 1,12-1 60,-7 0-25,1-1 26,0 0-1,0-1 1,0 0 0,1 0-1,-2 0 1,1-1-1,11-6 1,3-4 70,20-16 0,-10 7 5,49-38 17,14-10-54,-74 57-389,0 1 0,38-18 1,-57 30 132,5-2-51,-8 17-7064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14267,'0'0'7357,"0"2"-7285,0 619 3826,15-310-2935,1-159-615,-15-139-353,-1-8-22,0 1 0,0-1-1,1 1 1,0-1 0,0 0 0,0 1 0,1-1 0,3 7 0,-5-10-66,3 2-301,-1-23-330,-2-151-2988,0 71-1338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9297,'0'0'14292,"49"117"-12580,-33-76-488,0-11-520,-5-5-352,-6-4-256,0-11-96,-5-5-520,0 0-936,-16-5-2169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8:29.8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108 96 8809,'0'0'12619,"-3"0"-10848,-8 0-465,8 0-321,-8 0-275,8 0-756,0 1 0,-1 0 0,1-1 0,0 1 0,0 1 0,1-1 0,-1 0 0,0 1 1,0-1-1,1 1 0,-1 0 0,1 0 0,-1 0 0,1 0 0,0 1 0,0-1 0,0 0 0,0 1 1,0 0-1,0-1 0,-2 7 0,1-3 16,-1 1 1,1 0 0,1 0-1,-1 0 1,1 0-1,1 1 1,-1-1-1,0 14 1,2-17 35,1 1 1,-1-1-1,1 0 1,0 0-1,0 0 0,0-1 1,1 1-1,-1 0 0,1 0 1,0-1-1,0 1 1,0-1-1,0 1 0,1-1 1,0 0-1,-1 0 0,1 0 1,0 0-1,0-1 1,1 1-1,-1-1 0,1 0 1,-1 0-1,1 0 1,-1 0-1,1-1 0,7 3 1,-4-2 52,-1 0 0,2-1 0,-1 1 0,0-1 0,0-1 1,0 1-1,0-1 0,0-1 0,1 1 0,-1-1 0,0 0 1,0-1-1,0 0 0,0 0 0,9-4 0,-11 3-17,1-1 0,0 0 1,-1 0-1,0 0 0,0-1 0,0 1 0,0-1 0,-1 0 0,6-10 0,-3 4 10,0-1 0,-1 1-1,8-23 1,-11 23-23,0 1 1,-1 0-1,0-1 0,-1 1 0,0-1 0,-1-13 0,0 21-43,0-1 0,0 0 0,-1 0 0,0 1 0,0-1 0,0 1 0,0-1 0,0 1 0,-1-1 0,0 1 0,1 0 0,-1-1 0,0 1 0,-1 0 0,1 0 0,0 1 0,-1-1 0,0 0 0,0 1 0,0 0 0,0-1 0,0 1 0,0 0 0,0 1 0,-1-1 0,-4-1 0,1 0-239,1 1 0,-1 0 0,0 1 1,0-1-1,0 2 0,0-1 0,0 1 0,0 0 0,0 0 1,0 0-1,0 1 0,1 0 0,-12 4 0,12-3-443,-1 1-1,1 0 0,1 0 1,-1 0-1,-6 6 1,-22 20-9208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9:26.36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392 0 9113,'0'0'10331,"11"0"-10834,-6 0 453,-5 0 72,1 1 0,-1-1 0,1 0 0,-1 1 0,1-1 0,-1 0 0,0 1 0,1-1 0,-1 1 0,0-1 0,1 1 0,-1-1 0,0 1 0,1-1 0,-1 1 1,0-1-1,0 1 0,0-1 0,0 1 0,1-1 0,-1 1 0,0 0 0,0-1 0,0 1 0,0-1 0,0 1 0,0-1 0,-1 1 0,1 0 0,0 0 19,-1 22 131,0 0 0,-2-1 0,-9 38 0,-27 64-78,-2-21-54,-106 196 1,17-85-29,105-179-12,24-34-3,1 0 0,0-1 1,-1 1-1,1 0 0,-1-1 0,1 1 1,-1 0-1,1-1 0,-1 1 0,0-1 1,1 1-1,-1-1 0,0 1 0,1-1 1,-1 0-1,0 1 0,-1-1 0,2-1-40,-1 0 0,1 0 0,0 0 0,-1 0 0,1 0 0,0 0 0,0 0 0,0 0-1,0-1 1,0 1 0,0-2 0,2-35-2104,7-12-2621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9:26.69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14187,'0'0'4240,"136"41"-3623,-98-20 287,0-1-240,-6-4-224,-5-6-304,-10-5-64,-1 0-32,-16 0-176,-5 11-136,-17-1-784,-11 6-4770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23.29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7465,'0'0'7886,"20"0"-4414,-18 1-3361,1-1 0,-1 1 1,0 0-1,1-1 0,-1 1 1,0 0-1,0 1 1,4 1-1,10 6 39,-7-7-78,0 0 0,0-1 0,0 0 0,1 0-1,-1-1 1,16-2 0,3 1-11,-20 1-114,5 0 146,-13 0-132,0 0 0,0 0-1,0 0 1,0 0 0,0 0 0,0 0-1,0 0 1,0 0 0,0 0 0,0 0 0,0 0-1,0 1 1,0-1 0,0 0 0,0 0-1,0 0 1,0 0 0,0 0 0,0 0-1,0 0 1,0 0 0,0 0 0,0 0-1,0 0 1,0 0 0,0 1 0,0-1 0,0 0-1,0 0 1,1 0 0,-1 0 0,0 0-1,0 0 1,-17 9-4134,-3 8-9627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00.63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73 8793,'0'0'8074,"5"0"-7693,4 0-11,1 0 0,-1-1 0,0 0 0,0 0-1,1-1 1,-1 0 0,9-4 0,36-25 1485,-19 9-1238,-33 21-582,1 0 0,-1 0 0,0 0 1,0 1-1,1-1 0,-1 0 0,0 1 1,1 0-1,3-1 0,6 5-976,-12-3 704,1-1 1,-1 0 0,1 1-1,-1-1 1,0 1 0,1-1-1,-1 1 1,0-1 0,0 1-1,1-1 1,-1 1 0,0-1-1,0 1 1,0-1 0,1 1-1,-1 0 1,0-1 0,0 1-1,0 0 1,0 11-9302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9:27.02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41 10970,'0'0'8642,"71"0"-7986,-49-10-104,-1 0-184,-4 0-224,-1 4-88,-11 1-56,1 5-512,-12 36-2713,-10 5 801,-6-10-12083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9:27.42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11 0 11602,'51'90'3388,"-37"-71"-2875,-10-16-750,-2 2 165,-1-2 172,8 93 1504,-7-59-1034,-2 38 1,-1-23 129,1-46-668,0 0 1,0 0 0,0 0-1,-1 0 1,0 0 0,0-1-1,-1 1 1,0 0 0,-2 6-1,4-12-40,0 1-1,-1-1 1,1 1-1,0-1 1,0 0 0,-1 1-1,1-1 1,0 0-1,-1 1 1,1-1-1,0 0 1,-1 1-1,1-1 1,0 0-1,-1 0 1,1 1-1,0-1 1,-1 0 0,1 0-1,-1 0 1,1 1-1,-1-1 1,0 0-52,1-1 0,-1 1 0,1 0 0,-1 0 0,1 0 0,-1-1 0,1 1 0,-1 0 0,1-1 0,0 1 0,-1 0 0,1-1 0,-1 1 0,1-1 0,0 1 0,-1 0 0,1-1 0,0 1 0,0-1 0,-1 1 0,1-1 0,0 1 0,0-2 0,-10-24-3454,-1-5-3906</inkml:trace>
  <inkml:trace contextRef="#ctx0" brushRef="#br0" timeOffset="1">11 262 13474,'0'0'3433,"2"0"-3089,8 0 17,-6-1-307,0 1 0,0 0 0,0 0 1,0 1-1,5 0 0,-8-1-52,0 1 0,0-1 1,0 0-1,0 1 0,0-1 0,0 1 0,0-1 1,0 1-1,-1-1 0,1 1 0,0 0 0,0-1 1,-1 1-1,1 0 0,0 0 0,-1-1 0,1 1 1,-1 0-1,1 0 0,-1 0 0,1 0 0,-1 0 1,0 0-1,0 0 0,1 0 0,-1 1 0,2 8-4,-1 1-1,-1-1 1,0 0-1,0 0 1,-1 0-1,0 0 1,0 0 0,-1 0-1,-1 0 1,0 0-1,0-1 1,-1 1-1,-6 12 1,-34 56 1257,44-77-1228,0-1-1,0 0 0,0 0 1,0 1-1,-1-1 1,1 0-1,0 0 1,0 1-1,0-1 0,0 0 1,0 1-1,0-1 1,0 0-1,0 0 0,0 1 1,0-1-1,0 0 1,0 1-1,0-1 1,0 0-1,0 0 0,1 1 1,-1-1-1,0 0 1,0 0-1,0 1 0,0-1 1,0 0-1,1 0 1,-1 1-1,0-1 1,0 0-1,0 0 0,1 0 1,-1 1-1,0-1 1,0 0-1,1 0 1,-1 0-1,0 0 0,0 0 1,1 0-1,-1 1 1,0-1-1,0 0 0,1 0 1,-1 0-1,0 0 1,1 0-1,-1 0 1,1 0-1,20 0 343,-15 0-76,4-1-170,-1 0-1,1 0 1,0 0-1,-1-1 1,1-1-1,-1 0 1,17-7-1,-2-2-836,36-25-1,-33 20-2614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9:27.90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31 4945,'0'0'16531,"120"0"-16163,-93-10-224,0-1-40,-10 6-96,-7 0-8,1 5 0,-11 21-1048,-16 9-144,0 6-2785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9:28.25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99 0 15211,'0'0'167,"0"8"-1257,1 45 1773,-3 101 1925,-13-81-2237,15-70-365,0 0 0,-1 0 1,1 0-1,-1 0 0,0-1 0,-2 6 1,2-7-2,1 0 1,-1 0-1,0-1 1,1 1-1,-1 0 1,0-1-1,1 1 1,-1 0-1,0-1 1,0 1-1,0-1 1,0 1-1,0-1 1,1 0-1,-1 1 1,0-1-1,0 0 1,0 0-1,0 1 1,0-1-1,0 0 1,0 0-1,-2 0 1,3 0-12,0 0 0,-1 0 1,1 0-1,0-1 0,0 1 1,-1 0-1,1 0 0,0 0 1,0 0-1,-1 0 0,1 0 1,0 0-1,0 0 0,-1-1 0,1 1 1,0 0-1,0 0 0,-1 0 1,1-1-1,0 1 0,0 0 1,0 0-1,0 0 0,-1-1 1,1 1-1,0-1 0,-7-12-755,1 0 0,1 0 0,0-1 0,-5-25 0,6 24-787,-7-22-5758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9:28.58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158 0 8617,'-109'112'5395,"87"-90"-2487,24-22-2676,10 0 11,-1 0 0,0-1-1,18-3 1,-26 3-230,0 0-8,0 0 0,0 0 0,1 0 0,-1 0 0,0 1-1,1-1 1,-1 1 0,1 0 0,-1 0 0,0 1 0,7 0 0,-9 0-4,0 0 0,-1-1 1,1 1-1,-1 0 0,1-1 0,-1 1 1,1 0-1,-1 0 0,1 0 0,-1-1 1,0 1-1,0 0 0,1 0 0,-1 0 1,0 0-1,0 0 0,0 0 0,0-1 1,0 1-1,0 0 0,0 0 0,0 0 1,0 0-1,-1 1 0,1 5 28,-1 8-12,0-1 0,-1 0 0,0 0 0,-1 0 0,-1 0 0,0 0 0,-1-1 0,-12 26 0,-1-4 25,-2 0-1,-26 35 1,41-63 440,0 0 0,1 0 0,-6 11 0,13-18-218,0-1-251,-1 1-1,1-1 1,0 0-1,0 0 1,-1 0-1,1 0 1,-1 0 0,1 0-1,-1-1 1,1 1-1,-1-1 1,4-3-1,0 0 20,35-26 23,-2-1-1,-2-3 1,42-48 0,-34 27-1590,-6 8-2274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9:29.29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1 200 12394,'0'0'4865,"20"0"-4156,65-1-293,-72 0-355,-1 0 0,1-1-1,0-1 1,13-4-1,-8 2-10,-12 3-40,17-5 36,-22 7-44,-1 0-1,0 0 0,1 0 0,-1 0 0,1 0 0,-1 0 1,1 0-1,-1-1 0,0 1 0,1 0 0,-1 0 0,0-1 0,1 1 1,-1 0-1,0 0 0,1-1 0,-1 1 0,0 0 0,0-1 0,1 1 1,-1 0-1,0-1 0,0 1 0,1 0 0,-1-1 0,0 1 1,0-1-1,0 1 0,0-1 0,0 1 0,0 0 0,0-1 0,0 1 1,0-1-1,0 1 0,0-1 0,0 0 0,-1 0-169,0 0-1,0 0 1,0 0 0,0-1-1,-1 1 1,1 1 0,0-1-1,-1 0 1,1 0-1,0 0 1,-1 1 0,1-1-1,-4 0 1,3 0-84,0 0 1,0 0-1,0 0 1,0 0-1,0 0 1,0 0-1,0 0 1,0-1-1,-1-1 1,-1-1-246,2-1 0,-1 1 0,1-1 0,-1 0 0,1 1 0,0-1 0,1 0 0,-1 0 0,1 0-1,-1-6 1,-1-29-2003,2 15 5866,1 25-3244,1 0 0,-1-1 0,0 1-1,0-1 1,0 1 0,0 0 0,-1-1-1,1 1 1,0 0 0,0-1 0,0 1 0,0 0-1,0-1 1,0 1 0,0-1 0,-1 1-1,1 0 1,0 0 0,0-1 0,-1 1-1,1 0 1,0-1 0,0 1 0,-1 0-1,-6-2 5563,7 24-5684,0 109 42,-12 417 356,7-501-269,5-46-116,0 0 0,0 0 0,-1 0-1,1 0 1,-1 0 0,1-1-1,0 1 1,-1 0 0,1 0 0,-1 0-1,0-1 1,1 1 0,-1 0 0,1-1-1,-1 1 1,0-1 0,0 1-1,1-1 1,-1 1 0,0-1 0,0 1-1,0-1 1,0 0 0,1 1-1,-1-1 1,0 0 0,0 0 0,0 0-1,0 1 1,0-1 0,0 0 0,-1-1-1,-5 2-183,1-1-1,-1 0 0,-10-2 1,15 1 43,0 0 0,0 1 1,-1-1-1,1 0 0,0 0 1,0-1-1,0 1 0,0 0 1,0-1-1,0 1 0,1-1 1,-1 0-1,0 1 0,1-1 1,-1 0-1,1 0 0,0 0 1,-2-2-1,-3-6-557,-16-18-2389,5-2-2374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9:29.96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6 124 8689,'0'0'5655,"-1"-5"-5155,0-1-802,-1-6 1892,1 32-7,1 177-834,0-197-752,0 0-1,0 1 1,-1-1 0,1 0-1,0 0 1,0 0-1,0 1 1,0-1-1,0 0 1,0 0-1,0 0 1,0 0-1,0 1 1,0-1-1,0 0 1,0 0 0,0 0-1,0 1 1,0-1-1,0 0 1,0 0-1,1 0 1,-1 0-1,0 1 1,0-1-1,0 0 1,0 0 0,0 0-1,0 0 1,0 0-1,1 1 1,-1-1-1,0 0 1,0 0-1,0 0 1,0 0-1,0 0 1,1 0 0,-1 0-1,0 0 1,0 0-1,0 0 1,0 1-1,1-1 1,-1 0-1,0 0 1,0 0-1,0 0 1,1 0-1,-1 0 1,0 0 0,0 0-1,0-1 1,0 1-1,1 0 1,-1 0-1,0 0 1,0 0-1,0 0 1,0 0-1,1 0 1,-1 0 0,1-1-37,3 0 26,-1 0-1,0-1 1,1 1-1,-1-1 1,0 0-1,0 0 1,0 0-1,0-1 1,0 1-1,4-6 1,28-34 33,-18 19-43,21-18-53,1 3-1,67-52 1,-105 90 77,51-38-2,-47 34 5,1 1 0,0 0 0,0 0 0,0 0 0,0 1 0,0 0-1,8-1 1,-13 3 18,0-1 0,-1 1 0,1 0 0,0 0-1,0 0 1,0 0 0,-1 0 0,1 0 0,0 0 0,0 0-1,0 0 1,-1 0 0,1 1 0,0-1 0,0 0-1,-1 1 1,1-1 0,0 0 0,-1 1 0,1-1 0,0 1-1,-1-1 1,1 1 0,0-1 0,-1 1 0,1-1-1,-1 1 1,1 0 0,-1-1 0,0 1 0,1 0 0,-1-1-1,1 1 1,-1 0 0,0-1 0,1 2 0,-1 3 104,1 0 1,-1-1-1,0 1 1,0-1 0,-1 8-1,1 1 67,0-3-113,0 7 3,0-1 0,-1 1 0,-1-1-1,-6 30 1,2-21-49,6-24-73,3-1-638,2 0 663,-1-1 1,0 0-1,1 0 1,-1-1 0,0 1-1,1-1 1,-1 0 0,0 0-1,4-3 1,-2 2 24,0 0 0,0 0 0,0 0 1,0 1-1,8-2 0,-5 3-18,1 1-1,16 0 1,-8 0 233,-17 17 1370,-1-16-1626,-1 1 0,1-1 0,-1 1 1,1-1-1,-1 0 0,1 1 0,-1-1 1,0 1-1,0-1 0,0 0 1,0 0-1,0 1 0,0-1 0,0 0 1,0 0-1,0 0 0,-1 0 0,1 0 1,0-1-1,0 1 0,-1 0 0,1 0 1,-1-1-1,1 1 0,-1-1 0,1 0 1,-1 1-1,1-1 0,-1 0 0,1 0 1,-1 0-1,1 0 0,-1 0 1,1 0-1,-1 0 0,0 0 0,1-1 1,-3 0-1,-8-12-4030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9:30.32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19180,'0'0'7105,"81"92"-7161,-81-66-1592,-27-16-6778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9:31.06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0 139 12274,'0'0'4042,"18"0"-2709,61 0-2,-67 0-1096,-1 0 0,0-1 1,1 0-1,-1-1 0,0 0 0,0-1 0,0-1 1,0 1-1,12-7 0,-10 4-116,10-4 20,1-2 0,-2-1 0,0 0 0,27-23 1,-43 33-127,-5 2-14,0 1-1,0-1 1,0 0 0,0 1 0,0-1 0,0 0 0,0 0 0,0 1 0,0-1 0,0 0 0,-1 0-1,1 0 1,0 0 0,-1 0 0,1 0 0,0 0 0,-1 0 0,1-2 0,-1 2-100,-5 2-204,-65 23-5924,32-8 551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9:31.42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157 1 12202,'0'0'4117,"1"-1"-4061,-1 1 0,1 0 1,-1 0-1,1 0 0,0 0 0,-1 0 0,1 0 1,-1 0-1,1 0 0,-1 0 0,1 0 1,-1 0-1,1 1 0,-1-1 0,1 0 0,-1 0 1,1 0-1,0 1 0,5 66 1091,-6-42-916,-1 1 0,-1-1 0,-1 0 0,-9 36 0,-19 45 195,-62 141 0,91-242-739,-9 16 702,10-20-649,1 0-1,-1 0 1,0 0-1,1-1 1,-1 1-1,0 0 1,1-1 0,-1 1-1,0 0 1,0-1-1,0 1 1,0-1 0,1 0-1,-1 1 1,0-1-1,0 0 1,0 1-1,0-1 1,0 0 0,-1 0-1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01.04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 17763,'0'0'5674,"27"42"-5418,-27-30-256,0 9-192,-9-9-1289,-9 1-8497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9:31.78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82 0 12842,'0'0'5057,"136"72"-4184,-103-36 151,-1 0-336,-15-5-376,-7-6-168,1-14-80,-11-6-24,-16-5-384,-6 0-2481</inkml:trace>
  <inkml:trace contextRef="#ctx0" brushRef="#br0" timeOffset="1">1 267 5033,'0'0'15091,"125"118"-15451,-104-92-96,-10-16-2649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9:32.35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62 16611,'0'0'3605,"21"-5"-3317,71-18-85,-82 20-176,0-1 1,0 0-1,12-7 1,-19 10-28,0-1 0,0 1 0,-1 0 1,1-1-1,0 1 0,0 0 0,0 1 0,0-1 0,0 1 0,1-1 1,2 1-1,-6 0-7,1 0 0,-1 0 1,0 0-1,0 0 1,0 0-1,0 1 0,0-1 1,1 0-1,-1 0 1,0 0-1,0 0 0,0 1 1,0-1-1,0 0 1,0 0-1,0 0 0,0 0 1,0 1-1,1-1 1,-1 0-1,0 0 0,0 0 1,0 1-1,0-1 1,0 0-1,0 0 0,0 0 1,0 1-1,0-1 1,0 0-1,-1 0 0,1 0 1,0 0-1,0 1 0,0 1-35,-2 30-13,-10 56 0,11-83 52,0-4-2,1 0 0,0 0 0,0 0 1,0 0-1,0 0 0,-1 0 0,2 0 0,-1 0 0,0 0 0,0 0 1,0 0-1,0 0 0,1 0 0,-1 0 0,0 0 0,1 0 0,-1 0 1,1 0-1,-1 0 0,1 0 0,-1 0 0,1-1 0,0 1 0,0 1 1,2-1 1,-1 0 1,0 1 0,0-1 0,1 0 0,-1-1 0,1 1 0,3 1 0,16 5-40,-19-5 36,-1-1 0,1 1 0,-1 0 0,0-1 0,0 1 0,0 0 0,0 1 0,0-1-1,0 0 1,0 0 0,-1 1 0,1-1 0,-1 1 0,2 3 0,-2-1 22,0 1 0,0-1 0,0 1 0,-1-1 0,0 10 0,0-5 51,-1-2-24,0 0 0,0 0-1,0 0 1,-1-1 0,0 1 0,0-1 0,-1 1 0,0-1-1,-1 0 1,1 0 0,-1 0 0,-1-1 0,1 1 0,-1-1-1,0 0 1,-8 7 0,12-12-147,0-1 1,1 1-1,-1-1 1,0 1-1,0-1 1,0 1-1,1-1 0,-1 1 1,0-1-1,0 0 1,0 1-1,0-1 0,0 0 1,0 0-1,0 0 1,0 0-1,-1 0 1,1 0-371,-1 0 1,1 0 0,-1-1-1,1 1 1,0-1 0,-1 1-1,1-1 1,0 1 0,-1-1 0,1 0-1,-2-1 1,-12-12-9251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9:32.70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11930,'0'0'5952,"4"27"-5464,2 5-360,3 10 93,4 84 0,-11 256 736,-3-201-1673,2-195-224,29-142-1969,-13 65-2453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9:33.02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12186,'0'0'3761,"5"6"-3793,-3 20 235,2 36 640,-3 82 0,-2-70-515,1 92-101,1-331-5343,4 98-190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9:33.38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53 10490,'110'-43'1857,"-83"34"-1119,-15 9-584,-8 0 53,-1 0-1,1 0 1,-1 0 0,1 0-1,-1 1 1,7 1-1,-9-1-121,1-1-1,-1 1 0,1 0 0,-1 0 0,0 0 0,1 0 1,-1 0-1,0 1 0,0-1 0,0 0 0,0 0 0,0 1 0,0-1 1,0 1-1,0-1 0,0 1 0,0 2 0,5 8 244,-4-8-250,0 1 0,0-1 1,0 1-1,-1-1 0,2 8 1,3 18 292,2 12 159,-1 244 908,-8-216-1243,1-70-187,0 0 0,0 0 0,0 0 0,0 0 0,0 0 0,0 1 0,0-1 0,0 0 0,0 0-1,0 0 1,0 0 0,0 0 0,-1 0 0,1 1 0,0-1 0,0 0 0,0 0 0,0 0 0,0 0 0,0 0 0,-1 0 0,1 0 0,0 0 0,0 0 0,0 0 0,0 0 0,0 0-1,-1 0 1,1 0 0,0 0 0,0 1 0,0-1 0,0-1 0,0 1 0,-1 0 0,1 0 0,0 0 0,0 0 0,0 0 0,0 0 0,0 0 0,-1 0 0,1 0 0,0 0 0,0 0-1,0 0 1,0 0 0,-1-1 0,1 1 38,-1 0-33,1 0 0,-1-1 1,0 1-1,1 0 1,-1-1-1,1 1 1,-1 0-1,0-1 0,1 1 1,-1-1-1,1 1 1,-1-1-1,1 0 0,0 1 1,-1-1-1,1 1 1,-1-2-1,-7-15 3,1 0 0,1 0 0,0 0 0,1-1 0,1 0 0,-2-25 1,-1-118-350,7 160 298,0 1-1,0-1 1,0 1-1,0-1 1,0 0 0,0 1-1,0-1 1,0 0 0,0 1-1,0-1 1,1 0-1,-1 1 1,0-1 0,0 1-1,1-1 1,-1 1-1,0-1 1,1 0 0,-1 1-1,0-1 1,1 1 0,14-2-2979,-12 2 2383,8 0-4132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0:00.89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83 0 3816,'0'0'13672,"-2"20"-13746,-11 64-50,8-52 104,-14 42 0,14-62 31,0 1 0,0-1 0,-1 0 1,-15 21-1,21-33 23,0 0 0,0 0 0,0 0 0,-1 0 1,1 0-1,0 0 0,0 0 0,0 0 0,0 1 0,0-1 1,0 0-1,0 0 0,0 0 0,0 0 0,0 0 1,0 0-1,0 0 0,0 1 0,0-1 0,0 0 0,-1 0 1,1 0-1,0 0 0,0 0 0,0 0 0,0 1 1,1-1-1,-1 0 0,0 0 0,0 0 0,0 0 0,0 0 1,0 1-1,0-1 0,0 0 0,0 0 0,0 0 1,0 0-1,0 0 0,0 0 0,0 0 0,0 0 0,1 1 1,-1-1-1,0 0 0,0 0 0,0 0 0,0 0 1,0 0-1,0 0 0,0 0 0,1 0 0,-1 0 0,0 0 1,0 0-1,0 0 0,0 0 0,14-1 495,16-8-119,-1 0-45,-15 4-204,-1 1 0,0-2 0,13-6 0,73-43 302,-99 55-468,0 0 1,0 0-1,1 0 1,-1 0 0,0 0-1,0 0 1,0 0-1,0-1 1,1 1-1,-1 0 1,0 0-1,0 1 1,0-1 0,0 0-1,1 0 1,-1 0-1,0 0 1,0 0-1,0 0 1,0 0 0,0 0-1,1 0 1,-1 0-1,0 0 1,0 0-1,0 0 1,0 1 0,0-1-1,1 0 1,-1 0-1,0 0 1,0 0-1,0 0 1,0 0-1,0 1 1,0-1 0,0 0-1,0 0 1,0 0-1,0 0 1,0 1-1,0-1 1,0 0 0,0 0-1,0 0 1,0 0-1,0 0 1,0 1-1,0-1 1,0 0 0,0 0-1,0 0 1,0 13-472,0-13 475,-7 28-1289,-7 3-756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0:01.23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33 1 12546,'0'0'1632,"0"20"-1494,0 140 1445,-5 3 1472,4-148-2818,-8 52 483,4-38-531,4-18-118,-1 0-1,-6 19 1,7-88-2778,0 0-1908,1-4-4559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0:01.58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13714,'0'0'2561,"8"0"-2521,39 0-33,-47 0-4,1 0 0,-1 0 0,0 1 0,1-1 0,-1 0 0,1 0 0,-1 0 0,1 0 0,-1 1 0,1-1 0,-1 0 0,0 0 0,1 1 0,-1-1 0,0 0 0,1 1 0,-1-1 0,0 0 0,1 1 0,-1-1 0,0 1 0,0-1 0,1 1 0,4 16 227,-3 16 182,-2 7-14,-5 201 146,5-194-351,0-31-105,-1 0 1,-3 26-1,0-32 22,4-10-109,-1 0 1,1 0-1,0 0 1,0 0-1,0 0 1,0 0-1,-1 0 1,1 0-1,0 0 1,0 0 0,0 0-1,0 0 1,-1 0-1,1 0 1,0 0-1,0-1 1,0 1-1,0 0 1,-1 0-1,1 0 1,0 0-1,0 0 1,0 0-1,0-1 1,0 1-1,0 0 1,0 0-1,0 0 1,0 0-1,-1-1 1,1 1-1,-7-21-205,6 17 29,-10-31-1901,0-1-1581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0:01.91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1 510 12274,'0'0'4644,"18"-15"-4516,123-109 1369,65-105-88,-139 151-1332,-13 14-211,-84 96-2030,-56 45 0,42-40-2265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0:02.29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11 1 13290,'0'0'2876,"3"25"-2908,9 81 97,-5-11 293,-3-30-45,-3-51-122,-1-13-167,0 0 0,0-1 0,0 1 0,-1-1 0,1 1 0,0-1 0,0 1 0,0 0 0,0-1 0,0 1 0,1-1 1,-1 1-1,0-1 0,0 1 0,0 0 0,0-1 0,1 1 0,-1-1 0,0 1 0,0-1 0,1 1 0,-1-1 0,0 1 0,1-1 0,-1 1 0,1-1 0,-1 0 0,0 1 0,1-1 0,-1 0 0,1 1 0,-1-1 0,1 0 0,-1 0 1,1 1-1,-1-1 0,1 0 0,0 0 0,-1 0 0,1 0 0,-1 1 0,1-1 0,-1 0 0,1 0 0,0 0 0,-1 0 0,1-1 0,-1 1 0,2 0 0,12 0 960,-8 1-777,1-1 1,-1 0 0,0 0 0,1-1 0,-1 0 0,0 0 0,0 0 0,0-1-1,10-3 1,-9 1-131,-5 2-69,1 1 0,-1-1 0,0 1 0,1 0 0,-1 0 0,1 0 0,0 0 0,-1 1-1,1-1 1,3 0 0,-5 1-176,-3 8-601,-2 5-371,0 0-1,-1 0 1,0 0 0,-9 15 0,-12 13-9103</inkml:trace>
  <inkml:trace contextRef="#ctx0" brushRef="#br0" timeOffset="1">0 616 10178,'0'0'7825,"125"-71"-7313,-87 40 177,-5 5-193,-11 1-336,-1 4-160,-10 16-8,-27 5-1217,-6 20-3952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01.90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1 208 16275,'0'0'2996,"4"1"-2718,-1 0-190,-1 0-1,1-1 1,0 1-1,-1-1 0,1 0 1,0 0-1,-1 0 1,1 0-1,0-1 1,3 0-1,2-1 190,-1-1-1,0 1 1,9-6-1,34-21 284,-1-3 0,67-56 0,-66 43-797,-53 48-175,0-1 0,1 1 1,-1-1-1,0 0 0,0 0 0,-5 3 0,2-3-442,0 0 0,0-1 0,0 0 0,0 0 0,-1 0 0,-11 0 0,-8-1-5216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0:02.61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12946,'0'0'3186,"7"12"-2931,22 40-123,-27-47-122,0 0-1,-1-1 1,1 1-1,-1 0 1,0 0-1,-1 0 1,1 0-1,-1 0 1,0 0-1,0 0 1,-1 6-1,0 10 20,1 105 852,13-125 16,12 0 51,0-1-458,-1 0 0,35-6-1,-41 4-464,0 0-1,21 1 1,-38 8-191,-1-6 154,0 0 0,0 0-1,0 0 1,0 0 0,-1 0-1,1 1 1,0-1-1,-1 0 1,1 0 0,0 0-1,-1 0 1,0 0 0,1 0-1,-2 1 1,-7 8-704,0 0 1,-1 0-1,0-1 0,-13 9 1,-13 4-4525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0:03.01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11 10002,'0'0'14219,"103"-5"-14123,-87 0-80,-5 5-16,-11 5-832,0 10-2801,-22 11-5609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0:03.35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1032,'0'0'0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0:03.73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6 666 6905,'-3'47'1214,"1"45"2868,1-91-3831,1-1 1,0 1-1,0-1 1,0 1 0,0 0-1,0-1 1,1 1-1,-1 0 1,0-1 0,0 1-1,0-1 1,0 1-1,1 0 1,-1-1-1,0 1 1,1-1 0,-1 1-1,0-1 1,1 1-1,-1-1 1,1 1 0,-1-1-1,0 0 1,1 1-1,-1-1 1,2 1 0,8 0 3544,0-3-4487,-7 1 757,1-1 1,0 0-1,-1 0 1,0-1-1,1 1 1,-1-1-1,0 1 0,0-1 1,-1 0-1,1 0 1,-1-1-1,4-5 1,0 2 18,16-25 9,-1-2-1,-2-1 1,-1 0-1,16-45 1,-2-8-1164,-3-1 0,29-156 1,-38 156-577,-18 70 1541,2-8 88,-4 41 629,-1 0 0,2 14 0,0 9-540,-1-8-49,-1 0 1,-8 38-1,5-47-22,0 0-3,0 1 1,-1 32-1,17-52-50,-4-1 196,1-1 0,-1 0 0,1-1 0,-1 0 0,0 0 0,0 0 0,0-1 0,0-1 0,0 1 0,12-9 0,83-42 52,-100 52-195,-1 2 0,0-1 0,0 0-1,0 0 1,1 1 0,-1-1 0,0 1 0,1-1-1,-1 1 1,0 0 0,5 1 0,-7 6 232,-2 1-272,0 0-1,-1-1 1,0 1 0,0-1 0,-1 0-1,-9 13 1,-34 39-3353,33-42 1221,-19 19-4241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0:04.40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11 18 15507,'0'0'988,"3"21"-729,13 72 279,-11-54 140,1 51-1,-5-52-475,0-19-128,1 9 23,-1 0-1,-5 41 0,0-56-71,-1-10 42,4-7-107,1 1-1,0-21-206,0 0 1,2 1 0,8-43 0,34-75-2390,-40 129 2513,2-4 3,0 0 0,1 0 1,14-24-1,-16 33 147,0 0 1,0 0-1,0 1 0,1 0 1,0 0-1,1 0 1,-1 1-1,1-1 0,9-4 1,1 4 17,-16 6 21,-1-1 0,1 1 0,-1 0-1,1 0 1,0 0 0,-1 0 0,1 0 0,0 0 0,-1 0-1,1 0 1,-1 0 0,1 0 0,0 0 0,-1 0 0,1 0-1,0 0 1,-1 0 0,1 1 0,-1-1 0,1 0 0,-1 1-1,1-1 1,0 1 0,1 3 118,-1-1 0,0 1 0,0 0-1,1 7 1,3 12 54,-2-12-162,-1 0-1,-1-1 1,0 1 0,0 0-1,-1 0 1,-2 13-1,2 5 87,-1-15-69,0-1 0,0 0 0,-1 0 1,-7 21-1,-21 47 343,24-65-324,6-13-69,-1 0-1,0 0 1,-1 1 0,1-1 0,-1 0-1,1 0 1,-1 0 0,-4 4-1,6-6-97,-1-1-1,1 1 1,-1-1-1,1 1 1,-1-1-1,0 1 1,1-1 0,-1 1-1,0-1 1,0 1-1,1-1 1,-1 0-1,0 0 1,0 1-1,0-1 1,1 0-1,-1 0 1,0 0-1,0 0 1,0 0-1,1 0 1,-1 0-1,0 0 1,0 0-1,0 0 1,1 0-1,-1-1 1,0 1 0,0 0-1,0-1 1,1 1-1,-1 0 1,0-1-1,1 1 1,-1-1-1,0 1 1,1-1-1,-1 1 1,0-2-1,-3-2-961,1-1 0,0 1-1,0-1 1,1 0 0,-3-5 0,1 2-456,3 6 1327,0-1-1,0 1 1,0-1 0,0 1 0,1-1 0,-1 1-1,1-1 1,0 0 0,0-5 6310,0 12-5006,-1 11-489,-1 1 0,0-1 0,-1 1 0,-9 25 0,-26 62 119,30-84-748,-39 82-470,46-98 213,1-2 83,0-1 0,-1 1 1,1-1-1,0 1 0,0 0 0,-1-1 0,1 1 0,0-1 0,0 1 1,-1-1-1,1 0 0,0 1 0,-1-1 0,1 1 0,-1-1 0,1 0 0,-1 1 1,1-1-1,-1 0 0,1 1 0,-1-1 0,1 0 0,-1 0 0,1 1 1,-1-1-1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0:04.73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4689,'0'0'13794,"119"51"-12201,-97-31-513,-6 1-528,1-6-336,-17-4-216,-11-11-4585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0:05.23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14427,'0'0'6553,"17"144"-5505,-12-78-376,-5 6-416,0-5-248,0 0 104,0-16-112,0-10 0,0-15-288,0-16-560,0-20-272,0-26-1073,0-10-4680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0:05.58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1 149 16331,'0'0'4001,"109"-56"-2713,-55 35-848,-11 1-296,-10-1-144,-6 6 72,-5 4-72,-17 6 48,1 5-48,-17 0-320,-11 10-944,-10 11-6170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0:05.91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560 1 9938,'0'0'6108,"2"20"-4268,-2-18-1801,2 23 422,-1 0 1,0 0 0,-2 0-1,-1 0 1,-9 40 0,-23 63 334,-146 405 709,143-435-1488,-5-2 1,-105 176-1,140-260-390,-1 0 89,0 0 0,-11 12 0,16-21-334,1 0 1,-1 0 0,-1 0 0,1-1-1,0 1 1,-1-1 0,1 0 0,-1 0 0,1 0-1,-1-1 1,0 1 0,-4 0 0,-14 0-12366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0:06.29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169 0 13570,'0'0'8378,"0"5"-8202,0 11 24,-16 10-200,0 9 0,-12-4-816,-10 15-1192,0-10-2265,6-10-4201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02.31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199 1 3264,'0'0'15897,"0"17"-15245,1 2-456,-1 10 110,0 0 1,-6 35-1,-2-24-9,-2-1-1,-22 60 1,-41 70-136,26-63-193,44-98-109,3-7 84,0 0 0,0 0 0,0 0-1,0 0 1,-1-1 0,1 1 0,0 0-1,-1 0 1,1 0 0,0-1 0,-1 1-1,1 0 1,-1 0 0,1-1 0,-1 1 0,0 0-1,1-1 1,-1 1 0,0-1 0,1 1-1,-1-1 1,0 1 0,0-1 0,1 1-1,-1-1 1,0 0 0,-1 1 0,2-1-44,0 0 0,-1 0-1,1 0 1,0 0 0,0 0 0,0 0 0,0 0 0,-1 0-1,1 0 1,0 0 0,0 0 0,0 0 0,0 0 0,0 0-1,-1 0 1,1 0 0,0-1 0,0 1 0,0 0 0,0 0 0,0 0-1,-1-1-606,1 1 607,0 0 0,0 0 0,0 0 0,0 0-1,0-1 1,0 1 0,0 0 0,-1 0 0,1 0 0,0-1-1,0-16-10222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0:06.68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1 175 10234,'0'0'10282,"98"138"-9114,-93-91-624,6-12-320,-6-4-144,1-5-80,-6-11-168,0-25-2576,0-10-249</inkml:trace>
  <inkml:trace contextRef="#ctx0" brushRef="#br0" timeOffset="1">110 144 15227,'0'0'479,"23"-8"-307,78-31 298,-74 27 119,27-17 0,-39 20-231,25-10 1,-36 17-323,7-3 41,0 1 0,1 0-1,-1 0 1,1 1 0,0 1-1,13-2 1,-24 5-31,-1-1 1,1 0-1,0 0 0,-1 0 1,1 0-1,-1 1 0,1-1 1,0 0-1,-1 1 0,1-1 1,-1 0-1,1 1 0,-1-1 1,1 1-1,-1-1 0,0 1 1,1-1-1,-1 1 0,0-1 1,1 1-1,-1-1 0,0 1 1,1-1-1,-1 1 0,0-1 1,0 1-1,0 0 0,1-1 1,-1 1-1,0 0 0,0-1 1,0 1-1,0 0 0,0-1 1,0 1-1,-1 0 0,-2 28 617,1-19-561,-1-1 0,0 1-1,0-1 1,-1 0 0,-9 15-1,-32 41-85,18-27-300,20-28-102,0-1 0,-1 0 0,0 0 0,-17 14 0,-19 8-3648,11-14-3112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0:07.19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68 11602,'0'0'7791,"20"-9"-7448,94-43 29,-112 50-350,-1 1-20,-1 1 0,1-1 0,-1 1 0,1 0 0,-1 0 1,1-1-1,-1 1 0,1 0 0,-1 0 0,1-1 0,0 1 1,-1 0-1,1 0 0,-1 0 0,1 0 0,-1 0 0,1 0 0,0 0 1,-1 0-1,1 0 0,-1 0 0,1 0 0,0 1 0,-1-1 4,1 0 0,-1 0 0,0 0 0,0 0 0,0 0 0,0 1 0,0-1-1,1 0 1,-1 0 0,0 0 0,0 0 0,0 1 0,0-1 0,0 0 0,0 0 0,0 0-1,0 0 1,0 1 0,0-1 0,0 0 0,0 0 0,0 0 0,0 1 0,0-1 0,0 0-1,0 0 1,0 0 0,0 1 0,0-1 0,0 0 0,0 0 0,0 0 0,0 0 0,0 1 0,0-1-1,-1 0 1,1 0 0,0 0 0,0 0 0,0 0 0,0 1 0,-1-1 8,-5 14-330,0 0 0,-1 0 0,-14 19 0,-17 28-756,36-59 1020,1-1 41,1 0 0,-1 0 0,1-1 1,-1 1-1,1 0 0,-1 0 1,1-1-1,0 1 0,0 0 0,-1 0 1,1 0-1,0 0 0,0-1 1,0 1-1,0 0 0,0 0 0,0 0 1,0 0-1,0 1 0,13-1 594,8-1-18,21 1 194,-38-2-725,-1 1 0,1-1 0,0 1 0,-1-1 0,1 0-1,-1 0 1,1-1 0,5-2 0,-4 1-32,-3 2-79,1-1 0,-1 1 1,0-1-1,1 1 0,-1-1 0,0 0 0,0 1 0,2-4 1,-4 4-262,-1 2-549,1-1 879,-1 0 0,1 1 0,0-1 0,-1 0 0,1 1 0,0-1 0,-1 0 0,1 1 0,0-1 0,0 1 0,-1-1 0,1 1 0,0-1 0,0 0 0,0 1 1,0-1-1,0 1 0,-1-1 0,1 1 0,0-1 0,0 1 0,0-1 0,0 1 0,0-1 0,1 1 0,-1 22 881,0-16-713,5 56 1134,1 1-681,-5-18-220,-3 55 363,2-99-750,0 1 0,0-1 0,-1 0 1,1 0-1,-1 0 0,1 0 0,-1 0 0,1 0 0,-1 0 0,0 0 1,0-1-1,0 1 0,0 0 0,-1 0 0,1-1 0,0 1 0,-1-1 0,1 1 1,-1-1-1,1 1 0,-1-1 0,0 0 0,1 0 0,-1 0 0,0 0 1,0 0-1,-3 1 0,2-2-120,0 0 0,0 1 0,1-1 0,-1 0 0,0-1 0,0 1 0,0 0 0,0-1 0,1 0 1,-1 1-1,0-1 0,1 0 0,-1-1 0,0 1 0,1 0 0,-1-1 0,1 1 0,0-1 0,-4-3 0,-22-26-3825,1-1-2265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0:07.53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57 14371,'0'0'2713,"4"9"-2467,-1-2-176,0 1 0,0-1 0,6 9 0,-8-15-48,0 0 1,0-1 0,-1 1 0,1 0-1,0 0 1,0-1 0,0 1 0,0 0-1,0-1 1,0 1 0,0-1 0,0 1-1,1-1 1,-1 0 0,0 1 0,0-1-1,0 0 1,3 0 0,20-3 517,11-8 667,57-28 0,-27 11-312,-50 21-781,0 2 1,0 0-1,1 1 1,-1 0-1,1 1 1,0 1-1,0 0 1,21 1-1,-38 2-146,-1-1 0,0 0-1,1 1 1,-1-1 0,1 1-1,-1-1 1,1 1 0,-1 0-1,1 0 1,-3 1-1,-7 5-672,-21 4-3064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0:08.24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229 1 15403,'0'0'3601,"-33"138"-3497,6-71 696,-11 5-184,6 5-424,-1-16-16,0 1-176,12-26-24,15-31-888,1-5-849,5-11-2456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0:08.62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15011,'0'0'6049,"71"72"-7953,-98-46-3049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0:08.95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1 109 17587,'0'0'1977,"22"-8"-2282,74-26 75,-79 27 161,-1 0 0,18-12 0,-28 15 59,1 0 0,0 0 0,-1 1 0,14-4 0,-6 3-11,-10 2 5,0 1 1,0 0-1,0 0 0,1 0 0,6 0 0,-11 1 19,1 1 0,-1-1-1,1 0 1,-1 1-1,0-1 1,1 1-1,-1-1 1,1 1 0,-1-1-1,0 1 1,0-1-1,1 1 1,-1-1-1,0 1 1,0 0-1,0-1 1,1 1 0,-1-1-1,0 1 1,0 0-1,0-1 1,0 1-1,0-1 1,0 1 0,0 0-1,-1 25 188,1-18-77,0 6 103,-2-1-1,1 1 1,-2 0-1,-7 23 1,-24 54 307,8-32-295,-50 81 0,75-138-223,-1 0-1,1 0 1,-1 0 0,1 0 0,-1 0 0,0 0 0,-3 2 0,5-4-29,-1 1 0,0-1 1,1 1-1,-1-1 1,0 0-1,1 0 0,-1 1 1,0-1-1,0 0 0,1 0 1,-1 0-1,0 0 1,0 0-1,1 0 0,-1 0 1,0 0-1,0 0 1,1 0-1,-1 0 0,0 0 1,0 0-1,1-1 0,-1 1 1,0 0-1,0-1 1,1 1-1,-1 0 0,0-1 1,0 0-1,-1-1-390,0 0 0,0 0 0,0-1 0,1 1 0,-1 0 0,1-1 0,-2-3 1,-9-24-8016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0:09.28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402 1 11266,'0'0'10458,"-38"133"-9442,17-92-215,-12 16 47,0-1-272,-5 11-296,-5 0-256,-1-1-24,-15 6-480,10-15-945,5-21-3328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0:09.83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0 272 13298,'0'0'5747,"20"-7"-4669,-6 2-818,15-4 494,0-2-1,54-30 0,114-89 882,-137 88-1439,-20 16-181,-52 28-487,-68 40-4681,37-20 43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0:10.17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175 1 14803,'0'0'1840,"0"20"-1257,0-3-556,1 50 993,-13 97 0,-7-57 266,-43 138 0,-13-12-959,69-220-1013,5-18-1277,4-22-1820,11-12-591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0:10.53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14875,'0'0'4689,"11"154"-3705,-11-113-264,5 0-456,0-10-176,1-1 32,-1-9-120,-5-6-48,0-10-184,6-5-352,5-5-1176,5-46 335,6 5-951,-6 0-10995</inkml:trace>
  <inkml:trace contextRef="#ctx0" brushRef="#br0" timeOffset="1">202 114 9514,'0'0'10507,"21"-4"-9900,70-10-230,-38 1-106,-48 12-259,-1 0 0,0 0 0,0 0 0,1 0 0,8 1 0,-13 0-16,1 0 1,-1 0-1,0 0 1,1 0-1,-1 1 1,1-1-1,-1 0 1,0 0-1,1 1 1,-1-1-1,0 0 0,1 0 1,-1 1-1,0-1 1,0 0-1,1 1 1,-1-1-1,0 1 1,0-1-1,1 0 0,-1 1 1,0-1-1,0 1 1,0-1-1,0 0 1,0 1-1,0-1 1,0 1-1,0-1 1,0 0-1,0 1 0,0-1 1,0 1-1,0-1 1,0 1-1,0 0 1,-4 17 27,1-8-38,-1 0-1,-1-1 0,0 1 0,0-1 0,-1-1 0,0 1 1,0-1-1,-11 11 0,13-16-287,0 1 1,0-1-1,0 0 1,0 0-1,-1 0 1,1-1-1,-1 1 0,0-1 1,1 0-1,-1-1 1,0 1-1,0-1 1,0 0-1,0 0 1,-7 0-1,-11 0-5451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02.668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18 1 17411,'0'0'3833,"106"71"-2881,-75-46 168,0 0-359,0-9-417,-9 1-344,-4-4-48,-5-5-344,-4-4-577,-9 0-71,-14 0-96,-8 1-1497</inkml:trace>
  <inkml:trace contextRef="#ctx0" brushRef="#br0" timeOffset="1">1 222 18451,'0'0'4129,"61"104"-4897,-56-91-1752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0:10.86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6753,'0'0'8361,"5"11"-6201,-4-9-2147,-1 0-1,0 0 1,0 0 0,1-1 0,-1 1 0,1 0-1,-1 0 1,1-1 0,0 1 0,-1 0 0,3 1 0,0 4 143,-1 0-36,0-1-1,-1 1 0,0 0 0,0 0 0,-1-1 1,0 14-1,0 10 182,5 121 940,-1-7-419,-2 59 127,0 3-324,6 381 637,18-2-765,-10-429-902,-5-89-3215,-10-55-2052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12.4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 1 14723,'0'0'7318,"0"2"-7294,0 15 37,0 1-1,-1-1 1,-1 1-1,-9 33 1,5-29 88,-18 52 55,15-49-294,8-25-40,1 1 0,0-1 0,0 0 0,0 0 0,-1 0 0,1 1 0,0-1 0,0 0 0,-1 0 1,1 0-1,0 0 0,0 0 0,-1 0 0,1 0 0,0 1 0,-1-1 0,1 0 0,0 0 0,0 0 0,-1 0 1,1 0-1,0 0 0,-1 0 0,1 0 0,0-1 0,0 1 0,-1 0 0,1 0 0,0 0 0,-1 0 0,1 0 0,0 0 1,0 0-1,-1-1 0,1 1 0,-5-7-3661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12.8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15 243 13314,'0'0'2137,"-3"20"-1985,1 2-103,-3 15 377,1 51 0,4-79-275,0 29 686,1 1 1,10 57 0,-9-84-731,0-1 1,1 0 0,1 0 0,0 0 0,0-1 0,1 1-1,0-1 1,1 0 0,1-1 0,-1 1 0,1-1 0,1 0-1,9 9 1,-10-14-44,-1 1-1,1-1 0,-1 0 0,1-1 1,0 0-1,1 0 0,-1 0 0,0-1 1,1 0-1,0 0 0,-1-1 0,1 0 1,12 0-1,-9-1 20,0-1 0,0 1-1,-1-2 1,1 1 0,-1-2 0,1 1-1,-1-1 1,1-1 0,12-6 0,-4-2-17,0 0 1,0-1 0,-1-1 0,-1-1 0,-1-1-1,0 0 1,0-1 0,-2-1 0,0 0-1,-2-1 1,0 0 0,11-24 0,-16 27-31,-1 0 1,-1 0-1,0-1 1,-1 0 0,-1 0-1,-1 0 1,1-23 0,-3 26-1,-1 1 0,0-1 0,0 1 0,-2-1 0,0 1 0,0 0 1,-1 0-1,0 0 0,-12-21 0,4 13-9,-1 1 0,-1 0 0,0 1 0,-2 0 1,0 1-1,-1 1 0,-1 0 0,-26-18 0,37 31-46,1 1 1,-1-1-1,0 1 1,0 0-1,-1 1 1,1 0-1,-1 0 0,1 0 1,-1 1-1,1 0 1,-1 1-1,-13 0 1,17 0-14,1 0 0,-1 0 1,0 0-1,1 0 0,-1 1 0,1 0 1,-1 0-1,1 0 0,-1 0 0,1 0 1,0 1-1,-1-1 0,1 1 1,0 0-1,0 0 0,0 0 0,0 1 1,1-1-1,-1 1 0,-3 4 1,-27 29-1584,-33 48 0,21-23-3626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13.7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117 0 11178,'0'0'9577,"7"2"-9748,0 0 161,-4-1 9,0 0 1,0 0 0,0-1 0,0 1 0,0-1 0,0 1 0,0-1 0,4 0 0,-7 12 162,-1 17-95,-1 0 0,-1-1 0,-14 50 1,-32 79 432,35-117-315,9-26-146,-43 115 108,36-109-199,12-19 20,0-1 0,0 0 0,-1 0 0,1 0 0,0 0 0,0 1 0,0-1 0,0 0 0,0 0 0,-1 0 0,1 0 0,0 1 0,0-1 0,0 0 0,-1 0 0,1 0 0,0 0 0,0 0 0,0 0 0,-1 0 0,1 0 0,0 0 0,0 0 0,-1 0 0,1 0 0,0 0 0,0 0 0,0 0 0,-1 0 0,1 0 0,0 0 0,0 0 0,-1 0 0,1 0 0,0 0 0,0 0 0,0 0 0,-1 0 0,1 0 0,0 0 0,0-1 0,0 1 0,0 0 0,-1 0 0,1 0 0,0 0 0,0-1 0,0 1 0,0 0 0,0 0 1,-1 0-1,1-1 0,0 1 0,0 0 0,0 0 0,0 0 0,0-1 0,0 1 0,0 0 0,0 0 0,0-1 0,0 1 0,0 0 0,0 0 0,0 0 0,0-1 0,0 1 0,-1-19-4709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14.0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1 124 13298,'0'0'5618,"113"-34"-4410,-73 17-96,5 0-280,-13 0-368,-1 0-232,-8 5-232,-10 3 48,-4 9-48,-18 0-200,-9 17-408,-13 4-4801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14.4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1 179 15779,'0'0'3697,"108"-47"-2881,-67 22 184,4 3-224,-5-3-344,-8 8-240,-1 0-88,-8 4-96,-10 0-8,-22 13-592,-18 0-2512,-4 0-11596</inkml:trace>
  <inkml:trace contextRef="#ctx0" brushRef="#br0" timeOffset="1">64 170 17939,'0'0'2553,"18"115"-2505,-18-85-48,-18 8-328,0-12-2153,-9-5-4520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14.7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1 277 12290,'0'0'3129,"15"-3"-3060,-6 1-29,13-2 252,-1-1 0,1-1 0,22-9 0,300-124 5077,-154 73-4620,-150 55-684,0 2-1,75-7 1,-78 15-156,-34 3-1301,-8 2 693,-12 4-636,-61 20-5009,41-19 1310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15.0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5193,'0'0'8972,"0"7"-8046,3 42 927,11 50 0,8 160-1234,-20-215-486,6 498 2044,-8-448-1598,0-73-466,-2 0-1,-4 23 1,4-37-72,-1-13-80,2-55-1326,2 33-41,-1-34-3281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15.5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1 167 6737,'0'0'11810,"117"-26"-10729,-72 9-33,0 0-160,0 4-264,0-4-168,-5 0-240,-4 4-96,-13 1-120,0-1 16,-14 9 32,-5-1-48,-13-3-168,-18 8-968,0-4-7042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15.9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 1 15019,'0'0'2505,"5"17"-2151,-2-9-301,2 10 51,0-1 0,-1 2-1,0-1 1,-2 0 0,1 26 0,-2-6-21,-3 0 1,-9 63-1,-6-28-66,-7 39 1046,24-112-1055,0 1-1,0 0 1,0-1 0,0 1 0,0-1-1,0 1 1,0-1 0,0 1 0,0 0-1,0-1 1,0 1 0,0-1 0,0 1-1,1-1 1,-1 1 0,0-1-1,0 1 1,1-1 0,-1 1 0,0-1-1,1 1 1,-1-1 0,0 0 0,1 1-1,-1-1 1,1 1 0,-1-1 0,1 0-1,-1 1 1,1-1 0,-1 0-1,1 0 1,-1 1 0,1-1 0,-1 0-1,1 0 1,-1 0 0,1 0 0,0 0-1,-1 0 1,1 0 0,-1 0 0,1 0-1,5 0 24,-1 0 0,0-1 0,11-2 0,-8 2 41,3-1-81,14-2 256,38-12 1,-56 14-215,0-1 0,-1 1 1,0-1-1,1-1 0,-1 1 0,0-1 1,-1 0-1,1 0 0,-1-1 1,9-8-1,-11 9-247,-1 0-1,0 0 1,0 0 0,0 0 0,0-1-1,-1 1 1,1 0 0,-1-1-1,0 1 1,0-1 0,-1 1 0,0-1-1,0 1 1,0-6 0,0-9-4082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03.23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0 147 18491,'0'0'3890,"16"-13"-3534,3-4-210,73-53 406,-82 63-535,32-20 45,-38 25-97,0 0 1,0 1-1,-1-1 1,1 1 0,0 0-1,0 0 1,1 0-1,-1 0 1,4 1 0,-7 0 13,-1 0 0,0 0 0,1 0 0,-1 0 0,1 0 0,-1 0 0,1 0 0,-1 0 0,0 0 0,1 1 0,-1-1 0,1 0 0,-1 0 0,0 0 0,1 1 0,-1-1 0,0 0 0,1 1 0,-1-1 0,0 0 0,1 1 0,-1-1 0,0 0 0,0 1 0,1-1 0,-1 1 0,0-1 0,0 0 0,0 1 0,0-1 0,0 1 1,0-1-1,1 1 0,-1-1 0,0 0 0,0 1 0,0-1 0,0 1 0,0-1 0,-1 1 0,1-1 0,0 1 0,0 2-83,1 27-78,-1 0 0,-9 51 1,6-56 61,2 28 26,1-35-112,0-18 189,0 0 1,1 1 0,-1-1 0,0 1-1,0-1 1,1 0 0,-1 1 0,0-1-1,1 0 1,-1 1 0,0-1 0,1 0-1,-1 0 1,1 1 0,-1-1 0,1 0-1,-1 0 1,0 0 0,1 0 0,-1 1-1,1-1 1,-1 0 0,1 0 0,-1 0-1,1 0 1,-1 0 0,1 0 0,0 0-1,20-1 45,-14 1 6,1 0-10,10 0 126,-17 0-143,0 0 0,-1 0 0,1 0 0,0 1 0,-1-1 0,1 0 1,0 0-1,-1 1 0,1-1 0,-1 0 0,1 1 0,-1-1 0,1 1 0,-1-1 0,1 0 0,-1 1 0,1-1 0,-1 1 0,1 0 0,-1-1 0,0 1 0,1-1 0,-1 2 0,3 9 167,-2-1 0,1 1 0,-2 0 0,1 0 0,-1 0 0,-1 0 0,-2 12 0,2-14-113,-1 0 0,-1 0 0,1 0 0,-1-1 0,-1 1 1,-4 8-1,6-14-88,1 0 0,-1 0 0,0 0 0,0 0 0,0 0 0,0-1 0,0 1 0,-1-1 0,1 1 0,-1-1 1,1 0-1,-1 0 0,0 0 0,0 0 0,0-1 0,0 1 0,0-1 0,-1 0 0,-4 2 0,5-3-186,1 0 0,-1 0 0,1 0-1,0-1 1,-1 1 0,1-1 0,0 1 0,-1-1-1,1 0 1,0 0 0,0 0 0,0 0 0,0 0-1,0 0 1,0 0 0,0-1 0,0 1 0,-2-3-1,-18-16-5962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16.3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237 73 8425,'0'0'8118,"2"21"-7511,-1-4-443,5 124 1220,-5-58-36,-5 146 441,4-227-1770,0 0 0,-1 0 1,1 0-1,0 0 0,0 0 0,-1 0 1,0 0-1,1-1 0,-1 1 1,0 0-1,0 0 0,0-1 1,0 1-1,0 0 0,0-1 0,-2 2 1,2-2-16,0 0 0,-1 0 0,1-1 0,-1 1 0,1-1 1,-1 1-1,1-1 0,-1 1 0,0-1 0,1 0 0,-1 0 0,0 0 0,1 0 0,-1 0 1,1 0-1,-1 0 0,0-1 0,1 1 0,-1-1 0,-1 0 0,-1 0-204,1-1 0,-1 1 0,1-1 1,-1 0-1,1 0 0,0-1 0,0 1 0,-5-5 0,-24-27-2472,15 15 1022,8 9 529,-1 0-1,-15-10 0,21 17 1084,1 1 1,-1 0-1,1 0 0,-1 0 1,0 1-1,0-1 0,0 1 0,0 0 1,0 0-1,0 0 0,0 0 0,-6 0 1,-1 1 3682,27 0-29,-6 0-3500,4 0 252,0-1-1,-1-1 0,1 0 0,0-1 0,-1-1 1,0 0-1,0-1 0,0 0 0,-1-1 0,13-8 0,-6 3-302,0-2 0,-1-1-1,-1 0 1,0-1-1,22-26 1,-13 9-425,-1 0 0,26-48 0,2-24-4755,-28 43-2405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16.6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34 11986,'0'0'5170,"12"5"-4131,-7-4-916,4 3 191,1 0-1,0-2 1,0 1-1,0-1 1,0 0-1,0-1 1,0 0-1,20-2 1,-18-2-116,1 0 1,-1-1-1,0-1 1,-1 0-1,16-9 0,23-10 68,-54 28-611,-1-1 1,1 1-1,-7 8 0,-10 8-2751,-17 10-7192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17.0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11858,'0'0'7866,"9"107"-7850,-5-65 32,1-8 56,-5-4 16,4-4-16,-4-9-32,0-5-8,5-12-288,-5-25-904,0-9-1209,4-5-6009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17.3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140 23 12898,'96'-17'2206,"-88"15"-1721,0 0 1,1 1-1,-1 1 0,0-1 0,10 2 1,3 0-298,-17-1-177,0 0 0,0 0-1,-1 1 1,1 0 0,0-1-1,-1 1 1,6 2 0,-7-2-3,-1 0-1,1-1 1,-1 1 0,0 0 0,0 0 0,1 0 0,-1 0 0,0 0 0,0 0 0,0 0-1,0 0 1,0 1 0,0-1 0,0 0 0,-1 1 0,1-1 0,0 0 0,-1 1 0,1-1-1,-1 1 1,1-1 0,-1 3 0,1 2 32,-1-1-1,0 0 1,-1 0 0,1 1-1,-1-1 1,0 0 0,0 0-1,-1 0 1,1 0 0,-1 0-1,0 0 1,0-1 0,-5 8-1,-4 4-524,-1 0 0,-17 18 0,19-23 48,-2 2-48,-1 0 0,0 0 0,0-2 0,-2 1 0,-21 12 0,27-18 2612,12-6-34,17-7-525,18-10-776,46-27 0,-79 41-785,2 0-2146</inkml:trace>
  <inkml:trace contextRef="#ctx0" brushRef="#br0" timeOffset="1">0 385 15683,'0'0'2688,"59"127"-1503,-46-80-201,1-4-328,-5-1-344,0-8-136,0-12-176,-5-10-304,-4-24-1792,0-14 639,0-4-4920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17.7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0 133 9522,'0'0'1745,"15"-6"-609,0 0-923,91-42 888,-86 38-768,72-32 1413,-80 37-1565,-1 2 0,1-1 0,0 2 0,0-1 0,0 2 0,15-1 0,-25 2-130,0 0-1,0 0 1,0 0 0,0 0 0,0 1-1,0-1 1,0 0 0,0 1 0,0 0-1,0-1 1,0 1 0,0 0 0,-1 0-1,1 0 1,0 0 0,0 1 0,-1-1-1,1 0 1,1 2 0,-1 0 94,0 1 0,0-1 0,0 1 0,-1-1 0,1 1 0,-1-1 0,0 1 0,0 0 0,0 5 0,1 5 123,0-1 0,-1 1 0,-1 0 1,0 0-1,-1-1 0,-1 1 0,-6 26 0,2-18-126,-1-1-1,-1 0 0,-1-1 1,-12 21-1,17-35-119,0 1-1,0-1 1,0 0-1,-10 10 1,12-14-87,0 0-1,-1 0 1,1 0-1,-1-1 1,0 1-1,0-1 1,1 1 0,-1-1-1,0 0 1,0 0-1,0 0 1,0 0 0,0-1-1,-4 1 1,-22-1-1684,6-5-2724,-4-6-7732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18.0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1 107 13514,'0'0'3017,"108"-39"-1929,-81 31 0,-5-1-175,-8 5-569,-5-9-344,-9 1-80,0 3-1569,0-4-7577</inkml:trace>
  <inkml:trace contextRef="#ctx0" brushRef="#br0" timeOffset="1">100 68 11402,'0'0'7658,"0"103"-7658,0-86-208,-9 8-1089,-9-8-1631,0-4-5594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18.3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69 15811,'0'0'4465,"99"-13"-3769,-63 5 80,0-5-176,0 4-336,-9 1-120,-5 4-144,-4-1-736,-13-3-3233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19.0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81 1 18323,'0'0'4200,"3"15"-4115,9 49-21,-11-57-92,0 0 1,-1 0-1,1 1 1,-2-1-1,1 0 1,-1 0-1,0 0 1,-1 0-1,0 0 1,0 0-1,0 0 0,-4 6 1,-2 2-391,-1-1 0,0 0 0,-16 18 0,17-22 107,-14 12-1261,21-21 1428,10-1-229,-6 0 392,-1 0 0,0 1 0,0-1 0,0 1 0,0-1 0,0 1 1,0 0-1,0 0 0,0 0 0,0 0 0,0 0 0,0 0 0,0 1 0,-1-1 1,1 1-1,-1-1 0,1 1 0,-1-1 0,1 1 0,-1 0 0,0 0 0,0 0 0,0 0 1,0 0-1,1 3 0,2 6 313,0 0 0,-1 1 0,3 16 0,-5-22-218,6 38 314,-2 1-1,-1-1 0,-3 1 0,-9 80 0,8-119-419,-1 0-1,0 0 0,-1 0 1,1 0-1,-6 10 0,6-28-1783,1-11-1750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19.4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36 13618,'0'0'1898,"18"-6"-1936,56-17 28,-70 22 46,-1 0-1,0 0 0,1 0 0,-1 0 1,1 1-1,-1-1 0,1 1 0,-1 0 1,5 0-1,-1 1 182,-5-1-180,-1 0 0,1 0 1,-1 0-1,1 0 0,-1 1 1,1-1-1,-1 0 0,1 1 1,-1-1-1,0 1 0,1 0 1,-1-1-1,0 1 0,0 0 1,1 0-1,-1 0 0,0 0 1,0 0-1,0 0 0,0 0 1,0 0-1,0 0 0,0 1 1,0-1-1,-1 0 0,1 1 1,0-1-1,-1 0 0,1 1 1,-1-1-1,1 3 1,0 5-12,0-1 1,0 1 0,-1 0 0,-1 13 0,1-5 138,-23 594 3948,15-515-3792,-2 62-83,8-145-99,2-13-138,0 0 0,0 1 0,0-1 1,0 0-1,0 0 0,0 0 0,-1 0 0,1 0 1,0 0-1,0 0 0,0 0 0,0 0 0,0 1 0,0-1 1,0 0-1,-1 0 0,1 0 0,0 0 0,0 0 1,0 0-1,0 0 0,0 0 0,0 0 0,-1 0 1,1 0-1,0 0 0,0 0 0,0 0 0,0 0 0,0 0 1,0 0-1,-1 0 0,1 0 0,0 0 0,0 0 1,0-1-1,0 1 0,0 0 0,-7-7-26,2-2-161,1 1 0,0-1 0,1 0-1,-4-13 1,-2-6-723,-14-33-3633,-3-2-5327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19.7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34 12818,'0'0'5473,"77"-34"-5409,-68 34-56,-5 0-8,5 0 8,-4 0-8,-5 9-248,0-1-1776,-18-4-5498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03.58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0 16179,'0'0'2824,"7"15"-1878,-2-6-813,4 11 28,0-1 0,-1 1 0,-1 0 0,5 24 0,-6-4 123,3 68 1,-9 42 363,-1-62-168,1-16-443,1-92-432,1 0 0,1 0 0,1 1 0,8-25 0,-3 12-804,8-38-3509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20.1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15795,'5'81'2993,"4"-81"-2993,0 0 0,4 0 88,5 0 232,0-4-96,-9-1-224,-4 5-512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20.4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1 435 8569,'0'0'10910,"16"-10"-10845,112-68-24,-99 62-75,1 2-1,0 1 0,1 1 1,1 2-1,54-11 0,-82 20-33,-1 0-190,-8 5 302,-4 3-2,0 0 0,0 1 0,0-1 0,-8 12 1,-32 41 620,33-39-424,-57 87 236,56-82-566,15-22-2112,3-7 1530,6-10 179,18-19 133,1 0 0,48-44 0,-24 33 419,1 3 0,75-44 0,42-7 3058,-68 34-801,-16 8-1378,-78 46-920,-5 2-17,0 0 1,0 1 0,1-1 0,-1 0-1,0 1 1,0-1 0,0 1 0,1 0-1,-1-1 1,0 1 0,3 0 0,-3 0-72,-12 10-486,8-7 237,0 0 0,0 0 0,-1 0 0,1 0 0,-1-1 0,0 0 1,0 1-1,0-1 0,0-1 0,0 1 0,0-1 0,-9 3 0,-5-4-3886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20.8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154 1 8065,'0'0'9023,"0"16"-8616,0 7-167,1 76 778,7 205 826,-7-267-1666,-3 52 105,1-76-219,0-1 0,-1 1 0,-1-1 1,-8 24-1,11-35-55,0 0 0,-1 0 0,1 0 0,-1-1 0,1 1 0,-1 0 0,0 0 0,1 0 1,-1 0-1,0-1 0,0 1 0,1 0 0,-1 0 0,0-1 0,0 1 0,0-1 0,0 1 0,0-1 1,0 1-1,0-1 0,0 0 0,0 1 0,0-1 0,0 0 0,0 0 0,0 0 0,0 0 1,0 0-1,0 0 0,0 0 0,0 0 0,0 0 0,-1 0 0,1-1 0,0 1 0,-1-1 0,-1 0-47,-1-1 0,1 1 0,-1-1 0,1 0 0,0 0-1,0 0 1,0 0 0,-5-5 0,3 2-47,-8-8-12,1 0 0,0-2 0,1 1-1,-11-20 1,22 34 113,-1-1 0,1 1 0,0-1 0,0 1 0,0 0 0,0-1-1,0 1 1,0 0 0,0-1 0,0 1 0,0-1 0,0 1 0,0 0 0,0-1 0,0 1-1,0-1 1,0 1 0,0 0 0,1-1 0,-1 1 0,0 0 0,0-1 0,0 1-1,1 0 1,-1-1 0,0 1 0,0 0 0,1-1 0,-1 1 0,12-9 58,-8 7 35,57-45 764,-43 32-850,0 1 0,30-18 0,-46 31-259,0 0 1,0 0 0,0 1 0,0-1 0,0 1-1,0-1 1,0 1 0,0-1 0,4 1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21.3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10546,'0'0'8473,"10"0"-6759,-2 0-1371,-6 0-274,1-1 0,-1 1 0,0 0 0,1-1 1,-1 1-1,1 1 0,-1-1 0,0 0 0,1 1 0,-1-1 1,0 1-1,1-1 0,-1 1 0,0 0 0,0 0 0,0 0 0,1 1 1,-1-1-1,-1 0 0,1 1 0,0-1 0,0 1 0,0 0 0,-1-1 1,1 1-1,1 3 0,25 47 512,42 109 0,-68-155-657,0 1 0,-1 1-1,2 7 1,2 12-1134,-5-27 1150,0 1 1,0-1 0,0 0 0,0 0 0,0 0 0,0 0 0,0 0 0,0 0 0,0 0 0,0 1 0,0-1 0,0 0 0,0 0 0,-1 0 0,1 0 0,0 0 0,0 0 0,0 0 0,0 0 0,0 0 0,0 0 0,0 0 0,0 1 0,-1-1 0,1 0 0,0 0 0,0 0 0,0 0 0,0 0 0,0 0 0,0 0 0,-1 0 0,1 0 0,0 0-1,0 0 1,0 0 0,0 0 0,0 0 0,0-1 0,0 1 0,-1 0 0,1 0 0,0 0 0,0 0 0,0 0 0,0 0 0,0 0 0,0 0 0,0 0 0,0 0 0,-1 0 0,1 0 0,0-1 0,0 1 0,0 0 0,-12-7-5006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21.6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0 116 14539,'0'0'2152,"20"-11"-2065,64-35-78,-57 31 153,42-16 0,-61 29-110,1-1-1,-1 1 1,1 0-1,-1 1 1,1 0-1,0 0 1,0 1-1,10 1 1,-18-1-27,1 0 0,0 0 0,0 1 0,0-1 0,0 1 0,0-1 0,-1 1 0,1 0 0,0-1 0,0 1 0,-1 0 0,1 0 0,-1 0 1,1 1-1,-1-1 0,1 0 0,-1 0 0,0 1 0,1-1 0,-1 1 0,0-1 0,0 1 0,0 0 0,0-1 0,-1 1 0,1 0 0,1 3 0,0 3 194,-1 1 0,0 0 0,0-1 1,-1 1-1,0 8 0,-1-2 21,2 20 155,-3 0 1,-1 0 0,-1-1 0,-11 41-1,9-52-272,0 1-19,-1 1 1,-1-1-1,-22 44 0,29-67-95,1 1-1,-1-1 0,0 0 0,0 0 0,1 1 1,-1-1-1,0 0 0,0 0 0,0 0 1,-1 0-1,1 0 0,0-1 0,0 1 1,0 0-1,-1 0 0,-1 0 0,2-1-26,0 0-1,1 0 0,-1 0 1,0 0-1,0 0 1,0 0-1,1 0 0,-1 0 1,0 0-1,0-1 0,1 1 1,-1 0-1,0-1 1,0 1-1,1 0 0,-1-1 1,0 1-1,1-1 0,-1 1 1,-1-2-1,-1-2-356,0 0 0,0 0 0,0 0 0,1 0 0,0-1 0,0 1 0,-2-6 1,-6-20-3594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22.0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48 14123,'0'0'5150,"16"-7"-4134,53-21-293,-64 26-668,0 0-1,0 0 1,0 1 0,0-1 0,0 1-1,0 0 1,0 1 0,0-1-1,7 1 1,0 1-10,-12-2-47,0 1 0,0 0 0,1 0-1,-1 0 1,0 0 0,0 0 0,1 0 0,-1 0 0,0 0 0,0 0-1,1 0 1,-1 0 0,0 0 0,1 0 0,-1 0 0,0 0 0,0 0-1,1 0 1,-1 1 0,0-1 0,0 0 0,1 0 0,-1 0-1,0 0 1,0 0 0,0 1 0,1-1 0,-1 0 0,0 0 0,0 0-1,0 1 1,0-1 0,1 0 0,-1 0 0,0 1 0,0-1 0,0 0-1,0 0 1,0 1 0,0-1 0,0 0 0,0 0 0,0 1 0,0-1-1,0 0 1,0 0 0,0 1 0,0-1 0,0 0 0,0 1 0,0-1-1,0 0 1,0 0 0,0 1 0,0-1 0,0 0 0,0 0 0,-1 1-1,1-1 1,0 0 0,-1 2-34,-3 11-338,-1-1 0,0 1 1,-1-1-1,-8 13 0,-34 48-2526,33-51 2332,4-7 236,9-13 338,0 1 0,0-1 0,0 1-1,0-1 1,1 1 0,-1 0 0,1-1-1,-1 1 1,1 0 0,0 0 0,0 0 0,1 0-1,-1 1 1,0 2 0,15-5 2132,-5-1-1784,-1 0 0,0 0 0,0-1 1,0 0-1,0-1 0,0 0 1,0 0-1,14-6 0,-16 5-348,-4 1-66,0 1 0,1 0 1,-1 0-1,1 0 0,-1 0 1,1 0-1,0 0 0,-1 0 1,1 1-1,4-1 1,-26 15-6601,-6 6-4843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22.3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1 194 6913,'0'0'7529,"16"-2"-6461,50-10 25,-52 10-177,1 1 0,29 1 0,-34 0-474,0 0 0,18-2 0,22-8 416,85-29-1,-42 10-538,-46 16-85,61-19 126,-86 25-294,0-2 1,35-19-1,-38 20-174,-30 12-602,0 1 0,0 0 0,-20 14 0,-13 6-3483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22.7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11706,'0'0'5553,"9"111"-3976,-9-77-321,4 0-488,1 0-472,4-9-192,-5 5-88,1-9 32,-1-4-48,1-8-144,-5-13-3009,0-13-2400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23.0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23 12466,'0'0'2693,"18"-3"-2201,60-12-172,-62 13 49,0 1-1,0 0 1,16 1 0,-6 1 240,-21-1-488,0 0 1,0 1-1,0-1 0,-1 1 0,1 0 1,0 0-1,-1 1 0,6 1 0,-9-2-21,1 0 0,-1 0 0,1 0 0,-1 0-1,1 0 1,-1 0 0,1 0 0,-1 0 0,0 0-1,0 1 1,0-1 0,0 1 0,0-1 0,0 1-1,0-1 1,0 1 0,0-1 0,-1 1 0,1 0 0,-1-1-1,1 1 1,-1 0 0,0 0 0,0-1 0,0 3-1,0 0 40,1 11 363,-4 25 0,2-34-500,-1-1 1,1 1-1,-1-1 1,0 1-1,0-1 1,-1 0-1,-4 8 1,3-5-415,-1-1 1,0-1-1,0 1 0,0-1 0,-1 1 1,0-1-1,0-1 0,0 1 1,-1-1-1,0-1 0,0 1 0,0-1 1,0 0-1,-13 4 0,-3-2-4234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23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6449,'0'0'9313,"4"0"-9243,14 0-24,-18 0-46,1 0 1,-1 0 0,0 0 0,0 0-1,1 0 1,-1 0 0,0 0-1,0 0 1,1 0 0,-1 1 0,0-1-1,0 0 1,0 0 0,1 0-1,-1 0 1,0 0 0,0 1 0,0-1-1,0 0 1,1 0 0,-1 0 0,0 1-1,0-1 1,0 0 0,0 0-1,0 1 1,0-1 0,0 0 0,1 0-1,-1 1 1,0-1 0,0 0-1,0 0 1,0 1 0,0-1 0,0 0-1,0 0 1,0 1 0,-1-1 0,1 0-1,0 0 1,0 1 0,0-1-1,0 0 1,0 2 7,0 6 52,0 1 0,0-1 1,-1 1-1,0-1 0,-1 0 0,0 1 1,0-1-1,-4 9 0,6-16-58,-2 2-9,1 1 0,0-1 0,-1 0 1,2 1-1,-1-1 0,0 1 0,0 4 0,11-8-256,-5 0 351,0 0 0,0-1 0,-1 0 0,1 0 0,0 0 0,0-1 0,-1 0 0,5-2 1,36-22 855,-25 14-823,-18 11-180,0 0 0,0 0 0,0-1 0,0 1 1,0-1-1,0 1 0,-1-1 0,1 0 0,0 1 0,-1-1 1,1 0-1,-1 0 0,0 0 0,0 0 0,0 0 1,0-1-1,0 1 0,0 0 0,0 0 0,-1-1 0,1 1 1,-1-1-1,0 1 0,1 0 0,-1-1 0,-1-2 1,1-9-4026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03.96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 15011,'0'0'4625,"3"2"-4345,1 3-236,0 0-1,-1 0 1,1 0 0,-1 0-1,0 0 1,0 1 0,-1 0-1,0-1 1,0 1 0,1 6-1,12 69 192,-12-66-177,14 226 172,-9-424-4586,-3 107 243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23.7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0 13674,'0'0'1006,"0"21"-792,-1 67 482,-4-4 769,1-38-822,-13 204 1556,16-221-2112,1-5 10,-8 45 1,9-69-105,-1 0 1,0 0-1,0 1 0,0-1 1,0 0-1,0 0 1,0 0-1,0 0 1,0 1-1,0-1 1,0 0-1,0 0 0,0 0 1,0 0-1,0 1 1,0-1-1,0 0 1,-1 0-1,1 0 1,0 0-1,0 0 0,0 1 1,0-1-1,0 0 1,0 0-1,0 0 1,0 0-1,-1 0 1,1 1-1,0-1 0,0 0 1,0 0-1,0 0 1,0 0-1,-1 0 1,1 0-1,0 0 1,0 0-1,0 0 0,0 0 1,0 0-1,-1 0 1,1 0-1,0 0 1,0 0-1,0 0 1,-1 0-1,1 0 0,0 0 1,0 0-1,0 0 1,0 0-1,0 0 1,-1 0-1,1 0 1,0 0-1,0 0 0,0 0 1,0 0-1,-1-1 1,-6-9-980,5 7 798,-28-50-3237,16 28-641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24.0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9 100 13002,'0'0'4840,"16"-13"-4798,54-39-28,-66 48-2,1 1 1,-1 0 0,1 0-1,0 0 1,0 1-1,0-1 1,0 1 0,1 0-1,-1 1 1,1 0 0,-1-1-1,1 2 1,9-2-1,6 1 269,-16 0-145,0 0-1,0 1 1,1-1 0,-1 1-1,0 1 1,0-1-1,6 2 1,-11-2-100,1 1 1,0-1-1,-1 1 0,1 0 1,0-1-1,-1 1 1,1 0-1,0 0 0,-1 0 1,1-1-1,-1 1 0,0 0 1,1 0-1,-1 0 0,0 0 1,1 0-1,-1 0 0,0-1 1,0 1-1,0 0 1,0 0-1,0 0 0,0 2 1,-1 29 573,0-25-508,0 2-151,-1-1 1,1 0-1,-2 1 0,1-1 0,-1 0 0,0 0 0,-1 0 0,0-1 0,0 1 1,-1-1-1,0 0 0,0 0 0,-1-1 0,-8 9 0,0-3-471,0 0-1,0 0 0,-1-2 1,-1 0-1,-28 14 0,26-17 935,-22 6-1,26-8 668,28-6-790,-1 0 0,19 2 1,5 0 479,208-9 2824,-180 4-3583,-81 4-2010,-30 5 0,-6 7-8732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25.5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10778,'0'0'9093,"6"0"-8776,2 0-138,-4 0-121,1 0 0,0 0 0,0 0 0,-1 1 1,1 0-1,5 1 0,-9-1-57,1-1 1,-1 1 0,0-1-1,0 1 1,0 0-1,0-1 1,0 1 0,0 0-1,0 0 1,0 0-1,0 0 1,0 0 0,0 0-1,0 0 1,-1 0-1,1 0 1,0 0 0,-1 1-1,1-1 1,-1 0-1,0 0 1,1 1-1,-1-1 1,0 0 0,0 0-1,1 1 1,-1-1-1,-1 3 1,1-4 0,1 9 24,-1 0-1,0 0 1,-1 0-1,0 0 1,-1-1-1,1 1 1,-2 0-1,-2 8 1,1-9-66,0 1 0,-1 0-1,0-1 1,0 0 0,-8 9 0,8-9 20,5-7 21,0-1 0,0 1 0,-1-1 0,1 1-1,0-1 1,0 1 0,-1-1 0,1 1 0,0-1 0,-1 0 0,1 1 0,0-1 0,-1 1 0,1-1 0,-1 0 0,1 1-1,-1-1 1,1 0 0,0 0 0,-1 1 0,1-1 0,-2 0 0,1 0 600,12 0-487,1 1 30,-1-2 0,1 1 0,0-2 0,20-4 0,-27 5-130,0 0 1,1 0-1,-1 0 0,1 1 1,10-1-1,-10 1-31,-5 0-120,-3 0-173,-19-1-2239,8-1-1506,-10 1-9754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25.9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81 481 8993,'0'0'7694,"0"22"-7363,2 74 138,-1-83-292,1 0 0,0 0-1,1 0 1,0-1 0,1 1 0,0-1-1,1 0 1,1 0 0,-1-1 0,2 1 0,0-1-1,0-1 1,1 1 0,17 17 0,-16-19-70,0 0 0,0 0 0,1-1 0,0 0 0,0-1 0,1 0 0,0-1 1,0 0-1,1 0 0,-1-1 0,1-1 0,0 0 0,1-1 0,12 2 0,-13-3-36,0-1 0,1 0-1,-1-1 1,1 0 0,-1-1-1,0-1 1,0 0 0,1 0-1,-1-1 1,-1-1 0,21-8-1,-15 2-7,-1 0 0,0-2 0,-1 0 0,0 0 0,-1-2 0,-1 0 0,0 0 0,17-25 0,-15 17 50,-1 0 0,-1-1 1,-1-1-1,-1 0 0,13-44 1,-19 50-88,-1 0 1,-1-1 0,-1 1 0,0-1-1,-1 1 1,-1-1 0,-1 1 0,-1-1-1,0 1 1,-2-1 0,0 1 0,-1 0-1,0 1 1,-2-1 0,0 1 0,-1 0-1,-19-30 1,15 30 31,0 0 0,-1 2 1,0-1-1,-2 2 0,0 0 0,0 1 0,-1 0 1,-28-16-1,31 22 33,-1 0 1,0 1-1,1 1 1,-2 0-1,1 1 1,0 0-1,-1 1 1,0 1-1,0 1 1,0 0-1,0 0 1,-20 3-1,27-1-89,0 1 0,0-1 0,0 2 0,0-1 0,0 1 0,1 0 0,-1 0 0,1 1 0,0 0 0,0 1 0,-7 5 0,0 2-98,1 1 1,0 0-1,-19 26 1,12-11-362,2 0 1,2 1 0,0 1-1,-13 39 1,-10 30-2075,13-26-2081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29.8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50 1 13434,'0'0'2084,"1"0"-1943,-1 0 1,0 0 0,0 0 0,1 0 0,-1 0-1,0 0 1,0 0 0,0 0 0,1 0 0,0 1 1134,-1 0-1134,0-1-1,0 0 1,0 0 0,1 0 0,-1 0-1,0 1 1,0-1 0,0 0 0,0 0 0,0 0-1,0 1 1,0-1 0,0 0 0,0 0 0,0 0-1,0 1 1,0-1 0,5 76 21,-5-47-70,1-12 148,-1-1 1,-1 0 0,0 1 0,-1-1 0,-5 21 0,-41 90 626,47-125-2148,1-2 1024,0 0 0,0 1 0,0-1 0,0 0 0,-1 1 0,1-1 0,0 0 0,0 1 0,0-1 0,1 0 0,-1 1 0,0-1 0,0 0 0,0 1 1,0-1-1,0 0 0,0 0 0,0 1 0,1 0-768,7 0-419,-5-2 1546,-1 0-1,0 0 1,0 0-1,0 0 1,0 0 0,0 0-1,2-2 1,37-31 2136,1 1 0,72-41 1,-75 50-2063,-27 17-170,-11 6-128,-3 2-90,-15 11-1594,6-4-136,-15 9-5479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30.2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69 4520,'0'0'13619,"50"0"-12426,-27 0-289,-1 0-48,1-9 16,4-3-320,-5-5-312,-8 4-120,-1 0-120,-4 9-376,-18 4-3272,-4 4-4162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30.5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 1 14075,'0'0'5953,"18"59"-5145,-18-42-176,0 4-288,0 1-136,0-1-168,0 0-40,-9 5-632,-4-5-1672,-5-8-3818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30.88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0 175 9073,'0'0'6262,"17"-2"-5234,55-5-239,-57 5-491,1-1 0,-1-1-1,1 0 1,21-10-1,6-1 233,86-21 1308,137-17-1,-98 30-1581,-81 12-309,-84 11-1185,-12 1 60,-20 5-3787,-2-1-1789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31.2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5977,'0'0'7837,"8"4"-8217,-5-3 380,2 2 7,-3-3 734,-1 14 208,2-3-926,0 1 0,-1 0 0,-1 0-1,1 12 1,0 0 40,12 551 3842,-15-416-2665,1 2 131,0-82-1250,0-155-2461,0 18-2218,0-15-5000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31.81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13594,'0'0'6079,"2"3"-5915,1 0-99,0 0 0,-1 1 0,1 0 0,-1 0 0,0 0 0,0 0 0,0 0-1,-1 0 1,3 7 0,8 46 851,-10-45-837,5 52 668,0 127 0,-7-169-741,0-16-27,0 0-1,0 0 1,0 0-1,-1 0 1,0 1-1,0-1 1,-1-1-1,-3 11 1,2-14-437,2-2 417,1 0 0,0 0 1,-1 0-1,1-1 1,0 1-1,0 0 1,-1 0-1,1-1 0,0 1 1,0 0-1,-1-1 1,1 1-1,0 0 1,0-1-1,0 1 0,-1 0 1,1-1-1,0 1 1,0 0-1,0-1 1,0 1-1,0 0 0,0-1 1,0 1-1,0-1 1,-4-61-3804,3 38 2059,-3-27-3179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04.31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17 9378,'0'0'8625,"6"-3"-8425,-5 3-183,4-2 76,-1-1-1,1 2 1,0-1 0,0 1-1,-1-1 1,1 1-1,0 0 1,7 0-1,-8 2-35,0-1-1,-1 0 0,1 1 0,-1-1 1,1 1-1,-1 0 0,1 0 0,-1 1 1,0-1-1,1 0 0,-1 1 1,0 0-1,0 0 0,0 0 0,0 0 1,-1 1-1,1-1 0,-1 1 0,4 4 1,3 3 3,-5-6-15,-2-1 1,1 1-1,0-1 0,-1 1 0,1 0 1,2 7-1,-1-2-16,4 11 217,11 42-1,-7 11 35,-2 0 1,-2 134-1,-8-206-264,0 0-1,0 0 0,0 0 0,0-1 1,0 1-1,0 0 0,-1 0 0,1 0 0,0 0 1,-1-1-1,1 1 0,0 0 0,-1 0 1,1-1-1,-1 1 0,1 0 0,-1-1 1,0 1-1,1 0 0,-1-1 0,0 1 1,0 0-1,-1 0 16,0 0 0,1-1 0,-1 1 0,0 0 0,0-1 0,0 1 0,0-1 0,0 0 0,-3 1 0,0-1-25,0 0 0,0 0 1,1-1-1,-1 0 0,0 0 1,0 0-1,1 0 0,-6-3 1,5 2-21,0-2 1,0 1-1,0 0 0,1-1 1,0 0-1,-1 0 1,1 0-1,1 0 1,-1-1-1,1 0 0,-1 0 1,1 0-1,1 0 1,-1 0-1,1 0 1,0-1-1,0 1 0,0-1 1,1 1-1,0-1 1,0 0-1,0-7 1,1-2 69,-1 9-19,1 0-1,0 1 1,1-1-1,-1 0 1,1 0-1,3-9 1,2 0 49,1-1 1,19-26 0,-14 21-85,67-109-799,-50 77-1315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32.3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95 8105,'0'0'7406,"15"-11"-7267,50-37-70,-60 44-27,0 0 0,1 0 0,0 1 0,-1 0 0,1 0 0,0 0 0,0 1 0,1 0 0,-1 0 0,0 0 0,1 1 0,-1 0 0,1 0 0,-1 1 0,13 0 0,-18 1 23,1-1 0,-1 1 0,0 0 0,0-1-1,1 1 1,-1 0 0,0 0 0,0 0 0,0 0 0,0 0 0,0 0 0,0 0 0,0 0 0,0 0-1,-1 0 1,2 3 0,11 20 245,-10-15-259,0 0 0,0 0 0,-1 0 0,0 0 0,0 17 0,-2 49 389,-1-32 58,1-4 57,9 218 995,-5-141-1331,-4-116-210,0 1 1,0 0-1,0-1 0,0 1 0,0 0 1,0-1-1,0 1 0,0-1 1,-1 1-1,1 0 0,0-1 0,0 1 1,-1-1-1,1 1 0,-1-1 1,1 1-1,0-1 0,-1 1 1,1-1-1,-1 1 0,1-1 0,-1 1 1,1-1-1,-1 0 0,1 1 1,-1-1-1,1 0 0,-1 1 0,0-1 1,0 0-1,-21 2 184,15-2-159,5-1-34,0 1 0,0 0 0,-1-1 0,1 0 0,0 1 1,0-1-1,0 0 0,0 0 0,0 0 0,0-1 0,0 1 0,0 0 1,1-1-1,-1 1 0,0-1 0,1 1 0,-1-1 0,1 0 0,-2-2 1,-4-6-16,1-1 0,-8-15 0,8 13 11,-12-19-12,7 12 315,-18-43 0,29 63-252,-1-1 0,1 1 0,0-1 0,0 1 0,0-1 0,0 1 0,0-1 0,0 0 0,0 1 0,0-1 0,1 1 0,-1-1 0,0 1 0,0-1 0,0 1 0,0-1 0,1 1 0,-1-1 0,0 1 0,1-1 0,-1 1 0,0-1 0,1 1 1,-1-1-1,0 1 0,1 0 0,0-1 0,15-8-244,-11 6 323,25-17 100,-24 15-204,0 1-1,1-1 0,0 1 1,9-4-1,19-4-18,-32 12-211,0-1 1,0 0 0,0 1-1,1 0 1,-1 0-1,0 0 1,0 0 0,0 0-1,5 1 1,-3 3-2337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33.0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 12362,'0'0'5893,"2"-1"-5952,-1 0 57,0 1-1,0 0 1,0 0-1,0-1 1,0 1-1,0 0 1,0 0-1,0 0 1,0 0-1,0 0 1,0 0-1,0 0 1,-1 0 0,1 0-1,0 1 1,0-1-1,2 1 1,-2 0 14,0 0 1,0 0-1,0 0 1,0 0 0,0 0-1,0 0 1,-1 0 0,1 1-1,0-1 1,-1 0-1,1 0 1,-1 1 0,1 1-1,2 3 58,1 5 64,-1 0-1,0 0 1,0 0 0,-1 0-1,1 15 1,3 273 1751,-6-260-1969,0-99-3711,0 22-3649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33.4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92 14107,'0'0'2180,"16"-13"-2048,50-40-123,-62 50-14,1-1 0,-1 1 0,1 0 1,0 1-1,0-1 0,7-2 0,-8 4-3,-1 1 1,0-1-1,1 1 1,-1 0-1,0 0 1,6 0 0,7 1-21,-15 0 47,0-1 0,0 1 0,0-1 0,0 1 0,0-1 0,0 1 1,-1-1-1,1 1 0,0 0 0,0 0 0,-1 0 0,1-1 0,0 1 0,-1 0 1,1 0-1,-1 0 0,1 0 0,-1 0 0,0 0 0,1 0 0,-1 0 0,0 0 0,1 0 1,-1 0-1,0 1 0,5 32 568,2 278 1352,-9-196-676,2-110-1218,1 4 15,-1 0-1,-1 0 1,0-1 0,0 1-1,-1 0 1,-3 10 0,5-20-54,0 1 0,0-1 0,0 1 0,0-1-1,0 1 1,-1-1 0,1 1 0,0-1 0,0 1 0,-1-1 0,1 1 0,0-1 0,-1 1 0,1-1 0,-1 0 0,1 1 0,0-1 0,-1 0 0,1 1 0,-1-1 0,1 0 0,-1 1 0,0-1 0,1 0-20,-1 0 0,1 0 0,-1 0 1,0-1-1,1 1 0,-1 0 0,1 0 0,0 0 0,-1-1 1,1 1-1,-1 0 0,1 0 0,-1-1 0,1 1 1,0 0-1,-1-1 0,1 1 0,-1-1 0,1 0 1,-3-2-160,1-1 0,0 0 0,0 1 0,0-1 0,-2-7 0,-26-82-3249,16 46-726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33.7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12842,'0'0'5783,"5"0"-5467,4 0-193,-4-1-84,0 1 0,0 0-1,1 0 1,7 1-1,-12-1-37,1 0-1,-1 1 0,0-1 1,0 0-1,0 1 0,0-1 1,0 1-1,0-1 0,0 1 1,0-1-1,0 1 0,0 0 1,0 0-1,-1-1 0,1 1 1,0 0-1,0 0 0,-1 0 1,1 0-1,0 0 0,-1 0 0,1 0 1,-1 0-1,1 0 0,-1 0 1,0 0-1,1 0 0,-1 2 1,1 5-55,-1 0 0,1 0 0,-2 1 0,1-1 0,-1 0 0,0 0 0,-1 0 0,-5 15 0,-2-1 59,-20 36 0,16-33-19,12-25 41,1 0-1,0 1 1,0-1-1,-1 1 0,1-1 1,0 0-1,0 1 0,0-1 1,0 1-1,-1-1 1,1 0-1,0 1 0,0-1 1,0 1-1,0-1 1,0 1-1,0-1 0,0 1 1,0-1-1,0 0 0,1 1 1,-1-1-1,0 1 1,0-1-1,0 1 0,0-1 1,1 1-1,0-1 9,-1 1 1,1-1-1,0 1 0,-1-1 1,1 0-1,0 1 0,-1-1 1,1 0-1,0 0 0,0 1 0,0-1 1,-1 0-1,1 0 0,1 0 1,30-3 606,-31 2-629,3 0-9,0 0-1,0 0 0,0-1 0,0 1 0,0-1 1,-1 0-1,1-1 0,-1 1 0,1-1 0,-1 1 1,0-1-1,0 0 0,5-6 0,-1 0-309,0 0 0,-1-1 0,8-17 1,4-14-2370,-4-1-3699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34.1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22 13234,'0'0'5726,"19"-2"-5517,60-8 289,39 1 687,-82 8 206,-36 3-1343,-1 0 1,1 0 0,-1 0 0,0-1 0,1 1-1,-1 0 1,0-1 0,0 1 0,-2 1-1,0 3-26,-37 72 54,24-49-76,12-21-76,0-1 1,-1 0-1,0-1 1,0 1-1,0-1 0,-1 0 1,-7 5-1,7-5-1126,-1-1 0,-1 0 0,-13 6 0,3-2-5155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34.5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77 1 11202,'0'0'10394,"-23"115"-10170,23-90-64,-4 5-56,-1-5-104,-8 1-464,-1-5-2056,-4-4-3738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34.8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14947,'0'0'5802,"5"20"-4904,14 63-446,-16-69-425,1-3-60,-1 0 0,-1 0 0,0 1 0,-1-1 0,1 15 0,-2-29-1531,1-1 774,-1 0 1,0-1-1,0 1 1,-1-5-1,1-5-1127,4-46-4486,1 20 8886,-4 39-2239,-1 0-1,1 0 1,-1 0 0,1 0-1,-1 0 1,1 0 0,0 0-1,-1 0 1,1 0-1,0 0 1,0 0 0,0 1-1,-1-1 1,1 0 0,0 0-1,0 1 1,0-1-1,0 1 1,1-1 0,-1 1-1,0-1 1,0 1 0,1-1-1,32-5 1245,-22 5-1134,15-4-116,0 1 1,39 0-1,-65 4-232,-1 0 0,0 0 0,1 0 0,-1 0 0,1 1 0,-1-1 0,0 0 0,1 0 0,-1 1 0,0-1 0,1 0 0,-1 1 0,0-1 0,0 0 0,1 1 0,-1-1 0,0 0 0,0 1 1,1-1-1,-1 0 0,0 1 0,0-1 0,0 1 0,0-1 0,0 0 0,0 1 0,0-1 0,0 1 0,0-1 0,0 0 0,0 1 0,0-1 0,0 1 0,0-1 0,0 1 0,0-1 0,-4 18 260,0-10-230,0-1 0,-1 0-1,0 1 1,-1-2 0,0 1 0,0-1-1,0 0 1,-13 9 0,7-5-46,-8 7 46,-36 22 0,56-39-11,0 0 0,0 0 0,0-1 0,0 1 0,0 0 0,0 0 0,0 0 0,0 0 0,1 0 0,-1 0 0,0 0 0,0 0 0,0 0 0,0 0 0,0 0 0,0 0 0,0 0 0,0 0 0,0 0 0,0 0 0,0 0 0,0 0 0,1 1 0,-1-1 0,0 0 0,0 0 0,0 0 0,0 0 0,0 0 0,0 0 0,0 0 0,0 0 0,0 0 0,0 0 0,0 0 0,0 0 0,0 0 0,0 0 0,0 0 0,0 0 0,0 0 0,0 0 0,0 1 0,0-1 0,0 0 0,0 0 0,0 0 0,0 0 0,0 0 0,0 0 0,0 0 0,0 0 0,0 0 0,0 0 0,0 0 0,0 0 0,0 1 0,0-1 0,0 0 0,0 0 0,0 0 0,0 0 0,13 0 431,16-2-247,-27 1-197,7 0-7,1-1 0,-1-1 0,18-6 0,-22 8-393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35.34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10506,'0'0'8763,"6"11"-7481,42 84 116,-44-85-1292,0-1 0,-1 1-1,0 0 1,0 0 0,-1 1 0,1 18-1,2-38-5492,-1-3-153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35.8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10762,'0'0'8746,"13"5"-8183,40 16-66,-49-19-375,0 0 1,0 0-1,1 1 1,-1-1-1,6 6 1,-9-7-25,1 1-1,0-1 1,-1 0 0,1 0 0,0 0 0,0 0 0,3 1-1,-1 0 41,5 2-458,0-1 1,0 0-1,1 0 0,-1-1 0,1 0 1,-1-1-1,13 0 0,-18-1-21,0-1 0,0 0 0,0 0-1,-1 0 1,1-1 0,0 1 0,0-1-1,-1 0 1,1 0 0,-1 0-1,1-1 1,-1 1 0,5-6 0,-2 3-623,0 0 0,0 1 0,12-7-1,-15 10 991,-1 0-1,1 0 0,0 0 1,0 1-1,0-1 0,-1 1 1,1-1-1,3 1 0,-2 0 523,-1 1-1,0-1 0,0 1 1,0 0-1,0 0 1,0 0-1,0 0 0,0 1 1,-1-1-1,1 1 0,0 0 1,-1-1-1,1 1 1,-1 0-1,0 1 0,1-1 1,1 3-1,-2-3-299,1 0-94,0 0 1,1 0-1,-1 0 1,1 0-1,-1 0 1,1-1-1,0 1 1,0-1-1,0 0 1,0 0-1,0-1 0,0 1 1,0-1-1,0 0 1,6 0-1,-1-1-215,-1 0 0,1 0 0,-1-1 0,1 0 0,-1 0 0,9-4-1,5-4-204,-12 5 101,1 0-1,0 0 1,0 1-1,1 1 1,-1 0-1,1 0 1,23-2-1,-30 5 170,21 2-42,-25-2 98,0 0-1,-1 0 1,1 0-1,0 1 1,-1-1-1,1 0 1,0 0-1,-1 1 1,1-1-1,0 0 1,-1 1-1,1-1 1,-1 1-1,1-1 1,-1 1 0,1-1-1,-1 1 1,1-1-1,-1 1 1,1-1-1,-1 1 1,0 0-1,1-1 1,-1 1-1,0-1 1,0 1-1,0 0 1,1-1-1,-1 1 1,0 0-1,0 0 1,-5-1-2801,-3-4-3583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37.4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13882,'0'0'3173,"3"0"-2392,26 0-637,-1 0 2335,-25 3-2433,0 0 0,0 0 1,0 0-1,0 0 1,-1 0-1,1 1 0,-1-1 1,3 6-1,7 3 427,-12-11-195,0 0-246,1 2 2,2 1-19,-2 1-7,-1-2 5,1-2 17,2-1-20,-3 0-12,0 2 4,0-1-1,0 0 0,0 0 0,0-1 0,0 1 0,0 0 0,0-1 0,0 1 0,0 0 0,0 0 0,0-1 0,0 1 0,1 0 0,-1-1 0,0 1 0,1 0 0,-1-1-1,0 1 1,1-1 0,-1 1 0,1 0 0,-1-1 0,1 1 0,-1-1 0,1 1 0,-1-1 0,1 0 0,1 2 0,-1 7 3,-1-4-7,3 13 35,-1 0-1,-1 0 0,-2 31 1,0-8 29,1 107 495,0-147-579,1-7-206,0 0 0,-1-1 0,0 1 0,0 0-1,-1-7 1,0-9-1599,1-19-4652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04.94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 17723,'0'0'3505,"3"22"-3320,0-4-123,10 124 188,-9-64-143,-4-76-109,0-1 0,0 1-1,1-1 1,-1 1 0,0-1 0,1 0-1,-1 1 1,0-1 0,1 1 0,0-1-1,-1 0 1,1 0 0,0 1 0,0-1-1,0 0 1,-1 0 0,1 0 0,1 0-1,-1 0 1,0 0 0,1 1 0,0-1 1,0-1-1,-1 1 1,1-1 0,0 1-1,-1-1 1,1 0 0,0 0 0,0 0-1,0 0 1,-1 0 0,1 0 0,0 0-1,0 0 1,-1-1 0,1 1-1,0-1 1,-1 0 0,3 0 0,7-5 142,-1 0 1,1-1-1,-1 0 1,17-15-1,-23 18-96,97-93 1017,-5 5-577,-69 67-702,-26 24-78,-1 5-113,-2 3 52,-1 0 1,1 0 0,-1 0 0,0 0 0,-1 0 0,-6 9 0,-16 21-3678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37.8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50 9514,'0'0'6273,"15"-7"-5440,47-22-242,-57 26-468,0 1 1,0 0-1,0 0 1,0 0-1,7 0 1,-10 2-77,0 0 0,0 0 1,0 0-1,0 0 0,0 0 1,0 1-1,0-1 0,3 2 1,-4-2-21,1 1 1,-1 0 0,0-1 0,1 1 0,-1 0-1,0 0 1,0 0 0,1 0 0,-1 0 0,0 0-1,0 0 1,0 0 0,0 1 0,0-1-1,-1 0 1,1 1 0,0-1 0,0 0 0,-1 1-1,1 2 1,1 3 145,-1 0 0,0-1 0,1 11-1,-2-7-67,5 239 988,-6-150-887,1-84-167,0 15 112,-4 32 0,4-60-171,-3 17 155,-1-14-67,-4-12-95,2-4-547,0-1 0,1 1 0,-4-14 0,-10-20-2827,-3 6-2821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38.2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60 14539,'0'0'3580,"17"-10"-3233,54-30-153,-69 39-173,0-1 0,0 1 0,1 0 0,-1 0-1,0 0 1,1 0 0,-1 1 0,5-1-1,-7 1-15,1 0 0,-1 0 0,0 0 0,1 0 0,-1 0 0,0 0 0,0 0 0,1 0 0,-1 0 0,0 1 0,0-1 0,1 0 0,-1 0 0,0 0 0,0 1 0,1-1 0,-1 0 0,0 0 0,0 0 0,0 1 0,1-1-1,-1 0 1,0 0 0,0 1 0,0-1 0,0 0 0,0 1 0,0-1 0,2 3 40,-1 0-7,0 0 0,1 1 1,-1-1-1,-1 0 0,1 1 0,0-1 1,-1 0-1,0 1 0,0 5 0,-4 33 64,-1-28-274,0 0 0,0-1 1,-2 0-1,1 0 0,-14 19 0,11-18-114,4-5 143,-7 10-41,0 0 0,-1-1 0,-25 28 0,44-45 1491,-1-2-1059,-1 1 1,1-1-1,-1 0 0,0 0 1,1-1-1,-1 1 0,0-1 1,0 0-1,0 0 0,8-6 1,40-33 457,-38 29-572,8-7-107,-1-2 1,36-43 0,-38 38-2014,16-28 0,-15 14-5046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38.5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43 15155,'0'0'3641,"19"-3"-3490,61-12 225,-33 8 256,0 0 36,83-3 0,-128 10-736,-9 4-312,0-2-309,1 1 0,-1-1 0,0 0 0,0-1 0,0 0 0,0 0 0,0 0 0,0-1 0,0 0 0,0-1 0,-8 0 0,-5-10-4917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38.8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97 1 6937,'0'0'10503,"0"7"-10221,12 136 1817,-2-33-1225,-1 339 739,-9-403-1530,1-38-72,-1-5-4,0 1 0,0-1 0,0 0 1,-1 1-1,1-1 0,-2 4 0,2-6 2,0 0 0,-1 0-1,1-1 1,-1 1 0,1 0 0,-1 0-1,1-1 1,-1 1 0,1 0 0,-1-1-1,0 1 1,1-1 0,-1 1 0,0-1-1,1 1 1,-1-1 0,0 1 0,0-1-1,1 0 1,-1 1 0,0-1 0,0 0-1,0 0 1,0 0 0,1 1 0,-1-1-1,0 0 1,0 0 0,-1-1 0,1 1-20,-1 0 0,1 0 0,-1-1 0,1 1 0,-1-1 0,1 1 0,0-1 0,-1 0 0,1 1-1,0-1 1,-1 0 0,1 0 0,0 0 0,0 0 0,0 0 0,0 0 0,0 0 0,0-1 0,-1-1 0,-16-30-458,13 23 295,-6-14-662,-11-38 1,11 28 487,10 31 270,-2-4 302,1-1 0,-3-14 0,5 20-132,-1 1 0,1-1 1,0 0-1,0 0 0,0 0 0,0 0 1,0 0-1,1 1 0,-1-1 1,1 0-1,-1 0 0,1 0 0,-1 1 1,1-1-1,0 0 0,0 1 0,2-4 1,5-2 66,0 0 1,0 1-1,1 0 1,-1 0-1,13-5 0,13-10 9,-27 17-169,-4 1-24,1 0 0,0 1-1,0 0 1,9-4 0,-11 5-908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39.5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14475,'0'0'7337,"0"111"-7337,0-98-88,0-9-560,5-8-3265,4-18-3840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39.9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298 0 18291,'0'0'2696,"-10"24"-2519,-34 80-121,38-90-62,-1-1 0,0-1 0,-1 1 1,-1-1-1,-11 13 0,5-7-114,-32 36-3277,-54 48-1,98-99 3529,0-1 0,0 1 0,0-1 0,-7 5 1,9-7 732,5 0-227,7-4-128,1 0-1,-1-1 1,1 0-1,-1 0 1,20-15-1,17-8 601,112-40 428,-146 63-1498,-11 4-36,0 1 1,0-1-1,0-1 1,0 1-1,0 0 1,-1-1-1,5-2 1,-10 3-134,-47 1-3764,19 0-1767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40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0 11562,'0'0'5677,"1"0"-5628,0 0 1,-1 0-1,1 1 1,0-1-1,0 0 0,0 0 1,-1 0-1,1 1 1,0-1-1,0 0 1,-1 1-1,1-1 0,0 1 1,-1-1-1,2 1 1,2 15 199,-1-1 1,-1 1-1,0 0 1,-1-1 0,-1 20-1,1 10-148,1 127 909,-3-100-449,-16 319 575,14-363-1121,-8 46-16,11-123-1334,0 14-243,0-19-1863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40.8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144 1 15843,'0'0'4300,"-7"19"-4424,-26 62-716,27-69-234,0 1 1,-1-1-1,-15 19 1,4-4-720,4-5 1093,8-13 851,-1 1 1,2 0-1,-7 15 1,12-25-127,0 0 0,-1 0-1,1 1 1,0-1 0,0 0 0,0 0 0,0 0-1,0 0 1,0 0 0,0 0 0,0 0 0,0 1-1,0-1 1,0 0 0,0 0 0,0 0 0,0 0-1,0 0 1,0 0 0,0 1 0,0-1-1,0 0 1,0 0 0,0 0 0,1 0 0,-1 0-1,0 0 1,0 0 0,0 0 0,0 1 0,0-1-1,0 0 1,0 0 0,0 0 0,0 0 0,0 0-1,1 0 1,-1 0 0,0 0 0,0 0 0,7 0 582,8-6 162,-2-2-334,-1-2 0,0 1 0,12-13 1,8-7 19,-2 3-106,-17 14-125,0 1-1,0 0 1,1 1-1,23-12 0,-37 22-202,0 0-1,0 0 0,1 0 0,-1 0 0,0 0 1,0 0-1,0 0 0,0 0 0,0 0 1,0 0-1,1 0 0,-1 0 0,0 0 1,0 0-1,0 0 0,0 0 0,0 0 0,0 0 1,1 0-1,-1 0 0,0 0 0,0 0 1,0 0-1,0 0 0,0 0 0,0 0 0,0 0 1,1 0-1,-1 1 0,0-1 0,0 0 1,0 0-1,0 0 0,0 0 0,0 0 1,0 0-1,0 0 0,0 1 0,0-1 0,2 8 316,-2 14-255,0-17 3,0 3-159,-1-1-1,0 1 1,0-1 0,0 1 0,-1-1 0,-5 13 0,-2 0-689,-12 19 1,0-1 163,-7 16 124,12-27 412,2 1 1,1 1-1,-13 39 0,26-66 63,-1 0-1,1 0 1,0 0-1,-1 0 1,1 0 0,0 0-1,0 0 1,0 0-1,1 0 1,-1 0-1,0 0 1,1 0 0,-1 0-1,1 0 1,0 0-1,-1-1 1,1 1 0,0 0-1,0 0 1,0-1-1,1 1 1,-1 0 0,2 1-1,2 1 15,0 1 0,1-1 0,0 0 0,0 0 0,7 3 0,10 6 154,-4 0 263,1-1 1,0 0 0,1-1 0,1-1 0,-1-2 0,31 9-1,-43-14-538,-10-1-696,-17-2-2214,-3-4-3343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41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251 517 15811,'0'0'4848,"0"21"-4158,0 72-78,0-68-364,-5 47 0,3-64-224,0-1 0,0 1-1,0 0 1,-1-1 0,0 1-1,-1-1 1,-8 13 0,9-16-74,1-1 0,-1 0 0,0 0 0,0 0 0,0 0 0,0 0 0,-1-1 0,1 0 0,-1 1 0,0-1 0,1-1 0,-1 1 0,0 0 0,0-1 1,0 0-1,0 0 0,0 0 0,-1 0 0,1-1 0,0 1 0,0-1 0,0 0 0,-1-1 0,1 1 0,0-1 0,0 0 0,0 0 0,0 0 0,0 0 0,0-1 1,0 1-1,-4-3 0,1-2-276,0 1 0,0-1 0,0-1 0,1 1 0,0-1 0,0 0 0,1 0 0,0-1 0,0 0 0,0 0 0,1 0 0,1 0 0,-1-1 0,1 1 0,-2-13 0,4 16 691,0 5-288,1-1 1,0 1 0,0-1 0,0 1-1,0-1 1,0 1 0,-1-1 0,1 0 0,0 1-1,0-1 1,0 1 0,1-1 0,-1 0-1,0 1 1,0-1 0,0 1 0,0-1-1,0 1 1,1-1 0,-1 1 0,0-1-1,1 1 1,-1-1 0,0 1 0,1-1-1,-1 1 1,0-1 0,1 1 0,-1 0-1,1-1 1,-1 1 0,1-1 0,-1 1-1,1 0 1,-1 0 0,1-1 0,0 1 0,35-26 627,0-2 0,46-49 1,56-74-633,-50 51 39,5-4-103,21-25-33,-82 103 60,-31 32 311,-3 15-236,-1 1 0,0-1 1,-2 0-1,0 0 0,-2 0 0,-9 22 1,7-26-409,8-15 250,0 0 0,0 0 0,0 0 0,0 0 0,0 0 0,0 0 0,1 0 0,-1 0 0,1 0 1,-1 0-1,1 3 0,3-6 59,22-13 557,-1-1 0,-1-2 1,0 0-1,30-31 0,-12 12-132,80-73-177,-144 123-1760,-10 13-866,-3 7-2563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41.7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221 0 14843,'0'0'6121,"-9"124"-5281,0-86-232,-5 9-320,1 4-184,-5 0-96,-5-4 88,1 0-96,-1-13-72,-13-5-544,5-12-1256,8-8-2673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23.64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10418,'0'0'5633,"3"19"-5428,11 57 139,-7-51 194,-2-17 121,-1-2-151,7 10 478,-11-15-1134,0-1-1,0 0 1,1 1 0,-1-1-1,0 0 1,1 1-1,-1-1 1,1 0 0,-1 0-1,0 1 1,1-1 0,-1 0-1,1 0 1,-1 0 0,0 0-1,1 1 1,-1-1-1,1 0 1,-1 0 0,1 0-1,-1 0 1,0 0 0,1 0-1,-1 0 1,1 0-1,-1 0 1,1-1 0,-1 1-1,1 0 1,-1 0 0,0 0-1,1 0 1,-1-1-1,1 1 1,-1 0 0,1-1-1,4-6-6179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05.30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 1112,'0'0'20207,"7"21"-19674,0 2-397,2 3-21,-1 1 0,-1 0 0,3 37 0,-6-30-96,11 158-190,-16-210-729,-1 1-1,-7-35 1,-1-1-2243,1-8-3451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42.1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12410,'0'0'7322,"122"106"-5842,-86-68-624,9 9-248,5-9-72,8 5-55,5-5-25,0-4 104,5 0-200,-10-8 16,-8-1-376,-14 5-144,-23-9-1512,-13-4-3362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43.6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86 9874,'0'0'8225,"113"-13"-7312,-86 0-321,0-4-352,0 0-160,-4 4 40,-10 5-120,-8 4-104,-5 8-1080,-9 13-897,-18 8-7665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44.0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8449,'0'0'12955,"104"0"-12371,-77 0-280,-4 0-240,-10 4-64,-4 9-1576,-9-5-5778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44.8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153 0 12762,'0'0'4844,"2"6"-4782,2 13 233,-1 1 0,2 36 0,-5 48 975,0-49-605,-19 167 1232,11-161-1617,8-60-269,0 0-1,0 1 0,0-1 1,0 0-1,0 0 0,-1 1 0,1-1 1,-1 0-1,1 0 0,-1 0 1,1 1-1,-1-1 0,-1 1 1,2-2-12,-1 1 1,1-1 0,-1 0 0,0 0-1,1 0 1,-1 0 0,0 0 0,1 0-1,-1 0 1,0 0 0,1 0 0,-1 0-1,0 0 1,1 0 0,-1 0 0,1-1 0,-1 1-1,0 0 1,1 0 0,-1-1 0,1 1-1,-1 0 1,1-1 0,-1 1 0,1-1-1,-1 1 1,1-1 0,-2 0 0,-16-14-1080,-32-36 0,26 26-1444,0-2-2473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45.1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55 0 12426,'0'0'7254,"-2"10"-6814,-23 113 1208,12-68-1106,9-41-564,1-1 0,0 1 0,-1 23-1,4-37-54,0 0-1,0 0 0,0 0 0,0 0 1,0 0-1,0 1 0,0-1 1,0 0-1,0 0 0,0 0 0,0 0 1,1 0-1,-1 0 0,0 0 0,0 1 1,0-1-1,0 0 0,0 0 1,0 0-1,0 0 0,0 0 0,1 0 1,-1 0-1,0 0 0,0 0 1,0 0-1,0 0 0,0 0 0,0 0 1,0 0-1,1 0 0,-1 0 0,0 0 1,0 0-1,0 0 0,0 0 1,0 0-1,1 0 0,-1 0 0,0 0 1,0 0-1,0 0 0,0 0 0,0 0 1,0 0-1,0 0 0,1 0 1,-1 0-1,0 0 0,0 0 0,0 0 1,0 0-1,0-1 0,0 1 1,0 0-1,0 0 0,1 0 0,-1 0 1,0 0-1,0 0 0,0 0 0,0-1 1,0 1-1,0 0 0,0 0 1,0 0-1,12-15-6390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45.5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12658,'0'0'8650,"108"47"-7618,-81-22 249,1 9-177,-6-4-688,-4 0-416,-9-5-80,-9-16-1000,0-5-769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45.8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11706,'0'0'6757,"3"16"-6415,2 6-197,0 1 86,-1 0 0,1 29 0,-2 20 710,-9 96 0,4-138-1395,0-35-1686,1-6-11,1-9-4019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46.1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13754,'0'0'3613,"11"3"-2908,32 6-208,-41-9-474,0 0 1,-1 1-1,1-1 1,-1 0-1,1 1 1,-1-1-1,1 1 1,-1 0-1,1 0 1,-1-1-1,1 1 1,-1 0-1,0 0 1,0 0-1,1 0 1,-1 1-1,0-1 1,0 0-1,1 3 1,5 5 42,0-4-37,-5-3-22,0 0 0,0-1 1,0 1-1,-1 0 0,1 0 0,0 0 1,-1 0-1,0 0 0,1 0 0,1 4 0,1 7 29,-3-10 37,0 0-1,0 0 0,0 1 1,-1-1-1,1 0 0,-1 1 1,0 4-1,0-2 27,1 18 153,-2 0-1,-1 1 1,-5 23-1,-5 7-150,-20 113-19,31-156-75,-1-11-18,-1-4-74,0-4-484,1-1 0,0 1 0,-2-14 0,2 8-710,-7-21-3303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46.5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0 196 9313,'0'0'9988,"16"-3"-9242,49-8-390,-59 10-338,-1 0 0,1 0 0,0 1 0,7 0 0,-4 0-428,-10 15-1176,-1-8 1498,-1 1 0,0-1 1,0 0-1,0 0 0,-8 11 1,-28 34-2414,6-7-1966,27-37 3769,-4 4 320,7-7 3073,17-5 18,-8-2-2429,-1 1 0,1-1 0,-1 0 1,1-1-1,-1 1 0,0-1 0,6-4 1,34-27-45,-45 34-233,100-91-1172,-64 56-326,-25 25 1546,0 1 1,1 0-1,0 1 0,1 0 0,-1 1 0,1 1 0,1 0 0,23-7 0,15-5 2089,1-2 0,75-40 0,-122 56-2138,-3 3-11,-1-1 0,0 1 0,1 0 1,-1 0-1,0 0 0,1 0 0,-1 1 0,5-2 1,-7 16-434,0-13 397,0 1 0,0-1-1,0 1 1,0-1 0,-1 1-1,1-1 1,0 1 0,-1-1-1,0 1 1,1-1 0,-1 0-1,0 1 1,0-1 0,1 0 0,-1 1-1,0-1 1,0 0 0,-1 0-1,1 0 1,0 0 0,0 0-1,0 0 1,-1 0 0,1-1-1,0 1 1,-3 1 0,2-2-329,0 1-1,0-1 1,0 1 0,0-1 0,0 0 0,0 0 0,0 1 0,0-2 0,0 1 0,0 0 0,0 0 0,0-1 0,0 1-1,0-1 1,0 1 0,0-1 0,0 0 0,0 0 0,0 0 0,-2-2 0,-14-12-9676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46.9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104 0 13570,'0'0'4289,"3"9"-4430,4 22 561,0-1-1,3 47 1,-5 201 1533,-6-185-1675,0-23-18,-15 106 0,16-176-254,0 1 1,0-1-1,0 1 1,0-1-1,0 1 0,0-1 1,0 0-1,-1 1 1,1-1-1,0 1 0,0-1 1,0 1-1,0-1 1,-1 0-1,1 1 0,0-1 1,-1 1-1,1-1 1,0 0-1,-1 1 0,1-1 1,0 0-1,-1 1 1,1-1-1,0 0 0,-1 0 1,1 0-1,-1 1 1,1-1-1,-1 0 0,0 0 0,0 0 0,0 0 0,0 0 0,0-1 0,0 1 0,0 0 0,0-1 0,0 1 0,0 0 0,0-1 0,1 1 0,-1-1 1,-1-1-1,-3-2-110,0 0 0,1-1 0,-7-7 0,2 1-89,2 1 1,-1-1 0,1-1-1,1 0 1,0 0 0,1 0-1,0 0 1,1-1 0,0 0-1,1 0 1,0 0 0,-1-25 0,4 35 328,1 1 1,-1 0 0,0 0 0,1 0-1,0 0 1,-1-1 0,1 1 0,0 0 0,0 0-1,0 0 1,0 0 0,1 1 0,-1-1 0,0 0-1,1 0 1,-1 1 0,1-1 0,0 1 0,-1-1-1,4-1 1,4-2 219,-1 0 0,2 0 0,10-4-1,-12 6-179,-3 1-110,-1 0-38,-1 1 0,1-1 0,-1 1 0,1 0 1,0 0-1,0 0 0,4 0 0,-7 1-57,-1 0 0,1 0 0,-1 0 0,1 0 0,-1 1 0,0-1 0,1 0 1,-1 0-1,0 0 0,1 1 0,-1-1 0,0 0 0,1 0 0,-1 1 0,0-1 0,1 0 0,-1 1 0,0-1 0,0 0 0,0 1 0,1-1 0,-1 1 0,0-1 1,0 0-1,0 1 0,0-1 0,0 1 0,0-1 0,1 0 0,-1 1 0,0-1 0,0 1 0,0-1 0,0 1 0,-1-1 0,1 0 0,0 1 0,0-1 0,0 1 1,0-1-1,-1 1 0,1 3-604,0 16-3661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05.648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0 251 11778,'19'-3'1846,"20"-7"1,-36 9-1684,-1-1-1,1 1 1,0 0 0,-1-1 0,0 0 0,1 0-1,-1 1 1,0-1 0,0 0 0,0-1 0,0 1-1,0 0 1,0-1 0,0 1 0,1-4 0,5-6 350,40-52 761,44-54-768,-92 117-521,1 0-1,0 0 0,1 0 0,-1 0 0,0 1 1,0-1-1,0 0 0,0 0 0,1 1 1,1-2-1,-3 2 14,1 0 1,-1 0 0,0 0-1,1 0 1,-1 0 0,0 0-1,1 0 1,-1 0 0,0 0-1,1 0 1,-1 1-1,0-1 1,0 0 0,1 0-1,-1 0 1,0 0 0,1 0-1,-1 1 1,0-1 0,0 0-1,1 0 1,-1 0 0,0 1-1,0-1 1,0 0-1,1 0 1,-1 1 0,0-1-1,0 0 1,0 1 0,0-1-1,1 0 1,-1 0 0,0 1-1,0-1 1,0 0 0,0 1-1,0-1 1,0 0 0,0 1-1,0-1 1,0 0-1,0 1 1,0-1 0,0 0-1,0 1 1,-1-1 0,2 24 280,5 24 1,0 8 99,13 265 396,-13-249-730,1 25 47,-7-95-50,-3-23-42,-34-100-4283,15 55-4968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04.3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98 12410,'0'0'4385,"10"0"-3221,0 0-687,0-1 0,-1 1 0,1-2 0,0 0 0,-1 0 0,0 0 0,1-1 0,12-6 0,-4 1-391,0 0-1,-1-1 1,0 0-1,0-2 1,25-20-1,-61 41-1758,-7 9-2232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04.6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37 1 10842,'0'0'6537,"4"115"-6041,-4-73 585,0 5-337,0 4-408,-4 0-208,-5-4-32,0-9-24,0-8-72,4-13 0,1-17-56,4-8-1064,0-18-2641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05.0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0 218 5313,'0'0'7939,"20"-7"-7124,64-26-35,-64 24-360,0-1 0,30-22 0,-13 8 4,-12 10-319,0 0 1,2 2-1,-1 1 1,1 2-1,1 0 1,0 2-1,0 0 1,1 2-1,38-1 1,-17 3-31,70-2 148,-119 5-219,1 0-1,-1 0 1,0 0-1,0 0 1,0 1 0,1-1-1,-1 0 1,0 1-1,0-1 1,0 1-1,0-1 1,0 1-1,0-1 1,0 1-1,0 0 1,0 0-1,0-1 1,0 1-1,0 0 1,0 0-1,0 0 1,-1 0 0,1 0-1,0 0 1,-1 0-1,1 0 1,-1 1-1,1-1 1,-1 0-1,1 2 1,0 4 40,0 0 0,0 0 1,0 0-1,-2 11 0,1-9-4,-1 13 36,-2 1 1,-1-1-1,0 0 1,-15 42-1,5-18 27,-3 9 138,-41 93-1,52-136-231,6-11-2,0 0 0,-1 0 0,1 1-1,0-1 1,-1 0 0,1 0 0,-1 0-1,1 0 1,-1 0 0,0 0 0,0 0-1,1 0 1,-1 0 0,0-1 0,0 1-1,0 0 1,0 0 0,0-1 0,0 1-1,0 0 1,0-1 0,0 1 0,0-1-1,0 1 1,0-1 0,0 0 0,-1 1-1,1-1 1,0 0 0,0 0 0,0 0-1,0 0 1,-1 0 0,0 0 0,1 0-42,0 0 0,0 0 1,1 0-1,-1-1 0,0 1 1,0 0-1,1 0 0,-1 0 1,0-1-1,1 1 0,-1 0 1,0-1-1,1 1 0,-1-1 1,0 0-1,-43-41-4596,19 21-4049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05.5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41 1 4745,'0'0'9647,"0"0"-9583,1 0-1,-1 0 0,0 0 0,1 0 1,-1 0-1,0 0 0,1 0 1,-1 0-1,0 0 0,1 0 0,-1 0 1,0 0-1,1 0 0,-1 0 1,0 0-1,1 0 0,-1 0 0,0 1 1,1-1-1,-1 0 0,0 0 1,1 0-1,-1 0 0,0 1 0,1-1 1,2 7 182,0-1 0,-1 0-1,0 1 1,0 0 0,-1-1 0,1 1 0,-1 9 0,1-6-50,2 32 290,-2 0 1,-4 50-1,1-71-495,0-1 0,-2 0 0,0 0 0,-1 0 0,-1-1 0,-1 1 0,0-1 0,-18 34 0,24-52-74,-1 0 0,0 0 0,1 0 0,-1 0 0,0 0 0,1 0 0,-1 0 0,0 0 1,0-1-1,0 1 0,0 0 0,-1 1 0,-2-5-1349,1-7-527,2-14-3253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05.9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12874,'0'0'6018,"99"30"-5930,-90-22-88,0-3-449,-9 3-983,0-3-1216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06.2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81 1 10682,'0'0'6222,"0"10"-5256,0 22-337,-1 1 0,-2-1 0,-7 35 1,-32 79-463,22-85-3360,16-52-665</inkml:trace>
  <inkml:trace contextRef="#ctx0" brushRef="#br0" timeOffset="1">153 235 9634,'0'0'10410,"99"102"-10410,-90-102-240,0 0-2505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06.9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144 0 14211,'0'0'5405,"0"20"-4865,-2 67 75,1-74-541,-1 0 1,-1 0 0,0 0-1,-1 0 1,0 0-1,-1-1 1,-10 20 0,8-18-63,-11 24-808,-2 0 1,-39 54-1,100-138-11509,-11 17 15225,53-41 0,-67 58-1943,1 1-1,0 1 1,0 0 0,1 1 0,29-9 0,-45 17-897,6-2 79,0 1 1,0 0-1,0 0 0,16-1 0,-23 3-170,0 0 0,-1 1 1,1-1-1,-1 0 0,1 0 0,-1 0 0,1 0 0,-1 1 0,1-1 0,-1 0 0,1 0 0,-1 1 0,0-1 0,1 0 0,-1 1 1,1-1-1,-1 1 0,0-1 0,1 1 0,-1-1 0,0 0 0,1 1 0,-1-1 0,0 1 0,0-1 0,0 1 0,1-1 0,-1 1 1,0 0-1,0-1 0,0 1 0,0-1 0,0 1 0,0-1 0,0 1 0,0 0 0,-3 23-977,-4-3-986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07.2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 0 12946,'0'0'2881,"9"98"-2401,-4-55 440,-5 12 24,0 5 169,0 16-369,0 1-168,-9 4 88,0-5-232,0-12-184,0-13-152,4-17-88,1-17-8,4-34-1720,0-17-1137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07.6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26 13482,'0'0'5922,"95"0"-5090,-64 0-480,1-4-168,-5 0-80,-5-5-96,-8 5 0,-5 4 32,-14 0-200,-13-4-1552,0 4-4138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08.0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0 14251,'0'0'4124,"1"24"-3635,-1 4-201,9 125 1496,0-48-1107,-6 170 1,-4-270-674,1 0 1,-1 1 0,0-1 0,0 0-1,0 1 1,-4 7 0,5-12-41,-1 0 1,1 0-1,-1 0 1,0 0-1,1 0 1,-1 0-1,0 0 1,1 0-1,-1-1 0,0 1 1,0 0-1,0 0 1,0-1-1,0 1 1,0-1-1,0 1 1,0 0-1,0-1 1,0 0-1,0 1 1,0-1-1,0 0 1,0 1-1,0-1 1,0 0-1,0 0 1,-1 0-1,1 0 1,0 0-1,0 0 0,0-1 1,0 1-1,0 0 1,0 0-1,0-1 1,-2 0-1,-2-1-379,1-1-1,0 0 0,0 0 0,0 0 1,0-1-1,1 1 0,-1-1 0,1 0 1,0 0-1,0 0 0,-4-7 0,-16-23-5034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05.97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1 542 19036,'0'0'1488,"1"16"-1567,5 52-62,-5-55 2,3 19-1365,-4-31 1225,0 1 1,1-1-1,-1 1 0,1-1 1,0 1-1,0-1 0,-1 1 1,1-1-1,0 0 1,0 1-1,0-1 0,2 1 1,-3-1 215,1-1 0,-1 0 0,1 1 0,-1-1 0,1 0 0,-1 0 0,1 1 0,0-1 0,-1 0 0,1 0 0,-1 0 0,1 0 0,0 0 0,-1 0 0,1 0 0,-1 0 0,1 0 0,0 0 0,-1 0 0,1 0 0,-1 0 0,1-1 0,0 1 0,-1 0 0,1 0 0,-1-1 0,1 1 0,-1 0 0,1-1 0,-1 1 0,1 0 0,-1-1 0,1 1 0,-1-1-1,0 1 1,1-1 0,16-21 282,-15 18-295,297-400 7746,-281 382-7342,-1 3 33,-2-1 0,24-37 0,-39 57-358,0 0 0,0 0 1,0 0-1,0-1 1,0 1-1,0 0 0,0 0 1,0 0-1,0 0 1,0 0-1,0-1 0,0 1 1,0 0-1,0 0 0,0 0 1,0 0-1,0-1 1,0 1-1,0 0 0,0 0 1,0 0-1,0 0 1,0 0-1,0-1 0,0 1 1,0 0-1,0 0 0,0 0 1,0 0-1,0 0 1,0-1-1,0 1 0,-1 0 1,1 0-1,0 0 1,0 0-1,0 0 0,0 0 1,0 0-1,0-1 1,-1 1-1,1 0 0,0 0 1,-1 0 4,-13-11-1349,0-1 1,1 0-1,1-1 0,0 0 0,-15-21 1,3-4-1726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08.3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0 494 13098,'0'0'1881,"15"-9"-521,183-132 1373,-95 53-1798,-42 34-541,104-70 1,-161 122-392,-1 0-3,0 0 1,0 0-1,0 0 1,0 0 0,0-1-1,4-4 1,-7 7-4,0 0 0,0 0 0,0 0 1,0 0-1,0 0 0,0 0 0,1-1 0,-1 1 1,0 0-1,0 0 0,0 0 0,0 0 1,0 0-1,0-1 0,0 1 0,0 0 1,0 0-1,0 0 0,0 0 0,0 0 0,0-1 1,0 1-1,0 0 0,0 0 0,0 0 1,0 0-1,0 0 0,0 0 0,0-1 1,0 1-1,-1 0 0,1 0 0,0 0 0,0 0 1,0 0-1,0 0 0,0-1 0,-2 0-207,0-1-1,1 1 0,-1 0 0,0 0 1,0-1-1,0 1 0,0 0 0,-4 0 1,-7-5-1092,-10-11-1662,0 0-2394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08.6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12410,'0'0'4800,"-4"19"-4750,-1 3-40,-1 6 17,1 1 1,-2 40-1,7 78 319,1-141-346,-1 0 1,1 0-1,0 0 1,4 12 0,-4-16 1,0 0 0,-1 0 0,1-1 0,0 1 0,0 0 0,0-1 0,0 1 0,1-1 0,-1 1 0,0-1 0,1 1 1,-1-1-1,1 0 0,-1 0 0,1 0 0,-1 0 0,1 0 0,0 0 0,0 0 0,1 0 0,3 0 130,0 1-1,0-2 0,0 1 0,0-1 0,0 0 1,0 0-1,0 0 0,0-1 0,0 0 1,0 0-1,0-1 0,0 0 0,8-4 0,6-3 284,-1-1-1,26-19 1,-24 15-283,118-81 514,-139 95-645,1-1 0,-1 1 0,1-1 0,0 1 0,-1-1 0,1 1 0,0 0 1,-1-1-1,1 1 0,0 0 0,-1-1 0,1 1 0,0 0 0,0 0 0,-1 0 0,1 0 1,0-1-1,0 1 0,0 1 0,-1-1-24,0 1 0,0 0 1,0 0-1,0-1 0,0 1 0,0 0 0,-1 0 1,1-1-1,0 1 0,0 0 0,-1-1 0,1 1 1,-1 0-1,1-1 0,0 1 0,-1 0 1,1-1-1,-2 2 0,-16 22-1608,-7 5-2343</inkml:trace>
  <inkml:trace contextRef="#ctx0" brushRef="#br0" timeOffset="1">81 540 8601,'0'0'9730,"9"107"-9730,-9-65 0,0-3 0,0-1 112,0-4 160,0-9 33,0-3-161,0-10-96,0-7-48,0-31-809,0-12-655,0-9-4185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08.9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9794,'0'0'4168,"16"-3"-4113,53-5 276,-66 7-196,-1 1 0,1-1 0,0 1 0,0 0 0,0 0 0,0 0 0,0 1 0,0-1 0,0 1 0,0-1 0,3 2 0,-5-1-72,0 0 0,0 0 0,0-1-1,0 1 1,-1 0 0,1 0 0,0 0-1,-1 0 1,1 0 0,-1 0 0,1 0-1,-1 0 1,0 0 0,1 1 0,-1-1-1,0 0 1,0 2 0,2 3-21,2 14 117,-1 1-1,0-1 0,-2 27 1,1-10-46,3 220 1528,-5-253-1612,0 0 1,0-1-1,-1 1 0,1 0 0,-1-1 1,0 1-1,0-1 0,-1 1 0,1-1 1,0 0-1,-5 7 0,5-9-28,0 0-1,0 0 1,0 0-1,0 0 1,0 0-1,0 0 1,0 0-1,0 0 1,-1 0-1,1-1 1,0 1-1,-1 0 1,1-1-1,0 1 1,-1-1-1,1 0 0,-1 1 1,1-1-1,-1 0 1,1 0-1,-1 0 1,1 0-1,-1 0 1,1 0-1,-1 0 1,1-1-1,-1 1 1,1 0-1,0-1 1,-1 1-1,-1-2 1,1 1-85,-1 0 0,1-1 0,0 1 0,0-1 1,0 0-1,-1 0 0,2 1 0,-1-1 0,0 0 1,-2-4-1,-13-23-201,14 24 291,0-2-28,-1 0 543,0 0-1,1 0 0,-5-15 0,7 19-442,1 1-1,-1-1 0,1 0 0,0 0 1,0 1-1,0-1 0,0 0 0,0 0 1,1 1-1,-1-1 0,1 0 0,0 1 1,0-1-1,0 1 0,2-4 0,6-8-307,0 0-1,1 0 0,1 1 1,14-12-1,1-4-2421,-6 3-2946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09.4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94 13826,'0'0'5083,"21"3"-3707,71 7-150,-84-9-1128,0-2 1,1 1-1,-1-1 1,1 0-1,-1-1 1,0 0-1,0 0 1,1-1-1,-2 0 1,1 0-1,0-1 1,10-6-1,4-2 10,-6 4-68,-1 0 0,-1-1 0,0-1 0,16-13 0,-30 23-49,0 0 6,0 0 0,0 0 1,0 0-1,0 0 1,0 0-1,-1 0 0,1 0 1,0 0-1,0 0 0,0 0 1,0 0-1,0-1 1,0 1-1,0 0 0,-1 0 1,1 0-1,0 0 0,0 0 1,0 0-1,0 0 0,0 0 1,0 0-1,0 0 1,0 0-1,0 0 0,0-1 1,0 1-1,-1 0 0,1 0 1,0 0-1,0 0 1,0 0-1,0 0 0,0 0 1,0-1-1,0 1 0,0 0 1,0 0-1,0 0 1,0 0-1,0 0 0,0 0 1,0 0-1,0-1 0,0 1 1,0 0-1,0 0 1,0 0-1,0 0 0,1 0 1,-1 0-1,0 0 0,0 0 1,0-1-1,0 1 0,0 0 1,0 0-1,0 0 1,0 0-1,0 0 0,0 0 1,-50 1-5307,19 6-2883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09.8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 1 12898,'0'0'4845,"2"8"-4478,3 24-168,2 48 0,-20 224 1188,-5-59-789,18-229-594,1-13-2,-1-1 1,0 1 0,0 0 0,0-1-1,0 1 1,0-1 0,0 1-1,-1-1 1,1 1 0,-1-1 0,0 0-1,-2 5 1,3-24 34,5-103-1843,3 49-882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10.1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122 0 13410,'0'0'3649,"-54"136"-3649,32-72-80,4-4 80,4-9 0,0-13 104,14-8 40,0-17-88,14-13-48,13-17 160,5-22 208,8-12-184,14-38-192,-4 12-712,-14 9-3689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10.5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47 8729,'0'0'9276,"17"3"-7909,58 8-271,-57-9-733,1 0 0,0-1 1,24-3-1,-25 1-188,3-2 68,1 0-1,-1-2 1,0-1-1,39-15 1,-1 0-44,-50 18-153,-23 6 38,-80 48-3066,37-21-2799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10.8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0 251 14131,'0'0'2979,"16"-4"-2483,4-1-202,8-2 650,40-16 1,-13-2 248,0-2 0,67-46 0,13-5-837,-134 78-357,0-1-2,1 0 1,0 0-1,-1 0 1,1 0-1,0 0 0,0 0 1,-1 1-1,1-1 1,0 1-1,2-1 0,-2 1-254,-3 2-317,-1 2 107,-1 0 1,1 0-1,-1 0 1,0-1 0,0 1-1,-1-1 1,1 0-1,-1 0 1,1 0-1,-1 0 1,0-1-1,0 1 1,-7 2-1,-12 5-3503</inkml:trace>
  <inkml:trace contextRef="#ctx0" brushRef="#br0" timeOffset="1">284 124 3200,'0'0'14927,"7"14"-14301,21 51-82,-25-54-418,1 0 0,-1 0 0,-1 1 0,0-1 0,-1 1 0,0-1 0,0 1 0,-3 17 0,2 1 216,0-7-113,-2 52 524,1-68-703,1 0 0,-2 0 0,1-1-1,-1 1 1,0-1 0,0 1-1,-1-1 1,-4 8 0,6-13-59,1 0 1,0-1 0,-1 1 0,1 0 0,-1-1-1,1 1 1,0-1 0,-1 1 0,0-1-1,1 1 1,-1-1 0,1 0 0,-1 1 0,0-1-1,1 1 1,-1-1 0,0 0 0,1 0-1,-1 1 1,0-1 0,1 0 0,-1 0 0,0 0-1,-1 0 1,1 0-72,0-1 0,-1 1 0,1 0 0,0-1 0,0 1 0,0-1 1,0 0-1,-1 1 0,1-1 0,0 0 0,0 0 0,-1-1 0,-3-4-763,0 0-1,0 0 1,-6-12 0,10 16 464,-18-28-4041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11.2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 0 2544,'0'0'12250,"0"4"-11237,-9 102 4118,0 10-3742,9-116-1430,0 1 0,0-1 1,0 0-1,0 0 0,0 1 1,0-1-1,0 0 0,0 1 1,0-1-1,0 0 0,0 0 0,1 1 1,-1-1-1,0 0 0,0 1 1,0-1-1,0 0 0,0 0 1,1 0-1,-1 1 0,0-1 1,0 0-1,1 0 0,-1 0 1,0 1-1,0-1 0,1 0 1,-1 0-1,0 0 0,0 0 1,1 0-1,-1 0 0,0 1 0,1-1 1,-1 0-1,0 0 0,0 0 1,1 0-1,-1 0 0,0 0 1,1 0-1,-1 0 0,0-1 1,1 1-1,-1 0 0,0 0 1,0 0-1,1 0 0,-1 0 1,0 0-1,0 0 0,1-1 1,-1 1-1,1 0 0,17-12-1804,-17 12 1723,27-25-3539,3-8-3143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11.5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28 0 11946,'0'0'10170,"40"115"-9514,-40-77-288,-18-8-368,-9-9-864,5-17-7490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06.32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10 0 13730,'0'0'3700,"-2"20"-3382,-4 68-26,5-62 182,0 0-1,4 26 1,-2-44-354,0 0-1,1-1 1,0 1-1,0-1 1,0 0 0,1 0-1,0 0 1,1 0 0,6 10-1,-7-14-68,0 1 0,0-1 0,1 0 0,-1 0 0,1 0 0,-1 0 0,1-1 0,0 1 0,0-1 0,0 0 0,0 0 0,1-1 0,-1 1 0,1-1 0,-1 0 0,0 0 0,1 0 0,0-1 0,8 0 0,4 0 142,0-1 1,0-1 0,31-8 0,-47 9-217,2 1 66,-2 6-356,-3 2-228,0 0 0,0-1 0,-1 1 0,0-1 0,0 1 0,-8 12 0,-15 21-7765</inkml:trace>
  <inkml:trace contextRef="#ctx0" brushRef="#br0" timeOffset="1">40 801 18339,'0'0'3377,"124"-84"-2689,-84 43 32,4-1-255,-9 9-377,-8 3-88,-10 18-913,-39 29-6808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56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39 8705,'0'0'2366,"0"-4"-2270,0-12 7,-4-2 10410,9 18-10476,-2 2-3,1 0-1,-1 1 1,1-1 0,-1 1-1,0-1 1,0 1 0,0 0-1,0 0 1,2 4 0,10 9 69,-15-15-97,1-1-5,-1 0 0,0 0 0,0 0 1,1 1-1,-1-1 0,0 0 0,0 0 0,1 0 0,-1 1 0,0-1 0,0 0 1,0 0-1,0 1 0,1-1 0,-1 0 0,0 0 0,0 1 0,0-1 0,0 0 1,0 0-1,0 1 0,0-1 0,0 0 0,0 1 0,0-1 0,0 0 0,0 0 1,0 1-1,0 0-87,0 3-2383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8:56.8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13834,'0'0'5690,"0"12"-5514,0-3-168,5 8 824,4 4-320,-5 0-368,5-4-32,-4-4-112,-1-9-408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9:54.66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4 69 10218,'0'0'7200,"-4"13"-1767,12-13-5402,-1-1 1,0 0 0,0 0 0,0-1 0,0 1-1,0-1 1,13-6 0,-1-2 79,23-16-1,-3 2-89,-36 22-106,4-1-2176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9:55.07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77 16899,'0'0'1336,"103"-17"-1112,-80 5 145,-5 3-105,0 1-112,0-1-96,-5 1-56,1 3 0,-5 1-304,-5 0-785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9:55.62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162 128 12762,'0'0'2920,"2"21"-2879,9 133 126,-9 59 1409,-3-118-738,1-90-787,0 1-15,0-1 0,0 1 0,0 0 0,-1 0 0,0-1 0,0 1 0,0 0 0,-3 7 0,3-13-54,1 1-1,0-1 1,-1 0 0,1 0 0,0 0-1,-1 0 1,1 1 0,0-1-1,-1 0 1,1 0 0,-1 0 0,1 0-1,0 0 1,-1 0 0,1 0-1,0 0 1,-1 0 0,1 0 0,0 0-1,-1 0 1,1 0 0,-1 0-1,1-1 1,0 1 0,-1 0 0,1 0-1,0 0 1,-1 0 0,1-1-1,0 1 1,0 0 0,-1 0 0,1-1-1,0 1 1,-27-24-2302,15 14-1984,-21-16 0,8 13 2404,22 12 2269,0 0 1,-1 0-1,1 0 0,0 1 0,-1-1 1,-3 1-1,-25 0 9366,40-2-9592,3-5 72,0 1-1,0-1 1,0-1 0,13-12 0,39-43 1149,-43 43-1105,95-103 947,-49 49-1021,119-100 1,-143 142-1225,-41 32 841,-14 0-19,8 0 11,0 0-1,-1 0 1,1 0 0,-10-3-1,13 3 132,0-1-1,1 0 0,-1 1 1,0-1-1,1 0 0,-1 0 1,0 0-1,1 0 0,0-1 1,-1 1-1,1 0 0,0-1 1,-1 1-1,1-1 0,0 1 1,0-1-1,-1-2 0,1 3 64,-1-3 125,0-1-1,-1 1 1,1 0-1,-1 0 1,-7-8 696,10 23-763,2 0 0,0 0 0,0 0 0,1-1 1,0 1-1,8 15 0,5 22 74,20 96 822,23 212 1,-56-327-904,-1 33 1,-2-59-34,-4-9-40,-6-20-1049,-13-44 0,6 5-2827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9:55.98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213 251 13618,'0'0'6802,"-32"136"-6738,19-80 48,-5-1 312,-5 0-168,5 0-176,-4-12-72,4-9-8,-5-13-184,5-25-336,4-17-1344,1-17-2297</inkml:trace>
  <inkml:trace contextRef="#ctx0" brushRef="#br0" timeOffset="1">136 0 19852,'0'0'2912,"95"77"-3256,-73-26 336,-4-13-1464,-9-8-4281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9:56.64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24 0 14227,'0'0'6804,"-4"20"-6646,-11 66-116,12-65-41,1 0 1,2 41 0,1-23-1,-1 280 6,17-374-4385,-7 6 2107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9:57.22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1 158 14155,'0'0'1865,"21"-16"-1731,68-53-6,-77 60 3,1 0 1,21-11 0,-25 16 30,0 1 1,-1 0-1,12-2 0,-19 5-148,57-9 780,-16 3-74,-15 3-385,0 1 0,31 2 0,-23 1-165,-29-1-160,0 0 0,-1 1 0,1 0 0,0 0 0,-1 1 0,1-1-1,-1 1 1,1 1 0,7 3 0,-9-3-2,0-1-1,-1 1 1,1 1-1,0-1 1,-1 0-1,0 1 1,0 0-1,0 0 1,0 0-1,-1 0 1,1 0-1,-1 0 1,2 6-1,2 6 12,-1 1 0,0 0 0,-1 1 0,-1-1 0,1 18 0,0 92 31,15 346 673,-16-412-528,-1-32-93,0 27 113,3-1 1,14 61-1,-2-36-138,-17-80-77,0 0-1,0 0 1,0 0 0,0 0-1,-1 0 1,1 0 0,0 0-1,0 0 1,0-1 0,0 1-1,0 0 1,0 0 0,-1 0-1,1 0 1,0 0 0,0 0-1,0 0 1,0 0 0,0 0 0,0 0-1,-1 0 1,1 0 0,0 0-1,0 0 1,0 0 0,0 0-1,0 1 1,0-1 0,-1 0-1,1 0 1,0 0 0,0 0-1,0 0 1,0 0 0,0 0-1,0 0 1,0 0 0,-1 0-1,1 1 1,0-1 0,0 0-1,0 0 1,0 0 0,0 0-1,0 0 1,0 0 0,0 0-1,0 1 1,0-1 0,0 0-1,0 0 1,0 0 0,0 0-1,0 0 1,0 1 0,0-1 0,0 0-1,0 0 1,0 0 0,0 0-1,0 0 1,0 0 0,0 1-1,0-1 1,0 0 0,0 0-1,0 0 1,0 0 0,1 0-1,-9-4-434,0-1-1,1-1 0,-1 1 0,1-1 0,1-1 0,-8-8 1,-18-25-4109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9:58.09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37 31 10474,'-1'0'51,"0"0"0,0 0-1,0 0 1,0 0 0,1 0 0,-1 0-1,0-1 1,0 1 0,0 0 0,0 0-1,0-1 1,0 1 0,0-1 0,0 1-1,0-1 1,1 1 0,-1-1 0,0 1 0,0-1-1,-1-1 1,0-8 5093,2 9-5109,1 0 0,0 0 0,-1 1 0,1-1 0,0 0-1,0 0 1,-1 1 0,1-1 0,0 0 0,0 1 0,0-1 0,0 1-1,0-1 1,0 1 0,0 0 0,0-1 0,0 1 0,0 0 0,0 0-1,0 0 1,0 0 0,0 0 0,2 0 0,1-1-16,-1 1 0,1-1 1,0 1-1,0 0 0,7 2 0,-10-2-11,0 0-1,0 1 1,0 0-1,0-1 1,-1 1-1,1-1 1,0 1-1,0 0 1,-1-1-1,1 1 1,0 0-1,-1 0 1,1 0-1,-1 0 1,1-1-1,-1 1 0,1 0 1,-1 2-1,5 18 165,-4-18-151,3 30 268,-2 1 0,-3 50 0,0-30-64,2-45-205,-1 0 0,-1 0 0,0 0 0,0 0 1,-1-1-1,-3 12 0,5-20-33,0 1 0,-1 0 1,1 0-1,-1 0 0,1 0 0,-1-1 0,1 1 1,-1 0-1,1-1 0,-1 1 0,0 0 0,1-1 1,-1 1-1,0-1 0,0 1 0,0-1 0,1 1 1,-1-1-1,0 1 0,0-1 0,0 0 0,0 0 1,0 1-1,0-1 0,1 0 0,-1 0 0,0 0 1,0 0-1,0 0 0,0 0 0,0 0 0,0 0 1,0-1-1,0 1 0,0 0 0,1 0 0,-1-1 1,0 1-1,0-1 0,0 1 0,0-1 0,1 1 1,-1-1-1,0 1 0,1-1 0,-1 0 0,0 1 1,1-1-1,-1 0 0,1 1 0,-1-1 0,1 0 1,-1 0-1,1 0 0,-1-1 0,-11-26-1639,2 0 0,-8-32 0,18 59 1768,-1 0 0,1-1-1,0 1 1,0-1-1,0 1 1,0 0 0,0-1-1,0 1 1,0-1-1,0 1 1,1 0 0,-1-1-1,0 1 1,1 0-1,-1-1 1,1 1 0,0 0-1,-1 0 1,1-1-1,0 1 1,0 0 0,0 0-1,0 0 1,0 0 0,0 0-1,0 0 1,0 0-1,0 0 1,0 1 0,0-1-1,1 0 1,-1 1-1,2-2 1,0 1-104,0 0 0,1 0-1,-1 0 1,0 1 0,0-1 0,1 1 0,-1-1-1,0 1 1,1 0 0,-1 1 0,0-1-1,1 0 1,3 2 0,-7-2-12,0 0 0,1 1 0,-1-1 0,1 0 0,-1 1 0,0-1 0,1 0 0,-1 1 0,0-1 0,0 0 0,1 1 0,-1-1 0,0 1 0,0-1 0,1 0 0,-1 1 0,0-1 0,0 1 0,0-1 0,0 1 0,0-1 0,0 1 0,0-1 0,0 1 0,0 14 3,0-11 2,0 1 5,0 0 0,0 0 0,0 1 0,-1-1 0,0 0 0,0 0 0,0 0 0,-1 0 1,1-1-1,-6 10 0,-46 108-234,52-121 217,16-1 115,-6-1 305,0 0 1,1-1-1,-1 0 0,0 0 1,16-8-1,10-2-203,-31 12-207,-1-2-1,1 1 0,-1 0 0,1-1 0,3-2 1,-7 4-159,1-1 1,0 1 0,0-1 0,0 0 0,0 1 0,-1-1 0,1 0 0,0 0-1,-1 1 1,1-1 0,-1 0 0,1 0 0,0 0 0,-1 0 0,0 0-1,1 0 1,-1 0 0,0 0 0,1 0 0,-1 0 0,0-1 0,0-7-3917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9:58.44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5 0 13754,'0'0'1929,"4"0"-1553,1 0-328,-1 13-24,1 0 432,4-1 240,-5 1-272,1 4-208,-1-8-136,-4 8-32,0-5-48,0 1 0,-9 17-464,-9-9-1560,0 5-849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06.68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0 3776,'0'0'17272,"5"9"-17179,5 9-6,0 2 0,-1-1 0,-1 1 0,-1 0 0,5 24 0,11 110-45,-21-139 27,1 0-1,5 17 1,-7-30-15,0 0 1,0 1 0,0-1 0,1 0 0,-1 0 0,1 0-1,-1 0 1,1 0 0,0 0 0,0 0 0,0-1 0,0 1-1,0-1 1,0 1 0,0-1 0,1 0 0,-1 0 0,0 0-1,1 0 1,-1 0 0,1-1 0,3 1 0,6 1 239,0-1 1,0 0-1,19-2 1,-12 1 153,-7-1-289,-1 0 0,1 0-1,-1-1 1,1 0 0,-1-1-1,0-1 1,0 1 0,0-2-1,-1 0 1,1 0 0,-1-1-1,0 0 1,0 0 0,-1-1-1,17-16 1,-25 22-179,0-1 0,0 1 0,1 0 0,-1-1 0,0 1 0,0-1 0,0 1 0,0-1 0,0 1 0,-1-1 0,1 1 0,0-1 0,-1 0 0,1 0 0,-1 1-1,0-1 1,0 0 0,1 0 0,-1 1 0,0-1 0,0 0 0,-1 0 0,1 0 0,-1-2 0,0 1-141,-1 0 0,1 0 0,-1 0 0,0 0 0,0 1 0,0-1 0,-1 0 0,1 1-1,-1 0 1,1-1 0,-1 1 0,-3-2 0,-32-21-3577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9:58.80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47 16835,'0'0'3889,"63"5"-3377,-32-14-160,-4-4 80,5 1-120,-5 3-312,4 5 16,-8 0-16,0 4-600,-14 0-1336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9:59.25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15243,'0'0'5249,"36"21"-5185,-27-12 32,5-1-40,-1 1-8,-4-5-48,0 9 0,0-1 0,-9 14-456,-4 0-1265,-14-1-6288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09:59.88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82 7057,'0'0'7554,"5"18"-6454,13 60-308,-9-17 389,-7-49-1011,-1-1-1,0 1 1,-1 18-1,0-28-168,0-1 30,1-1-21,-1-1 0,1 1 0,-1-1 1,0 1-1,1-1 0,-1 1 0,1-1 0,-1 0 1,0 1-1,0-1 0,1 1 0,-1-1 0,0 0 1,0 0-1,0 1 0,0-1 0,0-1 0,3-20-194,-2 13 86,2-5-7,1 0-1,6-16 1,0 0 44,-8 24 56,0 0 0,0 1 1,1 0-1,-1 0 0,1-1 1,1 2-1,-1-1 1,0 0-1,1 1 0,6-6 1,-8 8 8,0 0 0,1 0 0,0 0 0,0 0 0,-1 0 0,1 1 0,0 0 0,0-1 0,0 1 0,1 0 0,-1 0 0,0 1 0,0-1 0,0 1 0,1-1 0,-1 1 0,0 0 0,1 0 0,4 1 0,-7 0 2,0-1-1,1 1 1,-1 0-1,0-1 1,0 1-1,0 0 1,0 0-1,0 0 1,0-1-1,0 1 1,0 0-1,-1 0 1,1 0-1,0 1 1,0-1-1,-1 0 1,1 0-1,-1 0 1,1 2-1,7 26 97,-6-10-19,-1 1 1,-1 20-1,-1-7 62,1-32-140,-2 13 65,2-13-70,0-1 1,0 0-1,-1 1 1,1-1 0,0 1-1,-1-1 1,1 0-1,0 1 1,-1-1 0,1 0-1,0 1 1,-1-1-1,1 0 1,-1 0 0,1 1-1,-1-1 1,1 0 0,-1 0-1,1 0 1,0 0-1,-1 1 1,1-1 0,-1 0-1,1 0 1,-1 0-1,1 0 1,-2 0 0,2-1-17,-1 1 1,1 0-1,0-1 0,-1 1 1,1-1-1,0 1 1,-1-1-1,1 1 1,0-1-1,-1 1 0,1-1 1,0 1-1,0-1 1,0 1-1,0-1 1,-1 0-1,1 1 0,0-1 1,0 1-1,0-1 1,0 1-1,0-1 1,1-1-1,-1-21-295,0 15 225,1-2 29,0-1 1,0 1-1,1-1 1,1 1-1,0 0 1,0 0-1,1 1 1,0-1-1,1 1 0,9-16 1,-7 15 43,0 1 0,0 0 0,0 0-1,1 0 1,1 1 0,0 0 0,0 1 0,0 0 0,17-10 0,-21 15 8,0-1 1,1 1 0,-1 1 0,1-1 0,0 1-1,7-2 1,-11 3-4,1 0-1,-1 0 1,0 0 0,1 0-1,-1 0 1,0 0 0,1 0-1,-1 1 1,0-1 0,1 1-1,-1 0 1,0 0-1,0 0 1,0 0 0,0 0-1,0 0 1,3 2 0,-1 2 15,-1-1 0,0 0 0,0 1 0,0 0 0,0 0 0,-1-1 0,0 2 0,0-1 1,0 0-1,0 0 0,-1 1 0,1 5 0,1 9 274,-1 0 0,-1 21-1,-1-36-131,0-1 0,0 1 0,-1 0-1,0 0 1,1-1 0,-2 1 0,-2 8-1,3-11-92,0-1 0,0 1-1,0 0 1,0-1-1,0 1 1,-1-1 0,1 1-1,0-1 1,-1 0-1,0 1 1,1-1 0,-1 0-1,0 0 1,1 0-1,-1 0 1,0-1 0,0 1-1,0 0 1,0-1-1,0 1 1,1-1 0,-4 0-1,3 1-84,0-1 0,1 0 0,-1 1 0,0-1-1,0 0 1,1 0 0,-1 0 0,0-1 0,0 1 0,1 0-1,-1-1 1,0 1 0,0-1 0,1 1 0,-1-1 0,1 0-1,-1 0 1,1 0 0,-1 0 0,1 0 0,-3-2 0,1-1-342,1 0 1,-1 0 0,1-1 0,0 1-1,0-1 1,0 1 0,-1-7 0,-6-18-4154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00.40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12874,'0'0'3753,"4"7"-3476,-1-1-166,-2-4-70,0 1 1,0-1-1,1 0 0,-1 0 1,0 0-1,1 0 1,-1-1-1,1 1 0,-1 0 1,1 0-1,0-1 1,0 1-1,0-1 0,0 0 1,0 1-1,0-1 1,0 0-1,0 0 1,1-1-1,1 2 0,6 0 201,0-1-1,-1 0 1,1-1-1,0 1 0,-1-2 1,1 0-1,-1 0 1,1 0-1,0-1 0,-1-1 1,0 1-1,0-2 1,0 1-1,15-9 0,-15 8-305,-8 7-426,-12 11-636,-12 11-2196,-11 4-5964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00.78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10234,'0'0'5593,"37"115"-4857,-28-86-184,0 1-232,0 0-152,0-9-16,-5 0-104,5-4-48,-9-8 0,0-18-2744,0-8-5250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01.13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1 192 9818,'0'0'6569,"16"0"-6592,2 1 32,-9 0 20,1-1-1,0 0 0,0-1 1,0 0-1,0 0 0,-1-1 1,1 0-1,14-6 0,231-98 778,-220 89-723,47-20 91,-72 33-172,0 1 1,0 0-1,0 0 0,1 1 0,-1 1 1,14-1-1,-23 2-3,1 0 0,0 0 1,0 0-1,0 0 0,-1 0 0,1 0 0,0 1 1,0-1-1,-1 1 0,1-1 0,0 1 0,0 0 1,-1 0-1,1-1 0,-1 1 0,1 0 0,-1 1 1,1-1-1,-1 0 0,0 0 0,0 0 0,1 1 1,0 1-1,0 2 35,0 0-1,0 0 1,-1-1 0,1 1 0,-1 0 0,0 10-1,0-13-26,2 27 109,-1 1 0,-1-1 0,-4 44 0,0-58-68,-1 1 0,0-1 1,-1 0-1,-1-1 0,-9 19 0,12-27-5,-6 12 170,-2-1 0,1 0 1,-22 26-1,30-41-233,0 1 0,-1-1 1,1 0-1,0 0 0,-1 0 0,1 0 0,-1 0 1,1-1-1,-1 1 0,0-1 0,0 0 0,0 0 0,-5 2 1,-1-1-1256,-1-1 1,1 0 0,-14-1-1,19 0 451,-22 0-7812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01.51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20 11802,'0'0'3864,"2"-3"-4295,-1 0 407,5-11-49,4 65 1107,-2 89 1109,-8-77-1455,1-118-2595,3 16-834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01.89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32 0 15243,'0'0'2495,"1"17"-2478,0 6-14,2 56 10,-2-19 646,-3 68 202,1-121-1037,-1 1 1,0-1-1,-1 0 1,1 0-1,-1-1 0,-7 12 1,7-12-367,-6 8-2071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02.28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72 14963,'0'0'4905,"117"-29"-4233,-81 12-296,0 4-192,-9 4-104,-4 5-80,-5 4-192,-9 0-1504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02.68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15283,'0'0'4601,"9"106"-4233,0-80-96,0 4-104,-4-5-48,-5-4-112,0-4 56,0 0-64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08.73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18 5 13690,'0'0'4130,"-1"9"-4720,1-2 613,0 1 6,-1 0 0,1 0 0,-2 0 0,1 0-1,-1 0 1,-4 11 0,1-6 3783,5-10-3824,0-2 9,0 0 1,1-1-1,-1 1 1,0 0-1,0-1 1,1 1-1,-1-1 1,0 1 0,1-1-1,-1 1 1,0-1-1,1 1 1,-1-1-1,1 1 1,-1-1-1,1 1 1,-1-1-1,1 0 1,-1 1-1,1-1 1,-1 0 0,1 1-1,0-1 1,21 8-1,-5-2 41,-2 4 47,0 1 1,-1 0 0,-1 1 0,0 1 0,18 22-1,-25-29-75,-1 0-1,0 1 0,0-1 1,0 1-1,-1 0 0,0 0 1,-1 1-1,0-1 0,0 1 1,0 0-1,-1 0 0,0 0 1,1 15-1,-3-15-9,0 0 0,0 0 0,-1-1 1,-3 14-1,2-17-1,0 1 0,1-1 0,-1 0 0,-1 0 0,1 0 0,0 0 1,-1 0-1,0-1 0,-4 5 0,2-3 12,-1 0 0,0 0 1,0-1-1,0 0 0,0 0 0,-1 0 0,1-1 0,-1 0 0,0 0 1,0-1-1,0 1 0,0-2 0,-1 1 0,1-1 0,-11 1 1,17-2-10,1 0 0,0 0 1,-1 0-1,1 0 1,0 0-1,-1 0 0,1 0 1,0 0-1,-1 0 1,1 0-1,0 0 0,-1 0 1,1 0-1,0-1 1,-1 1-1,1 0 0,0 0 1,-1 0-1,1 0 0,0 0 1,0-1-1,-1 1 1,1 0-1,0 0 0,0-1 1,-1 1-1,1 0 1,0-1-1,-1-2-9,0 0-1,0 0 1,1 0-1,0 0 1,-1 0-1,1 0 1,0 0-1,1 0 1,-1-1-1,0 1 1,1 0-1,1-4 1,15-38-87,81-149-1325,-65 133 41,6-11-1934,-2 8-2566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03.05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135 0 17051,'0'0'3457,"9"51"-3449,-9-34-8,-4 9-88,-10 3-448,-8 10-1001,-19 7-1087,10-3-1713,-1-9-664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03.42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0 115 11362,'0'0'5140,"11"-2"-4479,3-1-444,-8 2-76,1 0 0,-1-1 1,1 0-1,-1 0 0,0-1 0,1 1 0,-1-1 0,8-6 0,3-3 514,18-19 0,3-1-516,-37 31-156,1 0 0,-1 0 0,1 0-1,0 0 1,-1 0 0,1 1 0,0-1 0,0 0 0,-1 1 0,1-1 0,0 1 0,0 0 0,3 0 0,-5 9-2557,-4 3 59</inkml:trace>
  <inkml:trace contextRef="#ctx0" brushRef="#br0" timeOffset="1">0 320 17011,'0'0'2097,"108"-64"-1793,-81 38 16,0 5-152,-4 4-128,-5 0-40,-14 17-168,-4 13-3689,-4 8-1256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03.78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86 0 5337,'0'0'12914,"-5"128"-13026,1-69 112,-5 9 48,0 9 104,-5-1 233,5 1-81,-4-17-120,4-9-48,4-13-136,1-17-184,-1-21-897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04.16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55 5 14067,'0'0'2672,"36"-4"-3072,-36 8 144,0 9 160,0 8 96,-9 5 0,-18 29-120,0-12-1985,-1 3-3640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04.78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1 494 5961,'0'0'8483,"18"-22"-8169,59-73-152,-9 1-68,-56 75-82,2 0-1,0 1 0,25-24 0,-33 37-46,-6 5 35,0 0-1,0 0 0,0 0 0,0-1 0,0 1 0,0 0 1,1 0-1,-1 0 0,0 0 0,0 0 0,0 0 1,0 0-1,0 0 0,0 0 0,1 0 0,-1 0 0,0 0 1,0 0-1,0 0 0,0 1 0,0-1 0,0 0 1,1 0-1,-1 0 0,0 0 0,0 0 0,0 0 0,0 0 1,0 0-1,0 0 0,0 0 0,0 0 0,0 1 1,1-1-1,-1 0 0,0 0 0,0 0 0,0 0 0,0 0 1,0 0-1,0 0 0,0 1 0,0-1 0,0 0 1,0 0-1,0 0 0,0 0 0,0 1 0,0 5 106,0-5-88,0 9 56,0 1 0,0 0 1,-1 0-1,-1 0 0,-5 18 1,-41 144-25,44-160-48,-1 1 12,7-19 11,19-44 50,0 4-58,76-143-1118,-79 159 1015,1 1-1,1 1 1,2 1 0,32-32-1,-53 56 196,1 1 0,0-1 0,0 1 0,0-1 0,-1 1 0,2 0 0,-1-1 0,0 1 0,0 0 0,0 1 0,0-1 0,1 0 0,-1 1 0,0-1 0,1 1 0,-1-1 0,0 1 0,1 0 0,2 0 0,-5 19 250,0-16-412,0 1 0,-1 0 0,0-1 0,1 1 0,-1-1-1,-1 1 1,1-1 0,0 0 0,-1 0 0,0 1 0,-3 3 0,-4 5-730,-16 17 0,8-10 81,11-12 490,4-5 459,0 1 0,0-1 0,0 1-1,0-1 1,0 1 0,1 0 0,-1-1 0,0 5 0,-12 36-138,7-21 40,0-1 0,-14 29 0,19-46 707,5-8-383,12-16-250,9-14-89,6 1-27,-22 27-169,-5 10-7,-4 15 3,1-14 87,-2 10-23,-1 0 0,0 0 1,-2 0-1,-10 26 0,-1 4-66,-42 101-342,41-106 341,15-32 133,4-7-46,3-4 5,-5 3-18,151-140 706,-141 131-710,0 1 0,14-9 0,-24 17-68,0 0 0,1 0 0,-1 0 0,0-1 0,0 1 0,0 0 0,0 0 0,0 0 0,0-1 0,0 1 1,1 0-1,-1 0 0,0 0 0,0 0 0,0-1 0,0 1 0,0 0 0,0 0 0,0 0 0,0-1 0,0 1 0,0 0 0,0 0 0,0 0 1,0-1-1,0 1 0,-1 0 0,1 0 0,0 0 0,0-1 0,0 1 0,0 0 0,0 0 0,0 0 0,-1-1 0,-5-8-1404,0 2-838,-4-14-7552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05.16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13826,'0'0'3712,"3"7"-3754,30 31 121,6 13 407,38 65 1,24 63 709,-44-76-619,-24-44-435,18 33 53,67 90-1,-112-175-192,-4-4-6,0 0 1,0 0-1,1 0 0,-1 0 0,1-1 1,5 5-1,-4-6-97,-3-8 5,-1 2 13,0 1 1,0 0 0,-1-1 0,-2-7 0,-37-106-3347,34 103 2519,-20-53-6562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05.52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175 1 10218,'0'0'5522,"-2"7"-4970,-43 150 2261,-29 86-1489,24-100-802,47-137-560,4-19-859,28-106-3078,-11 52-3545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05.88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10562,'0'0'12122,"104"81"-11401,-77-56-457,-9 1-208,-9-9-56,-9-13-481,-23-4-7824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06.24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16411,'0'0'7026,"58"102"-6882,-44-81-144,-14-8-729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09.74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16291,'0'0'4518,"0"0"-4463,0 0-1,0 0 1,1 0-1,-1 0 0,0 0 1,0 0-1,0 0 1,1 0-1,-1 1 0,0-1 1,0 0-1,0 0 1,1 0-1,-1 0 0,0 1 1,0-1-1,0 0 1,0 0-1,0 0 0,1 0 1,-1 1-1,0-1 1,0 0-1,0 0 0,0 0 1,0 1-1,0-1 1,0 0-1,0 1 0,5 45-68,-5-28-418,2 0 1,5 29-1,-6-47 302,-1 1-1,0-1 1,0 0 0,0 1-1,0-1 1,0 0 0,1 1-1,-1-1 1,0 0-1,0 1 1,1-1 0,-1 0-1,0 0 1,0 1 0,1-1-1,-1 0 1,0 0 0,1 0-1,-1 1 1,0-1 0,1 0-1,-1 0 1,0 0 0,1 0-1,-1 0 1,0 0 0,1 1-1,-1-1 1,1 0-1,-1 0 1,0 0 0,1 0-1,-1 0 1,0-1 0,2 1-1,-1 0-905,8 0-6134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09.32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 13234,'0'0'6914,"0"0"-6919,1 0 0,-1 0 0,0 0 0,1 0 0,-1 0 0,0 0 0,1 0 0,-1 0 0,0 0 0,1 0 0,-1 1 0,0-1 0,1 0 0,-1 0 0,0 0 0,1 1 0,-1-1 0,0 0 0,0 0 0,1 1 0,-1-1 0,0 0 0,0 1 0,0-1 0,1 0 0,-1 1 0,4 19 97,-1 0-1,-1-1 0,-1 37 1,3-4 20,-8 108 121,0-72-86,13 165-1,8-125-32,-5-35-57,61 431 731,27 2-216,-96-510-579,-3-6-66,2 0 1,-1 0 0,1 0 0,1 0 0,9 17 0,-12-27-217,-1-7-58,-1-25-986,-8-41-1,-3 3-3220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10.09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217 1 5153,'0'0'11863,"0"18"-11936,1-3 86,-1-3-7,1 0 0,-2 0 0,0-1 0,0 1 0,-1 0 0,0 0 0,-1-1 0,-7 19 0,-5 1-773,-2-1 1,0 0-1,-2-2 0,-33 39 1,42-55 974,-1-1 0,0 0 0,-25 19 0,25-24 2077,19-13-911,153-106 1641,-29 29-3279,-132 84 62,0 0 135,0 0-1,0 0 1,0 0 0,0 0 0,0 0-1,1 0 1,-1 0 0,0 0 0,0 0-1,0 0 1,0 0 0,0 0 0,0 0-1,0 0 1,-4 12-9796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10.42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23 1 14819,'0'0'3416,"13"123"-3240,-8-68 153,-5 1 287,0-5-256,0-5-184,0-7-104,0-14-72,0-12 0,0-9-400,-14-12-529,1-14-2855,-1-3-1962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10.79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9 109 12274,'0'0'6783,"18"-11"-6279,55-37-237,-61 40-240,0 0 0,0 1 0,1 1 0,14-6 0,-14 7-45,-12 4-20,0 1-1,0-1 1,0 1-1,0 0 0,0-1 1,0 1-1,0 0 1,0 0-1,1 0 0,-1 0 1,0 0-1,2 0 1,-3 0 2,0 0 0,1 0 1,-1 1-1,0-1 0,1 0 1,-1 0-1,0 0 0,1 1 1,-1-1-1,0 0 0,0 0 1,1 1-1,-1-1 0,0 0 1,0 1-1,1-1 1,-1 0-1,0 1 0,0-1 1,0 0-1,0 1 0,0-1 1,1 0-1,-1 1 0,0 0 1,0 1-52,0 1 1,-1 0 0,1 0 0,0 0-1,-1-1 1,0 1 0,0 0 0,-2 4-1,-4 9-501,0-1 0,-1-1-1,-17 24 1,-36 37-1004,57-70 1664,-41 47 1837,45-52-1892,0 0-1,-1 0 0,1 0 0,0 0 1,0 1-1,0-1 0,0 0 0,0 0 1,0 0-1,0 0 0,0 0 1,0 0-1,0 0 0,0 0 0,-1 0 1,1 0-1,0 0 0,0 1 0,0-1 1,0 0-1,0 0 0,0 0 0,0 0 1,0 0-1,0 0 0,0 0 0,0 1 1,0-1-1,0 0 0,0 0 1,0 0-1,0 0 0,0 0 0,0 0 1,0 0-1,0 0 0,0 1 0,0-1 1,0 0-1,0 0 0,1 0 0,-1 0 1,0 0-1,0 0 0,0 0 1,0 0-1,0 0 0,0 1 0,0-1 1,0 0-1,0 0 0,0 0 0,1 0 1,-1 0-1,0 0 0,0 0 0,0 0 1,0 0-1,0 0 0,0 0 1,0 0-1,0 0 0,1 0 0,8-2 129,0-3-69,1 0 0,-1-1 0,0-1 0,15-13 0,-7 6-30,56-54-217,-39 35-1539,-21 19-2250</inkml:trace>
  <inkml:trace contextRef="#ctx0" brushRef="#br0" timeOffset="1">225 109 10778,'0'0'4928,"-6"21"-4823,-1-1-57,-3 9 171,1 1 0,-8 50 0,15-66-67,-29 167 1334,22-140-1204,-2 0 0,-22 52 0,32-89-253,-1 0 0,-1 0-1,1 0 1,-4 5 0,5-8-27,1 0 0,-1 0 0,0 0 0,0 0 0,0 0 0,0-1 0,0 1 0,0 0 0,0 0 0,0-1 0,0 1 0,0-1 0,0 1 0,-1-1-1,1 0 1,0 1 0,0-1 0,-3 0 0,4 0-19,-1 0 0,1 0 0,0 0 0,-1 0 0,1 0 0,-1 0 0,1 0 0,0 0 0,-1 0 0,1 0 0,-1-1 0,1 1 0,0 0 0,-1 0 0,1-1 0,0 1 0,-1 0 0,1 0 0,0-1 0,0 1 0,-1 0 0,1-1 0,0 1 0,0 0 0,-1-1 0,1 1 0,0 0 0,0-1 0,0 0-1,-17-45-2046,6 14 210,-6-15-1192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11.15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5753,'0'0'9583,"14"0"-9096,95 1 884,-94 0-1149,1 1 0,0 1 1,-1 1-1,0 0 1,1 1-1,15 8 0,86 48 544,-90-46-697,-9-5-75,-10-7-35,0 1 0,0 1 0,0 0-1,-1 0 1,1 0 0,-1 1-1,11 11 1,-18-15-1054,-3-3 685,-7-6-635,-7-16-2868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11.49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19 141 14163,'0'0'3325,"-1"21"-3363,-4 136 199,5-157-161,-12 144 61,12-144-68,0 0 0,0 0 0,0 0-1,0 0 1,0 0 0,0 0 0,0 0-1,0 1 1,-1-1 0,1 0 0,0 0-1,0 0 1,0 0 0,0 0 0,0 0-1,0 0 1,0 1 0,0-1 0,0 0-1,0 0 1,0 0 0,0 0 0,0 0-1,0 0 1,0 0 0,0 1 0,0-1-1,0 0 1,0 0 0,0 0 0,0 0-1,0 0 1,0 0 0,0 0 0,0 1-1,1-1 1,-1 0 0,0 0 0,0 0-1,0 0 1,0 0 0,0 0 0,0 0-1,0 0 1,0 0 0,0 0 0,1 1-1,-1-1 1,0 0 0,0 0 0,0 0-1,0 0 1,0 0 0,0 0 0,1 0-1,5-7-140,8-16 140,-13 22 2,39-66 18,67-110 46,-80 137-46,2 1 1,41-42-1,-66 77-16,0 0-1,0 1 1,1-1 0,-1 1-1,1 0 1,9-4 0,-13 6 4,1 0 0,-1 1 0,1-1 0,-1 0 0,1 1 0,-1 0 0,1-1 0,-1 1 0,1 0 0,0 0 0,-1 0 0,1 0 0,0 0-1,-1 0 1,1 1 0,-1-1 0,1 0 0,-1 1 0,1-1 0,-1 1 0,1 0 0,-1 0 0,1-1 0,-1 1 0,3 2 0,8 8 94,-1 1 0,1 0-1,16 26 1,-25-31-15,1-1 0,-2 1 0,1 0 0,-1 0 0,0 0 0,0 0 0,0 7-1,3 55 944,-4-42-842,0 32 120,-2-35-196,6 48 0,-4-64-131,2 12 115,-3-19-116,0-1 1,0 1-1,0-1 0,0 1 0,0 0 0,1-1 0,-1 1 0,0-1 0,0 1 0,0-1 0,1 1 0,-1 0 0,0-1 0,1 1 0,-1-1 0,0 0 0,1 1 0,-1-1 0,2 1 0,-2-1-9,0 0 0,1 0 0,-1 0-1,0 0 1,1-1 0,-1 1-1,1 0 1,-1 0 0,0-1-1,0 1 1,1 0 0,-1-1-1,0 1 1,1 0 0,-1-1 0,0 1-1,0 0 1,0-1 0,1 1-1,-1-1 1,0 1 0,0 0-1,0-1 1,0 1 0,0-1-1,0 1 1,0 0 0,0-1 0,10-34-1787,6-40 0,-3 12-5668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11.98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1 118 10562,'0'0'2381,"18"-10"-1683,58-30 367,-67 36-809,-1 0 1,1 1-1,-1 0 1,1 0 0,0 1-1,11-2 1,4 0 161,32-11 228,-38 9-487,1 1-1,1 1 1,-1 1-1,28-2 1,-19 4 23,-18 0-69,-1 1 1,0 0 0,0 0 0,1 1 0,-1 0 0,14 4-1,-6-1 212,-14-3-314,-1-1 1,1 1-1,-1-1 1,0 1-1,1 0 1,-1 0-1,0 0 1,0 0-1,0 0 1,0 1-1,2 1 1,11 9 68,-12-11-63,0 1 1,-1 0 0,1 0-1,-1 0 1,0 0-1,0 0 1,0 1-1,0-1 1,0 1 0,0-1-1,0 1 1,-1 0-1,0 0 1,1-1 0,-1 1-1,1 4 1,9 118 474,-8-63-459,7 158 291,-2-105 179,10 96 545,-13-61-574,-5-137-470,0-13-4,0 1-1,0 0 0,-1-1 0,1 1 1,0-1-1,0 1 0,0 0 0,-1-1 1,1 1-1,0-1 0,0 1 0,-1-1 1,1 1-1,-1-1 0,1 1 0,0-1 1,-1 1-1,1-1 0,-1 1 0,1-1 1,-1 0-1,1 1 0,-1-1 0,1 0 1,-1 0-1,0 1 0,1-1 0,-1 0 1,-1 0-1,-24 4-498,24-4 424,-21 1-1112,1-1-1,-27-3 0,4-7-4252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12.98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19 6 9353,'0'0'6665,"3"-1"-6213,2-1-318,0 1 1,0 1 0,0-1-1,0 1 1,1-1 0,-1 1-1,10 2 1,-14-1-121,0 0 0,0 0-1,0 0 1,0 0 0,0 0 0,0 0-1,0 0 1,-1 0 0,1 0 0,-1 1 0,1-1-1,-1 0 1,1 0 0,-1 1 0,1 0-1,5 26 344,-6-23-295,4 23 190,-2 0-1,-2 41 1,-1-25-100,1-33-133,0-1-1,-1 1 1,0-1-1,-1 1 0,0-1 1,0 0-1,-1 0 1,-1 0-1,-4 10 0,5-11-6,2-8-2,1 1 0,-1 0 1,0-1-1,0 1 0,1-1 0,-1 1 0,0-1 0,0 1 0,-2 1 1,3-3-17,-1 0 0,1 0 0,0 1 0,0-1 0,-1 0 0,1 0 0,0 0 0,-1 0 0,1 0 0,0 0 0,0 0 0,-1 0 0,1 0 0,0 0 0,0 0 0,-1 0 1,1-1-1,0 1 0,0 0 0,-1 0 0,1 0 0,0 0 0,0 0 0,-1 0 0,1-1 0,0 1 0,0 0 0,0 0 0,-1 0 0,1-1 0,0 1 0,0 0 0,0 0 0,0 0 0,0-1 0,-1 1 0,1 0 1,0 0-1,0-1 0,0 1 0,0 0 0,0-1 0,0 1 0,0-1-53,-10-25-2000,4 11 867,0 1-1,-12-21 1,16 32 1372,1 0-1,-1-1 1,1 1-1,0 0 1,0 0-1,0-1 1,0 1-1,1 0 1,-1-1 0,1 1-1,0-1 1,0-4-1,0 6-181,1 0 1,-1 0-1,0 0 0,1 0 0,-1 0 0,1 0 1,-1 1-1,1-1 0,0 0 0,0 0 0,0 1 1,0-1-1,0 0 0,0 1 0,1-1 1,-1 1-1,0-1 0,1 1 0,-1 0 0,1-1 1,-1 1-1,3-1 0,16-10 548,-17 10-439,-1 0 0,1 0 0,0 1 0,0-1-1,0 1 1,0-1 0,1 1 0,-1 0 0,0 0-1,0 1 1,1-1 0,3 0 0,-7 1-105,1 0 0,0 0 0,0 0 0,0 0 0,0 0 0,0 0 1,-1 0-1,1 0 0,0 1 0,0-1 0,0 0 0,-1 1 0,1-1 0,1 1 0,-1 0 11,-1 0 0,1-1 0,-1 1 0,0 0-1,1 0 1,-1 0 0,0 0 0,1 0-1,-1 0 1,0 0 0,0 0 0,0 0-1,0 0 1,0 0 0,0 1 0,0 14 26,0-1 1,-2 1 0,1-1 0,-2 1 0,0-1 0,-6 17-1,0-7-125,6-14 55,0-1-1,-1 0 0,-1 0 1,-7 13-1,8-18 54,3-5 134,11 0 203,-7 0-222,0 0 1,0-1 0,0 1 0,0-1-1,0 0 1,5-2 0,11-3 228,-10 4-381,4-1 197,-1 0-1,14-5 0,-24 7-282,1 0-1,0 0 0,-1 0 0,0 0 1,1-1-1,-1 1 0,0-1 0,0 1 1,1-1-1,-1 0 0,-1 0 0,1 0 1,0 0-1,0 0 0,-1-1 0,2-1 0,-2-6-2629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13.31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9 1 17011,'0'0'4209,"0"4"-3729,5-4-336,-1 0-144,1 4-80,4 1 80,-5 3-8,5-4 8,-4 5 0,-5-1-120,0 9-56,0 0-744,-14 5-800,-4 3-1001,0-8-8313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13.66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26 9826,'0'0'11978,"40"8"-11458,-17-8-256,4 0-128,0-4-128,0-4-8,0-5-264,-5 4-1624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14.16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17395,'0'0'5385,"90"0"-5385,-81 5-88,-9-1-208,0 17-256,0 0-1104,0 5-25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09.98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 12410,'0'0'9345,"14"16"-9132,43 49-33,-38-42-46,-17-15-55,-2-3-44,2 8-47,-1 0 0,-1 0 0,-1 0 1,1 0-1,-2 0 0,-4 18 0,-25 71-538,31-102 546,-1 1-1,1-1 1,0 0 0,0 1 0,0-1 0,-1 0 0,1 1 0,0-1-1,0 0 1,0 1 0,0-1 0,0 1 0,0-1 0,0 0 0,0 1-1,0-1 1,0 1 0,0-1 0,0 0 0,0 1 0,0-1 0,0 0-1,0 1 1,0-1 0,1 1 0,-1-1 0,0 0 0,0 1-1,0-1 1,1 0 0,-1 0 0,0 1 0,0-1 0,1 0 0,-1 1-1,0-1 1,1 0 0,-1 0 0,0 0 0,1 1 0,-1-1 0,0 0-1,1 0 1,-1 0 0,1 0 0,0 1-2,0-1-1,-1 0 1,1 1-1,0-1 1,0 1-1,-1-1 1,1 1-1,0-1 1,-1 1-1,1-1 1,0 1-1,-1 0 1,1-1-1,-1 1 0,1 1 1,1 3 9,0 0 0,0 0 0,0 0 0,-1 1 0,0-1 0,1 10-1,-1 36 39,-1-44-35,0 31 8,9 71 1,-9-107-11,1 1 0,-1-1 0,1 0 0,-1 0 0,1 0 0,0 0 0,-1 0 0,1 0 0,0 0 0,1 0 0,-1 0 0,0 0 0,3 2 0,-3-3 32,1 0 1,0 0-1,0 0 1,-1 0-1,1-1 0,0 1 1,0 0-1,0-1 1,0 1-1,0-1 1,0 0-1,0 0 1,0 0-1,3 0 1,0 0 47,-1 0 0,0-1 0,1 0 1,-1 0-1,0 0 0,1 0 0,-1-1 0,0 1 1,0-1-1,0 0 0,6-4 0,2-3 104,-1 0 0,13-13 0,2-3-172,-6 7-512,-12 2-3152,-8 8-3379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14.82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30 11666,'0'0'2834,"1"19"-1959,6 62-2,-4-55-27,8 38 0,-7-46-611,1 12-82,-3-30-295,1-2-197,2-6-129,18-45 123,-20 44 360,0 0-1,0 0 0,2 0 0,-1 0 1,1 0-1,0 1 0,1 0 0,0 0 1,0 1-1,11-11 0,-12 14 57,0-1 0,0 1 0,1 0 0,0 1 0,0-1 0,0 1 0,0 0 0,0 1 0,1-1 0,0 1-1,-1 0 1,1 1 0,8-1 0,-15 2-52,1 0 0,-1 0 0,1 0 1,0 0-1,-1 0 0,1 0 0,-1 1 0,1-1 0,0 0 0,-1 0 0,1 0 0,-1 1 0,1-1 0,-1 0 0,1 1 0,-1-1 0,1 1 0,-1-1 0,0 0 0,1 1 0,-1-1 0,0 1 0,1-1 1,-1 1-1,0-1 0,1 1 0,-1 0 0,0-1 0,0 1 0,0-1 0,1 1 0,-1 0 0,0 24 867,0-15-728,0 4-115,-1 17 401,2-22-774,-1-9 308,0 0 0,0 0-1,0 0 1,0 0 0,0 0 0,0 0 0,0 0 0,0 0 0,0 0 0,0 0 0,0 0 0,0-1 0,0 1 0,0 0 0,0 0 0,1 0 0,-1 0 0,0 0 0,0 0 0,0 0 0,0 0 0,0 0 0,0 0 0,0 0 0,0 0 0,0 0 0,0 0 0,0 0 0,0 0 0,0 0 0,0 0 0,0 0 0,0 0-1,0 0 1,0 0 0,0 0 0,0 0 0,1 0 0,-1 0 0,0 0 0,0 0 0,0 0 0,0 0 0,0 0 0,0 0 0,0 0 0,0 0 0,0 0 0,0 0 0,0 0 0,0 0 0,0 0 0,7-14-83,0 0-1,1 0 1,1 1 0,0 0 0,0 0 0,2 1-1,-1 1 1,25-21 0,-31 29 101,0 0-1,0 1 1,0-1-1,0 1 1,0 0-1,0 0 1,1 1-1,-1-1 1,0 1-1,1 0 1,0 0-1,-1 1 1,1-1-1,-1 1 1,6 0-1,-9 0 12,-1 0 1,1 0-1,0 0 1,-1 1-1,1-1 1,0 0-1,-1 0 0,1 0 1,0 1-1,-1-1 1,1 0-1,-1 1 0,1-1 1,0 1-1,-1-1 1,1 0-1,-1 1 1,1-1-1,-1 1 0,0 0 1,1-1-1,0 1 1,0 1 43,0 0 0,0 1-1,0-1 1,-1 0 0,1 0 0,-1 0 0,1 3 0,0 7 249,0 0 0,-1 13 0,0-13-150,-1-9-151,1-1 0,-1 1 0,1 0 0,-1-1 0,0 1 0,0-1 0,0 1 1,0-1-1,-1 0 0,1 1 0,-1-1 0,1 0 0,-1 0 0,0 0 0,0 0 0,0 0 0,0 0 1,0-1-1,0 1 0,-1 0 0,1-1 0,0 0 0,-1 0 0,1 0 0,-1 0 0,1 0 1,-1 0-1,0 0 0,1-1 0,-1 0 0,0 1 0,1-1 0,-1 0 0,0 0 0,-3-1 1,5 1-132,0-1 1,1 1 0,-1-1 0,0 1 0,0-1 0,0 0 0,1 1 0,-1-1 0,0 0 0,1 1 0,-1-1 0,0 0 0,1 0 0,-1 0 0,1 0 0,-1 0 0,1 0 0,0 1 0,-1-1 0,1 0 0,0 0 0,0 0 0,0 0-1,0 0 1,0 0 0,0 0 0,0 0 0,0 0 0,0-2 0,0-1-764,-1-25-6412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15.37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35 13706,'0'0'6082,"95"0"-4834,-63 0-400,4-4-368,-5-9-280,-4 4-152,0 5-72,-9 0 24,0 4-96,-13 0-224,-5 34-368,-14 0-232,-13 4-2953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15.73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18475,'0'0'2153,"36"124"-2169,-31-90 88,8 0-72,-8-9 48,-5-3-48,5-10 0,-1-12-488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16.08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1 184 17667,'0'0'483,"18"-2"-478,-4-1-12,2 2 22,0-2-1,0 0 1,-1-1 0,1-1 0,-1 0-1,16-8 1,48-32 468,41-19-244,-105 58-234,0 0-1,1 0 0,0 2 1,0 0-1,0 1 1,19-2-1,-27 4-5,0 1 1,0 0-1,0 0 1,0 1-1,14 3 0,-18-3 4,-1 0-1,0 0 1,0 0-1,-1 1 1,1 0-1,0-1 0,0 1 1,-1 0-1,1 0 1,-1 1-1,0-1 0,0 0 1,0 1-1,0-1 1,0 1-1,0 0 1,1 3-1,0 1 62,-1-1-1,0 1 1,-1 0-1,1 0 1,-1-1 0,-1 1-1,1 0 1,-1 0-1,-1 12 1,0 2 37,1-3-64,0 0-1,-2 0 0,0 0 1,-1 0-1,-1 0 0,0 0 0,-2-1 1,-9 22-1,5-15-11,2-5 96,-1 1 0,-18 27 0,26-46-100,1 0 0,-1 0 0,0 0 1,1 0-1,-1 0 0,0 0 0,0 0 0,0-1 0,0 1 1,0 0-1,0-1 0,0 1 0,0 0 0,0-1 0,0 0 1,0 1-1,0-1 0,0 1 0,-1-1 0,1 0 0,0 0 1,0 0-1,0 0 0,-1 0 0,1 0 0,-2 0 0,1-1-192,0 1 0,0-1 0,0 0 0,0 0 0,0 0 0,0 0 0,0-1 0,0 1 0,0 0 0,1-1 0,-4-3-1,-12-12-2743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16.42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7865,'0'0'10251,"0"4"-9853,0 321 951,0-323-1519,2-4-183,0-2-124,1 0-1,-1-1 1,0 1 0,-1 0 0,1-1 0,-1 1 0,0-1-1,1-6 1,7-26-5999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16.78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36 0 7985,'0'0'11778,"0"10"-11770,0 78 73,0-40 94,-1 0 0,-16 84 0,16-128-284,1-2-126,0 0 1,-1 0-1,1 0 1,-1 0-1,0 0 1,1 0-1,-1 0 1,0 0 0,-2 3-1,-6 4-2677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17.14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56 5521,'0'0'16051,"77"-4"-15395,-41-5-384,-5-4-136,5 5-136,-4-1-48,-19 1-632,1 3-2376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17.49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1 209 16451,'0'0'1888,"122"-98"-559,-82 69-505,1 7-488,-1 1-200,-8 4-48,-5 4-88,-14 9 0,-4 0-40,-4 4-152,-23 8-448,-9 9-1617,0 0-2816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17.82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150 0 15723,'0'0'4321,"0"115"-3993,0-64-72,-14 5-184,1 3 88,-5-4-88,0 9-72,-14 21-216,5-21-1576,0-9-2841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18.16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16075,'0'0'3817,"14"106"-3801,-10-59 88,1 0 184,-1 8-168,1-8 16,-1-5-128,1-8 0,-1-12-16,1-14-128,4-16-1665,-5-18-311,6-8-601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10.514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 0 17323,'0'0'5389,"0"24"-5178,0 152-111,0-141-69,-1-11-32,3 28 1,-2-51-8,0 0-1,0 0 0,0 0 0,1 0 1,-1 0-1,0 0 0,0 0 0,1 0 1,-1 0-1,1 0 0,-1 0 1,1-1-1,-1 1 0,1 0 0,0 0 1,-1-1-1,1 1 0,0 0 0,-1-1 1,1 1-1,0 0 0,0-1 1,0 1-1,0-1 0,-1 0 0,1 1 1,0-1-1,1 1 0,3 0-7,-1-1 0,0 1 0,1-1 0,-1 0-1,6-1 1,3 1 86,-4-1-27,0 0 0,-1 0 0,1-1-1,-1 0 1,0 0 0,0-1 0,0 0-1,0 0 1,9-7 0,5-2 19,-1-2-1,19-16 1,-31 22-160,0 0 0,-1-1 0,0 0 0,0 0 0,10-18 0,-17 25-172,1-1 0,-1 1 0,-1-1 0,1 1 0,0-1 0,-1 1 0,1-1 0,-1 0 0,0 1 1,1-1-1,-2 0 0,1 1 0,0-1 0,0 1 0,-1-1 0,1 0 0,-1 1 0,0-1 0,0 1 1,-2-5-1,-12-6-7146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18.49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0 158 10338,'0'0'4818,"16"-3"-3840,-7 1-918,10-2 155,0-1 0,-1-1 0,0-1 1,19-8-1,32-16 56,2 3 0,76-18 0,-135 43-222,0 0 0,0 1-1,1 1 1,19 0 0,-31 1-36,0 0-1,0 0 1,0 1 0,1-1-1,-1 0 1,0 1 0,0-1-1,0 1 1,0-1 0,0 1-1,0-1 1,0 1 0,0 0-1,0-1 1,0 1 0,0 0-1,-1 0 1,1 0 0,0 0-1,-1 0 1,1 0 0,0 0-1,-1 0 1,1 0 0,0 2-1,1 4 154,1-1-1,-1 1 1,1 9-1,-1-6-40,1 12-26,-1-1 1,0 1 0,-3 33-1,0-15-43,2 41 14,-3 98 106,1-155-22,-2 0 0,-1-1 1,-9 33-1,12-55-167,1 1 0,-1-1 0,0 1 0,1-1 0,-1 0 0,0 1 0,0-1-1,0 0 1,0 1 0,0-1 0,0 0 0,0 0 0,-1 0 0,1 0 0,0 0 0,0 0 0,-1-1 0,1 1 0,-1 0 0,1 0 0,-1-1 0,1 1-1,-1-1 1,-2 1 0,-3 0-1033,0-1 0,0 0 1,0 0-1,-11-2 0,17 2 762,-21-3-8187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18.87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17987,'0'0'2617,"27"90"-2577,-23-65 32,1 1-24,-1-1 8,1-8-56,-5-8-112,4-9-432,1-9-1417,-1-16-1151,5-14-2818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19.23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163 0 17467,'0'0'3352,"-2"19"-3288,-6 63-40,6-70-42,0-1 1,-1 1 0,0-1-1,-1 0 1,0 0 0,-8 14-1,3-6-167,-3 4-1310,-2 0 1,-24 32-1,20-30 269,17-23 1211,0-1 0,0 0-1,-1 1 1,1-1 0,0 0 0,-1 0 0,1 0 0,-1 0 0,-2 2 0,2-3 528,4-1-249,130-94 2424,-122 90-2682,-9 5-6,-1 0 0,0-1 0,1 1 0,-1 0 1,0 0-1,1 0 0,-1 0 0,0 0 0,1 0 1,-1 0-1,0 0 0,1 0 0,-1 0 0,0 0 1,1 0-1,-1 0 0,0 0 0,1 0 0,-1 0 1,0 0-1,1 1 0,-1-1 0,0 0 0,1 0 1,-1 1-1,0 4 2,0-4-1,-3 9-160,-1 0 0,1 0 0,-1-1 0,-1 0 0,0 1 1,0-2-1,-7 10 0,2-3-372,-12 19 122,-3-1 1,-29 31-1,50-60 792,3-3-190,0-1 0,1 1 0,-1 0-1,0 0 1,0 0 0,1 0 0,-1 0 0,0 0 0,1 0-1,-1 0 1,1 0 0,-1 0 0,1 0 0,-1 0 0,1 3 1261,3-6-894,27-18-59,-1-1-1,-2-1 1,39-40-1,39-31-3152,-95 87-1575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19.56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12202,'0'0'5665,"0"115"-3704,0-72-497,0 3-568,0 1-352,0-4-240,0-5-296,0-8-8,0-9-24,0-25-3184,0-17-4002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25.80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5 11546,'0'0'9038,"15"0"-7153,87-4-1225,-101 4-711,-1 0-1,1 0 1,-1 0-1,1 0 1,-1 1-1,1-1 1,-1 0-1,0 0 1,1 0-1,-1 0 1,0 1-1,1-1 1,-1 0-1,1 1 1,-1-1-1,0 0 1,0 1-1,1-1 1,-1 0-1,0 1 1,0-1-1,1 0 1,-1 1-1,0-1 1,0 1-1,0-1 1,1 0-1,-1 1 0,0-1 1,0 1-1,0-1 1,0 1-1,0-1 1,0 1-1,0-1 1,0 0-1,0 1 1,0-1-1,0 1 1,-1-1-1,1 1 1,-6 21-1176,6-20 1120,-3 4-839,0 0-1,0 0 1,-5 7 0,-14 20-9868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26.15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76 16291,'0'0'3473,"16"-4"-3102,52-15-202,-56 15-132,0-1-1,-1 1 1,21-14 0,-24 14-191,1-1 0,-1 1 0,14-5 0,-22 9 102,0 0 1,0 0-1,0 0 0,1 0 1,-1 0-1,0 0 1,0 0-1,0 0 1,1 0-1,-1 0 1,0 0-1,0 0 0,0 0 1,1 0-1,-1 0 1,0 0-1,0 0 1,0 1-1,0-1 1,1 0-1,-1 0 0,0 0 1,0 0-1,0 0 1,0 0-1,0 0 1,1 1-1,-1-1 1,0 0-1,0 0 0,0 0 1,0 0-1,0 1 1,0-1-1,0 0 1,0 0-1,0 0 1,0 0-1,1 1 0,-1-1 1,0 0-1,0 0 1,0 0-1,0 1 1,0-1-1,0 0 0,0 0 1,-1 0-1,1 1 1,0-1-1,0 0 1,-2 13-657,-4 0-187,0 0 0,0 0 0,-2 0 0,1-1 1,-2 0-1,-12 15 0,-3 4 935,-5 4 1509,18-21-78,0 0-1,-14 25 1,24-37-1424,0 0-1,0 0 1,0 0 0,1 0-1,-1 0 1,1 1 0,-1-1-1,1 0 1,0 3 0,0-4-427,3-3-998,11-9-1272,0-5-2575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26.51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51 1 14563,'0'0'3824,"4"102"-3752,-4-85-72,-18 13-368,0-5-1472,0-3-3409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26.84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0 281 13378,'0'0'3630,"6"-2"-3136,15-4 26,-1-1 0,0 0 0,0-2 1,20-12-1,80-53 738,-55 33-624,82-41-56,-130 74-578,38-11 0,-42 14-46,-13 6 39,0-1 1,0 0 0,0 0-1,0 0 1,0 0 0,0 0 0,0 0-1,0 0 1,0 0 0,0 0-1,0 0 1,0 0 0,0 0 0,0 0-1,0 1 1,0-1 0,0 0-1,0 0 1,0 0 0,0 0-1,0 0 1,0 0 0,0 0 0,0 0-1,0 0 1,0 0 0,0 1-1,0-1 1,0 0 0,0 0-1,0 0 1,0 0 0,0 0 0,0 0-1,0 0 1,0 0 0,0 0-1,0 0 1,0 0 0,0 1-1,0-1 1,0 0 0,0 0 0,0 0-1,0 0 1,1 0 0,-1 0-1,0 0 1,0 0 0,0 0 0,0 0-1,0 0 1,0 0 0,0 0-1,0 0 1,0 0 0,0 0-1,1 0 1,-1 0 0,0 0 0,0 0-1,0 0 1,0 0 0,0 0-1,0 0 1,-6 10-421,5-9 348,-17 22-1535,-7 3-2422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27.79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0 358 9538,'0'0'7285,"0"0"-7278,1 0-1,-1 0 1,0 0 0,0 0 0,0 0-1,0 0 1,0 0 0,0 0 0,0 0-1,0-1 1,0 1 0,1 0-1,-1 0 1,0 0 0,0 0 0,0 0-1,0 0 1,0 0 0,0 0 0,0 0-1,0 0 1,1 0 0,-1 0-1,0 0 1,0 0 0,0 1 0,0-1-1,0 0 1,0 0 0,0 0 0,0 0-1,0 0 1,1 0 0,-1 0-1,0 0 1,0 0 0,0 0 0,0 0-1,0 0 1,0 0 0,0 0 0,0 1-1,0-1 1,0 0 0,0 0-1,0 0 1,0 0 0,0 0 0,0 0-1,0 0 1,0 0 0,0 1 0,0-1-1,0 0 1,0 0 0,0 0-1,0 0 1,0 0 0,0 0 0,0 0-1,0 0 1,0 1 0,0-1-1,0 0 1,0 0 0,1 8 189,0 0 1,0 0-1,-1 0 1,-1 11-1,0 3 313,0 10 380,0-18-617,1-1 1,0 0-1,1 1 1,4 18-1,-6-47-991,1-1-1,1 1 0,1 0 1,0-1-1,1 1 1,0 0-1,10-25 0,-5 23 843,0 0-1,2 0 1,0 1-1,0 0 1,2 1-1,24-26 1,-34 40-68,-1-1 0,1 1 0,0 0 0,-1-1 0,1 1 0,0 0 0,-1 0 0,1 1 0,0-1 0,0 0 0,0 1 0,0-1 0,0 1 0,0-1 0,2 1 0,-3 0-34,-1 0 0,0 0 1,1 0-1,-1 0 0,0 1 1,0-1-1,1 0 0,-1 0 1,0 0-1,0 1 0,1-1 0,-1 0 1,0 0-1,0 1 0,1-1 1,-1 0-1,0 0 0,0 1 1,0-1-1,0 0 0,1 1 1,-1-1-1,0 0 0,0 1 1,0-1-1,0 0 0,0 1 1,0-1-1,0 0 0,0 1 0,0-1 1,0 17 543,0-10-392,-1 6-36,0 1-1,-1 0 1,0-1 0,-1 1 0,-5 14-1,-29 63-1260,32-81 601,5-10 510,0 0 1,0 0 0,0 0 0,0 0 0,0 0 0,0 0 0,0 0 0,0 0 0,0 0-1,0 0 1,0 0 0,0 0 0,0 0 0,0 0 0,0 0 0,0 0 0,0 0 0,0 0-1,0 0 1,0 0 0,0 0 0,0 0 0,0 0 0,-1 0 0,1 0 0,0 0-1,0 0 1,0 0 0,0 0 0,0 0 0,0 0 0,0 0 0,0 0 0,0 0 0,0 0-1,0 0 1,7-19-235,8-8 205,1 0 0,1 0 0,32-36 0,71-67 48,-50 58 177,-47 47 632,1 2-1,40-30 1,-61 51-797,-1 0 0,1 1 0,0-1 1,0 1-1,0 0 0,0-1 0,0 1 0,0 1 0,1-1 0,-1 0 0,0 1 1,0 0-1,1 0 0,3 0 0,-6 0-20,-1 0 1,1 0-1,-1 0 1,1 1-1,-1-1 1,1 0-1,-1 0 1,1 1-1,-1-1 1,1 0-1,-1 1 1,0-1-1,1 0 1,-1 1-1,0-1 1,1 1-1,-1-1 1,0 1-1,1-1 1,-1 1-1,0-1 1,0 1-1,1-1 0,-1 1 1,0-1-1,0 1 1,0-1-1,0 1 1,0-1-1,0 1 1,0 1-1,0 20-44,0-16 41,0 72-36,0-77 43,0 0 1,1 1-1,-1-1 1,0 0 0,1 0-1,-1 1 1,1-1-1,-1 0 1,1 0-1,0 0 1,-1 0-1,1 0 1,0 1 0,0-1-1,0-1 1,0 1-1,0 0 1,0 0-1,0 0 1,0 0 0,0-1-1,1 1 1,-1-1-1,0 1 1,3 0-1,4 2 98,0-1 0,0 0-1,9 2 1,-10-3-4,-5-1-94,-1 1 0,1-1-1,-1 1 1,0-1 0,1 1 0,-1 0-1,0 0 1,1 0 0,-1 0 0,0 0-1,0 0 1,0 0 0,0 0 0,0 0-1,0 0 1,0 0 0,0 1 0,0-1-1,-1 0 1,1 1 0,-1-1 0,1 1-1,-1-1 1,1 1 0,-1-1 0,1 3 0,0 5 13,0 0 0,-1 0 1,-1 13-1,1-9 3,1 0 4,-2-1 1,1 0 0,-1 0 0,-1 0 0,0 0-1,-1-1 1,0 1 0,0-1 0,-6 12 0,8-22-42,1 0 1,-1-1 0,1 1-1,0 0 1,-1-1 0,0 1-1,1-1 1,-1 1 0,1 0 0,-1-1-1,0 0 1,1 1 0,-1-1-1,0 1 1,0-1 0,1 0-1,-1 1 1,0-1 0,0 0-1,0 0 1,-12-1-3350,0-6-4165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28.15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14915,'0'0'3016,"1"13"-3231,-1-1 215,-1-1-1,2-1 1,-1 1 0,2-1 0,-1 1 0,1-1 0,5 16 0,-5-19 5,0 0 1,-1 0-1,0 0 1,0 0-1,-1 0 0,0 0 1,-1 12-1,0 4 144,0 152 1064,3 204 1143,7-170-1896,-8-196-534,1 0 0,0-1 0,0 1-1,7 16 1,-3-16-1883,2-11-3320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10.87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123 0 13290,'0'0'2517,"-3"16"-1049,-47 215 2156,6-16-2977,18-103-624,29-123-309,0-9 235,11-29-1,3 2-238,2 2 1,3 0-1,1 1 1,57-79-1,-78 120 274,1-2-16,1 0 0,0 1 1,0-1-1,0 1 0,0 0 0,1 0 0,0 0 0,7-4 0,-12 8 26,1 0-1,-1 0 0,0-1 0,1 1 0,-1 0 0,0 0 1,1 0-1,-1 0 0,1 0 0,-1 0 0,1 0 0,-1 0 1,0 0-1,1 0 0,-1 0 0,1 0 0,-1 0 1,1 0-1,-1 0 0,0 0 0,1 0 0,-1 0 0,0 1 1,1-1-1,-1 0 0,1 0 0,-1 1 0,0-1 1,1 0-1,0 1 18,-1 0 0,1 0 0,0 0 0,-1 0 0,1 0 0,-1 0-1,0 1 1,1-1 0,-1 0 0,0 2 0,2 12 291,-1 1-1,0-1 0,-2 1 0,0-1 1,0 0-1,-2 1 0,-3 14 0,-37 106 1586,37-118-1668,-25 59 624,27-67-808,-1 0 0,-1 0 0,0 0-1,0-1 1,-9 9 0,14-17-91,0 1 1,0-1-1,0 0 0,0 0 1,0 0-1,0-1 0,0 1 1,-1 0-1,1 0 0,0-1 0,-1 1 1,1 0-1,0-1 0,-1 0 1,1 1-1,-3-1 0,3 0-68,0 0 1,0 0-1,-1 0 0,1-1 0,0 1 0,0 0 0,0-1 1,0 1-1,0-1 0,0 0 0,-1 1 0,1-1 0,1 0 0,-1 0 1,0 1-1,0-1 0,0 0 0,0 0 0,-1-2 0,-11-16-3562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29.00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14123,'0'0'10930,"27"43"-10818,-14-26 8,5 0-120,0-4-112,-9-9-1849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34.42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12082,'0'0'2413,"0"0"-2019,0 1-1,0 0 1,0 0 0,0-1-1,1 1 1,-1 0-1,0-1 1,0 1 0,1 0-1,-1-1 1,0 1 0,1 0-1,-1-1 1,0 1-1,1-1 1,0 2 0,5 0-412,-4-2 2,-1 0 0,0 0 0,1 0-1,-1 1 1,0-1 0,0 0 0,1 1 0,-1 0 0,0-1 0,0 1 0,0 0-1,0-1 1,0 1 0,1 0 0,-2 0 0,1 0 0,0 0 0,0 0 0,0 0 0,0 0-1,0 0 1,-1 0 0,1 0 0,-1 1 0,1-1 0,-1 0 0,1 0 0,-1 1-1,1 1 1,0 50-2986,-1-23-711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34.79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12 30 5089,'0'0'12887,"2"6"-12517,1 1-419,0 0 0,-1 0 0,1 1 1,-2-1-1,1 1 0,-1-1 0,1 13 0,-3 56-726,0-59 557,-2 15 103,-1 0 0,-15 52 1,19-82 133,-2 7 384,6-15-57,0 0-389,22-31 168,-2-2 1,30-67-1,-42 77-2145,-1 1 0,10-49 0,-13 46-3150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35.14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15 10 4584,'0'0'7987,"1"-2"-6637,-1 0-1067,2-3 537,-1 9 582,-1-3-969,-9 230-226,0 62 157,9-262-359,0-28-6,0-1 0,0 1-1,0-1 1,0 0 0,1 1 0,-1-1 0,1 0-1,-1 1 1,2 2 0,-2-5-1,0 0-1,0 0 1,0 0-1,0 0 1,1 0-1,-1 0 1,0 0-1,0 0 1,0 0-1,0 0 1,0 0-1,0 0 1,1 1-1,-1-1 1,0 0-1,0 0 1,0 0-1,0 0 1,0 0-1,0 0 1,1 0 0,-1 0-1,0 0 1,0 0-1,0 0 1,0 0-1,0 0 1,0-1-1,1 1 1,-1 0-1,0 0 1,0 0-1,0 0 1,0 0-1,0 0 1,0 0-1,0 0 1,1 0-1,-1 0 1,0 0-1,0-1 1,0 1 0,0 0-1,0 0 1,0 0-1,0 0 1,0 0-1,0 0 1,0 0-1,0-1 1,0 1-1,0 0 1,0 0-1,0 0 1,0 0-1,0 0 1,0-1-1,0 1 1,0 0-1,0 0 1,0 0-1,0 0 1,2-8-101,0 0 0,0 0 0,-1 0 0,0-1 0,-1-11 0,1-3-382,4-34-2821,-1-2-4559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35.64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13810,'0'0'4474,"3"10"-4430,10 31-33,-6-22 14,-5-12-20,1 0-1,-1 0 1,0 1 0,0-1-1,-1 1 1,0 0 0,0 10 0,3 89 37,-4 38 1,14 509-24,14-319 118,7 95 712,-33-376-703,-2-33 117,1 0 0,1 0 1,5 26-1,-6-46-220,-1-12-56,0-134-2103,0 60-750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36.40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5 0 13530,'0'0'6905,"-4"14"-6324,17 3-489,-10-15-74,0 1-1,0 0 0,-1 0 0,0 0 1,3 5-1,-2-2-181,0 0 0,-1 1-1,0-1 1,0 1 0,-1 0 0,0 0 0,0 0 0,-1 12 0,0-14 21,0 1 0,0-1 1,-1 0-1,0 0 0,0 1 1,0-1-1,-1 0 0,1 0 1,-1 0-1,-1 0 1,-4 8-1,-3 3-184,-3 2 737,13-17 66,0 0-101,0 0-368,0 0 0,1 0 0,-1 0 0,0 0 0,1 0 0,0 0 0,-1 0 0,1 0 0,0 0-1,-1 0 1,1 0 0,0 0 0,0 0 0,0 0 0,0 0 0,-1-1 0,1 1 0,0 0 0,1-1 0,-1 1 0,0-1 0,0 1 0,0-1-1,0 0 1,2 1 0,10 7-143,-11-5 87,0 1 0,0 0-1,0 0 1,-1-1-1,1 1 1,-1 0-1,0 1 1,0-1 0,0 0-1,-1 0 1,0 0-1,1 0 1,-1 1 0,-2 6-1,2 5 9,-1 4-71,-1 0 0,-1 0 0,-9 28-1,7-27 493,1 0 0,0-1 0,-1 33-1,5-52-285,1 0 0,-1 0-1,1 0 1,-1 0 0,1 0 0,-1 0-1,1 0 1,0 0 0,-1 0-1,1 0 1,0 0 0,0-1-1,-1 1 1,1 0 0,0-1 0,0 1-1,0 0 1,2 0 0,23 13 678,-18-10-573,38 23 85,-29-13-2707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37.03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9514,'0'0'13194,"22"8"-13290,-17-4-184,4 5-432,-5 8-720,-4-4-641,0 4-3312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37.41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4 15595,'0'0'1095,"3"17"-974,9 54-152,-10-53 49,0 0 0,-2 31 1,-1-17 176,1 136 789,2-167-904,-1-1 0,0 0 0,1 1 0,-1-1 0,0 0 1,1 0-1,-1 0 0,1 0 0,-1 0 0,0-1 0,1 1 0,-1 0 1,0-1-1,1 1 0,0-1 0,1-2-42,-1 1 1,1-1-1,-1 0 1,0 0-1,0 0 1,0-1-1,0 1 1,-1 0-1,2-5 1,3-6 4,10-16-28,17-39-322,22-84-4060,-53 148 3994,21-65-7262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37.75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4296,'0'0'14011,"0"63"-13851,5-50-152,-1 0 0,1-5-8,-5 1 16,0-1-16,0-3 0,0 3-104,9-8-360,-5-8-5265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38.78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150 0 14403,'0'0'4732,"0"12"-4543,1 2-144,-1-4-16,1 0 0,0 0 0,0 0 1,4 10-1,-2-2 111,-1 1 1,-1-1-1,0 19 1,0 4 161,1 14-114,-1-1 0,-4 1 0,-14 88 0,16-137-179,0 0 1,-1 0 0,0-1 0,0 1 0,-4 6-1,5-11-22,1 1-1,-1-1 0,0 0 1,0 1-1,0-1 1,0 0-1,0 0 0,0 0 1,0 0-1,-1 0 1,1 0-1,0 0 0,-1 0 1,1-1-1,0 1 1,-1 0-1,1-1 0,-1 1 1,1-1-1,-1 0 1,1 1-1,-1-1 0,-1 0 1,-82 0-4543,84 0 4572,0 0 0,0 0 0,1 0 0,-1 0 0,0 0 0,1-1 0,-1 1 0,0 0-1,1-1 1,-1 1 0,0 0 0,1-1 0,-1 1 0,1-1 0,-1 1 0,0-1 0,1 1 0,-1-1 0,1 1 0,0-1 0,-1 1 0,1-1 0,-1 0 0,1 1 0,0-1 0,-1 0 0,1 1-1,0-1 1,0-1 0,-3-23 265,3 8-280,4-31 1,-3 41-1,1 0 0,0 0-1,0 0 1,0 1 0,1-1 0,0 1-1,5-9 1,-3 7 6,0 0 0,1 0 0,0 0-1,0 1 1,0 0 0,1 0 0,10-8 0,11-4 53,57-30 1,-78 46-48,0 0 1,0 0-1,0 1 0,0 0 0,11-2 1,-15 4 6,-1-1 1,1 1 0,-1 0-1,0 0 1,1 0 0,-1 1-1,0-1 1,1 1 0,-1-1-1,0 1 1,1 0 0,-1 0-1,0 0 1,0 0-1,0 0 1,0 0 0,0 0-1,0 1 1,0-1 0,3 4-1,8 10 154,0 1 0,-2 0 0,0 1 0,0 0 0,-2 1 0,0-1 0,-1 2-1,6 20 1,-11-26-40,-1 0-1,-1 0 0,0 0 1,0 0-1,-3 17 1,1 3 23,1-28-136,-1 1 1,0 0 0,0-1 0,0 1-1,-1-1 1,0 1 0,0-1-1,0 0 1,0 0 0,-1 0 0,0 0-1,0 0 1,-1-1 0,1 1 0,-1-1-1,-7 6 1,9-8-16,0-1 0,0-1 0,0 1 0,0 0 0,0 0 0,0-1 0,0 1 0,0-1 0,0 0 0,-1 1 0,1-1 0,0 0 0,0 0 0,0 0 0,-1-1 0,1 1 0,0-1 0,0 1 0,0-1 0,0 0 0,0 1 1,0-1-1,0 0 0,0 0 0,0-1 0,0 1 0,1 0 0,-4-3 0,4 0-18,-1 0 1,1 0 0,0 1 0,0-1 0,1 0-1,-1 0 1,1 0 0,0 0 0,0 0-1,1-6 1,0-5-20,-1 8 16,0-1 1,1 1-1,0 0 1,1 0-1,-1 0 0,1 0 1,1 0-1,-1 1 0,5-9 1,0 3-41,1 0 1,0 1-1,17-19 1,-19 23 36,-5 5 6,0 1 0,0-1 0,0 1 0,1 0 1,-1-1-1,0 1 0,0 0 0,1 0 0,-1 0 0,1 0 0,-1 0 0,1 0 0,-1 1 0,1-1 0,0 0 0,-1 1 1,1 0-1,0-1 0,-1 1 0,1 0 0,0-1 0,2 1 0,-4 0 14,1 1-1,0-1 1,-1 0-1,1 0 1,0 0-1,-1 1 1,1-1-1,-1 0 1,1 1-1,0-1 1,-1 1-1,1-1 1,-1 1-1,1-1 1,-1 1-1,1-1 1,-1 1-1,0-1 1,1 1-1,9 17 77,4 3-49,-3-11 4,-7-7-29,0 1 0,0-1 0,-1 1 0,1 0 0,-1 0 1,4 7-1,61 94 582,-64-99-517,-3-6-46,-1 1 0,1-1-1,-1 1 1,0-1-1,1 1 1,-1-1 0,0 1-1,1-1 1,-1 1 0,0 0-1,0-1 1,1 1-1,-1-1 1,0 1 0,0 0-1,0-1 1,0 1-1,0 0 1,0-1 0,0 2-1,4 22 785,1 13 1058,-6-29-1804,0 1 0,0 0-1,-1-1 1,0 1 0,-1-1 0,0 0-1,-5 10 1,1-1-38,-15 32-205,-2-2 1,-2 0-1,-2-2 0,-43 53 0,37-56-988,-2-2-1,-2-2 1,-1-1 0,-53 38 0,25-26-3062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24.15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1 127 4176,'0'0'7830,"7"0"-6696,24 0 146,-30 0-1083,1 0-1,-1 0 1,1 1-1,0-1 1,-1 0 0,1 0-1,-1 1 1,1-1-1,-1 1 1,1 0-1,-1-1 1,1 1-1,-1 0 1,0 0 0,1 0-1,-1 0 1,0 0-1,0 0 1,1 0-1,0 1 1,-2-1-161,1 0 0,0 0 0,0 0 0,0 0 0,0 0 1,0-1-1,0 1 0,0 0 0,0-1 0,1 1 0,-1-1 0,1 1 0,27 10 465,-24-9-467,-1 0 0,0 0 0,1-1 0,0 0 0,-1 1 0,1-2-1,8 2 1,-4-2-99,-5 0 53,0 1 0,0-1 0,0 0 0,0 0 0,0-1 0,0 1-1,0-1 1,0 0 0,0 0 0,-1 0 0,1-1 0,0 1 0,-1-1 0,1 0 0,-1 0 0,7-5 0,27-29-815,-10 7-594,-3 4 273,-17 18 935,0-1 0,0 1 1,1 0-1,0 0 0,0 1 0,0 0 0,12-6 0,-18 11 426,0 1-1,0-1 1,0 1 0,0-1-1,0 1 1,0 0-1,0 0 1,0 0 0,1 0-1,-1 0 1,0 0-1,0 0 1,0 1-1,0-1 1,0 1 0,0 0-1,0-1 1,0 1-1,3 2 1,-1 2 294,-3-3-376,0 0 1,1 0 0,-1-1 0,0 1-1,1 0 1,-1-1 0,1 1 0,0-1 0,-1 0-1,1 1 1,0-1 0,0 0 0,0 0 0,0 0-1,0 0 1,0-1 0,0 1 0,0 0 0,0-1-1,0 1 1,0-1 0,1 0 0,-1 0 0,2 0-1,5 0-260,0 0 0,0 0 0,0-1 1,0 0-1,0-1 0,14-4 0,-16 4 91,0 0 0,0 0 0,0 1 0,0 0 0,0 0 0,0 1 0,11 0 0,-6 0 179,-11 0 375,-1 1-482,0 0 0,0 0 0,0 0-1,0 0 1,-1-1 0,1 1 0,0 0 0,0 0 0,0 0-1,-1-1 1,1 1 0,-1 0 0,1 0 0,0-1 0,-2 2-1,-12 10-178,13-12 144,-21 15-1461,-41 19 0,10-11-3162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11.20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0 11178,'0'0'8305,"20"10"-6831,69 32-296,-57-28-295,-1-1 0,59 15 0,-64-23-626,1-1 0,-1-1 1,37-1-1,-27-2-561,-36 0 283,0 0-1,0 0 1,1 0 0,-1 0 0,0 0-1,0 0 1,0 0 0,1 0 0,-1 0-1,0 0 1,0 0 0,0 0 0,1 0-1,-1 0 1,0 0 0,0 0 0,0 0-1,1 0 1,-1 0 0,0-1 0,0 1-1,0 0 1,0 0 0,1 0 0,-1 0-1,0 0 1,0-1 0,0 1 0,0 0-1,0 0 1,1 0 0,-4-10-448,0 4 9,0-1 0,-1 1 0,0-1 0,0 1 0,0 0 0,-1 1 0,-6-7 0,-19-17-6001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39.38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7465,'0'0'16756,"45"102"-16756,-40-102-552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40.23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17035,'0'0'6305,"76"98"-6176,-58-72-129,-9-1 0,0-8-161,-4-8-767,-1-1-1232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40.68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16363,'0'0'7426,"36"8"-7474,-23-4-545,-8 22-479,-5-9-704,0 8-2169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41.04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17419,'0'0'3084,"2"20"-2971,14 127-86,17 161 153,-33-307-163,0 0 1,0 0-1,0 0 1,0 0-1,1 0 1,-1 0-1,0 0 1,1 0-1,-1 0 1,0 0 0,1 0-1,0 0 1,-1-1-1,1 1 1,-1 0-1,1 0 1,1 0-1,-2-1-2,1 0-1,-1 1 1,1-1 0,-1 0-1,1 0 1,-1 0-1,1 0 1,0 0-1,-1 0 1,1-1 0,-1 1-1,1 0 1,-1 0-1,1 0 1,-1 0-1,1-1 1,-1 1 0,0 0-1,1 0 1,-1-1-1,1 1 1,-1 0-1,1-1 1,-1 1-1,0-1 1,1 1 0,-1 0-1,0-1 1,1 1-1,-1-1 1,0 1-1,0-1 1,0 1 0,1-1-1,-1 0 1,12-21 97,13-34 0,-13 28-115,64-189-2035,-59 162 378,11-33-3724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41.37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77 0 12186,'0'0'10226,"0"22"-10218,0-5 32,0 8-40,-14 1 0,-8 16-320,4-8-1176,-5-8-3969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41.72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13154,'0'0'6834,"18"119"-6274,-14-85-216,1 0-224,-1 0-112,1-8 40,-1-5-48,1-4-8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42.07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65 14067,'0'0'1905,"15"-1"-1737,7 0-129,6 1 61,33-7 0,-1-3 712,86-27 0,-140 35-744,0 1 0,0-1 0,0 1 0,0 0 0,1 0 0,-1 1 0,0-1 0,0 2 0,8 0 0,-13-1-37,0 0 0,0 1 1,0-1-1,0 1 0,0-1 0,1 1 0,-1-1 0,0 1 0,0 0 0,0-1 1,0 1-1,-1 0 0,1 0 0,0 0 0,0 0 0,0 0 0,-1 0 1,1 0-1,0 0 0,-1 0 0,1 0 0,-1 0 0,0 0 0,1 1 0,-1-1 1,0 0-1,1 0 0,-1 2 0,1 5 201,-1 0-1,0 0 1,-1 12 0,0-13-169,-1 12 73,0 0-1,-2-1 1,-7 23 0,-24 56 141,9-25-189,19-50-66,4-12-20,0 1 1,0-1-1,-2 1 0,1-1 0,-1 0 0,0-1 0,-10 13 0,14-20-77,-1 0 1,0-1-1,0 1 1,0 0-1,0-1 1,-1 1-1,1-1 1,0 0-1,-1 0 0,1 0 1,-1 0-1,-3 1 1,0-1-792,-1 0 0,0 0 1,-9-1-1,8 0-225,-15 0-4323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42.43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9 13 11882,'0'0'6858,"-9"115"-5898,9-98-472,0-4-392,0-9-96,9-25-1488,5-13 359,-1-4-2944</inkml:trace>
  <inkml:trace contextRef="#ctx0" brushRef="#br0" timeOffset="1">9 13 17595,'104'-12'2193,"-113"29"-1657,4 0-224,-4-5 544,5 1-488,-1 0-320,5-5-48,0 1-264,-4-5-384,-1 5-744,1-9-769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42.79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45 1 9522,'0'0'7686,"0"18"-7190,0 130 1048,1-129-1531,-1-1 0,-1 1 0,-1 0 0,0-1 0,-11 37 1,10-45-362,2-8 256,1 0-1,0 0 1,-1 0 0,0 0 0,1 0 0,-1 0 0,0-1 0,0 1 0,0 0 0,0-1 0,-1 1 0,1-1 0,-3 4 0,4-5 70,0 0 0,0 0 1,0 0-1,0 0 0,-1 0 1,1 0-1,0 0 1,0 1-1,0-1 0,0 0 1,0 0-1,0 0 0,0 0 1,-1 0-1,1 0 0,0 0 1,0 0-1,0 0 1,0 0-1,0 0 0,-1 0 1,1 0-1,0 0 0,0 0 1,0 0-1,0 0 0,0 0 1,0 0-1,-1 0 1,1 0-1,0 0 0,0 0 1,0 0-1,0 0 0,0 0 1,0-1-1,-1 1 0,1 0 1,0 0-1,0 0 1,0 0-1,0 0 0,0 0 1,0 0-1,0 0 0,0-1 1,0 1-1,0 0 0,-1 0 1,1 0-1,0 0 0,0 0 1,0 0-1,0-1 1,0 1-1,0 0 0,0 0 1,0 0-1,0 0 0,0 0 1,0-1-1,0 1 0,0 0 1,0 0-1,0-2-350,-4-9-2161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43.20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176 34 13954,'0'0'1376,"5"0"-1100,-2 0-228,0 1-12,-1-1-1,0 0 1,1 0 0,-1 0 0,0-1 0,1 1 0,-1-1 0,0 1 0,0-1 0,0 0 0,1 0 0,-1 0 0,0 0-1,3-2 1,-2 1 58,0-1 0,0 1-1,1-1 1,-1 1-1,0 0 1,1 0-1,0 1 1,0-1 0,-1 1-1,1 0 1,0 0-1,0 0 1,0 0 0,0 1-1,5-1 1,-9 2-89,1-1 0,-1 0 1,0 0-1,1 1 0,-1-1 0,0 0 1,1 1-1,-1-1 0,0 1 1,0-1-1,1 0 0,-1 1 1,0-1-1,0 1 0,0-1 0,1 0 1,-1 1-1,0-1 0,0 1 1,0-1-1,0 1 0,0-1 1,0 1-1,0-1 0,0 1 0,0 0 1,0 19-136,-1-13-125,1-4 111,0 0 0,-1-1 0,1 1-1,-1-1 1,0 1 0,0 0-1,0-1 1,0 0 0,-3 5 0,-17 24-604,-2 1 748,-8 19 153,32-51-146,-1 0 1,0 0-1,0 0 1,0 0-1,0 0 1,0 0-1,0 0 0,0 0 1,0 0-1,1-1 1,-1 1-1,0 0 0,0 0 1,0 0-1,0 0 1,0 0-1,0 0 1,1 0-1,-1 0 0,0 0 1,0 0-1,0 0 1,0 0-1,0 0 1,0 0-1,1 0 0,-1 0 1,0 0-1,0 0 1,0 0-1,0 1 1,0-1-1,0 0 0,0 0 1,0 0-1,1 0 1,-1 0-1,0 0 0,0 0 1,0 0-1,0 0 1,0 0-1,0 1 1,0-1-1,0 0 0,0 0 1,0 0-1,0 0 1,0 0-1,0 0 1,1 0-1,-1 1 0,0-1 1,0 0-1,0 0 1,0 0-1,0 0 1,0 0-1,0 0 0,0 1 1,0-1-1,-1 0 1,1 0-1,0 0 0,0 0 1,0 0-1,0 1 1,14-7 931,-11 5-615,-2 1-298,-1-1 0,1 1 0,-1 0-1,0 0 1,1 0 0,-1 0 0,1 0 0,-1-1 0,1 1-1,-1 0 1,1 0 0,-1 0 0,1 0 0,-1 1 0,1-1-1,-1 0 1,1 0 0,-1 0 0,0 0 0,1 0 0,-1 1 0,1-1-1,-1 0 1,1 1 0,1 12 76,-2-10-122,-1 6-103,0 0-1,-1 0 1,0 0-1,0 0 1,-1-1-1,0 1 1,-1-1-1,0 0 1,-6 11-1,0-1-317,-5 10-436,-2-1 1,0 0-1,-36 40 0,-32 20 2460,82-84-1082,2-3-383,1 1-1,-1-1 1,1 1-1,-1-1 1,1 0-1,0 1 1,-1-1-1,1 1 1,-1-1-1,1 1 1,0-1-1,-1 1 0,1-1 1,0 1-1,0-1 1,0 1-1,-1-1 1,1 2-1,0-1 387,4-1-340,2-1-131,1 1-1,-1-1 1,1-1-1,-1 1 0,0-1 1,8-3-1,40-20 234,-24 11-82,37-18 654,103-67 0,-143 78-903,-26 20-142,-3 1-146,-2 0 15,0 1-1,0 0 1,0 1 0,1-1 0,-1 1 0,0-1-1,1 1 1,-1 0 0,1 1 0,-1-1 0,-4 5-1,-18 10-2737,-9-3-4328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11.55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0 19124,'0'0'5233,"88"96"-6930,-79-79-2840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43.55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35 0 10922,'0'0'7695,"0"2"-7365,0 10 171,1 32 192,-3 0 0,-10 70 0,-10 21-1159,23-126-4020,5-12 2711,7-15 1510,-11 16-35,3-5 290,1 0-1,0 1 1,0 0 0,0 0 0,1 0-1,13-8 1,-18 13 126,-1 0 0,1 0-1,0 0 1,0 0 0,0 1 0,0-1-1,0 0 1,-1 1 0,1-1 0,0 1-1,0 0 1,0-1 0,0 1-1,1 0 1,-1 0 0,0 1 0,0-1-1,0 0 1,0 1 0,0-1 0,-1 1-1,1-1 1,0 1 0,0 0 0,0 0-1,0 0 1,-1 0 0,1 0-1,0 1 1,-1-1 0,1 0 0,-1 1-1,0-1 1,2 3 0,4 7 281,0 0 1,-1 0 0,-1 1-1,0 0 1,0 0-1,-1 0 1,-1 1-1,3 20 1,-3-20-507,-3-19-818,-1-13-2161,1-17-6755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44.20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1 107 15659,'0'0'2456,"4"4"-2392,14-4 440,5 0 297,0 0-305,4-4 16,0-9-168,0 1-176,-5-5-112,-4 4-56,0 0 0,-9 5-96,-9-1-544,0 1-224,-9-1-881,-9 5-5864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44.54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59 0 11482,'0'0'7418,"5"107"-6698,-5-73-416,0 8-48,0 9-120,-14 9-128,1-5 0,-1-4 0,5-4 0,0-17-8,4-13-240,5-22-1257,0-20-1071,5-5-4378</inkml:trace>
  <inkml:trace contextRef="#ctx0" brushRef="#br0" timeOffset="1">113 332 12138,'0'0'8610,"95"72"-7906,-73-50-320,1-10-240,-1-3-144,-8-5-168,-5-4-832,-5-17-1593,-4-4-4384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45.36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122 0 13850,'0'0'6049,"-5"21"-6016,-19 72-36,16-69-104,-1 0-1,-1-1 0,-14 24 1,15-31-187,1 1 0,0 0 1,-8 27-1,16-43 290,0-1 0,0 1 0,0 0 0,0-1 0,0 1 0,0 0 0,0-1 0,0 1 0,0-1 0,0 1 0,0 0 0,1-1 0,-1 1 0,0-1 0,0 1 0,0-1 0,1 1 0,-1 0 0,0-1 0,1 1 0,-1-1 0,1 0 0,-1 1 0,1-1 0,-1 1 0,0-1 0,2 1 0,16 8 160,-12-7-55,1 2-8,0-1 0,-1 1 0,1 1 1,-1-1-1,0 1 0,0 0 1,0 1-1,-1-1 0,9 12 0,-8-7 39,0 0 0,-1 0 0,0 0 0,0 1-1,5 21 1,-3-3 98,-2 1 0,-1 0 0,-2 0 0,-1 33-1,0-40-98,0-12-21,-1 0 0,-3 20 1,3-31-119,0 1 0,0 0 0,0 0 0,0 0 0,-1-1 0,1 1 0,0 0 0,-1 0 0,1-1 0,-1 1 0,1 0 0,-1-1-1,1 1 1,-1-1 0,1 1 0,-1 0 0,0-1 0,1 1 0,-1-1 0,0 0 0,1 1 0,-1-1 0,0 1 0,1-1 0,-1 0 0,0 0 0,0 1 0,0-1 0,1 0 0,-1 0 0,0 0 0,0 0 0,0 0 0,1 0 0,-1 0 0,0 0 0,0 0 0,0-1 0,1 1 0,-1 0 0,0 0 0,-1-1 0,0 0-230,-1 0-1,0 0 1,1 0-1,-1-1 1,1 1-1,-1-1 1,1 1-1,0-1 1,-1 0-1,-2-3 1,-13-24-3070,0-4-3794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46.01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0 145 13882,'0'0'3472,"3"-1"-3363,6-1-9,-1-1-1,0 0 1,0-1 0,0 0-1,0 0 1,-1-1-1,9-6 1,49-44 37,-21 15-120,-39 36-19,-5 3 1,1 1 1,0-1 0,0 0-1,0 0 1,0 1-1,0-1 1,0 0-1,0 1 1,0-1-1,0 1 1,0 0-1,0-1 1,0 1-1,1 0 1,1-1-1,-3 1 3,0 0-1,0 0 0,1 0 0,-1 0 0,0 0 1,0 0-1,0 0 0,0 0 0,0 0 0,1 0 1,-1 0-1,0 0 0,0 0 0,0 0 0,0 0 1,1 0-1,-1 1 0,0-1 0,0 0 0,0 0 1,0 0-1,0 0 0,0 0 0,1 0 0,-1 0 1,0 0-1,0 1 0,0-1 0,0 0 0,0 0 1,0 0-1,0 0 0,0 0 0,0 1 0,0-1 1,0 0-1,0 0 0,0 0 0,0 1 0,2 8 108,-1 1 0,-1-1 0,0 1 0,0-1 0,-1 1-1,0-1 1,-3 13 0,-3 5-108,-13 33-1,-48 109-664,68-168 671,0-1-1,-1 0 1,1 0 0,0 1-1,0-1 1,0 0-1,0 0 1,0 1-1,-1-1 1,1 0-1,0 1 1,0-1-1,0 0 1,0 1 0,0-1-1,0 0 1,0 1-1,0-1 1,0 0-1,0 0 1,0 1-1,0-1 1,0 0-1,1 1 1,-1-1 0,0 0-1,0 1 1,10-1 164,-10 0-171,3-1 26,0 0 1,0 0-1,0 0 1,0 0-1,0-1 1,0 1-1,0-1 1,0 0-1,3-3 1,24-23 63,-16 14-97,-6 6 0,7-6-417,0-1 0,19-24 0,-11 7-272,18-26 119,22-43-72,-57 93 647,-4 6 60,-2 3-29,1-1 0,-1 0 0,1 0 1,-1 1-1,1-1 0,-1 0 0,0 1 1,1-1-1,-1 0 0,1 1 0,-1-1 1,0 1-1,1-1 0,-1 1 1,0-1-1,0 0 0,0 1 0,1-1 1,-1 1-1,0-1 0,0 1 0,0 0 1,0-1-1,0 1 0,0 0 0,3 5 267,6 18 212,-1 1 1,0 0 0,-2 0-1,-1 0 1,2 32-1,-7-56-552,2 16 151,0-11-289,-1-7-567,0-17-1085,3-7-746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46.37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28 0 8905,'0'0'10694,"2"15"-10638,13 72-36,-11-49-4,-1 0 0,-4 55-1,0-32 192,8 108 503,0-2 212,-6-67-226,-3 112 405,1-205-1071,0-1 0,0 1 0,0-1 0,-1 1 0,-3 6 0,5-11-20,-1-1-27,1 0 0,-1-1 0,1 1 0,0 0 0,-1-1 0,1 1 1,-1 0-1,1-1 0,-1 1 0,0-1 0,1 1 0,-1-1 0,0 1 0,1-1 1,-1 1-1,0-1 0,1 0 0,-1 1 0,0-1 0,0 0 0,0 0 0,1 1 1,-1-1-1,0 0 0,0 0 0,0 0 0,1 0 0,-1 0 0,0 0 0,0 0 1,0-1-1,1 1 0,-3 0 0,-6-1-1028,-8 1-2689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46.97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66 11146,'0'0'6714,"4"1"-6245,16 1 773,1-1 0,21-1 0,-20 0-780,-13 0-349,-1-1-1,1 0 0,0-1 0,0 0 1,-1 0-1,14-6 0,48-27 92,-55 27-185,4-2-662,-24 17 171,1 0 1,-1-1-1,0 1 1,-8 6-1,-17 16-3938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47.32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16363,'0'0'3229,"3"23"-2998,0 2-159,13 113 180,-11 57 843,-5-136-752,2-46-330,1-10-430,3-12-970,5-21-1146,8-35 0,-6 6-7002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47.66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32 1 14891,'0'0'4297,"0"140"-3705,0-93-336,0 4-48,0-4 16,-4-5 216,4-4-272,-5-8-160,1-9 56,4-3-8,0-10-56,-5-8-272,1 0-720,-5 0-1321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48.04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94 11690,'0'0'5516,"9"0"-5156,10 0-195,6 1-21,-1-1-1,1-2 0,41-7 0,-38 0-89,39-19-1,13-4 9,-69 28-60,0 1 0,0 1 0,1-1-1,-1 2 1,16-1 0,-27 2 8,1 0 1,-1 0-1,0 0 0,1 0 0,-1 1 0,0-1 0,1 0 1,-1 0-1,0 0 0,1 0 0,-1 1 0,0-1 0,0 0 0,1 0 1,-1 1-1,0-1 0,0 0 0,1 0 0,-1 1 0,0-1 0,0 0 1,0 1-1,0-1 0,1 0 0,-1 1 0,0-1 0,0 0 0,0 1 1,0-1-1,0 0 0,0 1 0,0-1 0,0 1 0,0 15 604,0-10-333,-1-1-219,1-1 0,-1 0 1,0 0-1,0 0 0,-1 0 0,1 0 0,-1 0 1,0 0-1,0 0 0,0 0 0,0-1 0,-4 5 0,-4 4-109,-1 0-1,-17 15 0,-62 42-3626,45-42-1271</inkml:trace>
  <inkml:trace contextRef="#ctx0" brushRef="#br0" timeOffset="1">0 332 13474,'0'0'4276,"16"0"-4056,99 0 796,-81 0-540,151-6 1629,-161 4-1854,-1-2 0,0 0 0,-1-1-1,1-2 1,38-15 0,-15 3-135,-34 13-171,-21 6-1653,-7 11-3613,-2 2-8543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11.93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0 19108,'0'0'3792,"9"117"-2647,-1-67 15,1 4-496,4-4-448,1-4-88,-5-8-128,-1-13-48,-3-4-408,-1-9-800,1-8-457,-5-8-543,0-17-1761,0-8-4409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48.46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11306,'0'0'13139,"36"85"-13139,-36-89-1097,-9-13-639,-4-9-9938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49.11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4 0 13482,'0'0'7270,"-1"8"-6714,-1 26-384,1 0-1,2 0 1,1 0 0,12 56 0,26 78 128,-39-165-349,6 21 70,-7-24-57,0 1 0,1-1 0,-1 0 1,0 1-1,0-1 0,0 1 0,0-1 0,1 0 1,-1 1-1,0-1 0,0 1 0,1-1 1,-1 0-1,0 1 0,0-1 0,1 0 0,-1 1 1,0-1-1,1 0 0,-1 0 0,1 1 1,-1-1-1,0 0 0,1 0 0,-1 0 0,1 0 1,-1 1-1,1-1 0,-1 0 0,0 0 1,1 0-1,-1 0 0,1 0 0,-1 0 0,1 0 1,-1 0-1,1 0 0,-1 0 0,0-1 1,1 1-1,0 0 0,4-9-2249,0-10-659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49.54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35 12826,'19'-2'4985,"65"-5"-3528,-13-7-760,-59 10-578,1 2 0,20-3 1,53 5 17,-85 0-130,0 0 0,0 0 0,0 0 0,0 0 0,0 0 0,0 0 0,0 0 0,0 0 0,0 1 0,0-1 0,0 0 0,0 1 0,0-1 0,-1 1 0,1-1 0,0 1 0,0 0 0,0-1 0,-1 1 0,1 0 0,0-1 0,0 1 0,0 1 0,0 0 29,-1-1 1,1 1 0,-1-1 0,1 1-1,-1 0 1,0-1 0,0 1-1,0 0 1,0-1 0,0 1-1,0 0 1,-1 3 0,0 2 59,-1 1 0,-1-1 1,1 0-1,-1 0 0,-5 8 1,-6 10-578,-2-1 0,-1-1 0,-1 0 0,-36 37 0,37-45 99,0 0 1,-1-1 0,0-1-1,-1-1 1,-1 0 0,-34 14-1,41-20 2128,19-7 18,24-8-717,57-24-62,18-5-604,-75 26-320,6-2-64,-46 10-2132,0 1-1,-17-4 1,-1-1-4502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49.92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13970,'0'0'4608,"2"3"-4994,0 0 383,-1-1 0,1 1 0,-1 0 0,0 0 0,1 0 0,-1 0 0,-1 1 0,1-1-1,0 0 1,-1 0 0,1 4 0,-2 45 21,0-23 132,1 572 2200,6-444-948,-2-90-845,-2-46-452,5 20-1,1 9-48,-8-44-61,0-5 0,0-1 1,-1 1-1,1-1 0,0 1 0,0-1 1,0 1-1,0-1 0,0 1 1,0-1-1,0 1 0,1-1 1,-1 1-1,0-1 0,0 1 1,0-1-1,0 1 0,1-1 1,-1 1-1,0-1 0,0 1 0,1-1 1,-1 1-1,0-1 0,1 0 1,-1 1-1,1-1 0,1-4-389,24-167-3659,-17 95-975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50.48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0 124 4841,'0'0'11395,"15"1"-9870,-3 0-1151,92 5 2255,-88-7-2287,0-1 0,0 0 0,0-2 0,0 1 0,0-2-1,-1 0 1,23-12 0,-8 5-92,36-19-68,-33 15-157,-35 14-405,-6-1-86,-17-3-742,17 4 443,-25-7-4197,2-3-6076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50.86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46 1 17987,'0'0'3278,"0"17"-3226,0 2-44,-5 167 46,-13-75-13,10-73-54,2 1 0,-2 52 0,8-90 6,0 1-1,0-1 1,0 0 0,0 0-1,0 1 1,0-1-1,0 0 1,1 0-1,-1 1 1,0-1 0,1 0-1,-1 0 1,1 0-1,-1 0 1,1 1-1,0 0 1,1-1-1,-1-1 0,0 1 0,1-1 0,-1 1-1,1-1 1,-1 1 0,1-1 0,-1 0 0,0 0 0,1 1 0,-1-1 0,1 0-1,2-1 1,9 1 3,-1-2-1,1 1 1,-1-2-1,0 1 1,23-9-1,58-30 44,-69 29-13,-17 9-24,-5 2 2,0 0-1,0 0 0,0 0 0,0 0 0,0 0 0,0 0 1,0-1-1,3-2 0,-7 5-174,-1 0 0,1 0 0,-1 0 0,1-1 0,-1 1-1,1-1 1,-4 1 0,-2 0-690,-9 3-1748,3-3-1491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51.19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86 1 12066,'0'0'6652,"2"17"-5843,6 107 728,0 163 335,-8-172-1274,0-113-550,0-1-1,0 1 0,0 0 1,-1 0-1,1 0 1,-1-1-1,1 1 0,-1 0 1,-1 2-1,2-3-42,0-1-1,-1 0 0,1 1 1,0-1-1,-1 0 0,1 0 1,0 1-1,-1-1 0,1 0 1,0 1-1,-1-1 1,1 0-1,-1 0 0,1 0 1,0 0-1,-1 1 0,1-1 1,-1 0-1,1 0 0,0 0 1,-1 0-1,1 0 0,-1 0 1,1 0-1,-1 0 1,1 0-1,-1 0 0,1 0 1,0 0-1,-1-1 0,1 1 1,-1 0-1,1 0 0,0 0 1,-1 0-1,1-1 0,-1 1 1,1 0-1,0-1 0,-1 1 1,1 0-1,0 0 1,0-1-1,-1 1 0,1-1 1,-1 1-1,-1-3-120,0 0 1,0-1-1,0 1 0,0 0 1,0-1-1,1 1 1,-1-1-1,0-3 0,-5-12-413,-17-41-1794,9 15-2458,-3 1-5421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51.53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8 1 9514,'0'0'8316,"-1"1"-7106,-1 6-789,1 1 1,-1-1 0,1 0-1,1 1 1,-1-1-1,1 1 1,2 13 0,-1 2-179,-1 95 24,0-117-300,0-1 1,1 0 0,-1 1 0,0-1 0,0 0-1,0 1 1,0-1 0,0 0 0,0 0-1,1 1 1,-1-1 0,0 0 0,0 0-1,0 1 1,1-1 0,-1 0 0,0 0 0,0 1-1,1-1 1,-1 0 0,0 0 0,0 0-1,1 0 1,-1 0 0,0 0 0,1 1 0,-1-1-1,0 0 1,1 0 0,-1 0 0,0 0-1,1 0 1,-1 0 0,0 0 0,1 0-1,-1 0 1,0 0 0,0 0 0,1-1 0,-1 1-1,0 0 1,1 0 0,-1 0 0,1 0-1,17-8-923,-5-3 81,-1 0 0,0-1 1,12-14-1,17-17-1762,-25 28 2100,1 0-1,29-18 0,-39 28 790,1 0 0,0 1-1,0 1 1,0-1 0,1 1-1,-1 1 1,1-1 0,-1 1-1,13-1 1,-12 3 711,1-1 0,-1 1 0,0 1-1,17 2 1,-22-1-666,0-1 0,0 0-1,0 1 1,0 0 0,0 0-1,0 0 1,0 1 0,-1-1-1,1 1 1,-1 0 0,5 5-1,29 38 1219,-37-45-2038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54.88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51 93 8665,'0'0'5039,"-6"10"-3789,-19 31-238,13-25-352,11-15-632,0 0 0,0 0-1,1 0 1,-1 0 0,1 0 0,-1 0 0,1 0 0,-1 1-1,1-1 1,-1 0 0,1 0 0,0 0 0,0 0 0,0 1-1,0-1 1,0 0 0,0 0 0,0 0 0,0 1 0,0 1 0,0-3-31,0 1-138,15-2-658,-5-2 1243,0 0-1,0-1 0,0 0 0,11-7 1,0 1 523,15-9-331,0-1-1,-2-2 1,56-46 0,-85 64-656,1-1 1,-1 1 0,9-4-1,-14 8 9,0 0 0,0 0 0,0 0 0,0 0-1,0 0 1,0 1 0,0-1 0,0 0 0,0 0 0,0 0-1,0 0 1,0 0 0,0 0 0,0 0 0,0 1-1,0-1 1,0 0 0,0 0 0,0 0 0,0 0 0,0 0-1,0 0 1,0 0 0,0 0 0,0 1 0,0-1-1,0 0 1,0 0 0,0 0 0,1 0 0,-1 0 0,0 0-1,0 0 1,0 0 0,0 0 0,0 0 0,0 0 0,0 1-1,0-1 1,0 0 0,1 0 0,-1 0 0,0 0-1,0 0 1,0 0 0,0 0 0,0 0 0,0 0 0,0 0-1,1 0 1,-1 0 0,0 0 0,0 0 0,0 0-1,0 0 1,0 0 0,0 0 0,0 0 0,1 0 0,-1 0-1,0-1 1,0 1 0,0 0 0,0 0 0,0 0 0,0 0-1,0 0 1,-4 10-779,-13 14-1777,-5 1-3023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55.22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17339,'0'0'3129,"31"114"-3041,-22-84-32,-4-4 8,-1-5 48,1 0-112,4-12 0,-5-1 0,1 1-112,-1-9-808,10-9-689,-5-8-359,0-8-4785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12.26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0 263 16667,'0'0'3576,"17"-11"-2631,239-148-181,-215 139-528,-5 1-90,1 2 0,44-14 1,-76 30-172,1-1 0,0 1-1,-1 1 1,12-1 0,-17 1 25,0 0 0,0 0-1,0 0 1,1 0-1,-1 0 1,0 0 0,0 0-1,0 0 1,0 0 0,1 0-1,-1 0 1,0 0-1,0 0 1,0 0 0,0 0-1,1 0 1,-1 0 0,0 0-1,0 0 1,0 0 0,0 0-1,0 1 1,1-1-1,-1 0 1,0 0 0,0 0-1,0 0 1,0 0 0,0 0-1,0 1 1,0-1-1,0 0 1,1 0 0,-1 0-1,0 0 1,0 1 0,0-1-1,0 0 1,0 0-1,0 0 1,0 0 0,0 1-1,1 9 82,-1-1-1,0 1 1,0 0 0,-1-1-1,0 1 1,0 0-1,-2-1 1,1 1 0,-1-1-1,-5 13 1,-7 10 1,-27 47 1,30-58-448,-1-1 1,0 0-1,-1-1 1,-1-1-1,-35 33 0,31-36-1363,-1 0-1,-39 20 0,18-19-2928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55.57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170 1 9826,'0'0'9362,"-7"21"-9277,-23 66-22,17-54-84,-30 56-1,19-43-448,12-23-475,-26 35 1,36-53 914,5-5 77,-1 0 0,5-1 126,0 1 0,0-1 1,-1 0-1,1-1 1,0 0-1,0 0 0,8-4 1,43-25 816,-20 10-556,-21 11-296,-15 8-127,1 0 0,0 0 0,0 0 0,0 0 0,0 1 0,1-1-1,-1 1 1,0 0 0,7-1 0,-10 3-142,0 0 0,0 0 0,0 0 0,0 0 0,0-1 0,0 1 0,0 0 0,0 0 0,0 0 0,0 0 0,-1 0 0,0 1-1,-10 15-2513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55.95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18019,'0'0'3513,"77"17"-3513,-54-17-208,-10 0-552,-4 0-1217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56.31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0 162 12938,'0'0'2634,"20"-9"-1683,64-28 153,-31 13 119,-16 7-714,48-15 0,-82 31-544,1 0 1,0 0-1,-1 0 0,9 0 1,-11 1-544,-26-11-6450,1 1 5371,1-3 3833,22 13-2007,1 0 0,0-1 1,-1 1-1,1 0 1,0 0-1,-1-1 1,1 1-1,0 0 1,-1 0-1,1 0 1,0-1-1,-1 1 0,1 0 1,-1 0-1,1 0 1,0 0-1,-1 0 1,1 0-1,-1 0 1,1 0-1,-1 0 1,1 0-1,0 0 1,-1 0-1,0 0 0,-2 14 2942,-10 43-3152,8-36 45,1-7-5,-12 27 0,10-26-95,-7 21-1,13-36 96,0 0-1,0 1 1,0-1-1,0 0 1,0 1-1,0-1 1,0 0 0,0 1-1,0-1 1,0 0-1,0 1 1,0-1-1,0 0 1,0 1 0,0-1-1,0 0 1,0 1-1,0-1 1,1 0-1,-1 0 1,0 1 0,0-1-1,0 0 1,1 1-1,-1-1 1,0 0-1,0 0 1,1 0 0,-1 1-1,0-1 1,1 0-1,-1 0 1,0 0-1,0 1 1,1-1 0,-1 0-1,0 0 1,1 0-1,-1 0 1,0 0-1,1 0 1,0 0 0,19 0 473,-12-1-271,2 2 17,-4-1-118,-1 0 0,1 0-1,0 0 1,0-1 0,-1 0 0,1 0-1,-1 0 1,11-5 0,0-3-24,-14 7-77,1 0-1,0 1 1,0-1-1,1 0 1,-1 1-1,0 0 1,0-1-1,1 1 1,6-1-1,-15 9-370,-32 36-1478,7-11-2246,-15 14-9379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56.64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1 307 11722,'0'0'6929,"103"-72"-6048,-53 34 271,4 4-240,4-5-216,-4 5-408,0 9-232,-9-5 8,-8 13-64,-6 4-192,-13 9-432,-13 4-864,-10 13-3633,-8 4-9042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56.97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225 0 14771,'0'0'2829,"5"18"-2422,14 59 338,-11-46-118,-1 0 0,-2 1 0,-2-1 0,0 59 0,-3-81-521,-1 0 0,1-1 0,-2 1 0,1 0 0,-1-1 1,-1 1-1,1-1 0,-2 0 0,-7 15 0,10-20-181,-1 0 0,0 0 0,0 0-1,0-1 1,0 1 0,-1-1 0,1 1 0,-1-1-1,1 0 1,-1 0 0,0 0 0,0 0 0,0-1 0,0 1-1,0-1 1,0 0 0,0 0 0,0 0 0,0 0-1,-1 0 1,1-1 0,0 1 0,-1-1 0,1 0 0,-1 0-1,1 0 1,0-1 0,-5 0 0,6 0-389,0 1 0,0-1-1,0 0 1,0 0 0,0 1 0,0-2 0,-3-1 0,-13-12-7822</inkml:trace>
  <inkml:trace contextRef="#ctx0" brushRef="#br0" timeOffset="1">0 196 19164,'0'0'3736,"63"102"-3568,-40-76-72,-5-9-96,0-9-544,-5 1-1000,-4-9-3385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57.36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0 230 14667,'0'0'5569,"90"-25"-4713,-49-1-272,0 1-152,-5-1-208,0 1-80,-9-1-64,-5 1-80,-13 8-168,-9 8-240,-4-4-176,-19 5-2425,-4 4-2232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57.76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50 17243,'0'0'3157,"4"24"-3100,-2-13-44,6 42 153,1 65-1,-7-27 199,-2-23-225,11 79 0,-11-146-144,0 1 1,0-1-1,0 0 1,0 1 0,1-1-1,-1 0 1,0 1-1,1-1 1,-1 0 0,1 0-1,-1 0 1,1 1-1,0-1 1,-1 0 0,1 0-1,0 0 1,0 0-1,0 0 1,0 0 0,0 0-1,0-1 1,0 1-1,0 0 1,0 0 0,0-1-1,0 1 1,0-1-1,3 2 1,-2-2-1,0-1-1,1 1 1,-1-1-1,0 1 1,0-1-1,0 1 1,0-1-1,0 0 1,0 0-1,0 0 1,0-1-1,0 1 1,-1 0-1,1 0 1,0-1-1,-1 0 1,1 1-1,-1-1 1,2-1-1,21-28 18,24-40 0,-18 26 3,-4 6 79,90-127-865,15 8-1262,-120 146 1987,0 2 0,0-1 1,18-11-1,-28 22 77,0-1 0,0 0 1,0 1-1,0-1 0,0 1 0,0-1 1,0 1-1,0-1 0,0 1 0,0 0 0,0 0 1,0 0-1,0-1 0,0 1 0,1 0 0,-1 0 1,1 1-1,-1-1 49,-1 0 0,1 1 0,0-1 0,-1 0 0,1 1 0,0-1 0,-1 1 0,1-1 0,-1 1 0,1-1 0,-1 1 0,1-1 0,-1 1 0,0-1 0,1 1 0,-1 0 0,0-1 0,1 1 0,-1 0-1,0 0 1,2 5 316,-1 0-1,-1 0 0,1 0 0,-1 0 1,0 7-1,0-4-764,1 33 562,0-21-112,-1 0 1,-4 39-1,3-56-83,0 0 1,0 0-1,0 0 0,-1 0 0,0-1 1,1 1-1,-2 0 0,1-1 1,0 1-1,-1-1 0,1 0 1,-1 0-1,0 0 0,0 0 0,0 0 1,0 0-1,-1-1 0,-5 4 1,6-5-161,0 0 1,1 1 0,-1-1-1,0 0 1,0-1 0,0 1-1,0 0 1,0-1 0,0 0-1,0 0 1,0 0 0,0 0-1,0 0 1,0 0 0,0-1-1,0 0 1,1 1 0,-1-1-1,0 0 1,0 0 0,0-1-1,1 1 1,-1-1 0,1 1-1,-1-1 1,-2-2 0,-19-20-4617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58.09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16971,'0'0'4393,"32"114"-3737,-23-71-160,4 0-136,-4-9-192,-4-5-160,-5-7-8,0-5-272,-5-17-408,-8 0-1040,-5 0-5026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58.45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17515,'0'0'2681,"9"119"-2561,9-64 136,0 0 496,13 1 296,5-5-248,9-5-199,0-3-265,9-13-176,-4-13-80,0-13-24,-5-4-56,-9 0-344,0-34-337,-14 4-775,-8 0-2457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58.80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0 146 17875,'0'0'3529,"131"-13"-3105,-82-9-8,1-7-224,-5 3-8,-4 1-120,-14 8-64,-5 8-8,-13 5-248,-31 34-1872,-5-1-257,-5-3-1896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12.59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10 47 17075,'0'0'4966,"17"-7"-4576,58-21-146,-70 25-228,0 1 1,0 1-1,0-1 1,0 1-1,0 0 1,0 0-1,1 1 1,-1-1-1,9 2 1,0-1-50,-13 0 19,0 0 1,0 0-1,0 0 1,0 1 0,-1-1-1,1 0 1,0 0-1,0 1 1,0-1 0,0 1-1,-1-1 1,1 1-1,0-1 1,0 1 0,-1-1-1,1 1 1,0-1-1,-1 1 1,1 0 0,-1 0-1,1-1 1,-1 1-1,1 0 1,-1 0 0,1-1-1,-1 1 1,0 0-1,1 0 1,-1 0 0,0 0-1,0 0 1,0-1-1,0 1 1,1 0 0,-2 2-1,2 2 4,-1 0-1,-1 0 0,1 0 0,-1-1 1,-2 9-1,-3 5-74,-2 0 1,0 0-1,-1 0 0,-1-1 0,-15 20 1,18-27-21,-101 151-618,107-159 760,0 0 0,0-1 0,0 1 0,0 0-1,0 0 1,0 0 0,0 0 0,1 0 0,-1 0 0,1 0 0,-1 2 0,1-3-8,1-1 0,-1 0 0,1 0 0,-1 0-1,1 1 1,-1-1 0,1 0 0,-1 0 0,1 0 0,-1 0 0,1 0 0,-1 0 0,1 0 0,-1 0 0,1 0 0,-1 0 0,1 0 0,-1 0 0,1-1 0,1 1 50,3-1 33,0 0 0,0-1 0,1 1 1,-1-1-1,-1 0 0,1-1 0,0 1 0,0-1 0,-1 0 0,6-5 0,7-6 175,19-21-1,-11 9-201,-23 24-105,4-3-55,0 0 0,-1-1 0,7-8 0,-11 11-227,1 1 0,-1-1 1,0 0-1,0 1 0,0-1 1,0 0-1,-1 0 0,1 0 1,-1 0-1,1 0 1,-1-5-1,0-1-2527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59.16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131 0 8409,'0'0'11899,"-9"111"-10947,0-64-248,-5 4-384,1-4-112,-1 0-152,1-13-56,-5-9-32,4-12-480,5-13-520,0-21-1601,0-9-5008</inkml:trace>
  <inkml:trace contextRef="#ctx0" brushRef="#br0" timeOffset="1">14 128 15835,'0'0'5833,"104"21"-5665,-77-16 48,-5-1-104,-4 0-32,-9-4-80,-4 0-168,-10 0-1656,-13-13-4281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0:59.51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18515,'0'0'2057,"9"17"-1720,27 56-157,-20-42-18,-10-20-116,1 1-1,-2 1 1,0-1-1,6 22 1,-4-6-13,-2 1 0,0-1 1,0 52-1,-4-77-19,-1-1-1,1 1 1,-1 0-1,1-1 1,0 1-1,0-1 1,0 1-1,0-1 1,1 0-1,-1 1 1,0-1-1,1 0 1,0 0-1,-1 0 1,1 0-1,0 0 1,4 2-1,2 3 288,1 0-1,17 8 0,-18-11-170,-1-1-1,1 0 1,0-1 0,0 1 0,0-2-1,16 3 1,52-2 640,-61-2-650,9-2 10,0 0 0,0-2 0,0-1 0,-1-1 0,24-10 0,4 1-51,-41 11-162,-10 4 77,0 0 1,0 0-1,0 0 1,0 0-1,0 0 1,0 0 0,0 0-1,0 0 1,0 0-1,0 0 1,-1 0-1,1 0 1,0 0-1,0 0 1,0 0-1,0 0 1,0 0 0,0 0-1,0 0 1,0 0-1,0 0 1,0 0-1,0 0 1,0 0-1,0 0 1,0 0-1,0 0 1,0 0 0,0 0-1,0 0 1,0 0-1,0 0 1,0 0-1,0 0 1,0 0-1,0 0 1,0 0-1,0 0 1,0 0 0,0 0-1,0-1 1,0 1-1,-1 0 1,1 0-1,0 0 1,0 0-1,0 0 1,0 0 0,1 0-1,-1 0 1,0 0-1,0 0 1,0 0-1,0 0 1,0 0-1,0 0 1,0 0-1,0 0 1,0 0 0,0 0-1,0 0 1,0 0-1,-20 0-1539,8 0 196,-30 0-5452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05.74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15387,'0'0'4245,"0"1"-3654,8 12-1469,11 55 933,19 111 585,-27-121-425,-7-35-105,29 178 400,-30-188-526,-3-13 12,0 0-1,1 0 1,-1 0-1,0 0 0,0 0 1,0 0-1,0 0 1,0 0-1,0 0 0,0 1 1,0-1-1,0 0 1,0 0-1,0 0 1,0 0-1,0 0 0,0 0 1,0 0-1,0 0 1,1 0-1,-1 0 1,0 0-1,0 0 0,0 0 1,0 0-1,0 0 1,0 0-1,0 0 1,0 0-1,0 0 0,0 0 1,0 0-1,1 0 1,-1 0-1,0 0 0,0 0 1,0 0-1,0 0 1,0 0-1,0 0 1,0 0-1,0 0 0,0 0 1,0 0-1,0 0 1,1 0-1,-1 0 1,0 0-1,0 0 0,0-1 1,0 1-1,0 0 1,0 0-1,0 0 0,0 0 1,0 0-1,0 0 1,6-21-1019,-2-14-1097,-3-10-1937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06.11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15 10082,'0'0'7002,"9"-3"-7898,27-7 874,-35 9 22,0 1 0,-1 0 1,1 0-1,0 0 0,-1 0 1,1 0-1,-1 0 0,1 0 1,0 0-1,-1 0 0,1 0 1,0 0-1,-1 0 0,1 0 1,0 0-1,-1 0 0,1 1 1,-1-1-1,1 0 1,0 1-1,-1-1 0,1 0 1,-1 1-1,1-1 0,-1 0 1,1 1-1,-1-1 0,0 1 1,1-1-1,-1 1 0,1-1 1,-1 1-1,0-1 0,1 1 1,-1 0-1,0-1 0,0 1 1,1 1-1,-1-1 17,8 12 48,-1 0 1,0 0-1,-1 0 0,0 1 0,-1-1 0,-1 1 0,-1 0 0,1 1 0,-2-1 0,0 1 1,-1 28-1,-1 303 2526,0-346-2590,0 0 0,0 0 0,0 1-1,0-1 1,0 0 0,0 0 0,0 0-1,0 0 1,-1 0 0,1 0 0,0 1-1,0-1 1,0 0 0,0 0 0,0 0-1,-1 0 1,1 0 0,0 0 0,0 0-1,0 0 1,0 0 0,0 0 0,-1 0 0,1 0-1,0 0 1,0 0 0,0 0 0,0 0-1,0 0 1,-1 0 0,1 0 0,0 0-1,0 0 1,0 0 0,0 0 0,-1 0-1,1 0 1,0 0 0,0 0 0,0 0-1,0 0 1,0-1 0,0 1 0,-1 0-1,-7-7-440,-2-13-1182,-8-25 1,2 3-242,-2-1-2024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06.47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13314,'0'0'5384,"3"0"-5519,-2-1 127,1 1 0,-1 0 0,1 0 0,0 0 1,-1 0-1,1 1 0,-1-1 0,1 0 0,0 1 0,-1-1 0,1 1 0,-1-1 0,0 1 0,1 0 1,-1 0-1,1 0 0,-1-1 0,0 1 0,0 0 0,1 1 0,-1-1 0,0 0 0,0 0 0,0 0 1,1 3-1,2 5 16,0 0 1,-1 0-1,0 1 1,0-1-1,-1 1 1,0-1-1,-1 1 1,0 0-1,-1 18 1,-1-22-15,1 0 0,-1-1 1,0 0-1,0 1 0,-1-1 0,0 0 0,0 1 1,-3 5-1,-2 5 17,-7 6 578,20-21-651,-2-1 69,0-1 0,0 0 0,0 0 0,-1 0-1,1 0 1,0 0 0,-1-1 0,1 0 0,4-2 0,-5 1-3,1 1 1,0 0 0,-1 1 0,1-1 0,0 1 0,0 0 0,0 0 0,0 0 0,7-1-1,-10 5-515,-2 12-540,-7 6-558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07.07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0 188 13202,'0'0'2550,"16"-9"-1848,3-2-469,1 0 33,0 1-1,37-14 0,177-42 847,-106 32-1033,-121 32-77,10-3-8,1 0 1,-1 2-1,37-4 1,-54 7 3,0 0 0,1 0 0,-1 0 0,0 0 0,0 0 0,1 0 0,-1 0 0,0 0 0,0 0 0,1 0 0,-1 0 0,0 0 0,0 0 0,1 0 0,-1 0 1,0 0-1,0 0 0,0 1 0,1-1 0,-1 0 0,0 0 0,0 0 0,0 0 0,1 1 0,-1-1 0,0 0 0,0 0 0,0 0 0,0 1 0,0-1 0,0 0 0,0 0 0,1 1 1,-1-1-1,0 0 0,0 0 0,0 1 0,0-1 0,0 0 0,0 0 0,0 1 0,0-1 0,0 0 0,0 0 0,0 1 0,0-1 0,0 0 0,-1 0 0,1 1 0,0-1 0,0 0 1,0 0-1,0 0 0,-1 1 0,1 2 2,-1 4-48,-1 0 1,0 0-1,0-1 0,-1 1 0,1 0 1,-1-1-1,-6 9 0,-34 46-789,21-31 612,8-10 172,0-1 1,-1-1-1,-26 26 0,32-38-306,-9 11 1840,17-17-1464,1 0 0,0 0-1,0 0 1,0 1 0,0-1-1,0 0 1,0 0 0,0 0-1,0 0 1,0 0 0,0 0 0,0 0-1,0 0 1,0 0 0,0 0-1,-1 0 1,1 0 0,0 1-1,0-1 1,0 0 0,0 0 0,0 0-1,0 0 1,0 0 0,0 0-1,0 0 1,0 0 0,0 0-1,0 1 1,0-1 0,0 0-1,0 0 1,0 0 0,1 0 0,-1 0-1,0 0 1,0 0 0,0 0-1,0 0 1,0 0 0,0 1-1,0-1 1,0 0 0,0 0 0,0 0-1,0 0 1,0 0 0,0 0-1,0 0 1,0 0 0,1 0-1,-1 0 1,0 0 0,0 0 0,13-2 249,0-3-35,0 0 1,-1 0-1,15-10 1,-17 9-191,1 0 0,0 0 0,0 2 0,0-1 0,17-3 0,-28 8-65,0 0 0,0-1 0,1 1 1,-1 0-1,0 0 0,0 0 0,1 0 1,-1 0-1,0 0 0,1 0 0,-1 0 1,0 0-1,0 0 0,1 0 0,-1 0 1,0 0-1,1 0 0,-1 0 0,0 0 1,0 1-1,1-1 0,-1 0 0,0 0 0,0 0 1,1 0-1,-1 0 0,0 1 0,0-1 1,1 0-1,-1 0 0,0 0 0,0 1 1,0-1-1,0 0 0,1 0 0,-1 1 1,0-1-1,0 0 0,0 1 0,-3 15-659,-9 7-820,-1-1 0,-1 0 0,-21 26-1,25-34 695,-14 17-1909,-45 43 0,34-41 3857,0-3 3322,25-20-1257,10-10-3172,0 0-1,0 1 1,0-1 0,0 0 0,0 0 0,0 0 0,0 0 0,-1 0-1,1 0 1,0 0 0,0 0 0,1 0 0,-1 0 0,0 1 0,0-1 0,0 0-1,0 0 1,0 0 0,0 0 0,0 0 0,0 0 0,0 0 0,0 0-1,0 0 1,0 0 0,0 0 0,0 0 0,0 1 0,0-1 0,0 0 0,0 0-1,0 0 1,0 0 0,0 0 0,1 0 0,-1 0 0,0 0 0,0 0-1,0 0 1,0 0 0,0 0 0,0 0 0,0 0 0,0 0 0,0 0-1,0 0 1,1 0 0,-1 0 0,0 0 0,0 0 0,0 0 0,0 0 0,0 0-1,0 0 1,0 0 0,0 0 0,0 0 0,0 0 0,1 0 0,-1 0-1,0 0 1,25-8 722,-25 8-786,32-12 748,-1 3 0,56-11 0,-74 18-542,-1 1 0,1 0 0,0 1 0,0 0 0,0 1 0,0 0 0,0 1 0,-1 1 0,1 0 1,13 5-1,4 6 88,51 32 1,-17-8-151,-63-37-123,-1-1 1,0 0-1,1 1 0,-1-1 0,0 0 1,1 0-1,-1 1 0,1-1 0,-1 0 1,0 0-1,1 0 0,-1 0 0,1 1 1,-1-1-1,1 0 0,-1 0 1,1 0-1,-1 0 0,0 0 0,1 0 1,-1 0-1,1 0 0,-1 0 0,1-1 1,-1 1-1,1 0 0,-1 0 1,0 0-1,1-1 0,0 0-19,-1 0-1,0 0 1,0 0 0,0 0-1,0 0 1,0 0 0,0 0-1,0 0 1,0 0 0,0 0-1,0 0 1,-1 0 0,0-2-1,-11-29-1206,-5-10-2840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07.41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15659,'0'0'7009,"103"89"-7009,-94-59-144,-4-5-1840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08.97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2960,'0'0'656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09.36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63 56 11058,'-45'53'2370,"34"-40"326,5-6 1288,6-7-3945,0 0 1,-1 0-1,1 0 0,0 0 1,0 0-1,0 1 0,0-1 0,0 0 1,0 0-1,0 0 0,0 0 1,0 1-1,0-1 0,0 0 1,1 0-1,-1 0 0,0 0 0,0 1 1,0-1-1,0 0 0,0 0 1,0 0-1,0 0 0,0 0 1,0 0-1,0 1 0,1-1 0,-1 0 1,0 0-1,0 0 0,0 0 1,0 0-1,0 0 0,1 0 0,-1 0 1,0 0-1,0 0 0,0 1 1,0-1-1,0 0 0,1 0 1,-1 0-1,0 0 0,0 0 0,0 0 1,0 0-1,1 0 0,-1 0 1,0 0-1,0 0 0,0-1 1,0 1-1,1 0 0,-1 0 0,0 0 1,0 0-1,0 0 0,0 0 1,18-1-47,-1-1 0,0-1 1,1 0-1,-1-1 0,-1-1 1,1-1-1,19-8 0,144-58 86,-160 66-79,-16 6-97,-1-1 1,1 0-1,-1 0 0,0 0 0,1 0 0,-1-1 0,0 0 1,0 1-1,5-4 0,-22 4-4011,-8 1-2626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09.73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 1 6313,'0'0'10497,"0"20"-10089,0 65-119,-1-20 95,1 22 222,1-71-466,1-1 0,0 0 0,7 21 0,-9-35-149,1 0 0,-1 0-1,0 0 1,0 0-1,0 0 1,1-1-1,-1 1 1,0 0 0,1 0-1,-1-1 1,1 1-1,-1 0 1,1 0 0,-1-1-1,1 1 1,0 0-1,-1-1 1,1 1-1,1 0 1,-2-1-28,1 0 0,-1 0-1,1-1 1,-1 1 0,0 0-1,1 0 1,-1 0 0,1-1 0,-1 1-1,0 0 1,1 0 0,-1-1 0,1 1-1,-1 0 1,0-1 0,0 1 0,1 0-1,-1-1 1,0 1 0,1-1 0,-1 1-1,0 0 1,0-1 0,1 0-1,2-7-653,0 0 0,3-13 0,-5 17 547,8-30-1974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12.92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3 0 14051,'0'0'6146,"0"20"-5976,-1-14-160,0 227 156,40 172 556,-37-391-654,0-1 0,2 1 0,0-1 0,10 26 0,-12-35-10,1 0 1,-1-1-1,0 1 0,1 0 1,0-1-1,0 0 0,0 1 0,0-1 1,0 0-1,1-1 0,-1 1 0,1-1 1,0 1-1,0-1 0,0 0 1,0 0-1,0-1 0,0 1 0,5 0 1,2 0 133,0 0 1,0-1 0,0 0-1,0-1 1,0 0 0,0-1-1,1 0 1,-1-1 0,0 0 0,0 0-1,-1-2 1,1 1 0,-1-1-1,1-1 1,-1 1 0,10-8-1,-1-1-83,-1 0-1,-1-1 0,0 0 1,0-2-1,-2 0 0,0-1 0,-1 0 1,20-32-1,-29 42-346,-2-1 1,1 0-1,-1 0 0,0 1 1,0-2-1,-1 1 0,0 0 1,-1 0-1,1-1 0,-2 1 0,1-1 1,-1 1-1,-1-1 0,1 1 1,-1-1-1,-1 1 0,-3-12 1,1 5-2037,-11-20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10.12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86 1 12410,'0'0'4238,"3"17"-3884,8 57-60,-10-69-274,-1 1-1,1-1 0,-2 1 0,1-1 0,0 0 1,-1 1-1,0-1 0,0 0 0,-1 0 1,1 0-1,-1 1 0,-4 6 0,0 1-19,-64 141 57,68-149-64,0-1 1,1 1-1,-1 0 0,1-1 1,0 1-1,0 0 0,1 0 1,-1 8-1,1-13-2,1 1 1,-1-1-1,0 0 1,0 0-1,0 0 1,0 0-1,0 0 1,0 0-1,1 0 1,-1 1-1,0-1 0,0 0 1,0 0-1,0 0 1,0 0-1,1 0 1,-1 0-1,0 0 1,0 0-1,0 0 1,0 0-1,1 0 0,-1 0 1,0 0-1,0 0 1,0 0-1,0 0 1,1 0-1,-1 0 1,0 0-1,0 0 1,0 0-1,2 0-24,4-1 46,0 1 0,-1-1 0,1-1 0,-1 1 0,1-1 0,-1 1 0,1-2 0,-1 1 0,7-5 0,7-5 25,19-14 0,-34 22 152,-1 2-1469,-12 3-1670,-11 2-3518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10.47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15195,'0'0'2321,"1"21"-2638,7 71 297,-5-72 56,1 0 1,1 0-1,10 26 0,-2-6-16,50 176 55,-63-213-76,1-1 0,0 1 0,0 0-1,0-1 1,0 1 0,1-1 0,-1 1 0,1-1 0,-1 0-1,1 0 1,0 0 0,2 3 0,-1-4 23,-1 1 0,1-1 1,0 0-1,-1 0 0,1 0 0,0 0 0,0 0 1,0-1-1,0 1 0,5 0 0,23 2 388,0-2 0,1 0 0,-1-3 0,0 0 1,0-2-1,0-1 0,-1-1 0,54-19 0,-63 16-692,23-7 551,-24 11-5386,-28 5 870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10.83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15427,'0'0'2480,"13"106"-2304,-4-59 48,0-4 601,0-9-281,0 0-152,0-9-248,0 1-72,0-9-72,0-9 0,0 1-56,-4-5-752,-5-8-273,0-18-1615,0 1-3914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11.20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22 12122,'0'0'5028,"18"-3"-5008,60-11-10,-62 11 93,0 2-1,0 0 1,16 1-1,-5 1 212,-17-1-280,0 1 0,0 0 0,0 1 0,0 0-1,-1 0 1,12 5 0,-18-6-5,0 0 0,1 0 0,-1 1 0,0 0 0,0-1 0,0 1 0,0 0 0,0 1 1,0-1-1,-1 0 0,1 1 0,-1-1 0,0 1 0,1 0 0,-1 0 0,-1 0 0,1 0 0,0 0 0,-1 0 0,3 7 0,-1 6 214,-2 0-1,1 1 1,-2-1 0,0 1-1,-1 0 1,0-1-1,-2 0 1,0 1 0,-9 28-1,9-37-343,0 0 0,-1-1 0,0 1 0,0-1 0,0 0 0,-1 0 0,0 0 0,0-1 0,-1 0 0,0 0-1,0 0 1,0-1 0,-1 1 0,-10 5 0,-10 0-3341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11.61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108 132 16539,'0'0'2393,"17"-11"-2386,52-34-97,-64 42-34,0-1-1,1 0 1,-1 0-1,5-6 1,-8 9-80,-1-1 0,0 0 0,0 0 0,0 0-1,0 0 1,0 0 0,1-4 0,0-1-468,0-12-1162,-2 13 1720,-11 7 1571,8 0-1342,0 1 1,0 0-1,1-1 0,-1 1 0,1 0 1,-1 0-1,1 1 0,-1-1 0,1 0 1,0 1-1,-3 4 0,-22 37 394,21-33-413,-46 103 85,28-60-122,23-53-61,1 1 0,-1 0 1,0 0-1,1-1 0,-1 1 0,1 0 0,-1 0 0,1-1 1,0 1-1,0 3 0,0-4-63,8-1 167,0 0 1,0-1-1,-1 0 1,1-1 0,0 0-1,14-5 1,-7 0 11,1-1 1,15-11-1,62-47 215,-88 62-334,0 1-1,1 0 1,7-4-1,-11 6-11,-2 1 7,1 1 0,-1-1 0,0 1 0,0-1-1,0 0 1,0 1 0,0-1 0,0 1 0,0-1 0,0 1-1,0-1 1,0 0 0,0 1 0,0-1 0,0 1-1,0-1 1,0 1 0,0-1 0,-1 0 0,1 1 0,0-1-1,-1 1 1,-32 54-106,-52 82-225,-65 119 605,127-212-275,10-22-328,-17 44 1,35-75 193,1 0 1,0 1 0,1 0-1,10-11 1,1 0 288,27-29 575,2 3 0,1 2-1,62-41 1,-97 73-666,1 2 0,1 0 0,-1 0 0,23-8 0,-37 16-70,0 1 1,0 0-1,0 0 1,1 0-1,-1 0 1,0 1-1,0-1 1,0 0-1,0 0 1,0 0-1,0 0 1,0 0-1,0 0 1,0 0-1,0 0 1,1 0-1,-1 0 0,0 0 1,0 0-1,0 0 1,0 0-1,0 0 1,0 0-1,0 0 1,0 0-1,0 1 1,0-1-1,0 0 1,0 0-1,0 0 1,0 0-1,0 0 1,0 0-1,0 0 0,0 0 1,0 0-1,1 1 1,-1-1-1,0 0 1,0 0-1,-1 0 1,1 0-1,0 0 1,0 0-1,0 0 1,0 0-1,0 0 1,0 1-1,0-1 1,0 0-1,0 0 1,0 0-1,0 0 0,0 0 1,0 0-1,-3 7-686,-12 16-1765,-3 2-2949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11.94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14507,'0'0'5113,"31"85"-5905,-26-59 888,-1-1-96,-4-8-24,5-13-969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12.27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12778,'0'0'3009,"18"94"-2289,-9-52-8,-4 5-440,-1 8-64,1 1 8,-1 7-8,-4-3 176,0 0-184,0-9-192,0-17-8,0-13-728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12.64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10730,'0'0'9050,"0"102"-8490,0-59-120,5-1-248,-1 1-192,-4-5 104,0-8-96,0-5-16,0-8-400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13.02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307 1 17795,'0'0'2409,"49"55"-5186,-67-42-2376</inkml:trace>
  <inkml:trace contextRef="#ctx0" brushRef="#br0" timeOffset="1">0 414 13690,'0'0'7666,"131"17"-7178,-86-17-56,-5 0-240,5-13-40,-8-4 80,-6 0-232,-4 4 16,-13 5-16,-14 20-6425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13.56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1 175 11986,'0'0'9642,"94"-38"-9578,-49 12 16,5-4-32,-1 9 64,1 0 80,-10 4-184,-8 4-8,-10 9-8,-8-1-352,-10 5-496,-17 0-1345,-5 5-2255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14.07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0 350 18683,'0'0'2997,"21"-6"-2469,68-23-117,-79 25-329,0 0 0,0-1-1,0 0 1,-1-1 0,0 0 0,0 0 0,11-10 0,-11 8-14,13-12-3,-1 0 0,-1 0 0,32-44 0,-48 59-113,-3 4 25,-1 1 0,1-1 0,-1 1 0,1-1 0,-1 0 1,1 0-1,-1 1 0,1-1 0,-1 0 0,0 0 0,1 1 1,-1-1-1,0 0 0,0 0 0,0-1 0,-1 2-56,0 0 1,0 0-1,0 0 0,-1 0 0,1 0 0,0 0 1,0 0-1,0 1 0,0-1 0,-2 1 0,-4 2-298,1 0-1,0 0 0,0 1 0,0 0 0,-6 4 1,8-4-111,1-1 1,-1 0 0,0 0-1,-1-1 1,1 1-1,0-1 1,-1 0 0,1 0-1,-1 0 1,0-1-1,0 0 1,1 0 0,-11 1-1,14-2 196,0 0 0,0 0 0,0 0 0,0-1 0,0 1 0,0 0 0,0 0 0,1-1 0,-1 1 0,0-1 1,0 1-1,0-1 0,0 1 0,0-1 0,1 0 0,-1 1 0,0-1 0,1 0 0,-1 1 0,0-1 0,1 0 0,-1 0 0,1 0 0,-1 0 0,1 0 0,-1 0 0,1 1 0,0-1 0,0 0 0,-1 0 0,1 0 0,0 0 0,0-1 0,-2-20 742,3 1 4899,0 5 4184,9 361-6574,-2-249-2761,14 298-62,-22-393-208,-3-12-472,-56-70-3058,29 41 2497,-19-19 2320,49 58-927,-1 0 1,0 0 0,1 0 0,-1 0 0,0 0 0,1 0 0,0 0 0,-1-1 0,1 1 0,0 0 0,-1-2 0,1 0-258,0 1-1,0-1 1,1 1-1,-1 0 1,0-1-1,1 1 1,0-1-1,1-3 1,6-12 12,17-26 0,-1 4-24,142-243-131,29 14-488,-158 229 1560,-37 47-1079,1 110 137,-5 368 139,3-272-290,1-216 79,0 0-1,-1 0 1,1 0 0,-1 0 0,1 1 0,-1-1 0,-1-3-1,-2-6-227,-5-27-1529,-4-5-1610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13.92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144 0 13674,'0'0'4845,"-3"24"-4547,-21 166 653,23-188-936,-31 192 1009,22-151-979,-2 1 0,-23 57 1,23-78-185,12-22 92,0-1 1,0 0-1,0 1 1,-1-1-1,1 0 1,0 0-1,0 1 0,0-1 1,-1 0-1,1 0 1,0 0-1,0 1 1,0-1-1,-1 0 0,1 0 1,0 0-1,-1 1 1,1-1-1,0 0 1,0 0-1,-1 0 0,1 0 1,0 0-1,-1 0 1,1 0-1,0 0 1,-1 0-1,1 0 1,0 0-1,-1 0 0,1 0 1,0 0-1,-1 0 1,1 0-1,0 0 1,0 0-1,-1 0 0,1-1 1,0 1-1,-1 0 1,1 0-1,0 0 1,0 0-1,-1-1 0,1 1 1,0 0-1,0 0 1,0-1-1,-1 1 1,1 0-1,0 0 0,0-1 1,-2-17-3671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14.29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72 0 14123,'0'0'4096,"100"30"-3407,-64-13-297,-9 9 272,-5-5-104,-4 0-336,-9 0-224,-9-4-176,-13 0-1192,-14-4-5570</inkml:trace>
  <inkml:trace contextRef="#ctx0" brushRef="#br0" timeOffset="1">0 217 16179,'0'0'5905,"95"60"-6921,-73-43 200,-4 0-1721,-4-4-9137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14.77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1 107 18740,'0'0'3636,"17"-12"-3523,58-39 11,-22 20-58,-48 29-88,0 0 1,1 0-1,-1 0 1,0 1-1,1 0 1,5-1-1,-10 2-20,1 0 1,-1 0-1,0 0 1,0 0-1,0 0 1,1 0-1,-1 0 1,0 0-1,0 0 1,0 1-1,0-1 1,0 0-1,1 1 0,-1-1 1,1 1-1,-1 0-10,0 0-1,-1 0 0,1 0 0,0 0 0,-1 0 0,1 0 1,-1 0-1,1 0 0,-1 0 0,0 1 0,1-1 0,-1 0 1,0 0-1,0 0 0,0 1 0,0 0 0,2 24-78,-5 41 0,1-5-48,2-61 169,0 0 0,0 0-1,1 0 1,-1-1 0,1 1 0,-1 0 0,1-1-1,-1 1 1,1 0 0,-1-1 0,1 1 0,0-1-1,-1 1 1,1 0 0,0-1 0,-1 0 0,1 1-1,0-1 1,0 1 0,0-1 0,24 10 262,-17-6-110,-5-3-134,0 0-1,-1 1 1,1 0 0,-1-1-1,1 1 1,-1 0 0,0 0-1,0 0 1,0 1 0,0-1-1,0 0 1,0 1 0,-1-1-1,1 1 1,-1 0 0,0-1-1,1 1 1,-1 0 0,-1 0-1,1 0 1,0 0 0,-1 0-1,1 4 1,0 3-22,-1 0 0,0-1 0,-1 1 0,0 0 0,0 0 1,-4 10-1,2-9-40,0 1 0,-1-1 1,-1 0-1,0 0 0,-10 16 1,12-21-309,-1-2 0,0 1 0,0 0 0,0-1 0,0 1 0,0-1 0,-1 0 1,0-1-1,0 1 0,0-1 0,0 0 0,-8 3 0,-7 0-7257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15.15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18347,'0'0'2273,"9"4"-2449,0 9 56,5 8 120,-1 18 264,5 12 72,-4 8-112,0 14-128,-5-10 0,0 1-88,-5-13-8,1-12-104,-1-18-160,-4-13-272,9-33-1040,-4-13-1537,4-18-11306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15.48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17323,'0'0'4225,"0"111"-4081,5-73 0,-1 9-64,1 0-64,-1-4 96,-4-9-112,5-5 0,-1-12-8,-4-8-104,0-26-472,0-13-704,0-12-5146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15.81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9 1 17355,'0'0'2708,"4"0"-2643,1 0-60,-4 0-10,1 0 0,0 0 0,-1 0-1,1 0 1,0 0 0,0 0 0,-1 0 0,1 1 0,0-1 0,-1 0 0,1 1-1,0 0 1,-1-1 0,1 1 0,-1 0 0,1 0 0,-1 0 0,1 0-1,-1 0 1,0 0 0,2 2 0,3 6 24,0 1-1,-1 0 1,-1 0-1,0 0 1,0 0-1,-1 1 1,3 17-1,-1 7 33,1 38-1,-4 160 537,-3-124-372,1-108-157,-3-2-133,-1 1-1,1-1 0,0 0 0,-1 0 1,1 0-1,0-1 0,0 1 1,0-1-1,0 0 0,0 1 1,0-1-1,1-1 0,-1 1 0,1 0 1,-1-1-1,1 1 0,0-1 1,0 0-1,-3-4 0,-2-4-265,0 0-1,1-1 1,-8-20 0,12 26 599,0 0 1,0 0 0,0-1 0,1 1 0,0-1 0,0-11-1,2 17-195,-1 0-1,0 0 1,0 0-1,1 0 1,-1 0-1,1 0 0,-1 0 1,1 0-1,-1 0 1,1 0-1,0 0 1,-1 0-1,1 0 0,0 0 1,1-1-1,18-13 437,-11 8-234,4-3 153,28-17 0,-36 25-810,1-1 0,-1 1 1,1-1-1,0 2 0,-1-1 0,1 1 0,0-1 0,0 2 0,7-1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16.54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14 0 7377,'0'0'15571,"0"19"-15687,1 8 102,-2 89-32,-6-38-237,1 29-58,6-107 336,0 1-1,0-1 1,0 1-1,0 0 1,1-1 0,-1 1-1,0-1 1,0 1-1,1-1 1,-1 1 0,0-1-1,1 0 1,-1 1-1,0-1 1,1 1-1,-1-1 1,1 0 0,-1 1-1,1-1 1,-1 0-1,1 1 1,-1-1 0,1 0-1,-1 0 1,1 0-1,-1 1 1,1-1 0,-1 0-1,1 0 1,-1 0-1,1 0 1,0 0 0,0 0-1,25 0-16,-15-1 33,1 1 45,0-1-1,-1 0 0,1-2 1,0 1-1,-1-1 0,20-8 1,63-35 381,-31 13-472,-52 30-624,-7 8-892,-4-4 1284,0 0-1,0 1 1,0-1-1,0 0 1,0 1 0,0-1-1,0 0 1,-1 1-1,1-1 1,-1 0-1,1 0 1,-2 2-1,-16 22-6018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16.88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5945,'0'0'14575,"7"16"-14527,0 2-29,3 4 106,-1 0 1,11 46 0,-10-11 31,-3 0 0,-1 110 0,-6-164-224,0-13-270,0-92-5615,0 43 10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17.21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1 133 10354,'0'0'3013,"11"-16"-2763,37-53-157,-36 52-43,-11 15-28,0-1 0,1 1 0,-1-1 0,1 1 0,0 0 0,0 0 0,0 0 0,0 0 0,0 0 1,0 0-1,1 1 0,3-3 0,-6 3-5,0 1 0,1 0 0,-1 0 0,0 0 0,0 0 0,1 0 0,-1 0 0,0 0 0,0 0 0,0 0 0,1-1 0,-1 1 1,0 0-1,0 0 0,1 0 0,-1 0 0,0 0 0,0 0 0,1 0 0,-1 1 0,0-1 0,0 0 0,1 0 0,-1 0 0,0 0 0,0 0 0,0 0 0,1 0 0,-1 0 0,0 1 1,0-1-1,0 0 0,1 0 0,-1 0 0,0 0 0,0 1 0,0-1 0,0 0 0,0 0 0,0 0 0,1 1 0,-1-1 0,0 0 0,0 0 0,0 1 0,0-1 0,0 0 0,1 16 1226,-1-6-1037,6 58 76,-3 117-1,-4-106 12,1 91 515,-4-214-3958,-1 11-4077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17.53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32 323 17435,'0'0'855,"0"13"-1318,0-12 469,0 47 250,-2-1 0,-10 59 1,4-80-240,6-21-62,0-1 0,1 1 1,-1 0-1,1 0 0,0 0 0,0 6 1,4-16-296,148-223 1733,-44 70-368,40-49-726,-146 207-305,-1 0 1,0-1 0,0 1 0,1-1 0,-1 1-1,0 0 1,1-1 0,-1 1 0,0 0-1,1-1 1,-1 1 0,1 0 0,-1 0 0,1-1-1,-1 1 1,0 0 0,1 0 0,-1 0-1,1 0 1,-1-1 0,1 1 0,0 1-15,-1-1 0,0 1 0,0 0 1,0-1-1,0 1 0,1-1 0,-1 1 0,0 0 1,0-1-1,0 1 0,0-1 0,0 1 0,-1 0 1,1-1-1,0 1 0,0-1 0,0 1 0,0-1 1,-1 1-1,1 1 0,-6 13-813,0 0 0,-12 21-1,0-5-3232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14.454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0 161 15643,'0'0'5617,"15"-15"-5488,51-50 309,-57 56-230,0 0 1,1 1 0,21-14-1,-21 17-162,0 1 0,0 0-1,12-3 1,-15 5-46,-4 1-1,4-1 2,-1 0-1,0 0 0,11-1 1,-16 3-2,0 0 1,1 0-1,-1 0 0,0 0 1,1 0-1,-1 0 0,0 0 1,1 1-1,-1-1 1,0 0-1,1 1 0,-1-1 1,0 1-1,0-1 1,0 1-1,1 0 0,-1-1 1,0 1-1,0 0 0,0 0 1,0 0-1,0 0 1,0 0-1,1 1 0,0 3 1,0-1 0,0 1-1,-1 0 1,1 0-1,-1 0 1,0 0 0,1 9-1,-1 38 68,-1-34-23,-5 359 509,5-375-561,0 1-1,0-1 1,0 0-1,0 0 1,1 1-1,-1-1 0,1 0 1,-1 0-1,1 1 1,0-1-1,0 0 1,0 0-1,0 0 1,0 0-1,0 0 0,0 0 1,3 1-1,-2-1-2,0-1 0,0 1 0,0-1 0,0 0-1,0 0 1,1 0 0,-1 0 0,0-1 0,1 1-1,-1-1 1,0 1 0,1-1 0,-1 0 0,1 0 0,2 0-1,4 0-1,3 0 53,1 0 1,15-3 0,-24 3-15,0-1 0,0 0 0,0-1 0,-1 1 0,1 0-1,0-1 1,-1 0 0,1 0 0,-1 0 0,0 0 0,5-4 0,-3 1 44,0 0 0,-1 0 0,8-10-1,-11 13-96,1-1-1,-1 1 0,0-1 0,0 0 0,0 1 0,0-1 0,-1 0 1,1 0-1,-1 0 0,1 0 0,-1-4 0,0 6-25,-1 0 0,1 0-1,0-1 1,-1 1 0,1 0-1,-1-1 1,0 1 0,1 0-1,-1 0 1,0 0 0,0 0-1,1 0 1,-1 0 0,0 0 0,0 0-1,0 0 1,0 0 0,-1 0-1,1 1 1,0-1 0,0 0-1,0 1 1,-1-1 0,1 1-1,0-1 1,0 1 0,-1 0 0,-1-1-1,-1 0-206,-32-10-2731,-6-1-3228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17.86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1 213 16451,'0'0'4329,"99"-68"-4217,-72 34-112,-9-13-432,-5 13-1385,-13 5-2207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18.19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32 1 18507,'0'0'961,"2"21"-1105,-1 10 137,10 93 137,20 158 580,-27-241-638,7 63 56,-9-94 47,0 0 0,5 12 0,3 10 259,-4-11-181,-3-9-194,0-1 0,-1 1-1,2 21 1,-3-30-51,-1 0 1,1 0-1,-1 0 1,1-1-1,0 1 0,2 3 1,3 12 135,-4 0 104,-1-12-199,-1-1 0,1 0 0,0 1 0,0-1-1,1 0 1,4 10 0,-6-15-5,0 1-1,0-1 0,0 0 1,1 1-1,-1-1 0,0 1 1,0-1-1,0 1 1,0-1-1,0 1 0,0-1 1,0 0-1,0 1 0,0-1 1,0 1-1,0-1 0,0 1 1,0-1-1,0 1 0,-1-1 1,1 1-1,0-1 0,0 0 1,0 1-1,-1-1 1,1 1-1,0-1 0,0 0 1,-1 1-1,-12 7 1128,1-3-1450,0 0 1,0 0-1,-1-2 1,1 1-1,-1-2 0,0 0 1,-15 1-1,1-2-3653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19.08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11282,'0'0'12795,"13"4"-12915,1-4-176,-5 0-409,0 22-727,0 3-2241,-5 9-1448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19.48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0 694 13082,'0'0'5629,"8"-25"-5357,102-278-312,-77 218-900,59-111-9252,-58 129 10853,-22 50 4743,-13 22-3040,-10 29 2370,9-29-5472,-9 25 1437,-9 25 239,-16 74 1,34-113-942,0 1-1,1 25 1,1-41 0,0 0-8,0-1 1,0 0-1,0 1 1,0-1-1,0 0 1,0 0 0,0 1-1,0-1 1,1 0-1,-1 0 1,0 1-1,0-1 1,0 0-1,0 0 1,1 0-1,-1 1 1,0-1 0,0 0-1,0 0 1,1 0-1,-1 0 1,0 1-1,0-1 1,0 0-1,1 0 1,-1 0-1,0 0 1,0 0 0,1 0-1,-1 0 1,0 0-1,1 0 1,-1 0-1,12 0-73,-7 0 49,3-1 38,0 0 0,-1 0-1,1-1 1,-1 0 0,1 0 0,-1-1 0,0 0 0,0 0-1,0 0 1,8-6 0,16-8 14,-23 13-25,-6 3-1,0 0 0,1 0 0,-1 0-1,0 0 1,1 0 0,-1 0 0,1 1-1,-1-1 1,5 1 0,-6 2-46,-1 1 52,0 5-23,0-1 0,0 1 0,-1 0 0,0-1 0,0 1 0,-1-1 1,-5 15-1,-7 9-1143,-23 38 0,10-28-3057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19.92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46 0 17819,'0'0'3213,"-1"24"-3158,-11 159 306,6-116-215,-15 124 21,19-174-532,-1 27 0,5-66-96,0 1 0,2 0 1,1 0-1,0 0 0,10-21 1,-8 18-21,5-13-149,1 0 1,2 1 0,2 1-1,21-35 1,-36 67 735,0 0 0,0 0 1,0 0-1,1 1 0,-1-1 0,1 1 0,-1-1 0,1 1 1,0 0-1,0 0 0,0 1 0,0-1 0,0 0 0,0 1 1,5-2-1,2 2 261,-1-1 0,0 1 1,0 1-1,13 0 0,-6 0-333,-15 0-6,0 0 0,0 0 0,0 1 0,0-1 0,0 0 0,0 0-1,0 1 1,0-1 0,0 1 0,-1-1 0,1 1 0,0-1 0,0 1 0,0-1 0,-1 1-1,1 0 1,0-1 0,-1 1 0,1 0 0,-1 0 0,1-1 0,-1 1 0,1 0-1,-1 0 1,1 0 0,-1 0 0,0 0 0,1 0 0,-1 0 0,0-1 0,0 1 0,0 2-1,1 5 253,0 0-1,-1 0 0,0 10 1,-1-4-33,1 7-71,-1-1 0,-1 0-1,-5 24 1,4-33-173,0 0 0,-1 0 0,0-1 0,0 0 0,-1 0 0,0 0 0,-10 13 0,14-21-50,1-1 1,-1 0-1,0 0 0,0 0 0,0 0 1,0 1-1,0-1 0,0-1 0,0 1 1,0 0-1,0 0 0,0 0 0,0 0 1,0-1-1,-1 1 0,1-1 1,0 1-1,0-1 0,-1 1 0,1-1 1,0 0-1,-3 1 0,3-1-10,1 0 0,0 0 1,-1 0-1,1 0 0,-1 0 0,1 0 0,0 0 0,-1 0 0,1 0 1,0-1-1,-1 1 0,1 0 0,0 0 0,-1 0 0,1 0 1,0-1-1,-1 1 0,1 0 0,0 0 0,-1 0 0,1-1 0,0 1 1,0 0-1,-1-1 0,1 1 0,0 0 0,0-1 0,0 1 0,-1 0 1,1-1-1,0 0 0,-4-11-1368,1-1 0,1 0 1,-2-23-1,3 36 1420,-3-42-5712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20.29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109 1 6129,'0'0'13987,"-23"110"-13483,10-67-264,4 4-80,-5-1-144,1 1 56,-5-9-72,9-8-64,0-13-144,9-29-2705,0-14-3720</inkml:trace>
  <inkml:trace contextRef="#ctx0" brushRef="#br0" timeOffset="1">163 201 13586,'0'0'8306,"68"72"-8306,-59-72-1048,-5-9-1945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20.76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16067,'0'0'5257,"0"98"-5441,0-26 544,0 9 144,9 4-32,-9-13-184,5-4-176,-5-12-64,4-10 0,1-16-48,-1-13-88,1-13-512,8-29-712,-4-18 232,5-3-1625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21.09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99 19836,'0'0'3136,"112"-73"-3136,-89 61-72,-10 7 64,1-3-72,-5 8-880,-32 17-10074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21.45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177 1 13930,'-39'35'4812,"38"-34"-4730,-1 1 0,1 0 0,-1 0 0,1 0 0,0 1 0,0-1 0,0 0 0,0 0 0,0 1 0,0-1-1,1 0 1,-1 1 0,1-1 0,0 1 0,-1-1 0,1 0 0,1 4 0,-2 4-127,-16 219 1239,-74 360 0,86-569-1334,1 1 1,-1 37-1,28-99-6639,-5 0 1539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21.80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203 1 13754,'0'0'8162,"-50"97"-8090,28-58-72,-1-1-216,1-4-816,-10 0-1121,10-17-1735,4-8-3978</inkml:trace>
  <inkml:trace contextRef="#ctx0" brushRef="#br0" timeOffset="1">0 222 11922,'0'0'8098,"23"98"-7178,-14-60-48,0 0-216,-5 1-216,5-1-224,0-8-216,0-5-352,-4-12-552,-1-13-976,1 0-1953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14.82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9 18724,'0'0'4985,"102"-5"-4697,-80 1-288,-4 4 0,-9 9-865,-5 11-695,-4 1-2385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22.13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65 10786,'0'0'3238,"18"-8"-2960,60-28 19,-70 32-10,1 1 1,0 0-1,0 0 1,0 1-1,0 0 1,1 0-1,-1 1 0,1 1 1,16 0-1,-5 0 232,-20 0-486,28 2 624,-28-2-598,1 0 0,-1 0 0,1 0 0,-1 1 0,0-1-1,1 0 1,-1 1 0,0-1 0,0 1 0,1 0 0,-1-1 0,0 1 0,0 0 0,0 0 0,0 0 0,0-1 0,2 3 0,-3-2-23,1 0 0,-1 0 0,0 0 0,0 0 0,1 0 0,-1 0 0,0 0 0,0 0 0,0 0 0,0 0 0,0 0 0,0 0 0,-1 1 0,1 6 134,-1 4 83,0 1 0,-1-1 0,0 0 0,-6 19 0,-21 47 177,22-60-406,0 1-264,-1 0 1,-1 0-1,-1-1 1,0-1-1,-1 1 1,-1-2-1,-1 0 0,-18 19 1,11-20-2482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22.51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7 98 7161,'0'0'12662,"17"-13"-12629,-2 1-18,70-49 53,-80 57-68,-4 3 0,0 0-1,0 1 1,0-1-1,0 0 1,0 1-1,0-1 1,0 1-1,0-1 1,0 1-1,0-1 1,0 1-1,0 0 1,0 0-1,2-1 1,-3 1 1,0 0-1,1 0 1,-1 0 0,0 0-1,0 0 1,0 0 0,0 0-1,1 0 1,-1 0-1,0 0 1,0 1 0,0-1-1,0 0 1,0 0 0,0 0-1,1 0 1,-1 0 0,0 0-1,0 0 1,0 0 0,0 1-1,0-1 1,0 0-1,0 0 1,1 0 0,-1 0-1,0 0 1,0 0 0,0 1-1,0-1 1,0 0 0,0 0-1,0 0 1,0 0 0,0 1-1,0-1 1,0 0-1,0 0 1,0 0 0,0 0-1,0 1 1,0-1 0,0 0-1,0 0 1,0 0 0,0 0-1,0 0 1,-1 1 0,1-1-1,0 0 1,-4 8 48,4-7-44,-17 24-1256,-32 38-1,31-42-2825,1 1 0,-24 39-1,41-61 4301,0 1 0,0-1 0,-1 0 0,1 0 0,0 1 0,0-1 1,-1 0-1,1 1 0,0-1 0,0 0 0,0 1 0,0-1 0,0 0 0,-1 1 0,1-1 0,0 1 0,0-1 0,0 0 0,0 1 0,0-1 0,0 0 0,0 1 0,0-1 0,0 0 0,0 1 0,0-1 1,1 1-1,-1-1 0,0 0 0,0 1 0,0-1 0,0 0 0,1 1 0,-1-1 0,0 0 0,0 0 0,0 1 0,1-1 0,-1 1 0,16-1 3598,-13 0-4418,2-1 867,1-1 0,0 1 0,0-1 0,0 0 0,-1 0 1,1-1-1,-1 0 0,8-4 0,40-34 1119,-31 24-1154,-6 1-125,-14 13-270,1 0 1,0 0 0,0 1 0,0-1-1,0 1 1,4-3 0,-8 11-4869,0-2 3975,-1 1-1,0-1 1,-1-1-1,1 1 1,-5 6-1,5-8 1058,0 0 0,0 0 0,0 0-1,0 0 1,0 0 0,0 0-1,-10 8 7820,12-9-7412,0 19-654,0-10 854,6 76 1184,-2-26-721,0 171 394,-4-230-1467,0 0 0,0 0 0,0-1 0,0 1 0,0-1 0,0 1 0,0 0-1,0-1 1,-1 1 0,1 0 0,0-1 0,0 1 0,-1-1 0,1 1 0,0-1-1,-1 1 1,1-1 0,0 1 0,-1-1 0,1 1 0,-1-1 0,0 1 0,1 0-25,-1-1 1,1 0 0,-1 0-1,1 0 1,0 0 0,-1 0-1,1 0 1,-1 0 0,1 0-1,0 0 1,-1 0 0,1 0 0,-1 0-1,1 0 1,-1-1 0,1 1-1,0 0 1,-1 0 0,1 0-1,0 0 1,-1-1 0,1 1-1,0 0 1,-1 0 0,1-1 0,0 1-1,-1 0 1,1-1 0,0 1-1,0 0 1,-1-1 0,1 1-1,0-1 1,-10-18-2716,-3-6-2420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22.97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11 15 12882,'0'0'6153,"-9"9"-4036,9-7-1973,-1 1 1,1 0-1,-1-1 1,1 1-1,0 0 0,0-1 1,0 1-1,1 4 1,0 3-54,-1-2-60,-1-5-56,1 0 0,0 0 1,0-1-1,0 1 0,1 0 1,-1 0-1,1 0 0,1 4 1,-1-6-26,-1 0 1,0-1-1,1 1 1,-1-1-1,1 1 1,-1-1-1,1 1 1,-1-1-1,1 0 1,-1 1-1,1-1 1,-1 1-1,1-1 1,-1 0-1,1 0 1,0 1-1,0-1 1,1 0-136,0 1 0,-1-1 1,1 0-1,0 0 1,0 0-1,0 0 0,-1-1 1,1 1-1,2-1 1,3-2-106,-1 0 1,1 0 0,-1-1 0,0 1 0,1-2 0,-2 1 0,1-1-1,0 0 1,5-6 0,20-17 37,-24 24 500,0 0 0,0 0 0,0 1 0,1 0 0,-1 0 0,1 1 0,0-1 0,13 0 1,-10 1 379,0 1 1,1 1 0,-1 0 0,1 0 0,16 3 0,-23-2-551,-1 1-1,0-1 0,0 1 0,1-1 0,-1 1 1,0 0-1,-1 1 0,1-1 0,0 1 1,-1 0-1,1 0 0,-1 0 0,0 0 1,0 0-1,5 7 0,-8-9-87,0-1 1,0 1-1,0 0 1,1-1-1,-1 1 1,0-1-1,0 1 1,0-1-1,0 1 1,0-1-1,0 1 1,-1 0-1,1-1 1,0 1-1,0-1 1,0 1-1,0-1 1,-1 1-1,1-1 1,0 1-1,0-1 1,-1 1-1,1-1 1,0 1-1,-1-1 1,1 0-1,-1 1 1,1-1-1,-1 0 1,1 1-1,0-1 1,-2 1-1,-17 7-1876,-14-2-4824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23.98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12578,'0'0'9445,"4"16"-9163,-1-3-187,3 15 211,1 0 0,14 32-1,7 9-49,19 47-116,-41-107-1345,-6-19-1108,0-1 1128,0-18-3550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24.31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42 16051,'0'0'2607,"19"-7"-2629,61-21-76,-77 27 110,1-1 0,0 1 1,-1 0-1,1 1 0,0-1 1,0 0-1,0 1 0,0 0 1,0 0-1,0 0 1,0 1-1,0-1 0,-1 1 1,1 0-1,0 0 0,0 1 1,-1-1-1,1 0 0,-1 1 1,1 0-1,5 4 0,-3-2 44,-1-1-22,0 0 0,0 0-1,0 1 1,0 0 0,-1 0-1,0 0 1,0 0 0,7 10 0,-8-9 48,-1-1 1,0 1 0,0 0 0,0-1 0,-1 1 0,0 0-1,0 0 1,0 0 0,0 0 0,-1 0 0,0 6 0,0 8 69,0 0 0,-2 0 0,0-1 0,-1 1 0,0 0 0,-10 24 0,10-33-257,-2 4 220,0 0 0,-12 22 0,15-32-274,-1-1 1,1 1-1,-1-1 0,1 0 0,-1 1 0,0-1 0,0-1 0,0 1 0,-1 0 0,1-1 0,-1 0 1,1 1-1,-1-1 0,-5 1 0,-9 2-3618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24.69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22 17627,'0'0'3634,"13"-3"-3620,60-15-450,-73 18 389,0 0 1,1 0-1,-1 0 1,0 0-1,0-1 1,1 1-1,-1 0 1,0 0-1,0 0 1,1 0-1,-1 0 1,0 0-1,0 0 1,1 0-1,-1 0 1,0 0-1,0 0 1,1 1-1,-1-1 1,0 0-1,0 0 1,1 0-1,-1 0 1,0 0-1,0 0 1,1 1-1,-1-1 1,0 0-1,0 0 1,0 0-1,1 0 1,-1 1-1,0-1 1,0 0-1,0 0 1,0 1-1,-1 11-462,-11 11 207,4-8 29,6-11 288,0-1 0,0 1 0,0-1 0,0 1 0,0-1 0,-1 0 0,0 0 0,1 0 0,-1 0 0,-5 3 0,7-5 472,41-1 110,-39 0-648,-1 0 0,0 0 1,1 0-1,-1 0 1,1 0-1,-1 0 1,0 0-1,1 0 1,-1 0-1,0 0 0,1 0 1,-1 1-1,0-1 1,1 0-1,-1 0 1,0 0-1,1 1 1,-1-1-1,0 0 0,0 0 1,1 1-1,-1-1 1,0 0-1,0 1 1,1-1-1,-1 0 1,0 0-1,0 1 0,0-1 1,0 0-1,1 1 1,-1-1-1,0 1 1,0-1-1,0 0 1,0 1-1,0-1 0,0 0 1,0 1-1,0-1 1,0 1-1,0-1 1,0 0-1,0 1 1,0-1-1,-1 1 0,1-1 5,0 9-3612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25.03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0 303 15131,'0'0'2371,"23"-1"-1420,75-5 175,-86 5-900,0-1 0,0-1 1,0 0-1,-1 0 0,1-1 1,-1 0-1,19-11 0,-10 4 53,55-29 510,71-53 1,-22 13-607,-114 74-244,1 1 0,0-1 0,0 2 0,0-1 0,0 2 0,13-4 0,-24 7 45,1 0 1,-1 0-1,0 0 1,0 0-1,0 0 1,0 0-1,0 0 1,0 0-1,0 0 1,1 0 0,-1 0-1,0 0 1,0 0-1,0-1 1,0 1-1,0 0 1,0 0-1,1 0 1,-1 0-1,0 1 1,0-1-1,0 0 1,0 0-1,0 0 1,0 0-1,1 0 1,-1 0-1,0 0 1,0 0-1,0 0 1,0 0-1,0 0 1,0 0-1,0 0 1,0 0-1,1 0 1,-1 1 0,0-1-1,0 0 1,0 0-1,0 0 1,0 0-1,0 0 1,0 0-1,0 0 1,0 1-1,0-1 1,0 0-1,0 0 1,0 0-1,0 0 1,0 0-1,0 0 1,0 1-1,0-1 1,0 0-1,0 0 1,0 0-1,0 0 1,0 0-1,0 0 1,0 1-1,0-1 1,-2 5-446,0 0-1,0-1 1,-1 1 0,0 0 0,0-1-1,0 1 1,0-1 0,0 0-1,-8 7 1,-24 22-6728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25.39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10866,'0'0'6017,"18"102"-5097,-4-51-112,-10 9-247,-4-9-81,5-4-344,-5-13-40,0-9-96,4-12 0,-4-9-632,9-29-1089,0-13-1031,0-13-4802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25.77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15619,'0'0'225,"0"5"-370,4 54 240,-4 623 4803,5-582-4846,-6-151-3864,-3 21-1054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26.15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10 0 14075,'0'0'5449,"8"1"-5434,3 0-22,33 1-180,-44-2 140,1 0-1,0 0 1,0 0 0,-1 0-1,1 1 1,0-1-1,0 0 1,-1 0-1,1 0 1,0 1-1,0-1 1,-1 0 0,1 1-1,-1-1 1,1 0-1,0 1 1,-1-1-1,1 1 1,-1-1-1,1 1 1,-1-1-1,1 1 1,-1 0 0,1 0-1,0 1-69,0-1 0,-1 1-1,0-1 1,1 1 0,-1-1-1,0 1 1,0-1 0,0 1 0,0 0-1,0-1 1,0 3 0,-1 1-96,0-1 0,0 1 0,-1-1 0,1 1 0,-1-1 0,0 1 0,-4 6 0,-39 41-1002,21-24 2221,18-20 345,6-7-273,1-1-508,109-4 2299,-110 4-2880,0 0 0,0 0 1,0 0-1,0 0 0,1 0 0,-1 0 1,0 0-1,0 0 0,0 0 1,0 0-1,0 0 0,0 1 1,0-1-1,0 0 0,0 0 1,1 0-1,-1 0 0,0 0 0,0 0 1,0 0-1,0 0 0,0 1 1,0-1-1,0 0 0,0 0 1,0 0-1,0 0 0,0 0 0,0 0 1,0 1-1,0-1 0,0 0 1,0 0-1,0 0 0,0 0 1,0 0-1,0 0 0,0 1 0,0-1 1,0 0-1,0 0 0,0 0 1,0 0-1,0 0 0,0 0 1,0 0-1,-1 1 0,1 4-395,0 0-1,-1 0 1,0 0-1,0 0 1,0 0-1,-1 0 1,1-1-1,-1 1 1,-4 6-1,-15 22-5047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15.37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 15755,'0'0'6405,"5"4"-5869,3 2-226,-1 0 0,0 1 0,0 0-1,-1 0 1,0 1 0,10 15 0,-10-10 83,-1 1 1,0-1-1,4 25 1,5 11-1643,-13-45-1549,-1-24-12657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26.49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0 450 7297,'0'0'13618,"8"1"-13465,1-1-126,0 0 0,1-1 0,-1 0 1,0-1-1,1 0 0,-1 0 0,0-1 0,0 0 0,-1 0 1,15-9-1,-4 1-7,-2-1 1,1 0 0,-2-2-1,27-26 1,53-70-278,-71 79 97,145-156-1642,-161 182 1801,-5 7 337,-2 13 354,-2-14-681,0 26 522,-5 122 572,3-126-1089,-1 0 0,-1 0 0,-2 0-1,-10 30 1,6-28 32,0 0-1,-2-1 1,0 0-1,-25 33 1,36-55-80,-1 0-1,0 0 1,0 0-1,0 0 1,0 0-1,0-1 1,-1 1-1,1-1 1,0 1 0,-1-1-1,1 0 1,-6 2-1,6-3-424,0 1 0,0-1 1,0 0-1,-1 0 0,1 0 0,0 0 0,0 0 0,0 0 0,-4-1 1,-9-6-10721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26.85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18667,'0'0'4001,"100"97"-3905,-64-58 352,0 3 25,-5-8-185,-4-4-256,-4-4-32,-23-22-721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27.44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0 488,'0'0'15356,"3"5"-14866,2 0-171,-1-1 0,1 1 1,0 0-1,0-1 0,0 0 0,1 0 1,-1-1-1,1 1 0,0-1 1,0-1-1,0 1 0,0-1 0,1 0 1,-1 0-1,8 0 0,2 1-137,1-1 0,-1-1 0,1 0 0,-1-1-1,22-3 1,-29 1-158,0 0 0,-1-1-1,9-3 1,-11 4-98,0 0 1,0 0-1,0 0 1,0 1-1,10-1 1,-14 2-251,-3 4-51,-4 7-134,0 0-1,-1-1 1,-9 14 0,-11 13-2811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27.81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27 51 18780,'0'0'3560,"113"-12"-3336,-72 3 32,-1-4-136,-8 5-120,-1-1-184,-17 9-600,-19 22-2801,-22-1-2856</inkml:trace>
  <inkml:trace contextRef="#ctx0" brushRef="#br0" timeOffset="1">0 319 12338,'0'0'8962,"109"-38"-8778,-46 0-176,4-9 56,1 0-64,-5-4 8,-9 17 48,-5 9-56,-17 12-824,-19 13-1289,-13 25-7176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28.22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10362,'0'0'7346,"1"12"-7126,5 10-217,-1 0 0,-1 0 0,-1 1 0,1 26 0,14 513 1754,-10-407-848,2 59 453,-8-163-1012,-2-27-277,2 0-1,0 0 0,6 24 1,-7-47-267,1-6-139,-1-80-3826,3 23-2372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28.68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18740,'0'0'3712,"108"0"-3576,-86 0-80,-8 0-56,-5 0-112,-9 8-336,-5 30-808,-17-4 152,-5 0-5914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29.03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10 0 19220,'0'0'2288,"-5"119"-2184,5-68 280,-4-4-184,4 0-80,0-13-120,0-9-40,0-12-400,0-21-3161,9-14 905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29.37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1 149 14715,'0'0'2417,"17"-4"-2546,-3 0 139,6 0 123,-1-2 0,1 0 1,35-17-1,114-44 2291,-155 63-2331,10-4 234,37-5 0,-16 4-49,-40 8-144,-4 4 296,-2 4-344,0 1 1,0-1 0,-1 0 0,1 0 0,-2 0 0,1 0-1,-1 0 1,0 0 0,0 0 0,-1-1 0,-6 9-1,1-2-593,0-1 0,-1-1 0,-1 0 0,-19 16 0,2-5-3851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29.81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99 11330,'0'0'7668,"18"-8"-7362,58-26-150,-65 29-142,0-1 0,-1-1 0,13-8 1,-3 0-95,-15 12 42,-4 2 28,-1 1 1,1-1-1,-1 1 1,1 0-1,-1-1 1,1 1-1,-1 0 1,1-1-1,-1 1 1,1 0-1,-1 0 1,1-1-1,-1 1 1,1 0-1,-1 0 1,1 0-1,0 0 1,0 0 8,-1 0 0,0 0 1,0 0-1,0 0 0,0 0 0,0 0 0,1 0 1,-1 0-1,0 0 0,0 0 0,0 0 1,0 0-1,1 0 0,-1 0 0,0 0 0,0 0 1,0 0-1,0 0 0,0 0 0,1 0 0,-1 0 1,0 0-1,0 0 0,0 0 0,0 1 0,0-1 1,0 0-1,1 0 0,-1 0 0,0 0 0,0 0 1,0 0-1,0 1 0,0-1 0,0 0 1,0 0-1,0 0 0,0 0 0,0 0 0,0 1 1,0-1-1,0 0 0,0 0 0,0 0 0,0 0 1,0 1-1,0-1 0,0 0 0,0 0 0,0 0 1,0 0-1,0 0 0,0 1 0,0 0 8,-1 13 46,-1 0 0,-1 0 0,0-1 0,-1 1-1,0-1 1,-1 0 0,-9 18 0,5-10-47,-72 152 32,73-161-57,7-12-468,1-4 229,0 2 113,0-4-74,1 0 1,0 0 0,0-1-1,0 1 1,1 0-1,4-10 1,22-39-1733,-22 44 1457,0-1 376,1 1 0,0-1 0,1 2 1,0-1-1,11-10 0,-15 18 354,0-1 1,0 1-1,0-1 1,0 1 0,1 0-1,0 0 1,-1 1-1,1 0 1,0-1-1,0 2 1,0-1-1,0 0 1,0 1 0,1 0-1,7 0 1,-12 1-211,-1 1 1,1-1 0,-1 1-1,1-1 1,-1 1 0,1-1-1,-1 1 1,0-1 0,1 1-1,-1 0 1,0-1 0,0 1-1,1 0 1,-1-1 0,0 1-1,0 0 1,0-1 0,0 1-1,0 0 1,0-1-1,0 1 1,0 0 0,0-1-1,0 1 1,-1 0 0,-1 22 370,0-15-442,0 1 1,-1-1 0,0 1-1,0-1 1,-1 0-1,0 0 1,-8 11 0,-2 0-2630,-25 27 0,38-45 2536,1 0 0,-1 0 0,0 0 0,0 0 0,0 0 0,0 0 0,0 0 0,0 0 0,0-1 0,0 1 0,0 0 0,0-1 0,0 1 1,0-1-1,0 1 0,-1-1 0,1 1 0,0-1 0,0 0 0,-1 0 0,1 0 0,0 1 0,-4-2 4401,18-19-349,-8 16-3840,-1-1-1,0 1 0,1 0 1,0 1-1,0-1 0,0 1 1,6-3-1,-1 4-2277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30.16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19092,'0'0'1376,"99"55"-1096,-86-29-208,1-5-16,-5 5-48,0-9-8,-5-5-472,5-12-1281,-4 0-663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11.28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8481,'74'97'3233,"-74"-87"-1593,-5 4-335,5 0 95,0-5-248,0 0-248,0 0-440,0 1-287,0-1-105,0 0-64,0-4 0,0 9 40,0-9-48,0-1-305,0 1-703,10-5-1232,-5-19-889,5 1-4505</inkml:trace>
  <inkml:trace contextRef="#ctx0" brushRef="#br0" timeOffset="1">207 5 8041,'0'0'6079,"13"3"-5512,41 8-70,-53-10-459,0-1 0,1 0 0,-1 1 0,0 0 0,0-1 0,0 1 0,0 0 0,0-1 0,0 1 0,0 0 0,0 0 0,0 0 0,0 0 0,0 0 0,0 0 0,-1 0 0,1 0 0,0 0 0,-1 0 0,2 3 0,-2-1 106,1 0 0,-1-1 0,1 1 0,-1 0 0,0 0 0,-1 5-1,1-1 311,0-4-383,-1 1 0,1-1 0,-1 0 0,0 0 0,1 0 0,-1 1 0,-1-1 0,1 0 0,0 0 0,-1-1 0,-2 5 0,-27 30 121,7-9-160,6-5-819,-1-1 0,0-2 0,-38 32-1,42-39-570,-20 16-4133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25.22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153 1 15307,'0'0'3785,"1"18"-3706,2 63 3,-3-68-68,0 0-1,-1 0 0,0-1 0,-1 1 1,-1 0-1,0-1 0,-1 1 0,-8 20 0,-1-8-105,-1-1 0,-24 33 0,-7 11-409,38-58 453,5-8 34,1-1-1,-1 1 1,1 0 0,0 0-1,0 0 1,0 0 0,0 0 0,0 0-1,0 0 1,-1 3 0,2-4 18,1-1 0,-1 1 1,0-1-1,0 0 0,0 1 0,0-1 1,1 1-1,-1-1 0,0 1 1,0-1-1,1 0 0,-1 1 1,0-1-1,1 0 0,-1 1 0,1-1 1,-1 0-1,0 0 0,1 1 1,-1-1-1,1 0 0,-1 0 1,0 0-1,1 1 0,-1-1 0,1 0 1,-1 0-1,1 0 0,-1 0 1,1 0-1,-1 0 0,1 0 0,3 1 89,-1 0-48,0 1-1,0 0 0,0-1 0,0 2 1,0-1-1,-1 0 0,1 0 0,-1 1 0,1 0 1,3 4-1,8 10 210,30 31 32,-39-43-267,-1 0 1,0 0-1,1 1 1,-2 0-1,1 0 1,-1 0-1,0 0 1,3 7-1,-2 1 170,1 1-1,3 24 1,3 46 430,-1 135 1,-20-220-663,8 0-12,1 0-1,-1 0 1,0-1 0,1 1-1,-1-1 1,1 1 0,-1-1-1,1 1 1,-1-1 0,1 0-1,0 0 1,-1 0-1,1 0 1,0 0 0,0 0-1,0 0 1,0 0 0,0 0-1,-2-3 1,-3-3-257,-18-19-1298,4 2-1090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15.734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34 12290,'0'0'10170,"26"0"-10098,-17 0 24,0 4-40,0 0-48,4-4 40,0 0-48,9 0-312,5-17-760,-10-8-3017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30.53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1 112 7281,'0'0'8631,"16"-1"-8357,-2 0-229,-4 1-7,-1-1 0,1 0-1,-1 0 1,0-1-1,1 0 1,-1-1 0,0 0-1,16-8 1,2-3 598,-3 0-101,0 1 0,1 2 0,0 0 0,34-8 0,-52 17-509,0 2-1,0-1 0,0 1 1,-1 0-1,9 1 0,-14-1-8,0 1-1,0-1 1,1 0-1,-1 1 1,0-1-1,0 1 1,0-1-1,0 1 1,0-1-1,0 1 1,0 0-1,-1-1 1,1 1-1,0 0 1,0 0-1,0 0 1,-1 0-1,1-1 0,-1 1 1,1 0-1,0 0 1,-1 0-1,0 1 1,1-1-1,-1 0 1,0 0-1,1 0 1,-1 1-1,1 5 145,0-1 0,-1 1 0,0 11 0,0-10-1,0 9 21,-2 0 1,0 0 0,-1 0-1,0 0 1,-8 20 0,1-11-73,0-1 1,-21 37-1,27-55-95,0 0 0,-1 0 0,0-1 0,-1 1 0,-7 7 0,10-11-101,0-1-1,-1 1 0,1-1 1,-1 0-1,1 1 0,-1-2 1,0 1-1,1 0 0,-1-1 0,0 0 1,0 1-1,-6-1 0,-45 5-3419,38-2 940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30.88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0 239 2472,'0'0'13891,"72"-98"-12771,-54 85-536,-4 5-392,-1-9-96,-4 8-96,5-4-208,-14 1-872,4 7-1624</inkml:trace>
  <inkml:trace contextRef="#ctx0" brushRef="#br0" timeOffset="1">108 1 9057,'0'0'7506,"0"38"-7322,0-21 632,0 0 24,0 4 249,0 5-409,-4 3-408,-1-3-168,5-5-104,0-4-256,-4-8-1393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31.21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17 9938,'0'0'6761,"22"4"-5393,-4-4 161,5 0-337,4 0-360,-5 0-336,5 0-240,-4-4-248,-5 0-8,-9-5-496,-9 5-2320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31.95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17 13834,'0'0'9042,"85"-4"-8345,-58-4-361,5 8-192,-5-5-88,-5 5-56,-4 0-80,-4 0-617,-14 30-759,0-4-1152,-18 3-5746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32.77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37 11602,'0'0'6668,"6"12"-6064,2 2-495,-1-1-21,-1 0 1,0 0-1,7 25 0,-10-27-21,30 126 1565,-27-107-1437,-2-12-99,-1 0-1,2 25 1,-5-41-76,0-9-158,-2-39-1009,1 25 712,1 0 1,0 0 0,2 0 0,4-24-1,-4 37 409,1 2-1,0-1 0,0 0 0,0 0 1,1 1-1,0 0 0,1 0 0,-1 0 0,1 0 1,0 1-1,0 0 0,8-7 0,-3 5 39,-1 0-1,1 1 1,0 0-1,0 0 1,1 1-1,0 0 1,12-3-1,-9 5 38,1 0 0,-1 1 0,0 1 0,27 1 0,-23 0 16,-15 0-62,-1 0 0,0 0 1,0 1-1,0-1 0,0 0 0,0 1 1,1 0-1,-1-1 0,0 1 0,0 0 1,0 0-1,0 0 0,-1 0 1,1 0-1,0 1 0,2 1 0,-2 0 36,0-1-1,0 1 0,0 0 0,0-1 0,0 1 0,-1 0 0,1 0 0,-1 0 0,2 6 0,-1 5 104,1 0 0,-2 0 0,0 0 0,-1 16 0,0-26-137,0 3 7,-1 0-1,0 0 0,0 0 0,-1 0 0,0 0 1,-1 0-1,1 0 0,-1-1 0,0 1 0,-1-1 1,0 0-1,0 0 0,0 0 0,0-1 1,-1 1-1,0-1 0,0 0 0,-1 0 0,1-1 1,-1 0-1,-9 6 0,12-9-15,-1 0 0,1 0-1,0 0 1,-1 0 0,1 0 0,-1-1-1,1 1 1,-1-1 0,-5 0 0,7 0-1,1 0 1,-1-1 0,1 1 0,-1 0-1,1 0 1,0-1 0,-1 1 0,1-1 0,-1 0-1,1 1 1,0-1 0,-1 0 0,1 0-1,0 1 1,0-1 0,0 0 0,0 0-1,0-1 1,0 1 0,0 0 0,0 0-1,0 0 1,-1-2 0,0-3 4,1 1-1,-1-1 1,1 1 0,0-1-1,1 0 1,-1-10 0,5-35 40,-4 51-39,1-11 3,2 1 1,-1-1 0,1 1 0,1 0-1,0 0 1,0 0 0,1 1-1,1-1 1,-1 1 0,1 0 0,8-8-1,-6 7-2,2 0 0,0 0 0,0 0 0,1 1 0,0 1 0,0 0 0,24-12 0,-26 16-8,0 0 1,0 1-1,1 0 0,-1 1 1,1 0-1,-1 1 1,1 0-1,-1 0 1,1 1-1,0 0 1,10 2-1,-15-2 5,-1 1-1,1 0 1,0 0-1,0 1 1,-1-1-1,1 1 1,-1 0-1,1 0 1,-1 1-1,0-1 1,0 1-1,0 0 1,0 0-1,-1 0 1,1 1-1,-1-1 1,1 1-1,-1 0 1,-1 0-1,1 0 1,0 0-1,-1 0 1,2 6-1,1 3 36,-2 0 0,0 1 0,0 0 0,-1 0 0,-1-1 0,-1 1-1,0 0 1,0 0 0,-1 0 0,-1 0 0,-1 0 0,0-1 0,0 1 0,-1-1 0,-10 21 0,12-30-23,0-1 1,0 0 0,0 1-1,-1-1 1,1 0 0,-4 3 0,5-5 4,0 0 0,-1 0 1,1 0-1,0 0 1,0-1-1,-1 1 1,1 0-1,-1-1 1,1 1-1,-1-1 1,1 1-1,-1-1 1,1 0-1,-1 0 0,1 0 1,-1 0-1,1 0 1,-4 0-1,4 0-5,0 0 1,1-1-1,-1 1 0,0 0 0,0 0 0,0-1 0,0 1 1,1-1-1,-1 1 0,0-1 0,1 1 0,-1-1 0,0 1 1,1-1-1,-1 0 0,0 1 0,1-1 0,-1 0 0,1 1 0,0-1 1,-2-1-1,-3-20 51,4 17-42,-2-16-285,1-1-1,1 1 0,1-1 0,1 0 1,1 1-1,0-1 0,2 1 1,11-37-1,3 9-3425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33.47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0 111 14563,'0'0'5369,"117"-13"-4505,-71-4-168,3-4-320,-8 4-216,-5 0-24,-5 4-128,-13 5-16,-9 4-48,-4 4-208,-23 0-240,-5 8-1600,-8 1-3130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33.95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0 111 16715,'0'0'2742,"12"23"-2179,39 81-15,-44-86-473,-1 1 1,0 0-1,-1 0 1,-1 1-1,2 31 0,-4-31-9,0-1 1,11 37-1,-13-54-66,1-1 1,-1 1 0,1-1-1,-1 1 1,1-1-1,0 1 1,-1-1 0,1 0-1,0 1 1,0-1-1,0 0 1,0 0 0,0 0-1,0 0 1,1 0 0,-1 0-1,0 0 1,0 0-1,1 0 1,1 1 0,-1-2-4,0 0 1,0 0-1,0 1 1,-1-1-1,1 0 1,0 0 0,0-1-1,0 1 1,0 0-1,0-1 1,-1 1-1,1-1 1,0 1 0,2-2-1,6-4-4,-1 1 0,0-1 1,0-1-1,12-11 0,-18 15 13,113-113 53,-38 35-57,-42 45-1,174-155 6,-205 187-20,0 1 1,-1-1-1,1 1 1,1 0-1,-1 1 1,0-1-1,1 1 0,-1 0 1,1 0-1,0 1 1,-1 0-1,1 0 1,10-1-1,-15 2 19,-1 0-1,1 1 1,-1-1-1,1 0 1,-1 0-1,1 0 1,-1 0-1,1 1 1,-1-1-1,0 0 1,1 1-1,-1-1 1,1 0-1,-1 1 1,0-1-1,1 0 1,-1 1-1,0-1 1,1 1-1,-1-1 1,0 1-1,0-1 1,1 1-1,-1-1 1,0 1-1,4 16 287,-3-12-174,2 11 68,-1 1-1,-1 0 1,-2 31-1,1-15-89,0-23-31,0-1-1,-1 1 1,0 0 0,-1 0 0,0-1 0,0 1 0,-1-1 0,0 1-1,-1-1 1,0 0 0,0-1 0,-1 1 0,-6 9 0,9-16-71,1 0 1,-1 0 0,0 0-1,0 1 1,0-1-1,0-1 1,0 1-1,-1 0 1,1-1-1,0 1 1,-1-1 0,1 1-1,-1-1 1,1 0-1,-1 0 1,0 0-1,1-1 1,-1 1 0,0-1-1,0 1 1,0-1-1,1 0 1,-1 0-1,0 0 1,0-1 0,0 1-1,1 0 1,-1-1-1,0 0 1,1 0-1,-1 0 1,0 0-1,1 0 1,-1 0 0,1-1-1,-1 1 1,1-1-1,-3-3 1,-16-19-1149,-18-28 1,15 14-2180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34.30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18724,'0'0'2168,"45"94"-2160,-36-56 288,-4 0 112,-1 9-216,-4-9-88,0 1-40,0-10-64,-18-3-72,0-9-624,-4-13-2249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34.63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14251,'0'0'6474,"1"20"-4791,6 54-1598,17 82 1,-19-137-20,0-1-1,2 0 1,0 0 0,1-1 0,0 0 0,2 0 0,0-1-1,0 0 1,18 19 0,-18-24 37,2 0 1,-1 0-1,2-1 0,-1 0 1,1-1-1,1-1 0,-1 0 1,1-1-1,1 0 0,-1-1 1,26 7-1,-23-9-45,0-1 0,1 0-1,0-1 1,0-1 0,18-1 0,-34 0-69,0 0 1,0-1-1,-1 1 1,1 0-1,0-1 1,-1 0-1,1 1 1,0-1 0,-1 0-1,1 0 1,-1 0-1,1 0 1,-1 0-1,1 0 1,-1 0-1,0 0 1,1-1-1,-1 1 1,0 0 0,0-1-1,0 1 1,0-1-1,0 1 1,-1-1-1,1 0 1,0 1-1,0-3 1,1-5-322,0 0 0,0 0 0,-1 0 0,0-12 0,-1 15-54,1-40-3912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35.07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1 103 12082,'0'0'10346,"126"4"-9674,-81-21-279,-5-8-265,1-1-80,-10 5-48,-8 8-433,-10 9-559,-31 46-2512,-13 1 1207,4-9-3408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16.08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0 109 17955,'0'0'8818,"27"42"-8194,-23-38-504,0-4-120,1 4-520,4-4-712,8-8-696,-3-13-673,-1 0-4977</inkml:trace>
  <inkml:trace contextRef="#ctx0" brushRef="#br0" timeOffset="1">256 1 19484,'0'0'7617</inkml:trace>
  <inkml:trace contextRef="#ctx0" brushRef="#br0" timeOffset="2">256 1 28077,'0'0'721,"58"92"-993,-58-76-369,-5 18-903,-13-5-768,-8 0-4050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35.40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149 0 7257,'0'0'13859,"-36"132"-13763,27-94 184,-5 1-56,1-5-216,-5-4-8,0-5-248,-5-12-1064,5-9-2553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35.73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17643,'0'0'4137,"90"17"-3817,-63-13 48,-4 0-176,-1 1-56,-8-1-136,-5 0-184,-9 0-816,0 1-1000,-14-1-441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36.06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17827,'0'0'2121,"0"21"-1852,-1 1-292,6 115 21,4 185-659,-3-322 523,6-1 335,0 0 0,0-1 1,0-1-1,18-5 0,-13 3 258,23-4 0,20 1 317,0 3-1,106 5 1,-121 7-487,-35-3-245,-10-4-36,0 0 0,0 1 0,1-1-1,-1 0 1,0 1 0,0-1 0,0 0-1,0 1 1,0-1 0,0 0 0,0 1-1,0-1 1,0 1 0,0-1 0,0 0 0,0 1-1,0-1 1,0 0 0,0 1 0,0-1-1,0 0 1,-1 1 0,1-1 0,0 0 0,0 1-1,0-1 1,0 0 0,-1 1 0,1-1-1,0 0 1,0 0 0,-1 1 0,1-1-1,0 0 1,-1 1 0,-1 1-9,-1 0 0,0 1 0,1-1-1,-1 0 1,0 0 0,-4 2 0,-117 52-3035,53-29-3394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1:36.78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32 86 14195,'0'0'6502,"0"1"-6484,0 2-18,0-2-14,0 0-83,-5 8-170,1-3 226,1 0 0,0 0-1,0 1 1,0-1 0,1 1 0,0 0 0,0 0 0,0 0-1,0 13 1,2-17 38,0 0 1,0 0-1,0 0 0,0 1 0,0-1 0,1 0 0,0 0 0,0 0 1,1 4-1,-1-6 16,0 0 0,0 1 1,1-1-1,-1 0 0,0 0 1,1 0-1,-1 0 0,0 0 0,1 0 1,-1 0-1,1-1 0,0 1 1,-1-1-1,1 1 0,-1-1 0,1 1 1,0-1-1,-1 0 0,4 0 1,3 1 57,-1 0 0,1-1 0,-1 0 0,1 0 0,-1-1 0,0 0 0,12-3 0,-14 2-40,0 0-1,0 0 0,0 0 1,0-1-1,0 0 0,-1 0 1,1 0-1,-1-1 1,0 1-1,7-8 0,-5 4-12,-1 1 0,1-1 0,-2 0 0,1-1-1,-1 1 1,0-1 0,0 0 0,-1 0 0,0 0 0,0-1-1,-1 1 1,0-1 0,-1 1 0,1-1 0,-1-14 0,-1 20-3,0 0 1,0 1 0,-1-1 0,1 0-1,-1 0 1,0-4 0,0 6-14,0 0 0,1 0 1,-1 0-1,0 0 0,1 0 1,-1 0-1,0 0 0,0 0 0,0 0 1,0 0-1,0 0 0,0 1 0,0-1 1,0 0-1,0 1 0,0-1 0,0 1 1,-2-1-1,-7-2-148,0 2 1,0-1-1,0 1 1,0 1-1,-10 0 1,16 0-29,-35 0-2360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25.46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225 1 13378,'0'0'3365,"0"0"-3239,0 0 1,0 0-1,1 0 1,-1 0-1,0 0 1,0 0-1,0 0 1,1 0-1,-1 0 1,0 0-1,0 0 1,0 0-1,0 0 1,1 1-1,-1-1 1,0 0 126,0 0-127,0 0 1,0 0-1,1 1 1,-1-1-1,0 0 1,0 0-1,0 0 1,0 0-1,0 1 1,0-1-1,0 0 1,0 0-1,0 0 1,0 1-1,0-1 1,0 0-1,0 0 1,0 0-1,0 1 1,0-1-1,0 0 1,-3 6-91,0 0 0,0-1 0,-1 0 1,1 0-1,-1 0 0,-1 0 0,-7 6 1,-3 5-25,1-1-268,0 0 0,-2-1-1,0-1 1,0 0-1,-1-1 1,-24 12 0,-1-3-3108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26.16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1 203 6993,'0'0'9890,"1"0"-9930,-1 0 41,0 0-1,0 0 1,0 0-1,1 0 1,-1 0-1,0 0 1,0 0-1,1 0 1,-1 0-1,0 0 1,0 0-1,1 0 1,-1 0-1,0 0 1,0 0 0,0 0-1,1 1 1,-1-1-1,0 0 1,0 0-1,0 0 1,0 0-1,1 0 1,-1 1-1,0-1 1,0 0-1,0 1 1,4 1 45,14-2 88,-14 1-72,0-1 0,1 1 0,-1-1 0,0 0 0,0-1 0,1 1 0,-1-1 0,0 1 0,0-1 0,0-1 0,0 1 0,0-1 0,7-3 0,10-13 444,30-34 1,-32 31-397,30-25 0,-36 33-93,-11 11-29,0 0 0,0 0 0,0 0 0,0 0 0,0 0 0,4-2 0,-6 4-18,0 0 1,0 0-1,0 0 0,1 0 0,-1-1 1,0 1-1,0 0 0,0 0 0,0 0 1,0 0-1,0-1 0,1 1 1,-1 0-1,0 0 0,0-1 0,0 1 1,0 0-1,0 0 0,0 0 0,0-1 1,0 1-1,0 0 0,0 0 1,0-1-1,0 1 0,0 0 0,0 0 1,0 0-1,0-1 0,0 1 0,0 0 1,-1 0-1,1 0 0,0-1 1,0 1-1,0 0 0,0 0 0,0 0 1,0-1-1,-1 1 0,-4-6-1420,-9-1-2966,-2-2-4491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27.07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120 135 11626,'0'0'2425,"1"9"-2386,1-2 105,0 0 1,-1 0 0,0 0 0,0 0 0,-1 0-1,0 1 1,0-1 0,-1 7 0,0 9 62,6 321 1525,-5-103-1116,0-240-611,0 0 0,0 0 0,0-1 0,0 1 0,0 0 0,-1 0 0,1 0 0,0 0 0,0 0-1,-1 0 1,1 0 0,0-1 0,-1 1 0,1 0 0,-2 1 0,2-2-4,-1 1 0,1-1 0,-1 0 0,0 0 0,1 0 0,-1 1 0,1-1 1,-1 0-1,1 0 0,-1 0 0,1 0 0,-1 0 0,1 0 0,-1 0 0,0 0 0,1 0 0,-1 0 0,1 0 1,-1-1-1,1 1 0,-1 0 0,1 0 0,-1-1 0,1 1 0,-1 0 0,1 0 0,-1-1 0,1 1 0,-1 0 0,1-1 1,-1 0-1,-3-3-131,1 0 1,-1 0 0,1 0-1,0 0 1,0-1 0,0 0 0,1 1-1,-1-1 1,-2-9 0,3 8-185,0 1 0,0 0 0,0-1 0,-1 1 0,0 0 0,0 1 0,0-1 0,-1 1 0,0-1 0,-7-6 0,9 10 338,0 0 0,1 0 0,-1 1 0,0-1 1,0 0-1,0 1 0,0 0 0,0-1 0,0 1 0,0 0 0,0 0 0,0 0 0,-3 0 0,-1 0 1564,6-6-1056,2 2-482,-1 1-1,0-1 0,1 1 1,0-1-1,-1 1 0,1 0 1,1 0-1,-1 0 0,5-5 1,3-3 84,128-180 1482,-33 44-1168,92-131-460,-189 267-18,-7 10 12,0-1 0,1 0 0,-1 1 0,0-1-1,0 0 1,0 0 0,0 0 0,0 0 0,0 0 0,0 0-1,-1 0 1,1 0 0,-1 0 0,1-2 0,-1 3-41,-1 1-13,-12-2 84,13 2-24,0 1 1,0-1-1,0 0 1,0 0 0,0 0-1,1 0 1,-1 0-1,0 0 1,0 0 0,0 0-1,0 0 1,0 1-1,0-1 1,0 0 0,0 0-1,0 0 1,0 0-1,0 0 1,0 0-1,0 0 1,0 0 0,0 1-1,0-1 1,0 0-1,0 0 1,0 0 0,0 0-1,0 0 1,0 0-1,0 0 1,0 0 0,0 1-1,-1-1 1,1 0-1,0 0 1,0 0 0,0 0-1,0 0 1,0 0-1,0 0 1,0 0-1,0 0 1,0 0 0,0 0-1,-1 0 1,1 0-1,0 1 1,0-1 0,0 0-1,0 0 1,0 0-1,0 0 1,0 0 0,0 0-1,-1 0 1,1 0-1,0 0 1,0 0 0,0 0-1,0 0 1,0 0-1,0 0 1,0-1-1,-1 1 1,3 8-70,6 17 68,-1-8 14,36 142 231,-30-103-37,25 123 676,2 7 39,-37-173-863,1-1-1,0 0 1,10 21 0,-7-9 23,-6-22-27,-2-11-124,1 2 7,-14-70-1915,9 57 1191,-2-29-1905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27.45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267 305 5825,'0'0'6221,"0"4"-4368,-3 24-1248,0 0-1,-2 1 1,-1-1 0,-15 42 0,3-18-14,-2-1 0,-3 0 0,-50 80 0,26-50-690,46-79 36,0-1 0,0 1 1,0-1-1,0 1 0,0-1 0,-1 1 1,1-1-1,0 0 0,-1 0 0,1 0 0,-1 0 1,1 0-1,-1 0 0,1 0 0,-1 0 1,0 0-1,1-1 0,-1 1 0,0-1 1,0 1-1,0-1 0,-2 0 0,4 0-14,-1 0-1,1 0 1,-1 0-1,1 0 0,0 0 1,-1 0-1,1 0 0,-1 0 1,1 0-1,0 0 1,-1 0-1,1 0 0,0 0 1,-1 0-1,1 0 1,-1-1-1,1 1 0,0 0 1,-1 0-1,1-1 1,0 1-1,-1 0 0,1 0 1,0-1-1,-2-15-4652</inkml:trace>
  <inkml:trace contextRef="#ctx0" brushRef="#br0" timeOffset="1">251 0 16435,'0'0'5617,"89"138"-5617,-69-104 0,-14-14-240,4-5-1120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28.14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10578,'0'0'6853,"0"14"-6476,5 223 1490,-3 48-1124,-3-153-937,7-231-5135,-2 41-653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28.83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0 141 12138,'0'0'4352,"22"-6"-4270,69-23 42,-81 25-64,0 0 0,0 0-1,0-1 1,-1 0 0,11-8-1,-15 9-8,0 1 0,0 0 0,1 0 0,0 0 0,10-4 0,31-9 645,-23 7-113,44-10-1,-52 17-452,1 1-1,-1 1 0,20 1 1,-1 0-1,-33-1-121,0 0-1,0 0 1,-1 0 0,1 0 0,0 0-1,0 1 1,0-1 0,-1 1-1,1-1 1,0 1 0,0-1 0,-1 1-1,1 0 1,-1 0 0,1 0-1,-1 0 1,1 0 0,-1 0 0,1 0-1,-1 1 1,0-1 0,0 0-1,1 1 1,-1-1 0,0 1 0,0-1-1,0 3 1,13 14 17,-11-15-20,-1 0 1,0 0 0,0 0-1,0 0 1,0 0-1,3 6 1,1 11 23,-1 1 0,3 28 0,-2-10-4,40 360 222,-35-264 49,-2-48-78,14 250 444,-18-131-289,-5-206-369,0 1 0,0 0 0,0-1-1,0 1 1,0-1 0,0 1 0,0 0 0,-1-1 0,1 1 0,0-1-1,0 1 1,0-1 0,-1 1 0,1-1 0,0 1 0,-1-1 0,1 1-1,0-1 1,-1 1 0,1-1 0,-1 1 0,1-1 0,0 0 0,-1 1-1,1-1 1,-1 0 0,0 1 0,-1-1-6,1 1 1,-1-1-1,1 0 0,-1 0 0,1 0 1,-1 0-1,1 0 0,0 0 1,-1 0-1,1-1 0,-1 1 0,1-1 1,-3 0-1,-5-3-272,0-1 1,0 0-1,0-1 0,1 1 1,0-2-1,0 1 0,-11-12 1,-22-26-3747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16.918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124 0 18683,'0'0'4264,"2"8"-3775,1 15-385,-1 0 0,-1-1 1,0 1-1,-2 0 1,-1-1-1,-9 43 0,-1-26-496,-1-1 0,-2 1 1,-2-2-1,-31 51 0,43-82 373,4-5 17,0 0 0,0 0-1,1 0 1,-1 1 0,0-1-1,0 0 1,1 0 0,-1 0-1,1 0 1,-1 3 0,19-4-45,-13 0 44,0 0 1,-1 1-1,1 0 1,0-1-1,-1 1 1,1 1-1,0-1 1,-1 1-1,0-1 1,1 2-1,-1-1 1,0 0-1,7 6 1,-4-2-7,-1 0 0,1 1 1,-1 0-1,-1 0 0,0 0 1,8 13-1,2 9 90,-1 1 1,-1 0-1,-2 1 0,-1 0 0,8 42 1,-6-2 285,4 95 1,-15-95-171,-1-70-196,0-1 0,0 1 1,0-1-1,0 1 1,0-1-1,0 1 0,0-1 1,0 1-1,0-1 1,0 1-1,-1-1 1,1 1-1,0-1 0,0 1 1,-1-1-1,1 1 1,0-1-1,-1 1 0,1-1 1,0 0-1,-1 1 1,1-1-1,0 0 0,-1 1 1,1-1-1,-1 0 1,1 1-1,-1-1 0,1 0 1,-1 0-1,1 0 1,-1 1-1,0-1 0,-17-1-414,16 1 356,-1-1-163,0 0 0,0 0-1,0 0 1,0 0-1,1 0 1,-4-2 0,-16-12-3284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29.93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15 13362,'0'0'3232,"5"0"-3146,-5 0-90,6 0 85,0 0 0,0 0-1,0-1 1,0 0 0,-1 0-1,1 0 1,10-5 0,-14 5-74,0 1 1,0-1-1,0 0 1,0 1-1,0-1 1,0 1 0,0 0-1,2-1 1,-3 1 34,4 2 1,-3 2-36,0 0-1,0-1 1,-1 1-1,1 0 1,-1 1-1,0-1 1,0 0-1,0 6 1,2 6 7,6 34 421,-1 0-1,0 61 1,-7 2 376,-1-64-358,-10-50-426,6-1-126,1 0 0,0 0 1,-1-1-1,1 1 1,0-1-1,1 0 0,-1 1 1,0-1-1,-3-6 0,-19-34-1487,11 16 606,-1 6 735,12 17 245,0 1 0,0-1 0,0 0 0,1 0 0,0 0 0,0 0 0,0 0 0,0 0 0,0-1 1,-1-8-1,3 11 2,0 0 1,0 0 0,0 0-1,1 0 1,-1 0-1,0 0 1,1 0 0,0 0-1,-1 0 1,1 0 0,0 0-1,0 0 1,0 1 0,0-1-1,1 0 1,-1 1-1,0-1 1,1 1 0,-1-1-1,1 1 1,-1 0 0,3-2-1,10-10 51,-12 10-43,1 0-1,0 0 1,0 1 0,1-1-1,-1 1 1,1-1 0,5-2-1,7-5 213,-13 9-156,-1 0 1,1-1 0,-1 1 0,1 0 0,-1 0 0,1 0-1,-1 0 1,1 1 0,0-1 0,0 1 0,-1 0 0,1 0-1,0 0 1,0 0 0,4 1 0,-6-1-65,0 1 1,0-1-1,-1 1 0,1 0 0,0 0 1,-1-1-1,1 1 0,-1 0 0,1 0 1,-1 0-1,1-1 0,-1 1 0,1 0 1,-1 0-1,0 0 0,0 0 1,1 0-1,-1 0 0,0 2 0,1 23 29,-1-20-12,0 12-49,0 0 1,-1 0 0,-1 0 0,-1-1 0,0 1-1,-1-1 1,-1 0 0,-1 0 0,-9 19 0,-76 116-1134,87-146 1170,3-5 6,0-1 0,1 1 1,-1 0-1,1 0 0,-1-1 1,1 1-1,-1 0 0,1 0 1,-1 0-1,1 0 0,0 0 1,0 0-1,-1 0 0,1 1 1,0-1 168,3-2-60,4-1-4,0 0 0,-1-1 1,0 1-1,0-2 0,0 1 1,6-5-1,38-30 839,-12 8-524,45-29 302,-82 59-743,-1-1-1,1 1 1,-1-1 0,1 1 0,-1-1 0,1 1 0,-1-1-1,1 1 1,0 0 0,-1-1 0,1 1 0,0 0 0,-1-1 0,1 1-1,0 0 1,0 0 0,-1 0 0,1 0 0,0 0 0,0 0 0,-1 0-1,2 0 1,-2-4-660,0-3-1428,0-6-2337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30.28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10850,'0'0'8626,"52"54"-8034,-41-44-288,-6 0-200,5-5-104,-5-1 72,-5 1-72,0 0 0,0 0-48,-5 20-240,-10-5-1217,-6 4-3071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30.65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74 12226,'0'0'6778,"5"0"-5901,5 1-558,0-2 0,-1 0-1,1 0 1,-1-1 0,11-3-1,4-2 173,-13 3-370,0 0 1,-1 0-1,12-7 0,-14 6-141,-1 1 0,1 0 0,-1 0-1,1 1 1,0 0 0,1 0 0,-1 1-1,0 0 1,1 0 0,14 0 0,-8 2-1369,-8 0-1846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31.30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15283,'0'0'5625,"47"0"-5201,-36 5-256,-1 0 8,0 0-32,1 0-136,-1 5 48,-10 0-56,0 14-296,0 1-840,-15 5-6882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32.01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0 239 9778,'0'0'6460,"5"7"-5946,0 2-325,-2-4-55,-1-1 0,1 0 0,0 0 1,0-1-1,0 1 0,6 5 0,-8-8 117,0-1-272,-1 0-1,1 0 1,0 0-1,0 0 1,-1 0-1,1-1 1,0 1 0,0 0-1,-1 0 1,1 0-1,0-1 1,-1 1-1,2-1 1,2-3-41,-1 0-1,0 0 1,0-1 0,-1 0 0,1 1-1,2-9 1,9-14-69,-4 10 53,1 1-1,0 1 0,20-21 0,-27 32 144,0 0 0,1 0 0,-1 0 0,1 1 0,0-1 0,0 1 0,0 0 0,0 1 0,1-1 0,-1 1 0,1 0 1,0 0-1,-1 1 0,1 0 0,11-1 0,-16 2-49,1 0 0,-1 0 1,0 0-1,0 0 1,1 0-1,-1 0 0,0 0 1,0 1-1,0-1 0,1 0 1,-1 1-1,0-1 0,0 1 1,2 1-1,-2-1-5,0 1 0,1-1 0,-1 1-1,0 0 1,0-1 0,0 1 0,-1 0-1,1 0 1,0 2 0,1 3 6,0 0 0,-1-1 0,0 1 0,-1 0 0,1 0-1,-2 10 1,1-1 5,0-24-186,1 0 1,1 1-1,0-1 0,0 0 0,0 1 1,1-1-1,0 1 0,0 0 0,1 0 1,5-8-1,-2 4 64,1 1 0,0 0 0,0 0 1,1 1-1,19-17 0,-24 23 93,1 0 1,0 1-1,0-1 1,0 1-1,0 0 1,1 0-1,-1 0 1,6 0-1,-9 1 34,1 1 0,-1-1 0,1 1 0,-1 0 0,1 0 0,-1 0 0,0 0 0,1 0 0,-1 0 0,1 1 0,-1-1 0,0 1 0,1 0 0,-1 0 0,0 0 0,0 0 0,1 0 0,-1 0 0,0 0 0,0 1 0,2 1 0,0 2 74,-1 0 1,0 0-1,1 0 1,-2 0-1,1 1 1,-1-1-1,1 1 1,-1-1-1,2 11 1,-2-2 211,0 1-1,0 27 1,-2-41-299,0 0 0,0 0-1,0 0 1,0 0 0,0 0 0,-1 0 0,1 0-1,0-1 1,0 1 0,-1 0 0,1 0-1,-1 0 1,1 0 0,-1-1 0,1 1 0,-1 0-1,0 0 1,1-1 0,-1 1 0,0-1 0,0 1-1,1 0 1,-1-1 0,0 1 0,0-1 0,0 0-1,1 1 1,-1-1 0,0 0 0,0 1 0,0-1-1,0 0 1,0 0 0,-1 0 0,-3 1 122,-1-1 0,1 0 0,0 0 0,-10-2 1,14 2-131,1-1 1,-1 1 0,0 0 0,0 0-1,1-1 1,-1 1 0,0 0 0,0-1-1,1 1 1,-1 0 0,1-1 0,-1 1-1,0-1 1,1 1 0,-1-1 0,1 0-1,-1 1 1,1-1 0,-1 0 0,1 1-1,0-1 1,-1 0 0,1 1 0,0-1-1,0 0 1,-1 1 0,1-2 0,-1-23-56,1 17 5,0-32-786,0 1-1392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33.04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0 371 12378,'0'0'3445,"14"-2"-2568,-5 0-664,2 0 95,1 0-1,-1-1 1,1 0-1,-1-1 0,0 0 1,19-11-1,78-56 1239,26-17-1042,-111 73-478,-20 12-24,0 0 0,1 1 0,-1-1 0,1 1 0,0 0 0,0 0 0,0 0 0,0 1 0,0-1 0,0 1 0,6-1 0,-44 7-320,26-4 33,0 1 0,-15 0 0,20-2 118,0 1 0,0-1 0,0 0 0,0-1 0,-1 1 0,1 0 0,0-1 0,0 0 0,0 1 0,0-1-1,0-1 1,0 1 0,0 0 0,0-1 0,1 1 0,-1-1 0,0 0 0,1 0 0,-4-3 0,-3-5 1,1-1 1,0 0-1,0 0 1,1 0-1,1-1 1,-10-22-1,15 31 391,0 0-1,-1 0 1,1 1-1,-1-1 1,0 1-1,0 0 1,-2-3-1,4 38-126,0 9 170,-7 72 0,-3-57 31,-3-1 0,-2 0 1,-2 0-1,-3-2 1,-2-1-1,-46 80 0,56-109-266,-8 9-31,20-33-5,0 0 1,0 0-1,0 1 1,0-1-1,0 0 0,-1 0 1,1 0-1,0 1 1,0-1-1,0 0 0,0 0 1,-1 0-1,1 0 1,0 1-1,0-1 0,0 0 1,-1 0-1,1 0 1,0 0-1,0 0 0,-1 0 1,1 0-1,0 0 1,0 0-1,-1 0 0,1 0 1,0 0-1,0 0 1,-1 0-1,1 0 0,0 0 1,-1 0-1,-2-8-303,3-15-1261,0 20 937,0-26-3287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33.39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126 0 10786,'0'0'8106,"120"84"-7498,-89-55-128,-15-4-40,-1-10-144,-10-5-224,-5-5-8,-20-5-872,-1 0-4457</inkml:trace>
  <inkml:trace contextRef="#ctx0" brushRef="#br0" timeOffset="1">1 197 15915,'0'0'5129,"120"128"-4953,-100-98-128,-4-16-48,0-4-296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34.17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1 104 15403,'0'0'4880,"22"-11"-3978,70-35-467,-60 30-320,-23 10-85,1 1-1,0 0 1,0 1-1,18-5 1,-14 8-29,-13 1-1,-1 0 0,0 0-1,0 0 1,0-1 0,1 1 0,-1 0-1,0 0 1,0 0 0,0 0 0,1 0-1,-1 1 1,0-1 0,0 0 0,1 0-1,-1 0 1,0 0 0,0 0 0,0 0-1,1 0 1,-1 0 0,0 0 0,0 0-1,0 1 1,0-1 0,1 0 0,-1 0-1,0 0 1,0 0 0,0 1 0,0-1-1,0 0 1,1 7-4,0 1 1,0-1-1,-1 0 1,-1 1-1,1-1 1,-1 0-1,0 0 1,-4 11-1,4-12 5,-3 11 3,0 0 0,2 0 0,-2 25 0,5-41-3,-1 0-1,0 1 0,0-1 1,0 0-1,1 0 1,-1 0-1,0 0 0,1 0 1,-1 1-1,1-1 1,-1 0-1,1 0 0,0 0 1,0 0-1,-1 0 0,2 1 1,18 13-1,-16-13 0,-1 0 0,0 0 0,0 0 0,0 1 0,0-1 0,0 1 0,4 6 0,-6-7 0,2 2 0,0 1-1,0-1 1,0 1-1,-1 0 1,0 0 0,0 0-1,0 0 1,-1 0-1,0 0 1,0 1 0,0-1-1,0 8 1,-1 14 1,1-8 19,-4 33 1,2-45-19,0 0 0,-1 0 0,0-1-1,0 1 1,-1 0 0,1-1 0,-2 0 0,-4 9-1,6-12-18,1-1 1,-1 0-1,0 0 0,0 0 0,0 0 0,-1 0 0,1 0 0,-3 2 1,4-4-22,0 1 1,0-1-1,0 1 1,0-1-1,-1 1 1,1-1-1,0 0 1,0 1-1,0-1 1,0 0-1,0 0 1,0 0-1,-1 0 1,1 0-1,0 0 1,0 0-1,0 0 1,0-1-1,0 1 1,0 0-1,-1-1 1,1 1-1,0-1 1,-1 0-1,-13-15-1493,12 11 1073,-17-19-2438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34.53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 13514,'0'0'1960,"4"0"-1328,-1 0-572,-1-1-51,0 1 1,-1 0-1,1 0 0,0 0 0,0 0 0,0 0 1,0 0-1,-1 1 0,1-1 0,0 0 1,0 1-1,-1 0 0,1-1 0,2 2 0,0 4 104,-1-1-1,1 1 1,-1 0 0,0 1-1,0-1 1,3 11-1,4 18 277,-2 0 0,-1 0-1,4 67 1,-9 113 782,-3-126-740,1 5-399,8-113-927,26-123-2268,-19 64-2882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34.88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12642,'0'0'3766,"6"13"-3487,1 0-204,-3-7-32,-1 0 1,0 1 0,0-1 0,-1 1 0,1 0 0,-2 0 0,1 0 0,-1 0-1,1 12 1,13 318 1411,-10-379-3699,0 6 508,-5-13-2841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17.62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0 255 18339,'0'0'3021,"6"-1"-2812,0-1-196,0-1-1,0 0 0,0-1 1,0 1-1,-1-1 1,1-1-1,-1 1 0,0 0 1,7-10-1,4-2 12,48-47-8,43-39-8,-103 98-20,-2 2 2,1 0-1,-1 0 1,1 0 0,-1 0-1,1 0 1,-1 0 0,1 1-1,0 0 1,0-1-1,0 1 1,0 0 0,0 0-1,3 0 1,-5 1 10,-1 0-1,0 0 1,0 0-1,1 0 1,-1 1-1,0-1 1,0 0 0,0 0-1,1 0 1,-1 0-1,0 1 1,0-1-1,0 0 1,0 0 0,1 1-1,-1-1 1,0 0-1,0 0 1,0 1 0,0-1-1,0 0 1,0 0-1,0 1 1,0-1-1,0 0 1,0 0 0,0 1-1,0-1 1,0 0-1,0 1 1,0 13 7,0-7 0,0 44 1,-2 1 0,-9 59 0,-60 200-285,67-299 278,27-32 146,2-9-86,0-1 0,-2 0 0,27-48 0,31-88-890,-18 34-729,-36 81 2214,-27 51-610,0-1-1,0 1 1,0 0-1,0 0 1,0 0-1,0-1 1,1 1-1,-1 0 0,0 0 1,0 0-1,0-1 1,0 1-1,0 0 1,1 0-1,-1 0 1,0 0-1,0-1 1,0 1-1,0 0 1,1 0-1,-1 0 0,0 0 1,0 0-1,1 0 1,-1 0-1,0 0 1,0-1-1,0 1 1,1 0-1,-1 0 1,0 0-1,0 0 1,1 0-1,-1 0 0,0 0 1,0 1-1,1-1 1,-1 0-1,0 0 1,0 0-1,0 0 1,1 0-1,5 7-374,-5-6 499,3 6-85,0-1 1,0 1-1,0 0 0,-1 0 0,0 1 0,0-1 0,-1 1 0,0-1 1,2 12-1,-1 5 64,0 44 1,-1-47-292,-1-17-346,0-15-350,-1-17-1598,0-12-3734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35.27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12562,'0'0'3478,"6"0"-3378,68 0 487,-73 0-550,0 1 1,0-1-1,1 1 0,-1-1 1,0 1-1,0 0 0,0-1 1,0 1-1,0 0 1,0 0-1,0 0 0,0 0 1,-1 0-1,1 0 0,0 0 1,0 0-1,-1 0 0,1 0 1,-1 0-1,1 0 0,-1 1 1,1-1-1,-1 1 0,10 15 119,-5-10-110,0 0 0,-1 1 0,0-1 0,-1 1 0,1 0 0,3 13 0,9 53 456,-13-60-348,5 45 568,-3 1 1,-2 64-1,-3 0-53,-7-123-545,4-1-110,1 0-21,-1 1 0,0-1 0,0 0 0,0-1 0,0 1 0,1 0 0,-1-1 0,0 1 0,0-1-1,1 0 1,-1 0 0,0 0 0,1 0 0,-1-1 0,1 1 0,0-1 0,-1 1 0,-1-3 0,-6-7-56,0 0 0,1 0 0,1 0 0,0-1 0,-9-19 0,15 28 89,1 0 1,0 0 0,0 0 0,0 0-1,0 0 1,0 0 0,1 0 0,-1-1-1,1 1 1,0 0 0,0 0 0,0 0 0,0-1-1,1 1 1,-1 0 0,1 0 0,0 0-1,0 0 1,0 0 0,0 0 0,1 0-1,2-4 1,3-4-22,0 1 1,2 0-1,-1 0 0,13-11 0,-3 3-1,22-27-1747,-29 33-1727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36.17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28 15075,'0'0'4249,"4"14"-4166,2 4-64,-2-5 0,0 1 0,-1 1 0,3 19-1,-6-32-15,0 0-1,0-1 0,1 1 1,-1 0-1,1 0 1,-1 0-1,1-1 0,0 1 1,0 0-1,-1-1 1,1 1-1,0-1 0,0 1 1,1-1-1,-1 1 1,0-1-1,0 0 0,1 1 1,-1-1-1,1 0 1,2 2-1,-1-2-1,0 0 1,0-1-1,0 1 0,0-1 0,-1 1 1,1-1-1,0 0 0,0 0 1,0 0-1,0 0 0,0-1 0,0 1 1,5-2-1,-1-1 50,1 0 0,-1-1 0,1 1 0,-1-1 0,0-1-1,7-5 1,1 0 88,108-78 565,-109 77-672,27-16 1,-29 22-139,-12 6 85,0-1-1,0 0 1,0 1-1,1-1 0,-1 0 1,0 1-1,0-1 0,0 0 1,0 0-1,0 1 1,0-1-1,0 1 0,0-1 1,0 0-1,0 1 1,0-1-1,0 0 0,0 1 1,0-1-1,0 0 1,0 1-1,0-1 0,0 0 1,0 1-1,0-1 0,-1 0 1,1 0-1,0 1 1,0-1-1,0 0 0,-1 1 1,1-1-1,-15 27-2011,-9 7-1973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36.55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9538,'0'0'3116,"2"21"-2474,-1-8-477,7 136 1828,-8 203 1765,0-347-3724,-1 4 2,1 0-1,1 0 0,0 0 0,0 0 0,3 9 0,0-15-86,-4-3 40,1 0 1,-1 0-1,0 0 0,0-1 0,1 1 1,-1 0-1,0 0 0,0 0 1,1-1-1,-1 1 0,0 0 1,0-1-1,0 1 0,1 0 1,-1 0-1,0-1 0,0 1 0,0 0 1,0-1-1,0 1 0,0 0 1,1-1-1,-1 1 0,0 0 1,0-1-1,0 1 0,0 0 1,0-1-1,-1 1 0,7-96-1376,-5 37-1036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36.91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55 11978,'0'0'3210,"11"-9"-3112,35-27 58,-30 26 32,-10 10 63,-2 1-165,-3-1-39,0 0 0,1 0 0,-1 0 1,0 0-1,0 0 0,1 1 0,-1-1 0,0 0 0,0 1 0,0-1 1,0 0-1,0 1 0,1-1 0,-1 1 0,0 0 0,0-1 0,1 2 0,-1 0-39,0-1-1,0 1 0,0-1 1,0 1-1,-1 0 0,1 0 1,0-1-1,-1 1 0,1 0 0,-1 0 1,0 3-1,19 210 1064,-16-1 431,2-99-1215,-5-114-241,-1-8-167,-24-66-3049,10 30-754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37.30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1 206 11802,'0'0'2914,"1"23"-2666,2 70 2,-2 1-69,0-94-180,-1 0 0,1 1 0,0-1 1,-1 1-1,1-1 0,0 0 0,0 0 0,-1 0 0,1 1 0,0-1 0,0 0 1,-1 0-1,1 0 0,0 0 0,0 0 0,0 0 0,-1 0 0,2-1 1,0 1 8,0 0 12,0 0-1,0-1 1,0 1 0,0-1-1,0 0 1,0 1-1,0-1 1,0 0 0,0 0-1,0 0 1,0-1 0,0 1-1,0 0 1,-1-1 0,1 1-1,-1-1 1,1 1-1,1-4 1,2 0 47,107-119 596,-17 16-519,-77 91 116,36-28 1,-13 13 54,-27 20 157,2 1 0,-1 0 1,1 1-1,18-7 0,-29 14-458,-8 9-1002,-34 32-3504,20-14-251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37.67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0 192 11426,'0'0'6085,"21"-11"-5358,67-41-311,-82 48-386,0 0-1,-1-1 1,1 1 0,-1-1 0,0 0 0,-1-1-1,1 1 1,6-11 0,-2 2 23,17-21-11,-25 30-40,-9 4-840,4 1 392,0 0 0,0 0 0,0-1 1,0 0-1,0 1 0,0-1 1,-7-3-1,-9-9-3679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38.04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15387,'0'0'3035,"0"25"-2880,0 80 97,0 305 692,18-409-880,-16-1-56,1 0-2,1 0 1,-1 0 0,0 0 0,1 0-1,-1-1 1,0 0 0,7-2 0,-5 2-6,0-1 0,0 1 0,0 0 0,0 1 0,1-1 0,-1 1 0,0 0 0,9 1 1,4-1-12,-17 1 17,0-1 0,0 0 0,0 0 0,0 0 0,0 1 0,0-1 0,-1 0 0,1 1 0,0-1 0,0 1 0,0-1 0,0 1 0,0 0 0,-1-1 0,1 1 0,0 0 0,0 0 0,-1-1 0,1 1 0,0 0 1,-1 0-1,1 0 0,-1 0 0,0 0 0,1 0 0,-1 0 0,0 0 0,1 0 0,-1 0 0,0 0 0,0 0 0,0 0 0,0 0 0,0 0 0,0 0 0,0 0 0,0 0 0,0 0 0,0 0 0,-1 0 0,1 0 0,0 0 0,-1 0 0,1 0 0,-1 0 1,1-1-1,-1 1 0,1 0 0,-1 0 0,0 0 0,1 0 0,-1-1 0,0 1 0,0 0 0,0-1 0,-1 2 0,-14 2-2350,-4-3-4508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38.57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10 9634,'0'0'11066,"99"-10"-11018,-88 10-32,-6 10-16,-5 15-608,0 19-1113,0 10-2247,-11 0-4490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38.93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1 325 6793,'0'0'11426,"52"-15"-10505,-21-9-409,-5-16-328,0-4-184,11-35-1217,-6 15-1095,0 5-2689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39.34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53 1 12042,'0'0'8907,"0"3"-8763,-1 3-135,0 0 0,0 0 0,0 0 0,-1 0-1,-3 6 1,-5 22 16,-2 14-24,7-32 2,-5 32 1,6-9-55,4-38 50,0-1-1,0 0 1,0 1-1,1-1 1,-1 0 0,0 1-1,0-1 1,0 0-1,1 0 1,-1 1-1,0-1 1,0 0 0,1 0-1,-1 1 1,0-1-1,1 0 1,-1 0 0,0 0-1,0 1 1,1-1-1,-1 0 1,1 0 0,-1 0-1,0 0 1,1 0-1,-1 0 1,0 0 0,1 0-1,-1 0 1,0 0-1,1 0 1,16 0-27,-12 0 25,2-1 5,-1 1-1,0-1 1,1-1-1,-1 1 1,0-1-1,0 0 1,0-1 0,9-4-1,20-8-2,-35 15 4,0 0-1,1 0 0,-1 0 0,0 0 0,1 0 0,-1 0 1,0-1-1,0 1 0,1 0 0,-1 0 0,0 0 0,1 0 1,-1 0-1,0 0 0,0 0 0,1 0 0,-1 0 0,0 1 1,1-1-1,-1 0 0,0 0 0,0 0 0,1 0 0,-1 0 1,0 0-1,0 1 0,1-1 0,-1 0 0,0 0 0,0 0 1,0 1-1,1-1 0,-1 0 0,0 0 0,0 0 0,0 1 1,0-1-1,0 0 0,1 0 0,-1 1 0,0-1 0,0 0 1,0 1-1,0-1 0,0 0 0,0 0 0,0 1 0,0-1 1,0 0-1,0 1 0,0-1 0,0 0 0,0 0 0,0 1 1,0-1-1,0 0 0,0 1 0,-1-1 0,1 0 0,0 0 1,0 1-1,-1-1 0,-8 22-25,8-19 16,-10 18-977,-24 33 0,20-32-653,-1 3-1920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18.088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190 1 16795,'0'0'3944,"14"0"-2124,-7 0-1765,17 1 75,-23 0-129,0-1 0,0 0 0,0 1 0,0-1 0,-1 1 0,1-1-1,0 1 1,0-1 0,0 1 0,-1-1 0,1 1 0,0 0 0,-1-1 0,1 1 0,0 0 0,-1 0-1,1 0 1,-1-1 0,1 1 0,-1 0 0,1 1 0,4 18 112,-1-1 1,0 1-1,-1-1 1,0 40-1,1 13 157,32 310 403,-32-325-543,0 45 256,-3-82-332,0-14 28,-1 0-1,0 1 0,0-1 1,-1 0-1,1 0 1,-1 1-1,-1-1 0,1 0 1,-5 11-1,3-11 166,-1 1 0,0-1 0,0 0 0,0 0 0,-1-1 0,-9 10 0,11-13-153,-1 1 0,0-1 0,1 1 0,-1-1 0,0 0 0,0 0 0,0-1 0,-1 1 0,1-1 0,0 0 0,-1 0 0,-6 0 0,2 0-240,1-1 1,-1 0 0,1-1-1,0 0 1,-1 0 0,1-1 0,0 0-1,-10-4 1,-3-3-2404,-36-20 0,9 1-6580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39.73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84 35 12546,'0'0'3406,"-3"22"-2866,-1 2-373,-15 107 1051,13 84 2183,7-143-3131,0-127-1215,1 1 1,4 0-1,1 0 0,24-83 0,-26 124 934,0 1 0,1 0 1,1 0-1,0 0 0,1 0 0,0 1 0,0 1 0,1-1 0,16-13 0,-24 23 75,0 0 0,0-1 0,0 1 0,1 0 0,-1 0 0,1 0 0,-1 0 0,1 0 0,-1 0 1,1 0-1,-1 0 0,1 1 0,0-1 0,-1 1 0,1-1 0,0 1 0,0 0 0,-1-1 0,1 1 0,0 0 0,0 0 0,0 0 0,-1 1 0,4 0 0,-3 0-16,-1 0-1,0 1 1,0-1 0,0 1-1,0-1 1,0 1-1,0 0 1,0-1-1,0 1 1,0 0 0,-1 0-1,1 0 1,-1-1-1,1 4 1,1 2 46,2 15 133,0 0 1,-2 0-1,0 0 1,-1 1-1,-3 22 1,1-2-69,2-15-21,0-19-106,-1 0-1,0 0 1,0 0-1,-1 0 0,0-1 1,0 1-1,-1 0 1,-4 11-1,3-13-32,3-6-7,0 0 0,-1 0 0,1-1 0,0 1 0,-1 0 1,1 0-1,0 0 0,-1 0 0,1 0 0,-1-1 0,0 1 1,1 0-1,-1 0 0,1-1 0,-1 1 0,0 0 0,0-1 1,1 1-1,-1-1 0,0 1 0,0-1 0,0 1 0,0-1 1,1 1-1,-1-1 0,0 0 0,0 0 0,0 1 0,0-1 1,0 0-1,0 0 0,0 0 0,-1 0 0,1 0-36,1 0 0,-1 0 0,1 0 0,0 0 1,-1 0-1,1 0 0,-1 0 0,1-1 0,0 1 0,-1 0 0,1 0 0,-1 0 0,1 0 0,0-1 0,-1 1 0,1 0 0,-1 0 0,1-1 0,0 1 0,0 0 0,-1 0 0,1-1 0,0 1 0,-1-1 0,1 1 0,0 0 0,0-1 0,0 1 0,-1-1 1,-2-7-713,1 1 1,-1-1 0,0-10 0,-2-4-1866,-5-12-3507</inkml:trace>
  <inkml:trace contextRef="#ctx0" brushRef="#br0" timeOffset="1">162 237 11306,'0'0'6689,"-9"22"-5802,-31 72-234,15-30-95,12-32-50,-19 37 0,20-43-414,9-18-92,-1 0 1,1 0-1,-1-1 0,-6 8 1,10-15-12,0 0 1,0 0 0,0 0-1,0 0 1,0 0 0,0 1 0,0-1-1,0 0 1,-1 0 0,1 0-1,0 0 1,0 0 0,0 0-1,0 0 1,0 1 0,0-1-1,0 0 1,0 0 0,0 0 0,-1 0-1,1 0 1,0 0 0,0 0-1,0 0 1,0 0 0,0 0-1,0 0 1,-1 0 0,1 0-1,0 0 1,0 0 0,0 0 0,0 0-1,0 0 1,0 0 0,-1 0-1,1 0 1,0 0 0,0 0-1,0 0 1,0 0 0,0 0-1,0 0 1,-1 0 0,1 0 0,0 0-1,0 0 1,0 0 0,-1-9-821,3-14-1768,11-10-2791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40.09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45 13354,'0'0'8162,"130"24"-7698,-104-19-256,-10-5-208,-6-10-40,-4-19-744,-6-5-3681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40.80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6 0 11386,'0'0'2969,"0"24"-1558,-4 79-111,2-57-668,3 0 1,10 76 0,-3-24-165,-5 138 1,-4-131 65,1-64-319,-10 208 1090,11-257-1304,1-41-209,35-162-3467,-20 98-3372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41.17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0 227 13170,'0'0'5217,"146"-59"-4040,-94 30-153,6-11-288,-6 11-232,-11-1-216,-9 10-184,-6 6-104,-16 9 0,1 5 0,-32 14-792,-11 6-792,-9 5-9059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41.55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329 1 13082,'0'0'3693,"1"19"-2828,0 2-571,2 98 1217,-3-66-856,1 38 192,-16 127-1,-11-77-584,-63 197 0,67-267-270,-3-1 0,-2-1-1,-56 97 1,78-156-170,4-8 51,1 0 0,-1 0 0,0 0 0,0-1 0,0 1-1,-1 0 1,1 0 0,0-1 0,-1 1 0,1-1 0,-1 1 0,0-1 0,1 1 0,-1-1-1,0 0 1,0 0 0,0 0 0,0 0 0,-2 1 0,4-2-20,-1 0-1,1 0 1,0 0 0,0 0 0,-1 0-1,1 0 1,0 0 0,-1 0-1,1 0 1,0 0 0,-1 0 0,1 0-1,0 0 1,0 0 0,-1 0 0,1 0-1,0 0 1,-1 0 0,1 0 0,0-1-1,0 1 1,-1 0 0,1 0 0,0 0-1,0 0 1,-1-1 0,1 1-1,0 0 1,0 0 0,0 0 0,-1-1-1,1 1 1,0 0 0,0 0 0,0-1-1,0 1 1,0 0 0,0-1 0,-1 1-1,0-29-12517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41.98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167 1 15195,'0'0'5937,"-21"123"-5737,11-94-88,-11 10-112,0-4-64,-15 4-888,4-9-2769,6-6-4745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42.35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13946,'0'0'6482,"73"128"-5890,-57-94-304,-6-4-168,0-6-72,-4-4-48,-1-10-48,0-15-1776,-5-25-129,0-4-1944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42.70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0 153 7905,'0'0'3978,"18"-9"-3720,-7 4-216,112-60 553,-93 49 799,47-19 1,-64 30-1047,1 1 1,0 0-1,0 1 1,1 0 0,-1 1-1,17 0 1,-30 2-300,0 1 0,0-1 0,0 0 0,0 1 0,0-1 0,0 0 0,0 1 0,0-1 0,0 1 0,0 0 0,-1-1 0,1 1 0,0 0 0,0-1 0,-1 1 0,1 0-1,0 0 1,-1-1 0,1 1 0,-1 0 0,1 0 0,-1 0 0,0 0 0,1 0 0,-1 0 0,0 0 0,1 0 0,-1 0 0,0 0 0,0 2 0,1 5 180,0 1 0,-1 14-1,0-17-142,0 19 175,-1 0-1,0-1 1,-8 31-1,7-46-225,0 0 0,-1 0 0,0 0 0,-1-1 0,0 1 0,-1-1 0,1 0 0,-1 0 0,-1-1 0,0 1 0,-11 10 0,9-10-325,0-2 0,0 1 0,0-1 1,-1 0-1,0-1 0,-12 6 1,12-8-890,0 0 0,0 0 0,-17 3 0,-2-5-6139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43.11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0 124 10594,'0'0'3419,"19"-10"-2076,62-32-219,-62 32-389,27-20 0,-37 24-529,0 0 0,15-7 0,-21 10-185,-2 3-17,0-1-1,0 1 1,0-1-1,-1 1 0,1 0 1,0-1-1,0 1 1,0 0-1,0 0 1,0 0-1,0 0 0,0-1 1,0 1-1,-1 0 1,1 1-1,0-1 1,2 0-1,-3 1 3,0 0 0,1 0-1,-1 0 1,0 0 0,0 0 0,1 0 0,-1 0 0,0 0-1,0 0 1,0 0 0,0 0 0,0 0 0,-1 1 0,1 0 4,0 4-18,-1 0 1,0 0 0,0 0 0,-1 0 0,1-1 0,-1 1 0,-6 10 0,-24 41-852,13-26-170,-42 76-3311,61-107 4365,0 0 0,-1 0 0,1 1 0,0-1-1,0 0 1,0 0 0,0 0 0,0 0 0,0 0 0,0 1 0,0-1 0,0 0 0,0 0 0,0 0-1,0 0 1,0 1 0,0-1 0,0 0 0,0 0 0,0 0 0,0 0 0,0 1 0,0-1-1,0 0 1,0 0 0,0 0 0,0 0 0,0 1 0,0-1 0,0 0 0,0 0 0,0 0 0,0 0-1,0 0 1,1 1 0,-1-1 0,0 0 0,0 0 0,0 0 0,0 0 0,0 0 0,0 0 0,1 0-1,-1 0 1,0 1 0,0-1 0,0 0 0,0 0 0,1 0 0,9 0 804,-7 0-377,1-1-155,1 1 0,0-1 0,-1 0-1,1 0 1,0 0 0,-1-1 0,1 1 0,-1-1-1,0 0 1,5-3 0,7-6 340,18-14 1,-25 17-342,49-47 233,-28 25-530,-31 33-2430,-8 8 1033,-6 12-2991</inkml:trace>
  <inkml:trace contextRef="#ctx0" brushRef="#br0" timeOffset="1">235 198 3576,'0'0'12494,"2"24"-11786,9 79 50,-6 3 563,-3-50-535,-1 35 147,-2-54-668,1-37-261,0 1-1,0-1 0,0 1 0,0 0 0,-1-1 1,1 1-1,0-1 0,0 1 0,-1 0 0,1-1 1,0 1-1,-1-1 0,1 1 0,-1-1 0,1 1 1,-1-1-1,1 0 0,-1 1 0,1-1 0,-1 0 1,1 1-1,-1-1 0,1 0 0,-1 1 0,0-1 1,1 0-1,-1 0 0,1 0 0,-1 0 1,0 0-1,1 0 0,-1 0 0,0 0 0,1 0 1,-1 0-1,0 0 0,1 0 0,-1 0 0,1 0 1,-2-1-1,-24-5-549,5-8-1616,0-5-2149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43.48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0 124 12698,'0'0'4258,"5"1"-3902,-2-1-311,11 3-150,0-1-1,1-1 0,-1 0 0,1 0 0,-1-2 0,29-4 0,-10-5-384,44-22-1,-6 3 954,-53 22 455,1 0 0,0 2 1,0 0-1,0 1 1,0 1-1,1 0 0,27 2 1,-51 1-1096,2 0-49,0 0 1,0 0-1,0-1 0,-1 1 1,1 0-1,0-1 0,0 1 1,-2-2-1,-26-14-6744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18.86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0 14131,'0'0'3240,"4"1"-2783,-3-1-385,1 1-1,-1-1 0,1 1 0,-1-1 1,0 1-1,1-1 0,-1 1 1,0 0-1,0-1 0,1 1 1,-1 0-1,0 0 0,0 0 0,0 0 1,1 2-1,2 2 230,-2 0-1,1 0 1,0 0-1,1 5 1,5 20 66,0 1-1,-2 0 1,-2 0 0,3 41-1,-1 120 971,4 29-687,-11-248-2539,1-1 649,-4-27 1,-8-3-3306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44.32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167 0 11402,'0'0'8242,"-16"153"-7570,1-109-208,-6 5-192,0 1-128,-5-1-96,5 0-48,0-15-88,6-9-240,9-25-808,1 0-1313,5-25-4656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44.69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14579,'0'0'4745,"23"16"-3729,73 55-61,-33-22-464,3 1 129,-57-45-573,0 0-1,1 0 0,-1-1 0,1-1 1,17 5-1,-21-6-70,16 5-397,-21-7 397,-1 0 0,1 1 0,0-1 0,-1 1 1,1-1-1,-1 1 0,1-1 0,-1 1 0,1-1 0,-1 1 1,1 0-1,-1-1 0,0 1 0,1-1 0,-1 1 1,0 0-1,1 0 0,-1-1 0,0 1 0,0 0 1,0-1-1,0 1 0,0 0 0,0 0 0,0-1 0,0 1 1,0 0-1,0 0 0,-1 3-221,0 0 0,0 0 0,0-1-1,-1 1 1,0-1 0,1 1 0,-1-1 0,-1 0 0,1 0-1,0 1 1,-1-2 0,-2 4 0,-20 19-4818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45.05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1 124 10202,'0'0'9017,"22"-12"-9112,70-41 88,-69 39 34,44-18-1,-59 29 23,1 0 0,0 1 1,0 1-1,0-1 0,1 1 0,13 1 1,-22 0-27,0 0 0,0 0-1,0 1 1,-1-1 0,1 0 0,0 1 0,0-1 0,-1 0 0,1 1 0,0-1 0,-1 1 0,1-1 0,-1 1 0,1-1 0,0 1-1,-1 0 1,1-1 0,-1 1 0,0 0 0,1-1 0,-1 1 0,1 0 0,-1-1 0,0 1 0,0 0 0,1 0 0,-1 0 0,0-1 0,0 1-1,0 0 1,0 0 0,0 1 0,1 35 188,-2-24-132,0 9-41,-1-1 0,-1 0-1,-1 0 1,0 0-1,-2-1 1,0 1 0,-2-1-1,-15 31 1,21-47-44,-1 0 1,1-1-1,-1 1 0,1 0 1,-1-1-1,0 0 0,0 0 1,-6 5-1,8-8-60,1 1-1,-1 0 1,0-1 0,0 1-1,0-1 1,0 1-1,1-1 1,-1 1 0,0-1-1,0 0 1,0 0 0,0 1-1,0-1 1,0 0-1,0 0 1,0 0 0,0 0-1,0 0 1,0 0 0,0 0-1,0 0 1,0-1-1,0 1 1,0 0 0,0-1-1,0 1 1,0 0 0,0-1-1,0 1 1,0-1-1,0 0 1,1 1 0,-1-1-1,0 1 1,0-1 0,1 0-1,-1 0 1,1 0-1,-1 1 1,0-1 0,1 0-1,-1-1 1,-10-29-4591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45.38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255 0 11706,'0'0'6905,"-15"138"-5776,4-99-193,-10 11-56,1-1-104,-6 5-272,-6 5-112,1-10-199,5-5-97,5-14-96,-5-10-361,16-15-743,-6-5-2889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45.85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1 309 13674,'0'0'5146,"23"-6"-3827,-7 2-1102,15-3 205,0-2-1,0-1 1,37-18 0,-9-2 428,78-53-1,-48 28-606,23-18-150,-111 73-146,3-3 176,-10 3-919,-85 32-4103,45-12-544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46.29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194 1 13410,'0'0'2814,"0"-1"-2812,1 1-1,-1 0 1,1 0 0,0 0-1,-1 0 1,1 0-1,-1 0 1,1 0-1,0 0 1,-1 0 0,1 1-1,-1-1 1,1 0-1,-1 0 1,1 0-1,0 1 1,1 2 42,0-1 1,0 1-1,0-1 0,0 1 0,-1 0 1,1 0-1,-1 0 0,0 0 0,0 0 1,0 0-1,0 0 0,-1 0 0,1 4 1,1 9 321,-2 23 0,0-24-175,1 28 144,-5 82 393,-77 322 1468,72-408-2151,-1-2 0,-2 1 0,-2-1 0,-19 35-1,32-69-90,-1 0-1,1 0 0,-1-1 0,0 1 1,0 0-1,-1-1 0,1 1 0,-1-1 1,1 0-1,-4 2 0,4-2-464,-1-1 0,0 1 0,1-1 0,-1 0 0,0 0 0,-6 1 0,-2-1-5241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46.68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12514,'0'0'3141,"5"3"-3081,-2 0 8,-1-1-1,1 1 1,0-1-1,-1 1 1,0 0-1,1 0 1,-1 0-1,0 0 1,0 1 0,-1-1-1,1 0 1,-1 1-1,0-1 1,2 7-1,2 22 560,0 0 0,0 49 0,1 14 421,-3-50-730,-2-23-173,6 29 0,-7-51-151,0 0 0,0 1 0,0-1 0,0 0 1,0 1-1,0-1 0,0 1 0,0-1 0,0 0 0,1 1 0,-1-1 0,0 0 0,0 1 0,0-1 0,0 0 0,1 1 0,-1-1 0,0 0 0,0 0 0,1 1 0,-1-1 0,0 0 0,1 0 0,-1 1 0,0-1 0,1 0 0,-1 0 0,1 0 0,0 0-13,-1 0-1,1 0 1,-1 0-1,1 0 1,-1-1-1,1 1 1,-1 0-1,1-1 1,-1 1-1,1 0 1,-1-1-1,1 1 1,-1 0-1,0-1 1,1 1-1,0-1 1,13-22-633,-14 22 635,17-37-1076,-1-6-583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47.05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1 197 11322,'0'0'4724,"17"-5"-4806,1 1 75,-7 2 13,0-1 1,0 0 0,-1-1-1,1 0 1,-1-1 0,0 0-1,0-1 1,12-8-1,149-106 564,-168 117-564,1 0 1,0 1 0,0 0-1,0 0 1,0 0 0,1 0-1,-1 1 1,0-1 0,1 1-1,6-1 1,-11 2 9,1 0 0,-1 0 1,0 1-1,1-1 0,-1 0 0,0 0 0,1 0 0,-1 0 1,0 1-1,1-1 0,-1 0 0,0 0 0,1 0 0,-1 1 1,0-1-1,0 0 0,1 1 0,-1-1 0,0 0 1,0 0-1,0 1 0,0-1 0,1 0 0,-1 1 0,0-1 1,0 1-1,0-1 0,0 0 0,0 1 0,0-1 0,0 0 1,0 1-1,0-1 0,0 1 0,0-1 0,0 0 0,0 1 1,0-1-1,0 0 0,0 1 0,0-1 0,-1 1 1,1 4 162,0 13 188,0-1 0,-2 1 0,0-1 0,-5 23 0,-60 175 396,66-211-762,-1 4 7,-1 0-1,1-1 1,-1 1 0,-1-1 0,1 1 0,-6 6 0,9-13-23,-1-1 0,1 1 0,-1-1 0,1 0 0,0 1 0,-1-1 0,1 1 0,-1-1 0,1 0 0,-1 1-1,1-1 1,-1 0 0,1 0 0,-1 1 0,1-1 0,-1 0 0,1 0 0,-1 0 0,0 0 0,1 0 0,-1 0 0,1 0 0,-1 0 0,1 0 0,-1 0 0,0 0 0,1 0 0,-1 0 0,1 0 0,-1 0 0,1-1-1,-1 1 1,0 0 0,1 0 0,-1-1 0,1 1 0,-1-1 0,-1 0-380,0-1 0,0 0 1,0 0-1,1 0 0,-1 1 0,1-2 0,-2-1 0,-8-20-6717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3:47.53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9658,'0'0'6482,"6"4"-6243,0 0-199,24 13 55,-29-15-24,0 0 1,0 0 0,-1 0 0,1 0 0,0 0-1,-1 0 1,0 0 0,1 0 0,-1 0 0,0 0-1,0 1 1,-1 3 0,1-3-21,5 32 490,-6 331 1171,3 417-90,9-465-1237,-6-204-199,10 33-81,-5-77-33,42 498 58,-21-283-154,-20-236-16,-4-30-88,-6-18 48,-1-1 0,1 1 0,-1-1 0,0 1 1,1-1-1,-1 1 0,1-1 0,-1 0 0,1 1 0,-1-1 1,1 0-1,-1 0 0,1 1 0,0-1 0,-1 0 1,1 0-1,-1 0 0,1 1 0,-1-1 0,1 0 0,1 0 1,4 0-3605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6:50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362 283 10818,'0'0'3053,"-4"-5"-2536,-33-39 1229,31 32-1162,6 12-573,0-1 0,-1 1 1,1-1-1,0 1 0,0-1 1,0 1-1,-1 0 0,1-1 1,0 1-1,-1-1 0,1 1 1,0 0-1,-1-1 0,1 1 1,0-1-1,-1 1 0,1 0 1,-1 0-1,1-1 0,-1 1 1,1 0-1,0 0 0,-1 0 1,1-1-1,-2 1 0,-2-1-15,0 0-1,0 1 0,0-1 1,-1 1-1,1 0 0,0 0 1,-1 0-1,1 0 0,0 1 1,0 0-1,0 0 0,0 0 1,-1 0-1,1 1 1,1-1-1,-1 1 0,-6 4 1,-3 3-88,0 0 0,0 1 0,-14 15 1,0 1-64,-56 49-321,77-69 472,0-1 0,0 0 1,-9 12-1,14-15-5,-1 1-1,0-1 1,1 1 0,0 0 0,-1 0 0,1 0-1,0 0 1,0 0 0,1 0 0,-1 0 0,1 0 0,-1 6-1,1 13-36,-1-14 44,0-1 0,1 1 1,1-1-1,-1 1 0,1-1 0,0 0 0,1 1 0,-1-1 0,6 11 0,11 18 0,2-2 0,2 0 0,28 34 0,-41-59 13,0 0 1,1 0-1,0-1 0,0 0 0,1 0 1,0-2-1,0 1 0,1-1 1,-1-1-1,1 0 0,1-1 1,-1 0-1,0-1 0,1 0 0,0-1 1,0 0-1,0-1 0,16-1 1,90 3 238,74-2-180,-183-2-45,-1-1 0,0 0 1,1 0-1,-1-1 1,0 0-1,0-1 0,-1 0 1,12-7-1,63-47 170,-67 46-192,72-62 86,-54 44-65,47-33-1,-62 50-15,0-2 0,18-18 0,-33 30-1,-1-1-1,0 0 0,0-1 0,0 1 1,0 0-1,-1-1 0,0 0 0,0 1 1,0-1-1,0 0 0,-1 0 1,0 0-1,1-6 0,0-10 21,-1 1-1,-1-22 0,0 17 17,-1 14-30,0 0-1,0 0 1,-1 0 0,-1 0 0,0 0 0,0 0 0,-1 0-1,0 1 1,-1 0 0,-7-11 0,1 3 134,-1 1 0,-1 0 0,0 1 0,-23-21 0,24 26-128,0 2 1,0-1-1,-1 2 1,0 0 0,-1 0-1,0 1 1,0 1-1,0 0 1,-1 1-1,0 1 1,0 0 0,0 1-1,0 1 1,-1 0-1,-20 0 1,-7 2-21,19-1 3,-1 1 0,0 1 0,-31 6 0,15 2-142,2 2 0,-45 17 0,60-17-942,0 0 1,-29 20-1,21-11-4838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19.528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0 261 14195,'0'0'3696,"19"-14"-3121,61-43 376,170-96 756,-237 146-1625,0 2 0,0-1 1,27-6-1,-31 10-66,0 0-1,0 1 1,0 0 0,0 1-1,0-1 1,0 2 0,12 1 0,-19-1 1,0 0 1,0-1 0,-1 2 0,1-1 0,0 0 0,0 0-1,0 1 1,-1-1 0,1 1 0,-1-1 0,1 1-1,-1 0 1,0-1 0,0 1 0,1 0 0,0 4-1,15 32 367,-15-30-365,1 0-1,1 0 1,-1 0-1,1-1 1,1 1-1,9 12 1,-12-18-13,0 1 0,0 0 1,-1 0-1,1 1 0,-1-1 1,0 0-1,1 0 0,-1 1 1,-1-1-1,1 1 0,0-1 0,-1 1 1,0 4-1,2 8 22,4 28 37,-1 83 1,-4-42 3,2-14-74,12 194 600,-8-181-227,13 242 879,-20-320-1230,-1 1 1,0-1 0,0 1-1,0-1 1,-5 13 0,6-17-21,-1 0 0,0 0 0,0 0 0,0 0 0,0-1 0,0 1 0,0 0 0,0 0 0,0 0 0,-1-1 0,1 1 0,-1-1 0,1 1 0,-1-1 0,0 0 0,0 0 0,1 1 0,-1-1 0,0 0 0,0-1 0,0 1 0,-4 1 0,4-2-44,1 0-1,-1 0 1,0 0-1,0 0 1,1 0 0,-1-1-1,0 1 1,0-1-1,1 1 1,-1-1 0,0 0-1,1 1 1,-1-1-1,1 0 1,-1 0-1,1 0 1,-3-2 0,-1-2-175,1 0 0,-1 0 1,-4-7-1,5 7 25,-29-48-2442,-6-5-3591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6:51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223 207 7513,'0'0'3184,"-6"-6"-2835,-19-17 220,24 23-516,0-1-1,1 0 1,-1 1-1,1-1 1,-1 1-1,0-1 1,1 1-1,-1-1 1,0 1-1,0 0 1,1-1-1,-1 1 1,0 0-1,0-1 0,1 1 1,-1 0-1,0 0 1,0 0-1,0 0 1,0 0-1,1 0 1,-1 0-1,0 0 1,0 0-1,-1 0 1,-4 1 660,3 0-672,1-1 0,0 0 0,0 1 0,0 0-1,-1-1 1,1 1 0,0 0 0,0 0 0,0 0 0,0 0 0,0 1 0,1-1 0,-1 0 0,0 1 0,0-1 0,1 1-1,-3 3 1,-4 5-74,1 0-1,-7 14 0,3-6 80,-50 85-56,57-97 11,1 0 0,0 0-1,0 1 1,0-1-1,1 1 1,0 0 0,0-1-1,1 1 1,-1 13 0,2-15-1,0 0 0,1-1 0,-1 1 0,1-1 0,0 1 0,0-1 0,1 1 0,0-1 0,-1 0 0,1 0 0,1 0 0,-1 0 0,0 0 0,1 0 0,6 6 0,10 10 141,2-1 0,0-1-1,28 17 1,75 40 444,-98-58-531,33 27 0,11 7-31,-59-45-15,-1 0 0,1 0 0,0-1 1,0-1-1,13 4 0,1-3 52,-1-1-1,1-2 1,0 0-1,40-3 1,-14 0 102,-14 1-107,63-10 1,-85 8-40,0-1 1,0-1 0,-1 0 0,1-1 0,-1-1 0,0 0-1,12-8 1,1-5 60,-2 0-1,0-1 0,-1-2 1,-1-1-1,-1 0 1,30-43-1,-40 50-74,-1-1 1,18-36-1,-25 44 7,0-1 1,-1 0 0,0 1-1,-1-1 1,0 0 0,0 0-1,-1-17 1,-1 19 8,1 0 44,-1-1-1,0 0 0,-1 1 0,0-1 1,0 1-1,-1-1 0,0 1 0,0 0 0,-6-13 1,2 9 72,-1 1 1,0 1 0,-1 0-1,-17-18 1,-41-32 273,27 30-274,-2 1 1,-63-32 0,87 52-135,-1 2 0,1 0 0,-1 1 0,0 1 0,-30-5 0,9 5-42,-66 0 0,86 6-54,0 0 1,0 1 0,0 0 0,-35 11 0,-64 34-1304,113-45 1306,-75 34-2239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6:53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287 725 3328,'0'0'5212,"9"1"-5318,-1 1 66,65 13 2683,-68-14-2365,0 0 0,1 0 0,-1-1 0,1 0 0,7-1 0,4 0-5,-4 1-133,65-2 724,-68 1-795,1-1-1,-1 0 1,0 0-1,0-1 1,13-5 0,5-4 24,158-64 482,-67 27-388,-41 15-142,-69 30 45,0 0 1,-1 0 0,0-1-1,1 0 1,-2-1-1,1 0 1,-1 0 0,0-1-1,0 1 1,7-11-1,-9 11-38,0 0 0,-1-1 0,-1 0-1,1 0 1,-1 0 0,0 0 0,0 0-1,-1 0 1,0-1 0,0 0 0,-1 1-1,0-1 1,0-8 0,0-8 254,0 18-243,-1 0 0,1-1 0,-1 1 1,-1 0-1,1 0 0,-1 0 0,0 0 1,0 0-1,-1 0 0,1 0 0,-1 0 1,-4-7-1,0 5 2,0 0-1,-1 0 1,0 0 0,0 1-1,-1 0 1,-11-8 0,-57-34 96,10 8-210,44 24 57,15 11-5,-1 0-1,1 1 1,-1 0-1,0 0 0,-12-5 1,4 5-42,0 0 0,0 1 0,-1 1 0,-19-2 0,-69 1-142,75 5 165,0-2 0,0-1 0,0-1 0,-37-10 0,44 8 16,0 1 0,-1 0 0,1 2 0,-45 2 0,40 0 0,20 0-2,-1 1 1,0 0-1,1 0 1,-1 1-1,-14 4 1,19-4-2,0 0 0,-1 0 0,1 0 1,0 0-1,0 0 0,0 1 0,0 0 1,1 0-1,-1 0 0,1 0 0,-1 1 0,-3 5 1,-11 21-39,2 0 1,-15 42 0,14-33 39,-35 107-9,49-136 6,0 0 1,1 0 0,1 0 0,-1 19 0,2-28 0,0 0-1,0-1 1,0 1 0,0-1 0,0 1 0,0-1 0,0 1 0,0 0-1,0-1 1,0 1 0,1-1 0,-1 1 0,0-1 0,0 1 0,1-1-1,-1 1 1,0-1 0,1 1 0,-1-1 0,1 1 0,-1-1 0,1 1-1,-1-1 1,1 0 0,-1 1 0,1-1 0,-1 0 0,1 0 0,-1 1-1,1-1 1,19 1-136,-14-1 49,21-1-1243,-1-3-2223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6:56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398 2 9193,'0'0'5107,"-6"0"-4512,-16-1-196,-4 0-93,-35 4 0,54-2-305,0 1 1,0 1 0,1-1 0,-1 1-1,1 0 1,0 1 0,0-1 0,-8 7-1,-24 13 9,8-5-10,24-14 0,0 1 0,0-2 0,-1 1 0,-11 4 0,10-6 10,-45 13 355,52-15-359,1 0 6,-1 0 1,0 0 0,0 0-1,1 1 1,-1-1 0,0 0-1,1 0 1,-1 1 0,0-1-1,0 0 1,1 1 0,-1-1-1,1 1 1,-1-1 0,0 1-1,1-1 1,-1 1 0,1-1-1,-1 2 1,-11 10 81,10-10-94,1 0 0,0 0 0,0 1 0,0-1 0,0 1 0,1-1 0,-1 1 0,0-1 1,1 6-1,-2 0-1,0 2-3,0 0 0,0 0 0,1 1 0,1-1 0,0 0 0,0 0 0,2 14 0,1-20 4,-1 0 0,1 1-1,0-1 1,0 0 0,0 0 0,1-1 0,0 1-1,-1-1 1,8 5 0,1 3 3,0 0 2,-3-2-4,0-1 0,13 9 0,-21-16 0,12 8 3,0 0 0,1-1 0,0-1 0,20 8 1,-23-11 37,0-1 0,1 0 1,16 2-1,-4-1 355,43 12 0,-44-10-347,-1-1 1,25 3-1,138-3 444,-130-6-456,-27 0-21,0-1-1,0-1 1,0-2 0,33-9-1,103-44 8,-142 50-43,0-2 0,-1-1 0,35-24 0,-53 34 7,-1-1-1,1 0 1,-1 0-1,0 0 1,0-1-1,0 1 1,0-1-1,0 1 1,0-1-1,1-4 1,3-1-10,-5 8 21,-1-1 0,1 1-1,-1-1 1,0 1 0,1 0 0,-1-1-1,1 1 1,-1-1 0,0 1-1,0-1 1,1 1 0,-1-1 0,0 1-1,0-1 1,0 0 0,1 1 0,-1-1-1,0 1 1,0-1 0,0 1 0,0-1-1,0-1 1,5-27 58,-5-10-49,0 39 11,-17 0-2470,3 4-3527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6:58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11 9602,'0'0'1199,"-6"2"-1245,-19 8 57,8-5 3690,-1-8-2643,15 2-971,0 0 1,0 0-1,0 1 0,0-1 0,-6 1 0,8-1-88,0 1-1,0 0 0,0 0 1,0 0-1,0 1 1,0-1-1,0 0 0,0 0 1,0 0-1,0 1 0,0-1 1,1 0-1,-1 1 1,0-1-1,0 1 0,0-1 1,-1 2-1,1 0 0,0 0-1,0-1 1,0 1 0,0 0-1,0 0 1,1 0-1,-1 0 1,0 2 0,-2 6-6,1-1 1,0 1 0,1-1 0,0 17 0,0-16 5,1-5 0,0 0 0,0 0 1,0 0-1,0-1 0,1 1 0,0 0 1,0 0-1,0-1 0,0 1 0,1-1 1,3 7-1,8 8 11,1-2 1,1 0-1,30 27 0,-43-42-7,12 10 54,1-2 0,0 1 0,0-2 0,1 0 1,0-1-1,22 7 0,118 30 24,-136-40-79,25 12 1,-33-12 0,-1-1 0,1 1 0,1-2-1,-1 0 1,1 0 0,22 1 0,7-4 22,-18 2-8,0-2 0,1-1 0,-1-1 0,0-1 0,31-8 0,122-47 39,-142 48-35,46-6 1,-60 12-14,-10 2-2,0 0 0,13 1 1,0-1-2,30-4 1,-34 3-5,23-8 5,-6 2-2,-26 7 1,-1-2 1,1 1-1,-1-1 1,1-1-1,-1 0 0,0 0 1,-1-1-1,15-11 0,-7 3 45,-1-1-1,0 0 1,21-27-1,-32 36-26,1-1 0,-1 0 1,0 0-1,-1-1 0,0 0 0,0 1 0,0-1 0,4-16 0,-7 16-228,0 1 0,-1-1 0,0 0 0,0 0 0,-2-14 0,-7-7-3423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7:06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388 114 12346,'0'0'5836,"-12"-13"-5379,-37-41 16,35 37-80,14 17-375,0-1 0,0 1 0,0-1 0,0 1 0,-1 0 0,1-1 0,0 1 0,-1 0 0,1-1-1,0 1 1,0 0 0,-1 0 0,1-1 0,0 1 0,-1 0 0,1 0 0,-1-1 0,1 1 0,0 0 0,-1 0 0,1 0 0,-1 0 0,-7-2 88,3 1-108,-1 0-1,0 0 1,0 1-1,1 0 1,-1 0-1,0 1 1,0-1 0,0 1-1,1 0 1,-10 4-1,-4 6-101,0 1-1,1 1 1,1 1-1,-31 30 0,43-40 92,-23 21-67,15-14 57,1 0-1,0 0 0,-14 18 1,25-26 10,0-1 0,-1 1 0,1 0 0,0-1 0,1 1 0,-1 0 0,1 0 0,-1 0 0,1 0 1,0 3-1,0 36-1,1-19 8,-1-20 5,0 0-1,1 0 0,-1 0 0,1 0 1,0 0-1,-1 0 0,1 0 0,0 0 1,1 0-1,-1-1 0,0 1 0,1 0 1,0-1-1,-1 1 0,1-1 0,0 0 1,0 0-1,5 4 0,22 22-7,35 42 1,-58-62 6,0 0 1,0 0 0,1-1-1,0 0 1,1 0 0,-1-1-1,1 0 1,0 0 0,1-1-1,-1 0 1,13 5 0,190 54-14,-115-47 18,23 5 2,-70-8-6,-31-7 3,0-2-1,0-1 1,0 0-1,1-1 1,18 0-1,-4-2-3,-1 0-1,1 2 1,-1 2 0,0 0 0,0 3-1,39 14 1,-32-11-3,0 0 1,0-3-1,66 6 1,3 1-1,-71-9 12,82 17-22,-101-19 2,0-1-1,0 0 0,0-2 0,1 0 0,35-4 1,-48 2-12,0-1 0,0 0 0,-1 0 0,1-1 0,0 1 0,-1-1 0,0 0 0,0-1 0,0 1 0,7-7 0,-2 2 21,-1 0 6,-1 0-1,0-1 1,0 0-1,-1 0 1,-1 0-1,1-1 1,8-20-1,13-17 9,-22 39 68,-1-1 1,0 1-1,0-1 1,0 0-1,-1-1 1,-1 1-1,0-1 1,0 0-1,-1 0 1,0 1-1,1-17 1,-3 19 92,0 2-95,0-1 0,0 1 0,0 0 1,-1 0-1,1-1 0,-1 1 0,-1 0 1,1 0-1,-5-10 0,-23-47 123,-8-13 100,25 56-107,-1 1 0,-1 0 0,0 1 0,-2 0 0,1 1 0,-29-22 0,22 22-161,-1 0 0,-1 2-1,0 0 1,-48-18 0,43 22 22,-44-7 0,34 8-36,-36-4-7,-140-9 0,152 18-7,-38-1-1,-63 3-134,90 3-92,57 0-155,-1 0-1,1 2 1,-28 6 0,22-4-1103,-9 1-3597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17:17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872 56 7241,'0'0'7866,"-6"-4"-7223,4 2-582,-16-9 964,-19-11-1,34 21-988,0 1-1,0-1 0,-1 1 0,1-1 1,-1 1-1,1 0 0,0 0 0,-7 1 1,-7 0-36,-127 9 314,135-9-208,0 0-1,0 0 0,-17 6 0,1-1-87,22-5-17,1-1 0,-1 1 0,0 0 0,1 0 0,-1 1 0,-4 2 0,-12 4 8,13-7-8,-11 3 48,-1-2 0,-19 2 0,31-4-36,1 1 0,-1 0 1,0 0-1,1 1 1,-1 0-1,1 0 1,-1 0-1,1 1 0,0-1 1,-6 5-1,-12 6-2,9-6-5,10-4-5,0-1 1,0 0-1,0 0 0,0 0 0,-1-1 1,-4 2-1,2-2-2,0 1 0,0 0 0,0 1 0,1 0 0,-1 0 0,1 0 0,-1 1 1,-5 4-1,-5 5 17,-22 22 0,32-28 0,-19 16-39,13-11-6,0 0-1,-13 15 1,-1 2 76,20-20-45,6-8-10,0 0 0,0 0 1,0 0-1,0 1 1,1-1-1,-1 0 1,0 1-1,0-1 1,1 1-1,-1 1 1,-20 46-112,19-43 89,1 0 0,0 0 0,0 1 0,1-1 0,0 0 0,0 8 0,1-1 1,2-9 14,0 0 0,0 0 0,1-1 0,0 1 0,4 2 0,21 13 26,-19-11-12,2 0 0,-1-1-1,1-1 1,0 0-1,0 0 1,25 7 0,-27-12 21,0 0 0,13 0 0,13 1 60,-14 0-53,-18-2-24,1 0 0,0 0 1,-1 1-1,8 2 0,4 0 13,0 0 0,0-1 0,0 0 1,32-2-1,-28 0-10,417 0 59,-348 5-65,218-5 16,-228 4-8,176-4-8,-235 0 2,0-2-1,0-1 1,0 0-1,29-9 1,-38 8-14,1-1 0,15-8 0,-4 0 9,-19 11 5,0 0 0,0-1-1,0 0 1,-1 0 0,5-4-1,6-6-23,-10 9 25,0 1-1,0-1 0,-1 0 1,0 0-1,1 0 0,-1 0 0,-1 0 1,1-1-1,-1 0 0,0 1 1,0-1-1,0 0 0,0 0 0,-1 0 1,1-6-1,1-9 17,-1 0 1,-2-33-1,0 31-15,0 9-4,1 9 1,-1 0 0,0 1 1,0-1-1,0 0 1,-1 0-1,1 1 1,-1-1-1,0 0 1,0 1-1,0-1 1,-1 0-1,-2-4 1,-9-14 96,-2 1 0,-24-27 1,33 42-79,0 0 1,0 0 0,0 1-1,-1 0 1,0 0 0,0 0-1,-1 1 1,1 0-1,-1 1 1,0-1 0,-11-2-1,-6 0 64,1 0-65,-32-4 0,32 6 28,-27-7 0,-15-3-24,-279-19 874,306 31-1211,-1 2 0,1 1 0,-1 2 0,-76 17-1,64-9-4388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19.0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1 128 10522,'0'0'2205,"1"3"-2546,2 6 373,-2-6 811,15-3 1426,-9 0-2089,-1 0 1,1 0 0,-1 0 0,1-1-1,-1 0 1,1 0 0,-1-1-1,0 0 1,0 0 0,9-4 0,165-96 1745,-150 86-1910,-30 16-21,0 0 0,0 0 0,0 0 0,0 0 0,0 0 0,1 0 0,-1 0 0,0 0 0,0 0 0,0 0-1,0 0 1,0 0 0,0 0 0,0 0 0,0-1 0,0 1 0,1 0 0,-1 0 0,0 0 0,0 0 0,0 0 0,0 0 0,0 0 0,0 0 0,0 0 0,0 0 0,0-1 0,0 1 0,0 0 0,0 0 0,0 0 0,0 0-1,0 0 1,0 0 0,0 0 0,0 0 0,0-1 0,0 1 0,0 0 0,0 0 0,0 0 0,0 0 0,0 0 0,0 0 0,0 0 0,0 0 0,0 0 0,0-1 0,-6-1-827,6 2 681,-14-4-1932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19.4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9402,'0'0'2875,"6"9"-2825,18 28-32,-21-33 74,-1 0-1,1 1 1,-1-1 0,0 1 0,-1-1 0,1 1 0,-1 0-1,0 0 1,0-1 0,0 1 0,-1 6 0,3 12 349,38 296 998,-21-77-424,-18-81-657,-3-94 82,1-66-168,-1-20-181,-9-95-3781,1 55-1722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19.8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78 0 6769,'0'0'3865,"-31"128"-3729,15-64 16,6-5 1216,0-5 112,4-10-343,1-14-633,5-10-328,0-15-176,16-5-72,-1-25 688,6-14-256,16-30-360,-6 10-272,-5-5-2457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20.18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1 282 3832,'0'0'12152,"2"-4"-11801,5-8-229,0 1 0,1 0 0,15-16 0,36-32-52,-19 20-47,-19 17 26,36-35-56,-51 52 30,0 0 1,0 1-1,0 0 0,0 0 1,1 1-1,-1 0 1,1 0-1,11-3 0,-18 5-5,1 1 0,-1 0 0,1 0-1,0 0 1,-1-1 0,1 1 0,-1 0-1,1 0 1,0 0 0,-1 0 0,1 0-1,0 0 1,-1 0 0,1 0 0,0 0-1,-1 0 1,1 1 0,-1-1 0,1 0-1,0 0 1,-1 1 0,1-1 0,-1 0-1,1 1 1,-1-1 0,1 0 0,-1 1-1,1-1 1,-1 1 0,1-1 0,-1 1-1,1-1 1,-1 1 0,1 0 0,-1 2 13,1 0 1,-1-1 0,1 1-1,-1 0 1,0-1 0,0 1-1,-1 3 1,0 7 52,1 19 199,-6 46-1,4-65-299,0-1 0,-1 0 0,-1 0 1,0-1-1,0 1 0,-12 21 0,15-32-27,0 0-1,1 0 1,-1 0 0,0 0 0,0 0-1,1 0 1,-1 0 0,0-1 0,0 1-1,0 0 1,0 0 0,0-1 0,0 1-1,0-1 1,0 1 0,-1-1 0,1 1-1,0-1 1,0 0 0,0 1 0,-1-1-1,0 0 1,0 0-169,0 0 0,0-1-1,0 1 1,1 0 0,-1-1-1,0 1 1,0-1 0,0 0-1,1 0 1,-1 0 0,0 0-1,1 0 1,-4-2-1,-11-15-4793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2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0 135 13866,'0'0'4905,"19"-15"-4048,58-49-333,-34 32-272,-17 19-173,-15 9-65,10-2 14,-20 6-24,-1 0 1,1 0-1,-1 0 0,1 0 1,0 0-1,-1 0 0,1 0 0,-1 0 1,1 0-1,-1 1 0,1-1 1,-1 0-1,1 0 0,-1 0 1,1 1-1,-1-1 0,0 0 0,1 1 1,-1-1-1,1 0 0,-1 1 1,1-1-1,-1 0 0,0 1 1,1-1-1,-1 1 0,0-1 1,0 1-1,1-1 0,-1 1 0,0-1 1,0 1-1,0-1 0,0 1 1,1 0-1,0 15 37,0 0 1,-1 0-1,0 0 1,-2 0-1,0 0 1,0 0-1,-2-1 1,0 1-1,-11 27 1,-31 60-2145,-21 54 1553,82-166 2228,7-14-809,-1 0-1,23-33 1,32-58-106,-36 52-571,-27 41-201,-9 14-274,0 1-1,0 0 1,0 0-1,8-8 1,-13 24-1247,-1-6 1171,1-1-1,-1 1 1,0 0 0,-1-1-1,1 1 1,-1-1-1,0 0 1,0 1-1,0-2 1,0 1-1,0 0 1,0 0-1,-1-1 1,-5 3-1,-5 1-4067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20.5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 1 11722,'0'0'4224,"2"0"-4563,-1 0 340,-1 0 0,1 0 0,-1 0 1,1 0-1,-1 0 0,1 0 0,0 1 0,-1-1 0,1 0 0,-1 0 1,1 1-1,-1-1 0,0 0 0,1 1 0,-1-1 0,1 1 0,-1-1 0,1 0 1,-1 1-1,0-1 0,1 1 0,-1-1 0,0 2 0,6 16 42,-4 25 25,-2-38-66,1 3-1,-1 0 1,-1 1-1,1-1 0,-1 0 1,-1 1-1,0-1 0,0 0 1,0 0-1,-1 0 0,0 0 1,-1-1-1,-6 12 0,7-16 7,3-3-2,-1 1 1,1-1-1,0 1 0,-1-1 1,1 1-1,0 0 0,-1-1 1,1 1-1,0-1 1,-1 1-1,1 0 0,0-1 1,0 1-1,0-1 0,0 1 1,0 0-1,0-1 0,0 1 1,0 1-1,0-2-51,2-3-69,2-6 109,2 0-19,-1-1 0,0 0-1,-1 0 1,0 0 0,0-1 0,3-17 0,-7 0-848,0-1-1020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20.9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63 1 8601,'-13'1'3142,"-26"4"-1,39-5-3101,-1 1 1,1-1-1,-1 0 0,1 0 0,-1 0 1,1 1-1,-1-1 0,1 0 0,-1 0 1,1 1-1,-1-1 0,1 0 0,-1 1 1,1-1-1,0 1 0,-1-1 0,1 1 1,-1-1-1,1 1 0,0-1 0,0 1 1,-1-1-1,1 1 0,0-1 1,0 1-1,0-1 0,0 1 0,0-1 1,-1 1-1,1 0 0,0-1 0,0 1 1,0-1-1,1 1 0,-1-1 0,0 2 1,0 88-54,4 301 907,-3-372-828,-1-2-12,1 1 0,1-1-1,0 1 1,5 16 0,-7-33-52,0 0 0,1 0 0,-1-1 0,0 1 0,0 0 0,0 0 0,1-1 0,-1 1 0,0 0 0,1-1 0,-1 1 0,1 0 0,-1-1 0,0 1 0,1-1 0,0 1 0,-1 0 0,1-1 0,-1 1 0,1-1 0,0 0 0,-1 1 0,1-1 0,0 1 0,-1-1 0,1 0 0,0 0 0,0 1 0,-1-1 0,1 0 0,0 0 0,0 0 1,-1 0-1,1 0 0,0 0 0,0 0 0,0 0 0,-1 0 0,1 0 0,0 0 0,0-1 0,-1 1 0,1 0 0,0-1 0,0 1 0,3-3 9,0 1 0,0-1-1,0 0 1,-1 0 0,1 0 0,3-4 0,10-14 13,0 0 0,21-37 0,-2 2-111,67-90-726,-103 146 827,0 0 1,-1 0-1,1 0 0,0 0 1,0 0-1,0 0 0,0 0 1,0 0-1,0 0 0,0 0 1,0 0-1,-1 0 0,1 0 1,0 0-1,0 0 0,0 0 1,0 0-1,0 0 0,0 0 1,0 0-1,-1 0 0,1 0 1,0 0-1,0-1 0,0 1 1,0 0-1,0 0 0,0 0 1,0 0-1,0 0 0,0 0 1,0 0-1,-1 0 0,1 0 1,0 0-1,0 0 0,0-1 1,0 1-1,0 0 0,0 0 1,0 0-1,0 0 0,0 0 1,0 0-1,0 0 0,0 0 1,0-1-1,0 1 0,0 0 1,0 0-1,0 0 0,0 0 1,0 0-1,0 0 0,0 0 1,0-1-1,0 1 0,0 0 1,0 0-1,0 0 0,0 0 1,0 0-1,1 0 0,-13 3 116,11-2-76,-27 9 97,9-3-164,1 0 1,-1-2-1,-19 4 0,-35-3-27,63-2 38,10-4 0,0 0-1,0 1 1,-1-1 0,1 0 0,0 0 0,0 1 0,0-1-1,0 0 1,-1 0 0,1 1 0,0-1 0,0 0 0,0 0 0,0 1-1,0-1 1,0 0 0,0 1 0,0-1 0,0 0 0,0 1-1,0-1 1,0 0 0,0 0 0,0 1 0,0-1 0,0 0 0,1 1-1,-1-1 1,0 0 0,0 0 0,0 1 0,0-1 0,0 0-1,1 0 1,-1 1 0,0-1 0,0 0 0,1 0 0,-1 0-1,0 1 1,0-1 0,1 0 0,-1 0 0,0 0 0,0 0 0,1 0-1,14 8-3,-13-7 2,211 102 563,-195-94-355,0 1 1,-1 1-1,0 1 1,-1 0-1,17 18 1,-22-19-172,-7-9-22,-1 2 0,0-1 0,0 0 0,4 6 0,-7-8-21,0-1 0,0 0 1,0 0-1,0 0 0,0 0 0,-1 0 1,1 0-1,0 0 0,0 0 0,0 0 1,0 0-1,0 0 0,-1 1 0,1-1 1,0 0-1,0 0 0,0 0 0,0 0 0,-1 0 1,1 0-1,0 0 0,0 0 0,0 0 1,0 0-1,0-1 0,-1 1 0,1 0 1,0 0-1,0 0 0,0 0 0,0 0 1,0 0-1,-1 0 0,1 0 0,0 0 1,0 0-1,0 0 0,0-1 0,0 1 0,0 0 1,0 0-1,0 0 0,-1 0 0,1 0 1,0 0-1,0-1 0,0 1 0,0 0 1,0 0-1,-15-17-2454,-5-7-4578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21.7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0 144 15283,'0'0'3845,"23"-2"-3898,73-6 383,-89 7-291,0 0-1,0 0 0,0 0 1,0-1-1,0 0 1,0 0-1,10-6 0,-4 2-7,-2 1-6,25-11 43,-34 14-66,1 1 0,-1-1 1,0 1-1,0-1 0,1 0 0,-1 0 0,0 0 0,0 0 1,-1 0-1,4-4 0,-5 6-11,0-1-1,0 1 1,0-1 0,0 1-1,0 0 1,1-1-1,-1 1 1,0 0 0,0-1-1,0 1 1,0-1 0,0 1-1,0 0 1,0-1 0,0 1-1,0 0 1,-1-1 0,1 1-1,0-1 1,0 1-1,0 0 1,0-1 0,0 1-1,-1 0 1,1-1 0,0 1-1,0 0 1,-1-1 0,1 1-1,-1 0 1,-10-8-941,9 7 715,-14-8-2793,-1 1 1,0 0 0,-24-7 0,36 13 2944,-4-1 2923,9 3-2706,-1 0 0,1 1 0,0-1 0,0 0 0,-1 0 0,1 0 0,0 1 0,0-1 0,0 0 0,-1 0 0,1 1 0,0-1 0,0 0-1,0 1 1,0-1 0,0 0 0,0 0 0,-1 1 0,1-1 0,0 0 0,0 1 0,0-1 0,0 0 0,0 1 0,0-1 0,0 0 0,0 0 0,0 1 0,0-1 0,1 0 0,-1 1 0,0-1 0,0 0 0,0 1 0,41 217 3035,-19-21-1543,3 23 37,-18-175-1414,2 86-1,-9-129-114,-2-3-144,0 1 0,1-1 0,-1 1 0,0-1 0,1 0 0,-1 0 0,1 1 0,-1-1 0,1 0 1,0 0-1,-1-1 0,1 1 0,0 0 0,0 0 0,0-1 0,0 1 0,0-1 0,0 1 0,0-1 0,-1-1 0,-2-4-125,-27-42-1633,-26-54 0,38 66 1512,9 23 225,9 12 113,-1 1 1,1-1-1,0 0 0,-1 0 0,1 0 1,0 0-1,0 0 0,-1-5 1913,3-5-359,0 9-1628,1-1 0,-1 1 0,1 0 0,0-1 0,0 1-1,1 0 1,-1 0 0,0 0 0,4-3 0,-1 1-3,-3 3-3,82-102 10,61-106-2612,-77 115-1772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22.0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131 0 14547,'0'0'4436,"6"0"-4420,-4 0-13,25 1 36,-26-1-39,0 0 0,0 0-1,0 0 1,0 1 0,0-1 0,0 0 0,0 0 0,0 1 0,0-1 0,-1 1 0,1-1 0,0 1 0,0-1 0,0 1 0,0-1 0,0 1 0,-1 0 0,1 0 0,0-1 0,-1 1 0,1 0 0,-1 0 0,1 0 0,0 0 0,0 1 0,-1 4-7,1 0 0,-1 0 0,0 0-1,0-1 1,0 1 0,-1 0 0,0 0 0,-3 10 0,-18 43 18,3-14-50,-1-2 1,-44 70 0,64-113 51,0 0 0,0 0 0,1 0 0,-1 0 0,0 0 0,0 0 1,0 0-1,0 0 0,0 0 0,0 0 0,0 0 0,0 0 0,0 0 0,1 0 0,-1 0 0,0 0 0,0 0 0,0 0 0,0 0 1,0 0-1,0 0 0,0 0 0,0 0 0,0 0 0,1 0 0,-1 0 0,0 0 0,0 0 0,0 0 0,0 0 0,0 1 0,0-1 1,0 0-1,0 0 0,0 0 0,0 0 0,0 0 0,0 0 0,0 0 0,0 0 0,0 0 0,0 0 0,0 1 0,1-1 0,-1 0 1,0 0-1,0 0 0,0 0 0,0 0 0,0 0 0,0 0 0,0 0 0,0 0 0,-1 1 0,1-1 0,0 0 0,0 0 1,0 0-1,0 0 0,0 0 0,0 0 0,0 0 0,0 0 0,0 0 0,0 0 0,0 1 0,14-5 244,16-9-95,-24 11-153,-6 2-11,1 0 1,0 0-1,0-1 1,-1 1 0,1 0-1,0 0 1,0-1 0,-1 1-1,1 0 1,-1-1 0,1 1-1,0 0 1,-1-1-1,1 1 1,-1-1 0,1 0-1,-1 1 1,1-1 0,-1 1-1,1-1 1,-1 0 0,0 1-1,1-1 1,-1 0-1,0 1 1,1-1 0,-1 0-1,-7 1-854,-3 0-96,7 0 771,0 1 1,0-1-1,0 0 0,0 0 1,0-1-1,0 1 1,0-1-1,1 1 1,-1-1-1,0 0 1,0 0-1,0 0 0,0 0 1,-2-2-1,-3-4-474,1 0-1,0 0 0,0-1 1,-10-14-1,1-7-4493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22.4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124 0 11026,'0'0'4630,"-1"26"-4528,0-5-42,-2 156 645,0-101 222,-19 125 1,-33 76 726,20-107-1326,32-152-591,7-27-736,8-23 450,42-99-3452,-32 71-2746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22.7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0 183 8145,'0'0'7641,"19"-8"-6651,63-28-251,-50 20-173,-1-1 0,55-40 0,-61 39-512,-19 13-66,-5 5-82,-59 4-4943,58-3 4964,-1-1 0,1 0 0,-1 0 0,0 0 1,1-1-1,-1 1 0,1 0 0,-1 0 0,1 0 0,-1 0 0,0-1 0,1 1 0,-1 0 0,1 0 0,-1-1 0,1 1 0,-1 0 1,1-1-1,0 1 0,-1 0 0,1-1 0,-1 1 0,1-1 0,0 1 0,-1-1 0,1 1 0,0-1 0,0 1 0,-1-1 0,1 1 1,0-1-1,0 1 0,0-1 0,0 0 0,-1 1 0,1-1 0,0 1 0,0-1 0,0-1 0,0 1 110,0 1 0,0-1 0,0 0 0,0 0 0,0 0 0,-1 0 0,1 0 0,0 0 0,-1 0 0,1 0 0,-1 1 0,-2-4 3067,-1 4-351,4 0-2726,0 0 0,0 0 0,-1 0 0,1 0 0,0 0 0,0 0 0,0 0 0,0 0 0,-1 0 0,1 0 0,0 0-1,0 0 1,0 0 0,0 0 0,-1 0 0,1 0 0,0 0 0,0 0 0,0 0 0,-1 0 0,1 0 0,0 0 0,0 1 0,0-1 0,0 0 0,0 0-1,-1 0 1,1 0 0,0 0 0,0 1 0,-2 3 218,0 1 0,1 0 0,0-1 0,-1 10 1,-1 3 48,-34 131 304,28-121-2439,-18 40 0,11-40-3000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23.1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25 15507,'0'0'3202,"7"19"-2762,22 61-221,-9-10-68,-14-42-85,-6-28-85,0 0-1,0 0 1,0 0 0,0-1-1,0 1 1,1 0-1,-1 0 1,0 0-1,0 0 1,0 0 0,0 0-1,0 0 1,0 0-1,0 0 1,0 0-1,0 0 1,0 0 0,0 0-1,0 0 1,0 0-1,1 0 1,-1 0-1,0 0 1,0 0-1,0 0 1,0 0 0,0 0-1,0 0 1,0 0-1,0 1 1,0-1-1,0 0 1,0 0 0,0 0-1,0 0 1,0 0-1,0 0 1,1 0-1,-1 0 1,0 0-1,0 0 1,0 0 0,0 0-1,0 0 1,0 0-1,0 0 1,0 0-1,0 1 1,0-1 0,0 0-1,0 0 1,0 0-1,0 0 1,0 0-1,0 0 1,0 0 0,0 0-1,0 0 1,0 0-1,0 0 1,0 0-1,0 0 1,0 1-1,0-1 1,0 0 0,2-10-1199,3-27-1353,-2 8-365,3 2-1463,4-1 4400,-9 25 386,0 1 1,1-1-1,-1 0 0,1 1 0,-1 0 1,1-1-1,0 1 0,0 0 0,0 0 1,0 0-1,1 0 0,-1 0 1,1 0-1,-1 1 0,1-1 0,-1 1 1,5-2-1,24-9 1660,-25 9-1891,0 0 1,0 1-1,1 0 1,-1 0-1,0 0 1,1 1-1,12-1 1,-18 2-130,1 0-1,0 0 1,0 0 0,-1 0 0,1 0 0,0 0 0,0 0 0,-1 1-1,1-1 1,0 1 0,-1 0 0,1-1 0,-1 1 0,1 0 0,0 0-1,-1 0 1,0 0 0,1 0 0,-1 0 0,0 0 0,1 1 0,-1-1 0,0 0-1,0 1 1,0-1 0,0 1 0,0-1 0,-1 1 0,1 0 0,0-1-1,-1 1 1,1 0 0,0 2 0,1 10 249,0 0 1,0 0-1,-1 0 0,-1 15 1,0-16 362,1-13-627,0 0 0,0 0 1,0 1-1,0-1 0,0 0 0,0 0 1,0 0-1,0-1 0,0 1 0,0 0 1,1 0-1,-1-1 0,0 1 0,0 0 1,1-2-1,31-21-13,-7 3-74,78-55-3349,-56 39-942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23.5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94 16611,'0'0'3368,"10"-5"-3874,95-58 477,-99 59 27,0 0 0,0 1 0,1 0 0,0 0 0,-1 1 0,1 0 0,9-2 0,-15 4-5,-1 0 1,1 0-1,-1 0 0,1 0 1,-1-1-1,1 1 1,-1 0-1,1 0 0,-1 0 1,1 1-1,-1-1 0,1 0 1,-1 0-1,1 0 1,-1 0-1,1 0 0,-1 0 1,1 1-1,-1-1 0,1 0 1,-1 0-1,1 1 0,-1-1 1,0 0-1,1 1 1,-1-1-1,0 1 0,1-1 1,-1 0-1,0 1 0,1-1 1,-1 1-1,0-1 0,0 1 1,1 0-1,0 20-69,-1-15 111,0 14 41,1-4 33,-2 1 0,-3 23 0,-3-6-92,-3 0 0,0-1 1,-3-1-1,0 0 0,-19 31 1,29-57-143,-1 1 0,0-1 1,0-1-1,0 1 1,-10 9-1,11-13-223,0 0 1,0 1-1,0-1 0,0-1 0,-1 1 1,1 0-1,-1-1 0,1 1 1,-1-1-1,1 0 0,-1-1 0,-5 2 1,-13-1-7295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23.8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11450,'0'0'6865,"94"113"-5680,-73-79-457,-1-4-448,-4-6-184,5-4-96,-11-20-104,11-10-704,-5-24-937,-1-6-959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24.2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15915,'0'0'4665,"5"119"-4657,-5-50 88,5 9 344,-5-4-80,5-5-152,1-5-136,-1-20-72,0-14-64,-5-15-320,5-15-1224,-5-74 255,0 5-2415,0-5-3634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5:20.34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0 15251,'0'0'2824,"4"13"-2779,-1-7-11,-1 0-1,1 0 1,-1 0-1,-1 0 1,1 0-1,-1 0 0,0 0 1,0 0-1,-1 1 1,0 6-1,1 6 360,5 343 4265,-7-232-3596,2-22-586,3-95-2419,-4-27-2003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24.5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32 104 8729,'0'0'7759,"19"-12"-7724,60-40-27,-55 35-3,6-2 31,-27 18-30,1 1 1,-1-1-1,0 0 1,1 1 0,-1 0-1,7 0 1,-9 0 21,0 0 0,0 0 0,1 0 0,-1 0 0,0 1 0,0-1 0,0 0 0,0 1 0,0-1 0,0 1 0,0-1 0,0 1 0,0 0 0,0-1 0,0 1 0,-1 0 0,1 0 0,0 0 0,0 0 0,-1-1 0,1 1 0,0 0 0,-1 0 0,1 0 0,-1 0 0,1 0 0,-1 1 0,0-1 0,1 0 0,-1 0 0,0 0 0,0 2 0,1 6 83,0 0 0,0 0 0,-2 13 0,0-5-10,2 144 716,-8 288 923,7-445-1735,0 1 9,-1 1 1,0-1-1,1 1 0,-4 8 0,4-13-12,-1 0-1,1 0 1,-1-1-1,1 1 1,-1 0-1,1 0 1,-1 0-1,1 0 1,-1 0-1,0-1 1,0 1-1,1 0 1,-1 0-1,0-1 1,0 1-1,0-1 1,0 1-1,0-1 1,0 1-1,0-1 1,0 0-1,0 1 1,0-1-1,0 0 1,0 0-1,0 0 1,0 1-1,-1-1 1,1 0-6,0 0 1,0 0-1,0-1 0,1 1 0,-1 0 1,0 0-1,0 0 0,0 0 0,1-1 1,-1 1-1,0 0 0,0-1 0,1 1 1,-1-1-1,0 1 0,1-1 0,-1 1 1,0-1-1,0 0 0,-1-2-70,1 1-1,-1-1 1,1 1-1,0-1 1,0 0-1,-1-3 1,-9-36-1694,-4-50-1,4 23-2036</inkml:trace>
  <inkml:trace contextRef="#ctx0" brushRef="#br0" timeOffset="1">136 345 6345,'0'0'11637,"-6"27"-10906,-19 90 178,-1 25 309,-41 155-105,65-288-921,-6 24-845,7-30 194,0-4-97,2-18-797,4-20-1524,5-8-4185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24.9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84 10386,'0'0'7684,"1"16"-7644,4 52-44,-4-65 7,-1 1 0,1 0 1,0 0-1,0-1 1,3 8-1,-4-11 1,1 1 0,0 0 0,-1 0 0,1 0 0,0 0 0,-1-1 0,1 1 0,0 0 0,0-1 0,0 1 0,1 0 0,-1 0-2,0-1-1,-1 1 0,1-1 0,-1 1 0,1-1 1,-1 0-1,1 1 0,-1-1 0,0 1 0,1-1 0,-1 1 0,0-1 0,1 1 0,-1-1 0,0 1 0,0 0 0,0-1 0,1 1 0,-1 0 0,5 9 146,-3-8-96,-1 1-1,1-1 1,0 1 0,-1 0 0,1 0-1,-1 0 1,0-1 0,0 1 0,0 0-1,1 5 1,2 8 273,18 45 830,-21-60-1152,-1-1 0,1 1 0,-1-1 0,1 1 0,0-1 0,-1 1 0,1-1 0,0 1 0,-1-1 0,1 0 0,0 1 0,0-1 0,-1 0 0,1 0 0,0 0 0,0 0 0,1 1 0,19 1 258,-14-1-54,4 0-61,1 0-1,0 0 0,-1-1 1,1-1-1,-1 0 0,1-1 1,14-4-1,-22 6-125,0-2 0,0 1 0,0 0 0,0-1 1,-1 0-1,1 0 0,-1 0 0,1 0 0,-1 0 0,0-1 1,0 1-1,0-1 0,0 0 0,0 0 0,-1 0 0,1 0 0,-1-1 1,0 1-1,0-1 0,0 1 0,0-1 0,-1 0 0,1 0 1,1-7-1,-1-8-153,-1 0-1,-1-1 1,-1 1 0,-2-20 0,0 18-1241,-9-36 0,-12-18-6293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25.4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8689,'0'0'11867,"31"0"-11723,-20 0-48,-1 0-88,1 0 0,-1 0-8,-5 0-576,0 10-1489,-5 10-3280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25.7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1 143 17843,'0'0'2642,"5"12"-3355,1 2 545,0 0 1,-1 0-1,-1 1 1,0 0-1,2 20 1,-3 27 45,-2-35 113,5 34 0,-2-51 80,1-11-27,3-9 38,-8 9-65,6-12 62,0 0 0,4-15 0,0 0-85,55-131-1591,-32 67-1877,-2 15-2950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26.1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29 8345,'0'0'10938,"-2"23"-10677,-15 150 398,14-41-249,4-77-379,0-56-38,0 1-1,0-1 1,0 0-1,0 1 1,0-1-1,0 0 1,0 0-1,-1 1 1,1-1 0,0 0-1,0-1 1,13-25-46,16-42 0,-5 8-331,-4 13-400,3 1 0,48-73-1,-55 101 716,-3 9 149,-14 10-48,0 0-1,1 0 1,-1 0 0,0 0 0,0 0-1,1 0 1,-1 0 0,0 0-1,1 0 1,-1 1 0,0-1 0,0 0-1,1 0 1,-1 0 0,0 1 0,0-1-1,1 0 1,-1 0 0,0 0-1,0 1 1,0-1 0,1 0 0,-1 0-1,0 1 1,0-1 0,0 0-1,0 1 1,0-1 0,0 0 0,0 0-1,1 1 1,-1-1 0,0 0-1,0 1 1,0-1 0,0 0 0,0 1-1,0-1 1,-1 0 0,1 1 0,0-1-1,1 22 609,-1-15-398,5 171 876,-5-124-1021,0-43-89,-1-1 0,1 1 0,-5 18 1,4-26-19,0 0 0,1 0 1,-1 0-1,-1 0 1,1 0-1,0 0 1,-1-1-1,1 1 0,-1-1 1,0 1-1,0-1 1,0 0-1,0 1 1,0-1-1,-1 0 0,1 0 1,0-1-1,-5 3 1,7-3-18,-1-1 0,1 0 0,-1 0 0,1 0 0,0 0 0,-1 0 0,1 0 0,-1 1 1,1-1-1,-1 0 0,1 0 0,0 0 0,-1 0 0,1-1 0,-1 1 0,1 0 0,-1 0 0,1 0 0,-1 0 1,1 0-1,0 0 0,-1-1 0,1 1 0,0 0 0,-1 0 0,1-1 0,-1 1 0,1 0 0,0-1 1,-9-13-1380,-1-17-2363,-1-4-4795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26.4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99 0 14026,'0'0'3828,"-4"16"-3766,-19 99 505,-22 68 743,36-150-1184,7-23-75,0 0 1,-1-1 0,0 0 0,-4 10-1,22-55-4068,16-31 679,-22 50 2737,-7 12 722,0 0 0,1 0 0,0 0 0,0 0 0,6-6 1,-9 11 103,1-1 1,-1 1-1,1-1 1,0 1 0,-1 0-1,1 0 1,-1-1 0,1 1-1,0 0 1,-1 0 0,1 0-1,-1-1 1,1 1 0,0 0-1,-1 0 1,1 0 0,0 0-1,-1 0 1,1 0 0,0 1-1,-1-1 1,1 0 0,-1 0-1,1 0 1,0 1 0,16 9 1351,-8-5-1298,-7-4-297,0 0 1,0 0-1,1 0 1,-1 0 0,0-1-1,1 1 1,-1-1-1,1 0 1,-1 1 0,1-1-1,-1 0 1,1-1 0,-1 1-1,1 0 1,-1-1-1,0 1 1,1-1 0,-1 0-1,1 0 1,-1 0-1,0 0 1,0 0 0,0 0-1,2-2 1,4-3-311,-1-1 0,0 0 0,0 0 0,10-15 0,11-12-480,-25 32 805,0-1-1,0 1 0,0 0 1,0 0-1,1 0 0,-1 0 1,1 1-1,-1-1 0,5 0 1,-7 1 79,0 1 0,1 0 0,-1-1 0,1 1 0,-1 0 0,1 0 0,-1 0 0,0 0 0,1 0 0,-1 0 0,1 1 0,-1-1 0,1 0 0,-1 1 0,0-1 0,1 1 0,-1-1 0,0 1 0,1 0 0,-1-1 0,0 1 0,0 0 0,0 0 0,1 0 0,0 2 0,1 1 79,-2-3-150,0 0-1,0 1 1,0-1 0,0 0-1,0 0 1,1 1-1,-1-1 1,0 0-1,2 1 1,3-4-583,-1-10-536,0-11-1648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26.9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13514,'0'0'2548,"2"5"-2355,16 35 64,-14-13 495,-3-10-385,10 70 93,-6-36-188,-1 3 603,-3-23-568,5 82 344,5 71 226,-4-95-495,37 324 679,-37-358-975,-5-28-196,10 37 1,-11-61-710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27.7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13930,'0'0'6994,"57"15"-6890,-47-5-40,1-5-64,-6 9-176,-5 16-384,-10 4-1201,-11 1-9465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28.0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1 124 15899,'0'0'3024,"19"-20"-2816,59-62 168,-56 62-172,-22 20-197,1 0 0,-1-1 0,0 1 0,1 0 0,-1 0 0,0 0 0,0 0 0,1 0 0,-1-1 0,1 1 0,-1 0 0,0 0 0,1 0 0,-1 0 0,0 0 0,1 0 0,-1 0 0,0 0 0,1 0 0,-1 0 0,1 1 0,3-1 40,-3 0-46,0 0 0,0 0 0,-1 1-1,1-1 1,0 0 0,0 0 0,0 1 0,0-1 0,-1 0 0,1 1 0,0-1-1,0 1 1,-1-1 0,1 1 0,0-1 0,-1 1 0,1 0 0,0-1 0,-1 1-1,1 0 1,-1-1 0,1 1 0,-1 0 0,0 0 0,1-1 0,-1 1 0,1 1-1,5 28 56,-6-27-47,6 65 137,-6 92 0,-1-79-60,1-35 459,1-46-540,-1 0 0,0 0 0,0 0 0,0 0 0,1 0 1,-1 0-1,0 0 0,0 0 0,1 1 0,-1-1 0,0 0 0,0 0 0,0-1 0,1 1 0,-1 0 1,0 0-1,0 0 0,1 0 0,-1 0 0,0 0 0,0 0 0,0 0 0,1 0 0,-1 0 0,0 0 0,0-1 1,1 1-1,1-2-1,0 1 1,0-1-1,0 0 1,-1 0-1,1-1 1,0 1 0,-1 0-1,1 0 1,-1-1-1,2-4 1,3-5-1,7-13-92,-2 0-1,16-50 1,-22 60-40,25-78-2123,-3 4-2800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28.4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21 14899,'0'0'2744,"120"-15"-2496,-100 15 32,1-5-80,-5 5-128,-6 0-32,1 0-40,-11 25 0,-11 34-8,-15-5-888,0 0-3537</inkml:trace>
  <inkml:trace contextRef="#ctx0" brushRef="#br0" timeOffset="1">1 341 11722,'0'0'7482,"109"-30"-7186,-93 20-176,-6-5-120,-5 6-1705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8:28.570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12 1 13986,'0'0'7962,"0"10"-8114,0 0-776,-11 0-4761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28.7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49 104 15843,'-40'108'2080,"31"-78"-1656,10-22-511,1-2 85,1 9-8,1 1 0,1-2-1,11 24 1,2 6 52,-15-37 133,-1 0-1,1-1 1,0 0 0,0 1 0,1-1-1,5 7 1,-7-10-84,0-1 0,0-1 0,0 1 0,0 0 0,0 0-1,1-1 1,-1 1 0,1-1 0,-1 0 0,1 0 0,-1 0 0,1 0 0,0 0 0,-1 0 0,1-1 0,0 0-1,0 1 1,5-1 0,14 0 242,51-2 322,-63 1-572,-1 0 1,0-1-1,0-1 1,0 1-1,15-8 0,7-5 122,-1-1 0,-1-1 0,-1-2 0,-1-1 0,27-25-1,-50 42-202,0-1 0,0 0 0,-1-1 0,1 1 1,-1 0-1,0-1 0,0 0 0,0 0 0,-1 0 0,0 0 0,0 0 0,0 0 0,0-1 0,-1 1 0,0-1 0,1-9 0,0-26-738,-4-58-1,-7 25-1779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29.4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23 15715,'0'0'3849,"14"-1"-3572,-11 1-263,37-3 131,43-8 0,-74 9-135,0 0 0,1 0-1,-1 2 1,1-1 0,-1 1-1,1 0 1,13 3 0,-22-3 8,0 1 1,0-1-1,0 1 1,0-1-1,0 1 1,0 0-1,0-1 1,0 1-1,-1 0 1,1 0-1,0 0 1,-1-1 0,1 1-1,0 0 1,-1 0-1,1 0 1,-1 0-1,0 0 1,1 0-1,-1 0 1,0 0-1,1 2 1,3 27 359,-4-26-344,2 11 43,-2-1 0,0 1 0,0 0 0,-2 0 0,0-1 0,0 1 0,-1-1-1,-10 25 1,6-18 33,-2-2-1,-13 24 1,18-37-477,-1 0 0,0 0-1,-8 9 1,8-11-653,0 0 0,1 0 0,-1 0-1,-1-1 1,-6 4 0,-6-1-12648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29.9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0 109 14771,'0'0'1073,"4"0"-749,4 0-73,-1-1-1,0 0 0,0 0 0,0-1 0,0 0 1,0 0-1,0-1 0,7-3 0,52-32 1457,-50 27-1500,1 1 0,0 1 0,20-8 0,-33 16-205,0 0 0,0 0 0,0 0 0,0 0 0,1 1 0,-1 0 0,6 0 0,-7 0-2,-2 0-1,-1 0 0,1 0 1,0 0-1,-1 1 1,1-1-1,-1 0 0,1 1 1,-1-1-1,1 0 0,-1 1 1,1-1-1,-1 1 1,0-1-1,1 1 0,-1-1 1,1 1-1,-1-1 0,0 1 1,1-1-1,-1 1 1,0-1-1,0 1 0,0-1 1,1 1-1,-1 0 0,0-1 1,0 1-1,0 0 1,0-1-1,0 2 0,1 23-9,-2-20 2,1 4-265,-1 0-1,-1 0 0,1 0 0,-2 0 0,1 0 0,-1 0 1,-1 0-1,1-1 0,-2 0 0,1 1 0,-1-2 1,0 1-1,-10 11 0,-2 0-874,0-1 1,-1-1-1,-37 27 1,34-31 1310,-4 5 2956,25-18-3078,0 0 0,0 0-1,0 0 1,0 0 0,-1 0-1,1 0 1,0 0 0,0 0 0,0 0-1,0 0 1,0 0 0,0 1-1,0-1 1,0 0 0,0 0-1,0 0 1,0 0 0,0 0 0,0 0-1,0 0 1,0 0 0,0 0-1,0 0 1,0 0 0,0 1-1,0-1 1,0 0 0,0 0-1,0 0 1,0 0 0,0 0 0,0 0-1,0 0 1,0 0 0,0 0-1,1 0 1,-1 0 0,0 0-1,0 0 1,0 1 0,0-1-1,0 0 1,0 0 0,0 0 0,0 0-1,0 0 1,0 0 0,0 0-1,0 0 1,0 0 0,0 0-1,1 0 1,-1 0 0,0 0-1,0 0 1,0 0 0,0 0 0,0 0-1,0 0 1,0 0 0,10 1 728,9-1-177,-5-2-286,0-1 1,0 0-1,0-1 1,26-12-1,50-30 572,-65 32-588,4-2-72,-12 6-278,1 1 0,0 1 1,19-7-1,-34 14-848,-5 3-541,-8 11-794,-9 2-2214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30.2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 5673,'0'0'8177,"0"15"-7321,0 104 432,6 184 3083,-6-160-3356,-7-143-932,5 0-113,1 0 0,-1 0 0,0-1 0,1 1 0,-1-1 0,1 1 0,0-1 0,-1 1 0,1-1 0,-1 0 0,1 0 0,0 0 0,-1 0 0,1 0 0,0 0 0,0 0 0,0 0 0,-1-2 0,-20-29-895,19 25 782,-57-105-3388,33 57-1177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30.8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1 108 9690,'0'0'5009,"4"3"-4453,14 8 24,-17-10-514,0 0 1,0 0-1,0 1 0,0-1 1,0 0-1,0 1 0,0-1 1,-1 1-1,1-1 0,-1 1 1,1-1-1,-1 1 0,1 0 1,-1-1-1,0 1 0,0-1 1,0 1-1,0 0 0,0-1 1,0 1-1,0 0 0,-1 2 1,0 5 88,1 216 1690,12-225-2171,-8-1 327,-1 0 1,1 0 0,-1 0 0,0 0-1,0-1 1,1 1 0,-1-1 0,0 0 0,5-4-1,24-25 51,-13 12-61,68-66-465,-23 21 44,105-81-1,-161 139 599,1 1 0,12-6 0,-19 9-48,1 1 0,-1 0 0,1 0 0,0 0 0,0 0 0,0 1 0,0-1 0,-1 1 0,1-1 0,0 1 0,0 0 0,5 1 0,-7-1-80,0 1-1,0-1 1,0 1 0,0-1-1,0 1 1,0 0 0,-1-1 0,1 1-1,0 0 1,0 0 0,-1-1-1,1 1 1,0 0 0,-1 0-1,1 0 1,-1 0 0,1 0-1,-1 0 1,0 0 0,1 0-1,-1 2 1,5 25 326,-5-26-333,2 16 23,-1 1 0,-1-1 1,0 0-1,-1 0 0,-1 0 0,-1 0 0,-8 26 0,11-44-66,0 0 1,0 0-1,0 1 0,0-1 0,0 0 0,0 0 0,0 0 0,0 0 1,0 1-1,0-1 0,0 0 0,0 0 0,0 0 0,0 1 0,0-1 0,0 0 1,0 0-1,0 0 0,1 0 0,-1 1 0,0-1 0,0 0 0,0 0 1,0 0-1,0 0 0,0 0 0,0 1 0,1-1 0,-1 0 0,0 0 0,0 0 1,0 0-1,0 0 0,1 0 0,-1 0 0,0 0 0,0 0 0,0 0 1,0 0-1,1 1 0,-1-1 0,0 0 0,0 0 0,1 0 0,11 0-55,-4 0 52,1 3 19,-2-1 0,1 1 1,0 0-1,-1 1 0,1-1 0,8 7 1,-2-5 25,7 3 110,-21-8-136,1 0 0,-1 1-1,1-1 1,-1 0 0,1 1 0,-1-1 0,0 1 0,1-1 0,-1 0 0,0 1-1,0-1 1,1 1 0,-1-1 0,0 1 0,0-1 0,0 1 0,1-1 0,-1 1 0,0-1-1,0 1 1,0-1 0,0 1 0,0-1 0,0 1 0,0-1 0,0 1 0,0 0 0,0-1-1,0 1 1,-1-1 0,1 1 0,0-1 0,0 1 0,-1 0 0,-2 5-26,-1 1 1,-1-1-1,1 0 1,-1 0-1,0-1 1,0 1-1,-11 8 1,-28 19-828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38.9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0 183 12410,'0'0'9242,"12"9"-9362,-4-7 121,-1 0 0,0-1 0,1 0 0,-1 0 0,0 0 1,1-1-1,-1-1 0,1 1 0,-1-1 0,12-3 0,-7-1 21,-1 0 1,0 0-1,0-1 1,-1-1-1,1 0 1,9-8-1,14-10-7,28-20-2,36-23 6,-88 63-39,-9 4-161,-2 2-446,-35 22-3887,6-7-2242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39.3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 1 6105,'0'0'9441,"2"1"-9536,2 4 95,-1-1 1,0 1-1,1 0 1,-2 0-1,1 0 0,0 0 1,-1 0-1,3 10 1,10 49 103,-6-6 263,1 75 0,-7-78-104,4 159 852,-5-86-459,0 71 842,-3-117-1014,1-82-477,-1 0-1,0 1 0,0-1 0,0 0 0,0 0 0,1 0 1,-1 0-1,0 0 0,0 0 0,0-1 0,1 1 0,-1 0 1,0 0-1,0-1 0,1 1 0,-1 0 0,0-1 0,0 1 1,-4-6-254,1 0 0,0-1 1,0 1-1,0-1 0,-3-9 0,-38-96-4124,24 58-1795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39.9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19 557 9898,'0'0'7104,"-4"9"-6822,-11 27-206,15-35-72,0-1 0,0 0-1,0 0 1,0 1 0,0-1-1,0 0 1,0 1 0,0-1 0,0 0-1,0 0 1,0 1 0,0-1-1,1 0 1,-1 0 0,0 1-1,0-1 1,0 0 0,0 0-1,0 1 1,1-1 0,-1 0 0,0 0-1,0 1 1,0-1 0,1 0-1,-1 0 1,0 0 0,0 0-1,0 1 1,1-1 0,-1 0-1,13 2 107,10-5 108,-16 1-153,0-1-1,0 1 1,0-1 0,-1-1 0,1 1 0,-1-1 0,0 0-1,0-1 1,6-5 0,8-9 101,18-24 0,-21 23-88,145-190-88,-23 25-2617,-133 178 2487,-3 3 70,0-1 1,1 1-1,-1 0 0,1 1 0,0-1 1,0 1-1,0-1 0,1 1 1,-1 0-1,10-4 0,-14 7 74,1 0-1,-1 0 0,0 0 0,0 0 0,1 0 1,-1 0-1,0 0 0,1 1 0,-1-1 1,0 0-1,0 0 0,1 0 0,-1 0 0,0 0 1,0 0-1,1 1 0,-1-1 0,0 0 1,0 0-1,0 0 0,1 1 0,-1-1 0,0 0 1,0 0-1,0 1 0,0-1 0,1 0 1,-1 0-1,0 1 0,0-1 0,0 0 0,0 1 1,0-1-1,0 0 0,0 0 0,0 1 1,0-1-1,0 0 0,0 1 0,0-1 0,0 0 1,0 0-1,0 1 0,0-1 0,0 0 1,0 1-1,-1-1 0,1 0 0,0 1 31,-7 87 1986,2-55-1851,1 35 0,11-73-295,49-56 179,-29 35-22,59-54 0,-71 68-30,0 2 1,0-1 0,1 2-1,23-10 1,-35 17-6,-1 1 0,1 0 0,0 0 0,0 0 0,0 0 0,0 1 0,1 0 0,5 0 0,-4 0-3,-5 0 7,-1 0-1,1 0 0,-1 0 0,0 0 1,1 0-1,-1 1 0,0-1 0,1 0 1,-1 0-1,0 0 0,1 0 0,-1 1 0,0-1 1,1 0-1,-1 0 0,0 1 0,0-1 1,1 0-1,-1 0 0,0 1 0,0-1 1,0 0-1,1 1 0,-1-1 0,0 0 1,0 1-1,3 14 2,-4 19 42,0-30-31,0 5-5,-1-1 0,0 0 0,-1 1 0,0-1 0,0 0 0,-1 0 0,1 0 0,-2-1 0,-8 13 0,4-8-105,-1 0-1,0-1 1,-1 0-1,-18 15 1,27-24-20,0 0 1,0-1-1,-1 1 1,1 0 0,-1-1-1,0 0 1,1 0-1,-1 0 1,0 0-1,0 0 1,1 0 0,-1-1-1,0 1 1,0-1-1,0 0 1,0 0 0,0 0-1,0 0 1,0 0-1,-4-2 1,4 1-110,1 0 0,-1 0 0,0-1 0,1 1 0,-1-1 0,1 0 0,-1 0 1,1 0-1,0 0 0,0 0 0,0-1 0,0 1 0,0-1 0,0 1 0,1-1 0,-1 1 0,1-1 0,-2-5 1,-9-34-4018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40.3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 1 11018,'0'0'6874,"0"1"-6844,1 14-26,0-1 0,7 26 0,-4-23 10,2 29 1,-6 249 213,-29 23-175,24-271-61,3 49-1,2-77 9,0-17-1,1 1-1,-1 0 1,0 0 0,1 0-1,-1 0 1,1-1-1,0 1 1,0 0 0,0-1-1,0 1 1,1-1 0,-1 1-1,1-1 1,-1 1-1,1-1 1,0 0 0,0 0-1,3 3 1,3 1-7,0-1 0,0 0 0,0 0 0,10 4 0,9 5 1,55 31 83,73 46 757,-150-89-802,-1 1 1,1-1-1,0 0 1,-1 0-1,1-1 1,0 1 0,0-1-1,9 1 1,-13-2 58,-2-2 21,-15-13-1045,2-2 1,0 0-1,-18-30 1,5 2-3759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40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282 1 11810,'0'0'5213,"-3"23"-4502,-8 80 41,10-89-597,-1 1 1,-1-1-1,0 0 0,-1 1 1,0-2-1,-1 1 0,0 0 1,-2-1-1,1 0 0,-12 15 1,13-21-141,1 0 0,-1 0 0,-1-1 1,1 0-1,-1 0 0,0 0 1,-1-1-1,1 1 0,-1-2 0,-9 6 1,14-9-110,0 0 1,0 0-1,0 0 1,0-1-1,0 1 1,0-1 0,0 1-1,0-1 1,0 0-1,0 1 1,0-1-1,0 0 1,0 0-1,-1-1 1,1 1 0,0 0-1,0-1 1,0 1-1,0-1 1,0 0-1,0 0 1,0 0-1,1 0 1,-1 0 0,-3-2-1,-2-3-608,0 0 0,0-1 0,0 0 1,-8-11-1,3 3-987,-14-15-4773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25.99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1 316 13778,'0'0'4440,"3"-5"-3981,5-5-127,1 0 0,19-16 0,115-109-59,-112 103-271,-9 10-159,0 2 0,51-35 0,-73 55 148,0 0-1,0 0 1,0 0-1,0 0 0,0 0 1,1 0-1,-1 0 0,0 0 1,0 0-1,0 0 1,1 0-1,-1 0 0,0 0 1,0 0-1,0 0 1,0 0-1,1 0 0,-1 0 1,0 0-1,0 0 1,0 0-1,0 0 0,1 0 1,-1 0-1,0 0 0,0 1 1,0-1-1,0 0 1,0 0-1,1 0 0,-1 0 1,0 0-1,0 0 1,0 1-1,0-1 0,0 0 1,0 0-1,0 0 1,0 0-1,0 0 0,1 1 1,-1-1-1,0 0 0,0 0 1,0 0-1,0 1 1,0-1-1,0 0 0,0 0 1,0 0-1,0 0 1,0 1-1,0-1 0,-1 0 1,1 14 143,0-10-154,0 10 67,-2 1 0,1-1 1,-2 1-1,-7 23 1,-24 55-183,15-46 19,12-28 69,-5 11 26,2 1 1,-9 41-1,18-48 69,22-24 595,-18-1-619,0 0 0,1 0 1,-1 0-1,0-1 0,0 0 0,0 1 1,0-1-1,0 0 0,-1 0 1,1-1-1,2-2 0,27-32-53,-25 28 12,27-39-960,30-52 0,-37 55-843,55-73 0,-78 114 1852,-3 3 39,-1 0 1,1 0-1,-1 0 1,1 1 0,0-1-1,-1 0 1,1 0-1,0 1 1,0-1 0,-1 0-1,1 1 1,2-1 1417,-2 1-1141,0 0-323,0 0 1,-1 0-1,1 0 1,0 0 0,-1 0-1,1 0 1,0 0-1,0 1 1,-1-1 0,1 0-1,0 0 1,-1 1-1,1-1 1,0 1 0,-1-1-1,1 1 1,-1-1-1,1 0 1,-1 1-1,1 0 1,-1-1 0,1 1-1,-1-1 1,1 1-1,-1 0 1,0-1 0,1 1-1,-1 0 1,0-1-1,0 1 1,1 0 0,-1-1-1,0 1 1,0 0-1,0 1 1,2 4 159,3 11 104,-1 0-1,0 1 0,-1-1 1,-1 1-1,-1 0 0,-1 29 1,0-37-316,0-9-232,0-8-971,9-67-1362,-4 29-1113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8:54.774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71 26 15891,'0'0'3888,"16"0"-1284,-16 0-2608,1 0 1,-1 0-1,0 0 0,1 0 1,-1 0-1,1 0 1,-1 0-1,0 0 1,1 0-1,-1-1 0,0 1 1,1 0-1,-1 0 1,0 0-1,1-1 1,-1 1-1,0 0 1,1-1-1,-1 1 0,0 0 1,0 0-1,1-1 1,3-4-6,0 3 4,0 0-1,0 0 1,0 0-1,0 1 1,0-1-1,1 1 1,-1 0 0,0 1-1,6-1 1,41-1-14,-40 2 8,-10 0 9,6 0-12,-1 0 0,0 0 1,0 0-1,0 1 0,1 0 1,5 2-1,-9-2 4,-1 0-1,0 0 0,-1 1 1,1-1-1,0 0 1,0 1-1,0-1 1,-1 1-1,1-1 0,-1 1 1,1 0-1,-1 0 1,0 0-1,0 0 1,0 0-1,0 0 0,0 0 1,0 0-1,1 4 1,0 3-17,0 1 0,-1-1 1,0 0-1,-1 1 0,0 9 0,0-10 16,0 5-16,-2 0 1,1 0 0,-2 0 0,0-1 0,0 1-1,-8 18 1,-41 76-426,47-98 393,-17 29-559,-1-1 1,-2-1-1,-39 44 1,58-74 604,0-1 0,0 1 0,-1-1 0,0-1 0,-1 1-1,1-1 1,-1 0 0,-13 5 0,21-10 19,0 1 0,0-1 0,0 0 0,0 0 0,0 0 0,-1 0 0,1 0 0,0 0 0,0 0 0,0 0 0,0 0 0,-1 0 0,1 0 0,0 0 0,0 0 0,0 0 0,0 0 0,0 0 0,-1 0 0,1 0 0,0 0 0,0 0-1,0 0 1,0 0 0,0 0 0,-1 0 0,1 0 0,0 0 0,0-1 0,0 1 0,0 0 0,0 0 0,0 0 0,0 0 0,-1 0 0,1 0 0,0 0 0,0-1 0,0 1 0,0 0 0,0 0 0,0 0 0,0 0 0,0 0 0,0 0 0,0-1 0,0 1 0,0 0 0,0 0-1,0 0 1,0 0 0,0-1 0,0 1 0,1-10 91,-1 8-117,1-1 17,0 0 1,0 0-1,0 0 1,1 0-1,-1 0 1,1 0 0,0 0-1,0 0 1,0 1-1,0-1 1,0 1-1,1-1 1,-1 1 0,1 0-1,0 0 1,-1 0-1,1 0 1,5-2-1,-2 1-2,0 0 0,0 1-1,0-1 1,0 1-1,1 1 1,-1-1 0,1 1-1,12-1 1,-16 2 10,1 0 0,-1 0 0,1 0 0,-1 1 0,0 0 0,1-1 0,-1 1 0,1 0 0,-1 0 0,0 1 0,0-1 0,0 1 0,0 0 0,0 0 0,0 0 0,0 0 0,-1 0 0,1 0 0,-1 1 0,1-1 0,-1 1 0,0 0 0,0 0 0,0 0 0,0 0 0,-1 0 0,2 4 0,2 3 70,-2 0 0,1 0 1,-1 0-1,-1 1 0,0-1 0,0 1 0,-1 0 1,0-1-1,-1 12 0,-1-18-14,1 1 0,-1-1 0,0 0 0,0 0 0,0 0 0,0-1 0,-1 1 0,0 0 0,0 0 0,0-1 0,0 1 0,0-1 0,-1 0 0,1 0 0,-1 0 0,0 0 0,-3 3 0,-8 6 87,0-2 0,-26 16 0,25-17-155,-11 3 127,25-8-98,1-3-299,1-3-896,9-12-1895,6-5-3449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41.0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100 315 8225,'0'0'8859,"-17"0"-8383,-49 0-146,50 0-148,18 0-231,2 0 84,1-1 1,0 0-1,0 0 1,-1 0-1,1 0 1,-1-1-1,1 0 1,5-2-1,36-24 893,-26 15-530,50-27 666,43-27 60,81-40-175,-125 76-828,-61 27-153,0 2-1,0-1 1,0 1-1,1 0 1,-1 1-1,10-1 1,-35 14-1419,-16 6-1087,-8 1-6458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43.7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0 267 5697,'1'0'14593,"15"-6"-14444,6-3 211,0-1 0,0-1 1,-1-1-1,31-24 0,-36 26-289,180-138 257,-185 140-318,-1-1-149,-9 4-716,-2 4 647,0 1 0,0 0 0,0-1 0,-1 1 1,1 0-1,0 0 0,0 0 0,0 0 0,-1 0 0,1 0 0,-1 0 0,-3 0-208,-21 0-4156,0 0-759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44.1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172 1 9538,'0'0'5586,"-1"18"-4422,0-4-938,0 21 613,-12 62-1,-8 13 330,-52 157 0,60-227-1152,-24 59-107,35-92-130,2-6 132,-1-1 0,1 1 0,0-1 0,0 1 0,0-1 0,0 1-1,0-1 1,-1 1 0,1-1 0,0 1 0,0-1 0,-1 1 0,1-1 0,0 0 0,-1 1 0,1-1 0,0 1-1,-1-1 1,1 0 0,-1 1 0,1-1 0,-1 0 0,1 1 0,0-1 0,-1 0 0,0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44.51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84 0 4600,'0'0'15380,"125"35"-14908,-104-21 8,0 1-40,-6 0-240,1 0-200,-11-1 0,-5 11-488,0-5-688,-16-6-1697</inkml:trace>
  <inkml:trace contextRef="#ctx0" brushRef="#br0" timeOffset="1">0 246 18339,'0'0'1841,"125"104"-1849,-104-95-24,5-9-552,-10 0-1137,-6-9-2568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44.8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1 128 17323,'0'0'2762,"17"-13"-2351,59-42-172,-66 47-197,0 1 0,1 0 0,1 1 0,-1 0 0,1 1 0,0 0 0,12-3 0,-17 6-17,-1 1-68,0-1-1,0 1 1,-1 0-1,1 1 1,0-1-1,7 2 1,-13-1-16,1 1 1,0-1-1,-1 1 1,1-1-1,-1 1 0,0 0 1,1 0-1,-1-1 1,1 1-1,-1 0 0,0 0 1,0-1-1,1 1 1,-1 0-1,0 0 0,0-1 1,0 1-1,0 0 0,0 0 1,0 0-1,0 0 1,0-1-1,0 3 0,-2 23-114,1-17 121,-1 1 0,-1 0 0,1-1 0,-2 0 0,1 1 0,-6 9 0,9-19 43,0 0 0,0 0-1,-1 1 1,1-1 0,0 0 0,0 0 0,0 0 0,0 0 0,0 1-1,0-1 1,0 0 0,0 0 0,0 0 0,0 1 0,0-1 0,0 0-1,0 0 1,0 0 0,0 0 0,0 1 0,0-1 0,1 0 0,-1 0-1,0 0 1,0 0 0,0 1 0,0-1 0,0 0 0,0 0 0,0 0-1,1 0 1,-1 0 0,0 1 0,0-1 0,0 0 0,0 0 0,0 0-1,1 0 1,-1 0 0,0 0 0,0 0 0,0 0 0,0 0 0,1 0-1,-1 0 1,0 0 0,0 0 0,0 0 0,1 0 0,11 1 117,-8-1-83,1 1 74,1 0 0,-1 1 0,0-1 0,1 1 0,-1 0 0,7 4 0,-10-5-91,0 0-1,0 0 0,0 1 0,-1-1 1,1 1-1,0 0 0,-1-1 0,1 1 1,-1 0-1,1 0 0,-1 0 0,0 0 1,0 0-1,1 0 0,-2 0 0,1 0 1,1 4-1,0 5 38,-1 0 0,0-1 0,-1 1 0,0 0 0,-1 0 0,0-1 0,-1 1 1,0 0-1,-7 19 0,1-7 15,-2 0 0,0 0 1,-17 24-1,25-43-56,0 0 0,-1 0-1,1-1 1,-1 1 0,1-1 0,-1 0-1,0 0 1,-1 0 0,1 0 0,0 0 0,-8 4-1,11-7-15,-1 0-1,0 0 0,0 1 0,1-1 0,-1 0 0,0 0 1,1 0-1,-1 0 0,0 0 0,1 0 0,-1 0 1,0 0-1,0 0 0,1 0 0,-1 0 0,0 0 0,1-1 1,-1 1-1,0 0 0,1 0 0,-1-1 0,0 1 1,1-1-1,-1 1 0,1 0 0,-1-1 0,0 0 0,-11-18-876,11 17 791,-14-37-2439,4-8-3311</inkml:trace>
  <inkml:trace contextRef="#ctx0" brushRef="#br0" timeOffset="1">1 128 13530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45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13530,'125'10'1929,"-120"10"-1577,0 10-200,6 9 72,-6 15 480,0 10 336,0 5-23,0 10-369,-5-5-384,0-6-152,0-13-24,0-11-72,0-20 32,0-9-48,11-49-1545,4-20 457,1-10-976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45.5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12378,'0'0'6193,"2"19"-5720,17 115 290,-13-59-717,-2 82 0,-4-151-77,-5-16-2382,0-16-2232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45.8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15211,'0'0'1939,"7"4"-1862,-1 0-70,0-1 0,0 1-1,0 1 1,-1-1 0,0 1 0,0 0-1,0 0 1,-1 0 0,1 1 0,-1-1 0,4 10-1,-1 0 109,-2 0 0,0 1 0,-1 0 1,4 31-1,-2 68 741,-4-69-393,-1 138 1105,-1-104-1166,0-80-400,0 0-1,0 0 1,-1 0-1,1 0 1,0 0-1,0 1 1,0-1-1,0 0 1,0 0-1,0 0 1,0 0-1,-1 0 1,1 0-1,0 0 1,0 0-1,0 0 1,0 0-1,0 0 1,0 0-1,-1 0 1,1 0-1,0 0 0,0 0 1,0 0-1,0 0 1,0 0-1,0 0 1,-1 0-1,1 0 1,0 0-1,0 0 1,0 0-1,0 0 1,0 0-1,0 0 1,0-1-1,-1 1 1,1 0-1,0 0 1,0 0-1,0 0 1,0 0-1,0 0 1,0 0-1,0 0 1,0-1-1,0 1 1,0 0-1,0 0 1,0 0-1,0 0 1,0 0-1,0 0 0,0-1 1,0 1-1,0 0 1,0 0-1,0 0 1,0 0-1,0 0 1,0-1-1,-9-21-232,2 0 0,1-1 0,1 0 0,0-1 0,0-24 0,0-125-464,5 154 950,0 18-230,0 0 1,1 1 0,-1-1 0,1 0 0,-1 0-1,1 1 1,-1-1 0,1 0 0,-1 1 0,1-1-1,-1 0 1,1 1 0,0-1 0,-1 1 0,1-1-1,0 1 1,0-1 0,-1 1 0,1 0-1,0-1 1,0 1 0,1-1 0,19-5 114,-13 5-193,36-3-1583,-28 4-1996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46.3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3512,'0'0'4433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46.7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4640,'0'0'14872,"1"23"-14525,2 76-133,-3-80-170,0 0-1,-2 0 1,0-1-1,-8 27 1,7-30-74,0-1 0,1 1 1,-1 22-1,3-36 16,0 0 1,0-1-1,0 1 0,0 0 1,0 0-1,0-1 0,0 1 1,0 0-1,0 0 1,0 0-1,0-1 0,1 1 1,-1 0-1,0-1 0,1 1 1,-1 0-1,0-1 0,1 1 1,-1 0-1,1-1 0,-1 1 1,1 0-1,-1-1 1,1 1-1,-1-1 0,1 1 1,0-1-1,-1 0 0,1 1 1,0-1-1,-1 0 0,1 1 1,0-1-1,0 0 0,-1 0 1,1 1-1,0-1 0,0 0 1,0 0-1,-1 0 1,1 0-1,0 0 0,0 0 1,-1 0-1,3-1 0,2 0 5,1-1-1,-1 0 0,1 0 1,9-5-1,-12 5 31,28-16 233,-2-1 0,-1-1-1,40-36 1,-32 25-82,31-28 128,-45 42-256,-22 17-48,0 0 0,1 0 0,-1 0 0,0-1 0,0 1 1,1 0-1,-1 0 0,0 0 0,0 0 0,1 0 0,-1 0 1,0 0-1,1 0 0,-1 0 0,0 0 0,0 0 0,1 0 1,-1 0-1,0 0 0,1 0 0,-1 0 0,0 0 0,0 0 1,1 0-1,-1 0 0,0 1 0,1-1 0,-1 1-21,1-1 0,-1 1 0,0 0 0,0 0 0,0-1 0,1 1 0,-1 0 0,0 0 0,0 0 0,0-1 0,0 1 0,0 0 0,0 0 0,-1-1 0,1 1 0,0 1 0,-11 33-1435,-8 5-440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8:55.105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0 1 8025,'0'0'11147,"22"5"-10371,-17 10-312,6 5-208,-6-4-136,-5 4-72,6 0 24,-6-5-72,0-5-56,0-5-888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47.1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 1 16491,'0'0'3185,"10"133"-3089,-10-74 56,0 0 304,0 0-88,-5-10-200,-5-5-160,5-9 96,5-16-96,-6-9-8,17-69-1744,-1 5 815,1-10-1767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47.4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35 13554,'0'0'2286,"16"-7"-2316,2-2 112,27-8 1,-44 16-73,-1 1 0,1 0 1,-1 0-1,1 0 0,-1-1 0,1 1 0,0 0 1,-1 0-1,1 0 0,0 0 0,-1 0 1,1 0-1,-1 0 0,1 0 0,0 1 0,-1-1 1,1 0-1,-1 0 0,1 0 0,-1 1 0,1-1 1,-1 0-1,1 1 0,0-1 0,-1 0 1,0 1-1,1-1 0,-1 1 0,1-1 0,-1 1 1,1-1-1,-1 1 0,0-1 0,0 1 0,1-1 1,-1 2-1,1 0 43,0 1 1,-1 0-1,0 0 0,0-1 1,0 1-1,0 4 0,0 1 97,3 57 651,3 26-170,-1-39 57,-4 62-1,-1-64-334,-9-84-2040,2 8-258,-3-21-3385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47.8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26 453 16667,'0'0'2553,"-3"20"-2398,-12 64-127,12-71-32,1 0 1,1 0 0,-1 20-1,2-32-590,4-3-366,4-5 848,0-1 0,-1 1 0,1-1 0,-2-1 0,1 0-1,7-13 1,4-5 104,142-183 824,-84 113-120,-46 60-4,60-54-1,-88 89-652,-13-8-180,-6 1-1597,-7 3-2973</inkml:trace>
  <inkml:trace contextRef="#ctx0" brushRef="#br0" timeOffset="1">302 0 5881,'0'0'10515,"-1"23"-10428,-6 73-39,5-1 412,2-64-148,0-29-284,0-1 0,0 1 0,0 0 0,0 0 0,0-1 0,1 1 0,-1 0 0,1 0 0,-1-1 0,1 1 0,-1 0 0,1-1 0,0 1 0,0-1 0,0 1 0,0-1 0,0 1 0,0-1 0,2 2 0,-1-2 77,0 1 1,1-1 0,0 0 0,-1 0 0,1 0 0,0 0 0,-1 0 0,1 0 0,0-1-1,0 1 1,3-1 0,1 1 54,0-1 1,0 1-1,1-1 0,-1-1 0,0 1 0,0-1 1,0-1-1,0 1 0,0-1 0,0 0 1,0-1-1,10-5 0,-7 3-123,-30 7-2802,-5 10-5337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48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0 124 18107,'0'0'2673,"120"-64"-2577,-99 44-88,-10 0-8,-11 11-776,-6 4-1017,-9 0-10201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48.5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35 119 9297,'-30'-20'7491,"30"20"-7456,0 0 0,0 0 1,0 0-1,0 0 0,-1 0 0,1 0 1,0 0-1,0-1 0,0 1 0,0 0 1,0 0-1,0 0 0,0 0 0,-1 0 1,1 0-1,0 0 0,0 0 0,0 0 1,0 0-1,0 0 0,0 0 0,-1 0 1,1 0-1,0 0 0,0 0 0,0 0 1,0 0-1,0 0 0,0 1 0,-1-1 0,1 0 1,0 0-1,0 0 0,0 0 0,0 0 1,0 0-1,0 0 0,0 0 0,0 0 1,0 0-1,-1 1 0,1-1 0,0 0 1,0 8 252,4 8-588,-4-15 377,42 169 782,-41-165-780,0-1 0,0 0 0,0 1 1,1-1-1,-1 0 0,1 0 0,0 0 1,1 0-1,-1 0 0,1 0 0,-1-1 1,1 1-1,0-1 0,6 5 0,-5-5 59,1 0-1,-1 0 1,1-1-1,0 1 0,0-1 1,0 0-1,0 0 0,1-1 1,-1 0-1,0 0 1,10 1-1,-1-1 28,0 0-1,0-2 1,0 1 0,16-4-1,-21 2-107,-1 0 1,1 0-1,0-1 0,-1-1 0,0 1 0,1-1 0,11-8 0,-3-2 16,0 0 0,0-1 0,-2-1 0,0 0 0,-1-1-1,15-23 1,-24 32-157,0-1 0,-1 1 0,0-1 0,0 0-1,-1-1 1,-1 1 0,1-1 0,-1 1-1,-1-1 1,0 1 0,0-1 0,-1 0 0,0 0-1,-1 1 1,0-1 0,-3-12 0,1 13-711,0 0 0,0 0 0,-5-9 1,7 18 734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55.4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94 1 14427,'0'0'2952,"5"4"-934,-4 53-1073,0-12-797,-2-1 0,-6 47-1,-2-36-1046,-2-1 0,-25 76-1,33-123 487,2-3-88,0 0 0,-1 1 1,0-1-1,0 0 0,0 0 0,-1 0 0,1 0 0,-6 6 0,-3-4-4712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55.7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94 10866,'0'0'6793,"115"-69"-6329,-95 55-120,1 9-216,-10 0-32,-1 5-96,-10 15-2032,-10 9-945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56.1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105 168 8673,'0'0'9890,"130"-74"-9345,-93 50 119,-6-6-296,-5 10-224,-10 10-96,-6 1-48,-10 18-1568,-21 16-17,-10 5-6841</inkml:trace>
  <inkml:trace contextRef="#ctx0" brushRef="#br0" timeOffset="1">63 306 536,'0'0'19476,"0"123"-19460,-10-99-16,-6 6-456,-5-5-1185,6-11-2688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56.5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1 153 12698,'0'0'1198,"19"0"-767,-4 0-274,2 1 162,0-1 0,0-1 0,0-1 1,0 0-1,32-10 0,350-94 3917,-350 94-4187,-30 7-312,1 0-1,1 2 0,32-3 0,-56 11-986,-7 9-1318,-24 26 0,3-15-2890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56.8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11322,'0'0'3665,"4"22"-3562,0-2-6,20 137 1016,21 668 3599,-45-819-4681,0 43 240,0-36-244,-1-1 1,2 1-1,0-1 0,0 1 0,5 16 0,-2-21-164,1-7-295,-4-2 305,0 0 0,1 0 0,-1-1-1,0 1 1,0 0 0,-1-1 0,1 1 0,0-1 0,0 1-1,0-3 1,13-33-1469,-3-11-146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8:55.561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0 1 12578,'0'0'4318,"4"0"-4135,14 0 1662,-18 20-1814,0 12 84,-5 277 250,2-120 238,1-45-40,1 78 233,1-114-572,-1-196-1437,-3 23-1408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57.1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0 114 14843,'0'0'4585,"130"-50"-4257,-88 31-208,-5 4-48,-11 0-64,0 10 0,-16 0-8,1 0-16,-27 5-840,-5 0-1905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57.5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12338,'0'0'4693,"0"19"-4726,0 131 317,0 117 518,0-265-801,0 0 0,0 0-1,0 1 1,1-1 0,-1 0-1,0 0 1,1 0 0,-1 0-1,1 0 1,0 0 0,0 0-1,-1 0 1,3 3 0,-2-4 4,0 0 1,1 0-1,-1 0 1,0 0 0,0 0-1,1-1 1,-1 1 0,1 0-1,-1-1 1,0 1-1,1-1 1,-1 0 0,1 1-1,-1-1 1,1 0-1,-1 0 1,1 0 0,2 0-1,-1 0 37,0 0-1,0-1 0,0 1 0,0-1 0,0 1 1,0-1-1,0 0 0,0 0 0,0-1 0,0 1 1,0 0-1,-1-1 0,1 0 0,4-3 0,-3 1 3,-1 0 0,1 0 0,-1 0 0,1 0 0,-1-1 0,0 0 0,3-9 0,0 1-163,-2-1 0,1 0 0,-2 0 0,0 0 0,1-22 0,-3-32-3854,-1 68 3968,0 0-1,0 0 1,0-1 0,0 1 0,0 0 0,0 0 0,0-1-1,0 1 1,0 0 0,0 0 0,0-1 0,0 1 0,0 0-1,0 0 1,0-1 0,0 1 0,0 0 0,0 0 0,-1 0-1,1-1 1,0 1 0,0 0 0,0 0 0,0 0 0,0-1-1,-1 1 1,1 0 0,0 0 0,0 0 0,0 0 0,-1 0-1,1 0 1,0-1 0,0 1 0,-1 0 0,1 0-1,0 0 1,0 0 0,-1 0 0,1 0 0,0 0 0,0 0-1,-1 0 1,1 0 0,0 0 0,0 0 0,-1 0 0,1 0-1,0 0 1,0 0 0,0 1 0,-1-1 0,1 0 0,0 0-1,0 0 1,-1 0 0,1 0 0,0 0 0,0 1 0,0-1-1,0 0 1,-1 0 0,1 0 0,0 1 0,0-1-1,-1 3 144,0 0-1,0 0 0,0-1 0,0 1 1,1 0-1,-1 0 0,1 0 0,0 0 1,0 0-1,0 3 0,0 11 380,-4 32 741,5 85-1,16 47-14,-15-159-1168,3 63 67,-5-85-141,1 0 1,-1 0-1,0 0 0,0 1 1,0-1-1,0 0 1,0 0-1,0 0 1,0 1-1,0-1 0,0 0 1,0 0-1,-1 0 1,1 0-1,0 1 1,0-1-1,0 0 1,0 0-1,0 0 0,0 0 1,0 1-1,0-1 1,0 0-1,-1 0 1,1 0-1,0 0 0,0 0 1,0 1-1,0-1 1,0 0-1,-1 0 1,1 0-1,0 0 0,0 0 1,0 0-1,0 0 1,-1 0-1,1 0 1,-1 1-27,-1-1 0,1 0 0,0 0 0,0 0 0,0 0 1,-1-1-1,1 1 0,0 0 0,0 0 0,0-1 0,-1 1 0,1-1 0,0 1 1,0-1-1,0 1 0,0-1 0,0 0 0,-1-1 0,-18-18-943,15 15 604,-23-27-3019,-2-6-3363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57.8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0 365 13658,'0'0'6642,"52"-49"-6202,-15 19-184,4-9-168,1-10-88,16-25-944,-17 10-2745,-4 5-6457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58.2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73 94 10762,'0'0'8522,"125"-15"-7986,-94 6-288,1-6 0,-1 0 24,-5 0-184,-10 1-16,-6 4-72,-5 10 16,-20 15-88,-11 9-1728,-6 6-5658</inkml:trace>
  <inkml:trace contextRef="#ctx0" brushRef="#br0" timeOffset="1">0 316 6001,'0'0'11514,"21"133"-11146,-16-99 408,-5-4-359,5-6-281,-5-9-48,0-10-88,6-5-48,-1-15-1961,0-14 849,0-11-1561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58.5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20 10458,'80'-13'4813,"-55"10"-4084,-1 1 0,30 0 1,-40 2-555,-13 0-180,-1 0-1,0 0 1,1 1 0,-1-1 0,1 0 0,-1 0 0,0 0 0,1 1 0,-1-1-1,0 0 1,1 0 0,-1 1 0,0-1 0,0 0 0,1 1 0,-1-1 0,0 0 0,0 1-1,0-1 1,1 0 0,-1 1 0,0-1 0,0 1 0,0-1 0,0 0 0,0 1-1,0-1 1,0 1 0,0-1 0,0 0 0,0 1 0,0-1 0,0 1 0,-1 19-418,1-20 404,-2 6-30,0 0 0,1-1 0,-2 1 0,1-1 0,-1 0 0,1 1 0,-1-1 0,-1-1 0,1 1 0,-7 7 0,1-2-44,-1-1 1,0 0 0,-19 14 0,21-18 141,7-5 36,-1 1-1,1-1 1,0 1 0,-1 0 0,1 0 0,0-1 0,0 1-1,0 0 1,-1 0 0,1 0 0,0 0 0,0 1-1,0-1 1,0 2 1156,4-3-873,15 0-62,0-1 1,29-7 0,-46 8-475,-1 0 126,1 0 0,-1 0 1,0 0-1,0 0 1,0 0-1,0-1 0,0 1 1,1 0-1,-1 0 0,0 0 1,0 0-1,0 0 0,0 0 1,0 0-1,1 0 1,-1 0-1,0 0 0,0 0 1,0 0-1,0 0 0,1 0 1,-1 0-1,0 0 0,0 0 1,0 0-1,0 0 0,0 0 1,1 1-1,-1-1 1,0 0-1,0 0 0,0 0 1,0 0-1,0 0 0,0 0 1,1 0-1,-1 0 0,0 1 1,0-1-1,0 0 1,0 0-1,0 0 0,0 0 1,0 0-1,0 1 0,0-1 1,0 12-4035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58.8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0 174 14187,'0'0'3496,"89"74"-3080,-74-55-16,-4 6-127,-1 0-105,1-11-168,-11-9-393</inkml:trace>
  <inkml:trace contextRef="#ctx0" brushRef="#br0" timeOffset="1">0 174 11810,'128'-28'1363,"-120"26"-1248,0 0 1,0-1-1,0 0 1,0-1-1,0 1 1,-1-1-1,9-7 0,7-3 17,8-4-63,66-33 639,-85 45-573,0 1-1,1 1 1,0 0 0,-1 1 0,1 0 0,15-1-1,-22 4-48,4-1 97,1 0 0,-1 1 0,1 1-1,19 2 1,-28-2-162,0-1 0,0 1 0,0 0 1,0-1-1,0 1 0,0 0 0,0 0 0,0 0 0,0 1 0,0-1 0,-1 0 0,1 1 1,0-1-1,-1 1 0,1 0 0,-1-1 0,0 1 0,1 0 0,-1 0 0,0 0 0,0 0 1,0 0-1,-1 0 0,1 0 0,0 0 0,-1 0 0,1 0 0,0 5 0,-1 3 82,0 0 0,0 0 0,-1 0 0,0 0 0,-1 0 0,0 0 0,-1 0 0,0-1 0,-8 19 0,-4 2 449,-31 45-1,17-30-216,29-44-418,0 0 1,-1 0-1,0 0 1,1 0-1,-1-1 1,0 1-1,1 0 1,-1 0-1,0-1 1,0 1-1,1 0 1,-1-1-1,0 1 1,0-1-1,0 1 1,0-1-1,0 1 1,0-1-1,0 0 1,0 0-1,0 1 1,0-1-1,0 0 1,0 0-1,0 0 1,0 0-1,0 0 1,0 0-1,0 0 1,0-1-1,0 1 1,0 0-1,0 0 1,0-1-1,0 1 1,-1-1-1,-13-7-6458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59.21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0 158 15387,'0'0'3609,"115"-49"-3337,-94 29-128,-6 5-144,-4-14-296,-6 9-1313,-5-4-5544</inkml:trace>
  <inkml:trace contextRef="#ctx0" brushRef="#br0" timeOffset="1">63 35 14995,'0'0'4801,"5"128"-4937,0-84 136,-5-9-1529,0-11-3880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59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1 167 12378,'0'0'8434,"114"5"-8098,-72-24-208,0-6-128,5-24-392,-11 9-2105,-10 1-8441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0:59.9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183 1 14963,'0'0'5469,"-2"20"-4226,0-7-1225,-1 13-24,-1-1 1,-1 0-1,-15 44 1,-39 67-1708,47-113 1199,-1-1 1,-1 0 0,-28 33-1,42-55 483,-1 1 1,1-1-1,-1 0 0,1 1 0,-1-1 0,1 1 0,-1-1 0,1 0 0,0 1 0,-1-1 0,1 1 0,0-1 1,0 1-1,-1 0 0,1-1 0,0 1 0,0-1 0,0 1 0,0-1 0,-1 2 0,12-5-192,-5 2 297,-5 0-44,1 0 1,-1 1 0,1-1-1,0 1 1,0-1 0,-1 1-1,1 0 1,0 0-1,0 0 1,-1 0 0,1 0-1,0 0 1,0 0 0,-1 0-1,1 1 1,0-1 0,-1 1-1,3 0 1,-2 1 42,-1 0 0,1-1 0,0 1 0,-1 0 0,0 0 0,1 0 0,-1 0 0,0 0 0,0 0 0,0 0 0,-1 1 0,1-1 0,0 0 0,0 3 0,4 18 547,-1 0 1,2 40-1,-5 49 60,-2-62-448,2 2-65,0-12-87,-7 67 0,5-104-181,-1-7-18,0-13-420,0-27-3063,-2-13-6599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00.2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1 102 18363,'0'0'1793,"19"-10"-1440,61-32-353,-70 37 2,-1 0 0,1-1 0,12-10 0,-5 3 10,-8 8-283,-5 7-614,-2 15 154,-2-16 842,0 912 2907,-6-913-3156,5 0 85,1-1-1,-1 1 1,0 0-1,1-1 1,-1 1-1,1-1 1,-1 1 0,0-1-1,1 1 1,-1-1-1,1 1 1,-1-1-1,1 0 1,0 1-1,-1-1 1,1 0-1,-1 1 1,1-2-1,-35-85-4303,18 43-1061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8:56.659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1 116 14915,'0'0'1941,"6"3"-2003,4 0 217,0 0 1,1-1-1,0 0 0,-1-1 1,1 0-1,0-1 1,-1 0-1,13-1 1,-12-1 143,0-1 0,-1 0 1,1-1-1,13-6 1,41-24 352,-44 22-531,-2 2-37,-6 4-53,-1-1-1,1 0 1,-1-1-1,11-10 1,-21 16-14,2-2-151,-6 5-230,-8 4-196,-1 1-297,5-3-457,0 0 0,-1 0 0,1 0-1,-10 1 1,-11-2-6765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00.6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12410,'0'0'6450,"78"34"-6450,-78-29-337,0 5-183,-5 0-448,-6 0-1880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00.9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8873,'21'142'5858,"-21"-137"-4570,0 0-880,10 5 96,0 0-304,-4 10-200,-1-1-1008,-5 1-1385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01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0 434 15667,'0'0'4106,"22"-9"-3850,3-1-177,-2 2-16,0-2-1,0-1 1,38-25 0,-43 24-39,5-4-27,1 0-1,0 2 1,2 1 0,47-19 0,-56 27-108,-12 4-141,1 0 0,0-1 0,-1 0 0,1 0 0,-1 0 0,0-1 0,1 0 0,5-5 0,-11 8 243,0 0-1,1 0 0,-1 0 1,0 0-1,0 0 0,0 0 0,0 0 1,0 0-1,0 0 0,0-1 1,0 1-1,0 0 0,0 0 1,0 0-1,0 0 0,0 0 0,0 0 1,1 0-1,-1-1 0,0 1 1,0 0-1,0 0 0,0 0 1,0 0-1,0 0 0,0 0 0,0 0 1,0-1-1,0 1 0,-1 0 1,1 0-1,0 0 0,0 0 1,0 0-1,0 0 0,0 0 0,0-1 1,0 1-1,0 0 0,0 0 1,0 0-1,0 0 0,0 0 0,0 0 1,-1 0-1,1 0 0,0 0 1,0 0-1,0 0 0,0-1 1,0 1-1,0 0 0,0 0 0,-1 0 1,1 0-1,0 0 0,0 0 1,0 0-1,0 0 0,0 0 1,0 0-1,0 0 0,-1 0 0,1 0 1,-8 0-265,6 0 242,0 0 0,0 0 0,0 0 0,0 1-1,0-1 1,0 1 0,0-1 0,0 1 0,0 0 0,0 0-1,0-1 1,1 2 0,-1-1 0,0 0 0,-2 2 0,-1 2 67,1 0 0,0 0 0,-6 10 0,5-7 25,-7 12 370,1 2-1,-16 39 1,2-3 270,-103 180 224,123-230-906,4-5-15,-1 0-1,0-1 1,0 1-1,0-1 1,0 1-1,-1-1 1,-3 3-1,16-27-1217,15-25 37,41-57 0,-39 63-860,20-29-4457</inkml:trace>
  <inkml:trace contextRef="#ctx0" brushRef="#br0" timeOffset="1">548 178 5641,'0'0'7737,"114"-79"-5920,-72 50-321,5 4-752,-16 6-456,0 4-80,-10 10-136,-5 0-72,-27 15-1736,-9 5-1009,-1-6-9473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01.7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99 1 4240,'0'0'5231,"1"25"-3475,0 9-1108,0 16 656,8 53 0,10 196 2462,-18-87-2277,-1-125-1022,0-85-466,0 5 54,0 1 1,-1-1 0,0 0 0,-1 8 0,2-14-45,-1 0 0,1 1 0,0-1 0,-1 0 0,1 0 0,-1 0 0,1 0 0,-1 0 0,0 1 0,1-1 0,-1 0 0,0 0 0,0-1 0,0 1 0,0 0 0,0 0 0,0 0 0,0 0 0,0-1 0,0 1 0,0-1 0,0 1 0,0-1 1,0 1-1,0-1 0,-1 1 0,1-1 0,0 0 0,0 0 0,-2 1 0,-1-1-13,1 0-59,1 0 1,0 0 0,-1 0 0,1 0-1,-1 0 1,1 0 0,-1 0 0,1-1-1,0 1 1,-1-1 0,1 0-1,0 0 1,-1 0 0,1 0 0,0 0-1,0 0 1,0 0 0,0-1 0,0 1-1,0-1 1,0 0 0,-2-2-1,1 0-123,-22-26-711,23 28 899,1 0 0,-1-1 0,1 1 0,0-1 0,0 1 1,0-1-1,0 0 0,0 0 0,1 1 0,-1-1 0,0-4 1,2-2 109,0 0 0,0 1 0,1-1 0,0 0 0,0 1 0,1-1 0,0 1 0,1 0 0,0 0 0,0 0 0,9-12 0,5-4 60,2 0 1,22-21-1,-32 35-172,-6 5-25,1-1 1,1 1-1,-1 0 0,1 0 0,0 0 1,0 1-1,0 0 0,12-5 0,-18 9-37,0-1 0,0 1 0,1 0 0,-1 0 0,0 0 0,1 0 0,-1-1 0,0 1 0,0 0 0,1 0 0,-1 0 0,0 0 0,1 0 0,-1 0 0,0 0 0,1 0 0,-1 0 0,0 0 0,1 0 0,-1 0 0,0 0-1,1 0 1,-1 0 0,0 0 0,1 0 0,-1 1 0,0-1 0,1 0 0,-1 0 0,0 0 0,0 1 0,1-1 0,-1 0 0,0 0 0,0 0 0,1 1 0,-1-1 0,0 0 0,0 1 0,0-1 0,1 0 0,-1 0 0,0 1 0,0-1 0,0 0 0,0 1-1,0-1 1,0 0 0,0 1 0,0-1 0,0 0 0,0 1 0,0-1 0,0 0 0,0 1 0,0-1 0,0 0 0,0 1 0,0-1 0,0 1 0,0 13-4037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02.3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14131,'0'0'6521,"58"93"-6409,-53-78-112,0-5-72,0-10-432,0-5-512,1-20-913,-1-9-5528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02.7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177 0 8729,'0'0'12907,"11"64"-12899,-11-49 40,0 9-40,0 11-8,-16-6-176,-10 11-328,-26 14-368,5-10-1009,0-4-2544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03.1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75 7377,'0'0'11050,"37"118"-10089,-27-78-1,-5-1-272,6-5-448,-6-4-104,0-1-136,5-14-336,-4-10-896,-6-29-3113,0-6-3169</inkml:trace>
  <inkml:trace contextRef="#ctx0" brushRef="#br0" timeOffset="1">115 70 12458,'0'0'2926,"19"-9"-2499,63-29-234,-72 34-101,0 0 0,0 1 0,1 0 0,-1 0 0,1 1 0,-1 0 0,1 1 0,0 1 0,17 0 0,-7 0 128,-19 0-207,0 0 0,0 0 0,0 0-1,0 0 1,0 0 0,1 1 0,-1-1 0,0 1-1,0-1 1,2 2 0,-4-1-11,1-1 1,0 1-1,0 0 1,-1 0-1,1 0 1,-1 0 0,1 0-1,-1 0 1,1 0-1,-1 0 1,0 0-1,1 0 1,-1 0-1,0 0 1,0 0-1,0 0 1,0 0-1,0 0 1,0 0-1,0 0 1,0 2-1,-1 2-13,1 1 1,-1-1-1,-1 0 0,1 1 0,-1-1 0,0 0 0,0 0 1,0 0-1,-1 0 0,0 0 0,0 0 0,-7 8 0,-7 6-864,-29 27 0,35-36 445,-100 78-1791,85-68 2286,-20 8 927,20-13 1115,23-13-850,17-9-365,49-27 137,16-8-541,2 7-533,-75 32-667,-8 2-468,-10 2-1450,-8 7-4998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03.4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 1 11522,'0'0'6153,"-57"142"-5585,46-107 281,11-6-137,0-9-576,0-10-136,0 0 0,0-5-576,5-5-585,6-15-695,-6-5-112,0-5-6778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03.8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12618,'84'45'3588,"-77"-41"-3315,-1-1 0,0 1 1,7 6-1,-2 5-290,-3-3 58,11 11 16,1-1-1,0 0 1,31 23 0,-47-42-17,0 0 1,0-1 0,0 0 0,0 0-1,0 0 1,1-1 0,-1 1-1,0-1 1,1 0 0,7 1 0,5-1 718,26-1 0,-16-1-262,-18 0-428,1 0 0,-1 0-1,1-1 1,-1 0 0,10-4 0,43-20 144,-31 12 235,-29 13 213,-2 0-624,0 0 1,0 1-1,-1-1 1,1 0-1,0 1 0,-1-1 1,1 0-1,0 1 1,-1-1-1,1 0 0,-1 1 1,1-1-1,-1 1 1,1-1-1,-1 1 0,0-1 1,1 1-1,-1 0 1,1-1-1,-1 1 0,0 0 1,0-1-1,0 1 1,-5-4 20,-54-38-1658,29 17-2069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04.1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79 18171,'0'0'2089,"109"-15"-1625,-72 6-112,-1-6-168,1 10-104,-6-10-32,-5 10 24,-5-5-72,-5 5 0,-6 5-8,-5 0 8,-15 0-704,-6 0-1168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8:56.989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209 0 7841,'0'0'9567,"3"7"-9631,0 3 66,0 1 0,0 0 0,-1-1-1,-1 1 1,0 21 0,-1-26 4,1 14 28,-1 0-1,-1 0 1,-1 0 0,-1-1-1,-8 29 1,-28 68 943,-76 156-1,76-205-760,39-67-276,0 1 1,0-1-1,-1 1 1,1-1-1,0 1 0,0-1 1,-1 1-1,1-1 0,0 1 1,-1-1-1,1 1 1,-1-1-1,1 0 0,0 1 1,-1-1-1,1 1 0,-1-1 1,1 0-1,-1 0 1,1 1-1,-1-1 0,0 0 1,1 0-1,-1 0 0,1 1 1,-1-1-1,1 0 1,-1 0-1,0 0 0,1 0 1,-1 0-1,0 0 1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04.5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14635,'0'0'5537,"73"123"-4609,-58-79-320,1 1-368,-5-6-80,-1-4-152,-10-6-8,5-14-40,-5-5-224,-10-20-1896,-1-20-4074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04.8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27 14875,'0'0'2657,"20"-3"-2591,65-11 34,-71 11 95,1 0 0,-1 2 0,1-1 0,-1 2 0,1 0 0,16 2 0,-29-1-167,-1-1 1,1 0 0,0 1 0,-1-1 0,1 1 0,-1-1-1,1 1 1,-1 0 0,1-1 0,-1 1 0,1 0 0,-1 0-1,0 0 1,0 0 0,1 1 0,-1-1 0,0 0 0,0 0-1,0 1 1,0-1 0,0 0 0,-1 1 0,1-1-1,0 1 1,-1-1 0,1 1 0,-1 0 0,1-1 0,-1 1-1,0 0 1,0-1 0,0 1 0,0-1 0,0 1 0,0 0-1,0 1 1,-1 5 97,0-1 0,-1 1-1,1-1 1,-1 0 0,-1 0 0,-5 13-1,-2-2-195,-1-1-1,0 0 1,-1-1-1,-1 0 1,-1 0-1,0-1 1,-20 16-1,30-28-147,1 0 0,-1 0-1,1-1 1,-1 1-1,0-1 1,0 0-1,0 0 1,0 0 0,-1 0-1,1-1 1,-1 1-1,1-1 1,0 0 0,-1-1-1,0 1 1,-7-1-1,11 0 135,0 0-1,0 0 0,0 0 0,0 0 1,0-1-1,1 1 0,-1 0 1,0-1-1,0 1 0,0 0 0,0-1 1,0 1-1,0-1 0,0 0 0,1 1 1,-1-1-1,0 1 0,0-1 1,1 0-1,-1 0 0,0 1 0,0-3 1,0 1-12,-1-1 1,1 1 0,0-1 0,0 0 0,1 0 0,-1 1-1,1-1 1,-1-3 0,0-4 119,1 1 1,1-1-1,-1 0 0,3-10 1,-1 15 145,0 0 0,0 0 0,0 1 0,1-1 0,0 0 0,0 1 0,0 0 0,0-1 0,1 1 1,0 1-1,5-6 0,2-2 240,1 0-193,0 2 0,0 0-1,1 0 1,0 1 0,16-7-1,-17 8-133,-10 6-73,1 0 0,-1 0 0,1 0-1,-1 1 1,1-1 0,0 1 0,-1-1 0,1 1 0,4 0 0,-6 0-10,-1 0 1,0 0-1,1 0 0,-1 0 1,0 0-1,1 0 1,-1 1-1,0-1 1,1 0-1,-1 0 0,0 0 1,1 0-1,-1 1 1,0-1-1,0 0 1,1 0-1,-1 1 0,0-1 1,0 0-1,0 0 1,1 1-1,-1-1 1,0 0-1,0 1 1,0-1-1,0 0 0,0 1 1,1-1-1,-1 0 1,0 1-1,0-1 1,0 0-1,0 1 0,0 15 195,-1-9-79,1-1-72,-1 1 0,0-1 0,0 0 0,-1 0 0,0 0-1,0 0 1,0 0 0,-1 0 0,0-1 0,-7 11 0,-5 5-268,-23 25 0,21-26-144,-26 31-1647,1-6-1574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05.2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0 305 10474,'0'0'6261,"6"0"-6066,5 0-44,0-2 1,0 0-1,0 0 0,-1-1 1,1 0-1,-1-1 1,0 0-1,12-7 1,10-6 266,32-24 0,148-89 1627,-184 116-1879,0 1 1,1 2-1,0 0 1,1 3 0,59-11-1,-58 14-136,-9 1 13,-19 4-121,-6 2-118,-23 10-1185,-8 3-3191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05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13986,'0'0'6098,"31"123"-5810,-26-104-192,0-9-24,-5 0-72,5-10-224,1 0-1368,9-34-833,6-1 449,0 1-4666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05.9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47 1 11618,'0'0'6305,"105"0"-6129,-100 25 617,-5-1-169,0 11-296,-5-1-128,-16 5-200,-5-9-248,0-10-624,0-20-41,5 0-1503,5-15-4698</inkml:trace>
  <inkml:trace contextRef="#ctx0" brushRef="#br0" timeOffset="1">47 1 12858,'-25'20'1717,"25"-18"-1693,-1-1 1,1 0 0,0 1-1,-1-1 1,1 1 0,0-1-1,0 0 1,0 1 0,0-1-1,0 0 1,0 1 0,1-1-1,-1 1 1,0-1 0,1 0-1,-1 1 1,1 0-1,2 7 9,2 25 1168,1 55 1,-5-35-736,-3 66 425,1-113-768,0 0 1,0-1-1,-5 13 1,1-2 19,5-17-143,0 0 1,0 0-1,0 0 0,0 0 1,0 0-1,0 0 0,-1 0 1,1-1-1,0 1 0,0 0 1,0 0-1,0 0 0,0 0 0,0 0 1,0 0-1,-1 0 0,1 0 1,0 0-1,0 0 0,0 0 1,0 0-1,0 0 0,0 0 1,-1 0-1,1 0 0,0 0 1,0 0-1,0 0 0,0 0 1,0 0-1,-1 0 0,1 0 1,0 0-1,0 0 0,0 0 1,0 0-1,0 0 0,0 0 0,-1 0 1,1 0-1,0 1 0,0-1 1,0 0-1,0 0 0,0 0 1,0 0-1,0 0 0,0 0 1,0 0-1,0 1 0,0-1 1,-1 0-1,1 0 0,0 0 1,0 0-1,0 0 0,0 0 1,0 1-1,0-1 0,0 0 1,0 0-1,0 0 0,0 0 1,0 0-1,0 1 0,-3-10-180,-1-15-1275,-5-5-2441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06.2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6361,'0'0'11845,"19"0"-11797,58 0-72,-59 0-32,-13 2-32,-5 1 64,1 0-1,-1 0 1,1 0 0,-1 0 0,0 0 0,0 0 0,0 0 0,-1 1-1,1-1 1,-1 0 0,1 0 0,-1 0 0,0-1 0,0 1 0,-3 5 0,-4 5 38,1 0 0,-11 12 1,7-9-35,-30 38 872,41-54-821,0 0 0,0 0 0,0 0 0,-1 1 0,1-1 0,0 0 0,0 0 1,0 0-1,0 1 0,0-1 0,-1 0 0,1 0 0,0 0 0,0 1 0,0-1 0,0 0 0,0 0 0,0 1 0,0-1 0,0 0 0,0 0 0,0 1 0,0-1 0,0 0 0,0 0 0,0 0 0,0 1 0,0-1 0,0 0 0,0 0 0,0 1 1,0-1-1,0 0 0,1 0 0,-1 1 0,0-1 0,0 0 0,0 0 0,0 0 0,0 0 0,1 1 0,-1-1 0,0 0 0,0 0 0,12 2 641,-8-2-472,116 5 1041,-102-6-1318,-17 2 2,-1-1 0,1 0 1,-1 0-1,1 0 0,-1 0 0,1 0 0,0 0 0,-1 0 1,1 0-1,-1 0 0,1-1 0,-1 1 0,1 0 1,-1 0-1,1 0 0,-1-1 0,1 1 0,-1 0 0,1-1 1,-1 1-1,1 0 0,-1-1 0,0 1 0,1 0 0,-1-1 1,1 1-1,-1-1 0,0 1 0,0-1 0,1 1 1,-1-1-1,0 1 0,0-1 0,1 1 0,-1-1 1,1-9-4126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06.6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0 183 10730,'0'0'8250,"136"-34"-7450,-90 9-136,1 0-304,-10 1-152,-1-1-112,-4 5-88,-12 6 48,-9 4-56,-11 5-256,-26 10-1208,-5 10-4074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06.99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183 0 13618,'0'0'4289,"0"153"-2640,-21-84-537,6 0-552,-6-5-272,-5-1-184,5-3-104,-5-16-128,5-15-464,5-14-1240,1-15-2649</inkml:trace>
  <inkml:trace contextRef="#ctx0" brushRef="#br0" timeOffset="1">318 330 16643,'0'0'5241,"131"84"-5057,-105-65-80,-11-4-104,-15-5-8,-15-10-2536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07.9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178 1 11146,'0'0'3981,"4"4"-3453,2 3-255,-1 1 0,1-1-1,-1 1 1,-1 1 0,0-1 0,4 10-1,3 20 305,-1 1 0,7 64 0,-8 79 851,-9-175-1330,0-1 0,0 1 0,0 0 0,-1-1 0,0 1 0,-1 0 0,1-1 0,-1 1 0,0-1 0,-1 0 0,1 0 0,-7 9 0,8-13-94,-1-1 0,0 0 0,1 0 0,-1 1 0,0-1 0,0-1-1,0 1 1,0 0 0,0 0 0,0-1 0,0 1 0,0-1 0,0 0-1,0 1 1,0-1 0,0 0 0,0 0 0,0-1 0,0 1 0,0 0 0,0-1-1,-1 1 1,2-1 0,-1 1 0,0-1 0,0 0 0,0 0 0,0 0-1,-3-2 1,-3-6-652,0 0 0,0 0 0,0-1-1,-10-20 1,0 3-1841,10 15 1000,-5-7-1670,-15-19-1,2 14 3175,23 22 755,0 0 0,-1 0 1,1 0-1,-1 0 0,-13-5 6158,17 11-6509,0 14-55,-4 123 1220,3-73-1415,1-68-186,0 0 0,0 1 0,0-1 0,0 0 0,0 0 0,0 1 0,0-1 0,0 0 0,0 0 0,0 1 0,0-1 0,0 0 0,0 0 0,0 1 0,1-1 0,-1 0 0,0 0 0,0 0 0,0 1 0,0-1 0,0 0 0,1 0 0,-1 0 0,0 0 0,0 1 0,0-1 0,0 0 0,1 0 0,-1 0 0,0 0 0,0 0 0,1 0 0,-1 0 0,0 1 0,0-1 0,1 0 0,-1 0 0,0 0 0,0 0-1,0 0 1,1 0 0,12-5-854,-2-1-282,0-2 1,0 1-1,-1-1 1,17-18-1,9-13-8690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08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12706,'0'0'8530,"125"10"-7498,-98 5-224,-7 4-79,-9 11-321,-6-1-408,-21 11-232,-20-1-1345,-16-9-11289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8:57.320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1 1 13954,'0'0'6722,"113"127"-6074,-97-107-304,0-5-216,0-10-80,-11 0 0,6 0-48,-11 5-608,-11-10-152,-5 11-1449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1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136 1 16643,'0'0'2649,"21"5"-2801,-21 10 152,5-1 232,-5 6-40,0 5 48,-15-1 16,-37 6-256,5-10-1473,0-11-15234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12.2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89 6665,'0'0'12827,"109"-10"-11683,-77 0-264,-1 0-280,6-5-272,-6 10-120,0-4-152,0-1-48,-10 5-8,-5 0-248,-16-5-768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12.7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205 1 3328,'0'0'19228,"0"9"-19385,0 7 137,-1 0 0,-1 0 0,0 0 1,-6 20-1,-3 0-584,-3-1 0,-1 0 0,-1-1 0,-2 0-1,-1-2 1,-2 0 0,-28 32 0,38-53 361,9-9 212,0 0-1,0 0 1,0 0-1,0 0 1,1 0-1,-1 0 1,-2 4-1,4-5 179,0-2-140,0 1 0,0-1 0,0 1-1,0-1 1,0 1 0,0 0 0,0-1 0,0 1 0,0-1-1,0 1 1,0-1 0,0 1 0,0 0 0,0-1 0,0 1-1,1-1 1,-1 1 0,0 0 0,0-1 0,0 1 0,1 0 0,-1-1-1,0 1 1,0-1 0,1 1 0,-1 0 0,0 0 0,1-1-1,-1 1 1,1 0 0,10-7 234,-6 4-105,0 1-1,0 1 0,0-1 0,6-1 0,-9 3-128,-1 0-1,0-1 0,0 1 0,1 0 1,-1 0-1,0 0 0,0 0 1,1 0-1,-1 0 0,0 1 1,0-1-1,0 0 0,1 1 1,-1-1-1,0 1 0,0-1 1,0 1-1,0-1 0,0 1 0,0 0 1,0-1-1,0 1 0,0 0 1,0 0-1,1 1 0,2 8 126,1 1-1,-2-1 0,1 1 1,-1 0-1,-1 0 0,2 17 1,1 28 537,-3 88 0,-2-88-492,0-1-71,-5 173 77,5-205-160,0-22-320,0-3-324,0-69-1650,0 15-2391,0-17-7982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13.1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43 12522,'0'0'1661,"12"-8"-1634,37-24 414,-49 32-434,1 0 0,-1 0 1,0-1-1,0 1 0,1 0 0,-1 0 0,0 0 1,0 0-1,1-1 0,-1 1 0,0 0 0,1 0 1,-1 0-1,0 0 0,0 0 0,1 0 1,-1 0-1,0 0 0,1 0 0,-1 0 0,0 0 1,1 0-1,-1 0 0,0 0 0,1 0 0,-1 0 1,0 0-1,1 0 0,-1 0 0,0 0 0,0 1 1,1-1-1,-1 0 0,0 0 0,1 0 0,-1 1 1,0-1-1,0 0 0,0 0 0,1 0 1,-1 1-1,0-1 0,0 0 0,0 1 0,1-1 1,-1 16 157,0-9-162,6 20 336,-1 0 0,3 44 0,-7 57 1099,-1-79-1085,-21 320 2583,16-329-2714,3-22-119,-1 23 1,1-34-85,2-7-21,0 0 1,0 0 0,0 0 0,0 0 0,0 0 0,-1 0 0,1 0-1,0 0 1,0 0 0,0 0 0,0 0 0,-1 0 0,1 0 0,0 0-1,0 0 1,0 0 0,0-1 0,0 1 0,0 0 0,0 0 0,-1 0-1,1 0 1,0 0 0,0 0 0,0-1 0,0 1 0,0 0 0,0 0-1,0 0 1,0 0 0,0 0 0,0 0 0,0-1 0,0 1-1,0 0 1,0 0 0,0 0 0,0 0 0,0-1 0,0 1 0,0 0-1,0 0 1,-15-65-3020,9 21-1377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13.4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94 1 10490,'0'0'8057,"11"138"-6456,-11-104-665,0 1-456,0-1-304,-5-4-176,-1-6 0,-4 6 0,-6-6-416,-4 1-1168,-1 0-1257,-5-6-2528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13.8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1 631 17843,'0'0'2342,"19"-12"-2104,-4 3-138,27-16 431,64-50 0,-51 26-607,-3-1 0,-2-4 0,-3-1-1,81-122 1,-119 163-869,-1-1 1,0 0-1,-1 0 0,8-25 0,-15 40 930,2-13-1297,-2 1 623,5 19 1869,-2 3-727,0 0-1,0 0 0,-1 0 1,2 13-1,1 47 475,-2-18-564,-3 1 0,-7 58 1,9-192-3273,12 2 173,6-4-2028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14.2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109 0 5937,'0'0'12650,"4"19"-11658,-2-8-873,19 126 810,-10-55-634,-9-74-286,0 0 0,0-1 0,0 1 0,1-1 0,0 0 1,1 0-1,-1 0 0,6 7 0,-7-12-1,0 0 0,0 0 0,0 0 0,0 0-1,0 0 1,0 0 0,1-1 0,-1 1 0,0-1 0,1 0 0,-1 1 0,1-1 0,0 0-1,-1-1 1,1 1 0,0 0 0,0-1 0,-1 0 0,1 1 0,0-1 0,0 0 0,0 0 0,-1-1-1,1 1 1,0-1 0,0 1 0,-1-1 0,1 0 0,0 0 0,3-2 0,5-2 145,1-2 1,-1 1 0,-1-2 0,20-15-1,-22 15-143,1 1 0,-1-2-1,13-16 1,-21 25-123,0 0 89,0 0 0,0 0 0,0 0 0,1 0 0,-1 0 0,0 0 0,0 0 1,0-1-1,0 1 0,0 0 0,0 0 0,0 0 0,0 0 0,0 0 0,0 0 0,0 0 0,1 0 1,-1-1-1,0 1 0,0 0 0,0 0 0,0 0 0,0 0 0,0 0 0,0 0 0,0-1 0,0 1 0,0 0 1,0 0-1,0 0 0,0 0 0,0 0 0,0 0 0,0-1 0,-1 1 0,1 0 0,0 0 0,0 0 0,0 0 1,0 0-1,0 0 0,0 0 0,0-1 0,0 1 0,0 0 0,0 0 0,0 0 0,-1 0 0,1 0 1,0 0-1,0 0 0,0 0 0,0 0 0,0 0 0,0 0 0,0 0 0,-1 0 0,1 0 0,0 0 0,0 0 1,0 0-1,0 0 0,0 0 0,0 0 0,-1 0 0,1 0 0,0 0 0,-17 0-3650</inkml:trace>
  <inkml:trace contextRef="#ctx0" brushRef="#br0" timeOffset="1">21 630 7841,'0'0'11271,"17"-19"-11236,57-65 7,-5 11 22,-58 63-65,-10 9 29,10-7-158,-11 7 127,1 1-1,-1 0 0,0 0 0,1 0 1,-1 0-1,0 0 0,0 0 0,1 0 1,-1 0-1,0 0 0,1 0 0,-1 0 1,0 0-1,0 0 0,1 1 0,-1-1 1,0 0-1,0 0 0,1 0 0,-1 0 1,0 0-1,0 1 0,1-1 0,-1 0 1,0 0-1,0 0 0,1 1 0,-1-1 1,0 0-1,0 0 0,0 0 0,0 1 1,0-1-1,1 0 0,-1 1 0,0-1 1,0 0-1,0 0 0,0 1 0,0-1 1,0 0-1,0 0 0,0 1 0,0-1 1,0 0-1,0 1 0,0-1 0,0 1 1,1 14 105,0 0 0,-1 1 0,-1-1 0,0 0 1,-1 0-1,-1 1 0,-5 16 0,-6 12 313,-21 47 1,30-77-370,-1-1 0,0 0 0,-1 0 0,0-1 0,-1 1 0,-1-2 1,0 1-1,0-1 0,-13 10 0,21-20-59,0 0 1,0 0-1,0 0 1,0 0-1,0 0 0,-1 0 1,1-1-1,0 1 0,-1-1 1,1 1-1,-1-1 1,1 1-1,0-1 0,-1 0 1,1 1-1,-1-1 0,1 0 1,-4 0-1,4-1-110,0 0 0,-1 1 0,1-1 0,0 0 0,-1 0-1,1 0 1,0 0 0,0 0 0,0 0 0,0 0 0,0 0 0,0 0-1,0 0 1,0-1 0,0 1 0,0 0 0,0-3 0,-14-24-4198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14.5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48 79 13202,'-47'-78'4513,"73"92"-4337,11 6-120,4 5-40,6 9 1033,0-4 367,10 9-424,-5-4-544,6-1-312,-6-9 40,-5-1-176,-16-9-104,-15-5-344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14.9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11738,'0'0'9098,"62"5"-9130,-46 5 24,-11 9-736,-5 36-609,0-1-383,-5 5-2649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15.2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1 502 8209,'0'0'11003,"99"-172"-10475,-52 49-528,-6 14-912,-9 11-2081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8:57.681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0 0 7905,'0'0'10546,"75"157"-10129,-64-106-73,0-5-240,-6-11-40,0-10-64,-5-45-5498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15.5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9 10490,'0'0'3193,"6"-1"-3177,-5 1 18,0-1-1,0 0 0,-1 0 1,1 1-1,0-1 0,0 1 1,0-1-1,0 1 0,0-1 0,0 1 1,0-1-1,0 1 0,0 0 1,0 0-1,2-1 0,-3 1-14,1 1 0,-1-1 0,1 0-1,-1 0 1,1 0 0,-1 1 0,1-1 0,-1 0-1,0 1 1,1-1 0,-1 0 0,1 1-1,-1-1 1,0 1 0,1-1 0,-1 0 0,0 1-1,1-1 1,-1 1 0,0-1 0,0 1-1,0-1 1,1 1 0,-1-1 0,0 1 0,0-1-1,0 1 1,0-1 0,0 1 0,0 0-1,0-1 1,0 1 0,0-1 0,0 1 0,-1 0-1,7 121 1040,-27 384 800,8-410-1625,2-8-71,-2 91-1,13-183-269,1 1 0,-1-1 0,1 1 1,0-1-1,0 1 0,0 0 0,2-4 0,1-7-33,16-41-401,0-11-1273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15.9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183 0 14483,'0'0'6392,"-6"20"-6406,-17 65 6,-13 13-155,26-74-1049,-8 33 0,17-56 1077,1-1 117,1 0 1,-1 0-1,0 0 0,0 0 1,0 0-1,0 0 1,0 0-1,0 0 0,0 0 1,1 0-1,-1-1 1,0 1-1,0 0 0,0 0 1,0 0-1,0 1 1,0-1-1,1 0 0,-1 0 1,0 0-1,0 0 1,0 0-1,0 0 0,0 0 1,0 0-1,0 0 1,1 0-1,-1 0 0,0 0 1,0 0-1,0 0 1,0 0-1,0 0 0,0 1 1,0-1-1,0 0 1,0 0-1,0 0 0,1 0 1,-1 0-1,0 0 1,0 0-1,0 1 0,0-1 1,0 0-1,0 0 1,0 0-1,0 0 0,0 0 1,0 0-1,0 1 1,0-1-1,0 0 0,0 0 1,0 0-1,0 0 1,0 0-1,0 0 0,0 0 1,-1 1-1,1-1 0,0 0 1,0 0-1,11-5-110,0-1 0,-1 0 0,0-1 0,16-14 0,24-15 387,-45 33-173,0 1 0,0-1 0,0 0 0,1 1 0,-1 0 0,1 1 0,10-3 0,-15 4-72,0 0 0,-1 0 0,1-1 0,0 1 0,0 0 0,-1 0 0,1 0 0,0 0 0,0 0 0,-1 1 0,1-1 0,0 0 0,0 0 0,-1 0 0,1 0 0,0 1 0,-1-1 0,1 0 0,0 1 0,-1-1 0,1 1 1,0-1-1,-1 1 0,1-1 0,-1 1 0,1-1 0,-1 1 0,1 0 0,0 2 29,0-1 1,-1 0-1,1 0 1,-1 0-1,0 0 1,0 1 0,0-1-1,0 3 1,0 1 67,-1 10 144,-1-1 0,0 0 1,-1 0-1,0 0 0,-1 0 0,-9 19 1,-43 85 563,13-46-622,-64 83 0,105-153-223,0-1-1,0 1 0,-1 0 1,1-1-1,-1 1 0,1-1 1,-6 3-1,8-4-20,-1-1 1,1 0-1,-1 0 0,1 1 0,-1-1 0,0 0 0,1 0 1,-1 0-1,1 0 0,-1 0 0,0 0 0,1 0 1,-1 0-1,1 0 0,-1 0 0,0 0 0,1 0 0,-1 0 1,0-1-1,0 1-98,0-1 0,0 0 0,0 1 0,1-1 0,-1 0 0,0 0 0,1 1 0,-1-1 0,0 0 0,1 0 0,-1 0 0,1 0 0,-1 0 0,1 0 0,-1-1 0,-5-25-4749</inkml:trace>
  <inkml:trace contextRef="#ctx0" brushRef="#br0" timeOffset="1">5 374 17123,'0'0'2441,"105"30"-1913,-90-10-96,-4-1-184,-1 6-48,-5-5-192,-5-1-8,-5 1-112,-16 0-1688,0-10-6234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16.4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1 325 15795,'0'0'1125,"21"-8"-535,-4 2-493,28-11 446,71-37 0,141-92 2511,-241 138-2997,1-2 1,-1 0-1,-1-1 1,14-13 0,-28 23-70,-1 1 0,1 0 1,-1-1-1,1 1 1,-1-1-1,1 1 0,-1 0 1,0-1-1,1 1 1,-1-1-1,0 1 0,1-1 1,-1 1-1,0-1 1,0 1-1,1-1 0,-1 1 1,0-1-1,0 1 1,0-1-1,0 0 0,0 1 1,0-1-1,0 1 0,0-1 1,0 1-1,0-1 1,0-1-1,-1 2-94,1-1-1,-1 0 1,0 1-1,1-1 1,-1 1-1,0-1 1,0 1-1,0-1 1,1 1-1,-1-1 1,0 1-1,0 0 1,0-1-1,0 1 1,-1 0-1,-6-1-1102,0 0 1,-15 0-1,22 1 1038,-41-2-5086,20 0 3454,6 1 5396,16 18-2269,5 373 5834,-5-213-6551,0-177-605,0 0-1,0 0 1,0 0 0,0 1 0,0-1 0,0 0 0,0 0 0,0 0 0,0 0 0,0 0 0,0 0 0,0 0-1,0 0 1,0 0 0,0 0 0,0 0 0,0 0 0,0 0 0,0 1 0,0-1 0,0 0 0,0 0-1,0 0 1,0 0 0,-1 0 0,1 0 0,0 0 0,0 0 0,0 0 0,0 0 0,0 0 0,0 0 0,0 0-1,0 0 1,0 0 0,0 0 0,0 0 0,0 0 0,0 0 0,0 0 0,-1 0 0,1 0 0,0 0-1,0 0 1,0 0 0,0 0 0,0 0 0,0 0 0,0 0 0,0 0 0,0 0 0,0 0 0,0 0-1,0 0 1,-1 0 0,-3-1-66,0 1 0,-1-1 0,1 0 0,0 0 0,-1 0-1,1-1 1,0 1 0,0-1 0,0 0 0,0 0 0,0-1-1,-6-4 1,-4-5-312,-22-24-1,26 25 283,4 6 193,0-1 1,1 0-1,0 0 0,0 0 0,0 0 1,1-1-1,0 0 0,0 0 0,1 0 1,-3-10-1,6 17-87,-1-1-1,1 0 1,0 1 0,0-1 0,0 0-1,0 1 1,1-1 0,-1 0-1,0 1 1,0-1 0,0 0 0,0 1-1,1-1 1,-1 1 0,0-1 0,1 0-1,-1 1 1,0-1 0,1 1-1,-1-1 1,1 1 0,-1-1 0,1 1-1,-1-1 1,1 0 0,17-9-73,-12 7 76,7-5-182,89-53 674,-84 49-2038,25-24 0,-31 25-3468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16.99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0 123 15331,'0'0'6153,"120"-19"-5593,-78 4-264,-1-10-64,-4 5-104,-1 1-64,-15 4-64,-5 5-72,-11 10-264,-10 15-320,-21 24-640,-11 6-3681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17.3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0 237 14899,'0'0'3825,"141"-114"-3649,-105 70-168,-4 15-8,-17-1-209,-4 10-1399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17.7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131 1 3648,'0'0'11747,"1"22"-11326,3 153 1135,-3-74-552,-3 114 123,2-212-1135,0 6 48,-1 1 0,0-1 0,-4 16 0,4-24-51,1 0-1,0 0 0,0 1 0,-1-1 0,1 0 0,-1 0 1,1 0-1,-1 1 0,0-1 0,1 0 0,-1 0 0,0 0 1,0 0-1,0 0 0,0 0 0,0 0 0,0-1 0,0 1 0,0 0 1,0 0-1,0-1 0,0 1 0,0-1 0,0 1 0,-1-1 1,1 1-1,0-1 0,0 0 0,-1 0 0,1 1 0,0-1 1,-1 0-1,1 0 0,-2-1 0,2 1-82,-1 0-1,1-1 1,0 1-1,0 0 1,0-1-1,0 0 1,0 1-1,0-1 0,0 1 1,0-1-1,0 0 1,0 0-1,-2-1 1,-51-67-5653,32 35-2040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18.0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0 547 11466,'0'0'5241,"23"-20"-4023,0-2-927,124-119 925,-55 39-1516,90-129 0,-182 231 265,0 0 1,1 0 0,-1 0-1,0 0 1,0 0-1,0 0 1,0-1 0,0 1-1,0 0 1,0 0 0,0 0-1,0 0 1,0 0-1,0 0 1,0 0 0,0 0-1,0 0 1,0-1-1,0 1 1,0 0 0,0 0-1,0 0 1,0 0-1,0 0 1,0 0 0,0 0-1,0 0 1,0-1-1,0 1 1,0 0 0,0 0-1,0 0 1,-1 0 0,1 0-1,0 0 1,0 0-1,0 0 1,0 0 0,0 0-1,0 0 1,0 0-1,0-1 1,0 1 0,-7-1-577,-12 0 330,16 1 30,2 0 213,0 0 0,0 0-1,0 0 1,0 0 0,0-1 0,0 1-1,0 0 1,0-1 0,1 1-1,-1-1 1,0 1 0,0-1 0,0 1-1,1-1 1,-1 0 0,0 1-1,0-1 1,1 0 0,-1 1 0,1-1-1,-1 0 1,1 0 0,-1 0-1,1 0 1,-1 0 0,1 1 0,0-1-1,0 0 1,-1 0 0,1 0-1,0 0 1,0 0 0,0 0 0,0-1-1,0 1 269,2 2-157,-1 0-39,1 0 0,-1 0 0,0 0 0,1 0-1,-1 1 1,0-1 0,0 0 0,0 1 0,0-1 0,0 1 0,0-1 0,0 1 0,-1 0 0,1-1-1,0 4 1,2 1 80,17 45 713,-2 1-1,16 79 1,-16-40 26,13 67 81,-25-114-627,1 71 0,-8-129-1078,-1 1 1,-4-18-1,5 28 525,-10-49-4206</inkml:trace>
  <inkml:trace contextRef="#ctx0" brushRef="#br0" timeOffset="1">552 139 17075,'0'0'4065,"-20"137"-3969,-6-68 0,-1 0 8,-4 0 304,0-5-24,-6-10-272,11-9-112,11-16-256,-1-29-480,11-25-1512,5-19-5850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18.4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20612,'0'0'4097,"73"128"-4481,-73-104-1601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18.8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14715,'0'0'5276,"-2"22"-4574,-11 153 354,-4-7-549,-2 26-439,18-188 8,0 28-414,1-31 20,2-4-108,3-17-779,5-20-870,0-10-2057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19.3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1 164 11346,'0'0'1930,"19"-14"-1148,64-46-642,-70 50 219,1 1 1,0 0-1,1 1 1,0 0-1,0 2 1,0-1 0,1 2-1,26-6 1,-24 8 425,37-1 1,-37 4-663,0-2 0,23-4-1,-39 6-104,0-1-1,0 1 1,0 0-1,0 0 1,0 0-1,0 0 1,0 0-1,0 0 1,0 0-1,-1 1 0,1-1 1,0 1-1,0-1 1,0 1-1,0 0 1,-1 0-1,1 0 1,2 1-1,1 2 23,-1 0 0,0 0 0,0 1 0,6 6 0,-8-7-56,-1-3 37,0 1 0,0 0 0,0 0 0,0 0 0,0 0-1,0 0 1,-1 0 0,1 0 0,-1 0 0,1 4 0,2 9 177,-1-1-138,1-1 1,-2 1-1,0 0 0,0 0 0,-3 21 0,1 4 18,1-10-50,-3 308 497,-16-5 223,12-260-560,-11 94 171,18-165-365,-1 3 32,1 0 1,-1 0 0,0-1-1,0 1 1,-3 7 0,3-11-23,1 1 0,0-1 0,-1 1 0,1-1 1,0 1-1,-1-1 0,1 1 0,-1-1 0,1 1 0,-1-1 0,0 0 1,1 1-1,-1-1 0,1 0 0,-1 1 0,0-1 0,1 0 0,-1 0 1,1 1-1,-1-1 0,0 0 0,1 0 0,-1 0 0,0 0 1,1 0-1,-1 0 0,0 0 0,1 0 0,-1 0 0,0-1 0,1 1 1,-1 0-1,0 0 0,1 0 0,-1-1 0,1 1 0,-1 0 1,0-1-1,1 1 0,-1-1 0,-2-1-73,1 0 0,0 0 0,0 0 0,0 0 0,0 0 0,-4-5 0,-32-50-1559,13 13-2940,-2-6-9977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8:58.042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1 1 8129,'0'0'12256,"15"0"-12045,49 1-64,-58-2-136,0 2 0,0-1 0,0 1 0,0 0 1,0 0-1,0 0 0,-1 1 0,1 0 0,-1 0 1,1 1-1,5 3 0,-11-6-11,3 2 1,0 0-1,-1 0 1,1 0 0,-1 0-1,0 0 1,1 0-1,-1 1 1,0 0-1,-1-1 1,1 1 0,0 0-1,-1 0 1,1 0-1,-1 0 1,0 0-1,0 0 1,0 0-1,0 5 1,1 7 3,0-1-1,-2 28 1,0-24-3,0 5 20,-1-2-111,4 29 0,-2-43 64,0 0 0,1-1 0,-1 1 0,2 0 0,-1-1 1,1 0-1,-1 0 0,7 9 0,10 12 19,-8-12 3,13 26-1,-21-35 13,0-1 1,-1 1-1,0-1 0,0 1 1,-1 0-1,0 0 0,0 0 0,0 11 1,0-14-3,-1-1 0,0 0 0,0 0 1,0 1-1,0-1 0,-1 0 0,1 1 1,-1-1-1,1 0 0,-1 0 0,0 0 1,0 0-1,0 1 0,0-1 0,0 0 1,0 0-1,0-1 0,-1 1 0,1 0 1,-1 0-1,1-1 0,-1 1 0,0-1 1,0 1-1,0-1 0,0 0 1,0 0-1,-3 2 0,2-1-86,0-1 0,0 1 0,0-1 0,-1 0 0,1 0 0,0 0 0,-1 0 0,1-1 0,-1 1 0,1-1 0,-1 0 0,1 0 0,-7-1 0,-7 1-1605,-9 0-3384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20.0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38 76 13586,'0'0'3956,"18"-12"-3902,56-34-38,-46 32 17,-23 13-6,-5 1-23,0-1 0,0 1 0,1 0 0,-1 0 0,0 0 0,0 0 0,1-1 0,-1 1-1,0 0 1,0 0 0,1 0 0,-1 0 0,0 0 0,1 0 0,-1 0 0,0 0 0,1 0 0,-1 0 0,0 0-1,0 0 1,1 0 0,-1 0 0,0 0 0,1 0 0,-1 0 0,0 1 0,1-1 0,-1 0 0,0 0 0,0 0-1,1 0 1,-1 0 0,0 1 0,0-1 0,0 0 0,1 0 0,-1 1 0,0-1 0,0 0 0,0 0-1,0 1 1,1-1 0,-1 0 0,0 0 0,0 1 0,0-1 0,0 0 0,0 1 0,0-1 0,0 0 0,0 0-1,0 1 1,0-1 0,0 0 0,0 1 0,0-1 0,0 0 0,0 1 0,0-1 0,0 0 0,0 0 0,0 1-1,0-1 1,-1 1 0,1 0 50,-1 59 89,-2-1-1,-3 1 0,-25 108 1,19-109 66,12-59-212,-1 1 1,1 0-1,-1-1 1,1 1-1,-1-1 1,0 1-1,1-1 1,-1 1 0,0-1-1,1 0 1,-1 1-1,0-1 1,1 0-1,-1 1 1,0-1 0,0 0-1,1 0 1,-1 0-1,0 1 1,0-1-1,0 0 1,1 0-1,-1 0 1,0 0 0,-1-1-1,-20-2-1060,18 0 667,-1 0 0,1 0 0,-1-1 1,1 1-1,0-1 0,-6-7 0,6 5 364,-1 1 0,-1 0 0,1 0 0,-7-5 1,11 10 66,0-1 12,1 1 0,-1 0 0,1 0 0,-1 0 1,1-1-1,-1 1 0,1 0 0,-1-1 0,1 1 0,-1 0 1,1-1-1,0 1 0,-1 0 0,1-1 0,0 1 0,-1-1 1,1 1-1,0-1 0,0 1 0,-1-1 0,1 1 0,0-1 1,0 1-1,0-1 0,0 1 0,-1-1 0,1 1 0,0-1 0,0 0 1,0 1-1,0-1 0,0 1 0,1-1 0,-1 1 0,0-1 1,0 1-1,0-1 0,0 1 0,1-1 0,-1 1 0,0-1 1,0 1-1,1-1 0,0 0 0,3-4-37,0 1 0,1 0 0,0 0 0,6-3 0,14-13 3,-14 10-8,-5 3 1,1 0-1,0 1 0,1 0 0,14-9 1,-22 15 12,1-1-1,-1 1 1,0 0 0,0 0 0,1 0 0,-1-1 0,0 1 0,1 0 0,-1 0 0,0 0 0,0 0 0,1 0 0,-1 0-1,0 0 1,1 0 0,-1 0 0,0 0 0,1 0 0,-1 0 0,0 0 0,1 0 0,-1 0 0,0 0 0,1 0-1,-1 0 1,0 0 0,0 0 0,1 0 0,-1 0 0,0 1 0,1-1 0,-1 0 0,0 0 0,0 0 0,1 1-1,-1-1 1,0 0 0,0 0 0,0 1 0,1-1 0,0 14 986,-2-10-1001,1 9 53,-1 0 0,-1 0 0,0 0 0,0-1 0,-8 21 0,-28 56-1074,12-32 468,24-53 542,1 0-1,0-1 1,0 1 0,0 0 0,0 0-1,1 0 1,0-1 0,0 8-1,0-10 31,0-1 1,0 0-1,0 1 0,1-1 0,-1 0 0,0 0 0,0 1 1,0-1-1,1 0 0,-1 1 0,0-1 0,1 0 0,-1 0 1,0 0-1,0 1 0,1-1 0,-1 0 0,0 0 0,1 0 0,-1 0 1,0 0-1,1 0 0,-1 1 0,1-1 0,-1 0 0,0 0 1,1 0-1,-1 0 0,0 0 0,1-1 0,16 1 832,-11 0-559,4 0 75,-4 1-229,-1-1 0,0 0 0,0 0 1,0-1-1,0 1 0,0-1 0,0 0 0,0-1 0,0 1 1,0-1-1,5-2 0,-4 0-99,0 0-1,-1 0 1,0 0-1,0-1 1,0 1-1,0-1 1,-1 0-1,1-1 1,-1 1-1,-1-1 1,1 0-1,3-8 1,-4 6-439,0 0 1,-1-1 0,0 1 0,0-1 0,0-13-1,-1-13-5627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20.3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17539,'0'0'3145,"15"40"-2833,-4-21-216,-11 1-16,5 0-64,-5 4 88,0-4-104,0 5-64,-5-1-304,-11-4-1016,-5 0-1217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20.7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39 8977,'0'0'11875,"73"5"-10683,-26-5-168,0 0-151,-5-14-393,-1 4-360,-9 0-72,-12 5-48,-14 0-1016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21.7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0 222 18323,'0'0'1338,"24"-11"-1256,76-40 6,-12-4 488,-15 11 366,-71 43-904,-2 0 51,0-1-185,0 0 0,0 0 0,-1 1 0,1-1 0,0 0 0,-1 0 0,1 0 0,-1 0 0,0 1 0,0-1 1,0 0-1,1 1 0,-1-1 0,-1 0 0,1 1 0,0 0 0,0-1 0,-1 1 0,1 0 0,-3-2 0,1 0-563,-17-16-4237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22.1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37 1 5433,'0'0'8214,"11"2"-7801,-5 0-258,-1-2-63,0 1 1,-1 0 0,1 1 0,7 2 0,-11-3-39,1 0 1,0 0-1,-1 0 1,1 0-1,0 0 1,-1 0-1,0 0 1,1 1-1,-1-1 1,0 1 0,0-1-1,1 1 1,-1-1-1,0 1 1,-1 0-1,1 0 1,1 3-1,1 9 332,-1 0-1,0 0 1,-2 0-1,0 25 1,-1-11 366,-1-1-196,-1-1-1,-1 0 0,-11 39 0,4-18-337,-33 123 59,25-100-237,18-64-63,-4 8 15,5-14-4,0 1 0,0-1 0,0 1 0,-1-1 0,1 0 0,0 1 0,0-1 0,-1 0 0,1 0-1,0 1 1,-1-1 0,1 0 0,0 0 0,-1 1 0,1-1 0,-1 0 0,1 0 0,0 0 0,-1 1 0,1-1 0,-1 0 0,1 0 0,0 0 0,-1 0 0,0 0 0,1 0-18,0 0 0,0 0-1,0 0 1,0 0 0,0 0-1,0 0 1,0 0 0,0 0 0,0 0-1,0 0 1,0 0 0,-1 0 0,1 0-1,0 0 1,0 0 0,0 0 0,0 0-1,0 0 1,0 0 0,0 0 0,0 0-1,0 0 1,0 0 0,0 0 0,0 0-1,0-1 1,0 1 0,0 0 0,0 0-1,0 0 1,-1 0 0,1 0 0,0 0-1,0 0 1,0 0 0,0 0 0,0 0-1,0 0 1,0 0 0,0 0 0,0 0-1,0-1 1,0 1 0,0 0 0,0 0-1,0 0 1,0 0 0,0 0 0,0 0-1,0 0 1,0 0 0,0 0 0,0 0-1,1 0 1,-1 0 0,0-1 0,0-11-5204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22.4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14619,'0'0'6601,"94"118"-6169,-89-94-208,6-9-224,-11 0-144,0-10-1600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2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70 18291,'0'0'3410,"21"-6"-3418,69-19 7,-47 11-50,-27 9-89,-1 0 0,1 1 0,1 0 0,-1 2 0,30-2 0,-46 4 123,0 0-1,0 0 0,0 0 0,0 0 1,0 1-1,1-1 0,-1 0 0,0 0 1,0 0-1,0 0 0,0 0 0,0 1 1,0-1-1,0 0 0,1 0 1,-1 0-1,0 0 0,0 1 0,0-1 1,0 0-1,0 0 0,0 0 0,0 0 1,0 1-1,0-1 0,0 0 0,0 0 1,0 0-1,0 1 0,0-1 1,0 0-1,0 0 0,0 0 0,-1 1 1,1 1-48,0 147 240,1-147-176,-1 1 1,0 0-1,1-1 1,0 1-1,0-1 1,0 1-1,0-1 1,0 1-1,0-1 1,1 1-1,-1-1 1,1 0 0,-1 0-1,1 0 1,0 0-1,0 0 1,3 2-1,-3-2 16,1 1-1,-1 0 0,1-1 1,-1 1-1,0 0 1,0 0-1,0 0 1,1 4-1,-2-5 0,-1-1 0,0 1 0,1 0 0,-1-1 0,0 1 0,0-1 0,0 1 0,0 0 0,-1-1 0,1 1 0,0-1 0,-1 1 0,1-1 0,-1 1 0,1-1 0,-2 3 1,-14 20 107,14-21-122,-7 8-131,-1 0 1,0-1-1,0 0 0,-21 15 0,23-19-280,0-1 0,-1-1 0,1 1 0,-1-1 0,0 0 0,0-1 0,0 0 0,-12 2 0,-11-3-2311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23.1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2880,'0'0'9374,"3"23"-8248,1 11-680,9 103 1266,-5 80 711,6 116-11,-13-318-2344,-1 6-5,2-1-1,0 1 1,1-1-1,1 0 1,10 27-1,-14-45-84,1 0 0,-1-1 0,1 1 0,0-1 0,0 0 0,-1 1 1,1-1-1,0 0 0,0 1 0,0-1 0,0 0 0,1 0 0,1 2 0,-3-3 3,1 0 0,-1 0 0,0 0 0,1 0 0,-1 0 0,0 0 0,1 0 0,-1 0 0,0 0 0,1 0 0,-1 0 0,0 0-1,1 0 1,-1 0 0,0 0 0,1 0 0,-1 0 0,0-1 0,0 1 0,1 0 0,-1 0 0,0 0 0,1-1 0,-1 1 0,0 0 0,0 0 0,0-1 0,1 1 0,-1-1 0,1-1-78,1 0 0,-1-1 0,0 1 0,0-1 1,0 1-1,1-6 0,27-147-3064,-17 72-2264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23.5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0 138 12738,'0'0'4969,"115"-74"-4153,-84 59 785,0 1-673,-5-1-488,-5 0-248,0 10-120,-16 5-72,-31 35-896,-10 4-3033,4 5-1400</inkml:trace>
  <inkml:trace contextRef="#ctx0" brushRef="#br0" timeOffset="1">0 138 8737,'52'118'5826,"-47"-118"-4970,16-5 384,11-10-184,-1-4-216,5-6-287,-4 1-217,-1-1-112,-10 10-144,-6 5-16,-4 1 80,-22 9-320,-15 19-1537,0 1-615,5-10-6066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23.8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5281,'0'0'8173,"4"26"-6520,2 2-1180,0 3 6,-2-1 1,0 1 0,-2 36 0,-2 266 2657,-11-178-1806,7-124-1118,4-24-265,0-5 78,0 0 0,-1 0 0,1 0 0,0 0 1,-1 0-1,1 0 0,-1 0 0,0 0 0,0 2 0,0-3-111,0 0 0,0 0 0,0-1-1,0 1 1,1-1 0,-1 1 0,0-1 0,0 1-1,0-1 1,0 0 0,0 1 0,0-1 0,0 0-1,0 0 1,0 0 0,0 0 0,-1 0 0,1 0-1,-2 0 1,-7 0-4173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8:58.375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1 0 4200,'0'0'11112,"5"6"-11093,0-1 16,-2-3 13,0 1 0,0 0 1,0 0-1,0 0 0,-1 1 0,1-1 0,-1 0 0,0 1 0,0 0 0,0 0 0,2 7 0,4 72 1990,-4-30-1545,7 165 447,-5-83-655,35 381 195,-35-479-442,2-174-774,0 41-2178,-3-5-4460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24.2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79 14635,'0'0'1572,"-4"20"-1535,-10 63 22,13-73 36,-1 0 0,2 0 0,0 12 0,0-12 6,0-9-80,0 1 0,0-1 0,0 0 0,0 0 0,1 0 0,-1 0 0,0 0 0,1 0 0,-1 1 0,1-1 0,-1 0 0,1 0 0,0 0 0,-1 0 0,1-1 0,0 1 0,0 0 0,-1 0 0,1 0 0,0-1 0,0 1 0,0 0 0,0-1 0,0 1 0,0-1 0,0 1 0,0-1 0,0 1 0,0-1 0,1 0 0,-1 1 0,2-1 0,4 1 300,0 0 1,1-1-1,-1 0 0,9-1 1,-3 0 139,-8 1-403,-1 0-1,0-1 0,0 0 1,1 0-1,-1-1 0,0 1 1,0-1-1,0 1 0,0-1 0,0-1 1,-1 1-1,1 0 0,5-6 1,8-4 39,32-21-139,62-38 317,-31 31-3125,-55 30-1184</inkml:trace>
  <inkml:trace contextRef="#ctx0" brushRef="#br0" timeOffset="1">668 1 12050,'0'0'10021,"1"1"-9257,13 23-78,7 15-495,-13-21-162,-1 1 0,0-1 1,-2 2-1,0-1 0,-1 1 1,-1-1-1,0 31 0,-3-25-17,1-4 34,-1 0 0,-2 0 0,0 0 0,-5 24 0,6-42-57,-3 14-351,-1-1-1,-11 28 1,0-13-2212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28.1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0 226 10610,'0'0'5194,"6"0"-4512,-4 0-674,5 1 148,1-1 1,-1 0 0,0-1-1,0 0 1,0 0-1,1-1 1,-1 0-1,6-2 1,113-56 2391,-105 48-2284,0-1-1,-1-2 1,30-26-1,-3 0-172,-46 40-161,-1 1 1,1-1-1,-1 1 0,1-1 0,-1 0 1,0 1-1,1-1 0,-1 0 0,0 1 1,1-1-1,-1 0 0,0 1 0,0-1 1,1 0-1,-1 1 0,0-1 0,0 0 1,0 0-1,0 1 0,0-1 0,0 0 1,0 1-1,-1-1 0,1 0 0,0 1 1,0-1-1,0 0 0,-1 0 0,1 1 1,0-1-1,-1 1 0,1-1 0,0 0 1,-1 1-1,1-1 0,-1 1 0,1-1 1,-1 1-1,0-1 0,1 1 0,-1-1 1,1 1-1,-1 0 0,0-1 0,0 1 1,-14-6-4733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28.5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11210,'0'0'3770,"7"26"-3274,0 0-332,42 151 1224,-15-76-81,14 50 169,30 95-468,-58-202-956,-19-41-80,2 5 114,-1-7-232,0-5-289,4-24-1155,4-46 1,-5 33-310,4-19-2257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28.8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183 50 12610,'0'0'1590,"-18"22"-994,-59 72-454,25-18-1,23-33 1100,28-43-1150,1 0-1,-1 0 1,1 1 0,0-1-1,-1 0 1,1 1-1,-1-1 1,1 1 0,0-1-1,-1 0 1,1 1-1,0-1 1,0 1-1,0-1 1,-1 1 0,1-1-1,0 1 1,0-1-1,0 1 1,0-1-1,0 1 1,0-1 0,0 1-1,0-1 1,0 2-1,17-5 159,-11 1-256,1 0 0,-1-1 0,0 0 0,0-1 0,0 1 0,-1-1 0,1 0 0,-1-1 0,8-7 0,42-49-372,-53 58 338,50-68-509,-38 49 455,2 0 0,0 1 0,21-20 0,-36 40 89,0 0 0,1 0 0,-1 0 0,1 0 0,-1 0 0,1 0 0,-1 0 0,4-1 0,-5 2 23,1 0 1,-1 0 0,1 0-1,-1 0 1,1 0-1,0 0 1,-1 0-1,1 0 1,-1 0-1,1 0 1,-1 0-1,1 0 1,-1 0-1,1 1 1,0-1 0,-1 0-1,1 0 1,-1 1-1,1-1 1,-1 0-1,1 1 1,-1-1-1,0 0 1,1 1-1,-1-1 1,1 1-1,-1-1 1,0 1 0,1-1-1,-1 1 1,28 57 1356,-5-15-1187,-12-22-156,17 26 0,-28-47-39,0 1 0,0-1 0,0 0 0,0 0 0,0 1 0,1-1 0,-1 0-1,0 0 1,0 1 0,0-1 0,1 0 0,-1 0 0,0 0 0,0 0 0,0 1 0,1-1-1,-1 0 1,0 0 0,0 0 0,1 0 0,-1 0 0,0 0 0,1 0 0,-1 0 0,0 0-1,0 0 1,1 0 0,-1 0 0,0 0 0,1 0 0,-1 0 0,0 0 0,0 0 0,1 0 0,-1 0-1,0 0 1,0 0 0,1 0 0,-1 0 0,0 0 0,0-1 0,1 1 0,-1 0 0,0 0-1,0 0 1,0-1 0,1 1 0,-1 0 0,0 0 0,0 0 0,0-1 0,0 1 0,1 0-1,-1 0 1,0-1 0,0 1 0,0 0 0,0-1 0,0 1 0,7-21-529,-6 17 425,11-40-1019,3-8-985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29.3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125 0 9738,'0'0'8973,"1"4"-9226,0-3 242,-1 0 1,0 0 0,1 0 0,-1 1 0,1-1-1,-1 0 1,1 0 0,-1 0 0,1 0-1,0 0 1,0 0 0,-1 0 0,1 0 0,0 0-1,0-1 1,0 1 0,0 0 0,0 0-1,0-1 1,0 1 0,0-1 0,0 1 0,2 0-1,-1 0 20,-1 0-1,0 0 1,0 0-1,0 0 1,1 0-1,-1 0 0,0 0 1,0 1-1,-1-1 1,1 0-1,0 1 1,0-1-1,-1 1 1,1-1-1,-1 1 0,1-1 1,-1 1-1,1-1 1,-1 1-1,0-1 1,0 3-1,1 6 119,-1 1 0,-1 12 1,0-5-29,1-5-90,10 372 1102,6-98-195,-6 164 760,-9-450-1614,-1 0 0,0 1 0,0-1 0,0 0 0,0 1 0,0-1 0,-1 0 0,1 1 0,0-1 1,-1 0-1,1 0 0,-1 1 0,1-1 0,-1 0 0,1 0 0,-1 0 0,0 0 0,0 1 0,1-1 0,-1 0 0,0 0 1,0-1-1,-2 3 0,0-2 96,0 0 1,-1 0 0,1 0 0,0-1-1,0 1 1,-1-1 0,1 0-1,0 0 1,-4 0 0,4 0-181,1 0 0,0-1 0,0 1 0,-1 0 1,1-1-1,0 0 0,0 1 0,-1-1 0,1 0 1,0 0-1,0 0 0,0-1 0,0 1 0,0 0 1,1-1-1,-4-2 0,-69-58-2852,37 28-1626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29.9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199 0 3320,'0'0'17100,"-21"118"-16412,-5-64-264,0 10-128,-5 0-96,-1-4-64,6-11-32,6-10-64,9-14-40,6-15-512,5-25-976,0-20-3473,16-9-1753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30.3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 14963,'0'0'5553,"115"-5"-5065,-89 5-120,0 0-224,-11 0-32,1 5-112,-16 24-1000,0-4-945,-21 9-1199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30.7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99 46 15547,'0'0'2823,"21"-5"-2769,68-20 45,-74 21-64,28-7 185,-39 11-198,0-1 0,-1 1 0,1 0 0,-1 1 0,1-1 0,-1 1-1,6 1 1,-7-2-16,0 1 0,-1 0-1,1 0 1,-1-1-1,0 1 1,1 0 0,-1 0-1,0 0 1,1 1-1,-1-1 1,0 0 0,0 0-1,0 1 1,0-1 0,0 0-1,0 1 1,0-1-1,-1 1 1,1 0 0,-1-1-1,2 4 1,0 3 42,-1-1 0,0 1 0,1 10 0,-2-15-33,1 13 41,0 1 0,-1 0-1,-1-1 1,-1 1 0,0-1 0,-1 0 0,-1 1-1,0-1 1,-1-1 0,-1 1 0,0-1 0,-2 0 0,-11 20-1,6-18-72,0 0-1,-27 26 0,38-41-41,0 0-1,0 0 1,0 0-1,0 0 1,-1 0-1,1-1 1,-1 0-1,1 1 1,-1-1-1,0 0 1,1 0-1,-1 0 1,0-1-1,0 1 1,0 0-1,1-1 1,-1 0-1,0 0 1,-5 0-1,6 0-134,1 0 0,-1-1 0,1 1-1,0 0 1,-1-1 0,1 1-1,-1-1 1,1 1 0,0-1 0,-1 1-1,1-1 1,0 0 0,-1 0-1,-1-1 1,-14-22-5694,13 18 4573</inkml:trace>
  <inkml:trace contextRef="#ctx0" brushRef="#br0" timeOffset="1">188 22 12802,'0'0'5954,"-37"157"-4698,16-93 400,0-5-560,-10 0-399,10-9-305,-5-11-320,11-9-72,4-16-120,6-9-457,5-19-4272,10-6-4809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31.2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14683,'0'0'6449,"0"143"-5769,0-103-456,0-1-128,0-5-80,0-9-16,0-5-72,0-15-720,0-10-1312,5-20-1929,1-14-2409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31.5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194 0 9794,'0'0'7889,"1"3"-7846,2 2-36,-1-1 6,0 0 0,1 0-1,-2 1 1,1-1-1,0 1 1,-1-1-1,0 1 1,0-1-1,0 10 1,0 6 43,-1 7 355,-1 0 0,-6 37 0,-121 512 1404,127-573-1812,-11 48 68,-3-1 0,-25 58 0,33-97-116,7-11 37,0 0 0,0 0 1,0 0-1,0 0 0,0 0 0,-1 0 0,1 0 0,0 0 1,0 0-1,0 0 0,0 0 0,0-1 0,0 1 0,-1 0 0,1 0 1,0 0-1,0 0 0,0 0 0,0 0 0,0 0 0,0 0 1,0 0-1,0 0 0,0 0 0,-1 0 0,1-1 0,0 1 1,0 0-1,0 0 0,0 0 0,0 0 0,0 0 0,0 0 1,0 0-1,0-1 0,0 1 0,0 0 0,0 0 0,0 0 1,0 0-1,0 0 0,0 0 0,0-1 0,0 1 0,0 0 0,0-26-1579,0 16 651,0-32-4224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8:58.915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1 0 6265,'0'0'11753,"0"1"-11138,0 10-139,1-1 1,5 18 0,-2-4-159,6 45 342,1 116-1,-6-5-614,-5-339-3859,0 89-907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32.0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0 188 13810,'0'0'3917,"18"-7"-3645,2-1-205,-1 1 5,0-2-1,-1 1 1,33-23-1,-8 1 19,-26 16-82,1 1 0,1 1 0,0 0 0,0 2 0,23-9 0,-37 17-9,-1 1 1,0 0 0,0 0 0,1 0-1,-1 0 1,0 1 0,1 0-1,-1 0 1,0 0 0,1 0 0,5 2-1,-7-1 15,-1 0-1,1 0 0,0 0 0,-1 0 1,1 0-1,-1 1 0,0-1 0,1 1 0,-1 0 1,0 0-1,0 0 0,0 0 0,0 0 1,0 0-1,-1 0 0,1 1 0,1 3 0,5 10 197,-2 0-1,0 0 1,0 0-1,-2 1 1,0 0-1,3 33 0,-4 107 474,-4-95-435,1-48-196,0 1 0,-1 0 0,0-1 0,-1 1 0,-1-1 0,0 1 0,-1-1 0,-1 0 0,-7 16 0,11-29-68,1-1 0,0 1 0,-1 0 1,1 0-1,-1-1 0,1 1 0,-1 0 0,1-1 0,-1 1 0,0 0 0,1-1 0,-1 1 0,0-1 0,1 1 0,-1-1 0,0 1 0,0-1 0,1 0 0,-1 1 0,0-1 0,0 0 1,0 0-1,0 1 0,1-1 0,-1 0 0,0 0 0,0 0 0,0 0 0,0 0 0,0 0 0,0 0 0,1-1 0,-1 1 0,0 0 0,0 0 0,0-1 0,0 1 0,1 0 0,-1-1 0,0 1 1,0-1-1,1 1 0,-1-1 0,0 1 0,1-1 0,-1 0 0,1 1 0,-1-1 0,1 0 0,-2-1 0,-3-8-956,0-1 0,0 0 0,1 0 0,-4-21 0,4 19 114,-27-113-5504,21 73 10428,9 41 1319,3 12-4328,5 1-608,0 0 0,-1 1 0,1 0 0,0 0 0,-1 1 0,0 0 0,1 0-1,5 4 1,-1-1-128,2 1-448,-6-4 293,1 1 0,10 7-1,-16-9-741,0-1 0,0 1-1,0 0 1,-1 0 0,1 0 0,-1 0-1,3 3 1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36.4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9858,'0'0'8121,"1"2"-7218,8 17 31,0 1-1,5 23 1,11 26-522,-11-36-483,17 55 0,-29-63-2750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36.9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1 178 9009,'0'0'4927,"22"1"-4259,70-1-125,-86-1-491,0 1 1,0-1-1,0-1 0,0 1 1,0-1-1,-1 0 0,1 0 1,0-1-1,-1 1 0,0-1 1,8-6-1,6-3 44,59-31 437,93-37-1,-158 76-469,0 1-1,1 0 0,-1 1 1,1 0-1,0 1 0,27 1 1,-28 0 32,-10 0-80,1 0 0,-1 1 0,1-1 0,-1 1 0,1 0 0,-1 0 0,0 0 0,0 0 0,1 1 0,-1-1 0,0 1 0,0 0 0,-1 0 0,1 0 0,0 0-1,0 0 1,3 5 0,-3-3-3,1 0-1,-1 1 0,0-1 1,-1 1-1,1 0 0,-1 0 0,0 0 1,0 0-1,0 0 0,1 8 1,0 18 66,0 0 0,-3 42 0,0-35-11,-2-13 321,-1 0-1,-1 0 1,-9 32 0,9-38-309,1-6 63,-1 0-1,-5 12 0,8-21-62,0-1 1,-1 0-1,1-1 1,-1 1-1,0 0 0,0 0 1,0-1-1,0 1 1,-1-1-1,1 0 0,-1 1 1,-4 2-1,3-3-104,1 0 0,-1 0-1,0 0 1,1 0 0,-1-1-1,0 0 1,0 0 0,0 0-1,0 0 1,0 0 0,0-1-1,0 0 1,0 0 0,0 0-1,0 0 1,0-1 0,-4 0-1,-13-8-1759,0-5-828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37.4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 1 9113,'0'0'6578,"0"6"-6442,2 45 639,-1-17 368,-1 0 0,-8 61 0,5-74-845,-3 12-42,5-29-453,2-5-352,4-8-1352,4-13-602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47 1 15483,'0'0'3417,"1"9"-3238,4 105 1397,-6-102-1421,-1-1 0,0 1 1,0-1-1,-1 1 1,-5 10-1,-1 10-391,8-29-319,0 0 0,-1 1 1,1-1-1,-1 0 1,1 0-1,-1 1 0,-4 4 1,-4 2-3054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38.1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85 14075,'0'0'5969,"93"-15"-4921,-51 0-392,5 0-240,0 5-128,5-4-192,-5 9-88,-5-5 16,-11 10-24,-5 0-704,-10 0-1816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38.7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167 1 12458,'0'0'6251,"-2"20"-6188,1-4-65,0 2 12,-1 0 0,0 0 0,-2 0 0,0 0 0,-12 34 1,-107 195 149,112-225-98,11-22-60,0 0 0,0 0 0,0 0 0,0 0 0,0 0 0,0 0 0,0 0 0,0 0 0,0 0 0,1 0 0,-1 0 0,0 0 0,0 0 0,0 0 0,0 0 0,0 0 0,0 0 0,0 0 0,0 0 0,0 0 0,0 0 0,0 0 0,1 0 0,-1 0 0,0 0 0,0 0 0,0 0 0,0 0 0,0 0 0,0 0 0,0 0 0,0 0 0,0 1 0,0-1 0,0 0 0,0 0 0,0 0 0,1 0 0,-1 0 0,0 0 0,0 0 0,0 0 0,0 0 0,0 0 0,0 0 0,0 0 0,0 0 0,0 1 0,0-1 0,0 0 0,27-29 328,-15 15-128,135-127 1994,-117 115-2017,2 2-1,1 2 1,41-22-1,-71 42-191,0 0 0,1 1 1,-1 0-1,1-1 0,-1 1 0,1 0 0,0 1 0,-1-1 0,7 0 0,-9 1-20,-1 0 0,1 0 1,-1 0-1,0 0 0,1 0 0,-1 0 1,1 0-1,-1 1 0,0-1 0,1 0 1,-1 0-1,0 0 0,1 0 0,-1 1 1,0-1-1,1 0 0,-1 0 0,0 0 1,1 1-1,-1-1 0,0 0 0,1 1 1,-1-1-1,0 0 0,0 1 0,1-1 1,-1 0-1,0 1 0,0-1 0,0 15-869,-14 17-2271,13-30 2467,-19 37-10549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39.1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 1 12698,'0'0'3473,"5"142"-2793,-5-73 512,0 15 393,0 4-537,0 1-448,-5-5-200,0-11-240,-1-23-16,-4-11-64,10-24-80,-5-15-128,0-20-688,5-9-3897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39.8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0 133 12226,'0'0'7409,"21"-5"-6759,68-18 102,-75 19-660,-1 0 0,-1-2 0,1 1 0,-1-2 0,0 1 0,0-2 0,-1 0 0,17-15-1,-16 14-36,14-15-43,-25 23-34,-15 1-1958,-39 0-6534,26 0-1037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40.1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168 1 10666,'0'0'6300,"0"11"-5141,-1 33 186,-14 80 1,-69 171-427,39-187-885,31-80-514,13-27 237,-3 3 251,4-4-103,0 0 0,0 0 0,0 0-1,-1 0 1,1 0 0,0 0 0,0 0-1,0 0 1,0 0 0,0 0 0,-1-1-1,1 1 1,0 0 0,0 0 0,0 0-1,0 0 1,0 0 0,0 0-1,-1 0 1,1 0 0,0-1 0,0 1-1,0 0 1,0 0 0,0 0 0,0 0-1,0 0 1,0-1 0,0 1 0,0 0-1,0 0 1,0 0 0,0 0 0,0-1-1,0 1 1,0 0 0,0 0 0,0 0-1,0 0 1,0 0 0,0-1 0,0 1-1,0 0 1,0 0 0,0 0 0,0 0-1,0 0 1,1-1 0,-1-27-8763</inkml:trace>
  <inkml:trace contextRef="#ctx0" brushRef="#br0" timeOffset="1">361 198 17147,'0'0'4193,"47"118"-3697,-31-84-192,-11-9-168,-5-5-88,0-11-48,0 1-504,-11-5-1936,-9-5-4730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26.62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94 1 14779,'0'0'3657,"6"3"-3571,-3-1-76,-1-1 2,0-1-1,0 1 0,0 0 0,-1 0 1,1 1-1,0-1 0,-1 0 0,1 0 0,-1 1 1,1-1-1,-1 1 0,0-1 0,0 1 0,0 0 1,1 0-1,-1-1 0,-1 1 0,1 0 0,0 0 1,0 3-1,3 14 295,-1 1 0,1 32 1,-3-42-274,0 0 1,3 16 0,1-1-10,6 38-6,2 18 25,2 73 275,-10-86-7,4 100 63,-9-41-10,0-125-308,0-1-1,-1 1 1,1-1-1,0 1 1,-1-1-1,1 1 1,-1-1-1,1 0 1,-1 1 0,0-1-1,0 0 1,0 1-1,0-1 1,0 0-1,0 0 1,0 0-1,0 0 1,-2 2-1,1-2 70,-1 1-1,0 0 1,1-1-1,-1 1 1,0-1-1,0 0 1,0 0-1,-5 1 1,4-1-132,0 0 0,0-1 0,-1 0 0,1 0 0,0-1 0,0 1 0,0-1 0,0 1 1,0-1-1,0-1 0,0 1 0,0-1 0,-7-3 0,0-1-513,1-1 0,0-1 1,-13-11-1,-21-22-3397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8:59.377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1 71 4176,'0'0'13742,"10"-9"-13644,31-29-32,-38 35-56,1 0 0,-1 0 0,1 1 0,-1 0 0,1-1 0,7-2 1,-8 4-3,0 1 1,0-1-1,-1 1 1,1-1-1,0 1 1,4 0 0,-2 0 6,-5 1-11,1 0 0,0-1-1,-1 1 1,1 0 0,-1 0 0,1-1-1,-1 1 1,1 0 0,-1 0-1,0 0 1,1 0 0,-1-1 0,0 1-1,0 0 1,0 0 0,0 0-1,1 0 1,-1 0 0,-1 1 0,2 1 32,5 25 89,-1-9 78,4 35 1,-3 29 333,5 123 479,-11 36-192,-8-253-383,-12-25-479,2 0 1,1-1-1,2-1 0,-14-49 0,27 78 23,1 1 0,-1 0 0,1-1 0,1-15 0,0 23 15,0 0-1,1-1 0,-1 1 0,0 0 0,1 0 1,-1 0-1,1 0 0,0 0 0,-1 0 1,1 0-1,0 0 0,0 0 0,-1 0 1,1 0-1,0 0 0,0 0 0,0 0 0,0 1 1,0-1-1,2-1 0,28-12 3,-19 9-1,4-3-717,-1-1-1,0-1 1,0 0-1,25-23 1,-12 7-5136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40.4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17827,'0'0'3625,"88"69"-6946,-72-69-8337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40.9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94 10746,'0'0'8742,"22"-13"-8326,69-38-253,-66 36-153,-23 13-26,0 1 0,1-1 0,-1 1 0,1-1 1,-1 1-1,1 0 0,0 0 0,-1 0 0,1 0 0,0 1 0,0-1 1,5 0-1,-7 1-9,-1 0 0,0 0 1,0 0-1,1 1 0,-1-1 1,0 0-1,0 0 0,1 0 1,-1 0-1,0 0 0,0 0 1,1 1-1,-1-1 0,0 0 1,0 0-1,0 0 0,1 1 1,-1-1-1,0 0 0,0 0 1,0 1-1,0-1 0,0 0 1,0 0-1,1 1 0,-1-1 1,0 0-1,0 0 0,0 1 1,0-1-1,0 0 0,0 1 1,0-1-1,0 13-55,0-8 76,0 103 47,0-104-53,1-1 1,-1 1 0,1-1-1,0 1 1,1-1 0,-1 0 0,1 1-1,-1-1 1,1 0 0,0 0-1,0 0 1,0 0 0,5 4-1,-4-3 64,1 0-1,-1 1 1,0-1-1,0 1 1,3 8-1,-3 0 51,0 0 0,-1 0-1,0 0 1,-1 0-1,-1 27 1,0-23-19,0-11-63,-1 0 1,1 0-1,-1 0 0,0-1 0,-1 1 1,1 0-1,-1 0 0,0-1 1,-1 1-1,0-1 0,1 0 1,-1 0-1,-1 0 0,1 0 0,-1 0 1,0-1-1,-7 7 0,8-9-126,1 0-1,-1 0 1,0-1-1,0 1 1,0-1 0,1 1-1,-2-1 1,1 0-1,0 0 1,0-1-1,0 1 1,0-1-1,0 1 1,-1-1-1,1 0 1,0 0-1,0 0 1,-1-1 0,1 1-1,0-1 1,-5-2-1,-14-9-3771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41.3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12826,'0'0'4513,"6"25"-3306,0-1-912,2 5 78,-1 0 0,-2 1 0,4 52 0,-8 280 1269,-2-199-1657,2-159-707,1-5 340,3-11-265,35-128-1848,-15 62-184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41.7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5697,'0'0'11511,"0"22"-10172,0 74-311,0 208-308,1-323-2020,0-1 0,2 1 0,6-24 0,-3 16-1029,5-41-6205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42.0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38 0 13498,'0'0'3294,"4"2"-2896,-1-1-307,0 0-31,-1-1 0,1 1 0,-1 1 0,1-1 0,-1 0 0,0 0 0,0 1 0,1 0 0,-1-1-1,3 4 1,-2-1-24,1 1 0,-1 0 0,1 0-1,-1 0 1,-1 0 0,1 1 0,-1-1 0,0 1-1,0-1 1,2 9 0,-1 10 278,-1 0-1,0 0 1,-3 29 0,0-11 21,1 266 945,0-306-1276,0-1 0,0 0 0,0 1 0,0-1 0,0 0 0,0 1 0,-1-1 0,1 0 0,0 1 0,-1-1 0,1 0 0,-1 0-1,1 1 1,-2 1 0,1-3 1,1 0 0,-1 1-1,1-1 1,0 0-1,-1 0 1,1 1 0,-1-1-1,1 0 1,-1 0-1,1 0 1,0 0 0,-1 0-1,1 0 1,-1 0-1,1 0 1,-1 0 0,1 0-1,-1 0 1,1 0-1,-1 0 1,1 0 0,-1 0-1,1 0 1,0 0-1,-1-1 1,1 1 0,-1 0-1,-2-2-28,-1 0-1,1-1 0,0 1 1,1 0-1,-1-1 1,0 0-1,1 0 0,-4-5 1,-4-8-138,0-1 1,1 0 0,1-1-1,1 0 1,-10-36 0,16 51 380,1-1 0,-1 0 0,1 0 0,0 0 0,0-4 0,0-1 280,1 8-479,-1 1-1,0-1 1,0 0 0,1 0-1,-1 1 1,1-1 0,-1 0-1,0 1 1,1-1 0,-1 0 0,1 1-1,-1-1 1,1 1 0,0-1-1,-1 1 1,1-1 0,0 1-1,0-1 1,17-9 13,-13 8-4,0-1-261,0 1 0,1-1 0,0 2-1,-1-1 1,1 0 0,0 1 0,0 0 0,0 1 0,0 0 0,9 0 0,6 0-4160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47.7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53 1 15227,'0'0'6900,"0"0"-6901,1 0 0,-1 0 0,0 0 0,0 0 0,1 0 0,-1 0 0,0 0 0,0 0 0,1 0 0,-1 0 0,0 1 1,0-1-1,0 0 0,1 0 0,-1 0 0,0 0 0,0 0 0,0 1 0,0-1 0,1 0 0,-1 0 0,0 0 0,0 0 0,0 1 0,0-1 1,0 0-1,0 0 0,0 1 0,1-1 0,-1 0 0,0 0 0,0 0 0,0 1 0,0-1 0,0 0 0,0 0 0,0 1 0,0-1 0,0 0 0,0 0 1,0 1-1,-1-1 0,2 23-57,-1-11 54,1 1 0,-1-1-1,-1 0 1,-1 1 0,1-1-1,-2 1 1,-7 22 0,-32 57-3,42-92 5,0 1 0,0-1 0,0 0 0,0 0 0,-1 0 0,1 0 0,0 1 0,0-1 0,0 0 0,0 0 0,0 0 0,0 0 0,0 1 0,0-1 0,0 0 0,0 0-1,0 0 1,0 1 0,0-1 0,0 0 0,0 0 0,0 0 0,0 0 0,0 1 0,0-1 0,1 0 0,-1 0 0,0 0 0,0 0 0,0 1 0,0-1 0,0 0 0,0 0 0,0 0 0,1 0 0,-1 0 0,0 0 0,0 1 0,0-1 0,0 0 0,0 0 0,1 0 0,-1 0 0,0 0 0,0 0 0,0 0 0,1 0 0,-1 0-1,0 0 1,0 0 0,0 0 0,0 0 0,1 0 0,-1 0 0,0 0 0,0 0 0,0 0 0,1 0 0,12-2 15,-13 2-14,12-3 67,-1 0 1,-1-1-1,1-1 1,13-7-1,41-27 351,-55 33-383,22-16 95,-19 13-142,0 0 0,1 1 1,0 0-1,25-9 0,-39 17 0,0 0 1,0 0-1,0 0 0,1 0 1,-1 0-1,0 0 0,0 0 0,0 0 1,0 0-1,0 0 0,1 0 1,-1 0-1,0 0 0,0 0 1,0 0-1,0 0 0,0 0 1,1 0-1,-1 0 0,0 0 1,0 0-1,0 0 0,0 0 0,0 0 1,0 0-1,1 0 0,-1 0 1,0 1-1,0-1 0,0 0 1,0 0-1,0 0 0,0 0 1,0 0-1,0 0 0,0 1 1,1-1-1,-1 0 0,0 0 0,0 0 1,0 0-1,0 0 0,0 1 1,0-1-1,0 0 0,0 0 1,0 0-1,0 0 0,0 0 1,0 1-1,0-1 0,0 0 0,0 0 1,0 0-1,0 0 0,-1 0 1,1 1-1,0-1 0,0 0 1,-1 6-516,0-1 0,-1 1 0,1-1 0,-1 0 0,-1 1 0,1-1 0,-1 0 0,0 0 0,0 0 0,-5 6 0,-18 27-14295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48.1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0 1400,'0'0'16867,"5"119"-16130,-5-70 367,0 5-496,0 0-280,0-10-144,-5-9-40,5-6-136,-5-9-8,5-10 0,0-30-3057,0-4-1912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48.4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3 13034,'0'0'2528,"8"-1"-2327,23 0-26,-30 1-171,-1 1 1,1-1-1,-1 0 1,1 1-1,-1-1 1,1 0-1,-1 1 1,1-1-1,-1 1 1,1-1-1,-1 1 1,0-1-1,1 1 1,-1-1-1,0 1 1,0-1-1,1 1 1,-1 0-1,0-1 1,0 1-1,0-1 1,1 1-1,-1 0 1,0-1-1,0 1 1,0 1-1,-1 21-8,1-14 7,0 36 915,-11 82 0,-4-11 181,-7 35-572,19-144-487,1-11 28,-8-67-2805,5 19-2480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48.7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0 311 15315,'0'0'3271,"0"16"-3306,0 53-42,1-40-11,3-18-206,-4-10 258,1 0-19,0 0-1,-1-1 1,1 1-1,0 0 0,-1-1 1,1 1-1,0-1 1,0 1-1,0-1 1,-1 1-1,1-1 0,0 0 1,0 1-1,0-1 1,0 0-1,0 0 0,0 1 1,-1-1-1,1 0 1,0 0-1,0 0 1,0 0-1,0 0 0,2-1 1,-1 1 23,1-1 1,-1 1-1,1-1 0,-1 0 1,1 0-1,-1 0 1,0 0-1,1 0 1,2-2-1,4-5 83,-1 0-1,0 0 1,12-17 0,-2 3 142,8-10 188,93-105 673,-93 110-567,1 2 1,58-42-1,-60 52-422,-23 14 105,-3-2-450,0 1 0,1-1 1,-1 0-1,0 0 0,0 1 1,0-1-1,-1 1 0,1-1 1,-3-2-1,0-1-1789,-11-18-8768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49.1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 1 11042,'0'0'3737,"-1"19"-3304,0 2-298,-2 99 649,3 142 1125,0-262-1880,0 1-1,0-1 1,0 0-1,0 1 1,0-1-1,0 1 0,1-1 1,-1 1-1,0-1 1,0 0-1,1 1 1,-1-1-1,0 1 0,0-1 1,1 0-1,-1 1 1,0-1-1,1 0 1,-1 1-1,1-1 0,-1 0 1,0 0-1,1 1 1,-1-1-1,1 0 1,0 0-1,18 4 776,21-7 11,-34 2-797,0-1 0,0 0 1,9-5-1,-13 6-31,0 0-394,-12 1-5230</inkml:trace>
  <inkml:trace contextRef="#ctx0" brushRef="#br0" timeOffset="1">1 587 17915,'0'0'2977,"120"-69"-2905,-110 54-72,-10-5-880,0 1-1873,0 4-8569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9:00.129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1 1 5473,'0'0'15055,"1"22"-14744,7 72-135,-6 27-37,-3-74-166,2-47 25,-1 1-1,0-1 1,1 0 0,-1 1 0,1-1 0,-1 1 0,0-1-1,1 0 1,-1 1 0,1-1 0,-1 0 0,1 0 0,-1 1-1,1-1 1,-1 0 0,1 0 0,-1 0 0,1 1 0,-1-1-1,1 0 1,0 0 0,-1 0 0,1 0 0,-1 0 0,1 0-1,-1 0 1,2-1 0,19 0-3,-19 1 5,5-1 9,0 0 0,-1-1-1,1 0 1,0 0 0,-1 0-1,1-1 1,9-5 0,39-30 141,-33 23-110,30-20-88,-51 34 40,0 1 0,-1 0 0,1-1 0,0 1 0,-1 0 0,1 0 0,0-1 0,-1 1 0,1 0 0,0 0 0,-1 0 0,1 0 0,0 0 0,0 0 0,1 0-1,-2 0-13,0 0-1,1 1 1,-1-1-1,0 0 1,0 0-1,1 0 1,-1 1-1,0-1 0,0 0 1,1 0-1,-1 1 1,0-1-1,0 0 1,1 0-1,-1 1 0,0-1 1,0 0-1,0 1 1,0-1-1,0 0 1,0 1-1,1-1 1,-1 1-1,0 1-148,0 1 1,0-1-1,0 0 0,-1 1 0,1-1 1,0 0-1,-1 1 0,0-1 1,-1 4-1,-21 32-1986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49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13690,'0'0'2317,"0"25"-2250,0 78 169,0-87-40,0-1 0,4 21-1,-3-30-115,1-1 0,0 0-1,0 0 1,0 0 0,1 0-1,3 5 1,-4-6 61,0 0-1,1-1 1,-1 1 0,1-1-1,0 1 1,0-1 0,0 0-1,1 0 1,-1 0 0,1-1-1,-1 1 1,1-1 0,0 0-1,0 0 1,0 0-1,0 0 1,1-1 0,-1 1-1,0-1 1,1 0 0,-1-1-1,0 1 1,1-1 0,-1 0-1,6 0 1,18 0 246,52-2 728,-72 1-1002,1 0 0,-1-1 0,0 0 0,0 0 0,0-1 0,0 0 0,10-5 0,-17 7-97,0 1-1,0-1 0,0 1 0,0-1 1,-1 0-1,1 1 0,0-1 1,0 0-1,0 0 0,-1 0 0,1 0 1,-1 0-1,1 0 0,0 0 1,-1 0-1,0 0 0,1-2 0,0-20 112,-2 5-102,0-12-615,-2 0 1,-9-46-1,-3 3-3735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50.24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0 123 16859,'0'0'3332,"6"13"-5384,0-1 1766,-2-5 136,-1 0 0,1 0-1,-2 0 1,1 0-1,-1 0 1,0 0 0,0 1-1,-1-1 1,0 0-1,0 11 1,-3 0 154,0 0 0,-1-1 1,0 1-1,-2-1 0,-11 30 0,15-45 303,3-4-86,35-57-364,53-115 0,-57 101-1965,-2 7-2264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50.6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126 1 12498,'0'0'5576,"-6"21"-4999,-45 141 551,-7 37-927,56-193-202,0 0-3,0 0-1,1 0 1,0 0-1,0 0 1,0 8-1,4-13-122,0-1 118,0-1-1,0 1 0,0-1 1,1 1-1,-1-1 0,-1 0 1,1 0-1,0-1 1,0 1-1,3-3 0,28-21 27,-18 13-2,35-28 107,67-47 20,-116 86-138,-1 1 0,0-1 0,1 0 0,-1 1 0,1-1 0,-1 0 0,1 1 0,-1 0 1,1-1-1,-1 1 0,1 0 0,1 0 0,-2 0 4,-1 1 1,0-1-1,0 0 0,1 1 0,-1-1 1,0 1-1,0-1 0,0 1 1,0-1-1,1 1 0,-1-1 1,0 1-1,0-1 0,0 1 0,0-1 1,0 1-1,0-1 0,0 1 1,-1 0-1,1 2 46,0 5 21,-1 1-1,0-1 1,-1 0 0,0 1-1,0-1 1,-1 0 0,0 0-1,0 0 1,-1-1-1,-8 14 1,5-11-691,0 0 1,-1 0-1,0-1 0,-1 0 0,0-1 0,0 1 1,-11 6-1,-11 1-8486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50.9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36 99 13634,'0'0'2458,"-4"26"-1454,-14 83 314,12-74-484,1 38 0,3-37-632,2 10-558,9-84-81,2 0 1,2 0-1,2 1 0,25-47 0,-25 55 248,30-41-1,-37 58 187,1 0 1,0 1-1,1 1 1,1 0-1,21-17 1,-30 26 7,0 0 1,0 0 0,-1 0-1,1 1 1,0-1 0,0 0-1,0 1 1,0-1 0,0 1-1,0 0 1,0 0 0,1 0-1,-1 0 1,2 0 0,1 0 69,-4 0-42,-1 1-1,1-1 1,-1 0 0,1 1 0,-1-1 0,1 1 0,-1-1 0,0 1 0,1-1 0,-1 1 0,0-1-1,1 1 1,-1-1 0,0 1 0,0-1 0,0 1 0,1-1 0,-1 1 0,0-1 0,0 1 0,0 0-1,0-1 1,0 1 0,0-1 0,0 1 0,0 0 0,0-1 0,0 1 0,-1-1 0,1 1 0,0 0-1,0 4 215,0 17 257,1 8-118,-2 0-1,-1 0 0,-1 1 0,-8 33 0,5-41-290,3-10-28,-9 21 0,12-33-75,0 0 0,0-1 0,0 1 0,0-1-1,-1 1 1,1 0 0,0-1 0,-1 1 0,1-1 0,0 1 0,-1-1 0,1 1 0,0-1-1,-1 1 1,1-1 0,-1 1 0,1-1 0,-1 1 0,1-1 0,-1 0 0,1 1-1,-1-1 1,1 0 0,-1 0 0,0 1 0,1-1 0,-1 0 0,0 0 0,1 0 0,-1 0-1,1 0 1,-1 0 0,0 0 0,1 0 0,-1 0 0,0 0 0,1 0 0,-1 0 0,1 0-1,-1 0 1,0-1 0,0 1 0,-1-2-239,0 1 0,0-1 1,0 1-1,1-1 0,-1 0 0,0 1 0,1-1 0,0 0 0,-1 0 1,-1-3-1,-8-23-4235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51.2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11 0 12226</inkml:trace>
  <inkml:trace contextRef="#ctx0" brushRef="#br0" timeOffset="1">11 0 12226,'113'13'3894,"-90"-10"-2762,-25 26-223,0-1-1,-2 0 1,-1 1-1,-14 44 1,0-9-589,-45 102 1,57-151-342,-7 12-386,14-26 338,0-1 1,0 0-1,0 0 0,0 0 1,-1 0-1,1 1 0,0-1 0,0 0 1,0 0-1,0 0 0,-1 0 1,1 0-1,0 1 0,0-1 1,0 0-1,-1 0 0,1 0 0,0 0 1,0 0-1,-1 0 0,1 0 1,0 0-1,0 0 0,0 0 1,-1 0-1,1 0 0,0 0 0,0 0 1,-1 0-1,1 0 0,0 0 1,0 0-1,0 0 0,-1 0 1,1 0-1,0-1 0,0 1 0,0 0 1,-1 0-1,1 0 0,0 0 1,0 0-1,0-1 0,0 1 1,-1 0-1,1 0 0,0 0 0,0 0 1,0-1-1,0 1 0,0 0 1,-1-17-4990</inkml:trace>
  <inkml:trace contextRef="#ctx0" brushRef="#br0" timeOffset="2">79 370 9458,'0'0'12810,"125"64"-12562,-99-60-248,-5-4-8,0 0-792,-11-9-2136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51.8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14723,'0'0'7593,"31"59"-7489,-20-34-104,-6 9-32,-5 5-840,0-4-1280,-5-6-5138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52.1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16771,'0'0'3489,"0"128"-3321,0-69-96,0 0-72,0 0 8,0-10-8,0-19-8,0-11-440,20-73-3233,-4-10 2641,5-5-5330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52.55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349 213 15755,'0'0'5633,"120"-104"-5193,-83 75-240,-6 4-56,-10 0 72,-6 11-144,1 4-72,-16 5-40,-5 5-168,-21 15-608,-6 9-6441</inkml:trace>
  <inkml:trace contextRef="#ctx0" brushRef="#br0" timeOffset="1">349 213 10506,'-78'-54'2472,"65"48"-1356,13 6-1109,-1 0-1,1 0 0,0 0 1,0 0-1,0 0 0,0 0 0,0 0 1,0 0-1,-1 0 0,1 0 1,0 0-1,0 0 0,0 0 0,0 0 1,0 0-1,-1 0 0,1 0 1,0 0-1,0 0 0,0 0 1,0 0-1,0 0 0,0 0 0,0 0 1,-1 1-1,1-1 0,0 0 1,0 0-1,0 0 0,0 0 0,0 0 1,0 0-1,0 0 0,0 1 1,0-1-1,0 0 0,0 0 0,1 8 57,0 50 1512,-1 32 704,-20 177 0,-54 99-476,-17 2-747,57-236-743,29-111-683,-10 24 1,8-31-1534,-3-11-2425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53.1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116 0 13314,'0'0'8818,"-21"138"-8642,5-103-160,-10 14-16,0-10-976,0-9-3825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53.5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15643,'0'0'4569,"21"133"-3785,-21-99-176,10 1-368,-5-1-104,-5-9-136,5-5-456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9:00.492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0 0 14579,'0'0'2805,"6"23"-2609,0 2-126,1 2 47,-1 1-1,-1-1 1,2 43-1,-5 202 1039,-3-154-279,-5-61-571,6-246-7041,0 122-379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53.9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0 113 11706,'0'0'2107,"24"-5"-1652,77-18 339,-84 18-403,0-1 0,0 0 0,-1-2 0,18-10 1,-20 11-4,0 0 1,18-7-1,-20 10-206,-8 2-137,0 1 0,0-1-1,0 1 1,0 0 0,0 0 0,0 0-1,0 1 1,0-1 0,0 1 0,7 0-1,-11 0-22,1 1-1,-1-1 0,1 0 0,0 0 0,-1 0 1,1 1-1,-1-1 0,1 0 0,-1 0 0,1 1 1,-1-1-1,0 0 0,1 1 0,-1-1 1,1 1-1,-1-1 0,0 1 0,1-1 0,-1 0 1,0 1-1,0-1 0,1 1 0,-1-1 0,0 1 1,0 0-1,1 0 0,-1 17 655,0-11-387,1 17 74,-2 0 0,-1 0 0,0 0 0,-10 40 1,5-41-335,0 0 1,-2 0 0,0-1 0,-1 0-1,-1-1 1,-19 27 0,27-44-267,-1-1 1,1 1-1,-1 0 1,0-1 0,0 0-1,0 0 1,0 0-1,0 0 1,-1-1-1,1 0 1,-1 0 0,0 0-1,0 0 1,0-1-1,0 0 1,0 0-1,-5 1 1,-16 3-4253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54.24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1 117 13474,'0'0'3766,"9"-4"-3234,-5 2-460,9-3 280,-1-1-1,1-1 1,19-13-1,56-48 619,-80 64-901,-8 9 21,-11 15-2,9-15-124,-48 71-821,-8 16-634,53-81 1311,5-11 179,-1 0-1,1 0 1,0 0 0,0 0-1,0 0 1,0 1 0,0-1-1,0 0 1,0 0 0,0 0-1,0 0 1,0 1 0,0-1 0,0 0-1,0 0 1,0 0 0,0 0-1,0 1 1,0-1 0,0 0-1,0 0 1,0 0 0,1 0-1,-1 0 1,0 1 0,0-1-1,0 0 1,0 0 0,0 0-1,0 0 1,0 0 0,0 0-1,1 1 1,-1-1 0,0 0-1,0 0 1,0 0 0,0 0 0,0 0-1,1 0 1,-1 0 0,0 0-1,0 0 1,0 0 0,0 0-1,1 0 1,-1 0 0,0 0-1,0 0 1,8 0 110,-8-1-93,6 0 196,0-1 0,0-1 0,0 1 0,0-1 0,0 0 0,-1 0 0,9-8 0,2 1 66,10-8-152,-1-1 0,26-25 1,-51 43-292,1 1-1,-1-1 1,0 0 0,1 1 0,-1-1 0,1 1 0,0 0-1,-1-1 1,1 1 0,-1-1 0,1 1 0,0 0-1,-1-1 1,1 1 0,-1 0 0,1 0 0,0 0 0,1-1 0</inkml:trace>
  <inkml:trace contextRef="#ctx0" brushRef="#br0" timeOffset="1">183 156 8649,'0'0'6363,"2"18"-5529,12 112 1141,-11-87-663,-1 52 0,-2-63-1184,0-30-122,0-1 0,0 0 0,0 0 0,0 0-1,0 1 1,0-1 0,0 0 0,-1 0 0,1 0-1,0 0 1,-1 0 0,1 1 0,-1-1 0,1 0 0,-1 0-1,1 0 1,-1 0 0,0 0 0,0 0 0,1-1-1,-1 1 1,0 0 0,0 0 0,0 0 0,0-1-1,0 1 1,0-1 0,0 1 0,0 0 0,0-1 0,-2 1-1,1-1-36,0 0-1,1 0 0,-1 0 1,0 0-1,0 0 1,0 0-1,1-1 0,-1 1 1,0-1-1,0 1 0,1-1 1,-1 0-1,0 1 0,1-1 1,-1 0-1,1 0 1,-1 0-1,1 0 0,-3-2 1,1-1-263,1 1 0,-1-1 0,1 0 0,-1 1 1,-1-6-1,-12-20-3219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54.6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12706,'0'0'9067,"3"20"-9021,9 58-134,-12-76 56,0-1 1,1 0-1,-1 1 1,0-1-1,1 0 1,-1 0-1,1 0 1,-1 1-1,1-1 1,-1 0-1,1 0 1,0 0-1,0 0 1,-1 0-1,1 0 1,2 1-1,-3-2-14,1 1-1,0-1 0,-1 0 1,1 0-1,0 0 0,-1 0 1,1 0-1,0 0 1,0 0-1,-1 0 0,1 0 1,0 0-1,-1 0 0,1 0 1,0 0-1,0-1 0,5 0-378,-2 1 213,0 0 0,0-1 0,1 0 0,-1 0 0,0 0 0,0 0 0,0-1 0,0 1 0,6-5-1,4-2-341,16-14-1,9-6 136,-28 22 491,0 1 0,0 0 0,0 1-1,1 0 1,13-2 0,-14 3 574,1 2 1,-1-1 0,0 1-1,0 1 1,20 2 0,-30-2-574,1 1 0,-1-1 0,1 1-1,-1-1 1,1 1 0,-1 0 0,0 0 0,1 0 0,-1 0 0,0 0 0,1 0 0,-1 0 0,0 0 0,0 0 0,0 0 0,0 1 0,0-1 0,0 0 0,-1 1 0,1-1 0,0 1 0,-1-1 0,1 1 0,-1-1-1,1 1 1,-1 0 0,0 1 0,-1 1-547,-8-3-1241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55.3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1 169 12938,'0'0'4296,"12"1"-3580,4 0-428,1-1 0,0 0 0,-1-1 0,1-1 0,-1 0-1,1-2 1,18-5 0,117-63 879,-41 18-840,-55 34-262,-44 13-148,-57 35-1766,27-16-896,-17 9-7173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55.8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4216,'0'0'10798,"4"7"-10561,-1 7 739,-1 0-1,0 0 1,-1 23 0,1 5 451,4 31-443,-5-67-880,1 2-481,6-19-970,1-17-1594,-3-10-1437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56.1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11 8585,'5'-5'3841,"5"5"-3841,-4-5-448,-1 5 448,0 0 0,0 15 1864,-5 9-319,0 6-49,0-1-40,0 1-439,0-10-601,0-11-296,0-4-120,5-14-704,11-16-1761,0-14-2912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56.5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272 0 18852,'0'0'3808,"-37"128"-3192,32-108-303,0 4-201,0 1-64,5 4 0,-11 6-40,1-6-8,-6 6-144,-5-1-217,1 1-263,-33 29-792,12-10-2529,-6-5-5913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56.8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 0 11378,'0'0'6241,"-5"118"-5185,0-78-95,5-1-449,-6-9-248,6-6-112,0-9-152,0-5 0,6-30-4129,-1-9-4513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57.4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1 128 9602,'0'0'9251,"22"0"-8396,70-2-274,-87 1-541,-1 1-1,1 0 0,0-1 1,0 0-1,-1 0 0,1-1 1,0 0-1,-1 1 0,0-1 1,1-1-1,-1 1 0,0 0 0,7-6 1,-2 1 24,17-11 18,35-26-43,-61 43-38,2-1 0,0 0 1,1 0 0,-1 1 0,0-1-1,1 1 1,-1-1 0,1 1 0,5-2-1,10-4 38,-16 6-40,0 0 0,0 0-1,0 0 1,1 0 0,-1 1 0,0-1 0,1 1-1,-1-1 1,0 1 0,5 0 0,-7 0-18,0 12-217,-3-3 227,1-1 0,-1 0 0,0 0 0,0 0 0,-1 0 0,0 0 0,-7 8 0,-4 10 9,-149 280-61,101-163 121,62-141-72,-1 1-13,1 1 1,-1-1 0,1 1-1,0-1 1,0 1 0,0-1 0,1 1-1,-1 7 1,8-11-80,-2 0 104,-2 0 0,1 0 0,0 0 0,-1 0 0,1-1 0,0 1 0,-1-1 0,1 0 0,-1 0 0,1 0 0,-1 0 0,1-1 0,4-2 0,25-19 1,49-46 1,-27 21 10,-40 36 6,2-2-10,1 0 0,19-11 0,-30 21-2,-1 0 0,1 1-1,0 1 1,0-1 0,0 1 0,0 0 0,1 0 0,-1 1 0,0 0-1,9 0 1,-15 2 3,0-1 1,0 0-1,0 0 0,-1 0 0,1 0 0,0 1 0,0-1 0,0 0 0,-1 1 1,1-1-1,0 1 0,-1-1 0,1 1 0,0-1 0,-1 1 0,1-1 0,0 1 1,-1 0-1,1-1 0,-1 1 0,1 0 0,-1-1 0,0 1 0,1 0 0,-1 0 0,0-1 1,1 1-1,-1 0 0,0 0 0,0 1 0,3 30 514,-3-32-510,0 15 99,0-1-1,-1 1 1,-1-1-1,-4 19 1,5-29-182,-1 1 1,1 0 0,-1-1 0,0 0 0,-1 1 0,1-1 0,-1 0 0,0 0 0,0 0-1,0 0 1,0-1 0,-1 0 0,1 1 0,-1-1 0,0 0 0,-6 3 0,-16 5-1910,5-5-2134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57.8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37 0 12762,'0'0'3268,"4"6"-3183,10 17-21,-14-22-33,1-1-1,-1 1 1,1 0-1,-1 0 1,1 0-1,-1 0 1,0 0-1,1 0 1,-1 0-1,0-1 1,0 1-1,0 0 1,0 0-1,0 0 1,0 0 0,0 0-1,0 0 1,0 1-1,0 6 446,1-4-221,2 8 369,-1 1 0,0-1 0,-1 17 1,-1 80 576,1-59-1013,-3 160 243,-31 417 248,15-341-389,4-31-133,13-145-315,1-157-4457,0-5-2903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9:00.837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0 11 10266,'0'0'6668,"14"-2"-6516,3-1-114,-4 1 10,0 0-1,26 1 1,-32 1-39,9 1 11,9 13-22,-24-13-2,0 0 0,0-1 1,0 1-1,0 0 0,0 0 1,-1 0-1,1 0 0,0 0 1,-1 0-1,1 1 0,-1-1 1,1 0-1,-1 0 0,1 0 1,-1 1-1,0-1 0,1 0 1,-1 2-1,0 25 73,0-16-43,5 135 1102,1 79 305,-1-97-994,-5-125-415,-1-4 32,1 0-59,-1 0-1,1-1 1,0 1 0,0 0 0,-1 0 0,1 0 0,0 0 0,0 0 0,-1 0 0,1-1 0,0 1 0,0 0-1,-1 0 1,1 0 0,0-1 0,0 1 0,0 0 0,0 0 0,-1-1 0,1 1 0,0 0 0,0 0-1,0-1 1,0 1 0,0 0 0,0 0 0,0-1 0,-28-74-1258,14 36 457,-14-41-2611,-3-4-5064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1:58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17971,'0'0'6442,"5"133"-6442,11-69-176,-11-20-1777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31.1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5825,'0'0'14650,"0"11"-14822,0-6 156,1 0 0,0 0 0,0 0 1,1-1-1,-1 1 0,3 5 0,7 20 45,25 110 210,-35-134-323,1-1 0,0 1 0,0-1 0,0 1 0,4 6 0,-5-18-581,0-13-587,3-9-1232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31.5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1 178 8857</inkml:trace>
  <inkml:trace contextRef="#ctx0" brushRef="#br0" timeOffset="1">1 178 8857,'125'-57'5342,"-120"54"-5167,1 1 0,0 0 0,-1 0 0,1 0 0,12-1 0,-17 3-193,1 0 0,0-1 1,0 1-1,0-1 0,0 1 0,0-1 1,3-1-1,22-13 6,25-17 0,18-11 119,-67 42-96,0-1-1,0 0 1,1 1 0,-1 0 0,0 0 0,1 0 0,0 0-1,-1 0 1,1 1 0,-1-1 0,1 1 0,0 0 0,-1 0-1,7 2 1,-10-2 18,1 0-1,-1 0 1,1 0-1,-1 0 0,1 1 1,-1-1-1,1 0 1,-1 0-1,1 1 0,-1-1 1,0 0-1,1 1 1,-1-1-1,1 1 1,-1-1-1,0 0 0,1 1 1,-1-1-1,0 1 1,0-1-1,1 1 0,-1-1 1,0 1-1,0 0 1,1 15 532,-1-10-387,1 22 433,-1-8-330,1-1 1,-2 1-1,-1-1 0,0 0 1,-6 20-1,3-23-230,0-1 0,-1 0 0,-1 0 1,0-1-1,-1 1 0,-1-1 0,0-1 0,0 0 0,-18 18 0,24-29-121,0 1 1,1-1-1,-1 0 1,-1 0-1,1 0 1,0 0-1,0-1 1,-1 1-1,-3 0 1,6-2-28,0 1-1,0-1 1,-1 0 0,1 0 0,0 1 0,0-1 0,0 0-1,-1 0 1,1 0 0,0-1 0,0 1 0,-1 0 0,1 0-1,0-1 1,0 1 0,0-1 0,0 1 0,0-1 0,-1 1-1,1-1 1,0 0 0,0 1 0,0-1 0,1 0 0,-1 0-1,0 0 1,0 0 0,-1-1 0,1-1-413,-1 0 1,1 0-1,0 0 0,-1 0 1,2 0-1,-2-6 0,0-20-6096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31.8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79 0 12826,'0'0'4945,"10"74"-4857,-5-54-80,-5 4-8,0-4 0,-26 9-688,-5 1-2016,-5-10-9291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32.2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1 345 12170,'0'0'2353,"11"3"-1640,5 1-402,0 0 0,0-1-1,1-1 1,-1 0 0,0-2-1,1 0 1,20-2 0,-6-5 196,-1-2 1,0-1 0,0-1-1,52-29 1,87-57 926,31-16-617,-161 92-781,-18 10-34,-1 1-1,2 0 1,36-10-1,-43 18-238,-13 3-82,-3 3-189,-2 2 145,0 0-1,-1 0 1,0 0 0,0 0-1,0-1 1,0 1-1,-1-1 1,0-1-1,-6 6 1,-34 28-4938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32.6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26 1 8569,'0'0'7754,"0"172"-7490,-5-88 136,-6-11 592,6-9 217,5-14-609,-5-21-416,5-9-176,0-10 80,0-25-456,5-49-777,6-5-1791,-1 5-5442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32.9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47 1 6481,'0'0'5409,"0"15"-5296,0 74 22,0 137 4250,0 298-1831,-16-225-1338,11-277-1177,5-21-135,0-1 76,0 0-6,0 0 0,0 0 0,0 0 0,-1 0-1,1 0 1,0 0 0,0 0 0,0 0-1,-1 0 1,1 0 0,0 0 0,0 0 0,0 0-1,-1-1 1,1 1 0,0 0 0,0 0 0,0 0-1,0 0 1,-1 0 0,1-1 0,0 1 0,0 0-1,0 0 1,0 0 0,0 0 0,0-1-1,0 1 1,0 0 0,-1 0 0,1 0 0,0-1-1,0 1 1,0 0 0,0 0 0,0-1-1,-11-58-3608,1 25 898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33.4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60 114 14475,'0'0'2601,"12"-2"-2587,4-1-13,-6 1-2,0 1 0,0 0 1,20 0-1,-29 13-571,-1 79-1344,0-91 1921,0 0-1,0 1 1,0-1 0,1 1-1,-1-1 1,0 0-1,0 1 1,1-1-1,-1 1 1,0-1-1,1 0 1,-1 0-1,1 1 1,-1-1 0,0 0-1,1 0 1,-1 1-1,1-1 1,-1 0-1,1 0 1,-1 0-1,1 0 1,-1 0-1,0 1 1,1-1 0,-1 0-1,1 0 1,-1 0-1,1 0 1,-1 0-1,1-1 1,-1 1-1,1 0 1,-1 0-1,1 0 1,0-1 0,-1 1 16,1 0-18,0 0 0,0 1 0,-1-1 1,1 0-1,0 0 0,0 0 0,-1 1 1,1-1-1,0 0 0,-1 1 0,1-1 0,0 1 1,-1-1-1,1 1 0,0-1 0,-1 1 1,1-1-1,-1 1 0,1-1 0,-1 1 1,1 0-1,-1-1 0,0 1 0,1 0 1,-1-1-1,0 1 0,1 0 0,-1 0 0,0-1 1,0 1-1,0 0 0,0 0 0,1 0 1,-1-1-1,0 1 0,-1 1 0,1 4-38,0 0 0,0-1-1,-1 1 1,-2 6-1,-2 2 22,0 0-1,-1 0 1,0 0 0,-2-1-1,1 0 1,-18 21-1,11-14 66,-28 37 693,-14 22 1625,54-73-1838,4-5-412,5-4-175,-7 3 79,15-10 68,-1 0 0,0 0 0,-1-1-1,14-15 1,4-3 46,134-140 52,-52 49-376,-81 87-3,-12 13 51,0 0 0,1 1 0,43-30 0,-59 46 120,1 1 0,-1-1-1,0 1 1,1 0 0,-1 1 0,1 0-1,0-1 1,-1 2 0,1-1 0,0 1 0,7 0-1,-12 0 21,0 0 0,0 0-1,0 0 1,0 1 0,-1-1-1,1 0 1,0 1 0,0-1-1,0 0 1,-1 1 0,1-1 0,0 1-1,0-1 1,-1 1 0,1 0-1,-1-1 1,1 1 0,0 0-1,-1-1 1,1 1 0,-1 0-1,0 0 1,1-1 0,-1 1-1,1 0 1,-1 0 0,0 0-1,0 0 1,0 0 0,1-1-1,-1 2 1,1 5 80,0 0-1,-1 0 1,0 8-1,0-10 31,0 5 64,1 5 3,-1-1 1,-1 1-1,0-1 0,-1 1 1,0-1-1,-1 0 1,-10 27-1,1-11-89,5-12-35,0 0-1,-1-1 1,-21 32-1,27-46-82,0 0 0,0-1 0,-1 0 0,1 1 0,-1-1 1,1 0-1,-1 0 0,0 0 0,0-1 0,0 1 0,0 0 0,-4 1 0,0-2-498,0 1 0,1-1 0,-1 0 0,0-1 0,-9 1 0,-15-1-7546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33.7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16875,'0'0'3481,"120"79"-3113,-79-49 584,1-1-400,0 1-312,5-6-192,-11-4-48,-10-10-576,-15-10-1056,-11-20-5378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34.1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70 7841,'0'0'11827,"136"0"-11811,-100-10 80,1 0-96,-1-5 72,-5 0-72,-5 6 48,-10-1-40,-11 10 0,-31 15-40,-5 14-3889,-6 5-10834</inkml:trace>
  <inkml:trace contextRef="#ctx0" brushRef="#br0" timeOffset="1">83 311 14299,'0'0'5321,"115"-59"-5185,-104 54-136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9:01.168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2 320 14563,'0'0'3207,"0"20"-2953,0 67-143,-1-39 108,0-35-77,1 1 1,2 15-1,-1-28-155,-1 1-1,0-1 0,0 0 1,1 0-1,-1 0 0,1 0 1,-1 0-1,1 0 0,-1 0 1,1 0-1,0 0 0,-1 0 1,1 0-1,0-1 0,0 1 1,0 0-1,0 0 0,0-1 1,-1 1-1,1 0 0,0-1 1,0 1-1,1-1 1,-1 1-1,2-1 0,-1 1-47,0-1 0,-1 0 1,1 1-1,0-1 0,0 0 0,0 0 0,0 0 0,0-1 0,-1 1 0,1 0 0,0-1 0,0 1 1,0-1-1,-1 0 0,1 1 0,2-3 0,3-2-22,0-1 0,-1 0 0,0-1 1,11-13-1,5-7 34,325-325 2026,-326 333-1915,-14 14-40,0-1-1,-1 0 1,0 0-1,7-9 1,-13 14-14,0 1 1,0 0 0,1-1 0,-1 1-1,0-1 1,0 1 0,0 0-1,1-1 1,-1 1 0,0-1 0,0 1-1,0 0 1,0-1 0,0 1-1,0-1 1,0 1 0,0 0 0,0-1-1,0 1 1,0-1 0,0 1-1,0 0 1,0-1 0,-1 1 0,1-1-1,0 1 1,0 0 0,0-1-1,0 1 1,-1 0 0,1-1 0,0 1-1,0 0 1,-1-1 0,1 1-1,0 0 1,-1-1 0,-16-8-164,9 5-36,-24-15-1870,5-1-1856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34.4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0 404 15011,'0'0'5313,"120"-108"-5161,-57 44-80,5-10-24,-11 10-48,5 10-64,-20 15-256,-21 39-1233,-16 0-1519,-5 14-2441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34.7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10418,'0'0'3944,"1"10"-3888,8 120 1464,-7 185 996,-2-114-1563,0-134-630,15 381 1511,-13-412-1772,2 0 1,2 0-1,13 52 0,-12-75-284,-7-13 206,0 0 1,0 0-1,0 0 1,0 0 0,0 0-1,0 1 1,0-1-1,0 0 1,0 0 0,0 0-1,1 0 1,-1 0-1,0 0 1,0 0 0,0 0-1,0 0 1,0 0-1,0 0 1,0 0 0,0 0-1,1 0 1,-1 0-1,0 0 1,0 0 0,0 0-1,0 0 1,0 0-1,0 0 1,0 0 0,0-1-1,0 1 1,1 0-1,-1 0 1,0 0 0,0 0-1,0 0 1,0 0 0,0 0-1,0 0 1,0 0-1,0 0 1,0 0 0,0 0-1,0-1 1,0 1-1,0 0 1,0 0 0,0 0-1,0 0 1,0 0-1,0 0 1,0 0 0,0 0-1,0-1 1,0 1-1,5-28-1566,-5 23 1563,5-56-2149,-5-7-3381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35.1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16931,'0'0'3969,"104"19"-3673,-78-14-152,-10-5-136,-11 0 32,5 5-40,-15 10-864,-16 0-961,-5 4-4832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35.4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10322,'0'0'10946,"26"138"-10858,-26-109-48,0 1-40,0-10-288,0-16-448,-10-4-768,-1-4-1249,1-16-3784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35.7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0 301 10162,'114'-34'2213,"-88"25"-1549,0-1 0,-1-1 0,0-1 0,-1 0 0,25-19 0,23-12 163,-33 21-547,5-3 34,2 2 0,68-25 0,-57 29-262,-43 18-24,-14 1-25,0 0 0,0 0 1,0 0-1,0 0 0,0 0 0,0 0 0,0 0 0,0 0 0,0 0 0,0 0 0,0 0 0,0 0 0,0 0 0,0 1 0,0-1 0,0 0 0,0 0 0,0 0 0,0 0 1,0 0-1,0 0 0,0 0 0,0 0 0,0 0 0,0 0 0,0 0 0,0 0 0,0 0 0,0 1 0,0-1 0,0 0 0,0 0 0,0 0 0,0 0 0,0 0 1,0 0-1,0 0 0,0 0 0,0 0 0,0 0 0,0 0 0,0 0 0,0 0 0,0 0 0,0 0 0,0 0 0,1 0 0,-1 0 0,0 0 0,0 0 0,0 0 0,0 0 1,0 0-1,0 0 0,0 0 0,0 0 0,0 0 0,0 0 0,0 0 0,0 0 0,0 0 0,1 0 0,-1 0 0,0 0 0,0 0 0,0 0 0,0 0 1,-1 4 56,-1-1 0,1 0 0,-1 0 1,0 0-1,0 0 0,0 0 1,0 0-1,0 0 0,-4 2 1,-10 14-140,-75 103-2319,49-62-1383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36.1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0 198 11178,'0'0'7965,"3"0"-8624,1-1 653,0 1 0,0-1-1,0 0 1,-1 0-1,1-1 1,0 1-1,0-1 1,-1 0-1,1 1 1,3-4-1,36-27 156,-35 26-143,57-54 156,-45 40-148,0 2-1,26-19 1,-45 36-28,0 0 0,0 1 1,0-1-1,0 0 0,1 1 1,-1-1-1,0 1 0,0-1 1,1 1-1,-1-1 0,0 1 1,1 0-1,-1 0 0,2 0 1,-3 18-72,-2-8 155,0-1 1,-1 1 0,0 0-1,-1-1 1,0 0 0,-1 0 0,0 0-1,-10 13 1,-8 16 1,-50 75-34,17-27-344,50-77 34,5-9-276,5-5 38,29-38 685,2 2-1,54-48 1,-86 85-22,-2 4-108,-1-1-1,1 1 0,-1-1 0,1 1 1,-1-1-1,1 1 0,-1-1 0,1 1 1,0-1-1,-1 1 0,1 0 1,0-1-1,-1 1 0,1 0 0,0-1 1,2 1 2550,-3 1-2740,0 0 54,-1 0 0,1 0 0,-1 0-1,1 0 1,-1 0 0,0 0 0,1-1-1,-1 1 1,0 0 0,0 0 0,-1 0-1,-1 3-336,-17 14-2968,-5 2-4055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36.4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14131,'0'0'2995,"13"7"-2439,37 22 72,-47-26-546,1 0 1,-1-1 0,0 1-1,0 1 1,0-1-1,-1 0 1,1 1-1,-1-1 1,0 1 0,0 0-1,0 0 1,0 0-1,-1 0 1,3 8-1,-2-5-25,1 2-122,-1 0 0,0-1 0,0 1-1,0 0 1,-1 0 0,-1 0 0,0 0 0,0 0-1,-2 13 1,2-21 8,-1-1-1,1 1 1,-1 0-1,1-1 1,-1 1-1,1-1 1,-1 1-1,0-1 1,1 1-1,-1-1 1,0 0-1,1 1 1,-1-1 0,0 0-1,1 0 1,-1 1-1,0-1 1,0 0-1,1 0 1,-1 0-1,0 0 1,0 0-1,1 0 1,-1 0-1,0 0 1,-1 0-1,-20-4-2338,19 3 1705,1 0-1,-1-1 0,0 0 0,0 1 0,-3-5 0,-15-13-5353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36.8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0 143 10218,'87'-22'1921,"-73"18"-1315,-1 0-1,0-1 0,18-10 1,-1 1 72,13-4 454,66-24 349,-93 38-1397,0-1 1,0 2 0,0 0-1,33-1 1,-47 4-79,0 1-1,0-1 1,0 0-1,0 0 1,0 1 0,0-1-1,0 1 1,0 0 0,0-1-1,0 1 1,0 0-1,-1 0 1,1 0 0,0 1-1,0-1 1,-1 0-1,1 1 1,-1-1 0,0 1-1,1-1 1,-1 1 0,0 0-1,0-1 1,0 1-1,2 3 1,-1 2 69,1 0 1,-1 0-1,-1 0 1,1 0-1,-1 0 1,0 10-1,0-7 12,0 1 1,-1-1-1,0 1 0,-1-1 1,-1 1-1,1-1 0,-1 0 0,-1 1 1,0-1-1,-7 14 0,-2 1 79,-1 0-1,-23 32 0,34-55-165,0 1-1,0-1 0,0 0 1,0 1-1,-1-1 0,-2 2 0,4-3-190,0-1-1,0 1 1,0-1-1,0 1 0,0-1 1,0 0-1,0 0 1,0 1-1,0-1 0,0 0 1,0 0-1,0 0 1,0 0-1,0 0 0,0 0 1,0 0-1,0 0 1,0-1-1,0 1 0,0 0 1,0-1-1,-2 0 0,-7-7-8376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37.1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58 1 11362,'0'0'7153,"5"84"-6664,-5-60-361,-5 1 0,-5-6-128,-11 11-793,5-15-919,6-1-2601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37.4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 0 11642,'0'0'7922,"0"123"-7674,0-98-176,0-5-72,-5-11-128,-1-9-1201,1 0-1015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9:01.514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48 0 9233,'0'0'9213,"0"25"-8903,0 80-217,0-86-68,1-1 0,5 34 0,-4-44-12,1 1 0,0 0 0,0-1 0,1 0 1,8 14-1,-11-19 6,1-1-1,-1 1 1,1-1 0,0 1 0,0-1 0,0 0 0,0 0 0,1 0 0,-1 0-1,1 0 1,-1-1 0,1 1 0,-1-1 0,1 1 0,0-1 0,0 0-1,0 0 1,-1 0 0,1-1 0,0 1 0,0-1 0,0 1 0,0-1 0,0 0-1,4-1 1,1 1 171,-1 0 0,1-1 1,15-2-1,-21 2-206,0 1 1,0-1 0,0 0 0,1 0 0,-1 0 0,0 0 0,0 0 0,-1 0-1,1 0 1,0-1 0,0 1 0,-1-1 0,1 1 0,0-1 0,-1 0 0,0 1-1,2-3 1,-3 4-52,0-1-1,0 1 0,0 0 0,-1 0 0,1 0 0,0 0 1,0 0-1,0 0 0,0-1 0,-1 1 0,1 0 0,0 0 1,0 0-1,0 0 0,-1 0 0,1 0 0,0 0 1,0 0-1,0 0 0,-1 0 0,1 0 0,0 0 0,0 0 1,0 0-1,-1 0 0,1 0 0,0 0 0,0 0 1,0 0-1,-1 0 0,1 1 0,0-1 0,0 0 0,0 0 1,0 0-1,-1 0 0,1 0 0,0 1 0,-19 7-4626</inkml:trace>
  <inkml:trace contextRef="#ctx0" brushRef="#br0" timeOffset="1">0 679 15139,'0'0'4369,"145"-61"-3825,-102 36-152,-5 0-264,-12 10 16,-4-1-144,-17 1-520,-5 10-856,-21 5-1145,-6-5-7329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37.8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0 12122,'-42'66'2061,"39"-56"-1576,6-6-230,9-4-41,-8-1-103,68 1 676,-72 0-810,0 1-1,0-1 1,0 0 0,0 0-1,0 1 1,0-1-1,0 0 1,0 0 0,0 1-1,0-1 1,0 0 0,0 0-1,0 1 1,0-1-1,0 0 1,0 0 0,0 0-1,0 1 1,0-1-1,0 0 1,-1 0 0,1 1-1,0-1 1,0 0 0,0 0-1,0 0 1,-1 1-1,1-1 1,0 0 0,0 0-1,-1 0 1,-19 22 101,-1-2 0,-38 28 1,52-42 2912,12-5 136,3-2-3747,85-1 1387,-33-5-4036,-48 7-1815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38.18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17787,'0'0'1841,"63"113"-1473,-53-98-80,1 0-56,-1-5-136,1 4-8,-6 1-88,-5 0-136,0 0-1016,-16-10-3505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40.04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213 0 15307,'0'0'5286,"-7"24"-5203,-28 80 26,17-57 23,-45 81-1,21-43-84,21-46-33,13-25-35,-10 27 0,18-41-17,0 0 1,0 0 0,0 1 0,0-1-1,0 0 1,0 0 0,0 0 0,0 0 0,0 1-1,0-1 1,0 0 0,0 0 0,0 0-1,0 0 1,0 1 0,0-1 0,0 0-1,0 0 1,0 0 0,0 0 0,0 0 0,1 0-1,-1 1 1,0-1 0,0 0 0,0 0-1,0 0 1,0 0 0,0 0 0,1 0-1,-1 0 1,0 0 0,0 0 0,0 0-1,0 1 1,1-1 0,-1 0 0,0 0 0,12 1-333,7-2 434,5-3 44,-16 2-91,0 1-1,16-1 1,-24 2-19,1 0 0,-1 0 1,1 0-1,0 1 1,-1-1-1,1 0 0,-1 0 1,1 1-1,-1-1 0,1 0 1,-1 1-1,1-1 1,-1 1-1,0-1 0,1 0 1,-1 1-1,1-1 0,-1 1 1,0-1-1,0 1 0,1-1 1,-1 1-1,0 0 1,0-1-1,1 1 0,-1-1 1,0 1-1,0-1 0,0 1 1,0 0-1,0-1 1,0 1-1,0 0 0,-1 28 19,0-21-4,0 5 26,-1 0-1,-1 0 0,0 0 0,0-1 0,-2 1 0,-7 16 1,0-5-607,-1 0 1,-19 23 0,31-44 11,8-11-372,-2 4 821,-5 4 104,12-11 83,-1 1-1,16-11 1,-23 18 19,0 1 0,1 0 0,-1-1 0,1 1-1,-1 1 1,1-1 0,0 1 0,-1 0 0,1 0 0,0 0 0,7 0 0,-11 1-83,0 0 1,1 0-1,-1 1 1,0-1-1,0 0 1,1 1-1,-1-1 1,0 1-1,0-1 1,0 1-1,0-1 1,1 1-1,-1 0 1,0 0-1,0 0 1,0-1-1,-1 1 1,1 0-1,0 0 1,0 0-1,0 0 1,-1 1-1,1-1 1,-1 0-1,1 0 1,-1 0-1,1 2 1,1 4 49,0-1 0,0 1 0,0 13 0,1 30 628,-5 73 0,-12-12 48,21-186-1600,12-11-1956,1-6-5560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40.4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1 119 16563,'19'-8'539,"62"-28"-359,-69 30-170,0-1 0,16-11 1,-10 6-2,0 1 2,-15 9-7,0-1 0,1 1-1,-1 0 1,1 0 0,0 1 0,0-1 0,0 1 0,0-1-1,0 1 1,0 0 0,6 0 0,-9 1-2,-1 0 0,1 0 0,-1 1 0,0-1 0,1 0 0,-1 0 0,0 1 0,0-1 0,1 0 0,-1 1 0,0-1 0,1 0 0,-1 1 0,0-1 0,0 0 0,0 1 0,0-1 0,1 0 0,-1 1-1,0-1 1,0 1 0,0-1 0,0 0 0,0 1 0,0-1 0,0 1 0,0-1 0,0 0 0,0 1 0,0 18 202,0-13-107,0 21 119,0 29 356,-1 1 1,-14 79-1,15-135-568,-48 218 439,48-217-472,-1 0-1,1 0 1,-1 0 0,0-1 0,0 1 0,0 0 0,0 0 0,0 0 0,0-1 0,0 1 0,-1-1-1,1 1 1,-1-1 0,1 1 0,-1-1 0,1 0 0,-1 1 0,-2 0 0,1-1-274,0 0 0,1-1 0,-1 1 0,0 0 0,0-1 0,0 0 1,0 0-1,1 0 0,-1 0 0,0 0 0,0-1 0,0 1 0,-3-2 0,-14-6-5204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40.7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74 8545,'0'0'9591,"13"-13"-9559,41-36-97,-53 48 39,0 0 0,0 0-1,0 0 1,0 0 0,1 0 0,-1 0 0,0 0 0,1 1-1,-1-1 1,0 0 0,1 1 0,2-1 0,-4 1 4,1 0-1,-1 0 1,0 1 0,0-1 0,0 0 0,1 0 0,-1 1 0,0-1 0,0 0 0,0 1-1,0-1 1,1 0 0,-1 1 0,0-1 0,0 0 0,0 1 0,0-1 0,0 0 0,0 1-1,0-1 1,0 1 0,0-1 0,0 0 0,0 1 0,0-1 0,-1 1 0,1 2-129,1 8 110,-2 0-1,1 0 1,-1 0 0,-1-1-1,0 1 1,-1 0 0,-4 12-1,-2-2 533,-1 0 0,-16 26-1,24-42-334,13-16-382,-7 7 155,-1-1 1,0 0 0,0 0-1,0 0 1,-1 0 0,0 0-1,0 0 1,2-8 0,4-26-3270,-6 9-3740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41.1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64 102 17707,'-52'-92'1248,"51"91"-1235,1 1 1,0-1 0,-1 0-1,1 1 1,-1-1 0,1 0-1,-1 1 1,1-1 0,-1 1-1,1-1 1,-1 1 0,1-1-1,-1 1 1,0-1 0,0 1-1,1 0-13,-1 0 0,1 0 1,0 0-1,0 0 0,0 1 0,-1-1 0,1 0 0,0 0 0,0 0 0,0 1 0,0-1 0,0 0 0,0 0 0,0 1 1,-1-1-1,1 0 0,0 0 0,0 1 0,0-1 0,0 0 0,0 0 0,0 1 0,0-1 0,0 0 0,0 0 0,0 1 0,1-1 1,2 23-116,6 6 76,5 25 30,24 282 90,-23-163-91,-15-172 1,0-1 0,0 1 0,0 0 0,0 0 0,0 0 0,0-1 0,0 1 0,0 0 0,1 0 0,-1-1 0,0 1 0,0 0 0,1 0 0,-1-1 0,1 1 0,-1 0 0,0-1 0,1 1 0,-1 0 0,1-1 0,0 1 0,-1-1 0,1 1 0,-1-1 0,1 1 0,0-1 0,-1 1 0,2-1 0,-1 0-11,0 0 1,0-1-1,1 1 1,-1 0-1,0-1 1,0 1-1,0-1 0,0 0 1,0 1-1,0-1 1,0 0-1,-1 0 1,1 0-1,0 1 1,0-1-1,0 0 1,-1 0-1,1 0 0,-1 0 1,2-2-1,103-181-1472,13 18 387,-114 161 1095,-3 3 4,1 0 1,0-1 0,0 1-1,0 0 1,0 1-1,0-1 1,0 0 0,4-2-1,-4 3 149,-2 5 408,-1 0-475,0 0 1,0 0 0,0 0 0,0 0-1,-1 0 1,1 0 0,-1 0-1,0 0 1,-1-1 0,1 1 0,0-1-1,-1 0 1,-4 5 0,-10 9-95,-19 17 1,28-27 20,-9 8-263,-2-1 0,0 0 0,0-1 0,-29 13 0,28-17 249,13-7 135,1 1 1,0 0-1,0 0 0,0 1 1,-11 8-1,17-12-115,0 0 0,0 0-1,-1 0 1,1 0 0,0 0 0,0 0-1,0 0 1,0 0 0,0 1 0,-1-1 0,1 0-1,0 0 1,0 0 0,0 0 0,0 0 0,0 1-1,0-1 1,0 0 0,-1 0 0,1 0-1,0 0 1,0 1 0,0-1 0,0 0 0,0 0-1,0 0 1,0 0 0,0 1 0,0-1-1,0 0 1,0 0 0,0 0 0,0 1 0,0-1-1,0 0 1,0 0 0,0 0 0,1 0 0,-1 1-1,0-1 1,0 0 0,0 0 0,0 0-1,0 0 1,0 1 0,0-1 0,1 0 0,-1 0-1,0 0 1,0 0 0,0 0 0,0 0-1,1 1 1,10 0 70,133-1 1928,-136 1-1988,1-1 0,-1 1 0,0 1 1,1-1-1,-1 1 0,0 1 0,0-1 1,0 1-1,-1 1 0,1 0 0,-1 0 0,11 8 1,-5-3-47,-1 2 1,0 0-1,-1 0 0,-1 1 1,16 22-1,-21-26-195,-2-4-11,-1 0 0,0 0 0,1-1 0,0 1 0,0-1 0,0 0 0,1 1 0,-1-1 0,1-1 0,7 6 0,-6-7-2915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41.5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1 109 3936,'0'0'17060,"125"-40"-16508,-94 21-352,5 4-104,-4 0-88,-6 5-8,-11 1-128,-4 9-456,-11 9-664,-21 16-329,-5 0-1351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41.9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109 68 11466,'0'0'7807,"22"-8"-7293,69-26-277,-29 9-673,-61 25 365,-1 0-1,1 0 1,-1 0 0,0-1 0,1 1 0,-1 0-1,1 0 1,-1 0 0,1 0 0,-1 0-1,0 0 1,1 0 0,-1 0 0,1 1-1,-1-1 1,1 0 0,-1 0 0,0 0 0,1 0-1,-1 1 1,1-1 0,-1 0 0,0 0-1,1 1 1,-1-1 0,0 0 0,1 0 0,-1 1-1,0-1 1,0 0 0,1 1 0,-1-1-1,0 1 1,0-1 0,0 0 0,1 1 0,-1-1-1,0 1 1,0-1 0,0 0 0,0 1-1,0-1 1,0 1 0,0-1 0,0 1 0,0-1-1,0 0 1,0 1 0,0-1 0,0 1-1,0-1 1,0 1 0,-6 26-1900,1-13 419,-1 0 0,0-1 0,-13 22 0,-31 37-1644,31-46 3569,-36 46 1533,-31 30 5325,63-76-5037,18-21-1143,1 0 1,0 1 0,-6 9 0,10-15-1033,0 0 0,0 0 0,0 0 0,0 0 0,0 0 0,0 0 0,0 0 0,0 0 0,0 0 0,0 0 0,0 0 0,0 0 0,0 0 0,0 0 0,0 0 0,0 1 0,0-1 0,0 0 0,0 0 0,0 0 0,0 0 0,0 0 0,0 0 0,0 0 0,0 0-1,0 0 1,0 0 0,0 0 0,1 0 0,-1 0 0,0 0 0,0 0 0,0 0 0,0 0 0,0 0 0,0 0 0,0 0 0,0 0 0,0 0 0,0 0 0,0 0 0,0 0 0,0 0 0,0 0 0,0 0 0,0 0 0,0 0 0,0 0 0,0 0 0,1 0 0,-1 0 0,0 0 0,0 0 0,0 0 0,0 0 0,0 0 0,0 0 0,0 0 0,0 0 0,0 0 0,0 0 0,0 0 0,0 0 0,0 0-1,0 0 1,0 0 0,0 0 0,0 0 0,7-3-28,119-77 653,-57 35-509,36-29 81,12-8-3724,-112 81-488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42.29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12066,'0'0'2690,"3"1"-2676,-2-1-13,0 0 0,0 0 1,0 0-1,0 0 1,1 0-1,-1 1 1,0-1-1,0 0 1,0 1-1,0-1 1,0 1-1,0-1 1,0 1-1,0 0 1,0-1 0,0 1-1,0 0 1,0 0-1,0 0 1,0 0-1,-1-1 1,1 1-1,0 0 1,-1 0-1,1 0 1,-1 1-1,1-1 1,-1 0-1,1 0 1,-1 0-1,0 0 1,1 0 0,-1 0-1,0 1 1,0-1-1,0 2 1,8 384 2092,0-17-1360,-8 483 2433,1-949-5574,8 23-2269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42.7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16563,'0'0'5417,"84"5"-5417,-74-1 0,-5 1-264,-5 10-368,-5 10-744,-26-1-545,0 1-13026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9:01.891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1 0 14659,'0'0'1593,"0"23"-1122,0 75-428,0-69 55,0-1 0,2 0 0,8 39 0,-8-54 88,0-1 0,1 0-1,1 0 1,0 0 0,7 13 0,-10-22-51,1 0 0,0 0 0,0 0 0,1 0 0,-1 0 0,1 0 0,-1-1 0,1 1 0,0-1 0,0 0 0,0 0 0,0 0 0,0 0 0,0 0 0,1-1 0,-1 1 0,1-1 0,-1 0 0,1 0 0,-1 0 0,7 0 0,1 0 136,0 0 0,0-1 0,-1 0 1,1-1-1,15-3 0,-22 3-260,0 0 1,0 0-1,0-1 0,-1 1 1,1-1-1,0 0 0,-1 0 1,1 0-1,-1 0 0,0-1 1,0 1-1,0-1 0,0 0 1,0 0-1,-1 0 0,1 0 1,-1-1-1,3-3 0,0-5-403,0-1 0,-1 0 0,0 0 0,-1 0 0,2-25 0,-3-17-5362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43.1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16659,'0'0'3281,"41"133"-2537,-30-93-376,-6-6-232,0-4-80,-5-6-56,5-14-328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43.4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1 237 8241,'0'0'986,"17"-5"-391,123-35 1776,-98 24-770,61-32 0,-73 33-1269,44-26 207,-51 27-487,1 1 0,0 1 1,38-14-1,-55 24-35,0 1 0,0-1 0,0 1 0,12 1 0,-19-1-7,1 1-1,-1 0 1,0 0-1,1 1 1,-1-1-1,1 0 1,-1 0-1,0 0 1,1 0-1,-1 0 1,0 0-1,1 0 1,-1 1-1,0-1 1,1 0-1,-1 0 1,0 0-1,0 1 1,1-1-1,-1 0 1,0 0-1,0 1 1,1-1-1,-1 0 1,0 1-1,0-1 1,0 0-1,1 0 1,-1 1-1,0-1 1,0 1-1,0-1 1,0 0-1,0 1 1,0-1-1,0 0 1,0 1-1,0-1 1,0 0-1,0 1 1,0-1-1,0 0 1,0 1-1,0-1 1,0 1-1,0-1 1,-1 1-1,1 5 138,0-1-94,-1 0 0,1 0 0,-1 0 0,0 0 0,0 0 0,0 0 0,-1 0 0,0 0 0,0-1 0,0 1 1,-1 0-1,1-1 0,-6 7 0,-43 58-320,12-21-3219,-7 3-9627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43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1 153 12338,'0'0'6482,"10"-3"-7450,-6 2 968,6-1-1,-1 0 0,0-1 0,0 0 0,0-1 0,0 0 0,-1 0 0,9-6 0,63-53 34,-21 16-18,-48 41-33,-11 6 18,0 0-1,0 0 1,0 0 0,0-1 0,1 1 0,-1 0 0,0 0 0,0 0 0,0 0 0,0 0 0,0 0 0,1 0 0,-1 0-1,0 0 1,0 0 0,0 0 0,0 0 0,0 0 0,1 0 0,-1 0 0,0 0 0,0 0 0,0 1 0,0-1 0,0 0-1,0 0 1,1 0 0,-1 0 0,0 0 0,0 0 0,0 0 0,0 0 0,0 0 0,0 1 0,0-1 0,1 0-1,-1 0 1,0 0 0,0 0 0,0 0 0,0 0 0,0 1 0,0-1 0,0 0 0,0 0 0,0 0 0,0 3 26,0 1 0,0-1 0,0 0 0,-1 0 0,1 1 0,-1-1 0,0 0 0,1 0 0,-2 0 0,1 0 0,0 0 0,-1 0 0,-2 5 1,-4 6 48,-30 72 150,-120 237 212,148-308-573,30-52-1124,-8 11 979,11-18-695,58-102-7009,-41 88 6913,-35 51 1195,22-25 1190,-26 30-1035,1 1 0,0-1 1,-1 1-1,1-1 0,0 1 0,0 0 0,0 0 0,0 0 1,0 0-1,0 0 0,0 0 0,0 1 0,1-1 1,-1 1-1,3-1 0,-5 2-141,1 0 0,-1 0 0,0 0 0,0 0 0,1 0 0,-1 0 0,0 0 0,0 0 0,0 0 0,0 0 1,0 0-1,0 0 0,0 1 0,0 0 130,0 10-197,0 0 0,-1-1 0,0 1 0,0-1 0,-2 1 0,1-1 0,-1 0 0,-1 0 0,0 0 0,0 0 0,-1-1 0,-1 1 0,-9 13 0,1-7-783,-1 0 0,-1-1 0,-27 21 0,-22 12 2173,59-45-874,5-4-467,1 1 0,-1-1 1,0 0-1,1 1 0,-1-1 1,0 0-1,1 1 1,-1-1-1,1 1 0,-1-1 1,0 1-1,1-1 0,-1 1 1,1 0-1,0-1 0,-1 1 1,1 0-1,0-1 0,-1 1 1,1 1-1,8-1 773,-1-2-877,-1 1 1,0-1-1,0-1 1,0 1-1,0-1 1,11-4 0,36-21 87,-19 9-262,2 1-1058,-13-2-1595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44.2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17011,'0'0'3017,"47"138"-2945,-26-94 160,-10-9-176,9-11-56,-9-9-48,-6-5-600,0-10-729,-5-15-119,0-14-264,0-1-7082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44.5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0 187 11082,'9'0'221,"0"-1"1,-1 0-1,1 0 1,-1-1-1,1-1 0,-1 1 1,0-1-1,15-8 1,2-2-237,31-25 0,-8 5 319,-31 22-171,56-32 438,-64 39-526,0 0-1,0 0 1,1 1-1,0 0 1,-1 1-1,14-2 0,-22 4-15,0 0-1,0-1 1,0 1-1,0 0 1,0 0-1,0 0 1,0 0-1,0 0 1,0 0-1,0 1 1,-1-1-1,1 0 1,0 0-1,0 1 1,0-1-1,0 0 0,0 1 1,-1-1-1,1 1 1,0-1-1,0 1 1,-1 0-1,1-1 1,0 1-1,-1 0 1,1-1-1,0 1 1,-1 0-1,1 1 1,0 1 140,0 1 1,0-1 0,-1 0 0,0 0 0,1 1-1,-1-1 1,-1 4 0,1 2 37,1 8 102,-1-1 0,-1 1-1,-1-1 1,0 1-1,-1-1 1,-1 1 0,-8 24-1,0-16-137,0-1 0,-2 0-1,-1 0 1,-1-1 0,0-1-1,-27 26 1,39-43-332,-1 0-1,0 0 1,0-1 0,0 0 0,-1 0-1,0 0 1,1 0 0,-1-1-1,0 0 1,-1 0 0,1-1-1,0 0 1,-1 0 0,-11 2 0,-5-3-3305</inkml:trace>
  <inkml:trace contextRef="#ctx0" brushRef="#br0" timeOffset="1">11 320 13946,'0'0'4361,"104"-74"-4137,-73 50 97,0-1-217,-5 0-40,-5 6-64,-10-1-697,-6 5-799,-5 5-880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44.9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42 1 13714,'0'0'3857,"0"128"-3713,0-99-24,0-4-120,0 0 0,-16-1-144,0-9-1504,6-5-3433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45.2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0 159 14283,'0'0'2840,"16"0"-2463,50-5 239,-60 4-416,-1 0-1,1 0 0,-1 0 0,1-1 1,-1 0-1,1 0 0,-1 0 0,0-1 0,9-5 1,4-3 148,15-8 36,54-42 1,-63 43-331,-20 16-63,0-1 0,0 0-1,1 1 1,-1 0 0,1 0 0,-1 0 0,1 1 0,7-2-1,-10 3-364,1-1-1,-1 1 0,1 0 0,0 0 0,-1 0 0,1 0 0,-1 0 0,1 1 0,0-1 0,-1 1 0,1 0 1,-1 0-1,0 0 0,1 0 0,-1 0 0,5 3 0</inkml:trace>
  <inkml:trace contextRef="#ctx0" brushRef="#br0" timeOffset="1">615 31 17859,'0'0'3577,"31"69"-3585,-20-64-40,-11 5-208,5 0-216,-5 5-552,0 4-593,0-9-2351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45.9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1 197 8633,'0'0'11411,"120"-25"-10579,-68 6-208,0-11-272,5 1-144,-10-1-136,0 5-32,-10 11-32,-11-1 64,-11 10-72,-10 0-128,-10 5-256,-21 5-368,-5 10-5321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47.4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100 1 8433,'0'0'9107,"-2"26"-8888,2-22-217,-23 194 7,-28 121-10,38-233 50,8-38-17,0 71 1,5-118-31,0-1 1,0 1-1,0-1 0,0 1 1,0-1-1,0 1 0,0-1 0,0 1 1,0-1-1,1 1 0,-1-1 1,0 1-1,0-1 0,1 1 1,-1-1-1,0 0 0,0 1 0,1-1 1,-1 0-1,0 1 0,1-1 1,-1 0-1,1 1 0,-1-1 1,0 0-1,1 1 0,-1-1 0,1 0 1,-1 0-1,2 0 0,-1 1 18,1-1-1,0 0 1,0 0-1,0 0 1,0 0-1,0 0 0,-1 0 1,5-1-1,-1 0 42,0-1 0,0 0-1,0 0 1,0 0 0,-1 0-1,6-3 1,9-12 247,-1 0 0,32-39 0,-18 19-231,-9 12-538,32-47 0,-54 71 424,-1-1 0,1 1 0,0 0 0,-1 0 0,1 0 0,-1-1 0,1 1 0,-1 0 0,1-1 0,-1 1 0,0 0 0,0-1 0,0 1 0,1 0 0,-1-1 0,-1 1 0,1 0 0,0-1 0,0 1 0,0 0 0,-1-1 0,1 1 0,-1 0 0,1-1 0,-1 1 0,1 0 0,-1 0 0,0 0 0,0 0 1,1 0-1,-1-1 0,0 1 0,0 1 0,0-1 0,0 0 0,0 0 0,0 0 0,-1 0 0,1 1 0,0-1 0,0 1 0,-2-2 0,0 1 58,3 1-26,0 0 1,0 0-1,0 0 0,0 0 0,0 0 0,0 1 0,0-1 0,0 0 0,0 0 0,0 0 1,0 0-1,0 0 0,0 0 0,0 0 0,0 0 0,0 0 0,0 0 0,0 1 0,0-1 1,0 0-1,0 0 0,0 0 0,0 0 0,0 0 0,0 0 0,0 0 0,0 0 1,-1 0-1,1 0 0,0 0 0,0 0 0,0 0 0,0 0 0,0 0 0,0 0 0,0 1 1,0-1-1,0 0 0,0 0 0,0 0 0,-1 0 0,1 0 0,0 0 0,0 0 0,0 0 1,0 0-1,0 0 0,0 0 0,0 0 0,0 0 0,0 0 0,0-1 0,-1 1 1,1 0-1,0 0 0,1 10 1,-2 9 217,-6 30-1,0 11 703,-5 102 1101,-3 106-910,15-125-963,0-142-271,-2-4-312,-2-4 90,0 0 0,-1 0-1,0 1 1,-1-1 0,1 1 0,-1 1-1,0-1 1,-7-4 0,8 6 313,0 1-1,0 0 1,0 0 0,-1 0-1,1 1 1,-1-1 0,1 1-1,-1 1 1,0-1 0,0 1 0,0 0-1,-7 0 1,-34-4 2998,47 3-2820,0 0 0,0 0 0,-1 0 0,1 0 0,0 1 0,1-1 0,-1 0-1,0 0 1,1-3 0,3-3-125,0 1 1,1 0-1,0 0 0,0 1 0,9-10 0,11-13 19,249-377-1165,-157 179-3473,-88 167 2839,30-77-815,-23 46 4244,-29 78-824,-6 11-420,0 0 0,0 0 0,0 0 0,0 0 0,0 0 0,0-1 0,1-4 1152,9 7-477,-4 0-933,0 0 0,1 0 0,-1 1 0,0 0 0,14 5 0,-19-6-160,0 1 0,0 0 0,0 0 0,0 0 0,0 0 0,0 0 0,-1 0 0,1 1-1,0-1 1,-1 1 0,1-1 0,-1 1 0,1 0 0,-1-1 0,0 1 0,0 0 0,0 0 0,0 0 0,0 0 0,0 0 0,0 0 0,0 0 0,-1 0 0,1 4 0,0 4-178,-1 0 0,0 1 1,-1-1-1,0 0 0,0 0 0,-1 1 1,0-1-1,-1 0 0,0-1 1,-1 1-1,-8 15 0,-4 4-953,-2-1 0,-26 32 0,32-44 965,5-9 67,-6 10 1347,12-17-1202,1 0 0,0 0 1,0 1-1,0-1 0,0 0 0,-1 1 1,1-1-1,0 0 0,0 1 0,0-1 1,0 0-1,0 0 0,0 1 0,0-1 1,0 0-1,0 1 0,0-1 0,0 0 1,0 1-1,0-1 0,0 0 0,0 1 1,0-1-1,0 0 0,1 1 0,-1-1 1,0 0-1,0 0 0,0 1 0,0-1 1,1 0-1,-1 0 0,0 1 0,0-1 1,0 0-1,1 0 0,-1 0 0,0 1 1,0-1-1,1 0 0,-1 0 0,0 0 1,1 0-1,-1 0 0,0 1 0,1-1 1,-1 0-1,2 0-33,0 1 0,-1 0-1,1 0 1,0 0 0,-1 0 0,1 0 0,-1 0 0,1 0 0,-1 0-1,0 1 1,0-1 0,1 0 0,-1 1 0,0-1 0,0 1 0,0-1 0,-1 1-1,1 0 1,0-1 0,0 1 0,-1 0 0,1 0 0,-1 2 0,2 5-53,-1-1 0,-1 1 1,0 15-1,0-9 38,-1 21-15,-8 49 0,8-61 20,2-22-7,0-1 1,0 0-1,-1 0 1,1 0-1,0 0 1,0 0-1,0 0 1,0 0-1,0 0 1,1 0-1,-1 0 1,0 0-1,2 1 1,6 4-1,-6-2 1,-1 1 0,1-1 0,-1 1 0,0 0 0,0 0 0,0 0 0,-1 1 0,0-1 0,0 0 0,0 0 0,-1 1 0,0 8 0,1 0 14,1 161 1085,-3-97-774,1-3-187,0-74-123,0-1 0,-1 1 0,1-1 0,0 1 0,-1-1 1,1 1-1,-1-1 0,1 0 0,0 1 0,-1-1 0,1 0 0,-1 1 1,1-1-1,-1 0 0,1 0 0,-1 1 0,1-1 0,-1 0 0,0 0 1,1 0-1,-1 0 0,1 0 0,-1 0 0,1 0 0,-1 0 1,0 0-1,1 0 0,-1 0 0,1 0 0,-2 0 0,-3 0 73,-2 1-41,-7 1-72,-30-1 0,40-1-75,-1 0 0,1-1-1,-1 0 1,1 0 0,0 0 0,0 0-1,-1-1 1,1 1 0,0-1 0,-7-4-1,4 0-138,0 1 0,0-1 0,0 0 0,1-1-1,0 1 1,0-1 0,1-1 0,0 1-1,0-1 1,-6-13 0,11 21 257,0-1 0,-1 1 1,1-1-1,0 1 0,-1-1 0,1 1 0,0-1 0,0 0 1,0 1-1,-1-1 0,1 0 0,0 1 0,0-1 1,0 1-1,0-1 0,0 0 0,0 1 0,0-1 0,1 0 1,-1 1-1,0-1 0,0 1 0,0-1 0,0 0 1,1 1-1,-1-1 0,0 1 0,1-1 0,-1 1 0,0-1 1,1 1-1,-1-1 0,1 1 0,-1-1 0,1 1 1,-1 0-1,1-1 0,-1 1 0,1 0 0,0-1 1,3 0 36,-1 0 0,1 1 0,-1-1 0,1 1 0,-1-1 0,5 2 1,3-2 235,6 0-99,13-2 558,41 2 1,-63 1-612,1 1 0,-1 0 0,0 0 0,0 1 0,0 0 0,0 0 0,0 1 0,0 0 0,13 8 0,1 6 200,0 0 0,27 30-1,-22-21-210,-21-19 33,-1-2-1541,-6-14-1742,-8-13-2152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47.7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19084,'0'0'3712,"110"44"-3672,-100-34-40,1 0-1056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9:02.739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1 0 10546,'0'0'10570,"59"15"-10706,-49 1-320,-10 9-504,0 41-641,-5-5-2640,-11 0-6321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48.1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75 18243,'0'0'3577,"104"-10"-3393,-73 0-128,6 0-48,-1 0 0,-10-4-8,0 4-88,-10 5-184,-6 0-64,-20 15-1032,-16 9-2377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48.4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94 104 17531,'0'0'3265,"130"-54"-2937,-99 34-216,-4 6-112,-12 4 0,-4 5-368,-11 10-688,-21 24-289,-11 1-4256</inkml:trace>
  <inkml:trace contextRef="#ctx0" brushRef="#br0" timeOffset="1">0 414 16987,'0'0'3113,"125"-59"-2353,-57 20-352,5-5-88,0-1-200,-11 6-40,-9 4-80,-12 21-8,-15 4-352,-21 10-536,-5 5-600,-31 24 871,-16 1-2095,0-6-10139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48.8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12346,'0'0'4746,"5"7"-4843,0 1 95,-2 1 0,1 0 0,-1 0 0,-1 0 1,3 13-1,2 52 92,-3-30 79,15 297 1231,-18-6-105,-1-170-649,0 39 62,-1-84-321,2 109 67,7-151-293,-5-54-155,0-10-97,1-20-259,2-27-398,-4-21-1701,3-8-3475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49.2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17243,'0'0'5145,"94"30"-5057,-73-25-80,-5-1-8,-6 6 0,-10 0-192,-10 20-952,-17-1-568,-9 1-11387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49.6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17035,'0'0'2721,"31"133"-2089,-31-79-16,5 0-280,-5-5-216,0-14-48,0-6-72,0-19-216,0-35-2945,0-4-6721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50.0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1 268 10066,'0'0'3969,"19"0"-3540,-13 0-395,7 0 67,0 0 1,-1-1-1,1 0 1,0-1 0,0 0-1,-1-1 1,1 0-1,-1-1 1,21-10 0,116-74 1753,-92 51-1603,1 3-1,76-31 0,-99 54-278,-32 10 66,-1 1 0,0-1 0,1 1 1,-1-1-1,0 1 0,1 0 0,-1 0 1,0 0-1,1 1 0,-1-1 0,1 0 1,2 2-1,-3 5 958,-3 1-823,0 1 1,0-1 0,-1 0 0,0 0 0,0 0 0,0-1 0,-1 1 0,-1-1 0,1 1 0,-8 10 0,-4 5-331,-31 34 1,-7 3-2036,1-10-3672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50.3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0 162 4584,'0'0'15645,"18"-8"-15459,61-29-181,-64 29-2,0-1 1,-1-1-1,0 0 0,19-18 1,-24 19-9,1 1-1,-1 0 1,1 1 0,1 0 0,11-5-1,-21 11-27,-1 5 1,-4 8 38,0 0-1,-1 0 1,0 0 0,-12 19-1,0 1 27,-122 288-3,136-312-24,0 6-12,3-14-124,0-4-233,0-11-99,2-1 1,0 1-1,1 0 1,1-1-1,0 1 0,12-26 1,-15 38 349,5-13-345,0 1 0,1 0 0,1 1 0,13-20 1,-18 30 607,0 0 1,0 0 0,1 1 0,-1 0 0,1 0 0,0 0-1,0 0 1,0 0 0,0 1 0,0 0 0,0-1 0,1 2-1,-1-1 1,1 0 0,0 1 0,-1 0 0,1 0 0,0 1-1,0-1 1,5 1 0,-10 0-121,0 0 0,1 0-1,-1 0 1,1 0 0,-1 0 0,1 1 0,-1-1 0,0 0-1,1 0 1,-1 0 0,1 1 0,-1-1 0,0 0 0,1 1-1,-1-1 1,0 0 0,1 1 0,-1-1 0,0 0-1,0 1 1,1-1 0,-1 0 0,0 1 0,0-1 0,0 1-1,1-1 1,-1 0 0,0 1 0,0-1 0,0 1 0,0 0-1,1 16 607,-1-15-506,0 6-85,0-1 0,0 0 1,-1 0-1,0 1 0,0-1 1,0 0-1,-1 0 0,0 0 1,-1-1-1,0 1 0,0 0 1,0-1-1,-5 7 0,-26 35-1603,2-3-2158</inkml:trace>
  <inkml:trace contextRef="#ctx0" brushRef="#br0" timeOffset="1">63 487 10138,'0'0'7593,"125"-64"-7321,-99 49-192,-16 10-80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50.7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2664,'0'0'18236,"52"132"-17380,-36-87-400,-6-11-344,6-4-48,-6-11-64,1-4-432,-6-10-512,0-15-896,-5-14-345,0-6-4040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51.1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1 134 14547,'0'0'3088,"20"-8"-3056,-1 1-27,113-47 89,-110 43-37,5-3 54,33-12-1,-51 23-101,0 0 0,0 1-1,0 0 1,0 1-1,0 0 1,1 0-1,-1 1 1,10 1 0,-17-1 24,0 0 0,-1 1-1,1-1 1,-1 1 0,1 0 0,-1-1 0,1 1 0,-1 0 0,1 0 0,-1 0 0,0 0 0,1 0 0,-1 0 0,0 0 0,0 1 0,0-1-1,0 0 1,0 1 0,0-1 0,0 1 0,0-1 0,-1 1 0,1-1 0,-1 1 0,1-1 0,-1 1 0,1 0 0,-1-1 0,0 3 0,1 6 263,0-1 1,0 1 0,-2 16 0,0-24-275,0 11 69,-1 1 0,-1-1-1,0 0 1,-1-1 0,0 1 0,-1-1 0,-8 15 0,1-5-152,-1 0 1,-30 37-1,38-52-181,-1-1-1,0 0 1,-9 7-1,13-10-4,-1-1 0,0-1-1,0 1 1,0 0-1,0-1 1,0 0 0,-1 0-1,1 0 1,0 0 0,-1 0-1,-3 0 1,-17 0-3406,6-1-3771</inkml:trace>
  <inkml:trace contextRef="#ctx0" brushRef="#br0" timeOffset="1">32 262 10818,'0'0'9642,"130"-84"-9370,-104 59-160,-5 1-112,-10 4-160,-11 0-1112,0 10-761,0-4-6473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51.4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125 1 8089,'0'0'9826,"0"137"-9778,-5-107-48,-11 14-248,-5-9-1248,6-11-1705</inkml:trace>
  <inkml:trace contextRef="#ctx0" brushRef="#br0" timeOffset="1">0 321 14619,'0'0'6905,"104"9"-6753,-57-33-152,-10-16-872,-11 6-6834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9:03.069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0 664 7769,'0'0'11475,"59"-147"-11235,-26 82-104,4-11-136,-5-6-1105,11-34-1447,-10 25-1345,-7 4-4521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51.8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1 280 13114,'0'0'5903,"25"-3"-4533,-14 1-1223,20-2 179,0-1 0,0-2-1,-1-1 1,32-12 0,28-17 274,-3-3 1,102-64 0,-122 64-514,-56 31-99,-17 15-308,-1 0 1,0-1-1,0 0 1,-1 0 0,-9 5-1,-12 6-883,-34 26-3979,1-6-5675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52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9674,'0'0'9122,"26"93"-8458,-16-53-240,-10-1-136,0 5-48,0-9-40,0-1-104,0-14-40,0-5-40,5-30-632,0-20-2369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52.6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12394,'0'0'8170,"10"103"-8170,1-98-360,-1 0-1024,0-5-273,-4-20-471,4-5 71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53.0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517 1 18515,'0'0'5050,"0"118"-4906,0-93-32,0 9-112,0 1 0,-5 14-56,-21 10-473,0 0-391,-32 39-784,6-19-1345,0-5-1976</inkml:trace>
  <inkml:trace contextRef="#ctx0" brushRef="#br0" timeOffset="1">58 665 6385,'0'0'13243,"-26"128"-13059,21-83 504,-5 4 40,4 0-280,6 0-304,-5-9-72,0-1-32,5-19-40,0-6-168,0-9-488,10-49-2081,11-5 1761,0-5-1528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53.4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94 79 1568,'0'0'17835,"21"-12"-17261,64-34-296,-46 26-148,-38 19-67,-1 7-25,-1-1 1,0 1-1,0 0 1,0-1-1,-1 1 1,0-1-1,0 0 1,0 0-1,-1 0 0,-4 6 1,-3 9-18,-180 424-29,190-443 8,-4 7-7,1 0 0,1 0 0,-1 0 0,1 1 1,1-1-1,-1 13 0,2-21 7,0 1 0,0-1 0,1 1 0,-1-1 0,0 0 0,0 1 0,1-1 0,-1 1 0,1-1-1,-1 0 1,0 1 0,1-1 0,-1 0 0,1 1 0,-1-1 0,1 0 0,-1 0 0,1 0 0,-1 1 0,1-1 0,-1 0 0,1 0 0,-1 0 0,1 0 0,-1 0 0,1 0 0,-1 0 0,1 0 0,-1 0-1,1 0 1,-1 0 0,1 0 0,-1 0 0,1-1 0,0 1 0,4-1 2,0 1-1,-1 0 0,1-1-1,0 0 1,-1 0 0,0 0 0,1 0 0,-1-1 0,0 0-1,8-4 1,2-3 0,19-15 0,-17 12 5,112-94 43,-94 78-42,-24 19-7,0 0 1,0 1 0,1 0 0,0 1 0,1 0 0,0 1 0,14-6 0,-26 12-1,0 0 1,0 0 0,1 0-1,-1 0 1,0 0 0,0 0-1,0 0 1,1 0 0,-1 0-1,0 0 1,0 0 0,0 0-1,0 0 1,1 0 0,-1 0-1,0 0 1,0 0 0,0 0-1,1 0 1,-1 0 0,0 0-1,0 0 1,0 0 0,0 0-1,1 0 1,-1 0 0,0 0-1,0 0 1,0 1 0,0-1-1,1 0 1,-1 0 0,0 0 0,0 0-1,0 0 1,0 0 0,0 1-1,0-1 1,1 0 0,-1 0-1,0 0 1,0 0 0,0 1-1,0-1 1,0 0 0,0 0-1,0 0 1,0 1 0,0-1-1,0 0 1,0 0 0,0 0-1,0 1 1,0-1 0,0 0-1,0 0 1,0 0 0,0 0-1,0 1 1,0-1 0,-1 0-1,1 0 1,0 2 30,0 9 117,0 1 0,-1-1 0,-1 1 0,0-1 0,0 0 0,-7 18 0,-5 17-41,-9 25-42,20-63-101,-1 0-1,1 0 1,-2-1 0,1 1-1,-1-1 1,-7 8-1,11-14-23,0 0-1,-1 1 1,1-1-1,-1 0 1,0 0 0,1 0-1,-1 0 1,0-1-1,0 1 1,0 0-1,1-1 1,-1 1-1,0-1 1,0 1-1,0-1 1,0 0-1,0 0 1,-4 0-1,4-1-321,0 1 0,0 0 0,-1-1 0,1 1 0,0-1 0,0 0 0,0 0 0,0 0 0,0 0 0,-2-1-1,-17-20-9365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2:53.7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125 1 14755,'0'0'3055,"0"21"-2413,0 142 917,-35 297 1326,28-401-2648,-18 145 435,-32 385 659,56-496-2100,1-65-2870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03.1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234 0 16147,'5'1'2287,"-1"2"-2286,-3-2 26,-1 15 302,0-8-186,-1 1 0,0 0 1,-1-1-1,1 1 1,-2-1-1,1 0 1,-7 14-1,-4 3-123,-15 24-1,14-27 36,-25 43-24,-55 69 1,62-90 94,27-38 80,11-6-280,2-2 127,0-1-1,0 0 0,0-1 0,13-9 0,-16 10-33,1-1 0,-1 1-1,1 0 1,0 0-1,0 1 1,0-1-1,0 1 1,1 1 0,-1-1-1,10 0 1,-16 2-23,1 0 0,-1 0 0,0 0 0,1 1-1,-1-1 1,0 0 0,1 0 0,-1 0 0,0 0 0,1 1 0,-1-1 0,0 0 0,0 0 0,1 1 0,-1-1 0,0 0 0,0 0 0,1 1 0,-1-1 0,0 0 0,0 1 0,0-1 0,1 0 0,-1 1 0,0-1 0,0 0 0,0 1 0,0-1 0,0 1 0,0-1-1,0 0 1,0 1 0,0-1 0,0 0 0,0 1 0,0-1 0,0 1 0,0-1 0,0 0 0,0 1 0,0-1 0,-1 1 0,1 4-18,-2 10-2,0 0 0,0 0 0,-2-1 1,0 1-1,0-1 0,-9 17 0,7-17-37,-14 34-671,-28 45 0,30-58 76,16-32 573,4-5-365,24-18 407,-21 16 97,-1-1 1,1 2 0,0-1-1,-1 1 1,2-1 0,-1 1 0,0 1-1,1-1 1,9-2 0,-15 4-53,1 1 1,-1 0 0,1 0-1,-1 0 1,1 0 0,-1 0 0,1 0-1,-1 0 1,1 0 0,-1 0-1,1 0 1,-1 0 0,1 0-1,-1 0 1,1 0 0,-1 1 0,1-1-1,-1 0 1,0 0 0,1 1-1,-1-1 1,1 0 0,-1 0-1,0 1 1,1-1 0,-1 1 0,1-1-1,-1 0 1,0 1 0,0-1-1,1 1 1,-1-1 0,0 0 0,0 1-1,1 0 1,0 20 145,-1-13-77,0-5-45,-2 95 483,0-81-460,0 1 0,-1-1 0,-8 26 0,6-31-40,-6 25-26,19-76-409,35-71-80,-30 79 166,108-225-7824,-62 151 7047,8 0 3358,-43 72 324,2 1-1,45-44 1,-71 75-2557,0 1-1,0 0 0,0 0 0,0 0 1,0 0-1,0 0 0,1 0 1,-1 0-1,0 0 0,0 0 1,0 0-1,0 0 0,0 0 1,0 0-1,0 0 0,0-1 1,0 1-1,0 0 0,0 0 1,1 0-1,-1 0 0,0 0 1,0 0-1,0 0 0,0 0 1,0 0-1,0 0 0,0 0 1,0 0-1,0 0 0,1 0 1,-1 0-1,0 0 0,0 0 1,0 1-1,0-1 0,0 0 1,0 0-1,0 0 0,0 0 1,0 0-1,0 0 0,0 0 1,1 0-1,-1 0 0,0 0 1,0 0-1,0 0 0,0 0 1,0 0-1,0 1 0,1 6 182,-2 10-11,-1-4-57,-1 0-1,-1 0 1,0-1-1,-1 0 1,-9 18 0,-9 22-24,21-47-104,0 0-4,0 0 0,1 0 0,-1 1-1,1-1 1,0 8 0,1-13-11,0 0 0,0 0 0,0 0 0,0 1 0,0-1 0,0 0 0,1 0 0,-1 0 0,0 0 0,0 0 0,0 0 0,0 0 0,1 1 0,-1-1 0,0 0 0,0 0 0,0 0 0,1 0 0,-1 0 0,0 0 0,0 0 0,0 0 0,1 0 0,-1 0 0,0 0 0,0 0 0,0 0 0,1 0 0,-1 0 0,0 0 0,0 0 0,0 0 0,2-1-121,3 1 72,-1 0 1,0-1 0,0 0-1,0 0 1,0 0 0,0-1-1,0 1 1,0-1-1,0 0 1,4-3 0,38-28 162,-15 9-102,-22 18 9,-6 4 0,0 0-1,0 0 1,0 0-1,0 1 1,0-1-1,0 0 1,0 1-1,0 0 1,0 0-1,1 0 1,-1 0-1,1 1 1,5-1-1,-8 1 7,0 0-1,-1 0 1,1 0-1,-1 1 1,1-1 0,-1 0-1,1 0 1,-1 1-1,1-1 1,-1 0-1,0 1 1,1-1-1,-1 0 1,1 1-1,-1-1 1,0 0-1,1 1 1,-1-1-1,0 1 1,1-1 0,-1 1-1,0-1 1,0 1-1,1-1 1,-1 1-1,0-1 1,0 1-1,0-1 1,0 1-1,0 0 1,0-1-1,0 2 1,0 24 130,0-16-55,0 11 30,4 189 317,-4-19 534,-2-173-700,-1 0 1,0 0-1,-12 33 1,8-29-25,2-8-71,0 0-1,0 0 1,-2 0-1,0-1 1,0 0-1,-15 20 1,19-31-153,1 0 0,0 1 0,-1-1 0,0 0 0,1 0 0,-1-1 0,0 1 0,0 0 0,0-1 0,0 0 0,0 0 1,-5 2-1,0-2-124,0 1 0,0-1 1,-15 0-1,18-1-117,1 0-1,0 0 1,-1 0 0,1-1-1,-5-1 1,3 0-620,0-1-1,1 0 1,-10-6-1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03.4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18227,'0'0'3913,"120"44"-3769,-104-39-144,-6 10-216,-10-6-1216,0 1-3073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03.8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15227,'0'0'6561,"31"152"-6393,-25-108 0,-6 1-64,0-6-104,0-5 0,0-9-624,0-20-1184,0 0-1225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04.1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11706,'0'0'8018,"47"74"-10435,-73-50-7201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9:03.400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76 0 10202,'0'0'8261,"-5"27"-7597,-15 90-66,-16 54 101,28-138-663,5-22-23,1 1 0,1 0 0,0 0 0,1 15 0,0-12-14,0-14 0,0 0 1,0-1-1,0 1 1,0 0-1,1 0 0,-1 0 1,0-1-1,0 1 1,0 0-1,1 0 0,-1-1 1,0 1-1,1 0 1,-1-1-1,1 1 0,-1 0 1,1-1-1,-1 1 1,1-1-1,-1 1 1,1-1-1,-1 1 0,1-1 1,0 1-1,-1-1 1,1 1-1,0-1 0,-1 0 1,1 1-1,0-1 1,0 0-1,0 0 0,4 1-1,-1 0 0,1-1-1,-1 0 1,9-1-1,0 1 30,-5-1-21,0 0 1,0 0-1,0 0 1,0-1-1,15-6 1,15-3-1,-37 11-7,-1 0-1,1 0 1,-1 0-1,0 0 1,1 0-1,-1 0 1,0 0 0,1 0-1,-1 0 1,1 0-1,-1 0 1,0 0-1,1 0 1,-1 0 0,0 0-1,1 0 1,-1 0-1,0 1 1,1-1 0,-1 0-1,0 0 1,1 1-1,-1-1 1,0 0-1,0 0 1,1 1 0,-1-1-1,0 0 1,0 0-1,1 1 1,-1 0-2,1 1 0,-1-1 0,0 0 0,0 0 0,1 0 0,-1 0 0,0 1 0,0-1 0,0 0 0,-1 2 0,0 2-28,0 1 0,0-1 1,-1 1-1,-4 8 0,-10 16-2099,-37 50-1,15-33-5388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04.4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17451,'0'0'3937,"37"138"-3697,-32-109-192,6-4-24,-11-10-24,5-6-192,-5-4-512,0-19-3361,0-11-1928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04.8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89 14723,'130'-46'1732,"-61"23"-78,-48 17-1299,0 2 1,0 0 0,1 1-1,-1 1 1,30 1 0,-49 1-350,1 0-1,-1 0 1,0 0 0,1 1 0,-1-1 0,1 0 0,-1 1 0,0 0-1,1-1 1,-1 1 0,0 0 0,3 2 0,-4-2 3,1 0 1,-1 1-1,0-1 0,0 0 1,0 1-1,0-1 0,-1 0 0,1 1 1,0-1-1,0 1 0,-1 0 1,1-1-1,-1 1 0,0-1 1,1 1-1,-1 0 0,0-1 1,0 1-1,0 0 0,0 1 1,0 11 115,0-6-66,0-1 1,0 1-1,0 0 0,-1-1 1,-3 10-1,0-3-44,-1-1 0,-1 0 0,0 0-1,-14 20 1,-39 45 1,14-19 59,41-47 533,4-12-583,0 0-1,0 0 0,0 1 1,0-1-1,0 0 1,0 0-1,0 1 1,0-1-1,0 0 0,1 0 1,-1 0-1,0 1 1,0-1-1,0 0 1,0 0-1,1 0 0,-1 1 1,0-1-1,0 0 1,0 0-1,1 0 0,-1 0 1,0 0-1,0 1 1,1-1-1,-1 0 1,3 0 108,-1 1 1,1-1-1,0 0 0,-1 0 1,1 0-1,3-1 1,3 1-107,16 0 288,-9 1-196,27-3-1,-43 2-186,1 0 1,-1 0-1,0 0 0,1 0 0,-1 0 0,0 0 0,1 0 0,-1 0 1,0 0-1,1-1 0,-1 1 0,0 0 0,1 0 0,-1 0 0,0 0 1,0 0-1,1-1 0,-1 1 0,0 0 0,0 0 0,1-1 0,-1 1 1,0 0-1,0 0 0,1-1 0,-1 1 0,0 0 0,0-1 0,0 1 1,0 0-1,0-1 0,0 1 0,1 0 0,-1-1 0,0 1 0,0 0 0,0-1 1,0 1-1,0 0 0,0-1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07.9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418 0 13514,'0'0'2290,"-6"4"-1779,5-3-533,-13 8 474,1 1 0,-22 20-1,-64 72 3231,46-50-2649,-89 113 0,129-147-996,-10 21 1,20-34-194,1 0 0,-1 1-1,1 0 1,0-1-1,0 1 1,1 0 0,0 0-1,-1 11 1,2-15-175,0-2 236,0 1-1,0-1 1,0 0 0,0 0 0,0 0 0,0 1-1,0-1 1,-1 0 0,1 0 0,0 1 0,1-1-1,-1 0 1,0 0 0,0 1 0,0-1 0,0 0-1,0 0 1,0 1 0,0-1 0,0 0 0,0 0-1,0 1 1,1-1 0,-1 0 0,0 0 0,0 0-1,0 1 1,0-1 0,1 0 0,-1 0 0,0 0-1,0 0 1,0 0 0,1 1 0,-1-1-1,0 0 1,0 0 0,1 0 0,-1 0 0,0 0-1,0 0 1,0 0 0,1 0 0,-1 0 0,0 0-1,0 0 1,1 0 0,9 0-4562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08.3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25 16067,'0'0'5377,"131"-24"-4881,-90 24 16,6 0 56,-5 0-55,0 0-337,-1 0-176,-4 0-72,-11 0-681,-10 0-583,-16 14-1040,-11 6-217,-10 0-5001</inkml:trace>
  <inkml:trace contextRef="#ctx0" brushRef="#br0" timeOffset="1">53 390 15891,'0'0'5289,"109"-50"-5217,-67 26-56,-6 4-16,-5 0 0,1 6 40,-11 4-40,-16 5-392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08.8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197 0 14419,'0'0'7188,"1"6"-6748,13 101-292,-13-50-104,-2-36-7,1-20-44,0 1 0,0-1 0,0 0-1,-1 0 1,1 0 0,-1 0 0,1 0 0,-1 0 0,1 0 0,-1 0 0,1 0-1,-1 0 1,0 0 0,0-1 0,1 1 0,-1 0 0,0 0 0,0-1 0,0 1-1,0 0 1,0-1 0,0 1 0,0-1 0,0 1 0,0-1 0,0 0 0,0 1-1,0-1 1,0 0 0,0 0 0,-2 1 0,-6 0-254,1 0 1,-1-1-1,-9 0 0,9 0-221,5-1 377,0 1 0,0-1 0,1 0 0,-1 0 1,0 0-1,0-1 0,0 1 0,1-1 0,-1 0 0,1 0 1,-1 0-1,1 0 0,0-1 0,0 1 0,-4-5 0,7 7 130,0-1 1,-1 1-1,1-1 0,-1 0 0,1 1 0,0-1 0,0 0 0,-1 1 0,1-1 1,0 0-1,0 1 0,0-1 0,0 0 0,0 1 0,0-1 0,0 0 1,0 1-1,0-1 0,0 0 0,0 1 0,0-1 0,0 0 0,0 1 0,1-1 1,-1 0-1,1 0 0,0-2-12,0 1 0,0 0 0,0 0 1,1 0-1,-1 0 0,1 1 0,1-3 0,8-6 302,55-49 992,-58 53-1258,0 0 0,0 1 0,1 0 0,0 0 0,0 1 1,17-6-1,-12 9-148,-13 1 92,-1-1 0,0 1 0,0 0 0,0 0 0,1 0 0,-1 0-1,0 0 1,0 0 0,1 0 0,-1 1 0,0-1 0,0 0 0,0 0 0,1 0 0,-1 0 0,0 0 0,0 0 0,0 0-1,1 0 1,-1 0 0,0 1 0,0-1 0,0 0 0,0 0 0,0 0 0,1 0 0,-1 1 0,0-1 0,0 0 0,0 0-1,0 0 1,0 1 0,0-1 0,0 0 0,0 0 0,0 0 0,1 1 0,-1-1 0,0 0 0,0 0 0,0 0 0,0 1-1,0-1 1,-1 0 0,3 13-29,-2-1-1,0 0 0,-1 0 1,0 1-1,0-1 0,-1 0 1,-1 0-1,0 0 0,-1 0 1,0-1-1,-1 0 0,0 1 1,-10 14-1,2-6 195,-1-1 1,-1 0-1,0 0 1,-2-2-1,0 0 1,-1-1-1,0 0 0,-1-2 1,-1 0-1,-29 15 1,65-29 938,15-4-1164,107-35 200,-76 19-154,-27 8-813,37-18 0,-45 18-898,1-3-3038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09.1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18291,'0'0'3321,"0"137"-3241,0-68 112,0 10-56,0 10-128,0-6-8,0-4-48,0-10-544,0-30-720,0-19-1177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09.7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1 139 3936,'0'0'7547,"21"-8"-6339,69-24-11,189-56 3054,-258 84-4176,0 1 1,-1 1-1,38 1 1,-48 1-59,-4 0 17,0 1 1,0-1 0,0 2-1,0-1 1,0 1-1,0 0 1,0 0 0,-1 0-1,6 4 1,9 5 106,19 16 1,-5-5-102,-17-10 20,-1 1 1,24 22-1,-25-11 203,-7-13-232,-1-1 0,0 2 1,0-1-1,-2 1 0,1 0 1,-1 0-1,-1 0 0,0 1 1,-1-1-1,0 1 0,-1 0 1,-1 0-1,1 18 0,-2 835 2419,0-848-2428,1-10-5,-1 1-1,0-1 0,0 0 1,-1 0-1,0 0 1,0 0-1,-1 0 0,0 0 1,-4 8-1,6-15-19,-1 0-1,1 0 1,-1-1 0,1 1-1,-1 0 1,0 0-1,0-1 1,1 1-1,-1 0 1,0-1-1,0 1 1,0-1 0,1 1-1,-1-1 1,0 1-1,0-1 1,0 0-1,0 1 1,0-1 0,0 0-1,0 0 1,0 0-1,0 1 1,0-1-1,0 0 1,0-1-1,0 1 1,0 0 0,0 0-1,0 0 1,0 0-1,0-1 1,0 1-1,0 0 1,0-1 0,1 1-1,-3-2 1,-3-2-476,0 0 1,-1-1 0,1 0-1,1 0 1,-1-1-1,1 1 1,-8-12 0,-18-22-4480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10.2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30 14659,'0'0'4490,"10"-1"-4968,89-22 410,-86 21 54,0 0 0,0 1 0,19 1 0,-20 0-18,-12 0 34,1 0-1,-1 0 1,1 0 0,-1 1-1,1-1 1,-1 0 0,1 0-1,-1 1 1,1-1 0,-1 0-1,1 1 1,-1-1 0,1 1-1,-1-1 1,0 0 0,1 1-1,-1-1 1,0 1 0,1-1-1,-1 1 1,0-1 0,0 1-1,0-1 1,1 1 0,-1-1-1,0 1 1,0 0 0,0-1-1,0 1 1,0 0 0,1 22 202,-1-19-141,0 32 161,1 22-40,-3 0 0,-13 84 1,13-122-139,2-15-37,0-1-1,-1 1 0,1 0 0,-3 5 1,3-9-7,-1-1 0,0 1 0,1-1 0,-1 1 1,0-1-1,1 1 0,-1-1 0,0 1 1,0-1-1,1 0 0,-1 1 0,0-1 0,0 0 1,0 1-1,0-1 0,1 0 0,-1 0 0,0 0 1,0 0-1,0 0 0,-1 0 0,-21-2-630,23 2 577,-1-1 0,0 1 0,0 0 0,1-1 1,-1 1-1,0 0 0,1-1 0,-1 1 0,0-1 1,1 1-1,-1-1 0,0 1 0,1-1 0,-1 0 1,0 0-1,-29-46-4023,14 19-1693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10.6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26 12322,'0'0'5226,"20"-4"-5110,62-13-16,-76 16-77,0-1 0,0 1-1,0 1 1,0-1-1,10 1 1,-5 1 20,-10-1-42,-1 0 1,0 0-1,0 0 1,0 0-1,0 0 1,0 0-1,0 0 1,0 0-1,1 0 1,-1 0-1,0 0 1,0 0-1,0 0 0,0 1 1,0-1-1,0 0 1,0 0-1,0 0 1,0 0-1,0 0 1,0 0-1,1 0 1,-1 0-1,0 0 0,0 0 1,0 0-1,0 1 1,0-1-1,0 0 1,0 0-1,0 0 1,0 0-1,0 0 1,0 0-1,0 0 1,0 0-1,0 1 0,0-1 1,0 0-1,0 0 1,0 0-1,0 0 1,0 0-1,0 0 1,0 0-1,0 1 1,0-1-1,0 0 0,0 0 1,-1 0-1,1 0 1,0 0-1,0 7 35,1-1 21,-1 0 0,0 0 0,-1 0 0,-1 10 1,-5 4-101,-1-1 1,-1 0-1,0-1 1,-24 35 0,24-39 7,4-3 329,16-9 950,10-1-509,19 0-296,-36-1-456,-1-1 1,1 1-1,-1 0 1,1-1-1,-1 0 1,1 0 0,-1 0-1,4-2 1,4-7-1082,-5-4-1444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11.0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17643,'0'0'4241,"47"34"-4233,-31-19-8,-11 5-176,-5-1-824,0 1-936,0-5-953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27.57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12634,'0'0'4793,"1"7"-4414,6 25 465,-1-5-302,5 35 1,19 359 715,-28-401-1217,0 1 0,9 31 0,-10-51-115,-1-5-141,2-14-600,-3-27-2074,-7 4-1688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9:03.815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0 266 15035,'0'0'2648,"0"23"-2337,1 72 157,-1-86-345,1-1 1,-1 0 0,2 0-1,2 11 1,-1 1-53,-1-59-742,3-1-1,12-52 1,-14 77 336,-2 7 182,4-20-579,2 0 0,0 1 1,16-36-1,-17 48 567,2-1-268,14-24 1,-20 36 615,1 0 0,0 0 1,0 0-1,1 0 0,-1 1 1,1 0-1,-1 0 0,1 0 1,0 0-1,7-4 0,-10 7-81,-1 0 0,1-1 0,0 1 0,-1 0 0,1 0 0,0-1 0,-1 1 0,1 0 0,0 0 0,0 0-1,-1 0 1,1 0 0,0 0 0,0 0 0,-1 0 0,1 0 0,0 0 0,0 0 0,-1 1 0,1-1 0,0 0 0,-1 0 0,1 1 0,0-1 0,0 1-1,11 16 549,-4-5-502,-5-7-121,0 0 0,0 0 0,0 0-1,-1 0 1,0 1 0,0-1 0,0 1-1,0-1 1,-1 1 0,1 9 0,-1 7 333,-1 33 0,-1-23 54,2 4 62,1-22-346,-2-1-1,0 1 1,-1-1-1,0 1 1,-5 18 0,1-7-54,5-25-80,0 0 0,0 0 0,0 0 1,0 0-1,0 0 0,0 0 0,0 0 1,0 0-1,0 1 0,0-1 0,0 0 1,0 0-1,0 0 0,0 0 0,0 0 1,0 0-1,0 0 0,0 0 0,0 0 1,0 0-1,0 0 0,0 0 0,0 0 1,-1 0-1,1 0 0,0 0 0,0 0 1,0 0-1,0 1 0,0-1 0,0 0 1,0 0-1,0 0 0,0 0 0,0 0 1,0 0-1,0 0 0,0 0 0,0 0 1,0 0-1,0 0 0,0 0 0,0 0 1,-1 0-1,1 0 0,0 0 0,0 0 1,0 0-1,0 0 0,0 0 0,0 0 1,0 0-1,0 0 0,0 0 0,0 0 1,0 0-1,0 0 0,0-1 0,0 1 1,0 0-1,0 0 0,0 0 0,-1 0 1,1 0-1,0 0 0,0 0 0,0 0 1,0 0-1,-4-5-287,-2-14-1591,-5-20-1,8 27 129,-8-29-5683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11.3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1 104 14251,'0'0'8321,"109"-10"-7713,-62-5-255,0-5-177,5 5-176,0-4-56,-10 4-793,-11 10-1231,-20 0-5746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11.7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16003,'0'0'6393,"11"79"-6225,-11-59-160,5-6-8,-5-4-424,5-10-1080,6-15-3057,-1-14-4329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12.0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396 0 14051,'0'0'7009,"21"128"-6769,-21-98-144,-21 9-96,-20 20-648,-6-10-1481,0-5-3424</inkml:trace>
  <inkml:trace contextRef="#ctx0" brushRef="#br0" timeOffset="1">0 527 17395,'0'0'4241,"63"123"-4201,-53-99-40,-5-4-296,-5-15-824,-5-25-11787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12.4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104 218 14211,'88'-33'2065,"-79"29"-1759,-1 0 0,0-1 1,0 0-1,0-1 0,-1 1 0,9-9 0,0 0 125,-4 4-207,17-14 141,0 1-1,61-35 1,-86 56-372,1 0 0,-1 1 0,1-1 0,-1 1-1,1 0 1,0 0 0,0 0 0,8 0 0,-13 1 2,0 0 0,1 0 0,-1 0 1,0 0-1,0 0 0,1 0 0,-1 0 0,0 0 0,0 0 0,0 0 0,1 0 1,-1 0-1,0 0 0,0 0 0,1 0 0,-1 0 0,0 0 0,0 0 0,0 0 1,1 1-1,-1-1 0,0 0 0,0 0 0,0 0 0,0 0 0,1 0 1,-1 1-1,0-1 0,0 0 0,0 0 0,0 0 0,0 0 0,1 1 0,-1-1 1,0 0-1,0 0 0,0 1 0,0-1 0,0 0 0,0 0 0,0 0 1,0 1-1,1 5-70,-1 0-1,0 0 1,0 0 0,-1 0 0,1 0 0,-1 0 0,-1 0 0,1 0 0,-1 0 0,0-1 0,0 1 0,-1-1-1,-3 8 1,-7 9-584,-31 37-1,42-56 579,-25 32-850,-2-1 0,-1-2-1,-49 41 1,36-46 4620,47-29-3476,45-26 494,-35 19-583,0 0-1,1 1 0,23-8 0,-37 15-136,0 1-1,0 0 1,0-1 0,0 1-1,-1 0 1,1 0 0,0 0-1,0 0 1,0 0 0,0 0-1,0 0 1,0 0 0,1 0-1,-2 1 1,0-1-1,0 1 0,0-1 0,1 1 0,-1-1 0,0 1 0,0-1 1,-1 1-1,1-1 0,0 0 0,0 1 0,0-1 0,0 1 0,0-1 1,0 1-1,-1-1 0,1 1 0,0-1 0,0 1 0,-1-1 0,1 0 1,0 1-1,-1-1 0,1 1 0,0-1 0,-1 0 0,1 0 0,0 1 1,-1-1-1,-63 70-83,-4 6 179,29-23 477,2 1 0,-37 77 0,17 0-124,57-130-435,-2 3-36,1 0 1,0 0 0,0 1 0,0-1 0,1 0 0,-1 0-1,1 8 1,7-18-2047,6-12 276,-2-6-1681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12.8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89 12122,'0'0'5452,"10"4"-5226,1 0-155,1 0 13,-1 1 0,0 0 0,18 11 0,-19-9-52,0-1-1,17 7 1,-17-8-27,48 14 1003,-7-9-666,-40-8-240,1 0-1,-1-1 0,1 0 0,21-1 0,-7-1 192,-22 1-228,1 0-1,0 0 1,-1 0 0,1-1-1,-1 0 1,1 0 0,-1 0-1,1-1 1,-1 1 0,0-1-1,0 0 1,0 0 0,6-4-1,-10 6-27,0 0-1,0-1 0,0 1 0,0-1 1,0 1-1,0 0 0,0-1 1,0 1-1,0 0 0,0-1 0,0 1 1,0 0-1,0-1 0,0 1 0,0 0 1,0-1-1,0 1 0,0 0 1,-1-1-1,1 1 0,0 0 0,0-1 1,0 1-1,-1 0 0,1-1 0,0 1 1,0 0-1,-1 0 0,1-1 1,0 1-1,0 0 0,-1 0 0,1 0 1,0-1-1,-1 1 0,-1-1 85,-38-36-25,-21-43-3676,34 36-1826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13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0 144 17491,'0'0'4073,"24"-10"-4081,77-36 53,-24 7-6,-63 31-48,0 0 1,1 1-1,0 1 1,0 1 0,27-7-1,-35 11 9,1 0 0,0 1 0,11 0-1,-3 0 17,-6 2 37,-8 1-54,-6 2-32,1-4-295,0 0 0,0 0 1,0 0-1,-1 0 1,1-1-1,0 0 1,0 1-1,-5-2 0,-13 1-5016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13.8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80 16931,'0'0'4213,"5"0"-4141,18-1 80,-1-1 1,1-1-1,-1-1 0,24-7 0,-32 7-143,177-45 129,-153 44-158,-36 5 11,2 1-89,-6 7-58,-8 12 59,-17 23 0,15-23-7,-107 157-2914,60-97-840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14.1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16955,'0'0'4969,"26"142"-4825,-15-97-144,-1-6-48,-10-14-632,5-11-1464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14.5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1 253 11426,'0'0'2712,"26"-10"-2195,87-35-321,-95 36-185,1-1 0,-1 0 0,28-21-1,-21 13-5,15-11 4,36-23 0,-65 46 0,0 0 0,0 0-1,1 1 1,-1 1 0,14-4 0,-23 7 20,1 1-1,-1-1 1,1 0 0,0 1 0,-1 0 0,1 0 0,0 0 0,-1 0 0,1 0 0,0 1 0,-1-1 0,1 1-1,3 1 1,-4-2 65,-1 1 0,0 0 0,0 0-1,1 0 1,-1 1 0,0-1 0,0 0 0,0 0-1,0 1 1,0-1 0,-1 0 0,1 1-1,0-1 1,-1 1 0,1-1 0,-1 1-1,1-1 1,-1 1 0,1-1 0,-1 1-1,0 0 1,0 2 0,2 43 977,-1 1 1,-7 57-1,-22 97-690,18-138-248,1-5-45,-30 106 1,36-155 12,-1 0 0,0-1 0,-1 0 0,0 1-1,0-2 1,-1 1 0,0-1 0,-13 14 0,18-21-116,0 0 0,-1 0 0,1 0 0,0 0 0,0 0 0,-1 0 0,1-1 0,-1 1 0,1 0 0,-1-1 0,1 1 1,-1-1-1,1 1 0,-1-1 0,1 0 0,-1 0 0,0 0 0,1 0 0,-1 0 0,1 0 0,-1 0 0,0 0 0,1-1 0,-1 1 0,1 0 0,-1-1 0,1 1 0,-1-1 0,1 0 0,-1 0 0,1 1 0,-3-3 0,-2-2-796,1 0 0,-1 0 0,1-1-1,0 0 1,-6-8 0,-14-16-8339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14.8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13018,'0'0'7634,"21"64"-7170,-16-30-264,1 1-152,-6-6-32,0-4 16,0-6-32,0-23-1032,0-21-1913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9:04.194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151 1 13434,'0'0'3640,"-4"23"-2822,-12 75 106,12-76-580,-1 0 0,-1 0 0,-15 37 0,11-36-200,-1 8-216,-2-2-1,-1 0 1,-20 32 0,31-56-219,3-5 193,0 0 0,-1 1 0,1-1 1,0 1-1,0-1 0,-1 0 0,1 1 0,0-1 0,-1 1 0,1-1 1,0 0-1,-1 0 0,1 1 0,0-1 0,-1 0 0,1 1 0,-1-1 0,1 0 1,0 0-1,-1 0 0,1 0 0,-1 1 0,0-1 0,0-4-1830,2 1 1804,-1 1 0,1-1 0,0 0 0,0 0 0,0 0 0,0 0 0,1 1 0,-1-1 0,1 1 0,-1-1 1,1 1-1,0-1 0,0 1 0,0 0 0,0 0 0,0 0 0,1 0 0,-1 0 0,0 1 0,5-3 0,-1 0 483,1 1 0,0 0 1,-1 0-1,1 0 0,0 1 0,0 0 0,0 0 0,10 0 0,3 0 636,0 0 1,1 2-1,-1 1 0,37 6 0,-55-7-1003,-1 1 0,1-1 0,0 0 0,-1 0 0,1 1 0,-1-1 0,1 0 0,0 0 0,-1 0 0,1-1 0,-1 1 0,1 0 0,0-1 0,-1 1 0,1-1 0,-1 1 0,3-2 0,-2 0-124,-1 1 1,1-1 0,-1 1-1,0-1 1,1 0 0,-1 0-1,0 1 1,0-1-1,0 0 1,0 0 0,0 0-1,-1 0 1,1 0 0,0-2-1,5-30-3834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15.1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74 0 12050,'0'0'9446,"0"22"-9378,0 133-37,-1-118-73,-1 0 0,-2 0 0,-1 0 0,-15 51 0,19-86-132,1 0-1,-1 0 0,1 1 0,-1-1 1,0 0-1,0 0 0,0 0 1,0-1-1,0 1 0,0 0 1,0 0-1,-1 0 0,1-1 0,-1 1 1,1-1-1,-1 1 0,0-1 1,1 0-1,-1 1 0,0-1 0,-4 1 1,-4-1-4206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15.5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105 14 3832,'0'0'12827,"8"-3"-12835,-4 1 11,0 0-6,-1 1 1,1 0-1,-1-1 1,8 0-1,-11 2 4,1 0 0,-1 0 0,1 0 0,-1-1 0,1 1 0,-1 0 0,1 1 0,-1-1 0,1 0 1,-1 0-1,1 0 0,-1 0 0,1 0 0,-1 0 0,1 1 0,-1-1 0,1 0 0,-1 0 0,1 1 0,-1-1 0,1 0 0,-1 1 0,0-1 0,1 0 0,-1 1 0,0-1 0,1 1 0,-1-1 1,0 1-1,1-1 0,-1 1 0,0-1 0,0 1 0,0-1 0,1 1 0,-1-1 0,0 1 0,0-1 0,0 1 0,0-1 0,0 1 0,0-1 0,0 1 0,0 0 0,0 11 22,0 0-1,-1 0 0,0 1 1,-1-1-1,0-1 0,-1 1 1,-1 0-1,0 0 1,0-1-1,-1 0 0,0 0 1,-10 14-1,9-12-68,5-11 44,1-1 0,-1 1 0,0 0 1,0-1-1,1 1 0,-1-1 0,0 1 1,0-1-1,-2 2 0,2-3 351,16 0 676,-11 0-907,-1 0 0,1 0 1,0 0-1,-1-1 1,1 0-1,5-1 0,-9 2-119,1 0-1,-1 0 0,0-1 0,0 1 0,0 0 0,0 0 1,1 0-1,-1 0 0,0 0 0,0 0 0,0 0 1,1 0-1,-1 0 0,0 0 0,0 0 0,0 0 0,1 0 1,-1 0-1,0 0 0,0 0 0,0 0 0,0 0 1,1 0-1,-1 0 0,0 1 0,0-1 0,0 0 0,0 0 1,1 0-1,-1 0 0,0 0 0,0 0 0,0 0 1,0 1-1,0-1 0,0 0 0,1 0 0,-1 0 0,0 0 1,0 1-1,0-1 0,0 0 0,0 0 0,0 0 1,0 0-1,0 1 0,0-1 0,0 0 0,0 0 1,0 0-1,0 1 0,0-1 0,0 0 0,0 0 0,0 0 1,0 1-1,0-1 0,0 0 0,0 0 0,0 0 1,0 0-1,0 1 0,-1 0-52,1 5-119,-1-1 0,0 0-1,0 1 1,0-1 0,-1 0-1,1 0 1,-1 0 0,-6 9-1,-26 40-2265,24-39 1758,7-10 608,-10 13 354,0 0 0,-1 0-1,-17 16 1,28-32 577,-5 11 5484,11-13-5905,20 0-147,-2 1-93,27-4 0,-40 2-208,0 0 0,0-1 0,0 0 0,-1-1 0,1 1 0,14-9 1,95-63-2829,-64 39-2027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15.9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142 0 17515,'0'0'5873,"5"69"-5712,-10-30-41,-11 11-120,-31 28-657,5-14-791,6-5-3105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16.2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0 217 14283,'0'0'5177,"110"-39"-4129,-74 14-576,11-5-216,-5 6-208,5-6 0,-6 6-48,-4 4-88,-11 10-336,-10 0-568,-16 5-569,-11 5-2087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16.6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84 1 12658,'0'0'3225,"1"6"-3046,2 34 350,-1 0 1,-1 0-1,-9 60 0,-28 124 1439,15-101-1372,14-84-479,0 4-283,-5 81 0,13-133-50,-1 1 0,1-1 1,3-9-1,2-14-13,23-174-4810,-17 102-5134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17.0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146 69 15243,'0'0'2737,"-11"25"-2538,-37 86-168,-21 65-15,65-164-16,1-1 1,0 1-1,0-1 0,1 1 1,0 19-1,1-31 1,1 0-1,0 1 0,0-1 0,0 0 0,0 1 1,0-1-1,0 0 0,0 0 0,1 1 0,-1-1 1,0 0-1,0 0 0,0 1 0,0-1 1,0 0-1,0 0 0,0 1 0,0-1 0,1 0 1,-1 0-1,0 1 0,0-1 0,0 0 0,1 0 1,-1 0-1,0 0 0,0 1 0,0-1 1,1 0-1,-1 0 0,0 0 0,0 0 0,1 0 1,-1 0-1,0 0 0,0 1 0,1-1 0,-1 0 1,0 0-1,1 0 0,-1 0 0,0 0 0,0 0 1,1 0-1,-1-1 0,0 1 0,0 0 1,1 0-1,-1 0 0,0 0 0,0 0 0,1 0 1,-1 0-1,0 0 0,0-1 0,1 1 0,-1 0 1,0 0-1,0 0 0,0-1 0,1 1 1,-1 0-1,0-1 0,1 1 2,5-5 12,0 0 0,0-1 0,-1 0 0,1 0 0,7-11 0,-3 4 4,117-161 59,13-16-457,-131 179 350,-6 6 20,1 1 0,-1-1 0,1 1 0,-1 0 0,1 0 0,0 0 0,1 1 0,5-4 0,-10 7 32,1 0-1,-1 0 1,0 0 0,0 0-1,1 0 1,-1 1 0,0-1-1,1 0 1,-1 0 0,0 0-1,0 0 1,1 1 0,-1-1 0,0 0-1,0 0 1,0 1 0,1-1-1,-1 0 1,0 0 0,0 1-1,0-1 1,0 0 0,0 1-1,0-1 1,0 0 0,1 1-1,-1-1 1,0 0 0,0 1-1,0-1 1,0 0 0,0 1-1,0-1 1,-1 0 0,1 0 0,0 1-1,0 0 1,0 20 714,0-16-582,-1 40 726,0-12-567,4 47 0,3-58-46,-4-15-1358,0-20-9514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17.3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90 12226,'0'0'4812,"21"-13"-4676,66-40 152,-53 35 21,-17 15-42,-9 2-179,-5 1-57,1-1 23,0 1 0,0 0 1,0 0-1,7 0 0,-10 0-45,-1 0 0,1 1 0,0-1-1,0 0 1,-1 0 0,1 1 0,0-1 0,0 0-1,-1 1 1,1-1 0,0 0 0,-1 1 0,1-1 0,-1 1-1,1-1 1,-1 1 0,1 0 0,-1-1 0,1 1-1,-1-1 1,1 1 0,-1 0 0,0 0 0,1-1-1,-1 1 1,0 0 0,1-1 0,-1 1 0,0 1-1,0 3 50,1 0-1,-1 1 0,0-1 0,-1 0 1,0 0-1,1 0 0,-1 0 0,-1 0 1,1 0-1,-4 8 0,-2 1-83,0-1-1,-12 17 1,5-11-254,-2 0 1,-30 29-1,10-11 167,28-30 152,6-6 57,1 0 1,-1 0-1,1 1 1,0-1-1,-1 0 0,1 0 1,0 1-1,0-1 1,0 1-1,0-1 0,0 1 1,0-1-1,0 1 1,-1 3-1,5-5 181,5-1-109,-1 1 0,1-1 1,-1-1-1,0 1 0,14-6 0,36-18 144,-19 8-267,-8 3-304,-36 29-3478,-12 8-380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17.7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20 12898,'0'0'5375,"5"7"-4253,1 1-967,-1 0 1,0 0-1,-1 0 1,0 1 0,0-1-1,-1 1 1,0 0 0,-1 0-1,0 0 1,2 18 0,-4-17-218,-1-7 10,1 0 1,0 0-1,0 0 1,0 0 0,0 0-1,2 5 1,-2-7-48,0-1 1,0 1-1,1-1 0,-1 1 1,0-1-1,1 1 1,-1-1-1,1 0 1,-1 1-1,0-1 1,1 1-1,-1-1 1,1 0-1,-1 1 1,1-1-1,-1 0 0,1 0 1,-1 1-1,1-1 1,0 0-1,-1 0 1,1 0-1,-1 0 1,1 1-1,-1-1 1,1 0-1,0 0 1,-1 0-1,1 0 0,-1-1 1,1 1-1,0 0 1,-1 0-1,1 0 1,-1 0-1,1-1 1,-1 1-1,1 0 1,-1 0-1,2-1 1,1-1-181,1 0 0,-1 0 1,0 0-1,0 0 0,0-1 1,0 1-1,0-1 1,0 0-1,-1 0 0,1 0 1,1-3-1,5-5-502,7-8-179,0 1 0,2 0 0,26-21 1,-37 34 1434,1 0 0,0 0 1,-1 1-1,1 0 1,1 0-1,-1 1 1,0 0-1,1 1 1,0-1-1,-1 2 1,1-1-1,17 0 0,-23 2-286,1 0 0,-1 1 0,0-1 0,1 1-1,-1 0 1,0 0 0,0 0 0,1 0 0,-1 0-1,0 1 1,0-1 0,0 1 0,0 0 0,-1 0-1,1 0 1,0 0 0,-1 0 0,1 1 0,-1-1-1,0 1 1,0-1 0,0 1 0,0 0-1,-1 0 1,1 0 0,-1 0 0,1 0 0,-1 1-1,1 3 1,2 7-538,-1 1 0,-1 0 0,0 0 0,-1 0-1,-1 17 1,0-7-4831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18.2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12 14523,'0'0'7457,"2"-1"-7196,7-2-259,-1 1 0,1 0-1,-1 1 1,1 0-1,0 0 1,0 0 0,0 1-1,9 2 1,6-2-238,-23 0 210,-1 0-1,1 0 1,0 0 0,-1 0-1,1 1 1,-1-1 0,1 0-1,0 0 1,-1 0 0,1 1-1,-1-1 1,1 0 0,-1 1-1,1-1 1,-1 0 0,1 1-1,-1-1 1,1 1 0,-1-1-1,1 0 1,-1 1 0,0-1-1,1 1 1,-1 0 0,1 0-1,-1 1-48,1 0 0,0 0 0,-1 0 0,1 0 0,-1 0 0,0 1 0,0-1 0,0 2 0,0 2-27,-1 0 1,1 0-1,-1 0 1,-1 0-1,-3 10 1,-1-3 40,-1-1 0,0 0 1,-1 0-1,0-1 1,-13 14-1,-55 51 1207,62-63-330,21-12-206,235-1-1450,-222-1-1715,-3-3-2347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18.5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496 0 14819,'0'0'3982,"-3"23"-3986,1-1 11,1-3 13,-2 0 1,0-1-1,-1 1 0,0-1 1,-2 0-1,-7 18 1,-182 364 1913,-24 61-151,208-433-1758,-19 55 86,29-75-242,3-7-219,9-10-785,12-20-601,3-13-261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9:04.652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1 0 5617,'0'0'12684,"1"3"-11740,4 14-403,-1 0 0,0 0 0,2 27 0,-1 56-117,-4-65-305,0 180 145,-1-124-336,1-79-284,3-29-380,1-22-1345,1-10-2111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19.1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58 45 3880,'0'0'15525,"10"-6"-15003,-2 2-454,-1-1-19,1 1 1,0 0-1,0 0 0,1 0 0,-1 1 1,1 0-1,0 1 0,0 0 1,13-1-1,-22 3-39,0 0 1,1 0-1,-1 1 0,0-1 0,1 0 1,-1 0-1,0 1 0,1-1 1,-1 0-1,0 1 0,1-1 0,-1 0 1,0 1-1,0-1 0,0 0 0,1 1 1,-1-1-1,0 0 0,0 1 1,0-1-1,0 0 0,0 1 0,0-1 1,0 1-1,0-1 0,0 1 1,0-1-1,0 0 0,0 1 0,0 18 380,0-13-257,0 5-82,-1 1 1,-1-1 0,1 0 0,-2 0 0,0 0 0,0 0 0,-1-1-1,0 1 1,0-1 0,-1 0 0,-1 0 0,0-1 0,0 1-1,-1-1 1,-10 11 0,1-2-68,15-17-101,4-1-146,32-1 38,-15 0 244,0 1 1,27 3-1,-46-3-14,0 0-1,0 1 0,0-1 1,0 0-1,0 1 0,0-1 1,-1 1-1,1-1 1,0 1-1,0-1 0,-1 1 1,1-1-1,0 1 0,-1 0 1,1 0-1,0-1 0,-1 1 1,1 0-1,-1 0 1,1 1-1,1 1 34,-1 0 1,0 0-1,-1 0 1,1 0-1,0 0 0,-1 5 1,1 2 91,-1-1 0,-1 1 0,-2 15 1,-1-12-67,0-1 0,-1 1 0,0-1 0,0 0 0,-2 0 0,1 0 0,-2-1 0,1 0 0,-2 0 0,1-1 0,-1 0 0,-1-1 0,0 0 0,-21 15 1,26-21-69,0 0 1,0 0 0,0 0 0,-1-1 0,-10 4 0,14-5-286,-1-1-1,1 1 0,-1-1 1,0 1-1,1-1 1,-1 0-1,1 0 0,-1 0 1,1-1-1,-1 1 1,1 0-1,-1-1 0,1 0 1,-1 0-1,1 1 1,-3-3-1,3 2-1152,0-1-1,0 0 1,0 0 0,0 0-1,1 0 1,-1 0 0,1 0-1,-2-3 1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21.9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 12818,'0'0'5169,"7"-1"-5637,1-2 435,-4 2 27,-1-1 0,0 1 0,1 1 0,-1-1 0,1 1 0,-1-1 0,1 1 0,5 0 0,-9 0 94,1 1-49,0-1 0,-1 0 0,1 1 0,-1-1 0,1 0 0,0 1 0,-1-1 0,1 1 0,-1-1 0,1 1 0,-1-1 0,0 1 0,1 0 0,-1-1 0,1 1 0,-1-1-1,0 1 1,0 0 0,1 1 0,4 16 351,-3-7-183,2 7-10,0 0 1,-1 1-1,0 21 0,-2 60 26,-1-55-36,0 146 1529,0-192-1720,0-1-1,1 1 1,-1 0 0,1 0 0,-1-1 0,1 1 0,0 0 0,-1 0 0,1 0 0,1-1-1,3-5-24,24-45-121,96-148-6368,-117 190 5217,7-4 3814,-14 14-2333,0-1-1,0 1 1,0-1 0,0 1 0,0-1 0,0 1 0,0 0 0,0 0 0,0-1 0,0 1 0,0 0 0,0 0 0,0 0 0,0 0 0,0 0-1,0 1 1,0-1 0,0 0 0,0 0 0,0 1 0,0-1 0,0 0 0,0 1 0,0-1 0,0 1 0,0-1 0,0 1 0,0 0-1,-1-1 1,2 2 0,3 2-337,0 0-1,0-1 0,0 0 0,1 0 1,-1 0-1,1-1 0,-1 1 1,1-2-1,0 1 0,0 0 0,0-1 1,0 0-1,9 0 0,-13-1-18,0 0-1,0-1 1,0 1 0,0-1-1,-1 1 1,1-1-1,0 0 1,0 1 0,-1-1-1,1 0 1,0 0-1,-1 0 1,1-1 0,-1 1-1,1 0 1,-1 0-1,0-1 1,1 1 0,-1-1-1,1-1 1,3-5-759,0-1 0,7-16 0,-7 14-103,11-28-3463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22.2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 4809,'0'0'9076,"13"-11"-7743,40-35 116,-53 45-1375,1 0 0,0 0 0,0 1 1,-1-1-1,1 0 0,0 0 0,0 1 0,0-1 0,0 1 1,0-1-1,0 1 0,0-1 0,0 1 0,0 0 0,0-1 1,0 1-1,1 0 0,0 0 0,-2 0-45,1 0 1,-1 0-1,0 1 0,0-1 1,0 0-1,0 0 0,1 1 1,-1-1-1,0 0 0,0 0 1,0 1-1,0-1 0,0 0 1,0 0-1,0 1 0,0-1 1,0 0-1,0 1 0,0-1 1,0 0-1,0 0 0,0 1 1,0-1-1,0 1 0,0-1 162,13 30 1776,-10-23-1945,0-1 0,0 1 0,0 0 0,-1 0-1,0 0 1,1 9 0,-1 12 244,-2 0 0,0 0-1,-2 0 1,-1 0 0,-7 33 0,-45 133 1060,30-114-1215,16-53-534,-5 20 645,11-13-8552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22.5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17651,'0'0'5569,"120"89"-5152,-99-70-297,0 1-120,5 0-577,0-10-527,-11-10-1816,1 0-4226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22.9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15091,'0'0'7434,"8"23"-6986,24 77-183,-27-82-209,-1 1 0,-1-1 0,0 0 0,-1 35 0,-1-17-24,4 97-2203,-5-138 1296,1 0 1,0-1 0,0 1-1,1 0 1,0 0-1,2-5 1,1-3-313,-5 13 1176,8-21-1055,0 0 1,16-29-1,-21 45 1410,-1 0 1,2 0-1,-1 1 1,0-1-1,1 1 1,0 0-1,0 0 1,0 1-1,0-1 1,1 1-1,-1 0 1,1 0-1,0 0 1,0 0-1,9-2 1,-5 3 327,0 1 1,0 0-1,0 1 1,0-1-1,13 3 1,5-1-468,-27 5-2345,-4 3-1804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2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49 14251,'0'0'7593,"114"-5"-6633,-77-4-111,-1-1-313,1 5-216,-6-5-232,0 5-80,-4 0-8,-12 5-168,-15 15-656,0 10-881,-10-1-1191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26.5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89 0 19148,'0'0'3872,"11"79"-4280,-11-45 408,0 11-8,-26-1-184,-11-5-2184,1-19-8867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27.0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0 15195,'0'0'4510,"2"23"-4458,0 3 1,5 117 365,-7-74-186,-5 156 381,1-195-627,-3 71-800,7-157-2362,0 12 230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27.4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16 13002,'0'0'2628,"13"-4"-2354,36-7-120,-48 11-144,0-1 0,1 1 0,-1 0 0,0 0 0,0 0 0,0 1 0,0-1 0,1 0 0,-1 0 0,0 1 0,0-1 0,0 0 0,0 1 0,0-1 0,0 1 0,0 0 0,0-1 0,0 1 0,0 0 0,0-1 0,0 1 0,-1 0 1,1 0-1,0 0 0,0 0 0,-1 0 0,1 0 0,-1 0 0,1 0 0,-1 0 0,1 0 0,-1 0 0,1 0 0,-1 0 0,0 3 0,6 34 603,-1 0 0,-3 1 0,-3 52 0,1-29-95,-15 314 876,15-360-1358,1-14-30,-1 1 1,0 0-1,0 0 1,0 0-1,0 0 1,0 0-1,-1 0 0,1-1 1,-1 1-1,1 0 1,-1 0-1,0-1 1,-2 5-1,3-7-4,-1 0 0,1 0 0,0 0 0,-1 1 0,1-1 0,0 0 0,0 0 0,-1 0 0,1 0-1,0 1 1,-1-1 0,1 0 0,0 0 0,-1 0 0,1 0 0,-1 0 0,1 0 0,0 0 0,-1 0 0,1 0-1,0 0 1,-1 0 0,1 0 0,0 0 0,-1-1 0,1 1 0,0 0 0,-1 0 0,1 0 0,0 0 0,-1 0-1,1-1 1,0 1 0,-1-1 0,0 0-28,0 0 0,0 0-1,0-1 1,0 1 0,0 0 0,0-1-1,0 1 1,-1-3 0,-9-27-1628,-7-34 0,6 15-3032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27.7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194 0 14723,'0'0'3860,"-3"19"-3796,-9 62-205,9-67 10,0-1 0,0 1 0,-7 15 0,4-13 60,4-11 90,1 1 1,1 0-1,-1 0 0,1-1 1,0 1-1,1 11 1,0 3 356,-1-11-311,0-3 20,1 0 0,-1 0 0,-1 0 0,1 0 0,-1 0 1,0 0-1,0 0 0,-1 0 0,0 0 0,0-1 0,-5 10 0,1-6-205,0 0 0,-1 0 0,0-1 1,-1 0-1,-9 8 0,-23 17-4084,27-23 1681,-18 15-9012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9:04.982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0 168 18307,'0'0'3097,"156"-20"-2697,-97-6 176,-6-4-160,1 4-248,-11 1-56,-5 10-112,-12 0-112,-15 5-280,-5 10-136,-17 10-200,-27 15-784,-5 5-7314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28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1 319 10242,'0'0'5300,"0"-6"-4467,1-21-234,-1 27-577,0 0 1,0-1 0,0 1-1,0 0 1,0-1 0,0 1 0,1 0-1,-1-1 1,0 1 0,0 0-1,0-1 1,1 1 0,-1 0-1,0 0 1,0-1 0,1 1-1,-1 0 1,0 0 0,1-1 0,-1 1-1,0 0 1,1 0 0,-1 0-1,0 0 1,1 0 0,-1-1-1,0 1 1,1 0 0,0 0 0,12 0 399,-8 1-148,12-1 101,-1 0-1,1-1 1,-1 0 0,1-2-1,-1 0 1,0-1-1,0 0 1,15-7 0,179-96 1060,-95 45-1139,46-22-369,-202 105-3984,6 2-3201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28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37 1 5761,'0'0'14667,"-21"113"-13715,10-89-536,11-4-296,-5 0-120,5-10-216,0-6-1112</inkml:trace>
  <inkml:trace contextRef="#ctx0" brushRef="#br0" timeOffset="1">208 30 14603,'0'0'7913,"94"59"-7913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28.9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152 0 8225,'0'0'14251,"-11"133"-13923,-4-74 120,-6 15-71,0-5-137,6-5-232,-6-5-8,10-15-120,1-9-585,-6-21-727,6-4-2697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29.2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1 183 16795,'0'0'3057,"109"-59"-2225,-57 25-176,5 9-88,-10 0-136,0 6-336,-10 9-48,-6 0-48,-15 10-240,-16 15-752,0 14-1256,-26 6-721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29.6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32 212 8977,'0'0'12547,"-6"118"-12427,6-68-120,-5 9 8,5-5-8,-5 5 16,0-10-16,0-9 8,-1-11 40,6-9-48,0-40-1896,0-54-137,11 5-423,-1-9-6866</inkml:trace>
  <inkml:trace contextRef="#ctx0" brushRef="#br0" timeOffset="1">157 55 12842,'7'-6'532,"0"1"1,0-1-1,1 2 1,0-1-1,11-4 1,7-5-470,-25 14-49,1-1 0,-1 0 0,1 0-1,-1 1 1,0-1 0,1 1-1,-1-1 1,1 1 0,-1 0 0,1 0-1,-1-1 1,4 1 0,-5 0 11,1 1 1,-1-1-1,1 0 1,0 0-1,-1 0 1,1 1-1,-1-1 1,1 0-1,-1 1 1,1-1-1,-1 0 1,1 1-1,-1-1 1,1 1-1,-1-1 0,1 1 1,-1-1-1,0 1 1,1-1-1,-1 1 1,1 0-1,0 3 129,0 1 0,0-1 0,0 1 0,-1-1 0,1 1 0,-1 7 0,0 5-189,6 237 2189,-7-159-1299,1-55-672,-6 160 507,6-198-750,-1 0-1,1 0 1,0 0-1,-1 0 1,0 0-1,1 0 1,-1 0-1,0 0 1,0 0-1,0 0 1,-2 2-1,3-4 23,0 0-1,0 1 1,-1-1 0,1 0-1,0 0 1,0 0-1,-1 1 1,1-1 0,0 0-1,-1 0 1,1 0 0,0 0-1,-1 1 1,1-1 0,0 0-1,-1 0 1,1 0-1,-1 0 1,1 0 0,0 0-1,-1 0 1,1 0 0,0 0-1,-1 0 1,1-1 0,-1 1-78,0-1 1,0 1-1,0-1 1,0 1-1,0-1 1,0 0-1,1 1 1,-1-1 0,0 0-1,0 0 1,1 0-1,-2-1 1,-10-26-5420,-3-10-4878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30.0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37 0 16899,'0'0'5801,"-11"89"-5032,1-45-337,4-5-144,1-4-200,0-15-88,5-11-336,0-28-993,0-21-2624,0-9-7433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31.9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209 1 15603,'0'0'4793,"5"10"-4297,-5-5 384,0-1 568,0 6-935,-16 10-177,-4 10-192,-43 43-144,6-9-1145,-1-5-3688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36.1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5 168 9073,'0'0'8067,"-4"0"-7169,3 0-826,3 0 774,8 0-683,1 0 137,1 0 0,-1 0 1,0-1-1,1-1 1,-1 0-1,19-6 0,-4-3-34,1-2-1,42-29 0,44-40-236,-112 82-30,1-1-8,-2 0-16,0 1 1,1-1 0,0 1 0,-1-1 0,1 1-1,-1-1 1,1 1 0,-1 0 0,1 0-1,0-1 1,-1 1 0,1 0 0,0 0-1,-1-1 1,2 1 0,-1 0-281,-4 3-355,-36 28-3683,19-16 357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36.49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89 281 11282,'0'0'3877,"0"4"-3473,0 187 3785,0-11-3540,10-285-3040,-4 46-1000</inkml:trace>
  <inkml:trace contextRef="#ctx0" brushRef="#br0" timeOffset="1">26 478 14243,'-5'14'616,"0"0"0,1 1 0,0 0-1,1 0 1,1 1 0,-1 27 0,3-41-593,0 0 0,1-1 0,-1 1 1,0 0-1,0 0 0,1 0 0,-1 0 1,1 0-1,0 0 0,0 0 0,0-1 0,-1 1 1,1 0-1,1-1 0,-1 1 0,0-1 1,0 1-1,1-1 0,-1 1 0,1-1 0,-1 0 1,1 0-1,2 2 0,-2-2-17,0 0 1,1 0-1,-1-1 0,0 1 0,0 0 1,1-1-1,-1 0 0,1 0 0,-1 1 1,0-1-1,1 0 0,-1-1 0,1 1 1,-1 0-1,0-1 0,1 0 0,-1 1 1,0-1-1,3-1 0,1-2 17,-1 0 1,1 0-1,-1-1 0,0 1 1,-1-1-1,1 0 1,-1-1-1,4-5 0,3-2 31,92-122 133,-94 123-178,1 0 0,1 0 0,0 1-1,0 0 1,1 1 0,17-11 0,-29 21-3,0 0-1,0-1 1,1 1-1,-1 0 1,0 0 0,0 0-1,1 0 1,-1-1-1,0 1 1,0 0-1,1 0 1,-1 0-1,0 0 1,0 0-1,1 0 1,-1 0-1,0 0 1,1 0 0,-1 0-1,0 0 1,0 0-1,1 0 1,-1 0-1,0 0 1,1 0-1,-1 0 1,0 0-1,0 0 1,1 0-1,-1 1 1,0-1-1,0 0 1,1 0 0,-1 0-1,0 0 1,0 1-1,0-1 1,1 0-1,-1 0 1,0 0-1,0 1 1,0-1-1,0 0 1,1 0-1,-1 1 1,0-1-1,0 0 1,0 1 0,0-1-1,0 0 1,0 0-1,0 1 1,0-1-1,0 1 1,0 18 753,0-15-601,0 80 348,2-89-1324,17-65-3579,-9 21-1127</inkml:trace>
  <inkml:trace contextRef="#ctx0" brushRef="#br0" timeOffset="2">506 0 15427,'0'0'4938,"0"16"-4634,0 186 1423,-10 33-405,4-173-1084,-15 129 112,21-186-586,-1 0 0,1 0 0,-1-1-1,-1 1 1,1 0 0,-1-1 0,0 1-1,-4 7 1,-5 0-3973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37.0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0 3776,'0'0'13155,"0"124"-13083,0-80 280,0 5-56,0 5 24,-5-5 505,5 1 15,0-16-312,0-9-400,0-15-128,0-6-16,0-28-2273,5-11 361,1-4-4994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9:05.328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478 1 8105,'0'0'9906,"0"24"-9719,0 145 497,0-127-38,-2 1-1,-12 71 1,-122 395 1132,-16-104-1420,142-383-582,-1-1 0,-1 0 0,0-1 0,-2 0 0,0-1 0,-1-1 0,-24 23 0,-8-3-3432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37.5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0 119 8009,'0'0'3986,"20"-4"-2523,67-14-445,-54 10-392,61-24 1,-68 22-188,38-10 0,-29 12-131,1 1 1,0 2-1,49-1 0,-67 5-287,18 1 0,-33 0-12,-1 0 1,0 1-1,0-1 0,0 1 1,0-1-1,0 1 0,0 0 1,0-1-1,0 1 0,0 0 0,0 0 1,3 3-1,5 7 94,-1 1 1,0 0-1,0 0 0,-1 1 1,-1 0-1,0 0 1,-1 1-1,6 20 0,-7-14-59,0 0 0,-1 0 0,1 35 0,-2-23 16,32 455 2732,-34-359-1918,-1-123-775,-1 1 0,1-1 0,-1 1 1,-1-1-1,1 0 0,-1 1 0,-3 6 1,4-9-101,0 0 1,-1 0-1,1-1 1,-1 1 0,0 0-1,0-1 1,0 0-1,0 1 1,0-1 0,0 0-1,-1 0 1,1 0-1,-1-1 1,1 1 0,-5 1-1,4-1-158,-1-1-1,0 0 1,0 0-1,0-1 1,0 1-1,0-1 1,0 0-1,0 0 1,0 0-1,-7-1 1,7 0-527,0 0 1,-1-1-1,1 1 0,0-1 1,-8-4-1,-24-20-9227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38.0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0 104 11402,'0'0'6925,"18"-10"-6037,61-33-291,-51 27-399,-19 11-145,0-1 1,1 1 0,0 1 0,0 0-1,19-6 1,-23 9-11,-5 6 191,-2 5-170,0 0-1,-1 0 1,0 0-1,0 0 0,-7 18 1,-25 48-524,28-64 327,-5 11-355,-1 0-1,-1-1 1,-24 30-1,34-45 945,8-5 743,15-8-158,-2-3-606,0 0 0,-1-2 0,27-21 0,-40 30-403,56-51 259,-11 9-477,-38 33-568,-13 8-357,-7 2-762,-10 1-4299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38.3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10002,'0'0'4993,"10"148"-3009,-4-84-23,-6 10-345,5-5-592,-5-5-384,5-10-296,-5-20-216,0-9-40,0-20-88,5 0-336,6-10-1208,-1-20-1545,1-4-5537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38.7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0 246 12442,'0'0'4841,"105"-59"-4449,-58 25 24,-6 4 521,6 1-225,-10 4-288,-6 5-192,-5 1-176,-10 4-8,-1 10 8,-15 0-40,0 0 104,-26 5-1480,-5 0-2697,0 0-4209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39.1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131 1 10098,'0'0'8888,"-3"26"-7754,-25 172 533,-29 92-1035,57-288-633,-2 10-5,-1-1 0,0 0 1,-1 0-1,0 0 0,-6 10 0,10-20-13,-1 0-1,1 0 1,-1 0 0,1-1 0,-1 1 0,0 0 0,1 0 0,-1 0-1,0-1 1,1 1 0,-1 0 0,-1 0 0,1-1-2,1 0 0,0 0 0,0 0 0,0 0 0,0 0 1,-1 0-1,1 0 0,0 0 0,0 0 0,0 0 0,-1 0 0,1-1 0,0 1 0,0 0 1,0 0-1,0 0 0,-1 0 0,1 0 0,0 0 0,0 0 0,0-1 0,0 1 0,0 0 1,-1 0-1,1 0 0,0 0 0,0-1 0,0 1 0,0 0 0,0 0 0,0 0 1,0-1-1,0 1 0,0 0 0,0 0 0,0-1 0,-2-28-3413,2 27 3017,0-44-8412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39.4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63 0 17971,'0'0'5113,"115"118"-4873,-105-98-143,-10-5-97,0 0-321,-16 14-303,-10-4-1896,-5-6-6418</inkml:trace>
  <inkml:trace contextRef="#ctx0" brushRef="#br0" timeOffset="1">0 291 19588,'0'0'2848,"115"64"-3320,-99-64-2576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39.9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1 103 18395,'0'0'2914,"20"-11"-2516,65-34-230,-45 20-120,-35 22-56,0 0 0,-1 0 0,1 0 0,0 1 0,0 0 0,1 0 0,5-1 0,-11 2-8,1 1 1,-1 0 0,0 0 0,1 0-1,-1 0 1,1 0 0,-1 0 0,1 0-1,-1 0 1,0 0 0,1 0-1,-1 1 1,1-1 0,-1 0 0,1 0-1,-1 0 1,0 0 0,1 1 0,-1-1-1,0 0 1,1 0 0,-1 1 0,0-1-1,1 0 1,-1 1 0,0-1 0,1 0-1,-1 1 1,0-1 0,0 0-1,1 1 1,-1-1 0,0 1 0,0-1-1,0 0 1,0 1 0,0-1 0,0 1-1,1-1 1,-1 0 0,0 1 0,0-1-1,0 1 1,0-1 0,0 1-1,-1-1 1,1 1 0,0-1 0,0 1-1,-6 26-70,5-23 89,-4 10 10,-1 1-1,-8 15 1,9-21 22,1 0-1,0-1 1,0 2 0,1-1 0,0 0-1,1 1 1,0-1 0,-2 20 0,4-28-35,0 0 0,0 0 0,0 0 0,0 0 0,0 0 0,1 0 1,-1 0-1,0 0 0,0-1 0,1 1 0,-1 0 0,0 0 0,1 0 0,-1-1 1,1 1-1,-1 0 0,1 0 0,-1-1 0,1 1 0,1 1 0,-1-1 5,1-1-1,-1 1 1,1 0-1,-1-1 0,1 1 1,0-1-1,-1 1 1,1-1-1,2 0 0,15 2 186,-12-2-165,0 1 1,-1 0-1,1 0 1,-1 0-1,0 0 1,1 1-1,-1 1 1,6 2-1,-11-4-25,0-1 0,1 1 0,-1 1 0,0-1 0,0 0 0,0 0 0,0 0 0,0 0 0,0 1 0,0-1 0,-1 1 1,1-1-1,0 0 0,-1 1 0,1-1 0,-1 1 0,0-1 0,1 4 0,0 32 38,-2-22 7,1-8-39,-1 0 1,1-1-1,-2 1 1,1 0-1,-1-1 1,0 1-1,0-1 1,-1 0-1,0 1 0,0-1 1,0-1-1,-1 1 1,0 0-1,0-1 1,0 0-1,-1 0 1,-8 8-1,10-11-154,-1 1-1,1-1 1,-1 0-1,0 0 1,0 0-1,1-1 1,-1 1-1,0-1 1,0 0-1,-1 0 1,1 0-1,0-1 1,0 1-1,0-1 1,0 0-1,-1 0 1,-4-1-1,-10 0-1431,-12 1-2457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40.2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9914,'0'0'8561,"42"113"-7928,-27-63 255,1 4 32,-6 5-480,1 0-192,-6-5-96,-5-5-80,0-14 0,0-16-64,0-9 32,0-49-832,15-20-1889,1-10-8753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40.5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14067,'0'0'6538,"0"22"-6451,0 72-70,4 65 14,-2-25 343,-3-78-632,1-108-6056,0 13-1387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40.9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14899,'0'0'1641,"13"-3"-1286,37-9 69,-49 11-394,0 1 1,0 0-1,0-1 0,-1 1 1,1 0-1,0 0 1,0 0-1,0 0 0,0 0 1,0 0-1,0 0 0,0 0 1,0 0-1,0 0 1,0 1-1,-1-1 0,1 0 1,0 1-1,0-1 0,0 0 1,0 1-1,-1-1 1,1 1-1,0-1 0,0 1 1,-1 0-1,1-1 0,0 1 1,-1 0-1,1-1 1,-1 1-1,1 0 0,-1 0 1,1 0-1,-1-1 0,0 1 1,1 0-1,-1 1 1,3 4 201,7 10 101,-1 0 0,0 0 0,-2 1 1,0 0-1,0 0 0,6 33 0,-4-8 63,-2 0 1,3 77-1,-10-91-294,1-10-26,-3 26 0,2-40-66,-1 1 1,0 0 0,0-1 0,0 1 0,-1-1 0,0 1 0,1-1 0,-1 0 0,-1 0 0,-2 5 0,4-8-11,0 0 0,0 0-1,0 0 1,0 0 0,0 0 0,0 0 0,0 0 0,0-1 0,0 1 0,0 0 0,0-1 0,-1 1 0,1-1 0,0 1-1,-1-1 1,1 1 0,0-1 0,-1 0 0,1 0 0,0 1 0,-1-1 0,1 0 0,-1-1 0,1 1 0,0 0-1,-2 0 1,1-1-43,0 0-1,0 0 0,0 1 0,0-1 0,0 0 0,0 0 0,1-1 1,-1 1-1,0 0 0,1-1 0,-1 1 0,1-1 0,-1 1 0,1-1 1,-3-3-1,-1-6-70,1-1 0,0 1 0,0-1 1,1 0-1,-2-13 0,0 2 109,3 12 79,0 1 0,-1-19 1,3 26-24,0-1 0,0 1 0,0 0 0,1 0 0,-1-1 0,1 1 0,0 0 0,0 0 0,0 0 0,0 0 0,0 0 0,1 0 0,2-4 0,5-4-180,1 1 1,0 1-1,0 0 0,1 0 1,0 1-1,0 0 0,1 1 1,0 1-1,0-1 0,0 2 1,26-8-1,-20 11-4412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9:05.690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247 0 12442,'0'0'7234,"-86"152"-6954,54-116-216,-16 9-64,5-4-1112,5-11-3577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41.3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48 0 14363,'0'0'6782,"-3"25"-7536,-14 81 435,1-41 15,14-56 246,-1 1 1,1-1-1,1 1 1,-1-1-1,1 12 1,1-3-145,0-18 198,0 0-1,0 1 1,0-1-1,0 0 0,0 0 1,0 0-1,0 0 1,0 0-1,0 1 0,0-1 1,0 0-1,0 0 1,0 0-1,0 0 0,0 0 1,0 1-1,0-1 1,1 0-1,-1 0 0,0 0 1,0 0-1,0 0 1,0 0-1,0 0 0,0 0 1,0 1-1,0-1 1,1 0-1,-1 0 0,0 0 1,0 0-1,0 0 1,0 0-1,0 0 0,0 0 1,1 0-1,-1 0 1,0 0-1,0 0 1,0 0-1,0 0 0,0 0 1,1 0-1,-1 0 1,0 0-1,0 0 0,0 0 1,0 0-1,0 0 1,1 0-1,-1 0 0,0 0 1,0 0-1,0 0 1,0-1-1,9 1 110,-1-1 0,1 0 1,-1-1-1,1 0 0,-1 0 0,0-1 1,0 0-1,0-1 0,0 1 0,8-7 0,12-8 513,33-29-1,-40 31-482,15-12 264,68-57 651,-104 88-1334,-2 3-328,-1 0 0,1 0 0,-1 0 0,-1 0 0,1 0 0,-1-1-1,1 0 1,-7 7 0,8-10 4,-29 37-13987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41.6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15091,'0'0'3945,"20"118"-3697,-20-79 296,6 11-32,-6-6-104,5-10-16,-5-9-120,0-10-160,0-5-32,0-25-328,0-20-1192,0-4-5434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41.9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 12634,'0'0'3232,"11"-1"-2699,-6 0-426,-1 1-55,0-1-1,0 1 1,0 0-1,0 0 0,6 1 1,-9-1-38,0 0 0,0 0-1,0 0 1,0 1 0,0-1 0,0 1 0,0-1-1,0 1 1,0-1 0,0 1 0,0-1 0,0 1-1,-1 0 1,1-1 0,0 1 0,0 0 0,-1 0-1,1-1 1,-1 1 0,1 0 0,-1 0 0,1 0 0,-1 0-1,1 0 1,-1 0 0,0 0 0,1 0 0,-1 0-1,0 0 1,0 1 0,17 274 2080,-17-237-1830,-1 62 151,1-98-402,0 0 0,-1 1 1,1-1-1,-1 0 0,0 1 0,0-1 1,0 0-1,0 0 0,0 1 0,-1-1 1,1 0-1,-3 3 0,4-6-16,0 0 1,-1 0-1,1 1 0,0-1 1,0 0-1,-1 0 0,1 1 1,0-1-1,0 0 0,-1 0 1,1 0-1,0 1 0,0-1 1,-1 0-1,1 0 0,0 0 0,-1 0 1,1 0-1,0 0 0,-1 0 1,1 0-1,0 0 0,-1 0 1,1 0-1,0 0 0,0 0 1,-1 0-1,1 0 0,0 0 1,-1 0-1,1 0 0,0 0 1,-1 0-1,1 0 0,0-1 1,-1 1-1,1 0 0,0 0 1,0 0-1,-1-1 0,1 1 1,-9-12-767,9 12 769,-11-29-3529,0-8-1263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42.3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39 347 8769,'0'0'8801,"-6"21"-8867,-15 70 52,16-71-23,3-16-16,1-1 1,0 1-1,0-1 1,1 1-1,-1 0 1,1 0-1,-1-1 0,1 1 1,0 0-1,1 0 1,-1-1-1,2 7 1,-2-9 9,1-1 1,-1 1-1,1-1 1,-1 1-1,1-1 1,-1 1-1,1-1 1,-1 1-1,1-1 1,0 0-1,-1 1 1,1-1-1,0 0 1,-1 0-1,1 1 1,0-1 0,-1 0-1,1 0 1,0 0-1,-1 0 1,1 0-1,0 0 1,-1 0-1,1 0 1,0 0-1,0 0 1,-1 0-1,1-1 1,0 1-1,-1 0 1,1 0-1,-1-1 1,2 1-1,2-2 50,0 0-1,0 1 0,0-1 0,6-4 0,11-11 552,-1-1 0,22-25 0,3-3 151,183-180 833,-216 214-1491,-1 0 1,13-18-1,-24 29-49,1 0 1,-1 0-1,0 0 0,1-1 1,-1 1-1,0 0 1,0 0-1,0 0 0,0-1 1,0 1-1,0 0 1,0 0-1,0-1 1,0 1-1,-1 0 0,1 0 1,-1 0-1,1 0 1,0-1-1,-1 1 1,0 0-1,1 0 0,-1 0 1,0 0-1,-1-1 1,-1-4-461,-3-5-185,1 1-343,0 0 0,0 0 0,-1 1 0,-14-16 0,20 24 1049,-1 1-1,0-1 1,1 0-1,-1 1 1,0-1-1,0 0 1,0 1-1,1-1 1,-1 1-1,0 0 1,0-1-1,0 1 1,0 0-1,0-1 0,0 1 1,0 0-1,0 0 1,0 0-1,0 0 1,0 0-1,0 0 1,1 0-1,-1 0 1,0 0-1,0 0 1,0 0-1,0 1 1,0-1-1,0 0 1,0 1-1,0-1 1,0 1-1,1-1 0,-1 1 1,0-1-1,-1 2 1,0 0 10,0 0-1,0 1 1,0-1 0,1 1-1,-1-1 1,0 1 0,1 0-1,0-1 1,-2 6 0,-1 9-39,1-1 1,0 1-1,2 0 0,0 0 1,1 26-1,1-13 297,-2-28-255,1 1 0,0-1 0,1 1 1,-1-1-1,0 1 0,1-1 0,-1 1 0,1-1 0,0 1 0,0-1 1,0 0-1,0 1 0,0-1 0,0 0 0,1 0 0,2 3 0,-1-2 151,1 0-1,-1-1 0,1 0 0,-1 0 1,1 0-1,0 0 0,0-1 0,0 0 1,7 2-1,1 0-44,0-2 0,0 1 1,0-2-1,18 0 0,-5-1-92,-25 1-102,1 0 0,-1 0 0,0 0-1,1 1 1,-1-1 0,0 0-1,0 0 1,0 0 0,1 0 0,-1 0-1,0 0 1,0 1 0,1-1 0,-1 0-1,0 0 1,0 0 0,0 1 0,0-1-1,1 0 1,-1 0 0,0 0 0,0 1-1,0-1 1,0 0 0,0 0-1,0 1 1,1-1 0,-1 0 0,0 0-1,0 1 1,0-1 0,0 0 0,0 0-1,0 1 1,0-1 0,0 0 0,0 1-1,-1-1 1,-1 13-742,1-10 352,-1-1-1,1 1 1,-1 0-1,1-1 1,-1 1-1,0-1 1,-3 4 0,-23 18-8299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42.6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94 15187,'0'0'5825,"130"-34"-5465,-104 19-200,-5-5-160,-11 6-768,-10 9-1297,0 0-1663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43.0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16795,'0'0'3956,"4"20"-3771,24 122 74,-25-124-195,0 0-67,1-1 1,0 0-1,10 25 0,-12-37 66,0 0 0,1-1-1,-1 0 1,1 1 0,0-1-1,0 0 1,0 0 0,1 0-1,0-1 1,-1 1-1,1-1 1,0 0 0,1 0-1,-1-1 1,1 1 0,8 3-1,4-1 188,0 0-1,0-2 0,1 0 0,-1-1 1,1 0-1,0-2 0,24-1 1,-33 0-206,0-1 0,0 0 0,-1-1 1,1 1-1,-1-2 0,1 1 1,-1-1-1,0 0 0,0-1 0,-1 0 1,0 0-1,1-1 0,-2 1 0,11-12 1,-15 15-44,0 0 1,-1-1 0,1 1-1,-1 0 1,0-1 0,1 1-1,-1-1 1,0 1-1,-1-1 1,1 0 0,0 1-1,-1-1 1,1 0 0,-1 1-1,0-1 1,0-4 0,0-14-352,0 1-1,-1-1 1,-2 1 0,-4-24 0,-13-19-2879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43.4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14403,'0'0'9050,"115"20"-8954,-100-11-96,-4 6-144,-11 20-737,-11-6-399,-10 6-4769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44.0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0 138 4913,'0'0'10902,"3"7"-9401,2 6-898,1-2 103,-1 1-1,-1 0 1,5 22-1,7 39-353,-16-73-374,0 1 0,1 0-1,-1-1 1,0 1-1,0-1 1,1 1-1,-1-1 1,0 1 0,1 0-1,-1-1 1,1 1-1,-1-1 1,0 0 0,1 1-1,0-1 1,-1 1-1,1-1 1,-1 0 0,1 1-1,-1-1 1,1 0-1,0 0 1,-1 1-1,1-1 1,-1 0 0,1 0-1,0 0 1,-1 0-1,1 0 1,0 0 0,-1 0-1,1 0 1,0 0-1,-1 0 1,1 0 0,0 0-1,-1 0 1,1-1-1,-1 1 1,1 0-1,0 0 1,-1-1 0,1 1-1,-1 0 1,1-1-1,0 0 1,3-3-19,-1-1-1,0 0 1,0 0 0,0 0-1,2-7 1,0 1 37,4-8-12,1 1-1,0 0 1,1 0-1,1 1 1,1 0 0,15-15-1,-27 31 41,0 0-1,1 0 1,-1 0-1,0 1 1,0-1-1,1 1 0,-1-1 1,0 1-1,1-1 1,-1 1-1,0-1 1,1 1-1,-1 0 0,1 0 1,-1 0-1,1 0 1,2 0-1,0 0 165,-4 0-173,0 0 1,0 0 0,0 0 0,0 0-1,0 0 1,0 0 0,0 0 0,1 1-1,-1-1 1,0 0 0,0 0 0,0 0 0,0 0-1,0 0 1,0 0 0,0 0 0,0 0-1,0 0 1,1 0 0,-1 0 0,0 0-1,0 0 1,0 0 0,0 1 0,0-1-1,0 0 1,0 0 0,0 0 0,0 0-1,0 0 1,0 0 0,0 0 0,0 0-1,0 1 1,0-1 0,0 0 0,0 0-1,0 0 1,0 0 0,0 0 0,0 0-1,0 0 1,0 1 0,11 59 1827,-11-59-1858,0-1 0,0 1 0,0-1 0,0 1 0,0-1-1,0 1 1,0-1 0,0 0 0,1 1 0,-1-1 0,0 1 0,0-1 0,0 0 0,1 1 0,-1-1 0,0 0 0,1 1 0,-1-1 0,0 0 0,1 1 0,-1-1 0,0 0 0,1 0 0,-1 1 0,0-1 0,1 0 0,-1 0 0,1 0 0,-1 0 0,1 1 0,-1-1 0,0 0 0,1 0 0,-1 0 0,1 0 0,-1 0 0,1 0 0,-1 0 0,1 0 0,-1 0-1,0-1 1,1 1 0,-1 0 0,1 0 0,-1 0 0,1 0 0,-1-1 0,0 1 0,1 0 0,-1 0 0,1-1 0,2-1-145,0 0-1,-1-1 1,1 1-1,-1-1 1,4-4 0,10-15-224,-1 1 67,0 0 1,1 2-1,1 0 1,38-32-1,-53 49 352,0 1 0,0-1 0,0 1-1,0 0 1,0 0 0,1 0 0,-1 0 0,0 0 0,1 1-1,-1-1 1,1 1 0,2-1 0,-4 1 38,1 0-1,-1 0 1,0 1-1,0-1 1,0 0 0,1 0-1,-1 1 1,0-1-1,0 1 1,0-1 0,0 1-1,0-1 1,0 1-1,0 0 1,0 0 0,0-1-1,0 1 1,0 0-1,0 0 1,0 0 0,-1 0-1,1 0 1,0 0-1,0 2 1,1 2 98,0 0 1,0 0-1,-1 0 0,1 0 1,-1 0-1,0 0 0,0 9 1,-2 41 605,0-24-579,2-20-178,-1-8-9,0 1 1,0-1-1,0 1 1,0-1 0,-1 1-1,-1 5 1,2-7-28,-1-1 1,0 0-1,1 0 1,-1 0-1,0 0 1,0 0-1,1 0 1,-1 0-1,0 0 1,0-1-1,0 1 0,0 0 1,0 0-1,0-1 1,0 1-1,-1-1 1,1 1-1,0-1 1,0 1-1,0-1 1,0 0-1,-1 1 1,-1-1-1,0 1-218,0-1-1,0 0 1,1 1 0,-1-1-1,0 0 1,0-1-1,0 1 1,1 0 0,-1-1-1,-3-1 1,-6-10-3907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44.7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0 215 11986,'0'0'6983,"25"-5"-5664,-14 2-1125,29-7 551,0-1 0,53-23 0,77-52 884,-128 63-1333,26-20-61,-124 66-7406,25-8 539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45.0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271 1 13290,'0'0'4093,"2"14"-3894,3 27 458,-2 1 0,-6 82 0,-8-61 56,-28 92-1,35-143-667,-31 108 530,-75 170 0,38-122-407,66-154-293,9-23-1346,16-24-1553,10-18 514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9:06.052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1 1 1320,'0'0'16539,"59"131"-14906,-43-85-393,5 5-480,-5-1-416,0-4-336,-5-5 88,0-21-96,-6 0-16,1-20-320,-1 0-256,-5-35-456,0-11-152,0-10-3818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45.3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14963,'0'0'3512,"0"118"-2271,0-73-465,0 4-368,6 0-88,-6 5-144,5 0 16,-5-4-24,0-11-120,0-4-48,0-16-120,5-29-3969,-5-19 16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45.7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54 11962,'0'0'4122,"17"-6"-3995,2-3-101,-7 4-4,1-1 0,0 2 0,23-6-1,-18 4-6,-15 4-39,0 1-1,-1 0 1,1 0 0,0 0-1,0 1 1,0-1 0,5 0-1,-2 4 5,-5 0 91,1 0-1,-1 0 0,1 0 0,-1 0 0,0 0 1,0 1-1,-1-1 0,1 0 0,0 7 0,-1 36 474,-1-24-378,5 224 981,-2-91-231,-3-90-615,2-63-289,-1 0-1,0 0 1,0 0-1,-1 0 1,1 0-1,0-1 1,0 1-1,-1 0 1,1 0-1,-1 0 1,0 0-1,1-1 1,-3 4 0,2-5-16,0 1 0,0 0 0,0 0 0,0-1 1,0 1-1,-1-1 0,1 1 0,0-1 0,0 1 1,-1-1-1,1 0 0,0 1 0,-1-1 0,1 0 1,0 0-1,-1 0 0,-1-1 0,-18 1-981,5-4-1764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46.1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9498,'0'0'10090,"0"119"-9290,0-80 64,0-10-456,0-9-240,0-5-104,5-5-64,1-10-48,-1 0-480,10-5-224,1-5-600,-5-5-2569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46.4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203 1 15755,'0'0'7345,"-57"157"-7449,31-97-416,-21 18-704,11-14-1817,-1-5-6065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46.8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1 281 17651,'0'0'3745,"135"-54"-3257,-88 19-264,-5 1-176,0-1-32,-11 11-16,-5-1-16,-5 5-232,-6 1-472,-9 9-608,-6-5 7,-11 5-1479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47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8449,'0'0'8586,"0"21"-8290,1 9-249,-2 101 534,-1-94 29,-15 263 2200,16-261-2744,1-121-1980,0 23-2657,0-13-5692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47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58 217 15387,'0'0'1921,"-8"24"-1173,-24 84-477,27-90 79,1 1 0,1 0 0,0 0 0,1 36 0,2-54-345,0 0-1,0-1 0,0 1 1,0 0-1,0-1 0,0 1 0,0 0 1,0 0-1,1-1 0,-1 1 1,0 0-1,0-1 0,1 1 0,-1 0 1,0-1-1,1 1 0,-1-1 1,1 1-1,-1-1 0,1 1 1,-1-1-1,1 1 0,-1-1 0,1 1 1,0 0-1,1-1-6,-1 0 1,1 1-1,-1-1 0,0 0 1,1 1-1,-1-1 0,1 0 1,-1 0-1,0 0 0,1-1 1,-1 1-1,2 0 0,2-2-5,0 1 0,-1 0 0,0-1 0,1 0 0,-1 0 0,0-1 0,6-3 0,1-4 5,0-2 1,-1 0-1,0 0 0,11-18 1,-11 15-1,64-93-30,-23 30-878,75-86-1,-118 155 840,-6 7 62,-1-1 0,1 1 0,-1 0 0,1 0 1,0 0-1,0 1 0,0-1 0,0 0 1,0 1-1,0-1 0,0 1 0,0 0 1,1 0-1,-1-1 0,5 0 0,-6 5 537,-1 165 3472,0-167-4008,0 1-1,0 0 1,0 0-1,0-1 1,0 1-1,0 0 1,1-1-1,-1 1 1,1 0-1,1 2 1,-2-4-38,0 1 0,1-1 0,-1 0 0,1 1 0,-1-1 0,1 1 0,-1-1 0,1 0 0,-1 1 0,1-1 0,-1 0 0,1 0 0,0 0 0,-1 1 0,1-1 0,-1 0 0,1 0 0,0 0 0,-1 0 0,1 0 0,-1 0 0,1 0 0,0 0 0,-1 0 0,1 0 0,1-1 0,-2 1-67,1 0 0,0 0 0,-1 0 0,1-1-1,-1 1 1,1 0 0,-1 0 0,1-1 0,0 1-1,-1 0 1,1-1 0,-1 1 0,1 0 0,-1-1-1,0 1 1,1-1 0,-1 1 0,1-1 0,5-17-2379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47.85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131 1 15387,'0'0'4934,"0"0"-4924,0 0-1,1 0 0,-1 0 1,0 0-1,1 0 0,-1 1 1,0-1-1,0 0 0,1 0 1,-1 0-1,0 0 0,0 1 1,1-1-1,-1 0 0,0 0 1,0 0-1,0 1 0,1-1 1,-1 0-1,0 1 0,0-1 1,0 0-1,0 0 0,0 1 1,1-1-1,-1 0 0,0 1 1,0-1-1,4 24 35,-1-1 0,-1 0 0,-1 45-1,-2-38 50,7 450 2432,-6-180-1162,-1-299-1350,1 1 1,0-1-1,0 0 1,-1 1 0,1-1-1,-1 0 1,1 1-1,-1-1 1,1 0 0,-1 0-1,0 0 1,0 0-1,0 1 1,1-1 0,-1 0-1,0 0 1,0 0-1,-1-1 1,0 2 0,-3 1-99,1 0 1,-1 0-1,0-1 1,-7 3-1,-57 15-3792,32-10-2408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48.7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246 1 15875,'0'0'5810,"-5"18"-5795,2-1-13,-2 7 1,-2-1 0,0 1 0,-13 28 1,-77 138 64,90-177-82,7-13 5,0 1-1,1-1 1,-1 0-1,0 0 1,0 0-1,0 0 1,0 0-1,0 0 1,0 0-1,0 1 1,0-1-1,0 0 0,0 0 1,0 0-1,0 0 1,0 0-1,0 0 1,0 0-1,1 0 1,-1 0-1,0 1 1,0-1-1,0 0 1,0 0-1,0 0 1,0 0-1,0 0 1,0 0-1,1 0 0,-1 0 1,0 0-1,0 0 1,0 0-1,0 0 1,0 0-1,0 0 1,1 0-1,-1 0 1,0 0-1,0 0 1,0 0-1,0 0 1,0 0-1,0 0 1,0 0-1,1 0 0,-1-1 1,7 0-228,34-17-98,-29 12 312,26-9 1,-34 13 15,-1 1-1,1 1 1,0-1 0,-1 0-1,1 1 1,0 0 0,0 0-1,-1 0 1,1 0-1,0 1 1,6 1 0,-9-1 11,0-1 1,0 0 0,0 1 0,0 0 0,0-1-1,0 1 1,0 0 0,0-1 0,0 1 0,-1 0-1,1 0 1,0 0 0,-1 0 0,1-1 0,0 1-1,-1 0 1,1 0 0,-1 0 0,1 2 0,4 21 240,-3-2-61,-2 1 1,0-1-1,-1 0 0,-2 1 0,0-1 1,-1 0-1,-1 0 0,-16 39 1,-1 0 56,-3 0 1,-37 65 0,16-53-495,44-69 105,-1-1 1,1 0 0,-1 0-1,0 0 1,0 0-1,0 0 1,0 0 0,0-1-1,-6 4 1,5-5-564,1 1 0,-1-1 1,1 0-1,-1 0 0,-7 1 0,-5-1-6419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49.1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1 109 16659,'0'0'5113,"140"39"-4137,-93-39-295,11 0-129,-6-25-320,0-4-112,-5-6-32,-11 11-72,-10 4-16,-10 10-104,-11 5-208,-10 30-1081,-16 9 513,-10 6-3433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9:06.413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1 264 14843,'20'-10'2220,"138"-76"-1343,-80 43-195,2 3-1,98-34 0,-172 72-660,1 0 0,-1 0-1,1 1 1,-1-1 0,1 1 0,7 0-1,-14 1-1,1 0 0,-1 0 0,1 0 0,0 0 0,-1 0 0,1 0 0,-1 0 0,1 0 0,0 1 0,-1-1 0,1 0 0,-1 0 0,1 0 0,-1 1 1,1-1-1,-1 0 0,1 1 0,-1-1 0,1 0 0,-1 1 0,1-1 0,-1 1 0,0-1 0,1 1 0,3 17 340,-4-17-347,0 14 76,0 1-1,-1-1 1,-1 0-1,0 0 1,-1 1 0,-1-2-1,0 1 1,-10 21 0,-2-1-71,-1-1 0,-29 43 0,35-59-313,-2-1-1,0 0 1,0-1 0,-2-1-1,0 0 1,-1-1 0,0 0-1,-22 12 1,18-14-1404,-2 0-1,1-2 1,-31 10-1,41-17-430,-1-1-1,-14 2 1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49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0 202 13778,'0'0'7314,"120"-69"-6818,-73 40-160,-11-11-216,-4 11-104,-6 9-32,-11 5 16,-9 15-144,-6 10-1200,-21 15-889,5-6-4104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49.8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 0 11746,'0'0'4746,"1"19"-4202,3 62-188,-2 215 3451,-4-167-2587,-3-78-851,5-51-372,0 0 1,0 0-1,0 0 1,-1 0-1,1 0 1,0 0-1,0 0 1,0 1-1,0-1 1,-1 0-1,1 0 0,0 0 1,0 0-1,0 0 1,-1 0-1,1 0 1,0 0-1,0 0 1,0 0-1,-1 0 1,1 0-1,0 0 0,0 0 1,0 0-1,-1 0 1,1 0-1,0-1 1,0 1-1,0 0 1,0 0-1,-1 0 0,1 0 1,0 0-1,0 0 1,0 0-1,0-1 1,0 1-1,-1 0 1,1 0-1,-9-8-599,-23-43-5578,12 23-2235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50.1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1 103 10682,'0'0'7795,"0"3"-6488,0 111 2302,0-113-3605,0 1 0,0-1 0,0 0-1,0 1 1,0-1 0,0 0-1,1 1 1,-1-1 0,1 0-1,-1 0 1,1 1 0,-1-1-1,1 0 1,-1 0 0,1 0 0,1 2-1,-1-2-44,0-1-1,0 1 1,0-1-1,-1 1 1,1-1-1,0 1 1,0-1 0,0 0-1,0 1 1,0-1-1,0 0 1,0 0-1,0 0 1,0 0-1,0 0 1,0 0-1,2 0 1,0-1-72,1 1-1,-1-1 1,1-1-1,-1 1 1,1 0 0,-1-1-1,0 0 1,1 0-1,-1 0 1,0 0 0,3-3-1,20-20-1379,26-33-1,-7 8-105,-39 43 1482,9-9-135,28-24 1,-38 37 423,0-1 0,0 0 0,1 1 1,-1 0-1,1 1 0,0-1 1,0 1-1,-1 0 0,1 0 1,9-1-1,-13 3-48,-1 0 1,1 0 0,-1 0-1,0 1 1,1-1-1,-1 0 1,0 1 0,1-1-1,-1 1 1,0-1-1,0 1 1,1-1-1,-1 1 1,0 0 0,0 0-1,0 0 1,0-1-1,0 1 1,0 0 0,0 0-1,0 0 1,0 1-1,-1-1 1,1 0 0,0 0-1,-1 0 1,1 1-1,-1-1 1,1 0-1,-1 1 1,0-1 0,1 3-1,1 4 264,-1 0 1,0 0-1,0 0 0,0 10 0,-1 77 816,0-91-1339,0-3 32,0 0 1,0-1 0,0 1 0,0 0 0,0-1 0,0 1-1,0 0 1,0 0 0,0-1 0,0 1 0,0 0-1,0-1 1,0 1 0,-1 0 0,1-1 0,0 1 0,-1 0-1,1-1 1,0 1 0,-1-1 0,1 1 0,-1 0-1,1-1 1,-2 1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50.5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100 1 15227,'0'0'5833,"-16"133"-4729,6-84-632,0 5-208,-6 5-176,0-9-32,6-6-48,-1-10-8,6-14-8,0-10-312,5-15-1480,31-64 296,6 5-1,-6 0-3520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50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11258,'0'0'8386,"0"143"-6890,0-89-360,-5-5-536,5 1-272,-5-16-328,5-14-280,0-5-1240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51.2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63 1 18291,'0'0'3113,"-3"24"-2926,-13 78-146,1-27 53,11-58-61,1 0 0,0 0 1,0 29-1,4-45-37,-1 0 0,0-1 0,0 0 1,1 1-1,-1-1 0,0 1 1,1-1-1,-1 1 0,0-1 0,1 0 1,-1 1-1,1-1 0,-1 0 1,1 1-1,-1-1 0,1 0 0,-1 1 1,1-1-1,-1 0 0,1 0 0,-1 0 1,1 0-1,-1 0 0,1 0 1,0 1-1,-1-1 0,1 0 0,-1 0 1,1-1-1,-1 1 0,1 0 1,0 0-1,-1 0 0,1 0 0,0-1 1,3 1-23,3 1 42,0-1 1,0 0 0,0-1 0,0 1-1,0-1 1,0-1 0,0 1 0,-1-1 0,1 0-1,0-1 1,-1 0 0,0 0 0,9-5-1,19-14 154,0-1-36,48-24 0,-79 45-133,18-7 30,-20 9-32,-1 0 0,0 0 0,1 0 0,-1 0 0,1 0 0,-1 0 0,0 0 0,1-1 0,-1 1-1,1 0 1,-1 0 0,1 0 0,-1 1 0,0-1 0,1 0 0,-1 0 0,1 0 0,-1 0 0,0 0-1,1 0 1,-1 1 0,0-1 0,1 0 0,-1 0 0,0 0 0,1 1 0,-1-1 0,0 0 0,1 1-1,-1-1 1,0 0 0,0 1 0,1-1 0,-1 0 0,0 1 0,0-1 0,0 0 0,1 1 0,-1-1-1,0 0 1,0 1 0,0-1 0,0 1 0,0-1 0,0 1 0,0-1 0,0 1 0,-1 13-7,-2-1-1,1 1 1,-1-1 0,-1 1 0,-1-1 0,-9 20-1,4-8-36,-6 13-759,-2-1 0,-2-1 0,-31 44-1,17-28-1806,-9 19-2415</inkml:trace>
  <inkml:trace contextRef="#ctx0" brushRef="#br0" timeOffset="1">1 754 11978,'0'0'6040,"19"-10"-4414,128-69 653,-113 60-1939,52-28 78,-71 40-398,0 1 1,0 0-1,31-6 1,-35 11 203,-4-1-2404,-12-8-795,-5-3 762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51.6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16 14947,'0'0'6621,"1"-3"-6464,1 2-159,-1 0-1,0 0 0,0 0 1,1 0-1,-1 0 0,0 0 0,1 0 1,-1 0-1,1 1 0,-1-1 1,1 0-1,-1 1 0,3-1 1,-3 1 1,0 0 1,0 0-1,-1-1 0,1 1 1,0 0-1,0 0 1,0 0-1,-1 1 1,1-1-1,0 0 1,0 0-1,-1 0 1,1 1-1,0-1 1,0 0-1,-1 1 1,1-1-1,0 0 1,-1 1-1,1-1 0,0 1 1,-1-1-1,1 1 1,-1-1-1,1 1 1,-1 0-1,1-1 1,-1 1-1,1 0 1,-1-1-1,0 1 1,1 0-1,-1-1 1,0 1-1,0 0 1,1 1-1,1 7 7,0-1 1,0-1 0,0 1 0,-1 0 0,1 12 0,-2 8 13,-1 1 22,7 56-1,0-38-37,-2 57 0,-3-59 12,5 289 288,-2-61 12,-1-163-99,25 624 1683,-27-721-1900,2 27-90,8 44 0,-10-158-5549,-1 12-4874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3:52.44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 1 10322,'0'0'8918,"0"1"-8785,-3 59 105,1-39-202,1 0 1,3 38-1,-2-58-31,0 0-1,0 0 1,0 0 0,0 0 0,0 0-1,1 0 1,-1 0 0,0 0-1,1 0 1,-1 0 0,1 0 0,-1 0-1,1 0 1,0 0 0,-1 0-1,1-1 1,0 1 0,0 0 0,-1-1-1,1 1 1,0 0 0,0-1-1,1 2 1,1-1 40,1-1 0,-1 1 0,0-1 0,0 1 0,0-1 0,6 0 0,-4 0 4,-4 0-25,0 0 1,0-1-1,0 1 0,0 0 0,0 0 0,0-1 0,0 1 0,0 0 0,0-1 0,0 1 0,0-1 0,0 1 0,0-1 1,0 0-1,0 1 0,-1-1 0,1 0 0,0 0 0,0 1 0,0-3 0,1 0 55,0 0-1,-1 0 1,1 0 0,-1 0-1,0 0 1,1-6-1,0-4 149,0 1 0,-1-22-1,0 23-159,-2-16 73,1 26-143,0 0 0,0 0 0,-1 0 0,1 0 1,0 0-1,0 0 0,-1 0 0,1 0 0,-1 0 0,1 0 1,-1 1-1,1-1 0,-1 0 0,0 0 0,1 0 0,-1 1 1,0-1-1,0 0 0,1 1 0,-1-1 0,0 1 0,-1-1 1,0 0-128,0 1 1,0-1-1,0 1 0,0 0 1,0 0-1,0 0 1,0 0-1,0 0 0,0 0 1,0 1-1,0-1 1,0 1-1,0-1 1,0 1-1,0 0 0,0 0 1,0 0-1,0 0 1,1 0-1,-1 0 0,-1 1 1,-18 21-4564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12.93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0 296 15699,'0'0'4594,"2"0"-4048,2-1-481,-1 1 0,1-1 0,0 0 0,-1 0 0,1 0 0,-1 0 0,1-1 1,-1 1-1,4-4 0,33-21 380,-26 16-299,59-46 330,91-88 0,-111 99-866,-52 44-57,-44 6-6562,18-5-377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13.28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209 0 11778,'0'0'3414,"2"3"-3259,3 2-56,-1 0 0,0 1 0,0 0 0,0 0 1,-1 0-1,0 0 0,0 0 0,0 1 0,-1-1 0,0 1 0,0 0 0,-1-1 0,1 11 1,1 14 673,-3 55 0,0-46-434,-2 11 93,-2-1-1,-16 82 1,-42 93-168,57-208-280,-1-1 0,-1 1 1,0-1-1,-1-1 1,-1 0-1,0 0 0,-1 0 1,0-1-1,-18 18 1,26-30-159,-1 0 1,1 0 0,0-1-1,-1 1 1,1 0-1,-1-1 1,0 1 0,1-1-1,-1 0 1,0 0-1,0 0 1,0 0 0,0-1-1,0 1 1,0-1 0,0 0-1,0 0 1,-6 0-1,-2 0-2568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9:06.775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32 22 10778,'0'0'8187,"21"-4"-7799,70-9-144,-75 11-213,0 0 1,32 2-1,-22 0-194,-26 0 161,0 0 0,0 0 0,0 0-1,0 0 1,0 0 0,0 0 0,1 0 0,-1 0 0,0 0 0,0 0 0,0 0-1,0 0 1,0 0 0,0 0 0,0 0 0,0 0 0,0 1 0,0-1 0,0 0-1,0 0 1,0 0 0,1 0 0,-1 0 0,0 0 0,0 0 0,0 0 0,0 0-1,0 0 1,0 0 0,0 0 0,0 0 0,0 0 0,0 0 0,0 0-1,0 0 1,0 1 0,0-1 0,0 0 0,0 0 0,0 0 0,0 0 0,0 0-1,0 0 1,0 0 0,0 0 0,0 0 0,0 0 0,0 0 0,0 0 0,0 1-1,0-1 1,0 0 0,0 0 0,0 0 0,0 0 0,0 0 0,0 2-8,-1 0 0,1 1 0,0-1 0,-1 0 0,1 0 0,-1 0 0,0 1 0,0-1 0,0 0 0,0 0 0,0 0 0,-2 2 0,-21 22-214,15-17 82,-20 21-488,-126 119-779,131-128 2535,42-20 80,-11-1-1009,0-1 0,0 0 0,0 0 0,-1-1 0,1 0 0,0 0 1,12-6-1,44-28 609,-34 18-640,15-11-41,13-6-164,-55 34-126,0 0 1,0 0-1,0 0 0,1 0 1,-1 1-1,0-1 1,1 1-1,-1-1 1,4 1-1,-6 0 109,0 0 0,0 0-1,0 0 1,0 0 0,0 0-1,1 0 1,-1 1 0,0-1-1,0 0 1,0 0 0,0 0 0,0 0-1,0 0 1,0 0 0,0 0-1,0 0 1,0 0 0,1 1-1,-1-1 1,0 0 0,0 0-1,0 0 1,0 0 0,0 0 0,0 0-1,0 1 1,0-1 0,0 0-1,0 0 1,0 0 0,0 0-1,0 0 1,0 0 0,0 1-1,0-1 1,0 0 0,0 0 0,0 0-1,0 0 1,0 0 0,0 0-1,-1 1 1,1-1 0,0 0-1,-2 5-640,-11 6-2641,2 4-3629</inkml:trace>
  <inkml:trace contextRef="#ctx0" brushRef="#br0" timeOffset="1">225 164 9738,'0'0'5649,"4"18"-4981,12 62-276,-5-32 279,-3 0 0,-1 0 0,1 74 0,-7-81-430,0-25-183,0 0-1,-2-1 1,-3 30 0,3-44-95,1 0 1,-1 1-1,1-1 1,-1 0-1,1 0 1,-1 0-1,0 0 1,0-1-1,1 1 1,-1 0-1,0 0 1,0 0-1,0 0 1,0-1-1,0 1 1,0-1-1,0 1 1,0-1-1,0 1 1,0-1-1,-1 1 1,1-1-1,0 0 1,0 0-1,0 1 1,-1-1-1,1 0 1,-2 0-1,1 0-217,-19 1-4010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13.65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6209,'0'0'11010,"104"137"-10138,-63-97 273,-9-6 143,-1-9-208,0-5-488,-10-6-320,5-4-168,-5 0-32,-5-5-72,-6 0 0,-5 5-80,-5-5-456,-5 0-528,-16 4-976,-5-9-5810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14.02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14163,'0'0'5297,"89"103"-5393,-84-113-5650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14.35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85 13714,'0'0'3361,"19"-3"-2358,63-13-117,-67 12-660,-1-1 0,-1 0 0,1-1 1,19-11-1,-21 11-153,0 0 0,15-5 0,-23 9-70,1 1-1,-1 0 0,1 0 0,0 1 0,0-1 0,-1 1 1,1 0-1,0 0 0,8 2 0,-12-2-14,0 1 0,-1-1 0,1 1 0,0-1 0,-1 1 0,1-1 0,0 1 0,-1-1 0,1 1 0,0 0 0,-1-1 0,1 1 0,-1 0 0,1-1 0,-1 1 0,0 0 0,1 0 1,-1 0-1,0-1 0,0 1 0,1 0 0,-1 0 0,0 0 0,0 0 0,0 0 0,0 1 0,0 31 36,-1-22-38,-4 105 82,5-115-71,0-1 0,0 1-1,0 0 1,0-1 0,1 1 0,-1-1 0,0 0 0,0 1 0,0-1 0,1 1 0,-1-1 0,0 1 0,0-1 0,1 1-1,-1-1 1,0 0 0,1 1 0,-1-1 0,1 0 0,-1 1 0,1-1 0,-1 0 0,0 1 0,1-1 0,-1 0 0,1 0 0,-1 0-1,1 0 1,-1 1 0,1-1 0,-1 0 0,1 0 0,0 0 0,23 0 1,-13-1 15,40 1 195,-50 0-201,0 0-1,-1 0 0,1 1 1,0-1-1,0 0 0,-1 0 1,1 0-1,0 1 0,0-1 0,-1 0 1,1 1-1,0-1 0,-1 1 1,1-1-1,-1 1 0,1-1 1,-1 1-1,1-1 0,-1 1 1,1 0-1,-1-1 0,1 1 1,-1 0-1,0-1 0,1 1 1,-1 0-1,0 0 0,1-1 1,-1 1-1,0 0 0,0 0 0,0-1 1,0 2-1,1 4 92,-1 1 0,0-1 0,-1 9 0,1-2 22,0-4-75,0 4 27,0 0 0,-1 0 0,0 0 0,-5 19 0,5-29-82,1 0 0,-1-1 0,0 1 0,0 0 0,0-1 1,-1 1-1,1-1 0,-1 1 0,1-1 0,-1 0 0,0 1 0,0-1 0,0 0 0,0 0 0,0 0 0,0-1 0,0 1 0,-1 0 0,1-1 0,-1 0 0,1 1 0,-1-1 0,0 0 0,1 0 1,-1-1-1,0 1 0,-3 0 0,-3 0-966,0-1 1,1 0-1,-1 0 1,-16-3-1,-7-9-7276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14.70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70 11178,'0'0'4033,"9"20"-2598,0 1-1022,0-1 0,0 1 0,-2 0 0,0 0 0,6 33 0,28 225 1084,-29-201-1470,-13-77-44,1-1 1,0 0-1,0 0 1,0 1-1,0-1 1,0 0-1,0 1 1,0-1-1,0 0 0,0 0 1,0 1-1,1-1 1,-1 0-1,0 1 1,0-1-1,0 0 1,0 0-1,0 1 1,0-1-1,1 0 0,-1 0 1,0 1-1,0-1 1,0 0-1,1 0 1,-1 0-1,0 1 1,0-1-1,1 0 0,-1 0 1,0 0-1,0 0 1,1 0-1,-1 1 1,0-1-1,1 0 1,-1 0-1,0 0 1,0 0-1,1 0 0,-1 0 1,0 0-1,1 0 1,-1 0-1,0 0 1,0 0-1,1 0 1,-1 0-1,0-1 0,1 1 1,-1 0-1,0 0 1,0 0-1,1 0 1,-1 0-1,0 0 1,0-1-1,1 1 1,-1 0-1,0 0 0,0-1 1,14-17-1664,1-20-1122,1-9-3881</inkml:trace>
  <inkml:trace contextRef="#ctx0" brushRef="#br0" timeOffset="1">459 1 12602,'0'0'6208,"0"24"-5850,5 158 1355,-10 122-130,6-292-1786,-1-11 170,1-1 0,-1 0-1,0 0 1,0 0 0,0 1 0,0-1-1,0 0 1,0 0 0,1 0 0,-1 1 0,0-1-1,0 0 1,0 0 0,0 0 0,1 0-1,-1 1 1,0-1 0,0 0 0,0 0-1,1 0 1,-1 0 0,0 0 0,0 0 0,1 0-1,-1 0 1,0 0 0,0 0 0,1 0-1,-1 1 1,0-2 0,0 1 0,1 0-1,-1 0 1,0 0 0,0 0 0,1 0-1,-1 0 1,0 0 0,0 0 0,0 0 0,1 0-1,-1-1-13,1 1-1,-1-1 1,1 1-1,-1 0 1,0-1-1,1 1 1,-1-1 0,0 1-1,0-1 1,1 1-1,-1-1 1,0 1-1,0-1 1,0 1-1,0-1 1,1 1-1,-1-1 1,0 0-1,0 1 1,0-1-1,0 1 1,-1-2-1,2-97-3645,-1 49-1289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15.05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10402,'0'0'7378,"18"0"-6331,57 3-239,-73-3-774,-1 0 0,1 0 0,0 0 0,0 1 0,0-1 0,-1 1 0,1-1 0,0 1 0,0-1 0,-1 1 0,1 0 0,0 0 0,-1 0 0,1 0 0,-1 0 0,0 0 0,1 1 0,-1-1 0,0 0 0,1 1 0,-1-1 0,0 1 0,0-1 0,0 3 0,2 0 48,5 8 42,-2 1 0,1-1-1,-2 1 1,0 0 0,0 0 0,-1 1 0,-1-1 0,3 22 0,-2 8 43,-3 61 1,-2-56-124,1-43-29,1 0-7,-1 0-1,-1 0 1,1 0 0,-2 5-1,2-9-4,0 0 1,0-1-1,0 1 0,0 0 0,0-1 0,0 1 1,-1-1-1,1 1 0,0 0 0,-1-1 0,1 1 1,0-1-1,-1 1 0,1-1 0,-1 1 0,1-1 1,-1 1-1,1-1 0,-1 0 0,1 1 0,-1-1 0,1 1 1,-1-1-1,1 0 0,-1 0 0,0 1 0,1-1 1,-1 0-1,1 0 0,-1 0 0,0 0 0,1 0 1,-1 0-1,0 0 0,1 0 0,-1 0 0,0 0 0,0 0 1,0 0-10,0 0 0,1-1 0,-1 1 0,0 0 0,1 0 1,-1-1-1,1 1 0,-1 0 0,1-1 0,-1 1 0,1-1 1,-1 1-1,1-1 0,-1 1 0,1-1 0,0 1 0,-1-1 1,1 1-1,0-1 0,-1 0 0,-10-24-835,2-1 0,-11-42 0,19 64 760,-25-127-949,26 130 1075,0 1 1,0-1 0,0 1-1,0 0 1,0-1 0,0 1-1,0 0 1,0-1 0,0 1-1,0-1 1,0 1 0,0 0-1,0-1 1,0 1 0,1-1-1,-1 1 1,0 0 0,0-1-1,0 1 1,1 0 0,-1-1-1,0 1 1,0 0 0,1 0-1,-1-1 1,0 1 0,0 0-1,1 0 1,-1-1 0,0 1-1,1 0 1,-1 0 0,0 0-1,1 0 1,-1-1-1,1 1 1,19-3 459,-5 0-120,-1-1-244,1-2 1,-1 0-1,20-12 0,-21 10-1610,19-17 1,-9 5-6819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15.63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6 1 17939,'0'0'3810,"1"28"-3738,3 93-64,-9 16 9,0-51 21,5-84-38,0-1 0,-1 0-1,1 0 1,0 1 0,0-1 0,1 0-1,-1 1 1,0-1 0,0 0 0,1 1-1,-1-1 1,0 0 0,1 0 0,-1 0 0,1 1-1,0-1 1,-1 0 0,1 0 0,0 0-1,1 1 1,0-1 1,1 0-1,-1 0 1,1-1 0,-1 1 0,1-1-1,-1 1 1,1-1 0,0 0-1,-1 0 1,3-1 0,2 1 29,1-1-1,-1 0 1,0 0 0,0-1 0,0 0 0,0 0 0,0-1 0,-1 0-1,1 0 1,6-5 0,12-8 230,27-24-1,-6 5 6,25-18-77,-69 52-296,-4 6-147,-5 9-962,-1-1-1,0 0 1,-15 17-1,-17 17-9223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15.97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14443,'0'0'4334,"5"26"-4166,1-1-60,0 3 152,0 1 0,-2 0-1,0 52 1,-4-17 331,1 19-38,-11 97-1,8-169-887,2-24-587,1-10 530,-1-112-4119,0 70-787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16.35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94 4368,'0'0'12523,"19"-15"-11928,59-48-159,-58 50-274,-12 11-14,-6 2-90,0-1 0,0 1 0,0 0 0,-1 0-1,1 1 1,0-1 0,0 0 0,0 1 0,-1-1 0,1 1-1,0-1 1,-1 1 0,1 0 0,0 0 0,-1 0 0,1 0-1,-1 0 1,0 0 0,1 0 0,-1 0 0,0 0-1,1 1 1,-1-1 0,0 1 0,0-1 0,0 1 0,0-1-1,0 1 1,-1-1 0,1 1 0,0 3 0,6 12 95,-1 1 1,-2 0-1,0 0 1,3 22 0,1 76 335,-8-113-470,6 206 650,-6-205-660,-2-5-38,-3-5-487,0-1-1,0 0 1,1 0 0,1 0-1,-4-9 1,6 14 312,-19-40-4740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16.70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6 389 14779,'0'0'4492,"-1"22"-4340,-3 72-131,3-4-22,1-89-6,1-1 0,-1 1 1,0-1-1,0 1 1,0-1-1,0 1 0,0-1 1,1 1-1,-1-1 1,0 1-1,0-1 0,1 1 1,-1-1-1,0 0 1,0 1-1,1-1 0,-1 1 1,1-1-1,-1 0 1,0 1-1,1-1 0,-1 0 1,1 0-1,-1 1 0,1-1 1,-1 0-1,1 0 1,-1 0-1,1 1 0,-1-1 1,1 0-1,-1 0 1,1 0-1,-1 0 0,2 0 1,0 0-20,1 0 0,-1 0 1,1-1-1,0 1 0,-1-1 1,1 1-1,-1-1 0,4-1 0,4-4 26,0-1-1,0 1 1,-1-2-1,1 1 1,11-14-1,-10 10 15,92-88 178,121-109 864,-212 197-969,1 1 0,0 0 1,1 1-1,23-11 0,-36 20-84,-1 0 0,0 0 0,0-1 0,1 1 0,-1 0 0,0 0 0,0 0 0,1 0 0,-1 0 0,0 0 0,0-1 0,0 1 0,1 0 0,-1 0 0,0 0 0,0 0 0,0-1 0,1 1 0,-1 0 0,0 0 0,0-1 0,0 1 0,0 0 0,0 0 0,0-1 0,0 1 0,1 0 0,-1 0 0,0-1 0,0 1 0,-7-8-1,0 1-226,-9-14-1694,-15-24 1,29 42 1676,-24-36-4388</inkml:trace>
  <inkml:trace contextRef="#ctx0" brushRef="#br0" timeOffset="1">360 1 15899,'0'0'2786,"0"22"-2583,0 79-156,-1-85 51,1 0-1,1-1 1,1 1 0,0 0 0,1 0 0,0 0-1,8 19 1,-10-30-63,1-1 0,0 1 0,0-1 0,0 0 0,0 0 0,1 0 0,3 5 0,-5-8-4,1 1 0,-1-1 0,1 0 0,-1 1 0,1-1 0,0 0 0,0 0 0,-1 0 0,1 0 0,0 0 0,0 0 0,0-1 0,0 1 0,0-1 0,0 1-1,0-1 1,0 0 0,3 0 0,52 0 783,-57 1-893,0-1 0,0 1 1,0-1-1,0 1 0,0-1 1,0 1-1,0-1 0,0 1 1,0-1-1,0 1 0,0 0 1,0-1-1,0 1 0,0-1 1,-1 1-1,1-1 0,0 0 1,0 1-1,-1 0 0,-13 14-2611,-6 4-3491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17.03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1 133 14002,'0'0'6586,"114"-15"-5962,-88-4-256,0 4-176,-10 0-168,-6 5-24,-4-4-656,-6-1-656,-21 0-2417,0 0-10778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59:07.153"/>
    </inkml:context>
    <inkml:brush xml:id="br0">
      <inkml:brushProperty name="width" value="0.05" units="cm"/>
      <inkml:brushProperty name="height" value="0.05" units="cm"/>
      <inkml:brushProperty name="color" value="#CCECFF"/>
    </inkml:brush>
  </inkml:definitions>
  <inkml:trace contextRef="#ctx0" brushRef="#br0">1 142 10562,'0'0'8478,"3"10"-7293,0-1-977,2 5 42,0 0 1,1 0-1,8 15 1,-12-26-243,0 1 8,1 0 1,-1 0-1,1-1 1,0 1-1,0-1 0,4 4 1,-5-6-31,1 1 0,-1-1 1,0 0-1,1 0 1,-1 0-1,1 0 0,-1-1 1,1 1-1,-1-1 0,1 1 1,-1-1-1,1 0 0,3 0 1,0-1-93,-1 1 1,1-1 0,-1 0 0,0 0 0,1-1-1,-1 0 1,0 0 0,0 0 0,9-5 0,4-4-392,21-18 1,-15 11 106,17-12 47,6-5-90,87-48 0,-119 75 641,1 1-1,0 0 0,0 1 0,0 1 0,1 1 0,0 0 1,0 1-1,0 1 0,0 0 0,23 2 0,-38 0-135,0 0 0,0 0 0,1 0 0,-1 1 0,0-1 0,0 1 0,0-1 0,0 1 0,0 0 0,0-1 0,0 1 0,0 0 0,-1 1 0,1-1 0,0 0 0,0 0 0,-1 1 0,1-1 0,-1 1 0,2 2 0,-1-1 39,0 0 0,-1 1-1,0-1 1,0 0-1,0 1 1,0-1-1,-1 1 1,1 0 0,-1-1-1,0 8 1,0-10-79,0 1-1,0-1 1,0 1 0,0-1 0,0 0-1,-1 1 1,1-1 0,0 0-1,-1 1 1,1-1 0,-1 0 0,0 1-1,1-1 1,-1 0 0,0 0 0,0 0-1,1 0 1,-1 0 0,0 0 0,0 0-1,0 0 1,-1 0 0,1 0 0,0 0-1,0-1 1,0 1 0,-1 0 0,1-1-1,0 1 1,0-1 0,-1 1-1,1-1 1,-2 1 0,-6 0-96,1-1 0,-1 0-1,1 0 1,-17-2 0,-22-7-2117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17.36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13778,'0'0'3165,"0"24"-3080,0 78 122,0-93-142,-1 20 373,6 46 0,-3-66-272,0 0 0,1-1 0,-1 0 0,1 1-1,1-1 1,0-1 0,8 14 0,-8-16-18,-1-1 1,1 1 0,0-1 0,0 0-1,0-1 1,0 1 0,1-1 0,-1 0-1,1 0 1,0 0 0,0-1 0,0 1 0,0-1-1,0-1 1,1 1 0,8 1 0,7 0 408,1 0 0,40-2 0,-49-1-382,-4 0-69,-1 0-1,1 0 1,0-1-1,0 0 1,0-1-1,0 0 1,8-4-1,-14 5-107,0 0 0,0-1 0,-1 1 0,1-1 0,0 0 0,-1 0 0,0 0 0,1 0 0,-1 0 0,0-1 0,0 1 0,0-1 0,0 1 0,-1-1 0,1 0 0,-1 0 0,0 0 0,0 0 0,0 0 0,0 0 0,0 0 0,0 0 0,-1 0 0,1-5 0,-1-1-394,0 1 1,-1-1-1,0 1 0,0-1 1,-1 1-1,-3-11 1,-5-16-4401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17.72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15739,'0'0'6793,"83"24"-6601,-67-14-80,-6 0-112,-5 5-80,-5 4-296,-10 16-264,-11-1-1920,-10-4-12084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18.26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 6 9249,'0'0'4353,"0"20"-3573,0 64 481,0-39 21,-1-21-110,1 1 0,7 41 0,-4-53-846,1-10-171,4-17-254,-2 2-103,-4 8 161,10-19-595,27-38-1,-35 54 574,1 1 0,1 0 1,-1 1-1,1-1 0,0 1 0,0 0 0,1 0 1,-1 1-1,1 0 0,10-5 0,-14 8 103,1-1-1,-1 1 0,0 1 1,1-1-1,4 0 0,-7 0 15,-1 1 0,1 0 1,0 0-1,-1 0 0,1 0 0,-1 0 0,1 1 0,0-1 0,-1 0 0,1 0 1,0 0-1,-1 0 0,1 1 0,-1-1 0,1 0 0,-1 1 0,1-1 0,-1 0 1,1 1-1,-1-1 0,1 0 0,-1 1 0,1-1 0,-1 1 0,0-1 0,1 1 1,-1-1-1,0 1 0,1 0 0,-1-1 0,0 1 0,0-1 0,1 1 1,-1 1-1,1 11 206,0 0 0,0 0 0,-2 1 0,1-1 0,-5 22 0,3-29-1252,4-19 8,2 3 867,-1 0 0,1 0 0,1 0 0,-1 1 0,2-1 0,-1 1 0,11-12 0,-2 3 57,2 1 0,26-23 0,-37 35 64,1 1 0,1-1 0,-1 1 1,1 1-1,-1-1 0,1 1 0,0 0 0,12-3 1,-5 4 127,-1-1 1,1 2 0,24-1 0,-36 2-104,-1 0 1,1 0-1,0 1 1,-1-1-1,1 1 1,0-1-1,-1 1 1,1-1-1,-1 1 1,1 0-1,-1 0 1,1 0-1,-1 0 1,0 0-1,1 0 1,-1 0-1,0 0 1,0 0-1,0 1 1,0-1-1,0 0 0,0 1 1,0-1-1,0 1 1,0-1-1,-1 1 1,1 0-1,-1-1 1,1 4-1,1 3 117,0 1 0,-1-1 1,0 1-1,-1 13 0,0-20-130,0 0 1,-1 0-1,1 0 1,-1 0 0,0 0-1,1 0 1,-1 0-1,0 0 1,0-1 0,0 1-1,-1 0 1,1 0-1,0-1 1,-1 1 0,1-1-1,-1 1 1,1-1-1,-1 0 1,0 1 0,0-1-1,1 0 1,-1 0-1,0 0 1,-3 0 0,-4 3-1,0-1 1,0 0-1,0 0 1,-11 1-1,14-3-56,1 0 0,-1-1-1,0 0 1,-7 0 0,12 0-84,-1 0 1,0-1-1,1 1 0,-1 0 1,1-1-1,-1 1 0,1-1 0,-1 1 1,1-1-1,-1 0 0,1 0 1,-1 0-1,1 1 0,0-1 1,0-1-1,-1 1 0,1 0 1,0 0-1,-1-2 0,-5-16-3398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18.76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183 0 15171,'0'0'7137,"26"50"-6713,-26-31-112,0 11-88,0 9-79,-16 10-145,-10 15-121,-36 30-975,10-20-1976,-1-10-4946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19.11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1 202 13218,'0'0'5249,"130"-29"-3400,-93 19-465,-6-5-584,0 0-312,6 1-216,-6-6-136,0 5-63,0-5-33,-15 1-40,5 4-225,-21 0-311,0 5-776,-5 5-2633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19.49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4504,'0'0'11960,"1"6"-11273,14 173 2129,-15 7-1705,0-101-605,0-69-433,0-3-19,0-1 0,0 1 1,-2 0-1,-2 14 0,1-22 56,2-10-18,1-11-71,-6-148-1967,6-1-4736,0 103 592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19.83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120 0 8369,'-23'117'2685,"15"-82"-37,-24 61 1,7-24-886,17-45-1318,1 0 0,1 0 0,1 0 0,-1 41 0,6-68-443,0 0 1,0 1 0,1-1-1,-1 0 1,0 0 0,0 1-1,0-1 1,0 0 0,0 0 0,0 1-1,0-1 1,0 0 0,0 0-1,1 1 1,-1-1 0,0 0-1,0 0 1,0 0 0,1 1-1,-1-1 1,0 0 0,0 0-1,0 0 1,1 0 0,-1 0 0,0 1-1,0-1 1,1 0 0,-1 0-1,0 0 1,1 0 0,12 0 106,11-9 200,-16 4-203,0-1 0,-1 0 0,1 0 1,11-14-1,24-35 106,-27 34-157,27-38 30,25-31-56,-56 76-30,0 1-1,1 0 1,1 1-1,16-11 1,-28 21-3,1 0-1,0 0 1,0 0-1,0 1 1,0-1-1,0 1 1,0 0-1,1 0 1,-1 0 0,0 0-1,1 1 1,-1-1-1,0 1 1,1 0-1,-1 0 1,1 0-1,4 1 1,-7-1 19,1 1-1,-1 0 1,0-1 0,0 1 0,1 0-1,-1-1 1,0 1 0,0 0-1,0 0 1,0 0 0,0 0 0,0 0-1,0 0 1,0 0 0,-1 0-1,1 1 1,0-1 0,-1 0 0,1 0-1,0 1 1,0 1 0,7 35 456,-6-26-313,1 0-35,-1-2-45,0 1 0,2 18 1,-2-14-14,0-11-598,-1-10-1807,-1-16 23,0-6-1398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20.16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16019,'0'0'3038,"5"7"-2808,-3-4-203,7 8 65,-1-1 0,0 1 0,-1 1 1,11 23-1,-12-18 53,-3-10-52,0 0-1,-1 0 0,0 0 1,-1 1-1,2 10 1,5 160 841,-6-100-703,0 283 1167,-3-196-629,1 77-455,0-267-1716,0-16-1249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20.55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14723,'0'0'7457,"6"16"-7076,0-2-300,2 4 15,-1 1 0,-1 0 0,7 40-1,-4 12 78,-1 96 0,-18 4-300,9-158-903,1-20-3349,0-11 26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21.10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0 140 9578,'0'0'6804,"20"-1"-6626,66-7 216,-56 4 68,0-1 1,0-1-1,-1-2 1,42-16-1,-7 1-3,-12 6-211,38-12 245,-75 26-403,1-1 0,-1 2 0,29-2-1,-25 4 79,-15-1-117,0 1-1,0 0 0,0 0 0,0 0 1,0 0-1,0 0 0,0 1 1,0 0-1,-1 0 0,1 0 0,0 0 1,0 0-1,6 4 0,0 3 102,0 1 0,-1 0 0,0 0-1,16 21 1,-23-26-141,0 0 0,0 0 0,-1 1 0,0-1 0,0 0 0,0 1 0,1 8 0,2 8-8,0 6 52,0 0 1,-2 1-1,-2 38 0,0-41-54,0 91 93,16 424 1867,-11-446-1677,-5-93-274,0-1 1,-1 1-1,1-1 1,0 1-1,0 0 1,0-1-1,-1 1 1,1 0-1,0-1 1,-1 1-1,1-1 1,-1 1 0,1-1-1,0 1 1,-1-1-1,1 1 1,-1-1-1,1 0 1,-1 1-1,0-1 1,1 1-1,-1-1 1,1 0-1,-1 0 1,0 1-1,1-1 1,-1 0-1,0 0 1,1 0-1,-1 0 1,0 0 0,1 0-1,-1 0 1,0 0-1,1 0 1,-2 0-1,-1 0-3,0 0-1,0-1 1,0 1-1,0-1 1,0 1-1,1-1 1,-1 0-1,-3-2 1,-3-3-87,0 0 1,0-1-1,1 0 1,0 0-1,-9-12 1,-2-1-240,-104-118-3559,101 113 1896,-50-55-9645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28.29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1 126 11722,'0'0'3526,"18"-10"-2552,60-33-300,-59 34-393,-1 1-1,2 0 0,-1 2 1,1 0-1,34-5 1,-5 1 37,-13 3-49,0 3 0,0 1-1,59 2 1,-51 2-149,-34-1-94,0 1 1,0 0-1,0 1 1,12 3-1,-16-4-19,-1 1 0,1 0-1,-1 1 1,1-1 0,-1 1-1,0 0 1,0 0-1,6 6 1,-8-5 0,6 2 49,-6-3-49,-1 0 0,1 0 0,-1 0 0,1 0 0,-1 0 0,2 6 0,3 4 42,-3-7-37,0 0-1,-1 1 0,1 0 0,-2-1 1,1 1-1,-1 0 0,0 1 0,2 13 1,-3-11 26,0 0 1,4 16 0,2 7 13,18 164 166,3 35 696,-10-104 9,0 143-1,-24-271-628,4-1-309,-1 0-1,1 0 1,0 0-1,0 0 1,0 0-1,0-1 1,0 1-1,0-1 1,0 1-1,-2-4 1,-18-22-477,16 19 278,-79-115-2839,52 75 563,-11-17-4291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00:21.47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6 0 16915,'0'0'5033,"-5"0"-4729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21.61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0 105 12546,'0'0'4976,"19"-8"-3792,64-27 173,-51 21-484,53-20 279,-73 31-1056,-1 0 0,1 1 0,0 0 0,0 1 0,12 0 0,-12 0 33,20 1 218,-30 0-338,-1 0 1,0 0-1,0 0 0,0 0 0,0 0 0,0 1 0,0-1 1,0 0-1,0 1 0,0-1 0,0 1 0,-1-1 0,1 1 1,0-1-1,0 1 0,0-1 0,0 1 0,-1 0 0,1 0 1,0-1-1,-1 1 0,1 0 0,0 1 0,0 3-3,0 0 0,0 0-1,-1 0 1,0 0 0,0 0-1,-1 8 1,0-7-16,0 2-65,-1 0 0,0 1-1,0-1 1,-1 0 0,0 0 0,0 0-1,-1-1 1,0 1 0,-8 10 0,-7 8-320,-26 27 0,31-38 327,-1 1 36,11-13 46,1 0 0,0 0 0,-1 1 0,1-1 1,0 1-1,1 0 0,-1 0 0,-3 7 0,6-6 234,6-4-12,-4-1-231,5-1 80,-1 0 0,0 0-1,1-1 1,-1 1 0,0-2-1,0 1 1,0-1 0,0 1 0,10-8-1,9-4 152,75-45 151,-73 41-393,-26 18-31,1-1 0,-1 0 0,0 1 0,0-1 0,0 0 0,0 0 0,0 0 0,0 0 0,-1 0 0,1 0 0,0 0 0,0 0 0,1-2 0,-2 3 4,0-1 1,0 1-1,0-1 1,0 1-1,0 0 0,0-1 1,0 1-1,0 0 1,-1-1-1,1 1 1,0-1-1,0 1 1,0 0-1,0-1 1,0 1-1,-1 0 0,1-1 1,0 1-1,0 0 1,-1-1-1,1 1 1,0 0-1,0 0 1,-1-1-1,1 1 0,0 0 1,-1 0-1,0-1 1,-3-1-593,-1 0 1,0 0-1,1 1 1,-1-1 0,-7 0-1,4 0-968,-24-7-4311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21.98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13946,'0'0'4277,"7"27"-2756,1 0-1073,7 31 673,8 62 1,-9-18 67,3 149 0,-17-251-1392,-1-10-5116,-3 1 159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22.31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14387,'0'0'8137,"115"40"-7633,-84-40-184,-5 0-151,0 0-89,-10 0-80,-6 0-441,-15 19-871,-16 6-2505,-10 5-6889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22.64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0 104 18147,'0'0'2857,"141"-25"-2161,-99 11 248,5-6-288,-6 0-383,1 5-273,-5 6-48,-6 9-945,-5 0-1647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23.04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355 222 14835,'0'0'2380,"19"5"-2141,5 2 159,31 14 1,-53-20-333,0 1 0,0-1 0,0 0 0,0 1-1,0-1 1,0 1 0,0 0 0,0 0 0,-1 0 0,1 0 0,-1 0-1,1 0 1,-1 0 0,0 0 0,0 1 0,0-1 0,0 0 0,0 1-1,-1-1 1,1 1 0,-1-1 0,1 0 0,-1 1 0,0 0 0,0-1-1,0 1 1,-1 3 0,2 4 164,1 28 783,-6 70 1,2-92-785,-1-1 0,0 0 0,0 0 0,-2 0 0,0 0 0,-1-1 0,-10 21 0,15-33-210,0-1 0,0 1 0,0-1 0,0 1 0,0-1 0,0 1 0,0-1 0,0 1 0,0-1 0,-1 0 0,1 0 0,0 1 0,-1-1 0,1 0 0,-1 0 0,1-1 0,-1 1 0,0 0 0,1 0 0,-1-1 0,0 1 0,0-1 0,1 0 0,-1 1 0,0-1 0,0 0 0,-2 0 0,3 0-42,0 0 0,0 0 0,0 0 0,-1 0 0,1 0 0,0-1 0,0 1 0,0 0 0,0 0 0,0-1 0,0 1 0,0-1 0,0 1 0,0-1 0,0 1 0,1-1 0,-2-1 0,-9-8-685,1-2-1,0 1 1,1-1-1,-9-17 1,-5-18-4209</inkml:trace>
  <inkml:trace contextRef="#ctx0" brushRef="#br0" timeOffset="1">428 0 14635,'0'0'5225,"-57"138"-4305,26-74-168,-1 0-72,-4 0-192,-11 5-104,0 0-176,-5 0-23,5-5 79,11-10-144,10-15-16,10-19-104,16-15-80,57-60-2721,-5-4 841,6-9-8363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23.47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1 118 14187,'0'0'6137,"18"0"-5109,3 0-742,-7 1-119,0-1 0,0 0 0,-1-1 1,1-1-1,0 0 0,16-5 0,-7-1-3,0-1 0,-1-1 0,0-1 0,22-15 0,33-17-123,-77 43-51,0 1-1,0-1 1,1 0 0,-1 0-1,0 0 1,0 0 0,0 0-1,0 0 1,0 0 0,0 1-1,1-1 1,-1 0-1,0 0 1,0 0 0,0 0-1,0 0 1,0 1 0,0-1-1,0 0 1,0 0 0,0 0-1,0 0 1,0 1 0,0-1-1,0 0 1,0 0 0,0 0-1,0 1 1,0-1 0,0 0-1,0 0 1,0 0-1,0 0 1,0 1 0,0-1-1,0 0 1,0 0 0,0 0-1,0 0 1,-1 0 0,1 1-1,0 0-38,-1 4-79,-1 0-1,1-1 0,-1 1 0,0 0 1,0-1-1,-1 1 0,1-1 0,-5 5 1,-29 35-1555,29-37 1339,-54 56-2559,17-21-1959,-4 3-6797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23.83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90 12578,'0'0'7674,"21"-11"-7057,72-33-270,-81 37-289,1 1 0,0 1 0,1 0-1,20-5 1,-32 10-63,-2-1 3,0 1 1,0 0-1,1 0 0,-1 0 1,0 0-1,0 0 0,0 0 1,0 0-1,0 0 1,1 0-1,-1 0 0,0 0 1,0 0-1,0 0 1,0 0-1,1 0 0,-1 0 1,0 0-1,0 0 1,0 0-1,0 0 0,1 0 1,-1 0-1,0 0 1,0 0-1,0 0 0,0 0 1,0 0-1,1 0 0,-1 0 1,0 0-1,0 1 1,0-1-1,0 0 0,0 0 1,0 0-1,1 0 1,-1 0-1,0 0 0,0 1 1,0-1-1,0 0 1,0 0-1,0 0 0,0 0 1,0 0-1,0 1 0,0-1 1,0 0-1,0 0 1,0 0-1,0 0 0,0 1 1,0-1-1,0 0 1,0 0-1,0 9 29,-1 0 0,0 0 1,-1 0-1,0 0 0,-5 14 0,-22 45 178,14-36-152,-56 119 19,67-144-66,3-5-6,0 0 1,0 0 0,0 0-1,0 1 1,0-1-1,0 0 1,1 0 0,-1 1-1,1-1 1,0 5-1,-1-7 0,1 0 0,0 0 0,0 0-1,0 1 1,0-1 0,0 0 0,0 0-1,0 0 1,0 0 0,0 1 0,0-1 0,0 0-1,1 0 1,-1 0 0,0 0 0,0 1-1,0-1 1,0 0 0,0 0 0,0 0-1,0 0 1,0 0 0,0 1 0,1-1-1,-1 0 1,0 0 0,0 0 0,0 0-1,0 0 1,0 0 0,0 0 0,1 0 0,-1 1-1,3-1 30,1 1-1,-1-1 0,0 1 0,1-1 1,-1 0-1,0 0 0,1-1 1,-1 1-1,0-1 0,1 1 0,-1-1 1,0 0-1,5-3 0,6-2 274,22-14 0,-25 13-219,7-4-89,-1-1 0,-1 0-1,0-2 1,0 0 0,25-30 0,-39 42-62,11-18-303,-12 19 279,-1 0 1,1 0 0,-1 0 0,0 0-1,1 0 1,-1 0 0,0 0 0,0 0-1,0 0 1,0-1 0,0 1-1,0 0 1,0 0 0,0 0 0,-1 0-1,1 0 1,0 0 0,-1 0 0,1 0-1,0 0 1,-2-1 0,-2-4-1286,-1 1 0,1 0 1,-1 1-1,-11-9 0,-10-3-5522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24.20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17363,'0'0'2088,"6"21"-1458,-2-9-595,7 26-11,2-1 0,23 48 0,-3-26 175,3-2 0,51 62 0,-9-24 1176,4-4-1,161 139 1,-235-223-1244,-6-5-92,0 1-1,0-1 0,0 0 0,1-1 1,-1 1-1,1 0 0,-1-1 0,1 1 1,0-1-1,2 1 0,-5-5 34,-2-3-65,0-1 0,-1 1 0,1-1 0,-6-7 0,-7-13-138,-92-233-2411,87 195-485,2-1-1,-10-76 1,21 63-1126,7 32 6915,0 35-858,0 12-1868,0 0 0,0 0 0,0 0 0,0-1 0,0 1 1,0 0-1,0 0 0,0 0 0,0 0 0,0 0 0,0 0 1,0 0-1,0 0 0,0 0 0,0 0 0,0 0 1,0-1-1,0 1 0,0 0 0,0 0 0,0 0 0,0 0 1,1 0-1,-1 0 0,0 0 0,0 0 0,0 0 1,0 0-1,0 0 0,0 0 0,0 0 0,0 0 0,0 0 1,0 0-1,1 0 0,-1 0 0,0 0 0,0 0 0,0 0 1,0 0-1,0 0 0,0 0 0,0 0 0,0 0 1,0 0-1,0 0 0,1 0 0,-1 0 0,0 0 0,0 0 1,0 0-1,0 0 0,0 0 0,21 1 3771,40 6-1,-41-4-2918,1 2 0,-1 1 0,0 0-1,20 11 1,-38-17-884,-1 1 0,0-1 0,0 1 0,0 0 0,0 0 0,0 0 0,0 0 0,0-1 0,0 1 0,0 0 0,0 1 0,-1-1 0,1 0 0,0 0 0,-1 0 0,1 0 0,-1 0 0,1 1 0,-1-1 0,0 0 0,1 1 0,-1-1 0,0 0 0,0 0 0,0 1 0,0-1 0,0 2 0,0 0-187,-1 0-1,1 1 1,-1-1-1,0 0 1,0 0-1,-1 0 1,1 0-1,0 0 1,-1 0-1,-2 3 1,-24 24-3926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53.9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73 0 14579,'0'0'1025,"0"3"-3042,0 7 2112,0-8 79,0 9 1393,0 10-1277,-1 0 0,0 0 0,-7 30 0,-23 175 1148,24-160-1096,5-58-306,0 13-8,1-28-114,0 0-1,0 0 1,-3-9-1,0-1-372,-6-21-1488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7:54.39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6 260 10730,'0'0'2728,"0"20"-2220,-2 4-295,-1 95 840,3-108-957,0 13 7,0-1-1,2 1 0,0-1 1,6 24-1,8 5 23,30 64 0,-39-99-66,2-1-1,-1 1 1,2-1 0,0-1 0,23 27 0,-28-37-17,0 1-1,1-1 1,-1-1 0,1 1 0,0-1-1,1 1 1,-1-2 0,1 1-1,0-1 1,0 0 0,0 0-1,0-1 1,0 0 0,1-1 0,-1 1-1,1-1 1,7 0 0,-5-1 41,-1-1 0,0 1 0,0-2 0,1 1 0,-1-1 1,0-1-1,13-5 0,-11 3 3,-1 0 0,1-2 1,-1 1-1,-1-1 0,15-13 0,0-4 126,-1 0 0,-1-1 0,35-54 0,39-95 96,-76 131-241,20-60 0,-32 78 15,-2-1-1,-1 1 1,5-52-1,-10 70 25,0 0 1,0 0-1,-1 0 0,0 0 0,0 0 1,-1 0-1,0 1 0,0-1 1,-1 0-1,1 1 0,-8-13 0,4 11-7,1 0 0,-2 1 0,1-1 0,-1 1 0,0 0 0,-1 1 0,-14-10 0,5 6-14,0 0 1,0 2-1,-1 0 0,0 1 0,0 1 0,-1 1 0,0 0 0,-21-2 0,17 4-105,0 1-1,-41 2 0,54 1-32,0 0 0,0 1 0,0 0 0,0 1 1,0 0-1,1 0 0,-1 1 0,-13 8 0,7-2-242,0 0 0,2 2-1,-1 0 1,-14 16 0,-44 56-3663,69-78 3528,-34 41-5671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00:22.80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92 0 15835,'0'0'5870,"0"6"-6198,0 34 289,-2 124 0,-1-121 76,-15 74 0,-39 179 295,52-272-321,3-15-16,0-1 1,0 19 0,2-26-239,3-7-486,41-70-4427,-22 32-6387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09.54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1 285 13898,'6'0'1050,"-3"0"-944,1 0-1,0 0 1,-1 0-1,1-1 1,6-1 0,2 0 194,-6 3-202,1-1 1,0 0-1,-1 0 1,1-1-1,0 0 1,-1 0-1,1-1 1,-1 0 0,1 0-1,11-5 1,27-23 751,-2-1 0,52-49 0,-2 2-754,-63 58-75,-23 16-11,0 0 0,0-1-1,9-7 1,-28 12-170,-20 10-780,17-4-1005,-29 5-1,12-10-3774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09.95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147 3 10122,'0'0'5748,"3"-1"-5523,-2 0-217,-1 1 1,1 0-1,0 0 1,0 0-1,-1-1 0,1 1 1,0 0-1,0 0 1,-1 0-1,1 0 0,0 0 1,0 0-1,-1 1 1,1-1-1,0 0 0,0 0 1,-1 0-1,1 1 1,0-1-1,0 1 0,0 0-2,0 0 0,0 1 0,-1-1 0,1 0 0,0 1 0,-1-1-1,1 0 1,-1 1 0,1-1 0,-1 1 0,0 1 0,11 23 63,3 3-68,-11-4 13,0 0 0,-2 1 0,0-1 0,-4 28 0,-1-23 20,-1-1 1,-1 1 0,-12 33-1,0 1 106,-92 287 756,105-337-861,-1-1-1,-13 24 0,9-26 22,9-10-85,1-8-123,0-10-859,2-1-1,7-34 1,6-1-1915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10.3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13082,'0'0'2657,"130"59"-1993,-83-30 392,0 6 353,-6-10-425,1 4-360,-5-9-368,-6-6-200,-10 1-8,-11-10-48,-10 0 0,0 0-8,-16-5-120,-15 0-1953,0 0-3944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10.6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12346,'0'0'5801,"88"104"-5801,-88-99-232,6 0-1560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10.9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55 13586,'0'0'4150,"23"-6"-3915,73-22 82,-84 23-229,1 1-1,1 1 0,-1 0 0,0 1 1,1 0-1,24 1 0,-36 1-89,-2 0-1,1 0-1,-1 0 1,1 0-1,-1 0 1,1 0-1,-1 0 1,1 0-1,-1 0 0,1 1 1,-1-1-1,1 0 1,-1 0-1,0 0 1,1 1-1,-1-1 1,1 0-1,-1 0 0,1 1 1,-1-1-1,0 0 1,1 1-1,-1-1 1,0 1-1,1-1 1,-1 0-1,0 1 1,0-1-1,1 1 0,-1-1 1,0 2-1,1 14 11,-1-11 4,-11 196 276,11-199-284,1 0 0,-1 0 0,0 0 0,1 0-1,-1 0 1,1 1 0,0-1 0,0 0 0,0 0 0,0 0 0,0-1 0,0 1 0,0 0 0,1 0-1,-1-1 1,1 1 0,-1-1 0,1 1 0,0-1 0,-1 1 0,1-1 0,0 0 0,0 0-1,0 0 1,3 1 0,3 1 36,1 0 0,0 0 0,0-1 1,15 2-1,-22-3-39,0-1 0,0 0 0,0 1 0,0-1 0,-1 1 0,1 0 0,0-1 0,0 1 0,-1 0 1,1 0-1,0 0 0,-1 1 0,1-1 0,-1 0 0,0 0 0,1 1 0,1 2 0,-1-1 20,-1 0-1,1 0 1,-1 0-1,0 0 1,0 0 0,0 0-1,0 0 1,0 0-1,0 6 1,-1-1 45,0 0 1,-1 0-1,0 0 0,0 0 1,0 0-1,-1 0 0,-5 13 1,4-12-3,-2 0 0,1-1 0,-1 1 1,-1-1-1,1 0 0,-10 9 1,13-14-90,0-1 1,0 0 0,-1 0 0,1 0-1,-1 0 1,0-1 0,0 1 0,1-1 0,-1 1-1,-4 0 1,5-1-73,0-1 0,0 0-1,0 0 1,0 0 0,0 0 0,0 0-1,0 0 1,0 0 0,0 0 0,0-1-1,1 1 1,-1-1 0,0 0 0,0 1-1,0-1 1,1 0 0,-1 0-1,-2-1 1,-12-16-3696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11.3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12498,'0'0'2220,"4"20"-1936,0-2-167,25 123 904,33 318 2270,-61-449-3280,0 1-1,1-1 1,0 1 0,0-1 0,1 0 0,8 17 0,-11-26-43,6 7 26,-5-8-15,-1 1 1,0-1 0,0 0-1,1 0 1,-1 0-1,0 0 1,0 0 0,1 0-1,-1 0 1,0 0-1,0 0 1,1 0-1,-1 0 1,0 0 0,1 0-1,-1 0 1,0 0-1,0 0 1,1 0 0,-1 0-1,0 0 1,1 0-1,-1 0 1,0-1-1,0 1 1,0 0 0,1 0-1,-1 0 1,0 0-1,0-1 1,1 1 0,-1 0-1,0 0 1,0 0-1,0-1 1,0 1-1,1 0 1,-1 0 0,0-1-1,0 1 1,0 0-1,0 0 1,0-1 0,0 1-1,0 0 1,0-1-1,0 1 1,0-1-1,8-21-1079,-2 0-1,5-26 1,-1-14-4433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11.7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10898,'0'0'6514,"2"19"-6470,16 121 705,-11-75 213,23 162 130,-30-225-1095,1 3-8,0-1 0,0 1 0,0-1 0,0 0-1,3 7 1,-3-10-155,-1-5-146,0-63-3512,0 15-2549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12.0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35 13554,'0'0'2778,"17"-4"-2704,55-9-28,-68 12-32,0 1 0,0-1 0,0 1 0,-1-1 0,1 1 0,0 0-1,0 1 1,5 0 0,-8-1 12,0 1 0,0 0 0,0-1 0,0 1 0,0 0 1,0 0-1,0 0 0,-1 0 0,1-1 0,0 1 0,0 0 0,-1 0 0,1 1 0,-1-1 0,1 0 0,0 2 0,3 4 156,7 16 36,-1 0 0,-2 0 0,8 29 0,10 77-52,-19-61 509,-3 95 0,-4-150-580,0-9-52,0 0-1,0-1 1,0 1-1,-1 0 1,0 0-1,0 0 1,0-1-1,0 1 1,-2 3-1,2-5-11,0-1-1,0 0 0,0 1 1,0-1-1,0 0 0,0 0 1,0 0-1,0 0 0,0 0 0,0 0 1,-1 0-1,1 0 0,0 0 1,-1-1-1,1 1 0,-1 0 1,1-1-1,0 0 0,-1 1 0,1-1 1,-1 0-1,0 1 0,1-1 1,-2 0-1,1 0-27,1-1 1,-1 1-1,1 0 1,0-1-1,-1 1 1,1-1-1,0 1 1,0-1-1,-1 0 1,1 1-1,0-1 1,0 0-1,0 0 1,0 0-1,0 0 1,0 0-1,0 0 1,0 0-1,0 0 1,0 0-1,1 0 1,-1-1-1,0 1 1,1 0-1,-2-3 1,-1-4-51,1 0 0,-1-1 1,0-9-1,1 9-5,-5-30-149,2-1 0,1 0 0,2 0 0,5-53 0,-2 87 195,0 0 0,0 0 1,0 1-1,1-1 0,0 0 0,0 1 1,0 0-1,1-1 0,4-5 1,4-5-44,19-22 0,-7 11-182,51-62-4286,-42 53-2510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12.5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15371,'0'0'4774,"6"13"-4624,-3-7-124,3 5 11,-1 1-1,0-1 1,-1 1-1,-1 0 1,0 0-1,0 0 1,0 16-1,-2 125 141,-1-88-147,0-64-30,0-1 0,0 1 0,0 0 1,1 0-1,-1 0 0,0-1 0,0 1 0,1 0 0,-1 0 0,0-1 1,1 1-1,-1 0 0,1-1 0,-1 1 0,1 0 0,-1-1 0,1 1 0,-1-1 1,1 1-1,0-1 0,-1 1 0,1-1 0,0 1 0,-1-1 0,1 1 1,0-1-1,0 0 0,0 0 0,-1 1 0,1-1 0,0 0 0,0 0 1,0 0-1,-1 0 0,2 0 0,3 0 3,-1 0-1,0 0 1,0 0-1,0-1 1,7-2-1,2-1 40,-1-2 0,0 1 0,0-2 0,0 0 0,19-14 0,-16 10 59,33-18 1,-47 28-109,1 1 0,-1-1 1,0 0-1,1 1 0,-1-1 1,1 1-1,-1 0 0,1-1 1,0 1-1,-1 0 0,3 0 1,-4 0-16,0 0 0,1 0 1,-1 0-1,0 1 0,0-1 0,1 0 1,-1 0-1,0 0 0,0 0 0,1 0 1,-1 1-1,0-1 0,0 0 0,1 0 1,-1 1-1,0-1 0,0 0 0,0 0 1,0 1-1,1-1 0,-1 0 0,0 0 1,0 1-1,0-1 0,0 0 0,0 0 1,0 1-1,0-1 0,0 0 0,0 1 1,0-1-1,0 0 0,0 1 1,0-1-1,-1 3-338,0 1-1,0-1 1,0 0 0,0 0 0,0 0 0,-1 0 0,0 0-1,-2 4 1,-16 21-6610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12.8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9161,'0'0'8103,"8"24"-7968,26 80 45,-21-61 308,-3 1-1,-1 1 1,5 84 0,-9-67-338,-4-32-41,-1-28-17,0-7-9,-5-162-5431,0 97-2235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00:23.12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11322,'0'0'10978,"33"35"-17883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13.2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0 130 12962,'119'-83'1976,"-93"61"-1311,-20 16-446,0 0-141,-4 4-20,0 1 0,0 0 1,1-1-1,-1 1 0,0 0 0,1 0 0,-1 0 0,1 1 0,-1-1 0,1 1 0,-1-1 0,1 1 0,-1 0 0,1 0 0,0 0 0,-1 0 0,1 0 1,-1 1-1,4 0 0,0 3-30,-6-3-27,0 0 0,0-1 0,0 0-1,0 0 1,0 0 0,0 0 0,0 1 0,0-1 0,0 0 0,0 0 0,0 0 0,0 0-1,0 1 1,0-1 0,0 0 0,0 0 0,0 0 0,0 0 0,0 0 0,0 1 0,0-1 0,1 0-1,-1 0 1,0 0 0,0 0 0,0 0 0,0 0 0,0 0 0,1 1 0,-1-1 0,0 0-1,0 0 1,0 0 0,0 0 0,0 0 0,1 0 0,-1 0 0,0 0 0,0 0 0,0 0 0,0 0-1,1 0 1,-1 0 0,0 0 0,0 0 0,1 1-1,0 0 1,0 0-1,0 0 1,0 0-1,0 0 1,-1 1-1,1-1 1,0 0-1,-1 0 1,1 1-1,-1-1 1,0 0-1,1 1 1,-1-1-1,0 1 1,0 1-1,2 3 8,11 53 244,9 45-80,9 140 600,-31-231-631,-4-17-65,-7-20-374,-4-19-1278,4-1-1124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13.6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42 591 14539,'0'0'2977,"-3"20"-3002,-8 65-16,-7 18-323,9-58 232,9-45 125,0 0 1,0 0-1,0 0 1,0 0-1,0 0 1,0 0 0,0 0-1,0 0 1,1 0-1,-1 0 1,0 0-1,0 0 1,0 0-1,0 0 1,0 0-1,0 0 1,0 0 0,0 0-1,0 0 1,0 0-1,0 0 1,0 0-1,0 0 1,0 0-1,0 0 1,0 1 0,0-1-1,0 0 1,0 0-1,0 0 1,0 0-1,0 0 1,6-11-90,1-1 19,248-388 585,-208 337 154,99-102-1,-140 160-640,-1-1 0,1 1 0,0-1 1,1 2-1,-1-1 0,9-4 0,-13 8 40,-2-5-14,-1-16-1190,0 0 1,-8-37-1,-1 16-1434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13.9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9089,'0'0'6250,"9"21"-6234,28 67-8,-36-85-3,1 1 1,-1-1-1,1 1 1,0-1-1,0 0 0,0 0 1,0 0-1,1 0 1,-1 0-1,1 0 0,4 3 1,1 1 53,-1-1 322,0-1 1,0 0-1,1 0 0,-1-1 1,10 5-1,-17-8-384,1 0 0,0 0 0,-1 0 0,1 0 0,0 0 0,-1 0 0,1 0 0,-1 0 0,0 0 0,1 1 0,-1-1 0,0 0 0,0 0 0,0 0 0,1 1 0,-1-1 0,-1 0 0,1 0 0,0 1 0,0-1 0,-1 2 0,1 6-471,0 10-1142</inkml:trace>
  <inkml:trace contextRef="#ctx0" brushRef="#br0" timeOffset="1">26 537 13930,'0'0'5010,"136"-108"-4914,-105 78 24,-5 6-64,-10 9-56,-22 20-4497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14.2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12682,'0'0'3776,"1"26"-3754,4 82 40,-4-93-39,1 1 0,1-1 0,0 0 1,7 18-1,1 4 69,-5-5 526,2-1 0,1 0 1,2-1-1,19 39 0,-28-66-549,-1 1 0,1-1-1,0 0 1,1 0 0,-1 0-1,0-1 1,1 1 0,0 0-1,-1-1 1,1 0 0,0 1-1,0-1 1,4 2 0,-2-2 69,1-1 1,-1 1 0,1-1-1,-1 1 1,1-2 0,0 1-1,-1-1 1,8 0 0,-6 0 12,0 0 1,0 0 0,0-1-1,0 0 1,0-1-1,-1 1 1,1-1 0,0-1-1,-1 1 1,1-1 0,10-6-1,-2-1-21,1 0 0,-2-1 0,1 0 0,-2-2 0,17-17 0,-28 27-153,1-1-1,-1 0 0,0 0 0,-1 0 1,1 0-1,-1 0 0,0 0 1,0 0-1,0 0 0,0 0 0,-1-1 1,1 1-1,-1 0 0,0 0 0,-1-1 1,0-4-1,1 1-74,-1-1-223,1 0 1,-2 0 0,1 0-1,-4-11 1,-1 5-1808,-15-28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15.0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1 119 12306,'0'0'6249,"109"-20"-5704,-72 6-129,4-6-144,-9 0-48,-1 10-144,-5-4-80,-5 9 16,-11 0-16,-31 0-3449,1 0-7057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15.6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90 140 12778,'0'0'2938,"3"19"-2616,25 209 1795,3 69-873,-30-252-1182,-1-44-72,0-1-1,0 1 0,0-1 0,0 1 1,0-1-1,0 1 0,0-1 0,0 1 1,0 0-1,-1-1 0,1 1 0,0-1 1,0 1-1,0-1 0,-1 1 1,1-1-1,0 1 0,0-1 0,-1 0 1,1 1-1,0-1 0,-1 1 0,0-1 1,-5 0-264,5 0 152,-7 0-747,-1 0 1,1 0-1,-1 0 0,1-1 1,0-1-1,-1 1 1,1-2-1,0 1 0,0-1 1,-11-5-1,-17-11 4890,36 18-3899,-1 0 0,1 0 1,0 0-1,-1 0 0,1 0 0,0 0 0,0 0 0,0 0 0,0 0 1,0 0-1,0-1 0,0 1 0,0 0 0,0 0 0,1 0 0,-1 0 0,0 0 1,1 0-1,-1 0 0,1-1 0,13-24-88,1 1-1,26-34 1,2-2-28,203-308 43,-207 313-65,-28 39 35,-2 3-17,0 1-1,21-23 1,-29 36-15,-1 0 0,1-1 0,0 1-1,-1 0 1,1-1 0,0 1 0,0 0 0,-1 0 0,1 0-1,0 0 1,0 0 0,-1 0 0,1 0 0,0 0 0,0 0 0,-1 0-1,1 0 1,0 0 0,1 1 0,16 6-9,-12-5 38,-5-1-13,0-1 0,0 1 1,0-1-1,0 1 1,0 0-1,0-1 0,0 1 1,-1 0-1,1-1 1,0 1-1,0 0 0,-1 0 1,1 0-1,0 0 0,-1 0 1,1 0-1,-1 0 1,1 0-1,-1 0 0,1 0 1,-1 1-1,4 26 27,-3-19 4,0 38 201,-1-1-1,-2 0 0,-11 58 0,-3 47 229,4 147-204,11-280-255,-8 37 0,4-42 4,5-13-9,0 0-1,-1 0 0,1 0 1,0 0-1,0 0 0,0 0 1,-1 0-1,1 0 0,0 0 0,0 0 1,0-1-1,0 1 0,-1 0 1,1 0-1,0 0 0,0 0 1,0 0-1,0 0 0,-1-1 1,1 1-1,0 0 0,0 0 1,0 0-1,0 0 0,0-1 1,0 1-1,0 0 0,0 0 0,0 0 1,0 0-1,-1-1 0,1 1 1,0 0-1,0 0 0,0-1 1,-5-27-842,0-20-3166,-1-10-7322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16.0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54 14547,'0'0'2281,"19"-5"-1803,62-19-361,-6 4 296,-63 18-309,0 1-1,22-1 1,-33 2-101,0 0 0,1 0 1,-1 0-1,1 0 0,-1 1 0,0-1 0,0 0 1,1 1-1,-1-1 0,0 1 0,1-1 0,-1 1 1,0 0-1,0-1 0,0 1 0,0 0 0,0 0 1,0 0-1,0 0 0,0 0 0,0 0 0,0 0 1,0 0-1,-1 0 0,1 0 0,0 0 0,-1 1 1,1-1-1,-1 0 0,1 0 0,-1 1 0,1 1 1,0 4 33,0 1 0,-1 0 1,0 0-1,-1 13 0,0-1 20,-4 190 94,5-86-65,-1-123-83,1 0-1,0-1 0,0 1 1,0-1-1,0 1 0,0 0 1,0-1-1,1 1 0,-1 0 1,0-1-1,0 1 0,0 0 1,0-1-1,1 1 0,-1-1 1,0 1-1,1-1 0,-1 1 1,1 0-1,13 1 189,-10-2-138,0 0 56,0 0 0,0 0 0,0 0 0,0 0 0,0-1 1,0 1-1,0-1 0,0 0 0,0-1 0,0 1 0,-1-1 0,1 1 0,0-1 0,-1 0 0,0-1 1,4-1-1,12-11 204,0 1-178,0 0 1,-1-2-1,-1 0 1,26-31-1,-43 47-135,0 0-1,0 0 0,1 0 0,-1-1 1,0 1-1,0 0 0,0 0 1,1 0-1,-1 0 0,0-1 0,0 1 1,0 0-1,0 0 0,0-1 0,0 1 1,1 0-1,-1 0 0,0-1 1,0 1-1,0 0 0,0 0 0,0-1 1,0 1-1,0 0 0,0 0 1,0-1-1,0 1 0,0 0 0,0 0 1,0-1-1,0 1 0,0 0 0,0 0 1,0-1-1,-1 1 0,1 0 1,0 0-1,0 0 0,0-1 0,0 1 1,0 0-1,-1 0 0,1 0 1,0-1-1,0 1 0,0 0 0,-1 0 1,-15-1-312,6 1 25,-89 0-3525,52 0-450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16.4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12522,'0'0'5153,"104"0"-4209,-83 0-511,-5 0-265,-6 0-104,-4 0-64,-6 10-448,0 0 143,-16 20 161,-10-6-1760,0-4-6218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16.7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4809,'0'0'14203,"37"113"-13619,-22-93-200,-4-6-224,-1-4-72,-4 0-40,4-10-40,0 0-8,1 0-408,10-39-680,-1-6-1305,-4 6-9418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17.1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89 14915,'0'0'7028,"13"8"-6734,38 21-234,-49-27-67,0-1-1,0 0 1,0 0-1,0 0 0,0-1 1,1 1-1,-1 0 1,0-1-1,0 1 0,1-1 1,-1 0-1,0 0 1,1 0-1,3-1 0,2 1-104,13 0-552,-13 1 413,1-1 0,-1 0 0,0-1 0,1 0 0,-1 0 0,0 0 0,14-5 0,-8 1 120,1 0 1,29-3 0,-27 5 321,-1-1 0,23-7 0,69-27-907,-96 35 516,-1 1 0,1 0 1,0 1-1,0 0 0,20 2 0,-18 0 468,0-1-1,0 0 1,22-5-1,21-10 1071,-40 9-1034,0 1 0,0 1 0,0 1 1,27-2-1,-65 9-678,7 0-502,-17-2-3002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00:34.91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0 213 13538,'0'0'3885,"13"0"-3830,3 1 55,-9-1 96,0 0 0,0 0-1,0 0 1,0-1 0,0 0 0,0 0 0,13-4-1,-4-4 41,0 0-1,-1-1 0,0-1 0,27-24 1,-8 5-90,7-6-90,19-14-4,-54 44-34,-6 6-28,0 0-1,0 0 1,0 0-1,0 0 1,0 0-1,0 0 1,0 0-1,0 0 1,0-1-1,0 1 1,0 0-1,0 0 1,0 0-1,0 0 1,0 0-1,0 0 1,0 0-1,0-1 1,0 1-1,0 0 1,0 0-1,0 0 1,0 0-1,0 0 1,0 0-1,0 0 1,0-1-1,0 1 1,0 0-1,0 0 1,0 0-1,0 0 1,0 0-1,0 0 1,-1 0-1,1 0 1,0 0-1,0 0 1,0 0-1,0 0 1,0-1-1,0 1 1,0 0-1,0 0 1,-1 0-1,1 0 1,0 0-1,-23-1-1042,6 1-780,-10-5-3098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17.8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198 0 14563,'0'0'6360,"-6"16"-6831,2-2 482,-2 5-7,-1 0 1,-1 0-1,-13 23 0,-35 53-689,-28 54 87,83-148 589,0 0-1,1 0 0,-1 0 0,1 1 1,-1-1-1,1 0 0,0 0 0,-1 0 1,1 1-1,0-1 0,0 0 0,0 2 1,0-3 2,0 1 0,0-1 0,0 1 0,1-1 0,-1 0 0,0 1 0,0-1 0,0 1 0,1-1 0,-1 0 0,0 1 0,0-1 0,1 0 0,-1 1 0,0-1 0,1 0 0,-1 1 0,0-1 0,1 0 0,-1 0 0,1 1 0,0-1 0,2 1-23,1-1 1,-1 1 0,1-1-1,-1 0 1,0 0 0,1 0-1,3 0 1,6-1 36,17 0-99,-12 1 16,34 2 0,-48-1 75,0 0 1,0 1 0,1 0 0,-1 0 0,0 0 0,-1 0-1,1 0 1,0 1 0,-1 0 0,1 0 0,-1 0-1,4 3 1,0 3 15,1-1 0,-1 1 0,10 17 0,-4-1 51,-1 1 1,-1 0-1,-1 1 1,9 44-1,-7-14 506,4 72 1,-13-91-367,-4-33-213,-1-22-282,-3-14-1679,-4-6-2904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18.5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1 163 8481,'0'0'7513,"11"-4"-6895,-3 2-483,1 0 0,-1 0 0,1-1 0,-1-1 0,0 1-1,0-1 1,0-1 0,9-6 0,17-17 343,-21 17-375,0 1-1,1 0 0,15-9 1,49-20-29,-76 38-82,0 0-1,0 0 1,0 1 0,0-1-1,0 0 1,0 1-1,0 0 1,0-1 0,0 1-1,0 0 1,0 0 0,3 0-1,-1 0-20,-3 1 25,-1-1 0,1 1 0,-1-1 0,1 1 1,-1-1-1,0 1 0,1-1 0,-1 1 0,0 0 0,1-1 0,-1 1 0,0 0 1,0-1-1,0 1 0,0-1 0,1 1 0,-1 0 0,0-1 0,0 1 1,0 0-1,0 0 0,0-1 0,-1 1 0,1 0 0,0-1 0,0 2 1,0 2 12,-1 14 67,1-1 0,-2 0 1,0 1-1,-9 29 0,-9 15-9,-23 86 21,42-140-150,-1-1 0,1 1 1,1 0-1,-1 10 0,22-17-50,-18-1 141,0-1-1,0 1 1,0-1 0,0 1-1,0-1 1,0 0 0,0-1 0,0 1-1,0 0 1,-1-1 0,1 1 0,0-1-1,-1 0 1,1 0 0,3-4-1,3-4 38,0 0 0,10-17 0,-11 16-44,44-65 30,57-76-1258,-61 97 1150,-46 53 49,0-1-1,0 1 1,1 1-1,-1-1 1,0 0-1,1 0 1,-1 1 0,6-3-1,-7 4 0,0-1-1,0 1 1,0 0-1,0-1 1,0 1-1,0 0 1,0 0-1,0-1 1,0 1-1,0 0 1,0 0-1,0 0 1,0 0-1,0 1 1,0-1-1,0 0 1,0 0-1,0 1 1,0-1 0,0 0-1,0 1 1,0-1-1,0 1 1,0-1-1,0 1 1,0 0-1,-1-1 1,1 1-1,1 1 1,3 6 81,0 0 1,-1 0 0,0 1 0,0-1-1,0 1 1,2 13 0,-2-6-3,-3-8-63,1 0 0,1 0 0,3 9 1,-6-17-45,1 0 0,-1 1 1,0-1-1,0 0 0,0 0 1,0 0-1,0 0 0,0 0 1,0 0-1,0 0 0,1 0 1,-1 0-1,0 0 0,0 0 1,0 1-1,0-1 0,0 0 0,0 0 1,0 0-1,1 0 0,-1 0 1,0 0-1,0 0 0,0 0 1,0 0-1,0 0 0,1 0 1,-1 0-1,0 0 0,0 0 1,0-1-1,0 1 0,0 0 1,0 0-1,0 0 0,1 0 1,-1-4-2192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18.9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13970,'0'0'2912,"4"14"-2894,25 91 76,-25-90-65,11 64 907,6 317 2894,-18-297-3534,-1-1-3936,-1-89-586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19.4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12898,'0'0'5699,"5"11"-4565,40 219 618,-18 3-1450,-15-124-239,-3-46-868,-4-86-2413,-4-9 652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20.0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1 106 5521,'0'0'4818,"20"-7"-2948,66-25-453,-43 19-29,65-12 0,-52 14-500,-19 4-439,-1 2 0,1 2 0,1 1 0,58 4 0,-84 0-356,-1 1 0,0 0 0,0 0 0,0 1 0,0 0 0,0 1 0,-1 1 0,0-1 0,0 1 1,13 11-1,-17-13-49,1-1 0,0 0 0,0 0 0,13 4 0,-16-6-44,-3 0 3,1 0 0,-1 0 0,1 0 0,-1 0 1,0 0-1,1 0 0,-1 0 0,0 0 0,0 1 1,0-1-1,0 0 0,0 1 0,0-1 0,0 1 1,0 1-1,11 26 75,-10-25-35,0 5-16,-1 1 1,1-1 0,-1 0-1,-1 1 1,-1 17-1,0-3-3,1 38 14,6 156 281,7-108-152,15 148 440,-23-120-7,-5-138-595,0 1 1,0-1 0,0 1 0,-1-1-1,1 0 1,0 1 0,-1-1 0,1 0-1,0 1 1,0-1 0,-1 0 0,1 1-1,-1-1 1,1 0 0,0 1 0,-1-1-1,1 0 1,-1 0 0,1 0 0,0 1-1,-1-1 1,1 0 0,-1 0 0,1 0-1,-1 0 1,1 0 0,-1 0 0,1 0-1,-1 0 1,1 0 0,-1 0 0,0 0-1,-20-1-50,18 1 25,0-1-17,0 1 1,0-1 0,0 0-1,0 1 1,0-1 0,0 0-1,0-1 1,0 1 0,0-1-1,1 1 1,-4-3 0,-18-14-747,-33-34 0,0-5-3299,-11-12-8036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20.6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59 12218,'0'0'5864,"17"1"-4871,59 0-176,-69-2-696,0 1-1,0-2 1,0 1-1,0-1 1,0 0 0,0 0-1,9-6 1,4 0 146,-9 3-161,4-1 7,0 1 0,0 0 0,1 0 0,-1 2 0,20-3 0,-35 6-114,1 0 1,0 0-1,-1 0 1,1 0-1,0 0 1,-1 0-1,1 0 1,0 0-1,-1 1 1,1-1-1,0 0 1,-1 0-1,1 1 0,0-1 1,-1 0-1,1 1 1,-1-1-1,1 0 1,0 1-1,-1-1 1,1 1-1,-1-1 1,1 1-1,-1-1 1,0 1-1,1-1 1,-1 1-1,1 1 0,0 0 0,-1 0-1,0 0 0,0 0 0,0 1 0,0-1 0,0 0 1,0 4-1,-1 0 15,0 6-3,-1-1 0,0 1 0,-1-1 1,0 0-1,-5 11 0,-28 54-289,28-60 147,-18 30-619,-2 0-1,-2-2 1,-54 62-1,84-106 770,-1 0 1,1 0-1,0 0 1,0 1-1,0-1 0,-1 0 1,1 0-1,0 0 1,0 1-1,0-1 1,0 0-1,-1 0 0,1 0 1,0 1-1,0-1 1,0 0-1,0 0 0,0 1 1,0-1-1,0 0 1,0 0-1,-1 1 0,1-1 1,0 0-1,0 1 1,0-1-1,0 0 0,1 1 1,6-2 176,14-9 88,101-68 1345,-44 25-1298,-54 37-277,-18 10-70,1 1-1,13-6 0,-18 10-300,-3 1-190,-54 0-5508,33 0 2131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21.0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8281,'0'0'8165,"0"7"-7553,0 7-279,1 1 0,3 20 1,4 2 551,30 181 2379,-10 144-1355,-23-338-3510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27.3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9994,'0'0'9914,"5"10"-9994,-1-5 78,-4-5 1,0 1 1,0-1-1,1 1 0,-1-1 0,0 1 0,1 0 0,-1-1 0,1 1 0,-1-1 0,1 1 0,-1-1 1,1 0-1,-1 1 0,1-1 0,-1 1 0,1-1 0,-1 0 0,1 0 0,0 1 0,-1-1 1,2 0-1,1 15-153,1-3 149,0-1-1,0 1 1,3 24-1,-3-17 18,4 31 85,3 77 1,-8-73 19,2 234 1518,-5-204-1210,0-83-360,-4-1-596,2 0 194,0 0-1,0 0 1,-1 0-1,1-1 1,0 1-1,0-1 1,0 0-1,-1 1 1,1-1-1,0 0 1,0 0-1,0 0 1,-3-3-1,-10-10-4908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28.4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0 350 10970,'0'0'9863,"0"17"-10175,5 290 280,-5-189 343,17-117-370,-14-1 64,1 0-1,-1 0 0,1-1 0,-1 1 0,0-1 1,1 0-1,-1 0 0,0 0 0,6-2 1,-3-1 4,0 0-1,0 0 1,-1-1 0,6-5 0,8-10-326,0 0-1,20-31 1,28-50-1517,-35 52 1067,6-9-627,25-39 309,85-100-1,-147 195 1095,30-34 1033,1 1 1,55-46 0,-86 80-989,0 0 0,1 0 1,-1 0-1,1 0 0,-1 0 0,1 1 1,-1-1-1,1 0 0,-1 1 0,1-1 1,0 1-1,-1-1 0,1 1 0,0 0 1,0 0-1,-1-1 0,1 1 0,2 1 1,-3 3 66,-1 10 39,0-1 0,-1 1-1,0 0 1,-1 0 0,-1-1 0,0 1 0,-1-1 0,-9 23-1,-67 104 79,48-86-153,26-41-220,7-9 28,5-6-68,1 1 164,-1-1 1,0 0 0,0 0 0,0 0 0,11-7 0,31-22 84,-12 7-41,-22 16-32,35-19 29,-44 24-38,0 1-1,0 0 1,0 0 0,0 1-1,0 0 1,1 0 0,8-1-1,-13 2 10,-1 0 0,0 0 0,1 0-1,-1 0 1,1 0 0,-1 0-1,0 1 1,1-1 0,-1 0 0,0 0-1,1 0 1,-1 0 0,0 1 0,0-1-1,1 0 1,-1 0 0,0 1-1,1-1 1,-1 0 0,0 0 0,0 1-1,0-1 1,1 0 0,-1 1 0,0-1-1,0 0 1,0 1 0,0-1-1,0 0 1,0 1 0,1-1 0,-1 0-1,0 1 1,0-1 0,0 0 0,0 1-1,0-1 1,0 1 0,0-1-1,-1 0 1,1 1 0,0-1 0,0 0-1,0 1 1,0-1 0,-1 6 35,1 5 107,-2 0-1,1 0 1,-2 0 0,1 0 0,-1 0 0,-7 14 0,-31 61 863,37-79-939,-20 38 278,-41 61 1,57-96-373,-1 0 0,-15 14 0,23-23 20,1-1-45,-1 1 1,0 0-1,1-1 1,-1 1 0,0-1-1,0 1 1,1-1-1,-1 1 1,0-1 0,0 0-1,1 1 1,-1-1-1,0 0 1,0 0 0,0 0-1,0 0 1,0 1-1,1-1 1,-1 0 0,0 0-1,0-1 1,-1 1-1,0 0-105,1-1 0,-1 0 0,1 1 0,0-1 0,-1 0 0,1 0 0,0 0-1,0 0 1,-1 0 0,1 0 0,-1-2 0,-2-2-579,0-1 1,0 0-1,1 1 1,-4-11 0,4 10 417,-1-1 0,0 0 0,0 1 0,-6-7 0,0-1 630,10 14-248,-1-1 1,1 1 0,0-1-1,-1 0 1,1 1 0,0-1-1,0 1 1,-1-1 0,1 1-1,0-1 1,0 0 0,0 1-1,0-1 1,0 0 0,0 1 0,0-1-1,0 1 1,0-1 0,0 0-1,0 1 1,0-1 0,0 0-1,0 1 1,1-1 0,-1 1-1,0-1 1,0 1 0,1-1 0,-1 0-1,0 1 1,1-1 0,-1 1-1,2-1 1,17-12 192,-15 11 55,6-3-69,0 1 0,0 1 0,11-3 0,0 0-25,13 0 101,-12 2-118,-22 4-198,1 0 0,-1 0 1,0 0-1,0 0 1,1 0-1,-1 0 0,0 0 1,1 0-1,-1 0 0,0 0 1,0 0-1,1 0 1,-1 0-1,0 0 0,0 1 1,1-1-1,-1 0 0,0 0 1,0 0-1,0 0 1,1 0-1,-1 1 0,0-1 1,0 0-1,0 0 0,1 1 1,-1-1-1,0 0 1,0 0-1,0 0 0,0 1 1,0-1-1,1 0 0,-1 0 1,0 1-1,0-1 1,0 0-1,0 1 0,0-1 1,0 0-1,0 0 0,0 1 1,0-1-1,0 0 1,0 0-1,0 1 0,0-1 1,0 0-1,-1 0 0,1 1 1,0-1-1,0 0 1,0 0-1,0 1 0,0-1 1,-1 0-1,1 1 11,-1 4-97,-1 1 0,0 0 0,0-1 0,0 0 0,-1 1 1,0-1-1,0 0 0,0-1 0,-4 6 0,-41 42-1789,24-28 829,-62 61-4754,49-54 50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28.7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1 311 8993,'0'0'7477,"19"-12"-6604,207-129 2000,-166 107-2457,1 3-1,128-46 1,-170 68-369,-10 3-352,-20 6-1569,2 0 868,-74 0-7169,41 0 1617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00:35.35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10458,'0'0'7309,"7"0"-7581,-2 0 268,9 0 45,1 1-1,23 3 0,-27-3-34,-10-1-5,-1 0 0,1 0 0,0 0 0,-1 0 0,1 0 0,-1 0 0,1 0 0,0 0 0,-1 1 0,1-1 0,-1 0 0,1 0 0,0 1 0,-1-1 0,1 0 0,-1 1 0,1-1 0,-1 1 0,1-1 0,-1 0 0,1 1 0,2 2-4,-1 0 0,0 0 0,1 0 0,-1 0-1,0 0 1,-1 1 0,1-1 0,0 0 0,-1 1-1,0 0 1,0-1 0,0 1 0,1 5 0,-1 5-21,0 1 1,-2 18-1,1-8 14,0 968 2079,-7-1240-3782,3 167-339,-1-51-4942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29.1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183 1 4897,'0'0'9835,"4"5"-9607,0 0 0,0 1 0,5 8 0,2 12 375,-1 0-1,-2 1 0,0 0 0,-2 0 1,5 46-1,-3 140 1606,-8-211-2193,0 1 1,0 2 30,0 0 1,0 0-1,0 1 0,-1-1 1,-2 8-1,3-11-28,-1-1-1,0 1 0,0-1 1,1 0-1,-1 1 0,0-1 1,0 0-1,0 0 1,-1 0-1,1 1 0,0-1 1,0-1-1,-1 1 0,1 0 1,0 0-1,-1 0 0,1-1 1,-1 1-1,1 0 1,-1-1-1,-1 1 0,-4 1-19,0 0 0,0-1 0,-1 0 0,1 0 1,0-1-1,0 0 0,-1 0 0,1 0 0,0-1 0,0 0 0,0 0 0,-1-1 0,1 0 0,1-1 0,-1 1 0,0-1 0,1 0 0,-8-5 0,1-1-115,-33-24-203,42 30 311,1 0 0,-1-1 0,0 0 0,1 1 0,0-1 0,0-1 0,0 1-1,-3-7 1,6 10 13,0 1-1,-1-1 1,1 1-1,0-1 1,0 0-1,0 1 1,0-1-1,0 1 1,-1-1-1,1 0 0,0 1 1,1-1-1,-1 0 1,0 1-1,0-1 1,0 1-1,0-1 1,0 0-1,1 1 1,-1-1-1,0 1 1,0-1-1,1 1 1,-1-1-1,0 0 1,1 1-1,-1 0 0,1-1 1,-1 1-1,1-1 1,-1 1-1,1-1 1,-1 1-1,2-1 1,22-7 13,-14 5 27,200-69 397,-200 70-521,-8 1-66,1 1 0,0-1 1,-1 0-1,1 0 0,-1 0 1,0 0-1,1 0 0,-1 0 1,3-3-1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29.7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63 222 12498,'0'0'6729,"21"-13"-6203,8-3-347,93-59 386,27-22-305,-146 96-84,-7 0-230,0 1 0,1-1-1,-1 1 1,1 0-1,-1 1 1,1-1 0,-1 0-1,-5 2 1,2 0-252,1 0 1,-1 1-1,-7 3 0,9-3-93,-1-1 0,1 1-1,-1-1 1,0-1 0,-8 2 0,8-2-559,0 0 0,0-1 1,-11-1-1,15 1 677,1-1 0,-1 1 0,0-1 0,0 1 0,0-1 0,0 0 0,0 1 0,1-1 0,-1 0 0,0 0 1,1-1-1,-1 1 0,1 0 0,-1 0 0,-1-2 0,-2-4-105,-9-10 3388,13 16-2604,0 0 0,0 0 0,0 0 0,1 0-1,-1 1 1,0-1 0,0 1 0,0-1 0,0 0 0,0 1 0,0-1 0,0 1 0,0 0-1,-3-1 996,4 2-1370,0 0 0,1 0-1,-1 0 1,0 0 0,0 1 0,0-1 0,0 0 0,0 0-1,0 0 1,0 0 0,0 1 0,-1 6 77,1 66 1506,-17 132 0,3-129-1402,-4 0 0,-53 144 0,68-213-205,0 0 0,-1 0 0,0-1 0,0 1-1,-1-1 1,0 0 0,-7 8 0,5-10-72,3-6-50,3-14-493,1 10 352,0-37-3456,0-10-5071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30.0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100 0 15347,'0'0'5873,"109"74"-5481,-83-44 8,0-6 16,-10-4-144,-5-5-152,-6-5-120,-5 4-48,-16 1-464,-10 0-1360,-10-5-4361</inkml:trace>
  <inkml:trace contextRef="#ctx0" brushRef="#br0" timeOffset="1">1 325 15699,'0'0'5873,"83"44"-5873,-57-44-160,-5 0-1192,-5-14-3009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30.3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45 14131,'0'0'3869,"20"-7"-3275,64-20-136,-78 25-392,1 0 0,0 0 0,-1 0 0,1 1 0,0 0 0,0 1 0,10-1 0,-4 2 25,-13-1-90,1 0 1,-1 0 0,1 0 0,-1 0-1,1 0 1,-1 0 0,1 1 0,-1-1 0,0 0-1,1 0 1,-1 1 0,1-1 0,-1 0-1,1 1 1,-1-1 0,0 0 0,1 1-1,-1-1 1,0 1 0,1-1 0,-1 0-1,0 1 1,0-1 0,1 1 0,-1-1-1,0 1 1,0-1 0,0 1 0,0-1-1,1 1 1,-1 0 0,1 19 18,-1-16-19,0 58 54,0-61-59,0 0 0,0 0 0,0-1 1,1 1-1,-1 0 0,0-1 0,0 1 1,1 0-1,-1-1 0,1 1 0,-1 0 1,1-1-1,-1 1 0,1-1 0,-1 1 1,1 0-1,-1-1 0,1 1 0,0-1 1,-1 0-1,1 1 0,0-1 1,-1 0-1,1 1 0,0-1 0,-1 0 1,1 0-1,0 1 0,0-1 0,-1 0 1,1 0-1,1 0 0,32 0-7,-24 0 36,5 0 1,-5-1-11,-1 1 1,1 1 0,0-1-1,14 4 1,-22-3-7,1 0 0,-1-1 0,0 1 0,0 0 0,0 0 0,0 0 0,0 0 0,0 1 0,0-1 0,0 0 0,-1 1 0,1 0 0,0-1 0,-1 1 0,1 0-1,-1 0 1,0-1 0,0 1 0,0 0 0,1 1 0,-2-1 0,1 0 0,0 0 0,0 3 0,0 1 50,0 0-1,0-1 0,-1 1 0,0 0 1,0 0-1,0 0 0,-1 0 0,0 0 1,0 0-1,0-1 0,-1 1 1,0 0-1,0-1 0,-1 0 0,-4 9 1,-3 1 0,0 0 1,-1-1 0,-21 22 0,28-33-72,0 1 0,0 0-1,0-1 1,0 0 0,0 0-1,0 0 1,-1-1 0,0 1-1,-8 2 1,11-4-194,0-1-1,-1 1 1,1-1 0,0 0-1,-1 0 1,1 0 0,0 0-1,-1 0 1,1 0 0,0 0-1,-1-1 1,1 1 0,0-1-1,0 0 1,-1 0 0,1 0-1,0 0 1,0 0-1,0 0 1,0 0 0,0-1-1,0 1 1,-2-3 0,-16-19-6534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30.7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12394,'0'0'6546,"3"14"-5587,4 12-580,29 143 1354,-20 152-1088,-16-323-750,1 1 1,-1-1-1,0 0 1,1 0-1,0 0 0,-1 0 1,3-3-1,2-9-387,10-36-1317,1-4-866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31.1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14739,'0'0'4958,"2"24"-4740,5 79 107,0 248 478,-7-289-786,0-61-166,0-9-705,0-88-6457,0 38 742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31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 1 12802,'0'0'5787,"12"9"-5121,39 35-304,-48-41-345,0 1-1,0-1 1,0 1-1,0 0 1,0 0-1,-1 0 1,0 1-1,0-1 1,0 0-1,0 1 1,-1-1-1,0 1 0,0 0 1,1 7-1,2 8 4,2 17 147,-1 0-1,-2 0 1,-2 59 0,-1-58-34,0-36-126,0 3 22,0 1 0,0 0 0,-1 0 0,0-1 0,-2 9 0,3-13-25,-1 0 1,1 1-1,-1-1 1,1 0-1,-1 0 1,1 0-1,-1 0 1,0 0 0,1 0-1,-1 0 1,0-1-1,0 1 1,0 0-1,0 0 1,0 0-1,0-1 1,0 1-1,0-1 1,0 1-1,0-1 1,0 1-1,0-1 1,0 1-1,-1-1 1,1 0-1,0 0 1,0 0-1,0 0 1,0 0 0,-1 0-1,1 0 1,0 0-1,-2 0 1,1-1-35,0 1 0,0-1 0,0 0-1,0 0 1,0 0 0,0 0 0,1 0 0,-1 0 0,0 0 0,1 0 0,-1-1 0,1 1 0,0-1 0,-1 1 0,0-2 0,-19-31-700,15 23 461,-1-2 276,1 1 1,0-1-1,1 0 1,-5-20-1,8 28 76,1 0 1,0 0-1,1 0 0,-1 0 1,1 0-1,0 0 0,0 0 0,1 0 1,-1 0-1,1 0 0,0 0 1,0 0-1,1 1 0,-1-1 0,1 0 1,3-4-1,2-2-105,0 1 0,1 0-1,0 0 1,1 0 0,0 1 0,0 1-1,1 0 1,1 0 0,-1 0 0,1 2 0,15-8-1,35-6-4710,-35 14-1177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31.7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1 15539,'0'0'5132,"0"21"-5026,0 140 64,0-124-136,-1-9 1,3 28 1,-2-54-35,0-1 0,1 0 0,-1 0 0,0 0 0,1 0-1,-1 0 1,0 0 0,1 0 0,0 0 0,-1 0 0,1 0 0,-1 0 0,1 0 0,0 0 0,0 0-1,0 0 1,-1 0 0,1-1 0,0 1 0,1 0 0,1 1 5,-1-1 0,0 0 0,1-1 0,-1 1 0,0 0 0,1-1 0,-1 1-1,1-1 1,2 0 0,2 0 31,0 0 0,-1-1-1,1 0 1,0 0-1,-1 0 1,12-5 0,-6 0 103,0-1 1,-1 0-1,18-14 0,-3 2 83,11-8 54,48-43 0,-57 49-269,-23 18-271,-19 14-442,-19 17-2691,-3 9-6924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32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6481,'0'0'12312,"5"20"-12157,0-4-98,3 15 206,-1 1 0,5 42 1,-7 119 981,-5-134-1565,0-207-7622,0 88-540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32.5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0 124 9874,'15'-29'4112,"-5"9"-3316,0 1 0,22-30 0,-31 49-793,-1-1-1,0 1 1,1-1 0,-1 1 0,0-1 0,1 1 0,-1-1 0,1 1 0,-1 0 0,1-1 0,-1 1 0,1 0 0,-1-1-1,1 1 1,-1 0 0,1 0 0,-1-1 0,1 1 0,0 0 0,-1 0 0,1 0 0,-1 0 0,0 1 0,0-1 0,1 0-1,-1 0 1,0 0 0,0 0 0,1 1 0,-1-1 0,0 0 0,0 0 0,1 1 0,-1-1 0,0 0 0,0 0 0,0 1 0,0-1-1,0 0 1,1 1 0,-1-1 0,0 0 0,0 0 0,0 1 0,2 22 171,-2-22-153,-1 36 170,1-10-72,0 0-1,6 40 0,-1-22 28,1 9 174,1-7 358,-2 0-1,-2 83 1,-3-105-508,0-15-107,0 1 1,0-1-1,-1 0 1,-1 0-1,0 0 1,0 0 0,-1 0-1,-7 17 1,9-26-55,1 0 0,-1 0 0,0 0 0,1 0 0,-1 0 0,0 0 0,0-1 1,0 1-1,0 0 0,0 0 0,-2 1 0,3-2-23,-1 0 1,1 0-1,-1 0 1,1 0-1,-1 0 1,1 0-1,-1 0 1,1 0-1,-1 0 1,1 0-1,-1 0 1,1 0-1,-1 0 1,1 0-1,0 0 1,-1-1-1,1 1 1,-1 0-1,1 0 1,-1 0-1,1-1 1,0 1-1,-1 0 1,1-1-1,-1 1 1,1 0-1,0-1 1,0 1-1,-1 0 1,1-1-1,0 1 1,-1-1-1,1 1 1,0 0-1,0-1 1,0 1-1,0-1 1,-1 1-1,1-1 1,0 0 0,-6-22-1615,-6-41 1,9 45 645,-7-48-3782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00:35.70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81 76 11986,'0'0'2313,"-32"117"-1729,16-41-536,0 0-40,5-10-8,5-16 176,6-19-96,0-11-80,11-20-160,11-20 376,-1-26 104,6-15-56,5-15-96,16-45-168,-5 19-712,-10 16-1481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32.8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31 365 14595,'0'0'4170,"-4"26"-4191,-13 83-1,12-72-533,0 72 0,5-90-733,3-21 100,13-16 1232,0 0 0,-2-2 0,16-24 0,-4 3 530,45-54 1815,116-123 0,-182 213-2294,-1 1-1,0-1 1,0 0 0,-1 0 0,0 0-1,0-1 1,4-9 0,-6 13-254,0-1 0,0 0 1,-1 1-1,0-1 0,1 0 1,-1 1-1,0-1 0,0 0 1,0 1-1,-1-1 0,1 0 1,-1 1-1,1-1 0,-1 0 1,0 1-1,0-1 0,0 1 1,-3-5-1,-11-17-4488,-11-20-2168,24 38 6799,-8-13-304,0 8 6418,6 15-4718,0 10-1083,0 0 1,1 0-1,-2 17 1,1-4-212,-2 11 431,1 0 1,0 47-1,5-82-451,0-1 0,0 1 1,0 0-1,0-1 0,1 1 0,-1-1 0,1 1 0,0-1 1,0 1-1,1 2 0,-2-4 5,1 0 0,0 0 0,0 0 0,0 0 0,0 0-1,0 0 1,0 0 0,0-1 0,1 1 0,-1 0 0,0-1 0,0 1 0,0-1 0,1 1 0,-1-1 0,0 1-1,1-1 1,-1 0 0,3 0 0,2 1 87,1 0 0,-1 0 0,0-1-1,1-1 1,-1 1 0,0-1 0,1 0-1,-1 0 1,0 0 0,0-1 0,0 0 0,0-1-1,0 1 1,0-1 0,-1 0 0,1 0 0,5-5-1,-5 3-97,-2 3-45,-1 0 0,0 0 0,0-1 1,0 0-1,4-4 0,-6 3 0,-9 10-411,-15 17-1834,-7 5-4073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33.1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10 143 14859,'0'0'4353,"130"-69"-4217,-104 44 48,-5 6-72,-21-1-112,0 10-929</inkml:trace>
  <inkml:trace contextRef="#ctx0" brushRef="#br0" timeOffset="1">10 143 12162,'-10'-122'6225,"18"298"-5857,-5-51-36,-3-117-308,1-1 0,0 0 1,0 0-1,3 9 1,-4-15 28,1 1 1,0-1-1,-1 1 1,1-1-1,0 0 1,-1 1-1,1-1 1,0 0-1,0 0 1,0 1-1,0-1 1,0 0-1,1 0 1,-1 0-1,0 0 1,0 0-1,1-1 1,-1 1-1,1 0 1,-1 0-1,0-1 1,1 1-1,-1-1 1,1 0-1,1 1 1,8 0 196,0-1 0,0 0 0,0 0 0,-1-1 1,1-1-1,0 0 0,0 0 0,-1-1 0,18-8 0,3-3 205,51-33 1,-32 17-144,-41 26-281,-6 3-22,0-1 1,1 0 0,-1 0 0,0 1-1,3-4 1,-5 4-11,-1 1 0,1-1-1,-1 0 1,1 1 0,-1-1 0,1 1-1,-1-1 1,0 0 0,1 0 0,-1 1-1,0-1 1,1 0 0,-1 0 0,0 1-1,0-1 1,0 0 0,0 0 0,0 1-1,0-1 1,0 0 0,0 0 0,0 0-1,0 1 1,0-1 0,0 0 0,0 0-1,-1 1 1,1-1 0,-1-1 0,-5-8-507,0 1 1,-1 0 0,0 0 0,-1 1-1,-13-13 1,-19-17-5862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33.9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94 9281,'0'0'10492,"2"16"-10014,26 251 616,-22-211-1028,5 25-42,-10-77-25,-1-1 0,1 0 0,0 0 0,1 0 1,-1 0-1,3 4 0,-4-6-5,0-1 1,1 0-1,-1 1 1,0-1-1,0 1 0,1-1 1,-1 1-1,0-1 1,1 0-1,-1 1 1,1-1-1,-1 0 1,0 1-1,1-1 0,-1 0 1,1 1-1,-1-1 1,1 0-1,-1 0 1,1 0-1,-1 0 1,1 1-1,-1-1 0,1 0 1,-1 0-1,1 0 1,-1 0-1,1 0 1,-1 0-1,1 0 0,0 0 1,-1 0-1,1-1 1,-1 1-1,1 0 1,-1 0-1,1 0 1,-1-1-1,0 1 0,1 0 1,-1 0-1,1-1 1,-1 1-1,1-1 1,2-2-15,-1 0 0,0-1 1,0 1-1,0-1 1,2-4-1,3-5 11,7-16-761,-1-1 1,-1 0-1,-1-1 1,-2 0-1,9-59 1,9-110-4423,-16 135-5371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34.34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5 13122,'0'0'4010,"-2"-1"-4043,1 1 31,1-1-1,0 1 1,0 0 0,0 0-1,-1-1 1,1 1 0,0 0-1,0 0 1,0 0 0,-1-1-1,1 1 1,0 0 0,-1 0-1,1 0 1,0 0 0,0 0-1,-1 0 1,1 0 0,0 0-1,-1 0 1,1-1 0,0 1-1,0 0 1,-1 1 0,1-1-1,0 0 1,-1 0 0,1 0-1,0 0 1,-1 0 0,1 0-1,0 0 1,0 0 0,-1 0-1,1 1 1,0-1 0,0 0-1,-1 0 1,1 0 0,0 0-1,0 1 1,-1-1 0,1 0-1,0 0 1,0 1 0,-1-1-1,0 21 6,2-10 16,-2 153 746,2 191 132,24-1 981,-25-348-1849,5 31 179,12 48 0,-17-84-223,0 0 1,0 0-1,0 0 1,0 0-1,0 0 0,1 0 1,-1 0-1,1 0 1,-1 0-1,0 0 0,1 0 1,-1-1-1,1 1 1,0 0-1,-1 0 0,1-1 1,0 1-1,-1 0 1,1-1-1,0 1 0,0-1 1,0 1-1,1 0 1,-2-1-8,1 0-1,-1 0 1,0 0 0,1 0 0,-1-1 0,1 1 0,-1 0 0,0 0 0,1 0 0,-1-1 0,0 1 0,1 0 0,-1 0 0,0-1 0,1 1 0,-1 0 0,0-1 0,0 1 0,0 0 0,1-1 0,-1 1 0,0-1 0,6-18-266,18-94-2967,-17 46-1643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34.7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 1 15539,'0'0'4712,"-2"26"-4392,-7 87-186,-3-31-104,9-69-78,0 1 0,0 26 0,3-40 29,0 0 1,0 0-1,1 0 0,-1 1 1,0-1-1,0 0 1,0 0-1,0 0 0,0 0 1,0 0-1,0 1 1,1-1-1,-1 0 1,0 0-1,0 0 0,0 0 1,0 0-1,1 0 1,-1 0-1,0 0 1,0 0-1,0 0 0,0 0 1,1 0-1,-1 0 1,0 1-1,0-1 1,0-1-1,1 1 0,-1 0 1,0 0-1,0 0 1,0 0-1,0 0 1,1 0-1,-1 0 0,0 0 1,0 0-1,0 0 1,0 0-1,1 0 0,-1 0 1,0 0-1,0-1 1,0 1-1,0 0 1,0 0-1,0 0 0,1 0 1,-1-1-1,1 1-64,13-9 221,1 0 1,-2 0-1,1-1 1,13-14-1,-4 4 191,141-122 887,-138 119-1143,-24 20-319,-3 2-352,-14 9-2156,-10 10-7533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35.0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151 25 16859,'0'0'2961,"0"108"-2841,0-59 520,-10 0-280,0 1-184,-1-6-88,-4-5-88,-6-14-192,5-5-472,-10-20-928,5-10-569,0-20-2264</inkml:trace>
  <inkml:trace contextRef="#ctx0" brushRef="#br0" timeOffset="1">37 0 10282,'0'0'5964,"12"19"-4304,-3-5-1307,9 13 446,-2 0-1,23 54 1,-28-54-514,2-1 0,0-1 0,1 0 1,24 30-1,-29-44-295,0-1 1,0 0 0,1 0-1,0-1 1,1-1-1,0 1 1,0-2 0,1 0-1,0 0 1,0-1-1,17 6 1,152 56-3432,-129-46 7,-9-3-5002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35.5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63 0 12098,'0'0'9842,"-5"177"-9234,-5-103-192,-1 5-144,-4-5-160,9-15-112,-4-10 0,5-19-120,5-16-576,5-63-3096,16-15 1271,0 0-1648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35.8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0 271 9498,'0'0'11650,"31"162"-10946,-25-98-288,-1-4-144,-5-11-136,0-10-136,0-19-408</inkml:trace>
  <inkml:trace contextRef="#ctx0" brushRef="#br0" timeOffset="1">151 251 10474,'0'0'6361,"125"-103"-4777,-72 64-855,-1-1-377,-11 11-184,-4 9-160,-22 5 0,-4 10-8,-22 5-424,-15 0-1481,-5 10-7089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36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157 0 12202,'0'0'3686,"6"27"-2798,0 1-642,3 20 318,7 72 1,4 232 1953,-19-204-1999,-2-149-561,1-1 0,0 1 0,0-1 0,-1 1 0,1-1-1,-1 1 1,1-1 0,-1 1 0,0 0 0,0-1 0,0 1 0,1 0 0,-3-2 0,-3-6-396,-18-37-1451,6 8 431,-34-48-1,52 85 1526,-1 0-1,0 1 1,1-1-1,-1 0 1,1 0-1,0 0 1,-1 0-1,1 0 1,0 1 0,-1-1-1,1 0 1,0 0-1,0 0 1,0 0-1,0 0 1,0 0-1,0 0 1,0 0-1,0 0 1,0 0 0,0 0-1,0 0 1,1 0-1,-1 0 1,0 0-1,1 0 1,-1 1-1,1-1 1,-1 0 0,1 0-1,-1 0 1,1 1-1,1-2 1,2-2-16,0 1 1,0 0 0,1 0 0,-1 0-1,7-2 1,2-3 80,-10 7-136,-1-1-9,0 0-1,1 1 0,-1 0 0,0-1 0,1 1 1,-1 0-1,1 0 0,0 0 0,-1 1 1,1-1-1,4 0 0,-7 1-5,0 0 0,0 1 1,1-1-1,-1 0 0,0 0 0,0 0 0,1 0 0,-1 0 1,0 0-1,0 1 0,1-1 0,-1 0 0,0 0 0,0 0 1,0 0-1,1 1 0,-1-1 0,0 0 0,0 0 0,0 1 1,0-1-1,0 0 0,0 0 0,1 1 0,-1-1 0,0 0 1,0 0-1,0 1 0,0-1 0,0 0 0,0 1 0,0 14-169,-5 12 182,4-24 15,0-1-1,-1 1 1,1 0 0,0-1 0,-1 1 0,-2 3 0,-4 7 338,7-4 5,1-8-508,0 1-245,5 52-1121,-5-47 1521,-1 0 0,1 0-1,-1 0 1,-1 0 0,1 0 0,-1 0-1,-6 12 1,1-4 5,-1-1 1,-17 22-1,-55 60-1776,43-56-897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36.7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0 487 14443,'0'0'5337,"27"-16"-4690,-1 0-506,146-91 559,136-121 694,-206 149-1280,-69 54-75,-12 9-373,-44 32-532,-17 12-1964,-2 6-3665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00:36.06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1 168 7737,'0'0'9535,"12"-7"-9381,0 1-108,5-3 33,-1-1-1,25-19 0,64-41 42,-56 44-105,-45 25-14,-1-1 1,1 0-1,0 1 0,0 0 1,0 0-1,-1 0 1,1 0-1,0 1 1,0 0-1,5-1 1,-8 1 187,1 0-184,-1 0 0,0 0 0,0 0 0,1 0 1,-1 0-1,0 0 0,0 0 0,1 1 0,-1-1 0,0 0 0,1 1 0,2 5 1,-1 0-1,0 0 0,0 1 1,0-1-1,2 12 0,-4-14 10,-1 0 0,1-1-1,-1 1 1,0 0 0,0 4 0,0 10 83,3 17 51,-1 64 1,-3-54-106,1-23-19,-2-1 1,0 1-1,-1-1 1,-2 1-1,-10 31 1,14-48-23,-1 0 0,0 0 1,-1 0-1,1 0 0,-1 0 1,0-1-1,-6 7 0,9-10-15,0-1-1,-1 1 1,1-1-1,0 1 1,-1-1-1,1 1 1,-1-1-1,1 0 1,-1 1-1,1-1 1,-1 0 0,1 1-1,-1-1 1,1 0-1,-1 0 1,1 1-1,-1-1 1,1 0-1,-1 0 1,0 0-1,1 0 1,-1 0-1,1 0 1,-1 0-1,0 0 1,1 0-1,-1 0 1,1 0-1,-1 0 1,0 0-1,1 0 1,-1-1-1,1 1 1,-1 0-1,1 0 1,-1-1-1,1 1 1,-1 0-1,1-1 1,-1 1-1,1 0 1,-1-1-1,1 1 1,0-1-1,-1 1 1,1-1-1,0 1 1,-1-1 0,1 0-1,-3-4-510,0 0 1,0 0-1,1 0 0,-2-7 1,3 10 135,-14-38-6365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37.0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69 1 13850,'0'0'3936,"7"25"-3504,4 13-252,27 111 622,4 106 1065,-38-203-1114,-2 57 0,-2-74-475,0-35-274,0 0 0,0 1 0,0-1 1,0 0-1,0 1 0,0-1 1,0 0-1,-1 0 0,1 1 0,0-1 1,0 0-1,0 1 0,0-1 0,0 0 1,-1 0-1,1 1 0,0-1 0,0 0 1,0 0-1,-1 0 0,1 1 0,0-1 1,0 0-1,-1 0 0,1 0 1,0 0-1,-1 1 0,1-1 0,0 0 1,0 0-1,-1 0 0,1 0 0,0 0 1,-1 0-1,1 0 0,0 0 0,-1 0 1,1 0-1,0 0 0,-1 0 0,1 0 1,0 0-1,0 0 0,-1 0 1,1-1-1,0 1 0,-1 0 0,-16-9-172,10 2-62,1-1 0,-1 0 0,1-1 0,1 1 0,0-1 0,0 0 0,1 0-1,-4-12 1,7 21 209,-21-61-2970,1-2-2067</inkml:trace>
  <inkml:trace contextRef="#ctx0" brushRef="#br0" timeOffset="1">100 139 2760,'0'0'15267,"-21"147"-13818,5-88-385,-4-4-504,4-6-280,0-10-280,6-9-112,10-25-936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37.4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9722,'0'0'10402,"141"15"-9282,-100-5-528,-4 0-240,-6-1-264,-10-4-88,-42-5-15259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37.8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0 158 14995,'0'0'6153,"136"-29"-5545,-95 14-280,-4 0-48,-11-4-184,-5 14-48,-11-5-32,-5 5-16,-5 0 0,-21-5-1120,1 5-3833,-6-5-1480</inkml:trace>
  <inkml:trace contextRef="#ctx0" brushRef="#br0" timeOffset="1">167 1 12586,'0'0'8082,"10"128"-6874,-5-69-552,1 5-440,-6-5-48,0 0-120,0-10-48,0-9-360,-11-11-544,-15-19-880,0-5-1097,0-5-3912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38.1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1 201 12442,'0'0'6024,"21"-10"-4907,73-33-247,-69 30-718,0-1 0,-1-1 0,0-2 0,31-27 0,-24 18-162,-16 7-852,-20 21 818,0 0-1,0 0 1,0 0-1,0 1 1,1 0-1,-1 0 1,1 0-1,0 0 1,0 1-1,0 0 1,0 0-1,0 0 1,1 0-1,0 0 1,0 1-1,0-1 0,1 1 1,-1 0-1,1 0 1,0 0-1,0 0 1,-1 9-1,0 43 578,7 77 0,-2-102-352,0-5-85,2 97 5,-4-121-215,1-20-646,3-7 605,1 1 0,1 1 0,1-1 0,1 1 0,14-28 0,-19 44 158,1 1-1,-1 0 0,1 0 0,0 1 1,8-8-1,8-11 20,-20 23-57,0 0 0,0 0-1,0 0 1,0 0 0,1 0 0,-1-1-1,0 1 1,0 0 0,0 0-1,0 0 1,0 0 0,0-1-1,0 1 1,0 0 0,0 0 0,0 0-1,0-1 1,0 1 0,0 0-1,0 0 1,0 0 0,0-1 0,0 1-1,0 0 1,0 0 0,0 0-1,0-1 1,0 1 0,0 0-1,0 0 1,-5 0-2085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38.5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69 0 16507,'0'0'3817,"-6"138"-2833,6-104-504,-5 6-264,0-6-160,-5-4-40,-1-1-16,6-9-328,-11-15-536,11-5-1088,0-20-2521,5-9-3609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38.8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4689,'0'0'12187,"20"12"-10982,67 38 130,10 16 805,-24-17-1161,110 55-27,-140-84-929,0-1 0,67 20 0,-91-35-22,21 3 1,-7-2-493,-27-3-588,-11-1-373,-11 0-825,-14-1-2997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39.2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65 1 14715,'0'0'6866,"12"4"-6822,36 15-72,-47-19 15,0 1 0,0-1-1,0 1 1,0-1 0,-1 1-1,1-1 1,0 1 0,-1 0-1,1-1 1,0 1 0,-1 0-1,1-1 1,0 1 0,-1 0-1,0 0 1,1 0 0,-1-1-1,1 1 1,-1 0 0,0 0-1,1 0 1,-1 0 0,0 0-1,0 0 1,0 0 0,0 0-1,0 0 1,0 0-1,0 0 1,0-1 0,0 1-1,-1 0 1,1 0 0,0 0-1,0 0 1,-1 1 0,0 2-63,-2 2-120,0 0 0,0 1 0,0-1 0,-1 0 0,0-1 1,0 1-1,0-1 0,-1 1 0,1-1 0,-9 6 0,-8 10-731,1 1 28,10-13 676,1 1 1,-12 18-1,20-28 249,1 0-1,0 0 1,0 1-1,-1-1 0,1 0 1,0 0-1,0 1 1,-1-1-1,1 0 1,0 1-1,0-1 1,0 0-1,0 1 1,-1-1-1,1 0 1,0 1-1,0-1 1,0 0-1,0 1 1,0-1-1,0 0 1,0 1-1,0-1 1,0 1-1,0-1 1,0 0-1,0 1 1,0-1-1,0 0 1,1 1-1,-1-1 1,0 0-1,0 1 1,0-1-1,0 0 1,1 1-1,-1-1 1,0 0-1,0 0 1,0 1-1,1-1 1,-1 0-1,0 0 1,1 1-1,-1-1 1,0 0-1,1 0 1,-1 0-1,1 1 1,20 0 1340,-14-2-1006,5 1-132,0-1 0,0 0 0,0-1 0,0 0 0,0-1 0,17-7 0,-18 6-220,-7 2-73,0 0 0,0 0 0,0 1-1,0 0 1,0 0 0,0 0 0,5 0-1,-19 11-6682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39.5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15347,'0'0'3197,"4"21"-3118,11 71 27,-8-33 43,-5-44-30,0-1 1,4 16-1,-5-28-119,1 9 288,2 0 0,7 18-1,-9-26-117,0 1 0,0 0-1,1 0 1,-1-1 0,1 0-1,0 1 1,0-1-1,0 0 1,1-1 0,6 6-1,-2-4-24,1 1-1,-1-1 1,1 0-1,0-1 1,0 0 0,0-1-1,18 3 1,4-2 337,34-2 0,-63-1-452,5 0 47,0-1 0,0 1 0,0-2 0,0 1 0,0-1 0,0 0-1,0 0 1,-1-1 0,1 0 0,-1 0 0,12-8 0,-15 9-46,0-1-1,0 1 1,0-1 0,0 0-1,0 0 1,0 0-1,-1 0 1,0 0-1,1-1 1,-1 1 0,0-1-1,-1 1 1,1-1-1,-1 0 1,0 0-1,0 0 1,0 0 0,0 0-1,0 0 1,-1 0-1,0 0 1,0 0-1,-1-5 1,-1-7-367,-1 1 0,-1 0 1,-1 0-1,0 0 0,-11-21 0,-15-19-3914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39.9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1 291 13866,'0'0'6810,"130"-69"-5362,-78 40-87,5-6-73,1-4-208,-6 4-456,-5 6-400,-6 4-144,-15 6-80,-10 9-120,-32 20-680,-15 19-632,-5 6-4386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40.2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17955,'0'0'3425,"42"128"-3153,-42-89-168,5-9-104,-5-11-88,16-19-360,-6 0-1312,6-19-1273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00:36.42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57 16483,'0'0'1965,"22"-9"-2433,68-25 466,-49 21-1,-39 13-27,0 0 1,0-1-1,0 1 0,0 0 1,-1 0-1,1 1 1,0-1-1,0 0 1,0 1-1,2 0 1,-4-1-31,1 0 0,0 1 0,-1-1 0,1 0 0,0 1 0,-1-1 0,1 1 0,0-1 0,-1 1 0,1-1 0,-1 1 0,1 0 0,-1-1 0,1 1 0,-1 0 0,1-1 0,-1 1 0,0 0 0,1-1 0,-1 1 0,0 0 0,0 0 0,1 1 0,-1 20-629,0-15 444,0 6 148,-1 0-1,-1 0 1,0-1-1,0 1 1,-1-1-1,-1 0 0,-5 12 1,0-4 170,-1 0 1,0-1-1,-17 21 1,24-35 74,1-3 59,0 1 1,-1 0-1,2 0 0,-1 0 0,0 0 0,1 0 0,-1 0 1,1 1-1,0-1 0,0 0 0,-1 6 0,9-11-180,-2-1-68,0 0 0,-1-1-1,1 1 1,-1-1 0,0 0 0,0-1 0,0 1-1,-1-1 1,0 1 0,0-1 0,0 0 0,0 0-1,-1-1 1,0 1 0,0 0 0,0-1 0,0 1-1,-1-1 1,1-10 0,-2-11-1323,0 2-1073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40.5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412 1 11306,'0'0'10446,"1"3"-10061,0 4-345,1 0-1,-2 1 0,1-1 1,-1 0-1,0 1 0,0-1 1,-1 0-1,0 0 0,0 0 1,-1 1-1,0-1 0,0 0 1,-1-1-1,0 1 0,0 0 1,0-1-1,-8 10 0,-23 34-1038,-2-1 0,-2-3 0,-2 0 0,-81 69 0,110-106 1040,-1 0 1,0-2-1,-1 1 1,0-1-1,0-1 1,-26 9 0,36-14 1204,47-42-402,1 2 0,54-35 0,105-57-85,-107 71-465,-74 45-277,-7 5-1,23-12-1,-52 28-546,-51 24-6477,23-19-1216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40.8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8089,'0'0'9061,"0"4"-9012,1 1-4,-1-1 0,1 1 0,0 0 1,0-1-1,1 1 0,3 8 0,-1 0 55,-1-1 0,0 1 0,-1 0 0,0 0 0,-1 17 0,0-16-37,18 144 456,23 571 1195,-41-414-903,-1-195-1336,0-253-4149,0 65 1909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41.2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255 1 10818,'0'0'8767,"-3"14"-8093,2-10-641,-7 28 393,-22 60 0,7-39 258,7-11-272,-3 0-1,-47 77 1,46-89-418,14-20-213,-1 0 0,0 0 1,0-1-1,-1 1 0,-15 13 0,13-17-2625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41.6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12842,'0'0'6562,"125"118"-5098,-67-98-336,9-5-208,17 4-7,4 1-161,6 5-384,0-1-176,0 6-8,-6 9-184,-20-9-520,-26-6-2105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44.55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15483,'0'0'6337,"36"25"-5641,-26-5-360,6 4-216,-16 21-120,-5-11-920,-21 0-5809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45.4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14075,'0'0'7074,"11"5"-6803,-8-4-258,22 11 117,35 19 0,-50-25-123,11 7 23,-20-12-29,0 0 0,0 0 0,-1 0-1,1 0 1,0 0 0,0 0 0,-1 0 0,1 0 0,-1 0 0,1 0 0,-1 0 0,1 0 0,-1 0 0,0 0 0,1 1 0,-1-1 0,0 0 0,0 1 0,1 8-11,-2 0 0,1 0 1,-1 0-1,-1 0 0,0 0 0,0 0 1,-1-1-1,-7 18 0,9-26 5,1 1-1,-1-1 1,0 1 0,1-1-1,-1 1 1,1-1 0,-1 1-1,1-1 1,0 1 0,-1-1-1,1 1 1,0 2 0,3 0 11,8-2 139,0-1 0,0 1 0,0-2 0,15 0-1,-16 0-169,-10 0 12,1 0-1,-1 0 1,1 0-1,-1 0 1,1 0-1,-1 1 1,1-1 0,-1 0-1,0 0 1,1 0-1,-1 0 1,1 1-1,-1-1 1,1 0 0,-1 0-1,0 1 1,1-1-1,-1 0 1,0 1-1,1-1 1,-1 0 0,0 1-1,1-1 1,-1 1-1,0-1 1,0 0-1,1 1 1,-1-1-1,0 1 1,0-1 0,0 1-1,0-1 1,0 1-1,1 0 1,-2 19-1817,0-16 1345,-3 15-3071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45.7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14931,'0'0'4889,"31"138"-3577,-20-79-704,-6 5-392,0 0-160,-5-15-40,5-4-16,-5-16-8,0-14-376,0-30-2456,0-19-2618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46.0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1 153 13258,'0'0'2538,"20"-17"-2367,65-56-143,-75 65-26,0 0-1,0 1 1,1 0-1,11-6 1,-14 9-2,-2 1 0,-1 1 0,1-1 0,0 2 0,0-1 0,0 0 0,0 1 0,0 0 0,11 0 0,-9 1 28,-8 0-17,1 0-1,-1 0 1,0 1 0,0-1 0,0 0-1,0 0 1,0 0 0,0 0-1,1 0 1,-1 0 0,0 0-1,0 1 1,0-1 0,0 0 0,0 0-1,0 0 1,0 0 0,0 1-1,0-1 1,0 0 0,0 0 0,0 0-1,0 0 1,1 1 0,-1-1-1,0 0 1,0 0 0,-1 0-1,1 0 1,0 1 0,0-1 0,0 0-1,0 0 1,0 0 0,0 0-1,0 2 58,5 91 808,-15 403 3127,5-262-2993,5-234-1008,-1 0 0,1 0-1,0 0 1,0 0 0,0 1-1,0-1 1,0 0 0,0 0-1,0 0 1,-1 0 0,1 1-1,0-1 1,0 0 0,0 0-1,0 0 1,-1 0 0,1 0-1,0 0 1,0 0 0,0 1-1,-1-1 1,1 0 0,0 0-1,0 0 1,0 0 0,-1 0-1,1 0 1,0 0 0,0 0-1,0 0 1,-1 0 0,1 0-1,0 0 1,0 0 0,0 0-1,-1 0 1,1-1 0,0 1-1,0 0 1,-1 0 0,-7-3-60,-6-20-345,-40-84-3436,28 53-1037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46.4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 1 7433,'0'0'9535,"0"10"-8748,5 162 2470,-3-120-2834,7 174-46,-9-224-530,-3-7-495,-25-68-5962,12 28-270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46.7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12874,'0'0'3866,"7"24"-3448,21 77-128,-26-94-254,-1 0 0,0 1 0,0-1 0,0 0 0,-1 0 0,0 1 0,0-1 0,-1 0 0,0 0 0,-1 0 0,-1 8 0,1-8 239,0 0 0,1 0 1,0 1-1,-1 10 0,19-18 232,17 0-271,-33 0-556,-1 0 208,0 1 0,0 0 1,-1-1-1,1 1 0,0 0 1,-1-1-1,1 1 1,-1-1-1,1 1 0,-1 0 1,1-1-1,-1 1 0,0-1 1,1 1-1,-1-1 1,-18 10-2243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00:36.75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80 12290,'94'-68'2766,"-77"57"-2041,-17 11-720,0 0 0,0 0 1,0 0-1,0 0 0,0 0 0,0 0 0,0 0 0,0 0 0,0 0 0,0 0 0,0 0 0,0 0 1,0 0-1,0 0 0,0 0 0,0 1 0,0-1 0,0 0 0,0 0 0,0 0 0,0 0 0,0 0 0,0 0 1,0 0-1,0 0 0,0 0 0,0 0 0,0 0 0,0 0 0,0 0 0,0 0 0,1 0 0,-1 0 0,0 0 1,0 0-1,0 0 0,0 0 0,0 0 0,0 0 0,0 0 0,0 0 0,0 0 0,0 0 0,0 0 0,0 0 1,0 0-1,0 0 0,0 0 0,0 0 0,0 0 0,0 0 0,1 0 0,-1 0 0,0 0 0,0 0 1,0 0-1,0 0 0,0 0 0,0 0 0,0-1 0,0 1 0,0 0 0,0 0 0,0 0 0,5 91 547,-4 0-221,-6 214 181,4-290-495,0-9 9,0 0 0,1 0 1,0-1-1,0 1 0,0 0 0,3 11 0,-3-16-23,1 0 1,0-1-1,-1 1 1,1-1-1,0 1 0,-1-1 1,1 1-1,0-1 1,-1 1-1,1-1 1,0 0-1,0 1 0,0-1 1,0 0-1,-1 0 1,1 1-1,0-1 0,0 0 1,0 0-1,0 0 1,-1 0-1,1 0 0,1-1 1,22-1 431,-19 0-370,-1 1-1,1-1 0,-1 0 1,1-1-1,-1 1 0,0-1 1,0 0-1,0 0 0,0 0 1,0 0-1,4-5 0,6-8 60,15-22-1,-22 28-91,47-66-479,-53 75 430,0 0 1,-1 0 0,1 0-1,-1 0 1,1-1-1,-1 1 1,1 0 0,-1 0-1,1 0 1,-1 0-1,0-3 1213,1-3-952,9-69-2419,-5 27-3863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47.1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62 0 16347,'0'0'3048,"9"4"-2398,1-1-536,0 1-1,0 0 1,17 11 0,-24-13-115,-1-1 0,1 1 0,0 0 0,-1 0 0,1 1 0,-1-1 0,0 0 0,0 1 1,0-1-1,0 1 0,0 0 0,-1 0 0,1 0 0,-1-1 0,0 1 0,0 1 0,0-1 1,0 0-1,0 0 0,-1 0 0,1 4 0,-1 3-7,1-5-102,-1 1-1,0-1 1,0 0 0,-1 1 0,1-1-1,-1 0 1,0 1 0,-1-1 0,1 0 0,-1 0-1,-4 8 1,1-6 57,0-1 0,-1 0-1,0 0 1,0 0 0,0-1 0,-1 1 0,0-2-1,0 1 1,0-1 0,0 0 0,-1 0-1,0-1 1,0 0 0,1-1 0,-2 1-1,1-1 1,0-1 0,0 0 0,-12 0 0,51-1 986,42 0 406,94 11 0,-87 0-869,1-3 0,0-4 0,0-3 0,85-11 0,117-28-1664,-247 37-274,-23 2-1892,-11 8-3230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47.4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16987,'0'0'7570,"41"44"-7570,-4-24 0,20 0-528,-15-11-1049,0-9-4328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48.0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54 17179,'0'0'3009,"109"0"-2809,-57-5-8,-5-4 280,-5-1-168,-1 0-96,-9 0-88,-6 5-112,-11 0 8,-4 5-16,-27 5-2496,-10 5-2698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48.4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125 1 11562,'0'0'6227,"5"24"-5239,1 18-468,21 109 1155,-12-86-1080,-3 0 0,7 128 0,-19-191-587,0 0-1,0 0 0,0 0 1,0 1-1,0-1 0,-1 0 1,1 0-1,0 0 0,-1 0 1,0 0-1,1 0 1,-2 1-1,1-2-21,0 0 1,-1 0-1,1 0 1,0-1 0,-1 1-1,1 0 1,0-1-1,-1 1 1,1-1-1,0 0 1,-1 1-1,1-1 1,-1 0-1,1 0 1,-1 0 0,1 0-1,-3-1 1,-1 1-99,1 0 1,0 0 0,0-1-1,-1 0 1,1 0 0,0 0 0,0 0-1,0-1 1,0 1 0,0-1-1,-6-4 1,0-2-340,0 0 0,-15-16 0,23 21 394,-1 0-90,-10-10 1,1-1-1,-13-17 0,22 27 223,1 1 0,0-1 0,0 1 0,0-1 0,0 0 0,1 0 0,-1 1 0,1-1 0,0 0 0,0-1 0,0 1 0,1 0 0,0 0 0,-1 0-1,1 0 1,1-5 0,-1 8-64,1-1 0,-1 1 0,1 0 0,-1-1-1,1 1 1,0-1 0,0 1 0,-1 0 0,1 0-1,0-1 1,0 1 0,0 0 0,0 0 0,1 0-1,-1 0 1,0 0 0,0 0 0,1 0-1,-1 1 1,0-1 0,1 0 0,-1 1 0,0-1-1,4 0 1,1 0-473,1 0 1,-1 0-1,1 1 0,8 0 0,-8 0-1192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48.8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79 0 13850,'0'0'3830,"15"16"-3588,48 52-93,-61-66-141,0 1 1,0 0-1,0 0 0,-1 0 1,1 0-1,-1 1 0,0-1 0,0 0 1,0 0-1,0 1 0,0-1 1,-1 1-1,1-1 0,-1 1 1,0-1-1,0 0 0,-1 1 0,1-1 1,-2 7-1,1-3 3,0-1-13,0-1-1,-1 0 1,0 0-1,1 0 1,-2-1 0,1 1-1,0 0 1,-1-1-1,0 0 1,0 1-1,0-1 1,-1 0-1,1-1 1,-1 1-1,0 0 1,0-1-1,0 0 1,0 0-1,-6 2 1,2 0 32,-1-1 1,0 0-1,0-1 1,0 0-1,0-1 0,-1 0 1,1 0-1,0-1 1,-18 1 1536,40-2-1435,105 9 1612,-11 1-1028,349-8 883,-247-4-8384,-231 2-483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49.2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17683,'0'0'6786,"140"64"-8531,-108-44-2159,-1-6-8179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49.9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17467,'0'0'4769,"6"3"-4678,20 11-26,-19-10-53,-3-1-4,5 12-8,-7-12 2,0 1 0,-1 0-1,1 0 1,-1 0 0,0 0 0,0 0 0,0 1-1,0 5 1,3 9 13,5 39 225,3 99 0,-7-71-12,0 185 118,-5-206-253,0-64-92,0 0-1,0-1 1,0 1-1,0 0 0,0 0 1,-1 0-1,1 0 1,0-1-1,0 1 1,-1 0-1,1 0 0,0-1 1,-1 1-1,1 0 1,-1 0-1,1-1 0,-1 1 1,1 0-1,-1-1 1,-1 2-1,2-2-15,-1 0 0,0 0 0,1 0 0,-1 0 0,0 0 0,0 1 0,1-1 0,-1-1-1,0 1 1,0 0 0,1 0 0,-1 0 0,0 0 0,0 0 0,1-1 0,-1 1 0,0 0 0,1-1 0,-1 1 0,0 0 0,1-1-1,-1 1 1,1-1 0,-1 1 0,1-1 0,-1 1 0,1-1 0,-1 1 0,0-2 0,-8-11-1016,1 1 0,0-2 0,-9-22 0,13 28 153,-21-45-6745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50.5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114 129 12826,'0'0'8734,"18"3"-9827,63 7 999,-72-10-2,1 1 1,-1-2-1,0 1 0,1-1 0,-1 0 0,0-1 0,0 0 0,0-1 0,15-5 0,-5-2-220,1-1 0,26-19-1,-3 2 268,-41 27 46,13-8-6,0 0 1,0 1-1,25-9 0,-39 17-4,-1 0 11,0 0 0,0 0 0,0 0 0,0-1-1,0 1 1,0 0 0,1 0 0,-1 0 0,0 0 0,0 0-1,0 0 1,0 0 0,0 0 0,0 0 0,1 0 0,-1 0 0,0 0-1,0 0 1,0 0 0,0 0 0,0 0 0,0 0 0,1 0-1,-1 0 1,0 0 0,0 0 0,0 0 0,0 0 0,0 0-1,0 0 1,1 0 0,-1 0 0,0 0 0,0 0 0,0 0 0,0 1-1,0-1 1,0 0 0,0 0 0,0 0 0,1 0 0,-1 0-1,0 0 1,0 0 0,0 0 0,0 1 0,0-1 0,0 0-1,0 0 1,0 0 0,0 0 0,0 0 0,0 0 0,0 1 0,0-1-1,0 0 1,0 0 0,0 0 0,0 0 0,0 0 0,0 0-1,0 1 1,0-1 0,0 0 0,0 0 0,0 0 0,0 0-1,0 0 1,-3 9-14,0 0-1,0 0 0,-1 0 0,0-1 1,-1 0-1,-8 14 0,-42 47-458,41-52 270,-164 177-5563,58-91 3562,34-44 3539,84-58-1176,-28 15 1371,9-11 2539,24-9-3253,19-15 31,1 1 0,38-24 0,57-25 595,-95 55-1311,116-56 422,-45 23-399,-1 6-159,-78 33-273,-15 6 270,0 0 1,0 0-1,0 0 0,0 0 1,0 0-1,0 0 0,0 0 0,0 0 1,0 0-1,0 0 0,-1 0 0,1 0 1,0 0-1,0 0 0,0 0 1,0 0-1,0 0 0,0 1 0,0-1 1,0 0-1,0 0 0,0 0 1,0 0-1,0 0 0,0 0 0,0 0 1,0 0-1,0 0 0,0 0 1,0 0-1,0 0 0,0 0 0,0 0 1,0 1-1,0-1 0,0 0 1,0 0-1,0 0 0,0 0 0,0 0 1,0 0-1,0 0 0,0 0 1,0 0-1,1 0 0,-1 0 0,0 0 1,0 0-1,0 0 0,0 0 1,0 0-1,0 0 0,0 0 0,0 0 1,0 0-1,0 1 0,0-1 1,0 0-1,0 0 0,0 0 0,0 0 1,0 0-1,1 0 0,-21 17-1232,15-13 1111,-20 19 97,0 1-1,2 0 0,1 2 0,2 1 1,-28 44-1,12-7 963,-40 101 0,52-110-772,9-22-255,-19 57 1,37-115-3027,15-23-1041,7-13-5379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50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15139,'0'0'3714,"3"19"-3683,13 62 18,5 12 235,6 43-50,-25-125-202,0-1 1,1 1 0,0-1-1,6 14 1,-7-20 96,0 0 0,0 0 0,0-1 0,1 1 0,0-1 0,-1 1 0,1-1 0,0 0 0,1 0 0,-1 0 0,1 0 0,6 4 0,-2-3 120,1 0 1,-1-1-1,1 0 1,0 0-1,0-1 1,17 2-1,0-2 245,29-2-1,-19-1-93,-22 1-273,0-1 1,0-1-1,1 0 1,-1-1-1,-1-1 1,1 0 0,0 0-1,-1-2 1,0 0-1,0 0 1,21-15-1,-32 20-94,-1-1 0,1 1-1,0-1 1,0 0 0,-1 1 0,1-1-1,-1 0 1,1 0 0,-1 0-1,0 0 1,0 0 0,0-1 0,0 1-1,0 0 1,0 0 0,-1-1-1,1-2 1,0-5-15,-1 0 1,0 0-1,-2-14 0,0 2-169,-18-169-4341,6 98-2790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51.4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0 231 19316,'0'0'3080,"151"-49"-2872,-99 25-104,-5-1-40,-5 5-64,-11 1 0,-5 4-288,-15 0-168,-11 5 0,0-10-128,-16 6-4305,-10-6-4545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00:37.31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32 157 14227,'0'0'6001,"0"0"-6084,0 0 79,0 1 0,0-1 0,0 0 0,0 0-1,0 0 1,0 0 0,0 0 0,0 0 0,0 0 0,-1 0 0,1 1-1,0-1 1,0 0 0,0 0 0,0 0 0,0 0 0,0 0 0,0 0 0,1 1-1,-1-1 1,0 0 0,0 0 0,0 0 0,0 0 0,0 0 0,0 0-1,0 0 1,0 0 0,0 1 0,0-1 0,0 0 0,0 0 0,0 0-1,0 0 1,0 0 0,1 0 0,-1 0 0,0 0 0,0 0 0,0 0 0,0 0-1,0 0 1,0 0 0,0 0 0,0 0 0,1 1 0,-1-1 0,0 0-1,0 0 1,0 0 0,0 0 0,0 0 0,0 0 0,0 0 0,1-1 0,-1 1-1,2 1 0,-1-1-1,1 0 1,0 0 0,0 0-1,0 0 1,0 0-1,-1 0 1,1 0-1,0-1 1,0 1-1,0-1 1,-1 1 0,1-1-1,0 0 1,2-2-1,28-19 54,-22 15-21,89-72 130,-56 44-96,-42 34-66,0 0 1,0 0 0,0 0-1,0 0 1,0 0 0,1 0-1,-1 0 1,0 1 0,1-1-1,-1 0 1,0 1 0,1-1-1,-1 1 1,1 0 0,1-1-1,-3 1 4,0 0 0,0 0 0,0 0 0,0 0-1,1 0 1,-1 0 0,0 0 0,0 0 0,0 0 0,0 0-1,0 0 1,0 0 0,0 0 0,0 1 0,0-1-1,1 0 1,-1 0 0,0 0 0,0 0 0,0 0 0,0 0-1,0 0 1,0 0 0,0 0 0,0 0 0,0 1-1,0-1 1,0 0 0,0 0 0,0 0 0,0 0 0,0 0-1,0 0 1,0 0 0,0 0 0,0 1 0,0-1-1,0 0 1,0 0 0,0 0 0,0 0 0,0 0 0,0 0-1,0 0 1,0 1 0,0-1 0,0 0 0,0 0-1,0 0 1,0 0 0,0 0 0,0 0 0,-2 14 7,0-1 0,0 0 0,-2 0 0,1 0 0,-2 0-1,0 0 1,-6 12 0,1-2 21,-81 170-111,51-116-46,-54 155 0,92-225 120,-1 1-155,3-8 155,1 0 0,-1 0 0,0 1-1,0-1 1,0 0 0,0 0 0,1 0 0,-1 1 0,0-1 0,0 0 0,0 0 0,1 0 0,-1 1-1,0-1 1,0 0 0,1 0 0,-1 0 0,0 0 0,0 0 0,1 0 0,-1 0 0,0 0 0,0 0-1,1 0 1,-1 0 0,0 0 0,0 0 0,1 0 0,-1 0 0,0 0 0,1 0 0,7 0 83,-1-1 0,1-1 0,-1 1 0,1-1 0,-1 0 0,0-1 0,0 0 0,0 0 0,0 0 0,-1-1 0,8-5 0,11-9 101,32-29 0,-42 34-160,87-87 57,-101 98-122,0 1 0,0 0 0,1-1 0,-1 0 0,0 1-1,0-1 1,-1 0 0,1 1 0,0-1 0,0-3 0,-1 4-52,0 1-1,0-1 1,0 0-1,0 1 1,0-1 0,0 1-1,0-1 1,0 0-1,0 1 1,-1-1 0,1 1-1,0-1 1,0 0-1,-1 1 1,1-1 0,0 1-1,-1-1 1,1 1-1,0-1 1,-1 1 0,1-1-1,-1 1 1,1-1-1,-1 1 1,1 0-1,-1-1 1,0 1 0,1 0-1,-1 0 1,1-1-1,-1 1 1,0 0 0,-6-3-1538,1 0 1,0-1-1,0 1 1,1-1-1,-7-5 1,-4-5 3663,16 14-1833,0-1-1,-1 1 0,1 0 1,0 0-1,-1-1 0,1 1 0,-1 0 1,1 0-1,-1-1 0,1 1 1,-1 0-1,1 0 0,0 0 1,-1 0-1,1 0 0,-1 0 0,1 0 1,-1 0-1,1 0 0,-1 0 1,1 0-1,-1 0 0,1 0 0,-1 0 1,1 0-1,0 1 0,-1-1 1,1 0-1,-1 0 0,1 1 1,-1-1-1,1 0 0,0 0 0,-1 1 1,1-1-1,0 0 0,-1 1 1,1-1-1,0 0 0,-1 1 1,-9 16 304,10-16-406,-36 87 1662,-35 127 1,56-167-1634,-29 115-224,50-192-5123,3-5 3629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51.7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147 50 15227,'0'0'2107,"4"26"-1411,23 186 1581,5 133-648,-30-297-1609,5 38-151,-7-85 71,1-1 0,-1 1 0,0-1 0,0 1 0,0 0 0,0-1 0,0 1 0,0-1 0,0 1 0,0-1 0,0 1 0,0 0 0,0-1 0,0 1 0,0-1 0,0 1 0,-1 0 0,1-1 0,0 1 0,0-1 0,-1 1 0,1-1 0,-1 1 0,0-1-62,0 0-1,0 0 0,0 0 1,0 0-1,1 0 1,-1 0-1,0-1 1,0 1-1,0 0 1,0-1-1,0 1 1,1-1-1,-1 1 1,0-1-1,0 0 0,-2 0-57,-66-37-4394,60 34 4350,-1 0-1,0 1 0,0 0 0,0 0 1,-18-2-1,14 5 966,10 0-62,-1 0 0,1-1 1,-1 1-1,1-1 0,0 0 1,-7-2-1,11 2-604,-1 1-1,1-1 1,0 1 0,0-1-1,-1 0 1,1 1 0,0-1-1,0 1 1,0-1 0,0 0 0,0 1-1,0-1 1,0 0 0,0 1-1,0-1 1,0 0 0,0 1-1,0-1 1,1 1 0,-1-1-1,0 0 1,0 1 0,1-1 0,-1 1-1,0-1 1,1 1 0,0-1-1,6-10-31,0 0-1,1 1 1,13-13-1,-8 9-9,88-108-31,-26 30-548,-66 82 394,239-293-6718,-178 208 1021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52.1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147 1 11882,'0'0'4997,"-2"12"-4941,-7 165 1280,7-94-502,-17 102 1,-27 79-412,38-227-645,-15 47 0,23-81 18,-1-1 1,1 0-1,-1 0 1,0 0-1,0 0 1,0 0-1,0 0 1,0 0-1,0 0 1,0 0-1,-1 0 1,1-1-1,-1 1 1,1 0-1,-1-1 1,0 1-1,0-1 1,-3 2-1,-6-1-5518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52.4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0 143 14347,'0'0'1756,"20"-12"-1369,67-41-370,-62 39 78,33-14 0,-45 23-1,2-2 233,1 2-1,0 0 1,0 1-1,1 1 1,-1 0 0,33-1-1,-47 4-294,0 0 1,0 0-1,0 0 0,-1 1 0,1-1 0,0 0 0,0 1 0,-1-1 0,1 1 0,0 0 0,-1-1 0,1 1 0,0 0 1,-1 0-1,1 0 0,-1 0 0,0 0 0,1 1 0,-1-1 0,0 0 0,0 0 0,1 1 0,-1-1 0,0 1 1,-1-1-1,1 1 0,0 0 0,0-1 0,-1 1 0,2 2 0,-1 5 102,1 0 0,-1 0 1,0 0-1,-1 0 0,-1 9 0,1-4-70,1 52 185,-7 146-98,1-104-127,5-106-9,0 0-1,0 0 1,0 0-1,0-1 0,1 1 1,-1 0-1,1 0 1,-1 0-1,1 0 0,0-1 1,-1 1-1,1 0 1,0 0-1,0-1 0,1 1 1,-1-1-1,0 1 1,0-1-1,1 1 0,-1-1 1,1 0-1,-1 0 1,1 0-1,-1 0 1,1 0-1,0 0 0,-1 0 1,1 0-1,3 0 1,4 1 136,-1 0 0,1-1 0,0 0 0,-1 0 1,11-1-1,-14-1-72,0 1-11,0-1-1,0 0 1,-1 0 0,1 0-1,0-1 1,0 1 0,-1-1-1,1-1 1,-1 1 0,0-1-1,1 1 1,-1-1 0,0 0-1,6-7 1,1-1 45,-1 0 0,-1 0 1,15-23-1,-23 33-108,0 0 0,-1 0 1,1 1-1,0-1 1,-1 0-1,1 0 0,-1 0 1,0 0-1,1 0 1,-1 0-1,0 0 1,1 0-1,-1-1 0,0 1 1,0 0-1,0 0 1,0 0-1,0 0 0,0 0 1,0 0-1,-1 0 1,1 0-1,0 0 0,0 0 1,-2-2-1,0 1-66,1 0 0,-2 0 0,1 0 0,0 1-1,0-1 1,0 1 0,-1-1 0,1 1 0,-1 0 0,-4-2 0,-82-26-3999,43 11-2350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52.8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 12962,'0'0'7754,"136"0"-6290,-95-5-616,1 0-407,-11 0-225,0 5-208,-15 0-8,-11 0-425,-5 5-631,-26 15-176,-5 5-3985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53.1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10730,'0'0'10893,"7"13"-10123,22 39-208,8 21-9,-36-70-546,-1-2-49,1-1 1,-1 1-1,0 0 0,1 0 0,-1 0 0,1-1 0,-1 1 0,1 0 0,0-1 0,-1 1 0,1 0 1,1 0-1,16 1-2683,-18-2 2686,2 0-121,-1 0 0,0 0 0,0 0 0,0-1 0,0 1 1,0 0-1,1-1 0,-1 1 0,0 0 0,0-1 0,0 0 1,0 1-1,0-1 0,0 1 0,0-1 0,0 0 0,-1 0 1,1 0-1,0 1 0,0-1 0,0 0 0,-1 0 0,1 0 1,-1 0-1,2-2 0,12-20-4145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53.4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12514,'0'0'10338,"63"59"-10146,-53-54-144,6 0-48,-1 0 0,1 0-16,-6 0-56,6-5-48,0 0-360,15 0-496,-10-20-1616,5 0-4346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53.8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74 10866,'0'0'13451,"47"45"-13211,-37-45-240,6 0-384,5-10-809,10-20-791,0-4-2265,-5 9-2192</inkml:trace>
  <inkml:trace contextRef="#ctx0" brushRef="#br0" timeOffset="1">240 1 3576,'0'0'21141,"120"44"-20541,-99-29-152,0 4-152,-5-4-32,-1 0-216,1-5-48,-11 0-48,-20-10-2480,-17-5-2113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54.4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16235,'0'0'8066,"125"5"-7866,-104 0-64,-5 5-72,-1-5-64,-4 5-120,-11 0-392,0 4-281,-21 21-199,-10-1-1472,-1-4-6242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54.9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1 379 15307,'0'0'4684,"24"-15"-3824,3-2-593,135-94 975,-79 44-919,113-85-758,-187 145 282,-8 6 105,0 0 0,0 0 0,0 1 0,0-1 1,0 0-1,0 0 0,0 1 0,0-1 0,1 1 0,-1-1 1,0 1-1,1-1 0,-1 1 0,2-1 0,-11 14-204,-71 79 199,-16 20-31,79-90 74,0 1 0,1 0 0,-15 33 0,-54 156 145,65-160-103,7-8-21,7-27-3538,11-33 2266,-1 1 1,2-1-1,0 1 0,0 0 0,11-15 1,-1 6 995,1 0 0,23-23 0,-27 33 1460,0 1-1,1 0 1,1 1 0,0 1 0,1 0 0,35-16-1,114-33 2789,-160 58-4004,17-4 3,-20 7-717,-15 5-1019,-12 7-3294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55.2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214 1 14963,'0'0'4033,"0"157"-3001,-6-103-200,-9 1-424,-1-6-232,-5-10-48,1 1-120,-7-16-8,1-4-176,-10-20-640,15-10-1369,-5-20-4512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28.88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74 9378,'0'0'4292,"17"0"-1930,25-19-1142,-33 15-1056,-1 0 0,0 0 0,10-7 0,-11 6-98,0 0 0,1 1 0,9-4 0,-7 5-58,-8 1-20,1 1-1,0 0 1,0 0-1,0 1 1,0-1-1,0 1 1,3-1-1,-5 1 21,-1 0-1,0 0 1,1 1 0,-1-1-1,0 0 1,1 0-1,-1 1 1,0-1-1,0 0 1,1 0-1,-1 1 1,0-1 0,0 0-1,1 1 1,-1-1-1,0 0 1,0 1-1,0-1 1,0 0-1,0 1 1,1-1 0,-1 0-1,0 1 1,0-1-1,0 0 1,0 1-1,0-1 1,0 0-1,0 1 1,0 0 0,0 17 317,-1-11-205,1 3-20,-1 0 0,0 0 1,-1 0-1,0 0 0,-6 16 1,-23 47-178,13-34-220,-4 8-125,-10 25-556,48-81 1012,35-41 1311,-15 14-676,82-79 851,-117 114-1489,4-4-744,-9 4-643,-3 2 1102,4-1-188,1 0 0,0-1-1,-1 1 1,1 0 0,0-1 0,-1 1 0,1-1 0,0 0 0,0 0-1,0 0 1,-1 0 0,1 0 0,-3-2 0,-14-14-7824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00:37.74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0 173 13122,'0'0'2422,"1"20"-2351,4 59-59,-5-74 6,0 0-1,0-1 1,1 1 0,0 0 0,0-1-1,0 1 1,1-1 0,0 1-1,0-1 1,3 7 0,-3-8 22,0 0 0,-1 0 0,1 0 1,-1 0-1,2 5 0,-3-3 129,0-4-127,0 0 1,0 0 0,1 0-1,-1-1 1,0 1 0,0 0 0,0 0-1,1-1 1,-1 1 0,0 0-1,1 0 1,-1-1 0,1 1 0,-1 0-1,1-1 1,0 2 0,0-1 75,0 1 1,1-1 0,-1 1 0,0 0 0,0-1-1,0 1 1,1 3 0,-2-3-29,1 0 0,0 0 0,0 0-1,0 0 1,1 0 0,-1 0 0,0 0 0,2 1-1,52 52 671,-52-53-661,1 0 1,0 0-1,-1 0 0,1-1 0,0 1 1,0-1-1,0 0 0,0-1 1,0 1-1,0 0 0,8-1 0,-3 0 29,9 2 155,-1-1-1,26-2 1,-35 0-221,0-1 0,0 1 0,0-1 0,0 0 0,0-1 0,0 0 0,10-6 0,3-3 80,0-1 0,-1-1 1,29-25-1,-40 30-145,0 0-1,0-1 0,-1 1 1,-1-1-1,0-1 1,0 0-1,-1 0 0,0 0 1,6-18-1,-4 2-453,-2-1 1,-1 0-1,-1 0 1,0-32-1,-3-25-4777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55.6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0 704 14619,'0'0'3960,"125"54"-3007,-88-29 71,-6-1-296,-5 1-328,-10-6-400,-6-9-120,-10-29-2897,0-16-4496</inkml:trace>
  <inkml:trace contextRef="#ctx0" brushRef="#br0" timeOffset="1">553 0 14523,'0'0'7597,"-1"24"-7492,0-3-95,1-3-9,0 1 0,-2-1 0,0 1 0,-2-1 0,1 0-1,-10 23 1,-39 92-1086,48-124 800,3-6 163,0-1 0,0 1 0,0-1 0,0 1 0,1-1 0,-1 1 1,1-1-1,-1 1 0,1 4 0,0-6 101,0-1-1,0 0 1,0 0 0,0 0 0,0 1-1,0-1 1,0 0 0,0 0 0,0 0-1,0 0 1,0 1 0,0-1 0,0 0-1,0 0 1,0 0 0,0 1-1,0-1 1,0 0 0,1 0 0,-1 0-1,0 0 1,0 1 0,0-1 0,0 0-1,0 0 1,0 0 0,1 0-1,-1 0 1,0 0 0,0 1 0,0-1-1,0 0 1,1 0 0,-1 0 0,0 0-1,12-2-15,-2-2 251,1-1 0,-1 0 0,0 0-1,16-12 1,40-34 1332,-33 24-1017,71-52 557,-89 69-1073,-15 12-693,-5 6 26,-10 11-1980,-15 9-6272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55.9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250 1 10458,'0'0'10930,"-5"143"-10610,-5-84 216,-11 10 32,0-1-216,0-4-288,-5-5 56,0-9-120,-5-11-344,-6-29-832,11-10-1712,0-5-4162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56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14051,'0'0'5262,"7"23"-5102,22 76 591,-21-73-36,0-1 0,22 44 1,-18-45-389,-4-8-116,1-1 0,1 0 0,0 0 0,1-1 0,0 0 0,1-1 0,1 0-1,17 13 1,14 7 503,63 36 0,-95-62-631,76 40 302,-53-30-316,5 0-300,-26-11 8,0 0 0,14 8 0,-24-12-514,-1 1-1,1-1 0,-1 1 0,0-1 0,0 1 0,0 0 0,0 1 1,0-1-1,-1 0 0,1 1 0,3 6 0,0 9-14788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56.6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16091,'0'0'7346,"104"50"-7338,-94-36 56,6 6-64,-16 10-609,-21 29-271,-15 0-1992,-11-5-4226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56.9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0 355 13618,'0'0'7410,"167"-88"-7090,-89 38 144,5-4-64,-10 0-224,-5 10-96,-11 14-24,-20 6-56,-16 14-168,-11 10-456,-10 15-304,-47 44 112,-5 0-2129,0-5-3432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57.3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63 0 10426,'0'0'6609,"-21"138"-5153,11-94-127,-1-4-345,1-6-328,5-9-392,-1-11-160,6-4-56,0-5-48,0-25-3697,0 1-808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57.6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11738,'0'0'7938,"3"9"-7086,-1-2-664,1 1 12,-1 1 1,0-1-1,0 0 0,-1 1 0,0 12 0,4 67 1289,-5-87-1537,2 15 196,-2-16-172,0 1 1,0-1-1,0 0 0,0 1 0,0-1 0,0 0 1,0 0-1,0 1 0,0-1 0,1 0 0,-1 1 1,0-1-1,0 0 0,0 0 0,1 1 0,-1-1 1,0 0-1,0 0 0,0 0 0,1 1 0,-1-1 1,0 0-1,0 0 0,1 0 0,-1 0 0,0 1 1,1-1-1,-1 0 0,0 0 0,0 0 0,1 0 1,-1 0-1,0 0 0,1 0 0,-1 0 0,0 0 1,1 0-1,-1 0 0,0 0 0,1 0 1,-1 0-1,0 0 0,0-1 0,1 1 0,-1 0 1,0 0-1,1 0 0,-1-1 0,4-1-660,0-1 0,0-1-1,-1 1 1,1 0 0,-1-1-1,0 0 1,0 0 0,4-7-1,13-22-7671</inkml:trace>
  <inkml:trace contextRef="#ctx0" brushRef="#br0" timeOffset="1">167 60 14163,'0'0'7969,"120"-44"-18027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8:57.9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225 1 8161,'0'0'14167,"1"3"-13090,1 7-923,-1 1 0,0-1 0,0 0 0,-1 1 0,0-1 0,-1 1 0,0-1 0,0 1 0,-1-1 0,-1 0 1,0 0-1,-4 11 0,-33 57-1090,-2-2 1,-76 102-1,113-172 922,4-5 12,0-1-1,1 1 1,-1 0 0,1 0-1,-1 0 1,1-1 0,-1 1-1,1 0 1,-1 0-1,1 0 1,0 0 0,-1 0-1,1 0 1,0 0 0,0 1-1,14-1 115,1-2 185,0 0-1,0-1 0,0-1 1,21-6-1,59-24 963,-57 19-880,-7 1-48,-19 8-240,0 0-1,0 1 1,20-4-1,-32 8-93,1 0 0,-1 0-1,0 0 1,1 0 0,-1 0-1,1 0 1,-1-1-1,0 1 1,1 1 0,-1-1-1,1 0 1,-1 0 0,0 0-1,1 0 1,-1 0-1,0 0 1,1 0 0,-1 0-1,1 1 1,-1-1 0,0 0-1,1 0 1,-1 1 0,0-1-1,1 0 1,-1 0-1,0 1 1,1 0-8,-1-1 1,0 1-1,0 0 1,0-1-1,0 1 0,0-1 1,0 1-1,0 0 0,0-1 1,0 1-1,0 0 0,0-1 1,0 1-1,-1 0 1,1 0-1,-3 5-62,1-1-1,-1 0 1,0 0 0,-6 6 0,-34 37-1887,-55 48 0,16-26-4993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00.18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1 148 9618,'0'0'9296,"7"0"-8133,6 0-708,0 0 0,0-1 0,0-1 0,0 0 0,0-1 0,16-5-1,7-8-157,-2-2-1,0-2 0,49-36 0,-53 36-468,-28 18-136,-9 2-1502,-8 0-2056,-5 0-4766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01.1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110 1 9754,'0'0'7468,"0"18"-5594,0 0-1828,1 46 119,-14 103 0,-35 48 162,1-2 50,45-192-345,2-21-25,0 0-1,0 1 1,0-1 0,0 0-1,0 1 1,0-1 0,1 0 0,-1 0-1,0 1 1,0-1 0,0 0-1,0 1 1,0-1 0,1 0-1,-1 0 1,0 1 0,0-1-1,1 0 1,-1 0 0,0 0-1,0 1 1,1-1 0,-1 0 0,0 0-1,1 0 1,-1 0 0,0 0-1,0 0 1,1 1 0,14 0 178,11-7 156,-17 1-212,0-1 1,-1-1 0,0 1 0,10-11-1,-2 2 32,12-12-88,-2-2-1,-1-1 1,27-41 0,-48 64-75,-1 5-24,-2 1 19,-1 1 0,1-1 0,-1 1 0,1-1-1,-1 1 1,1-1 0,-1 1 0,1-1 0,-1 1 0,1-1 0,-1 0-1,0 1 1,1-1 0,-1 0 0,0 1 0,0-1 0,0 0 0,1 0-1,-1 1 1,0-1 0,0 0 0,0 1 0,0-1 0,0 0-1,0 0 1,-2 0-7,0 1 0,1-1 0,-1 1 0,0 0 0,1-1 1,-1 1-1,0 0 0,1 0 0,-3 1 0,2-1 8,-3 0 7,4 0 5,0 0-7,0 0 0,0 0 1,1 1-1,-1-1 0,0 0 0,1 1 1,-1-1-1,0 0 0,1 1 1,-1-1-1,0 1 0,1-1 0,-1 1 1,1-1-1,-1 1 0,1 0 0,-1-1 1,1 1-1,0 0 0,-1-1 1,1 1-1,0 0 0,-1-1 0,1 1 1,0 0-1,0-1 0,0 1 1,0 0-1,-1 0 0,1 1 0,0 0-6,-4 13-9,1 1 0,-2 30 0,1-8 16,-8 181 546,8-98-104,-1-73-261,0 9-38,5-57-140,-1 0 0,0 0 0,1 0 0,-1 1 0,1-1 0,-1 0-1,1 0 1,-1 0 0,0 0 0,1 0 0,-1 0 0,1-1 0,-1 1 0,1 0-1,-1 0 1,0 0 0,1 0 0,-1-1 0,-2-1-46,1-1 1,-1 1-1,1-1 1,-1 0-1,1 0 1,0 1-1,0-1 0,-3-7 1,-8-11-110,-34-38-774,40 50 809,6 8 109,0 0-1,-1-1 1,1 1-1,0 0 1,0-1-1,1 1 0,-1-1 1,0 1-1,0-1 1,1 1-1,-1-1 1,1 0-1,-1 1 1,1-1-1,0 0 1,-1 0-1,1 1 1,0-4-1,0 0 0,0 0-1,1 0 1,-1 0-1,1 1 1,0-1-1,0 0 1,0 0 0,1 0-1,-1 1 1,1-1-1,0 1 1,1-1 0,-1 1-1,4-4 1,51-71 37,125-131 0,-13 44 360,-121 125 5,92-61-1,-135 99-377,-2 1-13,0 0 1,0 0 0,1 0-1,-1 0 1,0 1 0,1-1-1,0 1 1,-1 0 0,1 0-1,5-1 1,-10 5 90,-27 43-548,-2-2-1,-51 58 1,61-77-106,-74 80-4046,38-43 3059,50-56 1587,4-4 118,0 0 0,0 0 0,0 0 0,1 0 0,-1 1-1,0-1 1,1 1 0,-1-1 0,1 1 0,0-1 0,0 1-1,0 0 1,0-1 0,0 4 0,4-5 745,6-1-493,0-1 0,-1 0 0,1-1 0,0 0 0,-1 0 0,0 0 0,1-1 1,8-5-1,9-6-50,27-19 0,-28 18-131,5-4-115,-1-2 0,35-31 0,-64 52-132,1-1 1,-1 1-1,1 0 1,-1 0-1,0-1 0,1 1 1,-1 0-1,0-1 1,1 1-1,-1 0 0,0-1 1,0 1-1,1 0 1,-1-1-1,0 1 0,0-1 1,0 1-1,0-1 1,1 1-1,-1 0 0,0-1 1,0 1-1,0-1 1,0 1-1,0-1 0,0 1 1,0-1-1,0 1 1,0 0-1,0-1 0,0 1 1,0-1-1,-1 1 1,1-1-1,0 1 0,0 0 1,0-1-1,-1 0 0,-1 0-226,0-1-1,0 1 1,0-1-1,0 1 1,0 0-1,-5-1 1,-11-8-1167,2-1-546,1-2 1,-23-23-1,11 2-2148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00:38.43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0 325 11226,'0'0'2924,"22"-12"-1882,-2 2-808,6-4 103,0-1 0,-1-2 0,34-27 0,-17 8 119,7-7 225,73-48 0,-108 85-592,-12 5-51,0 1 0,-1-1-1,1 1 1,0-1 0,-1 0-1,1 0 1,0 0 0,-1 0-1,1 0 1,-1 0 0,0 0 0,1-1-1,-1 1 1,2-2 0,-10 2 175,-62-9-3866,32 1-2744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01.7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147 1 11346,'0'0'8509,"-2"2"-8209,1-1-303,0 1 1,0-1 0,0 1-1,0 0 1,0 0 0,0 0 0,1-1-1,-1 1 1,1 0 0,-1 0-1,1 0 1,0 0 0,0 0-1,0 0 1,0 0 0,0 0 0,0 2-1,0 1-1,-5 464 916,5-461-909,0 0 0,0-1 0,1 1 0,0 0 1,0 0-1,1-1 0,0 1 0,0-1 0,1 1 0,0-1 0,0 0 0,1 0 0,0 0 0,0-1 0,0 1 0,1-1 0,8 9 0,2-2 92,-4-3 23,1 1 0,13 18 0,-22-24-110,0-1 0,0 1 1,0 0-1,-1-1 0,0 1 0,0 0 0,0 1 0,-1-1 0,1 0 0,-1 0 1,0 6-1,0-1 15,0 0 0,-1 0 0,0 0 0,0 0 1,-1 0-1,0 0 0,-1-1 0,0 1 0,-1 0 0,0-1 1,-1 0-1,-7 16 0,5-15-18,0-1 1,0 0-1,-1-1 0,0 1 1,-14 11-1,17-16-14,0-1 1,0 0 0,-1-1-1,1 1 1,-1-1-1,1 0 1,-1 0-1,0 0 1,0-1 0,0 1-1,0-1 1,0 0-1,0-1 1,-6 1-1,6-1 0,0 0 0,0 0 0,0-1 0,-1 1 0,1-1 0,0 0 0,0-1 0,-6-1 0,8 1 5,1 0 0,-1 0 0,0 0 0,1 0 0,-1 0 0,1 0 1,0-1-1,0 1 0,0-1 0,0 0 0,0 1 0,0-1 0,-1-4 0,-2-3-47,0-1-1,1-1 0,0 1 0,0-1 1,1 1-1,1-1 0,0 0 0,1 0 1,0 0-1,1-15 0,0 26 51,1 0-1,-1 1 1,1-1 0,0 0-1,-1 1 1,1-1 0,-1 0 0,1 1-1,0-1 1,0 1 0,-1-1-1,1 1 1,0 0 0,0-1-1,-1 1 1,3-1 0,19-7-34,-16 6 28,0 0 32,0 1-1,0 0 1,0 0-1,1 0 1,-1 1-1,0 0 1,7 1-1,5-1 208,-18 0-208,1 0 0,0 0 1,-1 1-1,1-1 0,0 0 0,0 0 0,-1 1 0,1-1 1,-1 0-1,1 1 0,0-1 0,-1 1 0,1-1 0,-1 0 1,1 1-1,-1 0 0,1-1 0,-1 1 0,1-1 0,-1 1 1,1-1-1,-1 1 0,0 0 0,1-1 0,-1 1 0,0 0 1,0-1-1,0 1 0,1 0 0,-1 0 0,0-1 0,0 2 1,1 28 827,-2-22-731,1-1-46,-1-1 0,0 1 0,0-1 1,0 0-1,-1 1 0,0-1 0,0 0 1,-1 0-1,0 0 0,-6 10 0,4-8-217,-1 0 0,0-1-1,0 0 1,-1 0 0,0-1 0,0 1-1,-8 4 1,-15 6-2042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02.9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33 689 13258,'0'0'8731,"23"-4"-7905,78-14-339,-76 13-377,-1 0 0,26-12 1,-20 7-100,-20 7-29,-1 0 1,0-1 0,0 0-1,0 0 1,8-6 0,-17 9-22,1 1 1,-1 0 0,1-1 0,-1 1 0,1 0 0,-1-1-1,1 1 1,-1 0 0,0-1 0,1 1 0,-1-1 0,0 1 0,1-1-1,-1 1 1,0-1 0,0 1 0,1-1 0,-1 1 0,0-1-1,0 1 1,0-1 0,0 0 0,0 1 0,0-1 0,0 1 0,0-1-1,0 1 1,0-1 0,0 0 0,0 1 0,0-1 0,0 1 0,-1-1-1,1 1 1,0-1 0,0 1 0,-1-1 0,1 1 0,0-1-1,0 1 1,-1-1 0,1 1 0,-1-1 0,-3-3-484,0 1 1,1 0 0,-1 0-1,-6-3 1,2 1-238,-1-2 190,1 1 0,0-2-1,0 1 1,1-1 0,0 0 0,0 0-1,1-1 1,0 0 0,-7-16 0,8 14 600,0-1 1,1 0-1,1-1 1,-4-20 0,4 18 2220,1 20 117,1 31-1077,1 669 2231,0-705-3525,0 0 0,0 0 0,0 0 1,0 0-1,0 0 0,0 1 0,0-1 0,0 0 0,0 0 0,0 0 0,0 0 0,0 0 0,0 0 0,0 0 0,0 0 0,0 0 0,0 0 0,0 0 0,0 0 0,0 0 0,0 0 0,0 1 0,0-1 0,-1 0 1,1 0-1,0 0 0,0 0 0,0 0 0,0 0 0,0 0 0,0 0 0,0 0 0,0 0 0,0 0 0,0 0 0,0 0 0,0 0 0,0 0 0,0 0 0,-1 0 0,1 0 0,0 0 0,0 0 0,0 0 0,0 0 0,0 0 1,0 0-1,0 0 0,0 0 0,0 0 0,0 0 0,0 0 0,0 0 0,0 0 0,-1 0 0,0 0-29,-7 0-379,-1 0 0,0 0-1,1 0 1,-1-1 0,0 0 0,1-1-1,-1 0 1,1-1 0,0 1 0,-12-7-1,0-2 78,6 4 468,0-1-1,0-1 1,-17-14 0,30 22-37,0 0 0,0-1 0,0 1 0,1 0 0,-1 0 1,1 0-1,-1-1 0,1 1 0,-1 0 0,1-1 0,0 1 0,-1 0 0,1-1 0,0 1 1,0-1-1,0 1 0,0 0 0,0-1 0,1 0 0,-1-2-75,1 1-1,0-1 1,0 1 0,0 0-1,0-1 1,3-4 0,6-7 4,15-18 1,-4 6-25,36-43-137,66-64 0,-61 70 12,489-518-342,-496 528 3785,-55 56-2578,-1 0-691,1 0 0,0 0 0,-1 0 0,1-1 0,-1 1 0,1 0 0,-1 0 0,0 0 0,0-1 0,0 1 0,0 0 0,0-1 0,0 1 0,-3 1 0,-4 9 38,-37 62-169,-47 108 1,88-174-6,1 0 1,0 1 0,1-1-1,0 1 1,0-1 0,1 1-1,0 0 1,0 13 0,1-21 72,0-1 1,0 0 0,0 0 0,1 1 0,-1-1 0,0 0-1,0 0 1,0 1 0,0-1 0,0 0 0,0 0 0,0 1-1,1-1 1,-1 0 0,0 0 0,0 0 0,0 1 0,1-1-1,-1 0 1,0 0 0,0 0 0,0 0 0,1 0 0,-1 1 0,0-1-1,0 0 1,1 0 0,-1 0 0,0 0 0,0 0 0,1 0-1,-1 0 1,12 0 12,-8 0-29,21-1 149,0 0-1,0-2 1,28-7 0,-45 8-104,-5 1-5,0 1 1,0-1 0,0 1 0,0-1 0,6 1 0,-8 4 58,-2-1-67,1 0 0,0 0 0,-1 0 0,0 0 0,0 0 0,0-1 0,0 1 0,0 0 0,0 0 0,-1-1 0,0 1 0,1 0 0,-1-1 0,-4 5 0,-78 89-1850,43-55-1687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03.5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166 79 16699,'0'0'4214,"5"22"-3479,13 74 45,-12-57-638,-1 0 0,-2 72 0,-3-81-1193,-1-76-1710,4-83-3431,-2 116 5885,1 0 0,1 0-1,0 0 1,1 0-1,0 0 1,0 1 0,10-18-1,-10 25 706,-1 0 0,1 1-1,0-1 1,0 1 0,0 0 0,0 0-1,1 0 1,0 0 0,0 1-1,0 0 1,9-4 0,5-2 1722,38-10 1,-39 14-1572,16-4 228,1 1-1,36-3 0,-24 4-638,-47 7-136,1 0 0,-1 0 0,1 0 0,-1-1 0,1 1 0,0 0 0,-1 0 0,1 0 0,-1 0 0,1 0 0,0 0 0,-1 0 0,1 0 0,-1 1 0,1-1 0,-1 0 0,1 0 0,0 0 0,-1 1 0,1-1 0,-1 0 0,1 0 0,-1 1 0,1-1 0,-1 1-1,0-1 1,1 0 0,-1 1 0,1-1 0,-1 1 0,0-1 0,1 1 0,-1-1 0,0 1 0,0-1 0,1 1 0,-1-1 0,0 1 0,0 0 0,0-1 0,0 2 0,0 2 22,0 0 0,0 0 1,0 0-1,-1-1 0,-2 7 0,0 0 6,-1 0-1,-1 0 0,0-1 0,0 1 0,0-1 1,-12 13-1,11-14-36,-23 30-460,-2-1 1,-2-1-1,-55 47 1,37-42-272,-2-2 1,-61 33-1,94-60 805,-1-1 1,-1-1-1,0-1 1,-27 8-1,38-15 844,9-4-26,8-4-459,40-27 111,65-35 1,-60 38-421,70-40 16,73-44 19,-131 78-277,-61 36 5,-7 0-212,1 1 0,-1-1 0,1 1 0,0 0 0,-1 1 0,1-1 0,-8 5 0,-5 1-1160,8-3 378,-1-1 0,0-1-1,1 0 1,-1 0 0,0-1 0,-13 0-1,-13-1-3455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04.0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79 26 4913,'0'0'8700,"0"-4"-8600,0-13 48,0 17-62,0 0 0,0 0 0,0-1 1,0 1-1,0 0 0,0 0 0,0-1 1,1 1-1,-1 0 0,0 0 0,0 0 0,0-1 1,1 1-1,-1 0 0,0 0 0,0 0 0,0 0 1,1-1-1,-1 1 0,0 0 0,0 0 0,1 0 1,-1 0-1,0 0 0,0 0 0,1 0 1,-1 0-1,0 0 0,0 0 0,1 0 0,-1 0 1,0 0-1,1 0 0,-1 0 0,0 0 0,0 0 1,1 0-1,-1 0 0,0 0 0,0 0 0,1 0 1,-1 0-1,0 1 0,1-1 629,-1 36 261,-1 0 0,-10 60 0,-60 201 1054,65-266-2893,7-32 621,0 0 1,-1 0-1,1 1 1,-1-1-1,1 0 1,0 0-1,0 0 1,-1 0-1,1 1 1,0-1-1,2-1 1,3-3-497,5-7-1209,0 1 1,1 0 0,16-11-1,-22 18 1663,0 1 0,0-1 0,12-4 0,-13 7 819,1-1 0,-1 1 0,0 0 0,0 0 0,11 0 0,-9 1 135,1-1 0,-1 2 0,0-1 1,1 1-1,-1 0 0,0 1 1,0 0-1,0 0 0,0 0 0,0 1 1,0 0-1,11 7 0,16 16 938,54 52 0,-77-68-1560,-22-15-2338,-17-12-2614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04.7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15331,'0'0'6034,"3"23"-5380,20 146 318,-16-89-770,-3 114 0,-4-137-662,0-105-4382,0 1-2521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05.19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104 60 14371,'0'0'4594,"21"-8"-3135,68-27-751,-83 32-646,1 0 0,0 1 0,0 0 0,0 0 0,0 0 0,1 1 0,-1 0 1,0 1-1,9 0 0,-3 0 26,-13 0-83,1 0-1,0 0 0,-1 0 0,1 0 1,0 0-1,-1 0 0,1 0 0,0 0 0,-1 0 1,1 0-1,-1 1 0,1-1 0,0 0 1,-1 1-1,1-1 0,-1 0 0,1 1 1,-1-1-1,1 0 0,-1 1 0,1-1 1,-1 1-1,1-1 0,-1 1 0,0-1 1,1 1-1,-1 0 0,1 0 0,0 19 205,-1-13-146,0-2-43,-1 0 0,1 0 0,-1 0 1,0 0-1,-1 0 0,1 0 0,-1 0 0,0 0 0,0 0 1,-5 7-1,-3 3-45,-22 24 0,24-29 0,-25 24-377,-2-1 0,-1-1 1,-40 26-1,31-24-26,36-28 425,7-4 43,0-1 1,1 0-1,-1 0 0,0 1 0,1-1 1,-1 1-1,1 0 0,-1-1 0,1 1 1,-2 3-1,3-1 301,8-3-253,98-9 491,7 1-491,-113 7-96,1 0 1,0 0-1,0 0 1,0 1-1,-1-1 0,1 0 1,0 1-1,0-1 1,-1 0-1,1 1 1,0-1-1,-1 1 0,1-1 1,0 1-1,-1-1 1,1 1-1,-1 0 0,1-1 1,-1 1-1,1 0 1,-1-1-1,1 1 1,-1 0-1,0 0 0,0-1 1,1 1-1,-1 0 1,0 0-1,0 0 0,0-1 1,0 1-1,0 0 1,0 1-1,0 31-100,0-31 107,-1 6 1,0 1 0,-1 0-1,0-1 1,-1 1 0,0-1-1,0 0 1,-6 11 0,0-5 18,1 0 0,-1-1 1,-12 12-1,-3-2 50,23-22-79,-1 0 0,1 0 0,0 0 0,-1 0 0,1-1 0,-1 1 0,0 0 0,1-1 0,-1 1 0,0-1 0,1 0 0,-1 1 0,0-1 0,1 0 0,-1 0 0,-3-1 0,4 1-18,1 0 0,-1 0 0,0 0-1,1-1 1,-1 1 0,1 0 0,-1 0-1,0-1 1,1 1 0,-1-1 0,1 1 0,-1 0-1,1-1 1,-1 1 0,1-1 0,-1 1-1,1-1 1,-1 0 0,1 1 0,0-1-1,-1 1 1,1-1 0,0 0 0,0 1-1,-1-1 1,1-1 0,-3-12-856,1 0 1,1 0-1,0-19 1,0 3-1838,-3-28-6673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05.55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16291,'0'0'3341,"18"12"-3034,-10-6-223,13 9 184,0 0 0,-2 1 1,0 1-1,27 32 0,169 234 1343,-146-190-1334,169 228 588,-95-138-605,-141-179-266,12 14-68,0 0-1,18 18 1,-48-43-1090,-14-16-1524,-5-10-3533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05.8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496 1 15251,'0'0'4609,"-37"138"-3873,11-79 40,-10 5-104,-1 15-248,-10-1-136,-5 1 240,5 5-167,-5-6-97,5-14-48,6-9-216,9-16-80,12-19-560,4-35-385,11-20-1975,5-19-5266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06.2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18291,'0'0'6418,"125"98"-5810,-94-49-152,-5 6-408,-10-1-48,-6-15-912,-10-9-1217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07.1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1 572 13554,'0'0'7606,"22"-4"-6819,0 0-559,-3 1-34,0 0 0,0-1 0,-1-1 1,0-1-1,33-15 0,-6-3 13,0-2 0,77-60 0,-121 85-233,1 0 0,-1 0 0,1 0 0,-1-1 0,0 1 1,0-1-1,0 1 0,1-1 0,-1 1 0,-1-1 0,2-1 0,-2 2 8,0 1 1,0 0-1,0 0 1,0-1-1,0 1 0,0 0 1,0-1-1,0 1 0,0 0 1,0-1-1,0 1 0,0 0 1,0 0-1,0-1 1,0 1-1,0 0 0,0-1 1,-1 1-1,1 0 0,0 0 1,0-1-1,0 1 1,-1 0-1,1 0 0,0-1 1,-14-3-728,-15 2-975,23 2 1364,0 0-1,1 0 1,-1 0-1,1-1 1,-1 0-1,1 0 0,-1-1 1,1 1-1,0-1 1,-1 0-1,1-1 1,-7-3-1,8 2-406,0 1 0,0-1 0,0 0 0,0 0 0,1 0 0,-1 0 0,1 0 0,0-1 0,1 0 0,-1 1 0,-3-11 0,-6-18 10603,11 44-8221,0 15-1493,19 246 3393,1 3-2642,-19-118-785,0-154-120,0 1 0,-1 0 0,1 0 0,0-1 0,-1 1 0,0 0 0,0-1-1,0 1 1,0-1 0,-1 1 0,0-1 0,1 0 0,-1 1 0,0-1 0,0 0-1,-1 0 1,1 0 0,-1-1 0,1 1 0,-1-1 0,0 1 0,0-1 0,0 0-1,0 0 1,0 0 0,-1 0 0,1-1 0,-1 1 0,1-1 0,-1 0 0,1 0 0,-1 0-1,-5 0 1,4-1-42,0 1-1,0-1 1,0 0-1,0 0 0,0-1 1,0 0-1,0 0 1,0 0-1,0 0 0,0-1 1,0 0-1,1 0 1,-9-4-1,10 3 35,0 0-1,-1 0 1,1 0 0,0 0 0,0 0-1,1-1 1,-1 1 0,1-1-1,-1 0 1,1 1 0,0-1-1,1 0 1,-1 0 0,1-1 0,-1 1-1,0-7 1,1 5 76,1-1 1,-1 0-1,1 1 0,0-1 1,1 1-1,-1-1 0,1 1 1,1-1-1,-1 1 1,1-1-1,0 1 0,1 0 1,4-9-1,4-4 125,1-1-1,24-27 1,-22 30-123,244-297-169,-135 168-1187,-120 142 1242,106-133-1563,-89 109 1553,-2 0 1,-1 0-1,14-36 1,-26 44 195,-5 19-37,0 0 0,0 0 0,1 0 0,-1-1 0,0 1 0,1 0 0,-1 0 0,0 0 0,1 0 1,0 0-1,-1 0 0,1 0 0,1-2 1348,-2 18-1786,0 11 348,1 16 71,-9 64-1,-33 131 378,-97 308 0,130-523-993,8-40-1406,1-8-41,-1-18-4189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00:38.83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12442,'0'0'4352,"2"0"-4270,-1 0-79,1-1 0,-1 1 0,0 1-1,0-1 1,0 0 0,0 0 0,1 0-1,-1 1 1,0-1 0,0 0 0,0 1 0,0-1-1,0 1 1,0 0 0,0-1 0,0 1-1,0 0 1,0-1 0,0 1 0,0 0-1,0 0 1,-1 0 0,1 0 0,0 0 0,-1 0-1,1 0 1,-1 0 0,1 0 0,-1 0-1,1 0 1,-1 0 0,0 0 0,1 1-1,-1-1 1,0 0 0,0 0 0,0 0-1,0 0 1,0 3 0,15 199 268,-14-193-261,10 308 554,-11-256-151,0 275 983,0-337-1393,0 0-1,-1 0 0,1 0 1,0 0-1,0 1 1,0-1-1,0 0 0,0 0 1,0 0-1,0 0 0,0 0 1,0 0-1,0 0 0,0 0 1,-1 0-1,1 0 1,0 0-1,0 0 0,0 0 1,0 0-1,0 0 0,0 0 1,0 0-1,0 0 0,-1 0 1,1 0-1,0 0 1,0 0-1,0 0 0,0 0 1,0 0-1,0 0 0,0 0 1,-1 0-1,1 0 0,0 0 1,0 0-1,0 0 1,0 0-1,0 0 0,0 0 1,0 0-1,0 0 0,0 0 1,0-1-1,0 1 0,-1 0 1,1 0-1,0 0 0,0 0 1,0 0-1,0 0 1,0 0-1,0 0 0,0 0 1,0-1-1,0 1 0,0 0 1,0 0-1,0 0 0,0 0 1,0 0-1,0 0 1,0 0-1,0-1 0,-3-26-79,-22-125-2465,15 71-1114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07.58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60 15131,'0'0'5010,"18"-8"-4575,60-25 90,-69 29-431,0 1 0,0 0 0,0 1 0,1 0 0,-1 0 0,0 1 0,1 0 0,18 1 0,-8 0-56,-18 0-34,0 0 0,-1 1-1,1-1 1,-1 0-1,1 0 1,-1 1-1,1-1 1,-1 1 0,1-1-1,-1 1 1,1 0-1,-1 0 1,0-1-1,1 1 1,-1 0 0,0 0-1,0 0 1,0 1-1,1-1 1,-1 0 0,0 0-1,-1 0 1,1 1-1,0-1 1,0 1-1,0-1 1,-1 0 0,1 1-1,-1-1 1,1 3-1,1 5 59,-1-1-1,0 1 0,0 0 0,-1 12 1,0-17-33,0 41 64,-2 1 1,-1-1-1,-18 78 0,17-97-78,0 0 0,2 0 0,1 43-1,2-42-29,-1-26 15,0-1 0,0 1 0,0-1 0,0 1 0,0 0 0,1-1 0,-1 1 0,0-1 0,0 1 0,1-1 0,-1 1 0,0 0 0,1-1 0,-1 0-1,0 1 1,1-1 0,-1 1 0,1-1 0,-1 1 0,1-1 0,-1 0 0,1 1 0,-1-1 0,1 0 0,0 1 0,-1-1 0,1 0 0,-1 0 0,1 0 0,0 0 0,-1 0-1,2 1 1,26-1 122,-17 0-20,-2 0-33,-1 0 1,1 0-1,0-1 0,0 0 1,0 0-1,0-1 1,-1 0-1,15-6 1,-15 5-13,11-7-76,-18 10 36,-1-1-1,1 1 1,0-1 0,-1 1-1,1-1 1,-1 0 0,1 1-1,-1-1 1,1 0 0,-1 1-1,1-1 1,-1 0-1,0 0 1,1 1 0,-1-1-1,0 0 1,1 0 0,-1 0-1,0 1 1,0-3 0,-3 2 40,-96-27-1409,45 12-1151,2 1-3500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07.9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1032,'0'0'21364,"130"0"-20540,-93 0-423,-6 0-233,-5 0-168,-10 0-8,-6 5-312,-10 10-697,-15 15 65,-17 4-896,-4-4-3786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08.8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26 10082,'0'0'9743,"0"2"-8299,2 16-616,0 0-1,2-1 0,0 1 1,0-1-1,11 24 0,-14-39-831,-1-1-5,1 3-69,0 0 0,1 0 0,0 0-1,-1-1 1,2 1 0,-1 0-1,0-1 1,4 5 0,-3-6-137,-3-1 36,1 0 0,-1-1 0,1 1 1,0 0-1,-1-1 0,1 1 0,0-1 1,-1 1-1,1-1 0,0 1 0,0-1 1,0 0-1,-1 1 0,1-1 1,0 0-1,0 0 0,0 0 0,0 1 1,-1-1-1,1 0 0,0 0 0,0 0 1,0 0-1,0-1 0,0 1 1,-1 0-1,1 0 0,1-1 0,0 1 19,0-1-1,0 0 1,-1 0-1,1 0 1,-1 0-1,1 0 0,-1 0 1,1 0-1,-1 0 1,1-1-1,-1 1 1,0 0-1,1-2 0,16-25-973,-10 14 545,0 3 411,14-19 1,-19 27 188,0 0 1,0 0 0,1 1-1,-1-1 1,1 0 0,-1 1-1,1 0 1,0 0-1,7-3 1,3 0-696,-7 3 1473,1-1 0,-1 1 1,10-1-1,-15 2-539,0 1 0,0 0-1,0 0 1,0 0 0,0 0 0,-1 1 0,1-1 0,0 0-1,0 1 1,0-1 0,-1 1 0,1 0 0,0-1 0,-1 1-1,1 0 1,0 0 0,-1 0 0,3 2 0,2 3 249,1 0 1,0 0-1,13 8 1,-16-12-521,0 0-1,0-1 1,0 1 0,-1-1-1,1 0 1,1 0 0,-1 0-1,0 0 1,0-1 0,4 0-1,-4 1-37,0-1 0,0 0-1,0 0 1,0 0 0,0-1 0,0 1-1,0-1 1,0 0 0,0 0-1,0 0 1,0-1 0,-1 1 0,1-1-1,-1 0 1,1 0 0,3-3-1,0-1 26,0 1-1,0 0 1,0 1-1,1 0 1,0 0-1,-1 1 1,1 0-1,1 0 1,-1 1-1,0 0 0,1 0 1,-1 1-1,9-1 1,14 5 134,-26-2-216,0 0-1,1 0 1,-1-1-1,0 0 1,0 0-1,0 0 1,0-1-1,8-1 1,-4-2-485,0 1 0,-1-2 0,14-8 0,-16 9 464,0 0 1,1 0 0,0 0 0,0 1 0,0 0 0,0 1 0,0-1-1,11-1 1,27 2 1843,-42 2-1476,0 0 0,1 1 0,-1-1-1,0 1 1,0 0 0,0-1 0,0 1-1,0 1 1,0-1 0,0 0 0,5 4 0,85 77 3379,-93-82-3637,0 0 1,0 0 0,0 0-1,0 0 1,1 0 0,-1 0-1,0 0 1,0 1-1,0-1 1,0 0 0,0 0-1,0 0 1,0 0 0,0 0-1,0 0 1,0 0 0,0 0-1,0 1 1,0-1-1,0 0 1,0 0 0,0 0-1,0 0 1,0 0 0,0 0-1,0 1 1,0-1 0,0 0-1,0 0 1,0 0 0,0 0-1,0 0 1,0 0-1,0 0 1,0 0 0,0 1-1,0-1 1,-1 0 0,1 0-1,0 0 1,0 0 0,0 0-1,0 0 1,0 0 0,0 0-1,0 0 1,0 0-1,0 0 1,-1 0 0,1 0-1,0 0 1,0 0 0,0 1-1,0-1 1,0 0 0,0 0-1,0 0 1,-1 0 0,1 0-1,0 0 1,0 0-1,0-1 1,0 1 0,0 0-1,0 0 1,0 0 0,-1 0-1,-11 1-912,11-1 538,-28 0-3154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09.5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19540,'0'0'4100,"2"22"-4044,0 1-42,2 24 5,-2 58 0,-6-53 17,-16 81 1,20-130-36,-3 5-2,2 1-1,-1-1 1,1 1-1,1-1 1,-1 1-1,1-1 1,2 14-1,-2-22-1,0 1-1,1-1 1,-1 0 0,0 1-1,0-1 1,0 0-1,0 1 1,1-1-1,-1 0 1,0 0-1,0 1 1,1-1 0,-1 0-1,0 0 1,0 0-1,1 1 1,-1-1-1,0 0 1,1 0 0,-1 0-1,0 0 1,1 1-1,-1-1 1,0 0-1,1 0 1,-1 0-1,0 0 1,1 0 0,-1 0-1,1 0 1,5 0 6,0 0 1,0 0 0,0 0 0,0-1 0,0 0 0,0 0-1,0 0 1,0-1 0,0 0 0,6-3 0,10-5 97,25-17 1,-26 14-38,25-14 29,32-18-3,-58 39-177,-20 6 77,0-1-1,0 1 1,0 0-1,0 0 1,0 0-1,1 0 1,-1 0-1,0 0 1,0 0-1,0 0 1,0 0-1,0 0 1,1 0-1,-1 0 1,0 0-1,0 0 1,0 0-1,0 0 1,1 0-1,-1 0 1,0 0-1,0 0 1,0 0-1,0 0 1,1 0-1,-1 0 1,0 0-1,0 0 1,0 0-1,0 0 1,0 1-1,0-1 1,1 0-1,-1 0 1,0 0-1,0 0 1,0 0-1,0 0 1,0 0-1,0 1 1,0-1-1,0 0 1,1 0-1,-1 0 1,0 0-1,0 0 1,0 1-1,0-1 1,0 0-1,0 0 1,0 0-1,0 0 1,0 1-1,0-1 0,-1 5-304,0-1 0,-1 1 0,1 0-1,-1-1 1,0 1 0,0-1-1,-1 0 1,1 0 0,-1 0 0,0 0-1,-5 6 1,2-3-568,-29 37-6908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09.8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15171,'0'0'6609,"31"113"-6401,-21-44 232,1 5 144,-6 10-320,-5-1-95,0-4-41,0-10-112,0-15 40,-5-19-56,0-21-128,-1-14-161,6-5-535,0-73-1264,0-1-1905,0-5-5649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10.2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20 14387,'0'0'3036,"13"-4"-2821,43-11 317,-55 15-497,-1 0 1,1-1 0,-1 1-1,1 0 1,0 0-1,-1 0 1,1 0-1,-1 0 1,1 0 0,0 0-1,-1 0 1,1 0-1,-1 1 1,1-1 0,0 0-1,-1 0 1,1 0-1,-1 1 1,1-1-1,-1 0 1,1 1 0,-1-1-1,1 0 1,-1 1-1,1-1 1,-1 1 0,0-1-1,1 0 1,-1 1-1,1-1 1,-1 1-1,0 0 1,1 0 0,0 17 649,-1-15-567,1 69 591,0 3-76,-13 118-1,-24 70 406,34-240-985,-3 14-21,5-35-27,-1 0 0,0 1 0,1-1 0,-1 0 0,0 0 1,0 1-1,0-1 0,0 0 0,-1 0 0,1 0 0,-3 2 0,4-4-7,0 1 0,0-1 0,0 0 0,0 0 0,-1 0-1,1 0 1,0 1 0,0-1 0,0 0 0,0 0 0,-1 0-1,1 0 1,0 0 0,0 1 0,-1-1 0,1 0 0,0 0-1,0 0 1,0 0 0,-1 0 0,1 0 0,0 0 0,0 0 0,-1 0-1,1 0 1,0 0 0,0 0 0,-1 0 0,1 0 0,0 0-1,0 0 1,-1 0 0,1 0 0,0 0 0,0-1 0,0 1-1,-1 0 1,1 0 0,0 0 0,0 0 0,0 0 0,-1-1 0,1 1-1,0 0 1,0 0 0,0 0 0,0-1 0,-1 1 0,1 0-1,0 0 1,0 0 0,0-1 0,0 1 0,0-1 0,-4-29-912,-15-123-3793,10 70-581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10.5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0 498 16067,'0'0'4105,"0"3"-4140,0 169 70,0-170-91,6-6-143,32-30 301,40-45-1,-1 0 44,212-182 1666,-288 260-1776,-1 1 0,0 0 0,1-1 0,-1 1 1,0 0-1,0-1 0,0 1 0,1 0 0,-1-1 0,0 1 0,0 0 0,0-1 0,0 1 1,0 0-1,0-1 0,0 1 0,0-1 0,1 1 0,-1 0 0,0-1 0,-1 1 0,1 0 1,0-1-1,0 1 0,0-1 0,0 1 0,0 0 0,0-1 0,0 1 0,-1 0 0,1-1 1,0 1-1,0 0 0,-1-1 0,-10-10 237,8 8-367,-4-3-125,1 0 0,1-1 0,0 0-1,0 0 1,-8-16 0,-14-40-1785,6 9 475,20 53 1526,1-1-1,-1 1 1,0 0 0,0 0-1,0-1 1,0 1 0,0 0-1,0 0 1,0 0 0,-1 0-1,1 0 1,0 0 0,-3-1-1,4 2 15,-1 0-1,1 0 0,-1 0 0,1-1 0,-1 1 0,0 0 1,1 0-1,-1 0 0,1 0 0,-1 0 0,0 0 1,1 0-1,-1 0 0,1 0 0,-1 1 0,0-1 1,1 0-1,-1 0 0,1 0 0,-1 1 0,1-1 0,-1 0 1,1 0-1,-1 1 0,1-1 0,-1 1 0,1-1 1,-1 0-1,1 1 0,0-1 0,-1 1 0,1-1 1,-1 1-1,1-1 0,0 1 0,-1 0 0,-1 6-7,1-1-1,-1 1 1,1 0-1,0-1 0,1 1 1,-1 0-1,1 0 0,2 9 1,-2 4 13,0 14 87,1 39 932,-1-63-790,2-1 1,-1 1 0,1-1 0,1 0 0,4 13-1,-6-20-207,0 1-1,0-1 1,0 0-1,1 1 0,-1-1 1,0 0-1,1 0 1,0 0-1,0 0 0,-1 0 1,1-1-1,0 1 1,0 0-1,1-1 0,-1 0 1,0 1-1,0-1 1,5 1-1,-1 0 25,0-1-1,1 0 1,-1 0 0,1-1-1,10 0 1,-6 0 1,-10 0-61,-1 0 0,1 0 1,-1 1-1,0-1 1,1 0-1,-1 0 0,1 1 1,-1-1-1,0 0 0,1 0 1,-1 1-1,1-1 1,-1 0-1,0 1 0,0-1 1,1 1-1,-1-1 0,0 0 1,0 1-1,1-1 1,-1 1-1,0-1 0,0 1 1,0-1-1,0 1 0,0-1 1,0 1-1,0-1 1,0 1-1,0-1 0,0 1 1,0-1-1,0 1 0,0-1 1,0 1-1,0 3-30,-1-1-1,1 1 1,-1-1 0,0 0-1,-1 5 1,-10 17-2332,-28 42 0,39-65 2088,-30 47-9891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10.9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1 143 15363,'0'0'6785,"119"-40"-6313,-93 21-208,-5-1-264,-10 5-48,-6 0-568,-5 6-152,-10-1-1208,-11 0-1849,-11 5-1080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11.2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13258,'0'0'6342,"0"22"-5709,0 142 203,0-162-828,-1 34 369,9 62 0,-7-88-245,1 0 0,1 0-1,-1 0 1,2 0-1,-1 0 1,1 0-1,1-1 1,0 0 0,0 0-1,12 14 1,-12-18-10,0 0 0,1 0 0,-1 0 0,1-1 0,0 0-1,1 0 1,-1-1 0,1 1 0,-1-1 0,1-1 0,0 1 0,0-1 0,9 1 0,7 0 227,1 0-1,39-1 1,-62-2-348,0 0 0,0 0-1,0 0 1,-1 0 0,1 0 0,0 0 0,0 0 0,-1 0 0,1 0 0,0 0 0,0-1 0,-1 1 0,1 0 0,0-1 0,-1 1 0,1 0 0,0-1 0,-1 1 0,1-1 0,0 1-1,-1-1 1,1 1 0,-1-1 0,1 1 0,-1-1 0,1 0 0,0-1 0,0-1-14,-1-1 1,1 1-1,-1-1 0,0 1 1,1-1-1,-2-3 0,1-2-42,0-10-493,-1 0 0,-1-1-1,-1 1 1,-7-25 0,-10-19-3773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11.6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26 13242,'0'0'8522,"18"3"-8474,62 6 7,-70-8-50,0 0 0,0-1 0,0-1 0,0 0 0,0 0 0,0-1 0,0 0 0,-1-1 0,17-6 0,-15 4-14,1 1 1,0 1-1,16-3 1,-22 5 6,-1 1 0,1-1 1,0 1-1,-1 0 0,1 0 1,8 2-1,-12-1 5,0-1 0,0 1 0,0 0 0,0 0 0,0 0 0,0 0-1,0 0 1,-1 0 0,1 0 0,0 1 0,-1-1 0,1 1 0,-1-1 0,0 1 0,1 0 0,-1-1-1,0 1 1,0 0 0,0 0 0,1 3 0,1 5 78,0 0 1,-1 0-1,0 1 0,-1-1 1,0 1-1,0 0 0,-2 12 1,1-12-20,-1 16 37,-1 1 0,-2-1 0,0-1 0,-2 1 0,-12 34 0,-3-5-15,-37 70-1,48-107-88,-1 0 0,-19 24 1,28-41-18,1 0 0,-1 0 1,0 0-1,0 0 0,0 0 1,-1 0-1,1 0 1,0 0-1,-1-1 0,-3 2 1,6-3 3,-1 0-1,1 1 1,-1-1 0,1 0 0,-1 0 0,0 0 0,1 0 0,-1 0-1,1 0 1,-1 0 0,1 0 0,-1 0 0,1 0 0,-1-1 0,0 1 0,1 0-1,-1 0 1,1 0 0,-1-1 0,1 1 0,-1 0 0,1-1 0,-1 1 0,0-2-44,0 1 0,0 0 0,0-1 0,0 1 0,0-1 0,1 1 0,-1-1 0,0 1 0,1-1 0,-1 0 0,1 1 0,0-3 0,-15-117-3443,10 49-428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00:39.21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107 0 11930,'0'0'2641,"-26"157"-1649,15-106-208,-5 0-368,5-1-208,-5-4-56,5-11-136,0-9-16,6-26-504,5-5-3401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12.0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261 0 11346,'0'0'7886,"-4"30"-6798,2-6-889,-2 17 101,-2-1-1,-2 0 1,-16 52-1,-108 260 812,79-216-1050,48-124-66,-3 8-210,-5 22-1,12-41 153,1 0-1,0-1 1,0 1-1,0 0 0,0-1 1,0 1-1,-1 0 1,1-1-1,0 1 0,0-1 1,1 1-1,-1 0 1,0-1-1,0 1 0,0 0 1,0-1-1,0 1 1,1 0-1,-1-1 0,1 1 1,-1 0-22,0-1 0,1 0-1,-1 0 1,1 0 0,-1 1 0,0-1-1,1 0 1,-1 0 0,1 0 0,-1 0 0,0 0-1,1 0 1,-1 0 0,1 0 0,-1 0 0,1 0-1,-1 0 1,0 0 0,1 0 0,-1 0 0,1-1-1,0 1 1,23-14-2571,-24 14 2656,31-23-2924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12.7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9882,'0'0'11777,"3"23"-10804,7 74-301,-2 53-1132,-7-174-2933,2-1 0,7-36 0,-3 24-343,-3 22 3135,0 0 0,9-21 1,-10 29 912,-2 3 331,1 0 0,0 0 1,0 0-1,0 0 1,0 1-1,4-5 1,-5 6-392,0 1 1,1 0-1,-1 0 1,1 0-1,-1 0 1,1 0-1,0 0 1,-1 0-1,1 0 1,0 1-1,-1-1 1,1 0-1,0 1 1,0 0-1,0-1 1,-1 1-1,1 0 1,2 0-1,51 0 3353,-53 0-3577,-1 0 0,0 0-1,1 0 1,-1 1-1,1-1 1,-1 0 0,0 1-1,1-1 1,-1 1-1,0-1 1,1 1-1,-1 0 1,0 0 0,0 0-1,1-1 1,-1 1-1,0 0 1,0 0 0,0 0-1,0 1 1,0-1-1,-1 0 1,1 0 0,0 0-1,0 1 1,-1-1-1,1 0 1,-1 1 0,1-1-1,-1 3 1,2 4 98,-1 0 1,0 1-1,0-1 1,-2 11-1,1-10 53,0 5-44,1-2-71,-1 0 0,-1-1 1,0 1-1,0-1 1,-1 1-1,-4 12 0,4-19-32,-1 9 146,3-14-38,12 0 287,-3 1-411,-1-2 1,1 1 0,-1-2 0,1 1 0,-1-1 0,1 0 0,-1-1 0,0 1 0,0-2 0,12-6 0,3-3-1705,28-21 1,-28 14-5416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13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 8281,'0'-4'9272,"0"103"-3076,0 52-7230,4-166-4257,-1 9 3455,6-18-6295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13.8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15155,'5'5'4617,"-5"5"-4249,5 0 216,0 9 464,0 6-72,6-5-376,-6-1-471,0-4-129,1-5-56,-1-5-649,10-10-823,1-15-1289,0-14-2584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14.21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79 0 10666,'0'0'11562,"-3"21"-11095,1 4-366,-3 12 28,-11 48 1,-8-7 52,15-49-168,-9 39 0,17-67-40,1-1 0,0 1 0,0-1 0,0 1-1,0-1 1,0 1 0,0 0 0,0-1 0,0 1 0,0-1-1,0 1 1,0-1 0,0 1 0,0-1 0,0 1-1,0 0 1,0-1 0,1 1 0,-1-1 0,0 1 0,0-1-1,1 1 1,-1-1 0,0 0 0,1 1 0,-1-1 0,0 1-1,1-1 1,0 1 0,0-1-67,1 1 0,0-1 0,-1 0 0,1 1 0,-1-1 0,1 0 0,-1 0 0,4-1 0,5 1 287,92-5-262,-99 5 72,0 1-1,0-1 1,-1 1-1,1 0 1,0 0 0,0 0-1,0 0 1,-1 1-1,1-1 1,0 1-1,-1-1 1,0 1-1,1 0 1,-1 0-1,0 0 1,0 1-1,2 2 1,3 3 107,-1 1-1,0 0 1,6 10 0,-12-18-46,0 0 0,0 0 0,1 0 0,-1 0 0,0 0 0,0 0 1,0 0-1,0 0 0,0 0 0,0 0 0,0-1 0,-1 1 0,1 0 0,0 0 0,0 0 0,-1 0 0,1 0 0,-1 0 0,1-1 0,-1 1 1,1 0-1,-1 0 0,1-1 0,-1 1 0,1 0 0,-2 0 0,-22 20 392,17-15-421,-23 20-150,-28 21-1276,19-20-2954,22-20-2500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14.7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209 0 18323,'0'0'4625,"0"35"-4489,0-11 88,0 1 121,-16 4 127,-5 1-224,0 9-176,-5-4-72,-21 24-776,11-10-841,-6-5-3272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15.0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0 212 13378,'0'0'7274,"131"-30"-6466,-84 6-448,-1-6-256,-4-4-40,5 4-64,-16 6 8,-5 9-8,-5 0-40,-10 10-184,-11 0-328,-21 5-2001,0 0-2264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15.3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73 1 13826,'0'0'5270,"-1"20"-4422,1 15-510,-6 83 697,-43 198 894,33-226-1747,15-131-882,12-109-5004,-1 72-4039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15.7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131 11 8857,'0'0'11378,"-13"24"-11009,-42 81-170,44-84-78,1 1 0,2 1-1,0 0 1,1 0 0,1 1 0,2-1 0,0 1 0,2 0 0,0 37 0,2-54-107,0-3-24,0-1 0,0 1 1,0 0-1,0-1 1,2 6-1,-2-8 5,1 0-1,-1 0 1,0 0 0,1 0 0,-1 0-1,1-1 1,-1 1 0,1 0-1,0 0 1,-1-1 0,1 1 0,0 0-1,-1-1 1,1 1 0,0-1-1,0 1 1,0-1 0,-1 1 0,1-1-1,0 0 1,0 1 0,0-1-1,0 0 1,0 0 0,0 1 0,1-1-1,1 0 7,0 0 0,1 0 0,-1 0-1,0 0 1,0 0 0,1-1 0,-1 0 0,0 0-1,0 0 1,1 0 0,-1 0 0,0 0-1,0-1 1,-1 1 0,1-1 0,0 0 0,4-4-1,3-3 50,-1-1-1,0 0 0,9-14 1,-5 7-18,209-264-224,-219 277 184,-1 2 3,-1 0 0,0 0-1,1 0 1,-1 0 0,1 0 0,-1 1 0,1-1 0,0 0 0,0 1 0,0 0 0,0-1 0,0 1 0,0 0-1,0 0 1,0 0 0,1 0 0,-1 1 0,4-2 0,-5 19 928,-5 107 1758,3-94-3059,47-183-8752,-29 81 1071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16.0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157 1 14843,'0'0'6006,"0"7"-6010,5 115 1175,-5-32-632,-5 281 2036,-1-203-1677,-8 104 220,14-269-1120,0 0 7,0-1 0,-1 1-1,1-1 1,0 1 0,-1-1 0,0 1-1,1-1 1,-3 4 0,2-5-16,1 0 0,-1 0 1,0 0-1,0-1 0,0 1 0,0 0 1,0-1-1,0 1 0,0-1 0,0 1 1,0-1-1,0 0 0,-1 1 0,1-1 1,0 0-1,0 0 0,0 0 0,0 0 1,0 0-1,-1 0 0,0 0 0,-68-1-2733,34-3-66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00:39.59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0 548 10842,'0'0'2999,"8"19"-2689,27 61 142,-33-76-361,0 1 0,0-1 0,1 0-1,0 0 1,-1-1 0,1 1 0,5 4 0,-6-7 6,0 1-1,1 0 1,-1-1 0,1 1 0,0-1 0,5 2-1,3 2 208,0-2-127,0 1 0,0-1 0,0-1 0,0 0 0,1 0 1,-1-1-1,18-1 0,-14 0-151,0 1 0,0 0 0,20 5 0,-30-5-437,1 1-1,-1-1 0,1-1 0,10 1 1</inkml:trace>
  <inkml:trace contextRef="#ctx0" brushRef="#br0" timeOffset="1">338 0 16859,'0'0'3809,"70"71"-3737,-65-51-72,-5 1-96,-5-11-552,-11 0-3113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16.4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10066,'0'0'11926,"0"21"-11027,0 151 428,6 38-185,-2-113-951,6 56-698,-9-140-1191,-1-24-1084,0-21-1738,0-10-7324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17.0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0 109 15955,'0'0'1941,"22"-6"-1823,139-42 355,42 5 1089,-163 37-1350,0 2 1,1 2-1,44 4 1,-75 0-149,0 0 1,0 1 0,0 0-1,-1 0 1,1 1-1,-1 0 1,0 1 0,0 0-1,-1 0 1,0 1-1,1 0 1,13 14 0,-18-15 11,0 1 0,0-1 0,0 1 0,-1 0 1,0 0-1,0 0 0,3 10 0,-1-4 45,-3-7-71,-1 0-1,1 0 0,-1-1 0,0 1 0,0 7 1,1 7 116,2 3-12,-2 0 0,-1 0 1,-2 33-1,1-12-18,-15 165 687,-16-1 287,28-187-1019,-26 127 365,27-139-480,1-2 44,0 0-1,-1 0 1,-5 11 0,7-16-37,-1 0 0,1 1 1,-1-1-1,0 0 0,0 0 0,1 0 0,-1 0 0,0 0 1,0 0-1,0-1 0,0 1 0,0 0 0,0 0 0,0-1 1,-1 1-1,1 0 0,0-1 0,0 1 0,0-1 0,-1 0 1,1 1-1,0-1 0,0 0 0,-3 0 0,3 0-23,0 0 0,0 0 1,0 0-1,0 0 0,0 0 0,0-1 0,0 1 0,0 0 0,0-1 0,0 1 0,0 0 0,1-1 0,-1 0 0,0 1 0,0-1 0,0 1 0,0-1 0,1 0 1,-1 0-1,-1-1 0,-11-17-1113,1-1 0,-13-26 0,15 26-712,-22-42-8530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17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 16035,'0'0'4385,"19"0"-3793,62 0-201,-68 0-284,0 0 0,0-1 0,18-4 1,-5 1 83,12 0 93,-38 4-277,0 0 0,0 0 0,0 1-1,0-1 1,0 1 0,0-1 0,0 0 0,1 1 0,-1-1 0,0 0 0,-1 1 0,1-1 0,0 0 0,0 1 0,0-1 0,0 0 0,0 1 0,0-1 0,0 0 0,0 1 0,-1-1 0,1 1 0,-6 11 55,0 0 0,-1 0 0,0-1 0,-1 0 0,-10 12 0,3-4-86,-71 79-412,50-59 154,33-37 270,1 1 0,0-1 0,0 1 0,0 0-1,0 0 1,-2 5 0,4-8 11,0 1 1,0-1-1,0 0 0,0 0 0,0 0 1,0 0-1,0 0 0,0 1 0,0-1 1,0 0-1,0 0 0,0 0 0,0 0 1,0 0-1,0 1 0,0-1 0,0 0 1,0 0-1,0 0 0,0 0 0,0 0 1,0 1-1,0-1 0,0 0 0,0 0 1,0 0-1,0 0 0,0 0 0,0 0 1,1 0-1,-1 1 0,0-1 0,0 0 1,0 0-1,0 0 0,0 0 0,0 0 1,0 0-1,1 0 0,-1 0 0,0 0 1,0 0-1,0 0 0,0 0 1,0 0-1,1 0 0,-1 0 0,0 0 1,0 0-1,0 0 0,1 0 0,17 2 174,1-1-1,26-2 0,-7 0-107,-27 1-27,0 0 0,-1-1 1,17-4-1,-25 5-139,1-1-1,-1 1 0,1-1 0,-1 0 1,1 0-1,-1 0 0,0 0 0,0 0 1,1-1-1,-1 1 0,0-1 1,0 1-1,0-1 0,0 0 0,-1 0 1,1 0-1,0 0 0,-1 0 0,1 0 1,1-3-1,-3 4-61,0 0 1,0 1-1,0-1 0,0 0 1,0 1-1,0-1 1,0 1-1,0-1 0,0 0 1,0 1-1,0-1 0,-1 0 1,1 1-1,0-1 0,0 1 1,0-1-1,-1 1 0,1-1 1,0 1-1,-1-1 1,1 1-1,-1-1 0,0 0 1,0 0-431,-8-9-6954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17.8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 1 13794,'0'0'7751,"0"2"-7255,-10 453 2823,4-253-2975,6-115-4990,0-87 4586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18.5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89 0 12522,'0'0'10234,"-1"3"-10234,-3 7 17,-1 0 1,-7 11-1,8-15-3,0 0 1,1 0-1,-1 1 0,1-1 0,1 1 1,-1 0-1,1 0 0,0 0 0,-1 14 1,3-15-17,0-3 40,0 1-1,0-1 0,0 1 1,0-1-1,2 6 1,-1-8-20,-1 0 1,0 0 0,1 0 0,0 0-1,-1 0 1,1 0 0,-1-1 0,1 1-1,0 0 1,0 0 0,0 0 0,-1-1-1,1 1 1,0 0 0,0-1 0,0 1-1,0 0 1,0-1 0,0 0 0,0 1-1,2-1 1,-1 1 2,0 0 1,1 0-1,-1-1 0,1 1 0,-1-1 1,1 0-1,-1 1 0,1-1 0,-1 0 1,1-1-1,-1 1 0,1 0 1,-1-1-1,1 1 0,3-2 0,-4 0 0,1 0 0,-1 1 0,1-1 0,-1 0 0,1-1 0,-1 1 0,0 0 0,0 0 0,0-1 0,0 0 0,2-3 0,0-1 20,0 0-1,0 0 0,-1-1 0,1 1 1,-2-1-1,1 1 0,-1-1 1,0 0-1,-1 0 0,0 0 0,0-1 1,-1 1-1,0-9 0,0 16-36,0 0-1,-1 0 1,1 0-1,0 0 1,-1 0-1,1 0 1,-1 0-1,1 1 1,-1-1-1,1 0 0,-1 0 1,1 0-1,-1 0 1,0 1-1,0-1 1,1 0-1,-1 1 1,0-1-1,0 0 1,0 1-1,0-1 1,0 1-1,0-1 1,0 1-1,0 0 0,0-1 1,0 1-1,0 0 1,-2 0-1,-1-1-113,-1 1-1,1 0 0,-1 0 1,1 0-1,-9 3 0,5-1-330,0 1 0,0 0-1,0 0 1,1 1 0,-1 0-1,1 1 1,0-1 0,-7 8-1,-14 9-5806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26.39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246 81 4032,'0'-7'15913,"-1"4"-14346,-20-31-804,19 31-764,0 0 0,0 1 0,0-1 0,0 1 0,-1-1 0,1 1 0,-1 0 0,1 0 1,-1 0-1,0 0 0,0 1 0,0-1 0,0 1 0,0 0 0,0 0 0,-1 0 0,1 0 0,0 0 1,-6 0-1,5 1-6,1 0-1,0 0 1,-1 0 0,1 0 0,-1 0 0,1 0 0,-1 1 0,1 0 0,0 0 0,0 0 0,-1 0 0,1 0 0,0 1 0,0-1-1,0 1 1,0 0 0,0 0 0,0 0 0,1 0 0,-3 3 0,-2 4-14,1 1 1,0-1-1,0 1 1,1 1-1,-6 18 0,-15 57-28,17-48 12,2 0 0,2 0 1,-1 74-1,6-110 28,0 0 0,0 1 0,0-1 0,1 0 0,-1 1 1,1-1-1,-1 0 0,1 0 0,0 0 0,0 1 0,0-1 0,2 4 0,-2-6-2,0 1-1,0 0 1,0 0 0,0-1-1,0 1 1,0 0-1,0-1 1,0 1-1,0-1 1,0 1 0,0-1-1,0 1 1,0-1-1,0 0 1,0 0-1,1 0 1,-1 1-1,0-1 1,0 0 0,0 0-1,1-1 1,-1 1-1,0 0 1,0 0-1,0 0 1,0-1 0,0 1-1,0-1 1,2 0-1,-1 0 17,1-1 0,0 1 0,-1-1 0,0 0 0,1 0 0,-1 0 0,0 0 0,0 0 0,3-3 0,17-26 68,-9 12-72,8-12 48,-1 0 0,23-51 0,-16 30-45,-17 31 20,-7 21 27,-2 0 82,-1 11-352,0 12 225,6 36-1,-5-50 6,1 0 0,0-1 0,0 1-1,1-1 1,0 1 0,1-1 0,5 10 0,-7-16-4,-1 0 0,1 0 0,0 0 0,-1 0 0,1 0 0,0 0 0,0-1 0,0 1 0,0-1 1,0 1-1,0-1 0,1 0 0,-1 0 0,3 1 0,0 0 82,1-1 0,-1 0 0,1 0 0,-1-1 0,9 0 0,-13 1-126,-1-1 1,1 0-1,-1 0 0,1 1 1,-1-1-1,0 1 1,1-1-1,-1 0 0,0 1 1,1-1-1,-1 1 1,0-1-1,1 1 1,-1-1-1,0 1 0,0-1 1,0 1-1,1-1 1,-1 1-1,0 0 0,2 4-2572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26.7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 1 14475,'0'0'7729,"11"59"-7025,-6-49-288,0-1-151,-5-4-121,0 0-48,0 0-96,0 0-529,-21-5-1279,-10 0-15652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28.9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 13770,'0'0'7199,"0"2"-7244,5 71 117,-8-6-55,-3 0 1,-23 104-1,-28 199 1279,55-351-1152,0 28 116,2-46-269,1-28-755,-1 21 713,0 0 1,1 0-1,-1 0 1,1 0-1,2-6 1,2-4-207,1 0-1,0 0 1,18-28-1,-22 39 232,1 0-1,0 1 1,1 0-1,-1 0 1,1 0-1,-1 0 1,1 1-1,1-1 1,-1 1-1,0 0 1,1 0-1,-1 0 1,1 1-1,0 0 1,0 0-1,9-3 1,-12 5 5,0-1 1,0 1-1,0 0 0,0-1 1,0 1-1,0 0 0,0 0 1,0 0-1,0 1 0,0-1 1,0 0-1,0 1 0,0 0 0,0-1 1,0 1-1,-1 0 0,1 0 1,0 0-1,0 0 0,-1 0 1,1 0-1,0 1 0,-1-1 1,2 2-1,0 1 36,-1 0 0,1 0-1,-1 1 1,0-1 0,-1 0 0,1 1-1,-1-1 1,0 1 0,1 5 0,2 22 452,-2 0 0,-1 34 0,-1-44-215,-1-17-188,1-1-1,-1 1 1,0-1 0,0 1-1,-1-1 1,1 1 0,-1-1-1,0 0 1,0 0 0,-1 0-1,1 0 1,-1 0 0,0-1-1,0 1 1,0-1-1,0 0 1,-1 0 0,1 0-1,-8 5 1,2-2 193,-1 0 1,1-1-1,-1 0 0,0-1 1,0 0-1,0 0 0,-16 2 1,25-6-222,-1 1 1,1-1-1,0 0 1,0 0-1,0 0 1,0 0-1,-1 0 1,1 0-1,0 0 1,0 0-1,-2-1 1,3 1-56,0 0 0,0 0 1,0 0-1,-1 0 1,1-1-1,0 1 1,0 0-1,0 0 0,0 0 1,0 0-1,0-1 1,-1 1-1,1 0 0,0 0 1,0 0-1,0 0 1,0-1-1,0 1 0,0 0 1,0 0-1,0 0 1,0-1-1,0 1 0,0 0 1,0 0-1,0 0 1,0-1-1,0 1 0,0 0 1,0 0-1,0-1 1,0 1-1,0 0 0,0 0 1,1-1-1,1-2-213,0 0 0,0-1 0,1 1 0,4-5 0,-6 7 250,16-15-2468,24-20-1,-23 21-1300,4-1-5374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29.3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1 16035,'0'0'6993,"26"123"-6841,-26-103-152,-6-6-360,-14-9-1544,-7-5-8106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29.8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18996,'0'0'3728,"105"98"-3792,-100-88-216,-5 5-528,0 19-776,-21-4-1521,0 0-5633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00:39.98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11618,'0'0'9258,"48"15"-9754,-32-10-456,6-5-1497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30.5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47 144 15659,'0'0'3733,"21"-14"-3229,67-46-269,-1-2-117,-85 61-127,-1 0-1,0 1 1,0-1-1,1 0 0,-1 1 1,0-1-1,1 1 0,-1-1 1,1 1-1,-1-1 1,0 1-1,1 0 0,-1 0 1,1 0-1,1 0 1,-2 0 4,-1 0 1,1 1 0,-1-1 0,1 0-1,-1 1 1,1-1 0,-1 1 0,1-1-1,-1 0 1,1 1 0,-1-1 0,1 1-1,-1-1 1,0 1 0,1-1 0,-1 1-1,0 0 1,1-1 0,-1 1 0,0-1-1,0 1 1,0 0 0,1-1 0,-1 1-1,0 0 1,0-1 0,0 1 0,0-1-1,0 1 1,-1 1 0,1 61 713,-10 71 1,6-101-629,-7 45 154,9-68-199,-1 0 0,0 0 0,0 0 1,-1-1-1,-8 15 0,11-21-25,0-1-1,-1 0 1,1 0 0,-1 0 0,1 0-1,-1 0 1,0 0 0,0 0-1,0-1 1,0 1 0,-3 1 0,2-2-48,0 0 1,0 0-1,-1 0 1,1 0 0,0-1-1,-1 1 1,1-1 0,-6 0-1,8-1-19,-1 1 0,0-1 0,1 1-1,-1-1 1,1 0 0,-1 1 0,1-1-1,-1 0 1,1 0 0,0 0 0,-1 0 0,1 0-1,0 0 1,0-1 0,0 1 0,0 0-1,0-1 1,0 1 0,0 0 0,0-1-1,1 1 1,-2-3 0,-3-7-492,-6-22 0,9 29 409,0-3 176,0 1 0,0-1 0,1 1 0,0-1 0,0-14 0,1 21-26,0 0 0,0-1 0,0 1 0,1 0 0,-1-1 0,0 1 0,0 0 0,1 0 0,-1-1 1,0 1-1,0 0 0,1 0 0,-1-1 0,0 1 0,1 0 0,-1 0 0,0 0 0,1 0 0,-1-1 0,0 1 0,1 0 1,0 0-1,0 0 18,12-5 135,0 1 0,1 1 0,0 0 0,-1 1 0,21-1 0,-33 3-162,-1 0 0,1 0 0,-1 0 0,1 0 0,-1 0 0,0 1 0,1-1 0,-1 0 0,1 0 0,-1 0 0,1 1 0,-1-1 0,0 0 0,1 0 0,-1 1 0,1-1 0,-1 0 0,0 1 0,1-1 0,-1 0 0,0 1 0,0-1 0,1 1 0,-1-1 0,0 0 0,0 1 0,0-1 0,1 1 0,-1-1 0,0 1 0,0-1 0,0 1 0,0-1 0,0 1 0,-1 22 0,1-15 2,-2 6-205,-1 0 0,0 0-1,0-1 1,-2 1 0,1-1 0,-14 24 0,-47 71-3212,12-34 2006,-12 19 2556,64-92-1057,1 0 93,-1 0-1,0 0 1,0 1-1,1-1 1,-1 0-1,0 1 1,1-1-1,0 0 1,-1 1-1,1-1 1,0 1-1,-1 2 1,6-3 218,6-2-57,0 0 0,0 0 1,-1-1-1,1-1 0,-1 1 1,0-2-1,0 1 0,17-10 1,29-17 11,90-66 0,-136 89-487,0 1 1,1 0 0,18-8 0,14 1-3356,-26 8-1184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30.94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11 14915,'0'0'6905,"114"0"-6457,-82 0 168,-1 0-55,0 0-177,-5-5-184,-10 0-104,-6 5-96,-5 0-136,-31 29-1393,-10 6-1287,-11-1-10523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31.2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17987,'0'0'4041,"84"123"-3737,-74-93-208,-5-10 0,6-6-96,-6-9-352,0-5-832,-5-9-784,0-11-1209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31.6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0 266 15051,'132'34'1951,"-129"-33"-1908,1-1 0,-1 1 1,0-1-1,0 0 0,1 0 0,-1 0 1,0-1-1,0 1 0,0-1 1,1 0-1,-1 0 0,0 0 0,0 0 1,0 0-1,0-1 0,3-2 1,153-98 420,-37 16 797,-10 7-575,-108 76-679,0 1-1,-1-1 1,1 1 0,1 0-1,-1 0 1,0 1-1,0-1 1,1 1-1,-1 0 1,1 0-1,7 0 1,-11 1 1,0 0 0,-1 0-1,1 1 1,-1-1 0,1 1 0,0-1-1,-1 0 1,1 1 0,-1-1 0,1 1-1,-1-1 1,1 1 0,-1-1 0,0 1-1,1 0 1,-1-1 0,0 1 0,1 0 0,-1-1-1,0 1 1,0 0 0,1-1 0,-1 1-1,0 0 1,0-1 0,0 1 0,0 0-1,0-1 1,0 1 0,0 0 0,-1 1-1,2 1 49,1 16 39,-2-1 1,1 1-1,-2 0 1,-1 0-1,0 0 1,-1-1-1,-1 1 1,-1-1-1,0 0 0,-1 0 1,-11 20-1,-40 56 25,43-75-136,0-1 0,-2 0 0,-18 17 0,33-34-102,-1 1 0,0-1 0,0 1 0,0-1-1,0 0 1,0 0 0,-1 0 0,1 0-1,0 0 1,-1 0 0,1 0 0,0-1 0,-1 1-1,1-1 1,0 0 0,-1 0 0,1 0 0,-1 0-1,-3-1 1,-4 1-1148,-10 0-2402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31.9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4841,'0'0'17131,"0"113"-16691,0-83-312,0-10-64,0-6-64,5-9-464,11-19-1896,5-26-449,0 1-2440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32.2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0 15019,'0'0'5284,"-5"23"-4556,-18 72 98,18-77-681,-1 0 1,0 0-1,-1 0 0,-15 26 0,12-27-100,-2 6-39,-42 73-436,52-93 420,1 0 0,-1 0 0,1 0 0,-1 1 0,1-1 0,-1 5 0,1-3 3,1-5-4,0 1 1,0-1-1,0 0 1,0 0-1,0 0 1,0 0-1,0 0 1,0 0-1,0 0 1,0 0-1,0 0 1,0 0-1,0 0 1,0 0 0,0 0-1,0 0 1,1 0-1,-1 1 1,0-1-1,0 0 1,0 0-1,0 0 1,0 0-1,0 0 1,0 0-1,0 0 1,0 0-1,0 0 1,0 0-1,0 0 1,0 0-1,0 0 1,1 0 0,-1 0-1,0 0 1,0 0-1,0 0 1,0 0-1,0 0 1,0 0-1,0 0 1,0 0-1,0 0 1,0 0-1,0 0 1,0 0-1,0 0 1,1 0-1,-1 0 1,0 0-1,0-1 1,0 1 0,0 0-1,0 0 1,0 0-1,0 0 1,0 0-1,0 0 1,0 0-1,0 0 1,0 0-1,0 0 1,0 0-1,0 0 1,0 0-1,0-1 1,10-6-276,15-14 262,-20 17-4,106-80 69,-99 76-44,-4 2 2,-6 4 10,0 0 0,0 1 0,0-1 1,0 1-1,0 0 0,0 0 0,0 0 0,0 0 0,1 0 0,-1 0 0,0 0 1,3 0-1,-5 1-6,1 1 1,-1-1 0,0 0-1,1 0 1,-1 0 0,0 0-1,0 0 1,1 1 0,-1-1-1,0 0 1,1 0-1,-1 0 1,0 1 0,0-1-1,0 0 1,1 0 0,-1 1-1,0-1 1,0 0 0,0 1-1,0-1 1,0 0 0,1 1-1,-1-1 1,0 0 0,0 1-1,0-1 1,0 0 0,0 0-1,0 1 1,0-1 0,0 1-1,0 15 152,-1-9-80,1 7-11,-2 0 0,0-1 0,0 1-1,-2-1 1,1 0 0,-2 0-1,-6 15 1,-48 86-213,54-107 126,-14 26-141,-16 29-2,32-54 158,-1 0 1,1 1 0,1-1-1,0 1 1,0 0 0,-1 9-1,-3 173-1702,7-190 1690,-1 0 1,0 0 0,0 0 0,1 0-1,-1-1 1,0 1 0,1 0 0,-1 0-1,1 0 1,-1-1 0,1 1 0,-1 0-1,1-1 1,0 1 0,-1 0-1,1-1 1,0 1 0,0-1 0,-1 1-1,1-1 1,0 1 0,0-1 0,0 0-1,-1 1 1,1-1 0,0 0 0,1 0-1,33 6-111,-23-4 190,144 29 1348,-130-24-1248,-1 1 1,1 1-1,45 25 1,-65-31-137,-1 1 1,1 0-1,7 8 1,-11-11-28,0 1 1,-1-1-1,1 1 1,-1-1-1,0 1 1,1 0-1,-1 0 1,0 0-1,0 0 1,0 0-1,0 0 1,-1 0-1,1 0 1,0 4-1,-1-6-2,0 0-1,0 0 0,0 0 0,0 1 0,0-1 0,0 0 1,0 0-1,0 0 0,0 1 0,0-1 0,0 0 1,0 0-1,0 0 0,0 0 0,0 1 0,0-1 0,-1 0 1,1 0-1,0 0 0,0 0 0,0 1 0,0-1 1,0 0-1,-1 0 0,1 0 0,0 0 0,0 0 0,0 0 1,0 0-1,-1 0 0,1 1 0,0-1 0,0 0 1,0 0-1,0 0 0,-1 0 0,1 0 0,0 0 0,0 0 1,-1 0-1,-10-4-518,-10-9-1827,-4-10-3115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32.6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475 1 15283,'0'0'3338,"-3"22"-2302,1 3-857,-19 113 1185,15-110-825,0-1-1,-16 39 1,19-59-482,-1 1 0,0 0 1,0-1-1,-1 1 1,0-1-1,0-1 1,-1 1-1,1-1 1,-1 0-1,-1 0 0,1 0 1,-10 5-1,6-5-179,-1-1-1,0 0 0,0 0 1,0-1-1,-1 0 0,0-1 1,0 0-1,0-1 1,0-1-1,0 0 0,0 0 1,0-1-1,-20-3 0,26 2-170,-1-1-1,1 0 1,0 0-1,0-1 0,0 0 1,0 0-1,1 0 1,-1-1-1,1 1 0,0-1 1,0-1-1,-5-4 1,7 7 110,-35-35-4306,2-1-3179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33.0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42 163 11122,'0'0'6088,"-7"5"-6086,-21 15-19,21-16-64,9-4 71,-1 0 1,1-1 0,-1 1-1,1 0 1,-1 0 0,1 0 0,-1 0-1,1 0 1,2 1 0,6-1 164,-2 0 9,0-1-1,0-1 0,0 1 0,11-5 1,18-3 583,-17 5-370,360-71 3546,-276 48-3241,-13 2-60,108-15-1,-153 38-441,-33 2-249,-19 5-361,-82 39-3119,32-24-3129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33.5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14723,'0'0'8489,"119"30"-7696,-103-20-289,0-5-208,-6 5-288,0-6 0,-4 6-8,-6 0-240,0 15-368,-16 29-361,-10-10-1727,-10 0-9579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34.0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14915,'0'0'3732,"7"20"-2780,26 64-160,-27-71-599,-2 0 0,0 1 0,0 0 0,-1 0 1,1 26-1,-3-27-102,-1 7 20,0-18-96,-1 1 0,1 0-1,0-1 1,0 1-1,0-1 1,0 1-1,1-1 1,-1 1-1,0 0 1,1-1-1,0 0 1,0 1-1,2 3 1,-3-5-15,0-1-1,0 0 1,0 0 0,1 0 0,-1 0-1,0 0 1,0 0 0,0 0-1,0 0 1,1 0 0,-1 0 0,0 0-1,0 0 1,0 0 0,1 0-1,-1 0 1,0 0 0,0 0 0,0 0-1,1 0 1,-1 0 0,0 0-1,0 0 1,0 0 0,1 0 0,-1 0-1,0-1 1,0 1 0,0 0-1,0 0 1,0 0 0,1 0 0,-1 0-1,0-1 1,0 1 0,0 0-1,0 0 1,0 0 0,0 0 0,0-1-1,1 1 1,8-13-194,-1-1 0,10-20 0,-10 18 16,16-24-1,-18 32 109,0 1 0,0 0-1,10-9 1,-13 14 65,-1 0-1,1 0 1,-1 1-1,1-1 0,-1 0 1,1 1-1,0 0 1,0 0-1,0 0 1,0 0-1,0 0 1,0 0-1,5 0 1,-6 1 118,1 0 0,-1 0 0,1 0 1,0 0-1,-1 1 0,1-1 0,-1 1 0,1 0 1,-1 0-1,1-1 0,3 3 0,-5-2-52,0 0 0,0 1 0,0-1 0,0 0 0,0 0-1,0 0 1,0 1 0,0-1 0,-1 1 0,1-1 0,0 0 0,-1 1-1,1-1 1,-1 1 0,0-1 0,0 1 0,1 0 0,-1-1 0,0 1-1,0-1 1,0 2 0,-1-2-93,1 0 0,0-1 0,0 1 0,0-1 0,0 1 0,0-1 1,0 1-1,0-1 0,0 1 0,0-1 0,0 1 0,0-1 0,1 1 0,-1 0 0,0-1 0,0 1 0,0-1 0,1 1 0,-1-1 0,0 0 0,1 1 0,-1-1 0,0 1 0,1-1 1,-1 0-1,0 1 0,1-1 0,-1 0 0,1 1 0,-1-1 0,1 0 0,-1 1 0,1-1 0,-1 0 0,1 0 0,-1 0 0,1 0 0,-1 1 0,1-1 0,-1 0 0,1 0 0,0 0 0,-1 0 1,1 0-1,-1 0 0,1 0 0,-1-1 0,1 1 0,-1 0 0,1 0 0,-1 0 0,1 0 0,-1-1 0,1 1 0,0-1 0,3-1-242,0 0 0,0-1 0,0 1 0,0-1 0,4-4 0,10-10 260,0 1 0,0 1 0,2 0 0,41-22 0,-53 34 220,0 0 0,0 1 1,0 0-1,0 1 0,1 0 0,-1 0 0,0 1 0,9 0 0,-13 0-121,-3 0-38,0 0 0,0 0-1,0 0 1,-1 0-1,1 0 1,0 0 0,0 1-1,0-1 1,0 0-1,0 0 1,0 1-1,-1-1 1,1 1 0,0-1-1,0 0 1,0 1-1,-1-1 1,1 1 0,0 0-1,-1-1 1,1 1-1,-1 0 1,1-1 0,0 1-1,-1 0 1,1 0-1,-1-1 1,0 1 0,1 0-1,-1 1 1,1 1 94,0 1 1,-1-1-1,0 1 1,1 0-1,-1-1 0,-1 5 1,0 3 30,1-5-163,0 0 1,-1 0 0,0 0 0,-1 0 0,1-1-1,-1 1 1,0-1 0,0 1 0,-1-1 0,0 1 0,0-1-1,0 0 1,0-1 0,-1 1 0,0 0 0,0-1-1,0 0 1,-6 4 0,5-4-402,0 0 1,0 0-1,-1-1 1,1 0-1,-1 0 0,0-1 1,0 1-1,0-1 1,0-1-1,-11 3 0,-19-3-6880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00:40.68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14739,'0'0'3230,"8"6"-4819,25 20 1189,-31-25 368,-1 0-1,1 1 1,-1-1-1,0 0 1,1 1 0,-1 0-1,0-1 1,0 1-1,0 0 1,0-1-1,0 1 1,0 0-1,-1 0 1,1 0-1,-1 0 1,1 0 0,-1 0-1,1 3 1,-1-3 27,0 0 1,0-1 0,1 1 0,-1 0 0,0-1-1,1 1 1,0 0 0,-1-1 0,2 3 0,14 21 22,-2 0 0,-1 2 0,13 34 0,-25-58-13,0 0 1,0 0 0,0 0 0,-1 0 0,1 1 0,-1-1-1,0 6 1,0-8 5,0 0 0,0 1 0,0-1-1,-1 0 1,1 1 0,-1-1 0,1 0 0,-1 1-1,0-1 1,1 0 0,-1 0 0,0 0 0,0 0-1,0 0 1,0 0 0,1 0 0,-2 0 0,1 0-1,0 0 1,0 0 0,-2 0 0,-12 7 14,0 1 35,-27 18 0,38-24-54,0 0-1,0 1 1,1 0 0,-1-1-1,1 1 1,0 0 0,0 1-1,0-1 1,0 0 0,1 1-1,-2 4 1,3-7-2,1-1 10,-1-1-1,1 1 1,0-1 0,0 1 0,0-1 0,-1 1 0,1-1 0,0 1 0,0-1 0,0 1 0,0-1 0,0 1 0,0-1 0,0 1 0,0-1 0,0 1 0,0-1-1,0 1 1,1 0 0,-1-1 28,1 1-1,0-1 1,0 0-1,1 0 1,-1 1-1,0-1 1,0 0-1,0 0 0,0 0 1,0 0-1,0 0 1,1 0-1,22-1 700,-16 0-487,0 1 0,0 0 1,0 0-1,1 1 1,-1 0-1,0 0 1,8 3-1,-15-4-234,16 7 177,0 0-1,1-2 1,0 0 0,0-1-1,31 3 1,64-2 591,-25-3-192,-17-1-159,99-10-1,190-15-286,-279 22-966,-13-6-883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36.8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 18419,'0'0'4410,"0"0"-4187,4 0-108,-3 0-118,-1 0-40,1 0-1,0 0 1,0 0 0,-1 0-1,1 0 1,0 0 0,-1 0-1,1 0 1,0 0 0,-1 0-1,1 1 1,0-1 0,-1 0-1,1 1 1,0-1 0,-1 0-1,1 1 1,-1-1 0,1 1-1,-1-1 1,1 1 0,4 15-678,-4-13 764,0 8-69,0-1 0,-1 1 0,-1 13 1,1 1 24,0 24 92,-12 87 0,-32 88 245,34-180-250,6-22-52,-10 26-1,12-43-44,0-6-70,1-16-1070,2-35-1,3 1-3070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37.2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13658,'0'0'4393,"4"5"-4608,-1-1 263,0 0-1,0-1 1,0 2-1,-1-1 0,0 0 1,0 0-1,0 1 1,0-1-1,-1 1 0,0-1 1,1 1-1,-1 5 0,10 90 1229,-1 102-1,-10-191-2758,0-28-1930,0 2 582,0-22-5740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37.5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1 316 10058,'0'0'7865,"130"-89"-7577,-78 55 32,-10-1 401,0 6-89,-6 4-120,-10 5-280,-5 6-136,-5 4-88,-16 5-8,0 0 112,0 0-112,-11 0-1840,-15-5-1097,0-5 240,5 1-1792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37.9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104 5 5521,'0'0'9651,"0"-5"-9427,0 529 5660,10-327-4816,-9-172-1011,-1-23 125,-1-4-82,-6-9-395,-1-1 0,-17-18 0,14 16-312,-18-25 0,27 35 553,-1 0 1,1-1-1,0 0 0,0 1 0,0-1 0,1 0 0,0 0 0,0 0 0,0 0 0,0-8 0,1 7 40,-1-5-1,1 0 1,1 0-1,-1 0 0,2 0 1,0 0-1,0 0 1,1 1-1,4-14 0,-6 23 1,-1 0 0,1 0-1,-1 0 1,1-1-1,0 1 1,0 0 0,-1 0-1,1 0 1,0 0-1,0 0 1,0 0 0,0 0-1,0 1 1,0-1 0,0 0-1,0 1 1,0-1-1,1 0 1,-1 1 0,0-1-1,0 1 1,1 0-1,1-1 1,-2 1-235,-3 16 284,2 26 1,1-32 2,-1 0 0,0-1 0,0 1 0,-1 0 0,-1 0 0,-4 17 0,3-19-56,1 0 1,0 0-1,0 0 1,1 1-1,0 12 1,1-20-163,0-1-46,0 0 190,1 1 1,-1-1 0,1 0 0,-1 1-1,0-1 1,0 1 0,1-1-1,-1 1 1,0-1 0,0 1 0,1-1-1,-1 1 1,0-1 0,0 1-1,0-1 1,0 1 0,0-1 0,0 1-1,0-1 1,0 1 0,0-1-1,0 1 1,0 0 0,-1 4-368,-1 0 1,0 0 0,0-1-1,0 1 1,-1-1 0,1 1-1,-5 4 1,-13 15-4147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38.2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0 335 13018,'0'0'4537,"20"-5"-3806,68-16 210,-56 13 27,0-2 0,53-23 1,-54 20-572,35-19 419,90-57 0,4-3-473,-107 63-363,-43 27-214,-8 2-159,-6 4-149,-37 31-3597,-75 52 1,74-61 494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38.6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 7 12442,'0'0'2238,"4"-2"-2015,-3 1-217,0 1 22,-1-1 1,1 1 0,-1 0 0,1-1 0,0 1 0,-1 0-1,1-1 1,0 1 0,-1 0 0,1 0 0,0-1 0,-1 1-1,1 0 1,0 0 0,-1 0 0,1 0 0,0 0 0,-1 0-1,1 0 1,0 0 0,0 1 0,-1-1 0,1 0 0,0 0-1,-1 0 1,1 1 0,-1-1 0,1 0 0,0 1 0,-1-1-1,1 1 1,-1-1 0,1 1 0,-1-1 0,1 1 0,-1-1-1,1 1 1,-1-1 0,0 1 0,1-1 0,-1 1 0,0 0-1,1-1 1,-1 1 0,0 0 0,8 19 385,-1 1 1,-2-1-1,0 1 0,-1 0 0,2 28 1,-3 108 1074,-4-98-986,1 153 995,-22-212-353,18 0-1294,1 0 0,-1-1 1,0 0-1,1 1 0,-1-1 0,1-1 0,-1 1 0,1 0 1,-1-1-1,1 0 0,0 0 0,0 0 0,0 0 1,0 0-1,0-1 0,0 1 0,1-1 0,-1 0 0,1 1 1,0-1-1,-1 0 0,-1-6 0,-3-4-1279,0 0-1,2-1 0,-1 0 1,-3-17-1,2-4-5768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38.9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1 8833,'0'0'8563,"-2"1"-7829,0 1-656,1 1 1,-1-1 0,1 0 0,0 1-1,0-1 1,0 1 0,0-1-1,0 1 1,1 0 0,-1-1 0,1 1-1,0 3 1,-2 39 1192,2-40-980,0 72 1061,0-76-1385,0-1 0,1 0 1,-1 1-1,0-1 0,1 0 0,-1 0 1,1 0-1,-1 1 0,0-1 1,1 0-1,-1 0 0,0 0 1,1 0-1,-1 0 0,1 0 1,-1 1-1,0-1 0,1 0 0,-1 0 1,1 0-1,-1 0 0,1-1 1,-1 1-1,0 0 0,1 0 1,1 0-157,3-1 76,0 0 0,0 0 1,0 0-1,0-1 0,0 1 0,-1-1 1,1 0-1,-1-1 0,1 1 0,-1-1 1,0 0-1,5-4 0,15-8 47,-8 4 313,1 1-1,0 1 1,1 1 0,0 0-1,1 2 1,-1 0 0,29-5-1,-40 10-85,5-1 171,1 0-1,-1 1 0,0 0 1,0 1-1,17 3 0,-19 2-95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39.8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0 359 17379,'0'0'3221,"23"0"-3116,75-2-7,-87 1-54,0 0 0,0-1 0,-1-1 1,1 1-1,-1-1 0,1-1 0,14-7 0,-12 5 12,8-4 16,1 0 0,-2-2 0,0-1 0,37-28 0,-53 37-117,-4 4 31,1-1-1,0 1 0,-1-1 1,1 1-1,-1-1 0,1 1 0,-1-1 1,1 1-1,-1-1 0,0 1 1,1-1-1,-1 1 0,0-1 1,1 0-1,-1 1 0,0-1 0,0 0 1,1 1-1,-1-2 0,-8 1-1127,-2 1 157,2 1-323,0-1 0,0-1 0,-15-2 0,20 2 860,0 0 1,0 0-1,1 0 1,-1 0 0,0-1-1,0 1 1,0-1 0,1 0-1,-1 1 1,1-1-1,0 0 1,-1-1 0,-2-3-1,-5-4 3716,10 10-3162,0 0 0,0 0-1,0 0 1,-1 0 0,1 0 0,0 0-1,0 0 1,0 0 0,0 0 0,0 0-1,-1 0 1,1 0 0,-3 1 2326,3-1-2326,0 1 0,0-1 0,0 0 0,0 0-1,0 0 1,0 0 0,0 0 0,0 0-1,0 1 1,0-1 0,0 0 0,0 0-1,0 371 4646,0 1-3647,0-372-1107,0 1 0,0 0 0,1 0 0,-1 0-1,0-1 1,0 1 0,0 0 0,-1 0 0,1 0 0,0-1 0,0 1 0,0 0 0,0 0 0,-1 0 0,1-1 0,0 1 0,-1 0 0,1-1 0,-1 1 0,1 0 0,-1-1 0,0 2 0,-5-5-219,6 3 166,-4-2-253,0 0 1,0 0-1,0 0 1,0-1-1,1 1 1,-1-1-1,1 0 1,-3-4-1,-25-31-1483,9 11 586,9 14-28,-21-17 0,21 19 1851,-23-23 0,35 32-502,0 1 0,0 0 0,0 0 0,1 0 0,-1 0 0,0 0 0,1-1 0,-1 1 1,1 0-1,0-1 0,-1 1 0,1 0 0,0-1 0,0 1 0,0 0 0,0-1 1,0 1-1,0-1 0,0 1 0,0 0 0,0-1 0,1-1 0,1-2-126,0 1 0,0 0-1,1 0 1,-1-1 0,6-5 0,268-332 20,-47 60-256,-166 207 222,-68 134 500,-4 91-515,4-52 112,-10 83 521,-6 105 921,21-255-1492,0-22-47,0 1 1,-1-1-1,0 1 1,-2 10-1,3-18-107,-1 1 99,-2-7-1114,-21-65-5951,9 26-2120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40.1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0 143 13474,'0'0'3297,"20"-19"-3141,60-59 99,-72 70-133,1 1 0,10-7 0,2 5 279,-13 7-254,-5 1-96,0 0-1,-1 0 0,1 0 0,-1 0 1,1 1-1,0 0 0,0-1 0,-1 1 1,1 0-1,0 0 0,-1 1 0,1-1 1,3 1-1,-4 0-21,-1-1 0,0 1 0,1 0 0,-1 0 0,1 0 0,-1 0 0,0 0 0,0 0 0,0 0 0,0 1 0,1-1 0,-2 0 0,1 1-1,0-1 1,0 0 0,0 1 0,-1-1 0,1 1 0,0 0 0,-1-1 0,1 3 0,2 17 225,0-1 0,-1 1-1,-1 0 1,-3 30-1,1-5-147,-4 53 40,0-1-92,5-98-50,0 1 0,0 0 0,0 0-1,0 0 1,1 0 0,-1-1 0,0 1 0,1 0 0,-1 0 0,0-1 0,1 1 0,-1 0 0,1-1 0,-1 1 0,1 0 0,0-1 0,-1 1 0,1-1 0,-1 1 0,1-1 0,0 1 0,0-1-1,-1 1 1,1-1 0,0 0 0,0 1 0,0-1 0,-1 0 0,1 0 0,2 1 0,28 1 487,-28-2-426,16 0 234,-12 1-230,-1-1 0,1 1 0,-1-2 0,1 1 0,-1-1 0,1 0 1,-1 0-1,0-1 0,0 1 0,1-1 0,6-4 0,-9 4-89,1-3 173,-18 0-338,-45 1-3360,37 3 104,-25-3-10146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40.5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1 124 18579,'0'0'2873,"109"-69"-2425,-72 49 16,-1 0-176,-10 10-144,0 6-144,-15 4-8,-6 0-448,-5 4-360,-31 36 240,-6-1-2441,-5 1-6025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36.85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12362,'7'1'8925,"1"6"-8731,1-1 0,0 0 0,0 0 0,16 7 0,-11-6 64,18 12 0,-23-13-214,-8-6-48,0 0 0,0 1 0,-1-1 1,1 1-1,0-1 0,-1 1 0,1-1 0,0 1 0,-1-1 0,1 1 0,-1-1 0,1 1 0,0 0 0,-1-1 0,0 1 1,1 0-1,-1 0 0,1-1 0,-1 1 0,0 0 0,0 0 0,1 0 0,-1-1 0,0 1 0,0 0 0,0 0 1,0 0-1,0 0 0,0-1 0,0 1 0,0 1 0,-1 8-269,1 1 0,-1-1-1,0 0 1,-1 0 0,-5 16 0,2-12-1678,-11 21 0,-11 20-8495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41.0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1 160 7329,'0'0'9050,"4"4"-7406,9 5 19,-1 1 0,16 17 0,-25-23-1693,-1-1 1,1-1-1,0 1 0,0 0 0,0-1 1,1 0-1,-1 1 0,1-1 0,-1-1 1,1 1-1,-1 0 0,1-1 0,0 0 0,0 0 1,0 0-1,0 0 0,0 0 0,0-1 1,0 0-1,0 0 0,0 0 0,0 0 1,0-1-1,4-1 0,-6 1-19,0 0 0,0 0 0,0 0 0,0 0 0,0-1 0,0 1 0,0-1 0,-1 0 0,1 1 0,-1-1 0,1 0 0,2-4 0,2-3-98,11-12-181,26-29-808,-38 45 1037,0 1 0,0-1 0,0 1 0,1 0 0,0 1 0,-1-1 0,11-3 0,-11 6 306,-1 0-1,1 1 1,0-1 0,0 1 0,0 0-1,-1 0 1,1 1 0,0-1 0,0 1-1,-1 0 1,6 2 0,12 1-123,-14-3-105,0 0 0,-1-1 0,1 0 0,-1 0 0,1-1 0,0 0 0,13-4 0,-10 1-346,0 0 0,-1-1 0,1-1 0,13-9 1,2-3-808,-16 10 876,1 1 0,-1 0-1,2 0 1,-1 1 0,22-7 0,-29 11 616,0 2 1,0-1-1,0 0 0,1 1 0,-1 0 0,0 0 0,0 0 0,0 0 0,1 1 0,-1-1 0,0 1 1,0 0-1,0 1 0,0-1 0,0 1 0,5 2 0,-4-1-114,0 0-1,0 0 1,1 0 0,-1-1-1,1 1 1,0-2 0,0 1-1,0 0 1,0-1 0,7 0 0,11 1-246,31-3 0,-22 0 30,169 1-424,-201 0 442,-1 0 1,1 0-1,-1 0 0,0 0 0,1 0 1,-1 0-1,0 0 0,1 0 1,-1 0-1,1 0 0,-1 0 1,0 0-1,1 1 0,-1-1 0,0 0 1,1 0-1,-1 0 0,0 0 1,1 1-1,-1-1 0,0 0 1,0 0-1,1 1 0,-1-1 0,0 0 1,0 0-1,1 1 0,-1-1 1,0 0-1,0 1 0,0-1 0,1 0 1,-1 1-1,0-1 0,0 0 1,0 1-1,0-1 0,0 1 1,0-1-1,0 1 0,0-1-27,0 1 1,0 0-1,-1-1 0,1 1 1,0-1-1,-1 1 0,1 0 0,0-1 1,-1 1-1,1-1 0,-1 1 0,1-1 1,-1 1-1,1-1 0,-1 0 0,1 1 1,-1-1-1,0 1 0,1-1 0,-1 0 1,1 0-1,-1 1 0,0-1 1,0 0-1,-24 4-2239,-5-3-4706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42.1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17 361 11178,'0'0'9645,"2"16"-9723,9 56-510,-10-59 291,-1-1 0,0 1 0,0 0 0,-2-1 0,1 1 0,-1-1 0,-7 20 0,-2 14 99,6-7 197,5-39 4,0 0 1,0 0 0,0 0 0,0 0 0,0 0 0,0 0-1,0 0 1,0 0 0,0 0 0,0 0 0,0 0-1,0 1 1,0-1 0,0 0 0,0 0 0,0 0-1,0 0 1,0 0 0,0 0 0,0 0 0,0 0 0,0 0-1,0 0 1,0 0 0,0 1 0,0-1 0,0 0-1,0 0 1,0 0 0,1 0 0,-1 0 0,0 0-1,0 0 1,0 0 0,0 0 0,0 0 0,0 0 0,0 0-1,0 0 1,0 0 0,0 0 0,0 0 0,0 0-1,1 0 1,-1 0 0,0 0 0,0 0 0,0 0-1,0 0 1,0 0 0,0 0 0,0 0 0,0 0 0,0 0-1,0 0 1,1 0 0,0 0 74,1 0 0,-1 0 1,0-1-1,1 1 0,-1 0 0,1-1 0,-1 1 0,0-1 1,1 1-1,-1-1 0,0 0 0,0 0 0,3-1 1,15-19 556,5-11-194,-1-2 1,34-68-1,-43 76-489,20-42-1560,30-85 1,-17-1-7482,-41 120 7923,-6 12 8772,-1 22-7394,0 0 1,0-1-1,1 1 0,-1 0 0,0 0 0,0 0 0,0 0 0,0 0 0,0 0 0,1 0 1,-1 0-1,0 0 0,0 1 0,0-1 0,0 0 0,-1 1 0,1 4-59,-1 1 0,1-1 0,0 1 0,0 0 0,1-1 0,0 1 0,0 0-1,1 10 1,0 8 89,4 384 1624,-5-269-2648,4-158-542,24-114-3573,-13 60-1386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42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0 346 4761,'0'0'14146,"21"-15"-12752,68-48-578,-68 49-479,31-30-1,-43 35-291,0-1 1,-1 0-1,11-17 0,-17 22-121,1 0 1,-1 0-1,0-1 0,0 1 1,0-1-1,-1 1 1,0-1-1,0 0 1,0 0-1,-1 1 1,0-8-1,0 10-234,-1 1 1,1-1-1,-1 1 1,1-1-1,-1 1 0,0-1 1,0 1-1,0 0 1,-1-1-1,1 1 1,0 0-1,-1 0 0,0 0 1,1 0-1,-1 0 1,0 0-1,0 0 0,0 1 1,-3-3-1,-6-3-750,-1 0 0,-19-8 0,24 11 1385,7 4-239,0 0 0,0 0 0,0 0 0,-1 0 0,1-1 1,0 1-1,0 0 0,-1 0 0,1 0 0,0 0 0,0 0 1,-1 0-1,1 0 0,0 0 0,0 0 0,-1 0 0,1 0 0,0 0 1,0 0-1,-1 0 0,1 0 0,0 0 0,0 0 0,-1 0 1,1 0-1,0 0 0,0 0 0,-1 0 0,1 1 0,0-1 0,0 0 1,0 0-1,-1 0 0,1 0 0,0 0 0,0 1 0,0-1 1,0 0-1,-1 0 0,1 1 0,0-1 0,0 0 0,0 0 1,0 1-1,-1 13 863,1-9-985,0 375 6109,0-379-6066,0 0-1,0-1 1,0 1 0,1 0-1,-1 0 1,0-1 0,0 1-1,1 0 1,-1-1 0,1 1-1,-1 0 1,0-1-1,1 1 1,-1-1 0,1 1-1,-1 0 1,1-1 0,0 1-1,-1-1 1,1 0 0,-1 1-1,1-1 1,0 1 0,-1-1-1,1 0 1,0 0 0,0 1-1,-1-1 1,1 0 0,0 0-1,0 0 1,-1 0 0,2 0-1,31 0 308,-22 0-288,7-1-42,-12 0-366,-10-1-631,-12 0-1466,-8-2-4771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42.8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15307,'0'0'5633,"31"73"-8266,-31-68-527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43.1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0 349 17411,'0'0'3670,"20"-15"-3255,6-4-278,100-86 249,-74 55-326,-2 1-190,59-45 0,-105 92-36,0-1 0,-1 1 0,1 0 1,0 0-1,9-3 0,-11 4-166,-2 4 108,-1 5 222,-1 0 1,0-1-1,0 1 0,-1-1 0,0 1 1,0-1-1,0 0 0,-9 12 1,4-5 19,-66 109 199,-20 38 36,43-57 100,-65 196 0,112-287-586,12-35-3285,3-15 961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43.5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55 13410,'0'0'5010,"4"21"-3666,0-5-1292,4 23 60,-2 1 1,2 42-1,-6 22 203,3 49-62,-5-149-254,4 31 39,-3-34-45,-1 1 0,0 0 0,1 0 0,-1-1 1,1 1-1,0-1 0,0 1 0,-1 0 0,1-1 0,0 1 0,0-1 0,0 0 1,1 1-1,-1-1 0,2 2 0,-2-3-6,-1 0 0,0 1-1,1-1 1,-1 0 0,1 0 0,-1 0 0,1 0-1,-1 0 1,0 0 0,1 0 0,-1 0 0,1 0-1,-1 0 1,1 0 0,-1 0 0,1 0-1,-1 0 1,0 0 0,1 0 0,-1 0 0,1-1-1,-1 1 1,0 0 0,1 0 0,-1-1 0,1 1-1,-1 0 1,11-11-39,-10 10 38,7-11 0,0 0 1,0-1-1,7-19 1,-1 5-22,25-52-264,163-286-5003,-186 344 11553,-34 22-5270,-31 5 1,30-3-1741,-30 2 1,-100 0-1763,145-4 2560,0-1 0,0 1 0,0 0 1,0 0-1,0 0 0,0 0 0,0 0 0,0 1 0,1 0 1,-1 0-1,-5 4 0,8-5-29,1-1 0,-1 1 1,1-1-1,0 1 0,0-1 0,-1 1 0,1-1 0,0 1 1,0 0-1,-1-1 0,1 1 0,0-1 0,0 1 1,0 0-1,0-1 0,0 1 0,0 0 0,0-1 0,0 1 1,0-1-1,0 1 0,0 0 0,1-1 0,-1 1 0,0-1 1,0 1-1,1-1 0,-1 1 0,0 0 0,1-1 1,-1 1-1,1 0 0,13 14-33,93 60 1894,-65-47-887,43 37 0,-18-4-250,59 48-647,-123-106-608,4 3 754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44.0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10298,'0'0'12010,"89"137"-11242,-63-97-359,0-6-257,-10 1-136,5-11 56,-11-4-72,-5-10-320,-5-25-6762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44.4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0 207 17299,'0'0'1020,"26"-9"-960,5-2-47,120-48 139,-63 16 511,53-21 437,-129 59-969,1 1 1,-1 1-1,1 0 1,0 1-1,22-2 1,-34 4-130,-1 0 0,0 0 0,0 0 0,0 0-1,0 0 1,0 0 0,0 1 0,0-1 0,0 0 0,1 0 0,-1 0 0,0 0 0,0 0-1,0 0 1,0 0 0,0 0 0,0 0 0,0 0 0,0 0 0,0 0 0,0 0 0,0 0-1,1 1 1,-1-1 0,0 0 0,0 0 0,0 0 0,0 0 0,0 0 0,0 0-1,0 0 1,0 0 0,0 1 0,0-1 0,0 0 0,0 0 0,0 0 0,0 0 0,0 0-1,0 0 1,0 0 0,0 0 0,0 1 0,0-1 0,0 0 0,0 0 0,0 0 0,-1 0-1,1 0 1,0 0 0,0 0 0,0 0 0,1 12 164,-2-1 1,1 0-1,-1 1 0,-1-1 1,0 0-1,0 0 1,-1 0-1,-9 19 0,-14 17 176,-45 60-1,65-99-338,-2 6-158,6-10 33,0-1-1,0 1 1,-1-1 0,1 0 0,-4 5-1,5-7-220,-1 0 1,1 0-1,-1 0 0,1 0 0,0 0 0,-1-1 0,0 1 0,1 0 0,-1-1 0,-1 1 1,-11 0-4094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44.8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30 16723,'0'0'5233,"26"40"-7465,-5-45 303,5-20-2360,-10 5-3888</inkml:trace>
  <inkml:trace contextRef="#ctx0" brushRef="#br0" timeOffset="1">0 30 8305,'136'-29'7770,"-136"43"-6450,-6 6-400,1 0 25,-10 9-489,4-9-240,1 5-216,-11-1-384,5-4-1569,1-5-3712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45.1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0 172 9914,'0'0'10130,"104"-14"-9002,-62-11-336,5-4-368,-5-1-216,-6 1-160,-10 4 0,-10 10-40,-11 10-8,-31 35-920,-10 9-4833,-6 5-5225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37.19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0 232 11322,'0'0'5738,"13"0"-4621,0 0-691,64-3 1104,-67 2-1422,0 0-1,-1-1 1,1 0 0,0-1 0,15-7 0,1-3 143,-2-1 1,39-29-1,40-42 104,-68 55-339,-28 24-37,-5 4-8,-1 0-1,1 0 0,0 1 1,0-1-1,0 1 0,0 0 1,0-1-1,0 1 0,0 0 1,1 0-1,-1 0 0,4-1 1,-6 3 8,0-1 0,0 0-1,0 0 1,0 0 0,1 0 0,-1 0 0,0 0 0,0 0 0,0 0 0,0 0 0,0 0 0,1 1 0,-1-1 0,0 0 0,0 0 0,0 0 0,0 0 0,0 0 0,0 1 0,0-1-1,0 0 1,0 0 0,0 0 0,1 0 0,-1 1 0,0-1 0,0 0 0,0 0 0,0 0 0,0 0 0,0 1 0,0-1 0,0 0 0,0 0 0,0 0 0,-1 0 0,1 1-1,0-1 1,0 0 0,0 0 0,0 0 0,0 0 0,0 1 0,0-1 0,0 0 0,0 0 0,-1 0 0,1 3-351,-1 0 1,0 0-1,0 0 1,0-1-1,0 1 1,-2 3-1,-20 24-4625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45.4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0 301 10162,'0'0'7487,"23"-11"-6266,73-41-308,-84 45-765,-1 0 0,0-1 0,-1 0 1,0-1-1,15-16 0,-10 9-28,108-125 252,-120 136-433,-6 4-565,-18 1-4925,-23 4 0,23-3-2224</inkml:trace>
  <inkml:trace contextRef="#ctx0" brushRef="#br0" timeOffset="1">214 1 592,'0'0'16463,"-2"23"-16011,0 11-140,-11 116 1554,-16 156 325,28-263-2850,3-47 35,3-5 277,-1 0-1,0 0 1,0 0-1,-1 0 1,-1-1-1,3-11 1,2-12-2412,4-7-3249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45.8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120 125 9538,'0'0'4752,"20"-19"-4146,63-58-156,-77 72-381,-1 0 0,1 1 0,-1 0 0,8-4 0,-12 8-21,0-1 1,0 1-1,1 0 0,-1-1 1,0 1-1,1 0 0,-1 0 1,0 0-1,1 0 0,-1 0 1,0 0-1,2 0 1,8 1 466,-11-1-471,1 0 1,-1 0-1,1 0 1,-1 0-1,0 0 0,1 0 1,-1 0-1,1 1 1,-1-1-1,1 0 1,-1 0-1,0 0 0,1 1 1,-1-1-1,0 0 1,1 1-1,-1-1 0,0 0 1,1 1-1,-1-1 1,0 0-1,1 1 1,-1-1-1,0 0 0,0 1 1,0-1-1,1 1 1,-1-1-1,0 1 0,0-1 1,0 0-1,0 1 1,0 0-1,1 20 1216,-2-11-897,-1 47 631,-13 68 0,2-11-666,11-88-297,-2-9-15,-1-13-162,4-4 106,1 0 1,-1 0-1,1 0 1,0-1-1,-1 1 1,1 0 0,0 0-1,-1-1 1,1 1-1,0 0 1,0-1-1,-1 1 1,1 0-1,0-1 1,0 1-1,-1 0 1,1-1-1,0 1 1,0-1 0,0 1-1,0 0 1,-1-2-1,-19-74-5990,10 37 1081</inkml:trace>
  <inkml:trace contextRef="#ctx0" brushRef="#br0" timeOffset="1">120 125 13234,'78'54'4369,"-83"-54"-2976,5 5-633,0 10 40,-5 9-64,-1 1-296,6 0-304,-5-1-40,0 1 16,-5-1-104,-6-4-16,-5 5-160,0-6-632,-20 6-672,9-5-617,1-6-2888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46.1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0 177 16427,'0'0'3701,"26"0"-2874,-3 1-569,1 0 28,1-2 0,-1 0 0,0-1 0,0-2 0,27-6 0,249-98 2403,-245 86-2459,34-8-292,-106 45-1674,-17 8-409,-12 2-3389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46.8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1 336 13634,'0'0'2560,"21"-4"-499,-5 1-1699,9-1-3,0-2 0,0 0-1,0-2 1,25-11 0,12-14 527,69-49 1,-59 36-395,-56 32-428,-15 13-28,-4 0-80,0 1 0,0 0 0,0-1-1,0 1 1,0 0 0,0 1 0,-1-1 0,-2 1 0,0 0-246,4-1 235,-9 1-804,0 0-1,0 0 0,-12-2 1,19 0 418,1 1 1,-1-1-1,0 0 0,1 0 1,-1 0-1,1-1 1,0 1-1,-1-1 0,1 0 1,0 0-1,0 0 1,0 0-1,-3-3 0,0-2-627,0 1 1,1-1-1,0 0 0,-5-9 0,-7-15 3103,13 23-241,-6 0 5949,9 9-7621,1 0-1,-1 0 1,1 0 0,-1 0 0,1-1 0,-1 1 0,1 0-1,0 0 1,0 0 0,-1 0 0,1 0 0,0 1-1,0 0 1,-8 106 638,-17 72-361,-7-2 1,-58 178-1,21-145-261,67-205-162,2-5-3,0 1 0,0-1 0,0 0 0,0 0 0,-1 0 0,1 0 1,-1 0-1,1 0 0,-1 0 0,1 0 0,-1 0 0,1 0 0,-1 0 1,0 0-1,0 0 0,0 1 0,2-17-1001,33-127-3905,-13 60-2141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47.2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1 10730,'0'0'9121,"0"26"-8783,0 180 466,1-101 150,-6 195-173,2-265-1004,1-30-552,1-29-323,7-132-4375,4 72-2157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47.5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 14683,'0'0'2756,"11"-2"-2751,36-4-6,-47 5 2,1 1 1,0 0-1,0 0 1,0-1-1,-1 1 1,1 0-1,0 0 1,0 0-1,0 0 1,0 0-1,0 0 1,-1 0-1,1 0 1,0 1-1,0-1 1,1 1-1,-1 1 53,0 0 0,0 1-1,0-1 1,0 0-1,0 1 1,-1-1 0,1 1-1,-1-1 1,0 1-1,0-1 1,0 1 0,0-1-1,0 1 1,-1 4 0,0 7 206,6 92 1136,1 9-113,-6 408 1414,-6-540-2785,0-3-336,1 0 1,-4-27-1,3 5-186,-13-52-1958,2 1-2233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47.9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26 1 13714,'0'0'4765,"0"24"-4472,0 3-140,-5 128 583,-5-87-156,6-43 264,-3 47 0,7-71-787,0 1 0,0-1-1,0 0 1,1 0-1,-1 0 1,0 0 0,1 0-1,-1 0 1,0 0-1,1 0 1,-1 0 0,1 0-1,0 0 1,-1-1-1,1 1 1,0 0-1,-1 0 1,1 0 0,1 0-1,18 10 771,-8-5-419,-6-2-328,-4-4-138,-1 1 0,0-1 1,1 1-1,-1 0 0,0 0 1,1-1-1,-1 1 0,0 0 1,0 0-1,0 0 0,0 0 1,0 0-1,0 1 0,0-1 1,1 2-1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55.3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9 10386,'0'0'4188,"2"-8"2847,31 32-5838,-23-18-948,0 1 0,8 8 0,-17-13-361,0-1 0,0 0 0,-1 0 0,1 1 0,0-1 0,-1 0 0,0 1 0,1-1-1,-1 1 1,0-1 0,1 0 0,-1 1 0,0-1 0,0 1 0,0-1 0,0 1 0,-1 1 0,1 4-1391,0 4-3415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55.7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16947,'0'0'6882,"73"118"-6482,-57-94-272,-6-4-128,1-5-8,-11-5-592,0-1-1041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56.5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0 150 15243,'0'0'6656,"18"0"-5676,-4 1-783,-2-1-72,1 0-1,0 0 0,0-1 1,0-1-1,-1 0 1,1-1-1,17-5 1,-6-2-35,1-1-1,-1-2 1,-1 0 0,37-27 0,-33 21-66,-19 14-32,0 0 0,11-10 0,-13 12-475,-8 9-216,-8 11-1109,-9 11-2568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37.52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236 1 144,'0'0'16739,"0"137"-16547,0-77-120,0 6 176,-5 10 296,-11-5 152,-11 0 145,0-5-57,-5-10-128,0-10-312,-11-16-344,11-5-320,10-20-2137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56.8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16667,'0'0'4153,"0"128"-4161,0-124-544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57.2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552 1 13410,'0'0'3053,"4"19"-2572,-1-5-419,-1-4-21,0 0 0,-1 0 0,1 18 0,-3-22-28,1-1 0,-1 1 0,0-1 0,0 1 0,0-1 0,-1 0 0,0 0 0,0 1 0,-1-1 0,1 0 0,-6 7 0,-24 30-219,-44 45 0,57-67-78,-37 37-292,-3-2 0,-2-3 1,-124 81-1,133-102 3869,50-31-2585,5 0-510,5 0-90,0-1 0,0 0 0,0 0 1,0-1-1,15-5 0,38-20 753,-31 12-545,211-114 1382,-78 38-1401,-70 37-508,-138 78-3017,9 0-653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57.5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7737,'0'0'8243,"0"6"-7908,8 67 248,-1-17 322,10 488 1723,-18-406-2164,1-24-83,17 420 988,-12-504-1490,-5-30 115,0 0 0,0 0 1,0-1-1,0 1 0,0 0 1,0 0-1,0 0 0,0 0 0,0 0 1,0 0-1,0 0 0,1 0 1,-1 0-1,0-1 0,0 1 1,0 0-1,0 0 0,0 0 1,0 0-1,0 0 0,0 0 1,0 0-1,0 0 0,0 0 1,1 0-1,-1 0 0,0 0 1,0 0-1,0 0 0,0 0 1,0 0-1,0 0 0,0 0 0,0 0 1,1 0-1,-1 0 0,0 0 1,0 0-1,0 0 0,0 0 1,0 0-1,0 0 0,0 0 1,0 0-1,0 0 0,1 0 1,-1 0-1,0 0 0,0 0 1,0 0-1,0 0 0,0 0 1,0 0-1,0 0 0,0 1 1,0-1-1,0 0 0,0 0 0,0 0 1,1 0-1,-1 0 0,0 0 1,0 0-1,0 0 0,0 0 1,0 1-1,5-27-529,14-149-4478,-13 82-5373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57.9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1 178 14483,'0'0'3384,"104"0"-2391,-52-15 135,5 1-344,-5-1-280,1-5-176,-12 5-88,-9 1-120,-12-1 8,-4 0-128,-6 5 0,-10 0-128,-5-4-384,-16 4-2120,-5 0-3690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58.3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15387,'0'0'3099,"0"30"-2871,0 354 2067,10 118-353,-9-365-1810,3-379-3469,-3 125-1086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58.6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156 99 13730,'0'0'4129,"-52"128"-3729,16-55-400,10 11-8,0-20 8,10-25 88,16-19-88,5-20-808,21-44 608,11-15 200,10-20 0,26-44-824,-16 15-1360,-5 14-2273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59.0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11 202 5521,'0'0'13194,"18"-11"-11801,55-39-421,-46 30-400,39-39 0,-16 14-459,-25 29-111,-23 15-26,-3 14 6,0 0 1,-1 0 0,0 0-1,-1-1 1,0 1 0,-1-1 0,-11 23-1,-1 6 13,-113 301 62,36-53-33,91-275-32,2-20-20,1-1 0,0 1 0,1 0 0,-1 0 0,1 0 1,0 0-1,1 1 0,3-7 0,29-48-47,-26 45-12,6-8 10,1 1 0,0 0 0,2 1 1,0 1-1,1 1 0,40-31 0,-56 48 88,0 0-1,0 0 1,-1 0 0,2 0-1,-1 0 1,0 1-1,0-1 1,1 1 0,-1 0-1,0 0 1,1 0-1,-1 1 1,1-1-1,3 1 1,-6 0 3,-1 0 1,1 0-1,-1 0 1,1 1-1,0-1 1,-1 0-1,1 1 1,-1-1-1,1 0 0,-1 1 1,1-1-1,-1 0 1,0 1-1,1-1 1,-1 1-1,0-1 0,1 1 1,-1-1-1,0 1 1,1-1-1,-1 1 1,0 0-1,0-1 1,0 1-1,1-1 0,-1 1 1,0 0-1,0-1 1,0 1-1,0 1 1,1 23 496,-2-19-347,1 13 53,-2 0 0,-1 0 0,0 0 0,-1-1 0,-1 0 0,-12 31 0,3-18-122,-1-1-1,-35 54 0,49-84-112,-4 8-27,-1 0 0,0 0 0,0 0-1,-13 10 1,18-17-98,-1 1 0,1-1 0,-1 0 0,1 0 0,-1 0 0,1 0 0,-1 0 0,1-1 0,-1 1 0,0 0 0,0-1 0,1 0 0,-1 1 0,0-1 0,0 0 0,0 0 0,1 1 0,-1-2 0,0 1 0,0 0-1,0 0 1,1 0 0,-1-1 0,0 1 0,0-1 0,1 0 0,-1 1 0,0-1 0,1 0 0,-1 0 0,1 0 0,-3-2 0,-17-22-6852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59.3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3264,'0'0'15484,"89"118"-14036,-47-74-72,-1 5-192,6 0-527,-5-4-345,0-6-168,-11-14-144,-5-6-296,-10-9-497,-16-20-4664,-6-14-5289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29:59.7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1 257 10642,'0'0'9626,"125"-64"-7994,-68 34-360,6 1-359,-1-6-145,1 6-400,-11 4-280,-10 0-32,-16 16-56,-5-1-96,-63 44-1600,-5 1-2825,-5 4-5314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00.0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60 16539,'0'0'2881,"15"157"-2033,-10-93-16,-5-5-216,0 5-360,0-14-128,0-11-64,0-14-64,0-21-16,6-53-1688,4-15-929,1-5-4264</inkml:trace>
  <inkml:trace contextRef="#ctx0" brushRef="#br0" timeOffset="1">157 1 5697,'0'0'14275,"0"152"-14115,0-93 584,0-4 232,0 4-384,0-5-264,0-10-192,0-5-136,0-14 0,0-10-288,-16-15-1936,6-20-2921,-6-4-8114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29.29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12818,'0'0'4176,"0"4"-3851,0-3-281,0 1 0,0-1 0,1 1 1,-1 0-1,1-1 0,-1 1 0,1-1 0,-1 1 0,1-1 0,0 1 1,1 1-1,0 1 23,-2-2-51,5 5 190,-4-6-170,4 8 70,-5-3-17,1-1 0,0 1 1,3 9-1,0 1 63,6 72 441,-6-42-292,26 380 2561,-30-421-2817,-3-4-59,-1-6-337,0 1-1,0-1 1,0 0 0,1-1-1,0 1 1,-3-6 0,2 5-430,-15-31-5065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45.64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16507,'0'0'3161,"32"112"-2921,-27-87-112,1-10-120,5-4 64,-11-1-64,5-5-8,0-5-192,1 0-3657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00.3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1 423 14995,'0'0'4794,"19"-6"-4444,-2 1-240,-3 2-32,0-1 0,0-1 0,0 0 1,-1-1-1,0-1 0,0 0 0,13-10 1,13-13 19,49-48 1,27-43-2340,-27 28-2637,-78 81 4334,-8 10 491,0 0 0,-1 0 0,1 0 1,0 0-1,0 0 0,0 1 0,1-1 0,-1 1 0,0-1 1,1 1-1,-1 0 0,6-2 0,-8 2 91,0 1 1,0 0-1,0 0 1,1 0-1,-1 0 1,0 0-1,0 0 1,1 0-1,-1 0 1,0 0-1,0 0 0,0 0 1,1 0-1,-1 1 1,0-1-1,0 0 1,1 0-1,-1 0 1,0 0-1,0 0 1,0 0-1,0 0 1,1 1-1,-1-1 0,0 0 1,0 0-1,0 0 1,0 0-1,1 1 1,-1-1-1,0 0 1,0 0-1,0 0 1,0 1-1,0-1 0,0 0 1,0 0-1,0 0 1,0 1-1,0-1 1,1 12 1132,-1-7-552,-2 21 1213,-1 0 0,-8 39-1,-4 31 19,14-6-1675,1-90-208,0 0 0,0 0 1,0 1-1,0-1 0,0 0 0,0 1 1,0-1-1,0 0 0,0 1 0,0-1 1,0 0-1,0 1 0,1-1 0,-1 0 1,0 0-1,0 1 0,0-1 0,0 0 1,0 1-1,1-1 0,-1 0 0,0 0 1,0 0-1,1 1 0,-1-1 1,0 0-1,0 0 0,1 0 0,-1 1 1,0-1-1,0 0 0,1 0 0,-1 0 1,0 0-1,1 0 0,-1 0 0,0 0 1,0 0-1,1 0 0,0 0-62,0 0 0,0 0 0,0 0-1,0-1 1,0 1 0,0 0 0,-1-1 0,1 1 0,0-1-1,0 1 1,0-1 0,-1 1 0,2-2 0,0 0-198,-1 0-1,1 0 1,-1 0 0,0 0 0,1 0 0,1-5-1,7-21-3633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00.7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146 1 18259,'0'0'5001,"0"19"-4735,0 130 6,0-123-228,-17 511 683,15-502-727,0-11-37,0-1 0,-1 1 0,-2 0 0,-11 37 0,15-58-27,0-1 1,0 1 0,-1 0 0,1-1 0,-1 1-1,1-1 1,-1 1 0,0-1 0,0 0-1,0 0 1,0 0 0,-6 4 0,5-4-306,-1 0 1,1-1-1,-1 0 1,0 1-1,0-1 1,0 0-1,0-1 1,-8 1-1,-18 0-5121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01.3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148 0 13202,'0'0'5393,"0"21"-4744,0 71-161,0 99 1949,1-185-2405,-1 0-1,-1 0 1,1 0-1,-1 0 1,0 0-1,0 0 1,0 0-1,-1 0 1,0-1-1,0 1 1,-1-1-1,-5 9 1,8-13-66,0-1 0,0 1 0,-1-1 0,1 1 0,0-1 0,-1 0 0,1 1 0,-1-1 0,1 1 0,-1-1 0,1 0 1,-1 1-1,1-1 0,-1 0 0,1 0 0,-1 1 0,1-1 0,-1 0 0,1 0 0,-1 0 0,1 0 0,-1 0 0,0 0 0,1 1 1,-1-1-1,1-1 0,-1 1 0,0 0 0,1 0 0,-1 0 0,1 0 0,-1 0 0,1 0 0,-1-1 0,1 1 0,-1 0 0,1 0 0,-1-1 1,1 1-1,-1 0 0,1-1 0,-1 1 0,1-1 0,-1 1 0,1-1 0,0 1 0,-1 0 0,1-1 0,0 1 0,-1-2 0,-2-3-567,-1 0-1,1-1 1,-4-9-1,6 12 426,-5-10-544,-7-18-844,-2 0 1,-21-34 0,27 56 3233,4 4 825,5 5-2419,0 0-1,0 0 1,0 0 0,0 0-1,0 0 1,0-1-1,0 1 1,0 0 0,0 0-1,0 0 1,0 0 0,0 0-1,0 0 1,0 0 0,0-1-1,0 1 1,0 0 0,0 0-1,0 0 1,1 0 75,-1 0-75,0 0-1,0 0 1,0 0 0,0-1-1,0 1 1,0 0 0,0 0-1,0 0 1,1 0 0,-1 0-1,0 0 1,0 0 0,0 0-1,0 0 1,0 0-1,0 0 1,0 0 0,1 0-1,-1 0 1,0 0 0,0 0-1,60-17 164,-38 10 196,2 0-1,34-4 1,-6 5-170,-51 7-262,-1-1 0,0 1-1,0 0 1,0 0-1,0-1 1,0 1-1,0 0 1,0 0 0,0-1-1,0 1 1,-1 0-1,1 0 1,0-1 0,0 1-1,-1 1 1,-8 15 9,0 0 1,-21 30-1,7-13-168,-35 49-332,9-15 391,49-67 108,-1-1 1,0 1 0,1 0 0,-1 0-1,1 0 1,-1 1 0,1-1 0,-1 0-1,1 0 1,0 0 0,0 0 0,-1 0-1,1 0 1,0 1 0,0-1 0,0 0-1,0 2 1,1-2 21,-1 0-1,1 0 1,-1-1 0,0 1-1,1 0 1,-1-1 0,1 1-1,0 0 1,-1-1 0,1 1-1,0 0 1,-1-1-1,1 1 1,0-1 0,-1 0-1,1 1 1,0-1 0,1 1-1,4 1 199,1-1-1,-1 0 1,0 0-1,1 0 0,7-1 1,-6 1-62,167-1 1679,-108-9-3337,-82 9-904,-9 0-2664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01.9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151 1 13674,'0'0'6770,"-15"167"-5386,-1-93-24,0 10-471,-5-1-377,1-4-272,-1-10-176,5-5-64,0-15 0,6-19-256,10-21-480,0-68-2145,21-5-8,-6-14-2464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02.3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6 320 16347,'0'0'4281,"0"143"-3697,0-79-176,-6-10-120,6-5-168,0-14-120,0-25-648</inkml:trace>
  <inkml:trace contextRef="#ctx0" brushRef="#br0" timeOffset="1">240 168 10866,'0'0'6305,"115"-89"-5161,-63 60-719,-16 9-201,-4 5 240,-6 5-240,-11 10-128,-10-5-96,-36 5-2745,0 0-464,5 0-3136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02.8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204 1 12514,'0'0'4292,"0"25"-3402,4 167 1102,2 254 1256,-5-429-3140,-1 3 43,0 1-1,-1-1 0,-8 40 0,9-60-148,0 0 0,0 0-1,0 1 1,0-1 0,0 0 0,0 0-1,0 1 1,0-1 0,0 0 0,0 0 0,0 1-1,-1-1 1,1 0 0,0 0 0,0 1-1,0-1 1,0 0 0,0 0 0,-1 0 0,1 1-1,0-1 1,0 0 0,0 0 0,-1 0-1,1 0 1,0 1 0,0-1 0,0 0 0,-1 0-1,1 0 1,0 0 0,0 0 0,-1 0-1,1 0 1,0 0 0,0 0 0,-1 0 0,1 0-1,0 0 1,0 0 0,-1 0 0,1 0-1,0 0 1,0 0 0,-1 0 0,1 0 0,0 0-1,0 0 1,-1 0 0,1 0 0,0-1-1,0 1 1,-1 0 0,1 0 0,0 0 0,0 0-1,0-1 1,0 1 0,-1 0 0,1 0-1,0 0 1,0-1 0,-12-15-199,11 15 164,-32-44-321,23 33 275,1-1 0,-9-13 0,16 21 15,-1 0 1,1 1-1,0-1 0,1 0 0,-1-1 1,1 1-1,0 0 0,0 0 0,0-11 1,0-6-254,1 13 175,-1 1 0,1-1 0,1 1 1,-1-1-1,1 1 0,1 0 0,0-1 0,5-13 0,-5 17 35,0 0-6,0 0-1,1 0 1,0 0-1,-1 0 1,2 1 0,-1-1-1,0 1 1,8-7-1,-11 11 112,0 0 0,0 0-1,0-1 1,0 1 0,1 0-1,-1 0 1,0 0-1,0 0 1,1 0 0,-1-1-1,0 1 1,0 0 0,0 0-1,1 0 1,-1 0-1,0 0 1,0 0 0,1 0-1,-1 0 1,0 0 0,0 0-1,1 0 1,-1 0 0,0 0-1,1 0 1,-1 0-1,0 0 1,0 0 0,0 0-1,1 0 1,-1 0 0,0 1-1,0-1 1,1 0 0,-1 0-1,0 0 1,0 0-1,0 0 1,1 1 0,-1-1-1,0 0 1,0 0 0,0 0-1,0 1 1,1-1 0,-1 0-1,0 0 1,0 1-1,0-1 1,1 14 92,-1-10-58,1 32 474,-2 40 5,0-66-470,0-1 0,0 1 1,-1 0-1,-1-1 0,-5 15 0,8-24-40,-3 6 20,1 0 0,0 0-1,0 0 1,0 0 0,0 0-1,1 0 1,0 7 0,1-12 0,0 0-1,0-1 1,0 1-1,0-1 1,1 1-1,-1-1 1,0 1-1,0-1 1,1 0-1,-1 1 1,0-1 0,0 1-1,1-1 1,-1 1-1,1-1 1,-1 0-1,0 1 1,1-1-1,-1 0 1,1 1 0,-1-1-1,1 0 1,-1 0-1,1 0 1,-1 1-1,1-1 1,-1 0-1,1 0 1,-1 0 0,1 0-1,-1 0 1,1 0-1,-1 0 1,2 0-1,9 3 84,-11-2-123,0 0 1,1-1 0,-1 1 0,0 0-1,0 0 1,0-1 0,0 1 0,1 0 0,-1 0-1,0-1 1,0 1 0,-1 0 0,1 0-1,0-1 1,0 1 0,0 0 0,-1 1-1,1-1-79,-1 1 22,1-1 0,-1 1 1,1-1-1,-1 1 0,1-1 0,-1 1 0,0-1 1,0 0-1,0 1 0,0-1 0,0 0 0,-1 2 1,-82 80-4932,34-43-791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03.2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0 542 13850,'0'0'2205,"22"-10"-1141,150-70 1189,-6-16-299,-9-13-790,19-12-274,-123 89-689,95-40 0,-141 68-199,0 1-1,1 0 1,-1 0-1,1 1 1,0 0-1,-1 0 1,15-1-1,-20 3-35,-8 6-143,0-1 1,0-1 0,-1 1-1,-7 3 1,4-2-110,-8 4-905,0 0-1,-1-1 1,0-1-1,0-1 1,-31 7-1,7-7-3529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03.7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16 4520,'0'0'11419,"2"-3"-11412,-1 2 7,-1 0 1,1 0-1,-1 0 1,1 0-1,0 1 1,-1-1-1,1 0 1,0 0-1,0 0 1,0 1-1,0-1 1,-1 0-1,3 0 1,-2 3 215,2 10 91,-1 0-1,0-1 1,-1 1 0,0 16 0,1 0-2,0 203 1828,-3-125-1217,1-68-644,-1 51 686,0-84-859,1-1 0,-1 1 0,0-1 0,-1 0 0,1 0 0,-3 6 0,3-9-85,1 0 1,-1 1-1,1-1 0,-1 0 1,0 0-1,0 0 0,0 0 1,1 0-1,-1 0 0,0 0 0,0 0 1,-1 0-1,1 0 0,0-1 1,0 1-1,0 0 0,0-1 1,-1 1-1,1-1 0,0 1 1,-1-1-1,1 0 0,-3 1 1,3-1-33,0 0 1,0-1-1,1 1 0,-1 0 1,0 0-1,0-1 1,0 1-1,0-1 0,0 1 1,1-1-1,-1 1 1,0-1-1,0 1 1,1-1-1,-1 0 0,1 1 1,-1-1-1,0 0 1,1 0-1,-1 0 0,1 1 1,-1-3-1,-10-24-247,8 16 106,-37-127-4657,19 60-903,19 71 5499,-6-14-1310,8 20 1733,0 0 0,-1 1 1,1-1-1,-1 0 0,1 1 0,-1-1 0,0 1 0,1-1 1,-1 1-1,1 0 0,-1-1 0,0 1 0,0-1 0,1 1 1,-1 0-1,0 0 0,0-1 0,1 1 0,-1 0 0,0 0 1,0 0-1,-1 0 0,0 2 552,0 9-50,0 0-1,0 0 0,1 1 0,1 13 1,-1 5 257,-1 37 134,3-41-1013,-1-26-101,0 0 1,0 0-1,0 0 1,0 1-1,0-1 1,0 0-1,0 0 1,0 0 0,0 0-1,0 0 1,0 0-1,0 0 1,0 0-1,0 0 1,0 0-1,0 1 1,0-1-1,0 0 1,0 0 0,0 0-1,1 0 1,-1 0-1,0 0 1,0 0-1,0 0 1,0 0-1,0 0 1,0 0-1,0 0 1,0 0 0,0 0-1,0 0 1,0 0-1,1 0 1,-1 0-1,0 0 1,0 0-1,0 0 1,0 0-1,0 0 1,0 0-1,0 0 1,0 0 0,0 0-1,1 0 1,-1 0-1,0 0 1,0 0-1,0 0 1,0 0-1,0 0 1,0 0-1,0 0 1,4 0-73,-1-1 0,0 1 1,0-1-1,1 0 0,-1 0 0,0 0 0,0 0 0,0-1 1,0 1-1,5-4 0,28-23-70,-26 20 106,10-8 21,0 1 0,31-18 1,-42 27 110,1 2 1,0-1-1,0 1 1,0 1-1,1 0 1,-1 0-1,1 1 1,14-1-1,-15 2 43,1 0 136,-1 1-1,1 0 1,0 0 0,17 4-1,-26-4-221,0 1-1,1 0 0,-1-1 1,0 1-1,0 0 0,0 0 1,0 0-1,0 0 1,0 0-1,0 1 0,0-1 1,-1 1-1,1-1 0,0 1 1,-1 0-1,1-1 0,-1 1 1,0 0-1,1 0 0,-1 0 1,0 0-1,0 0 1,0 0-1,-1 1 0,1-1 1,0 0-1,0 3 0,-1-4-48,0 0-1,0-1 0,0 1 1,0-1-1,0 1 0,0-1 1,0 1-1,0-1 0,0 1 1,0-1-1,0 1 0,0-1 1,0 1-1,0-1 0,0 1 1,-1-1-1,1 1 0,0-1 1,0 1-1,-1-1 0,1 1 1,0-1-1,-1 0 0,1 1 1,0-1-1,-1 1 1,1-1-1,0 0 0,-1 1 1,1-1-1,-1 0 0,1 0 1,-1 1-1,0-1-73,0 0-1,0 0 1,0 0 0,0 0-1,0 0 1,0 0 0,0 0-1,0 0 1,1 0 0,-1 0-1,0-1 1,0 1 0,0 0-1,0-1 1,0 1 0,0-1-1,-1 0 1,0-1-394,0 0 1,0-1-1,0 1 0,0 0 0,0-1 1,-2-4-1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04.3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1 188 11682,'0'0'8666,"146"-20"-7882,-104 0-264,-1 1-160,-9 4-144,-6-5-136,-6 6-80,-9 4 0,-11 0 64,0 0-64,-11-5-1184,-9-4-2529,-1 4-2512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04.8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194 94 15667,'0'0'4348,"0"21"-4122,-1 9-122,4 108 907,5-41-159,8 187 8,-16-122-884,0-161 10,0-1 0,0 1 0,0-1 1,0 1-1,0-1 0,0 0 0,0 1 0,0-1 0,-1 1 0,1-1 0,0 1 1,0-1-1,0 1 0,-1-1 0,1 0 0,0 1 0,0-1 0,-1 0 0,1 1 1,0-1-1,-1 0 0,1 1 0,-1-1 0,1 0 0,0 1 0,-1-1 0,-1 0-71,1 1-1,0-1 0,0 0 0,0 0 1,0 1-1,-1-1 0,1 0 1,0 0-1,0 0 0,-2-1 0,-2 0-377,0 0 1,0-1-1,0 1 0,-7-5 0,-42-25-3098,-5-2 162,17 14 5469,42 19-1908,-1-1 0,0 1 0,0 0 1,1-1-1,-1 1 0,0-1 0,1 1 1,-1-1-1,0 0 0,1 1 0,-1-1 1,1 0-1,-1 1 0,1-1 0,-1 0 1,1 0-1,0 1 0,-1-1 1,1 0-1,0 0 0,0 0 0,-1 1 1,1-1-1,0 0 0,0 0 0,0 0 1,0 0-1,0 0 0,0-1 0,1 0-66,-1-1 0,1 0-1,0 0 1,0 0 0,0 0 0,0 1-1,0-1 1,3-4 0,49-65 101,-40 56-185,197-224 34,-8 10-693,-189 214 524,57-76-400,-57 66 2406,-15 25-1221,-2 5-648,3 1-14,-1-1 0,0 1 0,1 0 0,0-1 0,0 1 0,0 0 0,0 6 1,1 39-62,0-27 65,-2 134 259,-38 277 1,39-428-281,0 0 0,0 0 0,-1 0 0,1-1 0,-1 1 0,-1 0 0,1-1 1,-5 7-1,7-11 5,0-1 0,0 0 0,0 0 0,0 0 0,0 0 0,0 0 0,0 1 0,0-1 0,-1 0 0,1 0 1,0 0-1,0 0 0,0 0 0,0 0 0,0 0 0,0 1 0,-1-1 0,1 0 0,0 0 0,0 0 0,0 0 0,0 0 1,-1 0-1,1 0 0,0 0 0,0 0 0,0 0 0,0 0 0,-1 0 0,1 0 0,0 0 0,0 0 0,0 0 0,0 0 1,-1 0-1,1 0 0,0 0 0,0 0 0,0-1 0,0 1 0,-1 0 0,1 0 0,0 0 0,0 0 0,0 0 0,0 0 1,0 0-1,-1-1 0,0-1-378,-1-1 0,1 1 0,-1-1 0,1 1 0,0-1 0,0 0 0,0 1 1,0-1-1,0 0 0,0 0 0,1-3 0,-2-2-946,-8-30-4162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45.97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215 0 14771,'0'0'3832,"5"127"-3816,-5-61 233,0 5 47,-11 0-96,1-5-64,-1-5-128,-10-11 48,-1 1-32,1-15 32,-6-6-56,-11-10-672,6-10-1113,5-10-2400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05.2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99 15419,'0'0'2727,"18"-8"-2561,114-48 260,-128 54-373,7-3 122,-1 0 1,2 0 0,-1 1 0,1 1-1,-1 0 1,1 0 0,0 1-1,14 0 1,-25 2-174,0 0 0,-1-1 0,1 1 0,0 0 0,0 0 0,0 0-1,0 0 1,0 0 0,0 0 0,-1 1 0,1-1 0,0 0 0,0 0 0,0 1 0,0-1 0,-1 0 0,1 1 0,0-1 0,0 1 0,-1-1-1,1 1 1,0-1 0,-1 1 0,1-1 0,0 1 0,-1 0 0,1-1 0,-1 1 0,1 0 0,-1 0 0,0-1 0,1 1 0,-1 0-1,0 0 1,1 0 0,-1 0 0,0-1 0,0 1 0,0 0 0,0 0 0,0 0 0,0 0 0,0 0 0,0 1 0,1 37 148,-2 0 0,-1 0 0,-2 0 1,-10 39-1,-6 67 215,19-136-347,1-5-14,-1 1 1,1-1-1,0 1 1,1 6-1,-1-10 5,0 0-1,0 0 1,1-1 0,-1 1-1,0 0 1,0 0-1,1-1 1,-1 1-1,1 0 1,-1 0-1,0-1 1,1 1 0,-1-1-1,1 1 1,0 0-1,-1-1 1,1 1-1,-1-1 1,1 1-1,0-1 1,-1 1 0,1-1-1,0 0 1,0 1-1,-1-1 1,1 0-1,0 0 1,0 1-1,1-1 1,4 1 95,0-1-1,1 0 1,-1 0 0,0-1 0,0 1-1,1-1 1,-1-1 0,0 1-1,0-1 1,10-4 0,-6 1-33,-1 0 0,0-1 0,0 1 0,-1-2 0,14-11 1,-20 16-60,-1 1 1,1-1-1,0 0 1,-1 0 0,1 1-1,-1-1 1,0 0 0,2-4-1,-3 5-43,0 0 1,1 0-1,-1 1 0,0-1 1,0 0-1,-1 0 0,1 0 0,0 0 1,0 1-1,0-1 0,-1 0 0,1 0 1,0 0-1,-1 1 0,1-1 0,0 0 1,-1 1-1,1-1 0,-1 0 0,1 1 1,-1-1-1,0 0 0,1 1 1,-1-1-1,1 1 0,-1-1 0,0 1 1,0 0-1,1-1 0,-1 1 0,0 0 1,0-1-1,0 1 0,-68-38-5199,33 14-2999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05.5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99 14835,'0'0'5849,"104"-29"-5009,-62 9-304,-6 0-288,-5 5-144,-10 6-104,-10 4-88,-27 19-1904,-10 6-3129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05.9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11266,'0'0'8118,"0"7"-6913,2 12-633,1-1-1,0 1 1,2-1 0,13 35-1,8 35 600,-22-73-1037,-2-10-79,-1 0 0,0 1 0,0-1 0,0 7-1,-1-12-60,0 0 0,0 1-1,0-1 1,0 0-1,0 0 1,0 0 0,0 0-1,0 1 1,0-1 0,0 0-1,0 0 1,0 0 0,0 1-1,0-1 1,0 0-1,0 0 1,0 0 0,0 0-1,1 1 1,-1-1 0,0 0-1,0 0 1,0 0-1,0 0 1,0 0 0,0 1-1,0-1 1,0 0 0,1 0-1,-1 0 1,0 0 0,0 0-1,0 0 1,0 0-1,1 0 1,-1 1 0,0-1-1,0 0 1,0 0 0,0 0-1,1 0 1,-1 0-1,8-8-2688,0-9-1386,-2-2-1637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06.3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1 135 8585,'0'0'13920,"12"6"-13554,3 2-282,-4-3-19,-1 1 1,0 0 0,16 12-1,30 17 456,-54-34-550,-1 0 1,1 0-1,0 1 0,0-1 0,0 0 0,0-1 0,1 1 0,-1 0 1,0-1-1,0 1 0,0-1 0,1 1 0,-1-1 0,0 0 0,0 0 0,1 0 1,-1-1-1,0 1 0,0 0 0,1-1 0,-1 1 0,0-1 0,0 0 1,0 0-1,0 0 0,0 0 0,0 0 0,0 0 0,0 0 0,2-3 1,4-3-559,0-1 1,-1 1 0,0-1 0,11-17-1,-18 25 565,5-7-345,2-3-221,0 1 1,13-14-1,-18 21 733,0 0 0,0 0 0,1 0 0,-1 0 0,0 1 0,1-1 0,-1 1 1,1 0-1,0-1 0,-1 1 0,1 1 0,0-1 0,0 0 0,0 0 0,5 1 0,-5 0 257,1 0-1,0 0 0,0 1 1,0-1-1,0 1 1,-1 0-1,1 0 1,0 1-1,-1-1 0,1 1 1,6 3-1,-6-2-380,-1-1 0,1 0 0,0 0 0,0-1 0,1 1 0,-1-1 0,0 0 0,0 0 0,1 0 0,-1-1 0,1 0-1,-1 1 1,0-2 0,1 1 0,-1 0 0,1-1 0,-1 0 0,0 0 0,0 0 0,9-4 0,2-2-490,0-1 0,-1-1 0,0 0 0,16-14 0,14-10-1113,-38 30 1566,0 0 1,0 0 0,0 1 0,0-1 0,0 1-1,0 1 1,1-1 0,-1 1 0,1 0 0,8 0-1,-10 1 301,1 0 0,-1 0 0,1 1 0,-1 0 0,1 0 0,-1 0 0,0 1 0,1 0 0,-1 0 0,0 0-1,9 6 1,28 17 1979,-42-24-2261,1-1 0,-1 0 0,1 0 0,-1 1 0,0-1 0,1 0-1,-1 1 1,0-1 0,0 0 0,1 1 0,-1-1 0,0 1 0,0-1-1,1 0 1,-1 1 0,0-1 0,0 1 0,0-1 0,0 1 0,0-1-1,0 1 1,0-1 0,0 1 0,0-1 0,0 0 0,0 1 0,0-1 0,0 1-1,0-1 1,0 1 0,0-1 0,0 1 0,-1-1 0,1 1 0,-11 14-497,-13 5-1262,-7-1-1897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07.5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12522,'0'0'9707,"3"13"-8625,9 31-471,9 67 0,-15 75-517,-7-143-267,2-40 70,-1 0 0,0 0 0,-1-1 0,1 1 0,0 0 0,-1 0-1,1-1 1,-3 6 0,2-31-1979,4-5-721,1 0 0,1 0 0,13-43 0,-17 66 2417,3-7-446,1-6-785,8-22 0,-10 34 2524,-1 1 0,1 0 1,0 0-1,6-7 0,-9 11-704,1 1 0,-1-1 0,1 1-1,-1-1 1,0 1 0,1-1 0,-1 1-1,1-1 1,-1 1 0,1 0 0,-1-1-1,1 1 1,-1 0 0,1 0 0,0-1-1,-1 1 1,2 0 0,-2 0-80,0 0 0,1 0 0,-1 0 0,0 0 0,0 0 0,1 1 0,-1-1 0,0 0 0,0 0 0,1 0 0,-1 1 0,0-1 0,0 0 0,0 0 0,1 0 0,-1 1 0,0-1 0,0 0 0,0 0 0,0 1 0,0-1 0,0 0 0,0 1 0,1-1 0,-1 1 0,1 24 3167,-1-21-3451,1 50 1690,0-20-1184,-6 68 0,0-74-356,-12 32-1,6-21-469,11-34-79,8-13 71,84-126 223,5-6 230,-74 110-52,-10 12-96,0 2 1,2-1-1,23-20 1,-35 34 138,9-5-33,-10 11 175,-2 6 150,-22 88 1343,14-64-879,-8 46 0,11 122-531,5-172-889,0-49 270,2-84-5566,7 32-72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07.9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110 1 7681,'0'0'15142,"3"19"-14536,7 67-313,-8-68-294,-1 0 0,-1 1-1,0-1 1,-2 0 0,0 1-1,-1-1 1,-10 34 0,13-52-7,0 1 0,-1-1 0,1 0 0,0 1 0,0-1 0,0 0 0,0 1 0,0-1 0,0 0 0,0 1 0,0-1 1,0 0-1,0 1 0,1-1 0,-1 0 0,0 1 0,0-1 0,0 0 0,0 0 0,0 1 0,0-1 0,1 0 0,-1 1 0,0-1 1,0 0-1,0 0 0,1 1 0,-1-1 0,0 0 0,0 0 0,1 0 0,-1 0 0,0 1 0,1-1 0,-1 0 0,0 0 0,1 0 0,-1 0 1,0 0-1,0 0 0,1 0 0,0 0 0,19 1 45,-9-2-32,-4 1 20,1 0-1,-1-1 1,0 1 0,0-2-1,1 1 1,-1-1 0,0 0-1,0 0 1,-1-1 0,1 0-1,9-6 1,-11 1-211,-5 8 180,0 0 0,1 0 0,-1 0 0,0 0 0,0 0 0,0 0 0,0 0-1,0-1 1,0 1 0,0 0 0,0 0 0,0 0 0,0 0 0,0 0-1,1 0 1,-1 0 0,0 0 0,0 0 0,0 0 0,0-1 0,0 1-1,0 0 1,0 0 0,0 0 0,0 0 0,0 0 0,0 0 0,0 0-1,0 0 1,0-1 0,0 1 0,0 0 0,0 0 0,0 0 0,0 0-1,0 0 1,0 0 0,0 0 0,0 0 0,0-1 0,0 1 0,-1 0-1,1 0 1,0 0 0,0 0 0,0 0 0,0 0 0,0 0 0,0 0-1,0 0 1,0 0 0,0 0 0,0 0 0,0-1 0,-1 1 0,1 0-1,0 0 1,0 0 0,0 0 0,0 0 0,0 0 0,0 0 0,0 0-1,-1 0 1,1 0 0,0 0 0,-34 18-2754,-60 42 0,57-34-118,-39 26-5467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08.2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0 231 9434,'0'0'8257,"104"-34"-7425,-52 4-55,-5 1-97,5 4 24,-10 1-288,-11 9-176,-5 0-88,-10 10-152,-11 5 0,-31 0-3137,0 0-1648,0 0-3256</inkml:trace>
  <inkml:trace contextRef="#ctx0" brushRef="#br0" timeOffset="1">229 0 6385,'0'0'14299,"0"74"-13299,0-35-224,0 6-304,0 9-264,-5 0-112,-5 0-32,-1-5-64,-4-9-120,9-16-392,-4-19-336,10-25-768,0-24-2961,5 0 584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08.6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1 218 1216,'0'0'16070,"18"7"-15155,59 19-281,-72-24-539,-1-1 0,0 0 1,1 1-1,0-2 0,-1 1 1,1 0-1,-1-1 0,1 0 1,0 0-1,-1 0 0,1-1 1,0 1-1,4-3 1,-7 3-63,4-2 4,0 0 1,-1 0 0,0 0 0,0-1 0,1 0 0,-2 0-1,1 0 1,0-1 0,-1 1 0,1-1 0,-1 0-1,6-8 1,4-6-944,22-38-1,-19 28-819,-6 9 731,19-26-1524,-27 40 2927,1 0 0,0 1 1,0-1-1,1 1 0,-1 0 1,7-5-1,-10 9-70,0-1-1,0 1 0,0-1 1,0 0-1,-1 1 0,1-1 1,0 1-1,0 0 1,0-1-1,0 1 0,0 0 1,0 0-1,1 0 0,-1-1 1,0 1-1,0 0 1,0 0-1,0 1 0,0-1 1,0 0-1,0 0 0,1 1 1,-1-1-306,0 1 0,-1 0 0,1-1 0,0 1 0,-1 0 0,1 0 0,-1-1 0,1 1 0,-1 0 0,1 0 0,-1 0 0,0 0 0,1-1 0,-1 1 0,0 0-1,0 0 1,0 0 0,1 0 0,-1 0 0,0 0 0,0 0 0,-1 1 0,2 18-192,0-13-56,-1 0 0,0 0-1,-1 0 1,1 0 0,-1 0 0,-3 11 0,-1-6-1015,-2 1 0,1-1 0,-1 0 1,-17 20-1,-6 3-7215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09.4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1 129 10338,'1'0'10487,"1"3"-10324,0 0-1,1 0 1,-1 0-1,-1 1 0,1-1 1,0 0-1,-1 1 1,1-1-1,-1 1 0,1 6 1,6 43 669,-6-32-454,15 64 754,-4-23-789,-11-54-562,0-7-843,2-14-770,-4 10 1848,10-44-2016,19-82-5489,-18 85 1478,5-16 2812,-15 59 3491,-1 1-1,0-1 0,1 0 0,-1 0 0,1 0 0,0 0 0,-1 0 0,1 0 0,0 1 0,-1-1 0,1 0 0,0 1 0,12 1 10589,-12-1-10559,2 4 125,-1 1 1,1-1-1,-1 0 1,0 1 0,-1-1-1,3 8 1,6 36 300,-6-28-615,1 10-98,-2-1 1,-1 53-1,-2-78-32,0-3-2,0-1 0,0 0 0,0 0 0,0 1-1,0-1 1,0 0 0,0 0 0,0 1 0,0-1 0,0 0 0,0 0 0,0 1-1,1-1 1,-1 0 0,0 0 0,0 1 0,0-1 0,0 0 0,0 0 0,1 0-1,-1 0 1,0 1 0,0-1 0,0 0 0,1 0 0,-1 0 0,0 0 0,0 0-1,1 0 1,-1 1 0,0-1 0,0 0 0,0 0 0,1 0 0,-1 0 0,0 0 0,0 0-1,1 0 1,-1 0 0,0 0 0,0 0 0,1 0 0,-1 0 0,0 0 0,0 0-1,1-1 1,-1 1 0,0 0 0,0 0 0,1 0 0,-1 0 0,0 0 0,0 0-1,0-1 1,1 1 0,-1 0 0,0 0 0,0 0 0,0 0 0,0-1 0,1 1-1,-1 0 1,0 0 0,0-1 0,0 1 0,6-7-2,-1 0 1,1 0-1,6-12 1,2-3 15,18-28 46,-3 5-46,1 2 0,38-41 1,-56 71-18,1-2-5,19-15 0,-17 22-41,-15 8 48,0 0 0,0 0 1,1 0-1,-1 0 0,0 0 1,0 0-1,0 0 0,1 0 1,-1 0-1,0 0 1,0 0-1,1 0 0,-1 0 1,0 0-1,0 0 0,0 0 1,1 0-1,-1 0 0,0 0 1,0 0-1,1 0 0,-1 0 1,0 1-1,0-1 0,0 0 1,0 0-1,1 0 1,-1 0-1,1 8 12,-1-3 1,-5 136 1175,4-13-728,1-72-415,1-53-48,-1 0-1,0-1 1,0 1 0,0 0 0,-1-1-1,1 1 1,-1 0 0,1-1 0,-1 1-1,0-1 1,0 1 0,0-1 0,0 1-1,-3 3 1,4-6-4,0 0-1,0 0 1,0 0-1,0 0 1,-1 0-1,1 0 1,0 1-1,0-1 1,0 0-1,0 0 1,0 0-1,0 0 1,0 0-1,-1 0 1,1 0 0,0 0-1,0 0 1,0 0-1,0 0 1,0 0-1,0 0 1,-1 0-1,1 0 1,0 0-1,0 0 1,0 0-1,0 0 1,0 0 0,0 0-1,-1 0 1,1 0-1,0-1 1,0 1-1,0 0 1,0 0-1,0 0 1,0 0-1,0 0 1,0 0-1,-1 0 1,1 0-1,0 0 1,0-1 0,0 1-1,0 0 1,0 0-1,0 0 1,0 0-1,0 0 1,0 0-1,0-1 1,-5-18-1774,5-13-2686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09.7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16987,'0'0'5850,"6"1"-5455,4 0-291,-5-1-73,0 1-1,0-1 1,0 1-1,-1 0 0,9 3 1,-11-3-28,-1 0 0,1-1 0,-1 1 0,0 0-1,1 0 1,-1 0 0,0 0 0,1 0 0,-1 0 0,0 1 0,0-1 0,0 0 0,0 1 0,0-1 0,0 1 0,-1-1 0,1 1-1,0-1 1,-1 1 0,1-1 0,-1 1 0,0 0 0,1 1 0,0 9 33,0 1 0,-1-1 1,-1 0-1,0 0 0,0 0 0,-6 21 0,1-11 10,-2 0 0,-15 33 0,21-52-41,0 0 0,1 1 0,0-1 0,-1 1 0,1-1 0,0 1 0,1 0 0,-1-1 0,0 5 0,1-7 13,8-1 72,85 0 1109,-48 0-7215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46.30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9754,'0'0'7458,"19"14"-6923,-1-1-306,12 10 595,54 53-1,-81-73-756,40 41 551,50 38 0,-78-70-502,1-1 1,1 0-1,0-1 1,0-1-1,1-1 0,0 0 1,25 7-1,-13-9 51,0-2 0,0-1 0,45 0 1,16 1-697,-70-2-940,-13 2-1904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10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11802,'0'0'16179,"109"113"-15362,-88-84-193,-6-9-432,-4-5-192,-11-20-528,0-20-1929,0-14-2456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13.4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0 103 12754,'0'0'4492,"7"0"-3811,8 2-35,58 5 2524,-55-7-2774,83-3 1243,-87 1-1509,-1 0 0,0-1 0,0 0 0,0-1 0,20-9 0,-9 0-35,0-1-1,24-20 1,-26 18-76,-16 11-50,-30 17-779,-55 39-3436,42-26-285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13.7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136 1 11922,'0'0'10690,"-5"93"-10682,0-38 56,-11 9-64,1-5-48,-6 0-744,-5 0-1232,0-20-2289,5-14-4201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14.1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21 143 15075,'0'0'5073,"0"138"-3521,0-89-416,0 5-455,-5 1-393,0-6-160,0-5-128,5-5 0,-5-14-120,5-5-329,0-15-327,0-15-680,0-15-1025,0-9-1759</inkml:trace>
  <inkml:trace contextRef="#ctx0" brushRef="#br0" timeOffset="1">141 1 13650,'0'0'5202,"13"5"-4786,40 19-273,-32-13-103,-21-10-38,0 0 0,1-1 0,-1 1 0,0-1 0,0 1 0,1 0 0,-1-1 0,0 1 0,0-1 0,0 1 0,0 0 0,0-1 0,0 1 0,0 0 0,0-1-1,0 1 1,0 1 0,0 5 19,-16 321 2913,11-144-2419,5-163-448,0-19-6,0-2-53,-1 0 0,1 1 0,0-1 0,-1 0 0,1 0 0,-1 0 0,1 0 0,0 0 0,-1 0 0,1 0 0,-1 0 0,1 0 0,0 0 0,-1 0 0,1 0 0,0-1 0,-1 1 0,1 0 0,-1 0 0,1 0 0,0 0 0,-1-1 0,1 1 0,0 0 0,-1 0 0,1 0 0,0-1 0,0 1 0,-1 0 0,1-1 0,-2-3-47,0 1 1,0-1-1,0 1 1,1-1-1,0 0 0,0 1 1,-2-9-1,-1-5-225,-29-113-4077,22 66-875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14.4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89 1 13274,'0'0'4024,"-1"3"-3898,-2 18 667,1 1 0,0-1-1,4 42 1,-1-16 296,0-30-889,0 17-428,-2-32 117,1 0-1,0 0 0,0 0 1,-1 0-1,1 0 1,-1 0-1,0 0 0,0 0 1,1 0-1,-1 0 1,0 0-1,-3 3 0,-2 1-454,-1-1 0,1 1-1,-1-1 1,-12 6 0,-11 4-3046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14.8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1 222 5401,'0'0'15776,"9"0"-15641,18 0-96,10 1 576,1-2-1,46-7 1,-48 0 122,64-24 1,34-24 330,-21 9-453,14-3-308,-119 47-407,0-1 0,0 1 0,0 1 0,0-1 0,0 1 0,1 1 0,-1 0 0,13-1 0,-32 5-754,-76 38-4901,40-21-978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15.1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84 0 9842,'0'0'12101,"-7"17"-11652,-23 57-164,1-7 62,13-34-631,16-32 150,0-1 0,0 0 0,-1 0 0,1 0 0,0 1 0,0-1 0,0 0 0,0 0-1,0 1 1,0-1 0,0 0 0,-1 0 0,1 1 0,0-1 0,0 0 0,0 0 0,0 1 0,0-1 0,0 0 0,0 1 0,0-1 0,0 0 0,1 0 0,-1 1 0,0-1 0,0 0-1,0 0 1,0 1 0,0-1 0,0 0 0,0 0 0,1 1 0,-1-1 0,0 0 0,0 0 0,0 0 0,1 1 0,-1-1 0,0 0 0,0 0 0,0 0 0,1 0 0,-1 1 0,8-2-4462,-3 0 4611,24-14-4646,-21 11 4686,0 0-1,0 0 1,1 1-1,12-4 1,-10 5 1460,-1 1 1,1 0 0,-1 0-1,19 2 1,-22-1-895,-1 1 0,1 0 0,-1 1 0,0-1 0,1 1 1,-1 0-1,0 1 0,10 5 0,44 38 2364,-42-31-2449,1 5-245,-16-16-301,3 0-505,-5-10-466,-4-12-1663,-10-14-3878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15.81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14915,'0'0'8129,"78"25"-7304,-62-16-321,-1-4-352,-4 5-80,-6-5-72,-5 5-16,0 10-360,-21 14-216,-10 1-1201,-6-11-5280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16.1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18219,'0'0'3433,"0"123"-2841,5-84-160,0 6-240,-5-6-184,0-10-8,0-4-264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16.4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1 173 16291,'0'0'2929,"20"3"-2814,-4 0-89,-6 0 0,0-1 0,1-1 0,-1 1 0,0-2-1,0 1 1,1-2 0,-1 1 0,0-1 0,0-1 0,1 0 0,13-4 0,121-56 954,-21 8-3,-97 44-771,81-28 369,-94 34-544,0 2 0,0-1 0,0 2 0,0 0 0,0 0 0,16 2 0,-27 0-17,-1-1-1,0 0 1,1 1 0,-1 0 0,0 0 0,0 0 0,0 0 0,0 0 0,1 0 0,-1 0 0,-1 1 0,1-1-1,0 1 1,0-1 0,0 1 0,-1 0 0,1 0 0,-1 0 0,0-1 0,1 2 0,-1-1 0,0 0 0,0 0-1,0 0 1,0 0 0,-1 1 0,2 3 0,0 6 181,0 0 0,-1 0 1,0 0-1,-1 13 0,0-17-99,0-7-63,0 1 1,0 0-1,0 0 1,-1 0-1,1 0 1,0-1-1,-1 1 1,1 0-1,-1 0 1,0-1-1,0 1 1,0 0-1,0-1 1,0 1-1,0-1 1,0 1-1,0-1 1,0 1-1,-1-1 0,1 0 1,-3 2-1,-1 0 29,-1 0-1,1 0 0,-1-1 1,-12 4-1,-1 0-10,-174 62-3868,141-48-705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46.73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1 203 15243,'0'0'4766,"25"-7"-4322,83-25 54,-94 27-411,-1-1 1,0 0 0,0-1 0,0 0-1,15-12 1,-9 6-8,134-86 102,-150 97-277,-5 2-232,-16 1-2492,-33 6-1,0-1-1483,17-5-855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16.9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 0 16307,'0'0'5058,"0"22"-4184,0 69-500,-1-73-334,-1-1 0,0 1-1,-5 20 1,-1-1-33,7-29 213,0-1-1481,6-15-1110,90-134-4418,-90 134 6622,-3 5 176,0 1 0,0-1 0,0 1-1,0-1 1,0 1 0,0-1 0,1 1 0,-1 0 0,6-3-1,-8 5 61,0 0 0,1 0-1,-1-1 1,0 1 0,1 0-1,-1 0 1,0 0-1,1 0 1,-1 0 0,0 0-1,1 0 1,-1 0 0,0 0-1,1 0 1,-1 0-1,0 0 1,0 0 0,1 1-1,-1-1 1,0 0 0,1 0-1,-1 0 1,0 0 0,0 0-1,1 1 1,-1-1-1,0 0 1,0 0 0,1 1-1,-1-1 1,0 0 0,0 0-1,0 1 1,1-1 0,-1 0-1,0 0 1,0 1-1,0-1 1,0 0 0,0 1-1,0-1 1,1 0 0,-1 1-1,0-1 1,0 0-1,0 0 1,0 1 0,0-1-1,-1 1 1,2 23 2313,-2-16-1921,-1 38 1286,-10 53 0,7-61-1244,4-28-423,0 0 1,0 0-1,1 0 0,0 0 1,2 15-1,-1-24-78,-1 0 0,1 0 0,-1-1-1,1 1 1,-1 0 0,1 0 0,-1 0 0,1 0-1,0-1 1,-1 1 0,1 0 0,0-1 0,0 1-1,0-1 1,-1 1 0,1 0 0,0-1-1,0 0 1,0 1 0,0-1 0,0 0 0,0 1-1,0-1 1,0 0 0,0 0 0,2 0 0,31 1 48,-25-2-25,10 2-10,-12-1-7,0 0-1,0 0 1,0 0-1,1-1 0,10-3 1,-16 3-1147,-6 1 555,-8 1-1286,-9 3-4940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17.2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13034,'0'0'8169,"14"0"-7553,102 0-47,-115 0-566,1 0 0,-1 0 0,1 0 1,-1 0-1,1 0 0,-1 0 0,1 0 0,-1 1 0,1-1 0,-1 1 1,0-1-1,1 1 0,1 0 0,-3 0-1,1 0 0,0 1 1,-1-1-1,1 0 0,-1 0 0,1 0 0,-1 1 0,0-1 1,1 0-1,-1 0 0,0 1 0,0-1 0,0 0 0,0 1 0,0 1 1,-1 5 31,0 0 0,0-1 1,0 0-1,-1 1 1,0-1-1,-1 0 0,1 0 1,-8 13-1,-3 2-53,-20 27 1,18-30 6,-1 0 1,-19 17-1,34-35 348,5-1-96,179 10 1957,-169-10-2278,-11 1-80,1-1 1,-1 1-1,1-1 0,-1 0 1,1 0-1,-1-1 1,0 1-1,1-1 1,-1 0-1,0 0 1,1 0-1,-1 0 1,0 0-1,0-1 0,5-2 1,4-14-3583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18.2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233 4 14875,'0'0'7096,"1"-1"-7047,-1 1 0,1 0 1,-1-1-1,1 1 0,-1 0 1,1 0-1,-1-1 0,1 1 1,-1 0-1,1 0 0,-1 0 1,1 0-1,0-1 0,-1 1 1,1 0-1,-1 0 0,2 0 1,-3 8 21,1-1 0,-1 0 0,-1 0 0,1 1 1,-1-1-1,-1 0 0,1-1 0,-5 9 0,-32 52 221,19-34-271,-52 77-7,-22 38-275,95-148 241,-1 0 0,0 0 0,0 0 0,0 0-1,0 0 1,0 0 0,0 0 0,0 0 0,0 0 0,0 0 0,0 0 0,0 0-1,0 0 1,0 0 0,1 0 0,-1 0 0,0 0 0,0 0 0,0 0 0,0 0-1,0 0 1,0 0 0,0 0 0,0 0 0,0 0 0,0 0 0,0 0 0,0 0-1,0 1 1,0-1 0,0 0 0,1 0 0,-1 0 0,0 0 0,0 0 0,0 0-1,0 0 1,0 0 0,0 0 0,0 0 0,0 0 0,0 0 0,0 0 0,0 0-1,0 0 1,0 1 0,0-1 0,0 0 0,0 0 0,0 0 0,0 0 0,0 0-1,0 0 1,0 0 0,0 0 0,0 0 0,0 0 0,0 0 0,0 0 0,0 0-1,0 1 1,0-1 0,0 0 0,-1 0 0,1 0 0,10-4-276,7-7 306,-2-1-254,4-2-792,-6 10-2765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18.8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84 13274,'0'0'9818,"94"-9"-8857,-57-6-353,-6 0-312,-5-5-120,0 11-168,-5-1-16,-11 5-136,-15 15-1665,-16 9 257,-10 11-4385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19.2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15315,'73'84'4289,"-68"-74"-3921,1 5 168,-1 4 432,0 1-176,6 5-320,-6-6-280,-5 1-192,10-10-8,1-5-344,9-15-592,1-20-360,-5-9-1625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19.5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52 1 18796,'0'0'3325,"-3"21"-3113,-13 70-8,11-66-265,-11 33-1,5-23-1149,11-35 1160,0 0 1,0 1 0,0-1-1,0 0 1,0 1 0,0-1-1,0 0 1,0 1 0,0-1-1,0 0 1,0 1 0,0-1-1,0 0 1,0 1 0,0-1-1,0 0 1,0 1 0,0-1-1,0 0 1,1 1 0,-1-1-1,0 0 1,0 1 0,0-1 0,1 0-1,-1 0 1,0 1 0,0-1-1,1 0 1,-1 0 0,0 0-1,1 1 1,-1-1 0,15 2-108,-9-3 360,-1 1 0,0-1-1,0 0 1,7-3 0,25-14 603,54-35 0,-85 50-742,-2 0-611,-10 2-1455,-12 1-1891</inkml:trace>
  <inkml:trace contextRef="#ctx0" brushRef="#br0" timeOffset="1">26 301 15171,'0'0'7017,"42"44"-7433,-42-39-1040,-10 0-2817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19.9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251 0 16435,'0'0'6753,"37"99"-6641,-37-80-112,0 1-424,-16 0-776,-5-5-4545</inkml:trace>
  <inkml:trace contextRef="#ctx0" brushRef="#br0" timeOffset="1">11 237 18115,'0'0'2673,"-10"132"-2449,10-97-32,0-11-192,0-9-120,0-10-912,10-25-3409,1-4 1744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20.2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0 163 9818,'167'9'3848,"-136"-23"-1527,6-1 103,10 0-575,5-5-489,-5 1-488,5-1-368,0 0-184,-10 1-248,-6 4-15,-10 5-57,-10 5 0,-11 5-193,-20 20-207,-43 29-328,6-5-2024,0-9-4042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20.6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39 109 17283,'0'0'4056,"22"-7"-3235,75-22-270,-79 22-446,-1 0 0,0 0 1,17-11-1,-1 0-29,-23 12-50,-8 5-23,0 0 0,0-1 1,0 1-1,0 0 1,0 0-1,0 1 1,0-1-1,0 0 1,3 0-1,-9 15 172,-26 24-920,-51 54-1,60-70 143,4-3-83,-1-1 0,-22 16 0,39-34 696,1 0 0,0 0 1,-1 1-1,1-1 0,0 0 1,-1 0-1,1 1 0,0-1 1,-1 0-1,1 1 0,0-1 1,0 0-1,-1 1 0,1-1 1,0 1-1,0-1 0,0 0 1,-1 1-1,1-1 0,0 1 1,0 0-1,0-1 38,0 0 0,1 0 0,-1 1-1,0-1 1,1 0 0,-1 0 0,0 0 0,1 0 0,-1 0-1,0 0 1,1 0 0,-1 0 0,0 1 0,1-1 0,-1 0-1,0-1 1,0 1 0,1 0 0,-1 0 0,0 0 0,1 0-1,-1 0 1,0 0 0,1 0 0,-1 0 0,0 0 0,1-1-1,-1 1 1,7-3 332,0-1 1,13-8-1,2-2-75,-19 13-272,0-1 1,0 0 0,-1 0 0,1 0 0,-1 0-1,3-3 1,-4 5-87,0-1 0,-1 0 0,1 0 1,-1 1-1,1-1 0,-1 0 0,1 0 0,-1 0 0,0 0 0,1 0 0,-1 1 0,0-1 0,0 0 0,0 0 1,0 0-1,0 0 0,0 0 0,0 0 0,0 0 0,0 0 0,0 0 0,0 0 0,-1-2 0,1 3-134,0 0-1,-1-1 1,1 1 0,0 0-1,0-1 1,-1 1-1,1 0 1,0-1 0,0 1-1,-1 0 1,1-1-1,0 1 1,-1 0-1,1 0 1,-1 0 0,1-1-1,0 1 1,-1 0-1,0 0 1,-17-5-8869</inkml:trace>
  <inkml:trace contextRef="#ctx0" brushRef="#br0" timeOffset="1">39 109 13338</inkml:trace>
  <inkml:trace contextRef="#ctx0" brushRef="#br0" timeOffset="2">39 109 13338,'-27'73'3665,"25"-67"-3530,0 0 1,0 0-1,0 0 1,1 0-1,0 0 1,0 1-1,1-1 1,0 0-1,1 9 1,-1 6 192,0-12-184,0 26 1035,7 52 0,19 104 5,-22-175-1659,-3-23-1117,5-60-3932,3 32-96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20.9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50 9209,'0'0'11586,"21"-6"-10842,71-18-319,-85 22-392,47-12 149,-16 11-132,-38 3-48,0 0 0,1 0 0,-1 0 0,0 0 0,1 0 0,-1 1 0,1-1 0,-1 0 0,0 0 0,0 0 0,1 0 0,-1 1 0,0-1 0,1 0 0,-1 0 0,0 1 0,0-1 0,1 0 0,-1 1 0,0-1 0,0 0 0,0 0 0,1 1 0,-1-1 0,0 1 0,0-1 0,0 0 0,0 1 0,0-1 0,0 0 0,0 1 0,0-1 0,0 0 0,0 1 0,-1 17 95,1-13-66,-2 5 9,-1 1 0,0-1 0,-1 0 0,0 0 0,0 0 0,-1 0 0,-9 13 0,-12 27 693,25-49-702,1-1 1,0 1 0,-1-1 0,1 1 0,0-1 0,0 1 0,-1-1 0,1 1 0,0-1 0,0 1 0,0-1 0,0 1 0,0-1 0,0 1 0,0-1 0,0 1 0,0 0 0,0-1 0,0 1 0,0-1 0,0 1 0,0-1 0,0 1 0,1-1 0,-1 1 0,0-1 0,0 1 0,1-1 0,-1 1 0,0-1 0,1 1 0,-1-1 0,0 0 0,1 1 0,-1-1 0,1 1 0,-1-1 0,0 0 0,1 0 0,-1 1 0,1-1 0,-1 0 0,1 0 0,0 1 0,3-1 26,0 1 0,-1-1 0,1 0 1,0 0-1,6-1 0,0 1 106,-1 0-109,0 0-1,0-1 1,0 0 0,0-1 0,0 0 0,0 0 0,14-6 0,-16 5-555,-1 0-1,1-1 1,-1 0 0,0-1 0,10-9 0,-4 4-3967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47.07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183 1 8481,'0'0'7069,"0"9"-6416,5 150 1477,-5-145-2043,-3 135 541,1-120-553,-2-1 1,-1 1-1,-8 29 0,-9 9-85,-35 73-1,56-138-100,-2 4 85,1 0 0,-1-1 1,0 1-1,-1-1 1,-4 7-1,6-11-284,1 1 0,-1-1 0,0 1-1,0-1 1,0 0 0,0 0 0,0 1 0,0-1 0,0-1 0,0 1 0,0 0-1,0-1 1,-1 1 0,1-1 0,0 1 0,0-1 0,-1 0 0,-1 0 0,-12 0-12101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21.6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125 0 15931,'0'0'6829,"0"21"-5783,0-16-981,0 41 427,-11 81-1,-73 223-348,55-243-1177,38-162-2881,43-126-3290,-25 96-3558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22.0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0 350 10962,'0'0'10874,"16"133"-10130,-16-74-288,0-5-104,0-5-159,0-9-193,0-16-305,0-4-455,5-20-1016,-5-5-625,5-15-1535</inkml:trace>
  <inkml:trace contextRef="#ctx0" brushRef="#br0" timeOffset="1">313 133 13946,'0'0'5730,"120"-69"-3978,-73 45-856,-11 9-528,-5 5-176,-15 0-128,-11 5-64,-15 5-224,-16 0-856,-21 15-264,10-5-1185,1-5-2624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22.5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198 1 8833,'0'0'9964,"0"14"-9258,0 243 2494,-32 226-1361,23-393-1664,9-81-171,0-8-1,0 0 0,0 0 0,0-1 0,0 1 0,0 0 0,0 0-1,0 0 1,0 0 0,-1 0 0,1 0 0,0 0 0,-1 0 0,1 0-1,0-1 1,-1 1 0,1 0 0,-2 1 0,2-2-3,0 0-1,0 0 1,-1 0-1,1 0 1,0 1-1,0-1 1,0 0-1,-1 0 1,1 0 0,0 0-1,0 0 1,0 0-1,-1 0 1,1 0-1,0 0 1,0 0 0,0 0-1,-1 0 1,1 0-1,0 0 1,0 0-1,0 0 1,-1-1-1,1 1 1,0 0 0,0 0-1,0 0 1,-1 0-1,1 0 1,0 0-1,0 0 1,0-1-1,0 1 1,0 0 0,-1 0-1,1-1 1,0 1-1,-4-5-164,1 0 0,-1 0 1,1-1-1,0 1 0,0-1 1,1 0-1,-4-12 0,-1-4-313,-19-48-1636,-6-20-598,28 82 3432,3 7-665,1 0 1,-1 1-1,1-1 1,-1 0-1,1 0 1,-1 0-1,1 0 0,-1 0 1,1 0-1,0 0 1,0 0-1,0 0 1,-1 0-1,1 0 1,0 0-1,0 0 1,0 0-1,0 0 1,1 0-1,-1 1 0,0-1 1,0 0-1,0 0 1,1 0-1,-1 0 1,1 0-1,-1 0 1,1 0-1,-1 0 1,1 1-1,-1-1 1,2-1-1,5-6-56,0 0 1,10-8-1,-15 14 0,0 0 0,1 0 0,-1 1 0,1-1 0,-1 1 0,1-1 0,-1 1 0,1 0 0,0 0 0,0 0 0,-1 1 0,1-1 0,4 0 0,-10 8 2,-86 123 70,89-130-58,0 0 0,-1 0 1,1 1-1,0-1 0,0 0 0,0 0 1,0 0-1,0 1 0,0-1 0,0 0 1,0 0-1,0 0 0,0 1 0,0-1 1,0 0-1,0 0 0,0 0 0,0 0 1,0 1-1,0-1 0,0 0 0,0 0 1,0 0-1,0 1 0,0-1 0,0 0 1,0 0-1,0 0 0,0 1 0,1-1 1,-1 0-1,0 0 0,0 0 0,0 0 1,0 0-1,0 1 0,1-1 0,-1 0 1,0 0-1,0 0 0,0 0 0,0 0 1,1 0-1,-1 0 0,0 0 0,0 0 1,0 0-1,1 1 0,9 1 209,-8-2-136,14 2 419,30-1 0,-39-2-473,0 1 0,1-1 0,-1 0 0,0 0 0,0-1 0,10-4 0,-15 5-43,-2 1 7,0-1 0,0 1-1,0 0 1,0 0-1,0 0 1,0 0 0,0 0-1,0 0 1,0 0-1,0 0 1,0 0 0,0 0-1,0-1 1,1 1 0,-1 0-1,0 0 1,0 0-1,0 0 1,0 0 0,0 0-1,0 0 1,0 0-1,0 0 1,0 0 0,0 0-1,0 0 1,0 0-1,1 0 1,-1 0 0,0 0-1,0 0 1,0 0 0,0 0-1,0 0 1,0 0-1,0 0 1,0 0 0,0 0-1,1 0 1,-1 0-1,0 0 1,0 0 0,0 0-1,0 0 1,0 0-1,0 0 1,0 0 0,0 0-1,0 0 1,0 0 0,0 0-1,1 0 1,-1 0-1,0 0 1,0 0 0,0 0-1,0 0 1,0 1-1,0-1 1,0 0 0,0 0-1,0 0 1,0 0-1,0 0 1,0 0 0,-2 7-117,0-1 0,-1 1-1,0-1 1,-1 0 0,1 0 0,-8 9 0,-28 30-584,30-35 480,-39 41-1691,1-1-2346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22.9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0 306 3776,'0'0'15645,"24"-6"-14345,83-20-361,-87 20-683,-1 0 0,0-1 0,-1 0 0,21-13 0,-17 9-49,23-12 163,115-62 278,-3-7-495,-149 87-156,-6 4-5,0-1 0,0 1 0,0 0 0,0 0-1,0 0 1,1 0 0,-1 0 0,0 0 0,1 1 0,-1-1-1,1 1 1,3 0 0,-6 0-7,0 0 1,0 0-1,0 0 1,0 1-1,0-1 1,1 0-1,-1 0 1,0 0-1,0 1 1,0-1-1,0 0 1,0 0-1,0 1 1,0-1-1,0 0 1,0 0-1,0 1 1,0-1-1,0 0 1,0 0-1,0 1 1,0-1-1,0 0 1,0 0-1,0 1 1,0-1-1,0 0 1,-1 0-1,1 0 1,0 1-1,0-1 1,0 0-1,0 0 1,0 0-1,-1 1 1,1-1-1,0 0 1,0 0-1,0 0 1,-1 0-1,1 1 1,-9 12-807,-1 0 0,-1-1 0,0 0 0,0 0 1,-1-1-1,0-1 0,-1 0 0,-24 14 0,5-8-3141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23.3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84 0 14947,'0'0'5052,"1"4"-4991,6 24 300,6 25 582,-2 64 727,-6 160-1,-5-187-1310,-1-69-266,-1 1-1,-5 29 1,7-51-90,0 1-1,0 0 1,0-1 0,0 1 0,0-1 0,-1 1 0,1-1 0,0 1-1,0-1 1,0 1 0,-1-1 0,1 1 0,0-1 0,-1 1 0,1-1-1,0 0 1,-1 1 0,1-1 0,-1 1 0,1-1 0,0 0 0,-1 1-1,1-1 1,-2 1 0,2-2-16,-1 1 0,0 0 1,0 0-1,1 0 0,-1 0 0,0 0 0,0-1 1,1 1-1,-1 0 0,0 0 0,1-1 0,-1 1 0,0-1 1,1 1-1,-1-1 0,1 1 0,-1-1 0,0 1 0,1-1 1,0 1-1,-2-2 0,-4-6-302,0-1 0,0-1-1,0 1 1,1-1 0,-5-13 0,5 12-3,-17-47-2826,1 3-3638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23.6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53 1 11898,'-1'1'9366,"0"0"-9278,0 0 0,0 0-1,0 0 1,1 0 0,-1 0 0,0 1 0,1-1-1,-1 0 1,1 0 0,-1 1 0,1-1 0,0 0-1,0 1 1,-1 1 0,-1 8 151,-8 31 255,-20 90 65,30-131-578,0 0-1,0 0 1,0 0 0,0 0-1,0 0 1,0 0 0,0 0-1,0 0 1,0-1 0,0 1-1,1 0 1,-1 0 0,1 1-1,-1-1-14,0-1 0,0 0 0,1 0-1,-1 1 1,0-1 0,0 0 0,1 1 0,-1-1-1,0 0 1,1 0 0,-1 0 0,0 1 0,1-1-1,-1 0 1,0 0 0,1 0 0,-1 0 0,1 0 0,-1 0-1,0 0 1,1 0 0,-1 0 0,1 0 0,2 0-53,-1-1 0,1 1 0,-1-1 0,1 0 0,0 0 1,-1 0-1,0 0 0,1-1 0,2-1 0,18-13-38,23-21 0,18-13 134,-52 42 202,-1 1-1,1 1 1,0 0 0,0 1-1,0 0 1,1 0-1,0 2 1,0-1 0,0 2-1,0 0 1,26-1 0,-28 3 165,15 1 508,-25-1-872,-1 0 1,1 0-1,-1 0 0,1 0 1,0 0-1,-1 0 0,1 1 1,-1-1-1,1 0 1,-1 0-1,1 1 0,-1-1 1,1 0-1,-1 1 0,0-1 1,1 1-1,-1-1 0,1 1 1,-1-1-1,0 0 0,1 1 1,-1-1-1,0 1 1,0-1-1,1 1 0,-1 0 1,0-1-1,0 1 0,0-1 1,0 1-1,0-1 0,1 2 1,-1-2-39,0 1 1,-1-1 0,1 1 0,0-1 0,0 1-1,0-1 1,0 0 0,0 1 0,-1-1 0,1 1-1,0-1 1,0 0 0,-1 1 0,1-1 0,0 1-1,0-1 1,-1 0 0,1 0 0,0 1 0,-1-1 0,1 0-1,-1 0 1,1 1 0,0-1 0,-1 0 0,1 0-1,-1 0 1,1 1 0,-1-1 0,1 0 0,0 0-1,-1 0 1,1 0 0,-1 0 0,1 0 0,-1 0-1,0 0 1,-18 1-2137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24.0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1 212 14483,'0'0'7769,"114"-10"-7521,-56-9 272,-1-6-71,0 0-217,-5 6-56,-10-1-112,-6 10-64,-15 0 0,-15 0-328,-27 5-1937,-16-14-640,1-1-1263,4 0-3690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24.6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243 30 14307,'0'0'3503,"2"27"-2874,7 170 1051,-4 200 756,-5-325-2382,0-56-43,-2 32 11,2-44-23,-1 1 0,1-1 0,-1 0 0,-1 0 0,1 1-1,-1-1 1,1 0 0,-4 5 0,4-8-12,1-1 1,-1 1-1,0 0 0,1-1 1,-1 1-1,0 0 0,1-1 0,-1 1 1,0-1-1,0 1 0,0-1 1,1 0-1,-1 1 0,0-1 1,0 0-1,0 0 0,0 0 1,0 1-1,0-1 0,1 0 0,-2 0 1,-19-4-1141,13 0 686,0 0 1,1 0-1,0-1 0,0 0 0,0-1 1,-8-8-1,-9-6-798,-88-58-1027,112 78 2374,-1-1 0,0 1 0,1 0 1,-1 0-1,1-1 0,-1 1 0,1 0 0,-1-1 0,1 1 0,-1 0 0,1-1 0,0 1 0,-1-1 1,1 1-1,-1-1 0,1 1 0,0-1 0,0 1 0,-1-1 0,1 1 0,0-1 0,0 1 0,0-1 0,-1 0 1,1 1-1,0-1 0,0 1 0,0-1 0,0 0 0,0 1 0,0-1 0,0 1 0,0-1 0,0 0 1,1 0-1,0-1 65,1 0-1,-1 0 1,1 0 0,0 1 0,0-1 0,0 0 0,3-1 0,-2 0-375,31-23 546,160-134 202,-82 56-1715,242-242-608,-336 325 5873,-18 29-4031,-16 324 726,-31-27 88,17-121-600,29-179-242,1-5-10,0 0 0,0 0 0,0 1 1,1-1-1,-1 0 0,0 0 0,0 1 0,0-1 1,0 0-1,0 0 0,-1 1 0,1-1 1,0 0-1,0 0 0,0 1 0,0-1 0,0 0 1,0 0-1,0 1 0,0-1 0,0 0 1,-1 0-1,1 0 0,0 1 0,0-1 0,0 0 1,0 0-1,-1 0 0,1 0 0,0 1 1,0-1-1,-1 0 0,1 0 0,0 0 0,0 0 1,0 0-1,-1 0 0,1 0 0,-1-4 43,-9-120-1616,5 85 256,-1-30-3146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25.0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55 14507,'0'0'3304,"19"-9"-2206,62-27-32,-77 35-973,0-1 0,-1 0 0,1 1 0,0 0 0,1 0 0,-1 0 0,0 1 0,0 0 0,0-1 0,7 2 0,-1-1 85,-8 0-168,-1 0 0,1 0 0,0 0 0,0 1 0,-1-1 0,1 0 0,0 1 0,0-1 0,-1 1 0,1-1-1,0 1 1,-1 0 0,1 0 0,-1 0 0,1 0 0,-1 0 0,1 0 0,-1 0 0,0 0 0,1 1 0,-1-1 0,0 1 0,0-1 0,0 1 0,0-1 0,0 1 0,-1-1 0,1 1 0,0 0 0,0 2 0,1 5 80,-1-1 1,0 1 0,0 0 0,-1 0-1,0 10 1,-1-2 168,-1 37 162,-15 78 0,1-8-296,15-120-129,1 0 0,0 0 0,0 0 0,0 0 0,0 0 0,2 7 0,-2-9 7,1-1 0,0 0 0,-1 1 0,1-1 0,0 0 0,0 0-1,0 0 1,0 0 0,0 0 0,0 0 0,0 0 0,0 0 0,0 0 0,0 0 0,1-1 0,-1 1-1,0-1 1,0 1 0,1 0 0,-1-1 0,2 1 0,6 1 131,-1 0 1,1-1 0,0 0-1,0 0 1,0-1-1,0 0 1,0-1 0,13-2-1,-19 2-127,-1 0-1,1 0 1,-1 0 0,0-1-1,1 1 1,-1-1-1,0 0 1,0 1-1,0-1 1,0 0-1,0 0 1,0 0 0,0 0-1,-1-1 1,1 1-1,-1 0 1,1-1-1,-1 1 1,0-1-1,0 1 1,0-1 0,-1 0-1,2-3 1,-2 6-13,0 0-1,0 0 1,0 0 0,0 0 0,0 0 0,0 0 0,0 0 0,0-1 0,0 1-1,0 0 1,0 0 0,0 0 0,-1 0 0,1 0 0,0 0 0,0 0 0,0 0-1,0 0 1,0 0 0,0 0 0,0 0 0,0 0 0,0 0 0,0-1 0,0 1-1,0 0 1,0 0 0,0 0 0,0 0 0,0 0 0,0 0 0,0 0 0,0 0-1,-1 0 1,1 0 0,0 0 0,0 0 0,0 0 0,0 0 0,0 0 0,0 0 0,0 0-1,0 0 1,0 0 0,0 0 0,0 0 0,0 0 0,-1 0 0,1 0 0,0 0-1,0 0 1,0 0 0,0 0 0,0 0 0,0 0 0,-34 0-1603,-51 2-4000,29 6-1800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25.3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12618,'0'0'10242,"120"0"-9673,-79 0-185,-4-4-224,-6-6-80,-5 5-56,-10 0-24,-6 5-296,-25 20-1585,-17 4-775,-9 6-3506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47.45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43 1 15107,'0'0'4569,"129"142"-3985,-97-102-56,-11-9-176,1-6-160,-6-5-128,-11-4-64,-10-6-320,-16 0-1104,-6-10-6546</inkml:trace>
  <inkml:trace contextRef="#ctx0" brushRef="#br0" timeOffset="1">0 391 17355,'0'0'3521,"123"61"-3913,-101-66-1473,-1-20-4680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25.7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12378,'0'0'7318,"3"3"-7054,2 1 35,-1 0 1,0 1-1,0-1 1,0 1-1,-1 0 1,1 0-1,-1 0 1,0 1-1,2 6 1,-4-7-120,1-2-1,-1 1 1,1 0 0,-1 0-1,1 0 1,0-1 0,1 1 0,-1-1-1,1 1 1,4 4 0,-5-7-152,0 2-203,1-1 0,0 1 0,0-1 0,0 0 0,5 3 0,-7-5-110,0 1 1,1-1 0,-1 1 0,0-1 0,1 0 0,-1 0 0,1 1 0,-1-1-1,0 0 1,1 0 0,-1 0 0,1-1 0,-1 1 0,0 0 0,1 0 0,-1-1-1,0 1 1,1-1 0,0 0 0,14-11-5405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26.0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64 13450,'0'0'7386,"68"0"-7290,-52 5-96,5 0 0,-6 0 0,6-5 0,0 0 0,0 0 8,0 0-8,15-20 0,-5-9-1104,-5-1-3497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26.4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79 9874,'0'0'16435,"26"30"-15963,-21-25-408,0-5-64,11 0-752,5-15-688,0-10-761,-1-9-4464</inkml:trace>
  <inkml:trace contextRef="#ctx0" brushRef="#br0" timeOffset="1">188 0 17123,'0'0'10106,"53"104"-9962,-48-90-144,-5-4-792,0-5-816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27.4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 0 15187,'0'0'5513,"0"23"-3927,0 141 562,0-112-1696,-10 77-1,7-111-1384,0 23-1,5-56 4,-1 0 0,2 0 0,0 1 0,1-1 0,8-20 0,-10 28 491,4-9-214,48-134-9792,-53 149 10929,0-1 0,0 1 0,0 0 0,0 0 0,0 0 0,0 0 0,0 0 0,0 0 0,0 0 0,0 0 0,0 0 0,1 1 0,-1-1 0,0 1 0,1-1 0,-1 1 0,0-1 0,1 1 1,-1-1-1,1 1 0,-1 0 0,0 0 0,1 0 0,-1 0 0,1 0 0,1 0 0,0 0-674,9 0 1519,17 1-113,-28-1-1202,0 1-1,0-1 1,0 1-1,1-1 1,-1 1-1,0-1 1,0 1 0,0-1-1,0 1 1,0 0-1,0 0 1,0 0-1,0 0 1,0-1-1,-1 1 1,1 0-1,0 0 1,0 0-1,0 3 1,1 1-2,0 1 0,-1 0 1,0 0-1,0 0 0,0 0 0,-1 0 1,-1 13-1,1-6-2,-1 3-10,0-1-1,-1 0 1,-1 0 0,0 0-1,-2 0 1,1-1 0,-2 0-1,-11 24 1,-3-2 1,-2-1-1,-27 33 1,44-59 66,17-20-37,121-128-58,-62 62-608,44-42-2798,-30 33-2765,-60 58 7561,-26 29-1121,0-1 0,0 0 0,0 0 0,1 0 0,-1 0-1,0 1 1,0-1 0,1 0 0,-1 1 0,0-1 0,1 0 0,-1 1 0,0-1 0,1 1 0,-1-1 0,1 1 0,-1 0 0,1-1 0,-1 1 0,1-1 0,-1 1-1,1 0 1,-1 0 0,1 0 0,-10 22 2259,9-21-2257,-1 9 64,0 0-1,0 0 1,1 1 0,0 17 0,0 2-116,1 51 124,1-60-1648,-2 24-1,6-73-2305,14-42 1,-2 6-2844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27.8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37 0 8913,'0'0'13084,"12"8"-12952,0 0-88,-1 1-1,15 12 1,-24-19-25,-1 1-1,1-1 1,-1 1 0,1-1 0,-1 1-1,0 0 1,0-1 0,0 1 0,-1 0-1,1 0 1,0 0 0,-1 0-1,0-1 1,0 1 0,0 0 0,0 0-1,0 0 1,-1 0 0,1 0-1,-2 3 1,1 1 35,-1 4-10,-1 0 1,-1 0 0,1 0 0,-2-1 0,0 0 0,-8 14-1,-7 15 64,15-25-20,5-14-88,0 0 0,0 0-1,0 0 1,0 0 0,0 0 0,0 1-1,-1-1 1,1 0 0,0 0 0,0 0-1,0 1 1,0-1 0,0 0 0,0 0-1,0 0 1,0 1 0,0-1 0,0 0 0,0 0-1,0 0 1,0 1 0,0-1 0,0 0-1,0 0 1,1 0 0,-1 0 0,0 1-1,0-1 1,0 0 0,0 0 0,0 0-1,0 0 1,0 1 0,1-1 0,-1 0-1,0 0 1,0 0 0,0 0 0,0 0 0,1 0-1,-1 0 1,0 1 0,0-1 0,0 0-1,0 0 1,1 0 0,-1 0 0,0 0-1,0 0 1,0 0 0,1 0 0,-1 0-1,0 0 1,0 0 0,0 0 0,1 0 0,-1 0-1,0 0 1,0 0 0,0 0 0,0 0-1,1-1 1,-1 1 0,1 0-4,6-1 13,-1 0 0,0 0 0,1-1 0,-1 0 0,0 0 0,0-1-1,11-5 1,-8 3-195,-1 1-1,19-5 0,-22 7-73,-5 4-89,-6 6-807,-92 91-4219,37-45 529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28.18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0 246 8617,'0'0'8263,"22"-11"-6725,143-76 413,-134 70-1786,119-59 33,-146 75-377,0-1 0,0 0 0,0-1 0,0 1 0,0-1 0,5-3 0,-26 5-4196,15 1 4120,-1 0-1,1-1 1,0 1 0,-1 0-1,1-1 1,0 1 0,0-1-1,-1 0 1,1 0 0,0 0-1,0 0 1,0 0 0,0 0-1,0-1 1,0 1 0,-2-3-1,-12-15-3682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28.5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10 3472,'0'0'17511,"-5"13"-16677,-39 156 1139,24-86-1617,-17 38-142,12-47-161,22-62-67,-2 4-286,0 1 1,-12 23 0,18-49-2350,6-19 1135,2 0 1,18-39-1,-15 43-1553,1 0 0,31-43 1,-41 63 3076,0 0 0,0 0 0,1 1 0,-1-1 0,1 1 0,0 0 0,6-4 0,-6 5 521,-1 1 0,1-1 0,0 1 0,-1 0 0,1 0 0,0 0 0,-1 1 0,1-1 0,7 1 0,-9 0-240,0 0 1,0 1-1,0-1 1,0 0-1,-1 1 1,1-1-1,0 1 1,0 0-1,0-1 1,0 1-1,-1 0 1,1 0-1,-1 0 1,4 3 0,17 22 1987,-5-5-763,-10-14-1127,7 8 484,1-1 0,20 15 1,-30-25-789,-1-1 1,2 0-1,-1 0 1,0 0-1,0-1 1,1 0-1,0 0 1,-1 0-1,1-1 1,0 1-1,0-1 1,8 0-1,-5-1-37,-5 0-38,0 0-1,0 0 0,0 0 1,0-1-1,0 1 1,6-2-1,-8 1-29,-1 0 1,1 0-1,-1 0 0,1 0 0,-1 0 0,1 0 0,-1 0 1,0-1-1,1 1 0,-1 0 0,0-1 0,0 1 0,0-1 1,0 1-1,0-1 0,0 1 0,-1-1 0,2-2 0,2-11-855,0-1 1,-1 0-1,-1 0 0,1-23 0,-2-11-6099</inkml:trace>
  <inkml:trace contextRef="#ctx0" brushRef="#br0" timeOffset="1">521 0 18403,'0'0'6402,"0"69"-6602,0-49-472,-10 19-401,-6-4-1319,-15-6-5274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29.3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64 12274,'0'0'8459,"0"5"-7827,0 237 2012,6-261-4736,6-16-917,23-48-1,-27 65 2859,2 1-1,0 0 0,1 1 1,21-24-1,-30 38 387,-1 0 0,1 0 0,0 1 0,0-1-1,0 1 1,0-1 0,0 1 0,0 0 0,1-1 0,-1 1-1,0 0 1,1 0 0,-1 1 0,0-1 0,1 0-1,-1 1 1,1 0 0,-1-1 0,1 1 0,-1 0 0,1 0-1,-1 1 1,5 0 0,-7-1-219,0 0 0,0 0 0,1 0 1,-1 0-1,0 0 0,1 1 0,-1-1 0,0 0 0,0 0 0,1 1 1,-1-1-1,0 0 0,0 0 0,0 1 0,1-1 0,-1 0 1,0 0-1,0 1 0,0-1 0,0 0 0,0 1 0,0-1 0,1 0 1,-1 1-1,0-1 0,0 1 0,2 15 171,-1 1-1,-1-1 1,0 0 0,-5 30-1,1-29-57,0-1-1,-11 28 0,-4 15 169,18-56-291,1 1 0,-1 0 0,1-1 0,0 1 0,0 4 0,0 0-21,0-8 2,1 0 0,0 0 0,-1 0-1,1 0 1,-1 0 0,1 0 0,0 0 0,-1 0 0,1 0-1,-1 0 1,1 0 0,0-1 0,-1 1 0,1 0 0,-1 0-1,1-1 1,-1 1 0,1 0 0,-1-1 0,1 1 0,-1-1-1,1 1 1,0-1 0,84-95-82,-54 60 82,7-9-83,-19 20-248,1 2 1,1 0-1,1 1 0,40-29 0,-61 50 317,0 0 22,0 0 0,0 1 0,0-1 0,0 1 0,-1-1-1,1 1 1,0-1 0,0 1 0,0-1 0,0 1 0,0 0 0,0 0 0,2-1 0,-3 18 1330,-1 3-881,-2-1 1,0 1-1,-7 24 0,-4 23 35,9-32-377,4-17-65,-2 0 0,0-1-1,-7 23 1,7-35-50,2-9-139,2-6-85,0 0 1,0 0 0,2-1 0,-1 1-1,1 1 1,7-16 0,2-2-1031,17-27 1,-19 38 598,0 1 1,20-22-1,-29 36 661,0 0-1,1-1 1,-1 1 0,1 0 0,-1 0 0,1 0-1,-1 0 1,1 0 0,0 0 0,0 0 0,3 0 0,-5 0 67,1 1 1,-1 0-1,0 0 0,1 0 1,-1 0-1,1 1 1,-1-1-1,1 0 1,-1 0-1,1 0 1,-1 0-1,1 0 0,-1 0 1,0 1-1,1-1 1,-1 0-1,1 0 1,-1 1-1,0-1 1,1 0-1,-1 1 0,0-1 1,1 0-1,-1 1 1,0-1-1,0 0 1,1 1-1,-1-1 1,0 1-1,0-1 1,1 1-1,-1-1 0,0 0 1,0 1-1,0-1 1,0 1-1,0-1 1,0 1-1,0-1 1,0 1-1,0-1 0,0 1 1,0-1-1,0 1 1,0 158 5457,0-158-5509,0 0 0,0 0-1,0 0 1,0 0-1,0 0 1,1 0-1,-1 1 1,0-1 0,1 0-1,-1 0 1,1 0-1,-1 0 1,1-1 0,-1 1-1,1 0 1,0 0-1,-1 0 1,1 0 0,0 0-1,1 0 1,1 1-3,-1-1 1,0 0-1,0 0 1,1 0-1,-1 0 1,1 0-1,-1-1 1,5 2 0,2-2-11,0 1 0,-1-1 0,1-1 0,13-2 0,-18 2-50,0 0 1,1-1-1,-1 0 0,0 0 0,0 0 0,0 0 1,0-1-1,0 1 0,-1-1 0,1 0 0,-1 0 0,0 0 1,4-5-1,-3 4-107,23-26-1727,-5 5-1800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29.9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194 0 17187,'0'0'4825,"-26"168"-4721,0-95 744,0 11 17,-6-5-57,6-5-208,5-5-384,6-5-80,-1-15-136,11-15-296,5-14-696,0-10-553,5-30-1343,11-19-873,5-10-4137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30.4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67 9 19452,'0'0'3483,"20"-1"-3223,64-6-124,-80 7-128,0 0-1,0 0 1,0 0 0,0 0-1,-1 1 1,1-1 0,6 3-1,-8-3-6,-1 1 1,1 0-1,-1-1 0,0 1 0,1 0 0,-1 0 0,0 0 0,0 0 0,0 0 0,1 0 0,-1 0 1,0 0-1,0 0 0,0 2 0,1 1-4,-1 0 0,0 0 0,0 0 1,0 0-1,0 0 0,0 0 0,-1 0 0,0 0 1,0 0-1,-1 5 0,1 3-4,0 8-48,0 0 1,-2-1-1,0 1 1,-9 31 0,6-28 32,0 0 1,2 0-1,0 0 1,2 0-1,0 0 1,4 32-1,-2-46 12,1 0 0,0 0 1,1 0-1,6 14 0,-6-14 14,1 0-1,-1 0 0,-1 0 1,3 19-1,-3-11 102,-2 0 1,0 0-1,-1 1 1,-1-1-1,-1 0 1,0-1-1,-1 1 0,-1-1 1,-9 23-1,-9 15 216,-20 45 136,35-84-435,0 0 0,-1-1-1,-1 0 1,-12 14 0,21-27-42,0 0 1,0 0-1,0 0 1,0 0-1,0 0 1,0-1-1,0 1 1,-1 0-1,1 0 1,0-1-1,-2 1 1,3-1-30,-1 0 0,1 1 1,-1-1-1,1 0 0,-1 0 1,1 0-1,0 0 0,-1 0 0,1-1 1,-1 1-1,1 0 0,-1 0 1,1 0-1,-1 0 0,1 0 1,-1-1-1,1 1 0,0 0 0,-1 0 1,1-1-1,-1 0 0,-1-1-144,0 0 1,1-1-1,-1 1 0,1-1 0,0 0 0,-1 0 1,1 1-1,0-5 0,-35-120-3501,26 86 4729,9 40-955,1 1 0,0-1 0,0 1 0,0-1 0,0 0 0,0 1 0,0-1 0,0 1-1,0-1 1,1 1 0,-1-1 0,0 0 0,0 1 0,0-1 0,1 1 0,-1-1 0,0 1 0,1-1 0,-1 1 0,0-1-1,1 1 1,-1-1 0,1 1 0,-1 0 0,0-1 0,1 1 0,-1 0 0,1-1 0,-1 1 0,1 0 0,-1 0 0,1-1 0,0 1-1,-1 0 1,1 0 0,0 0 0,26-5 267,-19 4 92,27-5 484,-1 1 0,1 2 1,-1 2-1,62 4 0,-84-1-828,0 1 0,0 0 0,0 1-1,-1 0 1,1 0 0,-1 2 0,0-1 0,-1 1 0,1 1 0,-1 0 0,-1 0 0,1 1 0,-1 0-1,8 10 1,-12-13-97,-1 0 0,-1 0 1,1 0-1,-1 0 0,1 0 0,-2 1 0,1 0 0,-1-1 0,1 1 0,-2 0 0,3 10 0,-2-4-395,-1 0-1,-1-1 1,0 1-1,0 0 1,-3 13 0,-6 7-3755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47.83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72 15283,'0'0'6648,"22"-8"-6548,71-28-80,-25 15-9,-59 19-50,0 0 1,1 1-1,14 0 1,-23 1 9,1 0-1,-1 0 1,1 0-1,-1 0 1,1 0-1,-1 0 1,1 0-1,-1 1 1,1-1-1,-1 0 1,0 1-1,1 0 1,-1-1-1,0 1 1,1 0 0,-1-1-1,0 1 1,1 0-1,-1 0 1,0 0-1,0 0 1,0 0-1,2 3 1,-2-1-4,0 0-1,0 0 1,0 1 0,-1-1 0,1 1 0,-1-1 0,0 0 0,0 1-1,0 3 1,0-6 31,1 18 14,-2 0 0,0 0 1,-1 0-1,-6 24 0,4-29 27,0-3-50,1 0 0,-2 20 0,4-28 11,1 0 0,0 1-1,0-1 1,0 0 0,1 0 0,-1 0 0,1 0 0,-1 0 0,1 0 0,0 0 0,0 0-1,0 0 1,1-1 0,-1 1 0,3 3 0,3 3 62,0 1 0,-1 1 1,0-1-1,-1 1 0,0-1 0,-1 2 1,0-1-1,0 0 0,-1 1 0,-1-1 0,2 24 1,-3-16-12,-1 0 1,0 0-1,-2-1 1,-6 33-1,6-39-68,-2-1 0,1 1 0,-2-1-1,1-1 1,-2 1 0,1 0 0,-1-1 0,-12 15-1,16-23-38,0 0 0,1-1-1,-1 1 1,0 0 0,0-1-1,0 1 1,0-1 0,0 0-1,0 1 1,0-1 0,-1 0-1,-3 1 1,0-1-421,0 0 0,1 0 0,-1-1 0,-6 0-1,5 0-399,-19 0-3547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33.1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1 149 14563,'0'0'5245,"15"-4"-4136,53-10-214,-44 7-319,0 0 0,-1-1 0,37-18 0,48-40 0,-106 64-577,22-11-249,-24 13 236,0 0 0,0 0 0,0-1 0,0 1 0,0 0 0,0 0 0,0 0 0,1 0 1,-1 0-1,0 0 0,0 0 0,0 0 0,0 0 0,0 0 0,0 0 0,0 0 0,0 0 0,0 0 0,1 0 0,-1 0 0,0 0 0,0 0 0,0 0 0,0 0 1,0 0-1,0 0 0,0 0 0,0 0 0,1 0 0,-1 0 0,0 0 0,0 0 0,0 0 0,0 0 0,0 0 0,0 0 0,0 0 0,0 0 0,0 0 0,1 0 0,-1 0 1,0 0-1,0 0 0,0 0 0,0 1 0,0-1 0,0 0 0,0 0 0,0 0 0,0 0 0,0 0 0,0 0 0,0 0 0,0 0 0,0 0 0,0 1 0,0-1 1,0 0-1,0 0 0,0 0 0,0 0 0,0 0 0,0 0 0,0 0 0,0 0 0,0 1 0,0-1 0,0 0 0,0 0 0,-7 9-1406,-16 14-4097,-8 6-8755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33.5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42 0 17123,'0'0'2057,"0"128"-2057,-5-64 0,-1 0 0,-4-10 56,5-5 16,0-9-64,-1-16 8,1-9 128,5-64-872,0-5-1257,16-5-639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33.8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146 0 15171,'0'0'3446,"0"2"-3247,-10 284 3917,-51 387-2402,59-655-1704,1-2 13,-1-1 0,-4 17 0,6-32-23,0 0 0,0 1 0,0-1-1,-1 0 1,1 1 0,0-1 0,0 0 0,0 0 0,0 1 0,0-1 0,0 0-1,0 0 1,0 0 0,-1 1 0,1-1 0,0 0 0,0 0 0,0 1-1,0-1 1,-1 0 0,1 0 0,0 0 0,0 0 0,0 0 0,-1 1 0,1-1-1,0 0 1,0 0 0,-1 0 0,1 0 0,0 0 0,-1 0 0,1 0-1,0 0 1,0 0 0,-1 0 0,1 0 0,0 0 0,-1 0 0,-8-7-326,7 5 191,1-1 1,-1 0-1,1 0 0,-1 1 0,1-1 0,-1-5 0,-23-103-3795,14 52-595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34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28 226 10658,'0'0'6970,"17"-11"-6004,55-34-269,-48 28-349,-22 16-319,-1 0 0,0 0 0,0 0 0,0 0 0,1 0 0,-1 0 0,0 1 0,1-1 0,-1 0 0,0 1 0,1-1 0,-1 1 0,1 0 0,-1-1 0,1 1 0,-1 0 0,3 0 0,-3 8 14,-2-2-39,0 0 0,0-1 0,-1 1 0,0 0 0,0-1 0,0 1 0,0-1 0,-1 0 1,0 0-1,-7 9 0,-2 7-20,5-10-74,-15 19 0,5-7-364,14-20 72,5-3 30,7-3 291,-9 4 26,0 0 0,0-1 0,0 1 0,0 0 0,0-1 1,0 1-1,0 0 0,0-1 0,0 1 0,0 0 0,0-1 0,-1 1 1,1 0-1,0-1 0,0 1 0,-1 1 0,-5 8-13,0 0-1,-1-1 1,0 1 0,-11 10-1,-8 11 99,8-8 2596,58-55-2177,68-70-1,-45 41-441,-37 36-29,94-84-79,-95 89-314,1 0-1,55-30 1,-79 48 348,1 1 1,-1 0-1,0 0 1,1 0-1,-1 0 0,1 0 1,-1 0-1,5 0 1,-7 1 41,0 0 0,1 0 1,-1 0-1,0 0 1,1 0-1,-1 0 1,0 1-1,1-1 0,-1 0 1,0 0-1,0 0 1,1 0-1,-1 1 0,0-1 1,0 0-1,0 0 1,1 1-1,-1-1 1,0 0-1,0 0 0,0 1 1,1-1-1,-1 0 1,0 1-1,2 14 79,-2-5 124,-1 0 0,-1-1 0,1 1-1,-2 0 1,1 0 0,-6 12 0,-28 56 1274,11-27-870,0 0-560,-44 69-1,66-116-250,0 0-1,0 0 0,0 0 1,0-1-1,-1 0 1,0 1-1,1-1 1,-1 0-1,0-1 1,-1 1-1,1-1 0,0 1 1,-1-2-1,1 1 1,-6 1-1,-2-1-3780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34.7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17267,'0'0'6482,"120"108"-6234,-104-93-240,-6-5-8,-4-1-456,-6 1-1025,0 0-1447,-16-5-3978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35.05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305 0 10306,'0'0'6866,"-21"26"-4924,1-1-1807,-116 155 508,134-177-599,-35 49 1154,-48 93 0,81-130-1188,4-15-11,0 0 1,0 1-1,0-1 0,0 0 0,1 1 1,-1-1-1,0 0 0,0 0 0,0 1 1,0-1-1,0 0 0,1 1 0,-1-1 1,0 0-1,0 0 0,0 1 0,1-1 1,-1 0-1,0 0 0,0 0 0,1 1 1,-1-1-1,0 0 0,1 0 0,1 1 0,0-1 0,0 0 0,0 0 0,0 0-1,-1 0 1,1 0 0,0 0 0,0-1 0,0 1 0,0-1-1,2 0 1,15-7 35,0-1 0,0 0 0,27-20-1,-21 14-26,23-15 27,70-38 13,-116 67-49,-1 0 0,1 0 0,0 0 0,0 1 0,0-1 0,0 1 1,0-1-1,4 1 0,-5 0 96,0 1-95,0-1 2,0 1 0,0 0 1,0 0-1,0-1 0,0 1 0,0 0 0,-1 0 1,1 0-1,1 2 0,3 9 12,0-1 0,-1 1 0,0 0 0,-1 0 0,3 23 0,2 66 315,-8-84-204,0 187 1212,-1-179-1197,-1-1-1,-2 0 1,0 0-1,-13 39 0,11-45-36,-1-1 0,-1-1 0,0 1-1,-1-1 1,-1-1 0,-21 26-1,26-36-157,1 0 0,-1-1 0,0 1 0,0-1 1,-1 0-1,1-1 0,-1 1 0,0-1 0,0-1 0,0 1 0,0-1 0,0 0 0,-10 2 0,11-3-332,-1 0 1,1-1-1,-1 0 1,1 0-1,0 0 0,-1 0 1,1-1-1,0 0 1,-1 0-1,1-1 1,0 1-1,0-1 1,0 0-1,0-1 0,0 1 1,-7-6-1,-20-20-6168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35.6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208 0 8361,'0'0'11574,"-7"16"-11060,-85 175 1469,-5-17-999,86-153-988,10-18-152,9-13-208,139-182-3544,-135 177 3281,1-1-90,15-16 0,-24 29 667,0-1 0,-1 1 1,1 0-1,1 0 1,-1 0-1,0 1 1,1 0-1,-1-1 1,8-1-1,-11 4 78,-1 0-1,1-1 1,-1 1-1,1 0 1,-1 0-1,1 0 1,-1 0-1,1 0 1,-1 0-1,1-1 1,-1 1-1,1 1 1,-1-1-1,1 0 1,-1 0-1,1 0 1,-1 0-1,1 0 1,-1 0-1,1 1 1,-1-1-1,1 0 1,-1 0-1,1 1 1,-1-1-1,1 0 1,-1 1-1,0-1 1,1 0 0,-1 1-1,0-1 1,1 0-1,-1 1 1,0-1-1,1 1 1,-1-1-1,0 1 1,1 2 196,-1-1 1,1 1-1,-1 0 1,0-1-1,0 1 1,0 3-1,-1 2 99,1 7 153,-2 0 0,0 0 0,0-1 0,-1 1 0,-8 20 0,-33 71 905,26-66-933,-7 14-278,23-51-626,8-16-798,67-133-3747,-27 59 84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35.9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240 0 14211,'0'0'6106,"-15"25"-5783,-54 80-208,59-90-356,0-1 1,-1 1-1,-1-2 1,0 0 0,-1 0-1,0-1 1,-1-1 0,-20 13-1,29-20 36,-15 7-254,18-10 1629,5-1-771,3 0-185,-1 1 0,1 0 0,-1 0-1,1 1 1,-1-1 0,0 1 0,0 1 0,0-1 0,0 0-1,8 6 1,1 2 79,0 1 0,15 15 0,37 41 543,-37-36-153,48 40 0,-72-66-645,1-1 0,0 0 0,0-1-1,0 0 1,1 0 0,0 0 0,-1 0 0,1-1 0,0 0 0,0-1-1,0 0 1,0 0 0,11 0 0,-7-1-251,1-1-1,-1-1 1,1 0-1,-1 0 1,0-1-1,0-1 1,17-7 0,8-4-2080,0 2 0,46-11 1,-34 13-4276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36.7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208 20 8873,'0'0'12711,"3"-6"-11104,6-6-1083,-5 10-147,-8 23 52,-20 55-86,-77 180 197,32-91-447,43-95-2463,43-91-2000,35-64-335,3-5 3264,-51 84 1708,-4 5-127,1 0 0,0-1 0,-1 1 0,1 0 0,0 0 0,0-1 0,0 1 0,0 0 0,0 0 0,0 0 0,0 0 0,0 0 0,0 0 0,1 0 0,-1 1 0,0-1 0,0 0 0,1 1 0,-1-1 0,1 1 0,-1-1 0,3 1 0,-4-1-16,1 1 0,-1 0 0,0 0 0,1 0 0,-1 0 0,0 1 0,1-1 1,-1 0-1,0 0 0,1 0 0,-1 0 0,0 0 0,1 0 0,-1 0 1,0 1-1,1-1 0,-1 0 0,0 0 0,0 0 0,1 1 0,-1-1 0,0 1 1,3 10 1459,-1 124 1936,-3-74-3172,0-24-776,-3-1 0,-11 55 1,14-87-1742,1-18-7446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37.05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1 237 15811,'0'0'5713,"135"-103"-4689,-78 59-664,-10 9-48,-5 6-304,-16 14 40,-10 5-48,-11 10-88,-10 20-1448,-32 4-880,1-4-1545,4-5-3281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48.17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12226,'0'0'4756,"10"24"-4354,36 81-140,-40-89-236,-1 0 1,0 1-1,-1 0 0,-1-1 1,2 31-1,-2-20-3,12 385 1020,-15-384-954,-1 0 44,6 48 0,-5-76-108,4 12-314,0-13-259,3-14-209,33-113-1363,-19 49-2006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37.6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242 7 13354,'0'0'3686,"0"-6"-3662,-10 191 3195,-31 142-242,14-85-2078,21-171-885,1-35-167,5-35-70,-1-1 10,-1-1 174,0 1 1,0-1-1,0 0 1,1 0-1,-1 0 1,0 0-1,1-1 1,-1 1-1,0 0 1,1-1-1,0 1 1,-1-1-1,1 1 1,0-1-1,0 1 1,-2-4-1,-5-6-226,-8-12-1120,1 0 0,1-1 0,1-1 0,-16-41 0,21 44 922,-10-45 1,18 66 560,-1-1-1,1 0 1,-1 1 0,1-1 0,0 0 0,-1 1 0,1-1 0,0 0-1,0 0 1,1 1 0,-1-1 0,0 0 0,0 1 0,1-1 0,-1 0-1,1 1 1,0-1 0,-1 0 0,1 1 0,0-1 0,0 1 0,0-1-1,0 1 1,0 0 0,0-1 0,0 1 0,2-2 0,19-11 392,32-17 0,-45 27-259,-1 1-1,0-1 1,1 1-1,0 1 0,-1 0 1,1 0-1,0 1 1,11-1-1,-20 6 19,-1 0-202,0 1-1,0-1 0,0 1 0,0 0 0,0-1 1,-1 0-1,0 1 0,0-1 0,0 0 1,-1 0-1,-5 7 0,-5 6-522,-20 19 0,22-24-115,-32 37-1735,42-48 2887,8-1 1027,53 13 347,-59-12-1998,0-1 1,-1 0-1,1 0 1,-1 0-1,1 0 1,-1 1-1,1-1 1,-1 0-1,1 1 1,-1-1-1,1 0 1,-1 1-1,1-1 1,-1 0-1,1 1 1,-1-1-1,1 1 1,-1-1-1,0 1 1,1-1-1,-1 1 1,0-1-1,0 1 1,1 0-1,-1-1 1,0 1-1,0-1 1,0 1-1,0-1 1,0 1-1,0 0 1,0-1-1,0 1 1,0 0-1,0-1 1,0 1-1,0-1 1,0 1-1,0-1 1,0 1-1,-1 0 1,1-1-1,0 1 1,0-1-1,-1 1 1,1-1-1,0 1 1,-1-1-1,0 2 1,-3 2-96,0 1 0,0 0 1,-9 7-1,9-8 286,-68 51 5359,106-54-5112,19-1-58,-47 0-322,0 0-1,0-1 1,-1 0-1,1-1 1,-1 1-1,10-4 1,-12 3-88,-3 3 69,0-1 0,0 0-1,0 0 1,0 0 0,0 0 0,0 0-1,0 0 1,1 0 0,-1 0-1,0 0 1,0 0 0,0 0-1,0 0 1,0 1 0,0-1 0,0 0-1,0 0 1,0 0 0,0 0-1,0 0 1,0 0 0,0 0 0,0 1-1,0-1 1,0 0 0,0 0-1,0 0 1,0 0 0,0 0-1,0 0 1,0 1 0,0-1 0,0 0-1,0 0 1,0 0 0,0 0-1,0 0 1,0 0 0,0 0 0,0 1-1,0-1 1,0 0 0,0 0-1,0 0 1,0 0 0,0 0-1,-1 0 1,1 0 0,0 0 0,0 0-1,0 0 1,0 0 0,0 1-1,0-1 1,-1 0 0,-4 10-996,-2 1 0,0-1-1,-14 17 1,-14 3-3784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38.0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10114,'0'0'13667,"9"12"-13008,28 35-321,-32-42-306,0 0 0,-1 0 0,2-1 0,-1 0 0,0 0 0,1 0 0,0 0 0,0-1 0,8 3-1,-7-2-56,-5-4-72,0 1 1,0 0-1,0-1 0,-1 1 1,1-1-1,0 0 1,0 0-1,0 0 1,0 0-1,0 0 1,0 0-1,0 0 1,0 0-1,0-1 0,0 1 1,0-1-1,0 0 1,-1 1-1,1-1 1,0 0-1,2-1 1,1-2-390,1 0 0,-1 0 0,0-1 0,6-5 0,-10 8 320,31-32-4220,-5 4-1346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38.4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30 9690,'0'0'12737,"6"5"-11648,-1 0-1020,1 0 340,0 1 0,1-1 0,0 0 0,0-1 0,0 0 0,16 7 0,-11-8-527,0 0 0,0-1 0,0 0 1,1-1-1,-1-1 0,0 0 1,13-1-1,85-18-2172,-82 13 1883,-23 5 530,0 0 1,-1 0-1,1 0 0,0 1 0,0-1 0,0 1 0,0 1 0,0-1 0,0 1 0,0 0 0,0 0 0,0 0 0,0 1 1,5 2-1,0-1-47,0 0 0,0 0 0,0-1 0,1 0 0,-1 0 0,1-2 0,0 1 0,-1-1 0,1-1 0,-1 0 0,11-2 0,-7-1-59,-1 0 1,0-1-1,0 0 1,0-1-1,16-10 1,-1 0 3,-12 7-15,-12 7-9,-1 0 1,0 0-1,0 0 1,1 1 0,-1-1-1,1 1 1,0 0-1,-1 0 1,8-1 0,-11 2 0,0 0 1,0 0 0,1 1 0,-1-1-1,0 0 1,0 0 0,0 0 0,0 0-1,0 1 1,0-1 0,0 0 0,0 0 0,0 1-1,0-1 1,0 0 0,0 0 0,0 0-1,0 1 1,0-1 0,0 0 0,0 0-1,0 0 1,0 1 0,0-1 0,0 0-1,0 0 1,0 1 0,0-1 0,0 0-1,0 0 1,0 0 0,-1 0 0,1 1-1,0-1 1,0 0 0,0 0 0,0 0-1,0 0 1,-1 0 0,1 1 0,0-1-1,0 0 1,-1 0 0,-15 20-615,0-1 0,-2 0 0,0-2-1,-1 0 1,-25 17 0,12-16-6081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38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1 147 13258,'0'0'10707,"15"-2"-10310,15-4 36,0 0 0,41-15 0,147-85 100,-208 101-1508,-22 12-643,-3 2 735,-26 18-4293,-5 2-6013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39.1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14771,'0'0'7769,"0"118"-7121,0-68-207,0 9-345,0 0 0,0-15-96,0-10-144,0-9-409,0-15-271,11-15-680,-1-25-552,1-9-921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39.5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 0 14547,'0'0'8281,"0"138"-7240,-5-94-233,0 0-304,5 1-272,-11-1-184,6-10-48,0-4-120,0-5-664,-6-16-529,1 1-823,-1-10-2785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39.8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1 635 19028,'0'0'3515,"20"4"-3383,-3 0-99,-8-1-20,1 0 0,0-1-1,-1-1 1,1 1 0,0-2 0,0 1-1,0-1 1,0-1 0,0 0 0,-1 0-1,1-1 1,0 0 0,9-4 0,17-12 1,-1-2 1,0-1-1,38-31 1,-67 47-23,81-68-414,-27 21-148,-46 42 514,-13 10 85,-1 0-1,0 0 0,1 0 1,-1 0-1,0 0 1,0 0-1,1 0 0,-1 0 1,0 0-1,0 0 1,1 0-1,-1 0 0,0 0 1,1 1-1,-1-1 1,0 0-1,0 0 0,0 0 1,1 0-1,-1 1 0,0-1 1,0 0-1,0 0 1,1 0-1,-1 1 0,0-1 1,0 0-1,0 0 1,0 1-1,0-1 0,1 0 1,-1 0-1,0 1 1,0-1-1,0 0 0,0 1 1,0-1-1,0 0 0,0 0 1,0 1-1,0-1 1,0 0-1,0 1 0,0-1 1,0 0-1,-1 1 1,2 19 127,-2-14-34,1 198 338,0-204-480,0-1 1,1 1-1,-1 0 0,0 0 0,0 0 1,0 0-1,0 0 0,0 0 0,0 0 1,0 0-1,0 0 0,0 0 1,0 0-1,0 0 0,1 0 0,-1 0 1,0 0-1,0 0 0,0 0 0,0 0 1,0 0-1,0 0 0,0 0 0,0 0 1,0 0-1,1 0 0,-1 0 0,0 0 1,0 0-1,0 0 0,0 0 0,0 0 1,0 0-1,0 0 0,0 0 0,0 0 1,1 0-1,-1 0 0,0 0 1,0 0-1,0 0 0,0 0 0,0 0 1,0 0-1,0 1 0,0-1 0,0 0 1,0 0-1,0 0 0,0 0 0,0 0 1,0 0-1,0 0 0,0 0 0,0 0 1,0 1-1,0-1 0,0 0 0,0 0 1,0 0-1,0 0 0,0 0 0,0 0 1,0 0-1,0 0 0,0 1 1,7-10-1010,2-16-2050,-3-11-3059</inkml:trace>
  <inkml:trace contextRef="#ctx0" brushRef="#br0" timeOffset="1">735 0 19012,'0'0'4700,"1"12"-4538,3 361 982,-8-295-1035,-4-1 0,-3 0-1,-23 82 1,31-145-139,-1 0 1,-1-1-1,0 0 0,-10 19 1,12-27-303,-1-1 0,1 1 0,-1-1 0,1 1 0,-1-1 0,-1 0 0,1 0 0,0-1 0,-1 1 0,0-1 0,0 0 0,0 0 0,-8 2 0,-18 3-7155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40.5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235 1 14403,'0'0'7016,"-7"22"-6215,-23 71-276,26-80-366,0 0 0,1 1-1,-2 21 1,1-6 41,0-8-147,4-15-44,-1 1 1,-1-1 0,1 0 0,-1 0-1,-2 7 1,3-12-65,0 0 1,1 1-1,-1-1 0,0 0 1,0 1-1,0-1 0,0 0 1,0 0-1,0 0 0,0 0 1,0 0-1,-1 0 0,1 0 1,0-1-1,-1 1 0,1 0 1,0-1-1,-1 1 0,1-1 0,-1 1 1,1-1-1,-1 0 0,1 1 1,-1-1-1,-2 0 0,3 0 32,-4 0-500,0 0-1,-1 0 0,1-1 1,0 1-1,-7-3 1,10 2 395,0 0 1,0 0 0,0 0 0,0 0-1,1 0 1,-1 0 0,0-1 0,1 1 0,-1-1-1,1 1 1,-1-1 0,1 1 0,0-1-1,0 0 1,0 0 0,-1-2 0,-2-3 99,1 3 502,1 1 1,0-1-1,1 1 1,-1-1 0,-1-5 2775,41 4-2763,-3 4-365,-12 0-40,37 4-1,-59-3-79,1 0-1,-1 0 1,1 0 0,-1 1-1,0-1 1,1 0-1,-1 1 1,1-1-1,-1 1 1,0 0 0,0-1-1,1 1 1,-1 0-1,0 0 1,0 0-1,0 0 1,0 0 0,0 0-1,0 0 1,0 0-1,0 0 1,0 1-1,-1-1 1,1 0 0,0 1-1,-1-1 1,1 0-1,-1 1 1,1-1-1,-1 1 1,0-1 0,0 0-1,1 1 1,-1-1-1,0 1 1,0-1-1,-1 1 1,1-1 0,0 1-1,-1 2 1,-1 2 0,1 0 0,-1 0 0,-1 1 0,1-2 0,-1 1 0,0 0 0,-1 0 0,-4 5 0,-79 90-398,6-8-612,66-76 877,11-13 127,0 1 0,0 0-1,-6 9 1,10-14 11,0 0 1,0 0-1,0 0 0,0 0 0,0 0 1,0 0-1,-1 1 0,1-1 1,0 0-1,0 0 0,0 0 0,0 0 1,0 0-1,0 0 0,0 1 1,0-1-1,0 0 0,0 0 0,0 0 1,0 0-1,0 0 0,0 1 1,0-1-1,0 0 0,0 0 0,0 0 1,0 0-1,0 0 0,0 1 0,0-1 1,0 0-1,1 0 0,-1 0 1,0 0-1,0 0 0,0 0 0,0 0 1,0 1-1,0-1 0,0 0 1,0 0-1,0 0 0,1 0 0,-1 0 1,0 0-1,0 0 0,0 0 1,0 0-1,0 0 0,1 0 0,-1 0 1,0 0-1,0 0 0,0 0 1,0 0-1,0 0 0,1 0 0,-1 0-2,13 2 470,0-1 0,1 0 1,22-3-1,1 1 374,96 6 1674,-113-3-2205,1 1 0,-1 1 0,0 0 0,29 12 0,-42-14-308,7 6-143,-26-3-1917,-14 0-405,-8-5-2379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42.9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79 1 15251,'0'0'1752,"6"5"902,-5-5-2653,0 0-1,0 0 1,0 1-1,0-1 1,0 0-1,0 1 1,0-1-1,0 1 1,0-1-1,0 1 1,0-1-1,0 1 1,0 0-1,0 0 0,0-1 1,1 2-1,-1-1 2,1 2 11,0 0 1,0-1 0,0 1 0,-1 0-1,1 0 1,-1 0 0,1 0-1,-1 0 1,0 0 0,0 1-1,-1-1 1,1 0 0,0 1 0,-1-1-1,0 0 1,0 1 0,-1 4-1,0 8 121,-1-1 0,-6 22-1,7-32-119,-21 88 334,-54 254 261,71-326-596,3-12-256,0-1 0,1 1 0,-1 9-1,2-48-2786,6-49-1,4 21-3768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43.3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13290,'0'0'3437,"3"9"-3077,2 8 7,-1 1-1,-1-1 1,2 23 0,-3 175 1834,-3-120-1655,0-67-434,-8 49-1,8-68-366,1-12-578,0-15-1509,0-14-2278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48.53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12394,'0'0'3265,"2"1"-3344,-1 0 90,0 0-1,1 0 1,-1 0-1,0 0 1,0 0-1,0 1 1,0-1-1,0 0 1,0 0-1,0 1 0,0-1 1,-1 1-1,1-1 1,-1 1-1,2 2 1,5 31 410,-5-26-283,21 209 1458,-19 1-1423,0-232-719,-2-13 126,-2-33 1,0 9-161,3-43-2058,-2 2-4042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43.6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0 222 13706,'0'0'2865,"115"-94"-2345,-74 55-120,1 9 128,-11 6 152,-5 9-287,-5 5-217,-10 0 256,-32 10-504,-10 15-2401,5-5-1616,0-5-3872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44.0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146 1 6041,'0'0'4345,"0"19"-2996,0 122 950,0-62-760,2 10 665,-14 109 0,-9-32-544,20-150-1570,-4-18-140,2-4-376,-1-1 0,1 1 1,1-1-1,-1 0 0,-1-7 0,-4-10-1058,5 15 997,-1-4 4,-1 0 0,-1 1 0,0 0 0,-15-23 0,20 34 604,1 0 0,-1 0-1,0 0 1,1 0-1,-1-1 1,0 1 0,1 0-1,0 0 1,-1 0 0,1-1-1,0 1 1,-1 0 0,1-1-1,0 1 1,0 0-1,0 0 1,0-1 0,0 1-1,1 0 1,-1-1 0,0 1-1,1 0 1,-1 0-1,0-1 1,1 1 0,-1 0-1,1 0 1,1-1 0,-2 0-211,1 1 0,1 0 0,-1-1 0,0 1 0,0 0 0,0 0-1,1 0 1,-1 0 0,0 0 0,1 0 0,-1 0 0,1 0 0,-1 1 0,1-1 0,0 1 0,-1-1 0,1 1 0,0-1 0,-1 1 0,3 0 0,-4 16-223,-1-11 370,0-1 0,-1 0 0,1 0 0,-1 0 0,0 0 0,0 0 1,0 0-1,-4 5 0,-25 30 1437,15-20-187,16-19-1300,0 0 0,0 0 0,0 0-1,0 0 1,0 0 0,0 0 0,0 0-1,1 1 1,-1-1 0,0 0-1,0 0 1,0 0 0,0 0 0,0 0-1,0 0 1,0 0 0,0 0 0,0 0-1,0 0 1,0 0 0,1 0-1,-1 0 1,0 0 0,0 0 0,0 1-1,0-1 1,0 0 0,0 0-1,0 0 1,0 0 0,0 0 0,0 0-1,0 0 1,0 0 0,0 0 0,0 1-1,0-1 1,0 0 0,0 0-1,0 0 1,0 0 0,0 0 0,0 0-1,0 0 1,0 0 0,0 0-1,0 1 1,0-1 0,0 0 0,-1 0-1,1 0 1,0 0 0,0 0 0,0 0-1,0 0 1,0 0 0,0 0-1,0 0 1,0 0 0,0 0 0,0 0-1,0 0 1,0 0 0,-1 1 0,14-6 324,15-9-46,-22 11-287,22-13-24,-27 15 24,0 1-1,1-1 1,-1 1-1,1-1 1,-1 1-1,1-1 1,-1 1-1,1 0 1,-1-1-1,1 1 0,-1 0 1,1 0-1,-1 0 1,1 1-1,-1-1 1,2 0-1,-2 1-1,-1-1 1,0 0-1,0 1 0,0-1 0,1 0 0,-1 0 0,0 1 0,0-1 0,0 0 0,0 1 1,0-1-1,0 0 0,0 1 0,1-1 0,-1 0 0,0 1 0,0-1 0,0 0 0,0 1 1,-1-1-1,1 0 0,0 1 0,0 0 0,-1 10-21,0 0-1,0 0 1,-1-1-1,-1 1 1,-6 19-1,0-9 70,0 0-1,-12 18 0,19-36 5,0 1-1,0-1 1,0-1 0,0 1-1,-4 4 1,5-7 93,7-5-37,13-10 13,-12 10-295,-11 9-969,-19 19-977,-3 10-3042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44.4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1 463 8065,'0'0'6574,"22"-5"-4468,-2 1-1568,30-7 1151,53-19 0,-36 6-1018,-1-4 0,-2-2-1,-1-3 1,-1-3-1,75-57 1,67-74-1156,-203 166 5,-5 5 80,-116 102-7608,78-74 3594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44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84 15 10058,'0'0'6781,"0"-3"-6589,5-7-175,-5 10-17,0 0 0,0 0 0,0 0-1,0 0 1,0 0 0,0 0 0,0 0 0,0-1-1,0 1 1,1 0 0,-1 0 0,0 0-1,0 0 1,0 0 0,0 0 0,0 0-1,0 0 1,0 0 0,1 0 0,-1 0 0,0 0-1,0 0 1,0 0 0,0 0 0,0 0-1,1 0 1,-1 0 0,0 0 0,0 0 0,0 0-1,0 0 1,0 0 0,0 0 0,1 0-1,-1 0 1,0 0 0,0 0 0,0 0-1,0 0 1,0 0 0,0 0 0,0 0 0,1 0-1,-1 0 1,0 0 0,0 1 0,2 2 9,1 0 0,-1 0 0,0 0 0,0 1 0,0-1 0,-1 1 0,1 0 0,-1-1 0,0 1 0,1 7 0,1 0 238,-2 0 0,1 19 0,-2-21-68,-10 259 2721,-1-113-2183,-5 41 668,11-176-914,-1-20-16,5 0-474,0-1 0,1 1 0,-1-1-1,0 1 1,0-1 0,0 0 0,1 1 0,-1-1 0,0 0 0,0 0 0,1 1-1,-1-1 1,1 0 0,-1 0 0,1 0 0,-1 0 0,1 0 0,0 0 0,-1 0-1,1-1 1,-3-6-224,-11-28-3734,-17-68 1,20 54-3274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45.1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1 10850,'0'0'4320,"-3"25"-2680,-8 84-223,7-69-645,-1 2 780,2 59 1,3-99-1601,2-5-192,74-104-2981,-65 94 2748,0 0 1,1 1 0,0 1 0,1 0 0,25-17 0,-34 26 502,0 0 0,0 0 1,1 0-1,-1 0 1,0 1-1,1-1 0,-1 1 1,1 0-1,-1 1 0,1-1 1,0 1-1,6 0 0,-8 0 130,0 1 0,0-1 0,0 1 0,-1 0 0,1 0 0,-1 0-1,1 0 1,0 0 0,-1 1 0,0-1 0,1 1 0,-1 0-1,0-1 1,0 1 0,0 0 0,0 0 0,0 0 0,0 1-1,-1-1 1,3 3 0,0 4 309,-1-1 0,0 1 0,0 0-1,-1-1 1,0 1 0,0 0 0,-1 11 0,2 1 339,-3-20-813,0 0 0,0-1 1,0 1-1,0 0 0,0 0 1,0 0-1,1-1 1,-1 1-1,0 0 0,0-1 1,1 1-1,-1 0 0,0 0 1,1-1-1,-1 1 1,0 0-1,1-1 0,-1 1 1,1-1-1,-1 1 0,1-1 1,0 2-1,4-6-505,-5 3 413,5-3-452,-2 0 0,1-1 0,0 1-1,-1-1 1,0 0 0,0 0 0,-1 0 0,1-1 0,1-6-1,12-28-7138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45.9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68 361 17627,'0'0'4694,"19"-5"-4616,-2 1-57,-5 2 0,-1-1 0,0 0 0,0-1 1,0 0-1,0-1 0,0 0 0,-1-1 0,17-11 1,75-71 10,-101 88-66,-1-1 0,1 1 0,-1 0 1,0-1-1,1 1 0,-1 0 0,0-1 1,1 1-1,-1-1 0,0 1 0,1 0 1,-1-1-1,0 1 0,0-1 0,0 1 1,1-1-1,-1 1 0,0-1 0,0 1 1,0-1-1,0 1 0,0-1 0,0 1 1,0-1-1,0 1 0,0-1 0,0 1 1,0-1-1,0 1 0,0-1 0,-1 1 1,1-1-1,0 1 0,0-1 0,-15-11-3340,2 2 1103,8 4 973,0-1-1,1 0 0,0 0 1,0-1-1,0 1 0,-2-9 1,1 3 1845,-6-3 8059,11 16-8549,0 0 1,0 0 0,0 0-1,0 0 1,-1 0 0,1 0-1,0 0 1,0-1 0,0 1-1,0 0 1,0 0 0,0 0-1,-1 0 1,1 0 0,0 0-1,0 0 1,0 0 0,0 0-1,0 0 1,-1 0 0,1 0-1,0 0 1,0 0 0,0 0-1,0 0 1,0 0 0,-1 0-1,1 1 1,0-1-1,0 0 1,0 0 0,0 0-1,0 0 1,0 0 0,-1 0-1,1 0 1,0 0 0,0 0-1,0 1 1,0-1 0,0 0-1,0 0 1,0 0 0,0 0-1,0 0 1,0 0 0,0 1-1,0-1 1,0 0 0,-1 0-1,1 0 1,0 0 0,0 0-1,0 1 1,0-1-1,0 0 1,0 0 0,0 0-1,1 0 1,-1 0 0,0 1-1,0-1 1,0 0 0,0 0-1,0 0 1,-4 64 279,2 244 982,3-171-598,0-52-410,-3 83-62,2-164-237,-1 0 0,1 0 0,-1 0 0,0 0-1,0 0 1,-1 4 0,1-7-7,0 0 0,1 0 0,-1 0 0,1 0 0,-1 0 0,0 0 0,0-1 0,0 1 0,1 0 0,-1-1 0,0 1 0,0 0 0,0-1 0,0 1 0,0-1 0,0 1 0,0-1 0,0 0 0,0 1-1,0-1 1,-1 0 0,1 0 0,0 0 0,0 0 0,-2 0 0,-5 1-287,1-1-1,0-1 0,-1 1 0,1-1 0,0-1 1,-1 1-1,1-1 0,0-1 0,0 1 1,0-1-1,1 0 0,-1-1 0,-8-5 0,-67-44-2585,81 52 2957,0 1 0,0-1 1,0 0-1,0 1 0,0-1 1,0 0-1,0 1 0,1-1 1,-1 0-1,0 0 0,0 0 1,1 0-1,-1 0 0,0 0 1,1 0-1,-1 0 0,1 0 1,-1 0-1,1 0 0,0 0 1,-1 0-1,1 0 0,0-1 0,0 1 1,0 0-1,0 0 0,0 0 1,0-1-1,0 1 0,0 0 1,0 0-1,0 0 0,1 0 1,-1 0-1,1-1 0,-1 1 1,1 0-1,-1 0 0,1 0 1,-1 0-1,1 0 0,0 0 1,0 1-1,1-2 0,64-74 701,310-466-1908,-297 409 210,-76 128 735,7-12 821,-10 17-637,0 0-1,0 0 1,0 0-1,0 0 1,0 0-1,1 0 1,-1 0-1,0 0 1,0 0 0,0 0-1,0 0 1,0 0-1,0 0 1,0 0-1,1 0 1,-1 0-1,0 0 1,0 0-1,0 0 1,0 0-1,0 0 1,0 0-1,1 0 1,-1 0-1,0 0 1,0 0-1,0 0 1,0 0 0,0 0-1,0 0 1,0 0-1,0 0 1,1 0-1,-1 0 1,0 0-1,0 1 1,0-1-1,0 0 1,0 0-1,0 0 1,4 11-60,2 39 126,-2-1 0,-3 54-1,-1-78 22,-3 44 564,-12 69 0,7-73-185,-29 199 319,33-239-884,3-18-654,0-10-145,2-16-1120,-1 6 463,0-25-3846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46.3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94 12634,'0'0'1444,"18"-10"-1332,57-32 114,-61 34-37,0 1 1,0 0-1,16-4 0,-21 8-59,0 1 1,0 1-1,0 0 0,0 0 1,9 1-1,-17 0-79,1 0-1,-1 0 1,0 0 0,1 0 0,-1 0-1,1 1 1,-1-1 0,0 0-1,1 1 1,-1 0 0,0-1 0,1 1-1,-1-1 1,0 1 0,0 0-1,0 0 1,0 0 0,0 0 0,0 0-1,0 0 1,0 0 0,0 0-1,0 0 1,0 1 0,-1-1 0,1 0-1,0 0 1,-1 1 0,1-1-1,0 2 1,0 4 177,0 0 0,0 0 1,0 0-1,-1 14 0,0-14-102,-6 157 942,2-105-862,3-38-137,0-8-29,0 0 1,1 0 0,0 0-1,4 22 1,-3-33-32,-1-1-1,1 1 1,-1-1-1,1 1 1,0-1-1,-1 1 1,1-1-1,0 0 1,0 1-1,0-1 1,0 0-1,0 0 1,0 0-1,0 0 1,1 0-1,-1 0 1,0 0-1,1 0 1,-1 0-1,0-1 1,1 1-1,-1 0 1,1-1-1,2 1 1,3 1 74,0-2 0,0 1 0,0-1 0,10 0 0,-4 0 38,-1-1-6,0-1 0,0 0 0,0-1 0,0 0-1,0 0 1,-1-1 0,0-1 0,13-7 0,-23 12-109,-1 0 0,0 0 0,1 0 0,-1 0 0,1 0 0,-1 0 1,0-1-1,1 1 0,-1 0 0,0 0 0,1 0 0,-1-1 0,0 1 1,1 0-1,-1 0 0,0-1 0,0 1 0,1 0 0,-1-1 0,0 1 0,0 0 1,0-1-1,1 1 0,-1 0 0,0-1 0,0 1 0,0-1 0,0 1 1,0 0-1,0-1 0,0 1 0,0 0 0,0-1 0,0 1 0,0-1 1,0 1-1,0 0 0,0-1 0,0 1 0,0-1 0,0 1 0,0 0 0,-1-1 1,1 1-1,0 0 0,0-1 0,0 1 0,-1 0 0,1-1 0,0 1-10,-2-3-28,0 1-1,-1 0 0,1 0 1,0 0-1,0 0 0,-1 0 1,1 1-1,-1-1 0,0 1 0,1 0 1,-1-1-1,-3 0 0,-5-2-234,-25-12-1831,-1 1-3182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46.6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45 11506,'0'0'7506,"114"-39"-7434,-82 34 344,4 5-184,-10 0-144,-5 0-88,-5 0 0,-6 5-8,-10 29-1089,-21-9-735,0 4-4561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46.9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11146,'0'0'12036,"4"16"-11284,33 105 18,-34-110-814,1 9 334,-4-20-377,1 1 0,-1-1-1,0 1 1,0-1-1,0 1 1,0-1 0,1 1-1,-1-1 1,0 0 0,0 1-1,1-1 1,-1 1 0,0-1-1,1 0 1,-1 1-1,0-1 1,1 0 0,-1 1-1,1-1 1,-1 0 0,1 0-1,-1 1 1,0-1 0,1 0-1,0 0 1,4-1-3580,0-7-2079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47.5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5233,'0'0'11813,"3"1"-10700,2 0-673,-3-1-229,0 1 0,0-1 0,0 0 0,0 1 0,0 0 0,0-1 0,0 1 0,0 0 0,0 0 0,2 2 0,20 16 868,-16-13-895,-1 0-1,12 11 0,-5 0-22,-9-10-45,1 0 1,0 0-1,0 0 0,1-1 0,0 0 0,14 10 1,-19-16-254,0 1 0,0 0 1,0-1-1,0 1 1,0-1-1,0 0 1,0 0-1,1 0 0,-1 0 1,0 0-1,0 0 1,0 0-1,0-1 1,0 1-1,4-2 0,-3 1-407,1-1 0,-1 1 0,1-1-1,-1 0 1,0 0 0,0 0 0,5-4 0,13-17-3010,-2 2 3560,-18 21 298,-1-1-1,1 1 1,-1 0 0,0 0 0,1 0-1,-1-1 1,1 1 0,-1 0 0,1 0-1,-1 0 1,1 0 0,-1 0 0,1 0 0,-1 0-1,1 0 1,-1 0 0,1 0 0,0 0-1,14 5 2597,-12-4-2569,9 3-307,0-1 0,0 0 0,1-1 0,-1 0 1,0-1-1,1-1 0,12 0 0,-23 0-51,4 0-51,1-1 0,-1 0 1,12-3-1,9-1 88,52 1 1427,-68 5-1177,0 0-1,0 0 0,0 1 0,-1 0 1,13 5-1,13 1 472,-24-6-1573,-29-1-9917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49.05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1 396 8769,'126'-76'3285,"-123"74"-3174,-1 0 0,1 0 1,0 1-1,0-1 0,0 1 1,0-1-1,0 1 0,4-1 0,13-1 518,-18 2-394,1 0 0,0 1-1,0-1 1,0 1 0,0 0-1,0-1 1,0 1 0,0 1-1,0-1 1,0 0 0,4 2-1,-5 0-155,0 0-1,0 1 1,0-1 0,-1 1-1,1-1 1,0 1-1,-1 0 1,0 0-1,2 4 1,-1-2 11,5 12 75,-1 1 0,0 0-1,4 27 1,4 58 461,-13-96-592,10 255 795,-11-261-836,0 1-1,-1-1 1,1 0-1,0 1 1,-1-1-1,1 0 1,0 1-1,-1-1 1,0 0-1,1 0 1,-1 0-1,0 1 1,1-1-1,-1 0 1,0 0-1,0 0 1,0 0-1,0 0 1,-2 1 0,0 0-121,1 0 0,-1-1 0,0 0 1,0 1-1,0-1 0,0 0 0,0 0 0,0 0 1,-3 0-1,3-1 79,0 1 1,-1-1-1,1 0 0,0 0 0,0 0 1,0 0-1,0 0 0,0-1 1,0 1-1,0-1 0,0 0 1,0 0-1,0 0 0,0 0 1,1-1-1,-1 1 0,0-1 0,1 1 1,-1-1-1,1 0 0,-3-3 1,3 3 94,1 0-1,-1-1 1,1 0 0,0 1 0,0-1 0,0 0 0,0 0-1,1 1 1,-1-1 0,1-4 0,-1-33 298,1 22-314,1-1-20,0 0 0,1 0 0,9-32 0,21-54-89,-29 97 65,28-72-1153,3 1 1,70-119-1,-51 117 917,-44 70 512,1-1 1,0 1 0,1 1 0,15-12 0,-25 21-64,0 0 0,0 0-1,0 1 1,0-1 0,1 0 0,-1 1-1,0-1 1,0 1 0,1 0 0,-1-1-1,0 1 1,1 0 0,-1 0 0,3 0 0,-2 7 680,3 33-601,-1 0-1,-3 77 1,-1-64-240,0-49-34,0 1 1,0 0-1,0 0 0,1 0 1,0 0-1,0 0 1,1-1-1,2 9 1,-3-11-12,0-1 0,0 1 0,0-1 0,1 1 0,-1-1 0,0 0 0,1 1 0,-1-1 0,0 0 0,1 0 0,-1 0 0,1 0 1,0 0-1,-1 0 0,1-1 0,0 1 0,-1 0 0,1-1 0,0 1 0,0-1 0,0 0 0,-1 0 0,1 0 0,3 0 0,2 0 107,0 0 0,0-1 0,1 0-1,-1-1 1,11-3 0,-3-1 134,0 0-1,0-2 1,16-9 0,43-34 188,-65 45-399,45-37 104,-38 29-121,1 0-1,0 1 0,32-17 0,-48 30-28,-1-1-1,1 1 1,-1 0-1,0-1 1,1 1-1,-1 0 1,1 0-1,-1 0 1,1-1 0,-1 1-1,0 0 1,1 0-1,-1 0 1,1 0-1,-1 0 1,1 0 0,-1 0-1,1 0 1,-1 0-1,1 0 1,-1 0-1,1 0 1,-1 0-1,1 0 1,-1 0 0,1 0-1,-1 1 1,0-1-1,1 0 1,-1 0-1,1 1 1,-1-1-1,0 0 1,1 1 0,-1-1-1,1 0 1,-1 1-1,0-1 1,0 0-1,1 1 1,-1-1-1,0 1 1,0-1 0,1 0-1,-1 1 1,0-1-1,0 1 1,0-1-1,0 1 1,0-1 0,0 1-1,1-1 1,-1 2-1,0 2-312,-1 0-1,1 0 0,-1 1 1,1-1-1,-3 7 0,-15 32-2154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48.4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12882,'0'0'10898,"2"11"-10328,-1-10-559,4 23 355,3 38 0,-1-5-204,1 47-1392,-8-124-7762,0-8 736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48.8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41 2840,'55'-2'10752,"-51"1"-10319,0 0-1,1 0 1,-1 0 0,0 0-1,0-1 1,0 0 0,0 0-1,0 0 1,0 0 0,4-4-1,-6 4-349,1 0 0,0 1 0,0-1 0,0 0 0,0 1 0,0 0 0,0-1 0,0 1 0,0 0 0,5 0 0,-6 1-37,0-1 0,0 1 0,0 0 0,1 0 0,-1 0 1,0 0-1,0 0 0,0 0 0,1 1 0,-1-1 0,0 1 0,0 0 0,0 0 0,3 1 0,-3 0-2,-1-1 0,1 1 0,-1-1 0,0 1 0,0-1 0,0 1 0,0 0-1,0 0 1,0 0 0,0-1 0,0 1 0,-1 0 0,1 0 0,-1 0 0,0 0 0,1 0-1,-1 4 1,1 7 117,0 1 1,0-1-1,-1 0 0,-1 1 0,-4 21 0,-2-17-154,0 0 1,-2 0-1,0-1 0,-1 0 1,-12 16-1,18-28-26,15-4-182,-7-1 197,-1-1-1,1 1 1,0-1-1,-1 0 1,1 0-1,-1 0 1,1 0-1,-1-1 1,0 1 0,4-3-1,32-25-183,-23 17-82,36-31-2578,-22 12-1796,-13 6-1908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49.1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8409,'0'0'14315,"-5"98"-13915,5-63-160,0-1-151,0-9-89,5-6-73,6-4-559,-6-15-840,-5-20-7242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49.4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319 0 14547,'0'0'6528,"12"3"-6486,37 8 2,-49-11-43,1 1-1,0-1 1,0 0 0,0 1-1,-1-1 1,1 0-1,0 1 1,-1-1-1,1 1 1,0-1 0,-1 1-1,1 0 1,-1-1-1,1 1 1,-1 0-1,1-1 1,-1 1-1,1 0 1,-1-1 0,0 1-1,1 0 1,-1 0-1,0 0 1,1-1-1,-1 1 1,0 0 0,0 0-1,0 0 1,0-1-1,0 1 1,0 0-1,0 0 1,0 0-1,0 0 1,-1-1 0,1 1-1,-1 1 1,1 3 12,-1 3 22,0-1 0,0 0 1,-1 0-1,0 0 0,0 0 0,0 0 0,-1 0 1,0-1-1,-5 9 0,7-11-30,8-3-50,63-1 194,-71 4-282,-4 6-272,0-2 1,-1 1-1,0 0 1,-7 7-1,-18 22-4085</inkml:trace>
  <inkml:trace contextRef="#ctx0" brushRef="#br0" timeOffset="1">1 478 15251,'0'0'4273,"125"-59"-2929,-78 29-528,5-4-208,-10 4-392,-1 5-120,-15 6-72,-5-1-24,-10 20-56,-27 5-5713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49.8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120 0 13554,'0'0'4057,"-26"113"-3889,16-63 1113,-1-6-313,-4 10-72,-1-10-312,0-4-384,6-6-200,-1-29-560,6-5-2233</inkml:trace>
  <inkml:trace contextRef="#ctx0" brushRef="#br0" timeOffset="1">131 236 17667,'0'0'4329,"114"45"-3497,-83-31-392,1 1-231,-6 0-209,-5 0-48,-6 0-321,-4-15-343,4-10-1024,-4-20-1977,-6-9-3408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50.2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37 1 6241,'0'0'18036,"21"138"-17884,-21-114-152,0-9-264,-10 5-729,-11-6-1135,-5 1-10051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50.55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6185,'0'0'15724,"4"23"-14928,28 149 97,-15-30-655,-15-132-444,-2-10 196,0 0 1,0 0-1,0 0 0,0 0 1,0 0-1,0-1 1,0 1-1,0 0 0,0 0 1,1 0-1,-1 0 1,0 0-1,0 0 1,0 0-1,0 0 0,0 0 1,0 0-1,0 0 1,0 0-1,0 0 0,0 0 1,0 0-1,0 0 1,0 0-1,0 0 1,0 0-1,0 0 0,0 0 1,0 0-1,0 0 1,0 0-1,0 0 0,0 0 1,0 0-1,0 0 1,0 0-1,0 0 1,0 0-1,0 0 0,0 0 1,0 0-1,0 0 1,0 0-1,1 1 0,-1-1 1,0 0-1,0 0 1,0 0-1,0 0 1,0 0-1,0 0 0,0 0 1,0-11-545,0-86-5414,0 40 522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50.8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12306,'107'7'2809,"-92"-6"-613,27-3 0,-18 0-1403,-24 2-782,1 1 0,0-1-1,0 0 1,0 0 0,-1 0 0,1 0 0,0 1-1,0-1 1,-1 0 0,1 0 0,0 1 0,0-1-1,-1 1 1,1-1 0,0 1 0,-1-1 0,1 1-1,-1-1 1,1 1 0,0 1 0,1 0 4,-1 0 0,0 0 0,0 0 0,-1 0 0,1 0 0,0 0 0,0 4 0,1 6 11,-1-1 0,-1 18 0,0-19-11,-1 4-66,0 0-1,-1-1 1,0 1 0,-7 23-1,-24 51-880,18-51 476,0-7 305,14-28 402,5-4 125,105-94 1711,-93 81-2054,156-146-637,-164 156 42,-5 7 628,-1 13 641,-2-8-744,6 89 2080,-3-46-1530,-2 42-219,-1-58-1229,0-77-3883,0 5-3082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51.2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36 3528,'0'0'17387,"19"-6"-16893,60-17-95,-49 17-234,-17 6-54,-8 1-74,-3 0-24,-1-1 0,1 1 1,0 0-1,-1-1 0,1 1 0,-1 0 0,1 0 0,-1 0 0,1 0 0,-1 0 0,0 1 0,0-1 0,1 0 0,-1 0 0,0 1 0,0-1 0,0 1 1,0-1-1,-1 1 0,1-1 0,0 1 0,-1 0 0,1-1 0,-1 1 0,1 2 0,0 0 26,0 0 1,-1 0-1,1 0 1,-1 0-1,0 0 1,0 0-1,-1 0 0,1 0 1,-1-1-1,-1 8 1,-19 32 69,15-33-106,1 0 0,0-1 0,1 2 0,-4 13 0,6 2-36,2-25 32,0 1 0,0-1 1,0 0-1,0 1 1,0-1-1,1 0 0,-1 0 1,0 1-1,1-1 1,-1 0-1,1 0 0,-1 0 1,1 0-1,0 1 0,-1-1 1,1 0-1,1 1 1,2 1 75,1-1 1,0 1 0,-1-1-1,1 0 1,0 0 0,0-1-1,0 1 1,0-1-1,8 1 1,5-1 539,26-1-1,-18-1-216,-25 1-409,-1 0-1,1 0 1,0 0-1,-1 0 1,1 0-1,-1 0 1,1 0-1,-1 0 1,1 0-1,0 0 1,-1 1-1,1-1 1,-1 0-1,1 0 1,-1 0-1,1 1 1,-1-1-1,1 0 1,-1 1-1,1-1 1,-1 0-1,0 1 1,1-1-1,-1 1 1,1-1-1,-1 0 0,0 1 1,1-1-1,-1 1 1,0-1-1,0 1 1,1-1-1,-1 1 1,0 0-1,0-1 1,0 1-1,0-1 1,0 1-1,0-1 1,1 1-1,-1 0 1,-1-1-1,1 1 1,0-1-1,0 1 1,0-1-1,0 1 1,0 0-1,-1 1-175,0 0-1,1 0 0,-1 0 1,0-1-1,0 1 1,0 0-1,0-1 0,-1 1 1,1 0-1,0-1 1,-1 0-1,1 1 1,-3 1-1,-25 9-5329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52.6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199 21 12458,'0'0'11085,"0"0"-11014,1 0 0,-1 0-1,0 0 1,0-1-1,0 1 1,0 0-1,0 0 1,0 0-1,0-1 1,0 1 0,0 0-1,0 0 1,0 0-1,0-1 1,0 1-1,0 0 1,0 0-1,-1 0 1,1 0 0,0-1-1,0 1 1,0 0-1,0 0 1,0 0-1,0 0 1,0-1-1,0 1 1,-1 0-1,1 0 1,0 0 0,0 0-1,0 0 1,-6-3-54,0 0 0,0 1 1,-1 0-1,1 1 1,0-1-1,-12 0 0,15 2-63,0 0 0,1 0 0,-1 0-1,1 0 1,-1 0 0,1 1 0,-1-1-1,1 1 1,0 0 0,-1-1-1,1 1 1,0 1 0,-1-1 0,1 0-1,0 0 1,0 1 0,0-1 0,0 1-1,0 0 1,0-1 0,-2 5 0,-9 13-84,2 1 1,0 0 0,1 0-1,1 1 1,1 1 0,1-1-1,1 1 1,1 1 0,-3 22-1,7-40 150,1 0 0,-1 0 0,1 0 1,0-1-1,0 1 0,1 0 0,1 7 0,-1-9 4,0-1-1,0 0 1,0 1 0,1-1 0,-1 0 0,1 0-1,-1 0 1,1 0 0,0 0 0,-1-1 0,1 1 0,0 0-1,0-1 1,0 1 0,1-1 0,3 2 0,4 2 83,1-1 0,-1 0 0,1 0 0,0-1 0,0-1 0,14 2 0,-2-2 83,0-1-1,27-2 0,-39 0-155,-1-1 0,1-1 0,-1 1 1,0-1-1,0-1 0,12-6 0,24-8 30,-45 18-211,0 0 0,-1 0 0,1-1-1,0 1 1,0 0 0,0 0 0,0 0 0,0 0 0,0 0 0,0 0 0,0 1 0,0-1 0,0 0 0,0 0 0,0 1 0,0-1 0,0 1 0,0-1 0,0 1 0,-1-1-1,2 2 1,4 1-1293,4-2-4165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30.00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91 11002,'0'0'10002,"19"-4"-9378,64-13-224,-76 15-342,0 0 1,0 0-1,-1 0 0,1-1 0,-1 0 1,0 0-1,0 0 0,0-1 0,8-6 1,-1 0 3,-5 4 151,15-11-747,-23 17 523,0 0 1,0 0-1,0 0 1,0 0-1,0 0 0,0 0 1,-1 0-1,1 0 1,0 0-1,0 0 0,0 0 1,0 0-1,0 0 1,0 0-1,0 0 0,0 0 1,0 0-1,0 0 1,0 0-1,0 0 0,0 0 1,0 0-1,0 0 0,0-1 1,-1 1-1,1 0 1,0 0-1,0 0 0,0 0 1,0 0-1,0 0 1,0 0-1,0 0 0,0 0 1,0 0-1,0 0 1,0 0-1,0 0 0,0-1 1,0 1-1,0 0 1,0 0-1,0 0 0,0 0 1,0 0-1,0 0 0,0 0 1,0 0-1,0 0 1,1 0-1,-1 0 0,0 0 1,0 0-1,0-1 1,0 1-1,0 0 0,0 0 1,0 0-1,0 0 1,0 0-1,0 0 0,0 0 1,0 0-1,0 0 1,0 0-1,-16 4-813,-14 8-1728,-3-2-2514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49.41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17 0 16147,'0'0'2817,"0"157"-2801,0-76 104,0 0 16,0 1-40,0-11 16,0-6-40,0-4-72,0-20 120,0-11-112,0-15-8,0-9 0,0-17-496,0-65 31,-6 10-1103,-4-10-1408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0:52.9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15067,'0'0'8746,"78"138"-7394,-62-113-320,-1-11-280,-4-4-272,-1-5-312,-5-5-168,-5-5-528,-10-19-2256,-16-6-9475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03.1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1 128 16315,'0'0'3697,"2"0"-3657,1 0 3,19 1 499,-1-2-1,1 0 1,0-1-1,38-10 1,-28 1-260,0-2 0,57-32 0,-15 7-327,-73 37-55,-12 0-749,-5-2-2333,-4 2-6737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03.6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 1 11282,'0'0'4250,"4"0"-3364,-1 1-822,-1 0 0,0-1 1,1 1-1,-1 0 1,0 0-1,0 0 0,0 1 1,1-1-1,-2 1 0,1-1 1,0 1-1,0-1 0,0 1 1,-1 0-1,1 0 1,-1 0-1,3 3 0,2 3-39,-5-6-15,0 0-1,0-1 0,0 1 0,0 0 0,0 0 0,0 0 0,0 0 0,0 0 0,-1 0 1,1 3-1,2 9 300,-1-1 1,-1 1 0,0 0-1,-2 23 1,0-1 21,-25 766 3480,24-778-3752,1-13-32,1 0-1,-2 0 1,1 0-1,-2-1 1,-4 17-1,7-27-24,0 0 0,0 1 0,0-1 0,0 0 0,0 1 1,-1-1-1,1 0 0,0 1 0,0-1 0,0 0 0,0 1 0,-1-1 0,1 0 0,0 0 0,0 1 0,-1-1 0,1 0 0,0 0 0,0 1 0,-1-1 0,1 0 0,0 0 0,-1 0 0,1 1 0,0-1 0,-1 0 0,1 0 0,0 0 0,-1 0 0,1 0 0,0 0 0,-1 0 0,1 0 0,0 0 0,-1 0 0,1 0 0,0 0 0,-1 0 0,1 0 0,0 0 1,-1 0-1,1 0 0,0 0 0,-1-1 0,1 1 0,0 0 0,-1 0 0,1 0 0,0-1 0,0 1 0,-1 0 0,1 0 0,0 0 0,0-1 0,-1 1 0,1 0 0,0-1 0,0 1 0,0 0 0,-1-1 0,-1-9-263,0 0 0,0 0 1,0-14-1,-1-4-347,-7-169-3721,10 81 18,0 14-1675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03.9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53 80 8521,'0'0'10987,"-2"27"-10912,0-4-63,-20 162 28,14-130-39,0-13 179,-2 71 0,10-112-181,0-1 0,0 1-1,0 0 1,0 0 0,0-1 0,0 1 0,0 0-1,0 0 1,0 0 0,0-1 0,0 1 0,0 0-1,0 0 1,1-1 0,-1 1 0,0 0 0,1-1-1,0 2 1,3-8-47,-3 4 35,76-153-66,-55 105-82,78-184-4850,-62 142-3009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04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1 182 10402,'0'0'8521,"14"-15"-8108,46-51-129,-21 29-121,-22 22-149,-12 10-2,1 1 0,0-1-1,0 1 1,0 0-1,0 1 1,0-1 0,1 1-1,0 0 1,8-2-1,-3 2-10,1 1-1,-1 0 1,1 1-1,17 0 1,-28 1 22,0 0 0,-1 0 0,1 1 0,0-1 0,-1 0 0,1 1 0,0-1 0,-1 1 0,1 0 0,-1 0 0,1-1 0,-1 1 0,1 0 0,-1 0 0,1 0 0,-1 0 0,0 1 0,2 0 0,-1 1 63,0 1 1,1-1-1,-1 1 0,0-1 1,-1 1-1,1 0 0,1 5 1,0 2 66,0 1 1,-1-1-1,-1 1 0,0 16 1,0 5-11,0-12-25,-3 26 1,1-41-104,0 1 1,0 0 0,-1-1 0,0 0 0,0 1 0,0-1 0,-1 0-1,-3 6 1,0-1-37,-1-1-1,1 1 1,-2-2-1,1 1 1,-1-1-1,-1 0 1,1-1-1,-12 9 1,10-11-158,1 1 1,-1-2-1,0 1 1,-11 3-1,16-7 22,-1 0-1,0 0 1,1-1-1,-1 1 1,0-2-1,1 1 1,-1-1-1,0 1 1,-11-3-1,15 2 98,1 0 0,0 0 0,-1-1 0,1 1 0,0-1 0,0 1 0,-1-1 0,1 1 1,0-1-1,0 0 0,0 0 0,0 0 0,0 1 0,0-1 0,0 0 0,0 0 0,0-1 0,0 1 0,0 0 0,0 0 0,1 0 0,-1 0 0,1-1 0,-1 1 0,1 0 1,-1-1-1,1 1 0,0 0 0,-1-2 0,1 0 60,0 1 0,0 0 0,0 0 1,0 0-1,0-1 0,1 1 0,-1 0 1,1 0-1,-1 0 0,1-1 0,0 1 1,0 0-1,0 0 0,0 0 0,0 0 0,2-3 1,6-5 350,0 0 1,0 1-1,1 0 1,0 1-1,21-14 1,-31 22-351,0 0 1,0 0-1,0 0 1,0 0-1,0 0 1,0 0-1,0 0 1,1 0-1,-1-1 1,0 1-1,0 0 1,0 0-1,0 0 1,0 0-1,0 0 1,1 0-1,-1 0 1,0 0 0,0 0-1,0 0 1,0 0-1,0 0 1,1 0-1,-1 0 1,0 0-1,0 0 1,0 0-1,0 0 1,0 0-1,0 0 1,1 1-1,-1-1 1,0 0-1,0 0 1,0 0-1,0 0 1,0 0-1,0 0 1,0 0-1,1 0 1,-1 0-1,0 1 1,0-1-1,0 0 1,0 0-1,0 0 1,0 0 0,0 0-1,0 0 1,0 1-1,0-1 1,0 0-1,0 0 1,0 0-1,0 0 1,0 0-1,0 0 1,0 1-1,0-1 1,0 0-1,0 0 1,0 0-1,0 0 1,0 1-1,0 20 81,1-6-36,-1 1 0,-1 0 1,0-1-1,-1 1 0,-6 23 0,-15 21-194,21-54 132,-1 1-1,-1-1 1,0 0 0,1 0-1,-2 0 1,-7 8-1,5-9 262,3-8 512,3-12 392,2 9-1510,0-21-392,1-1 1,11-48 0,-8 53-389,5-28-2925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05.1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0 14051,'0'0'2171,"-1"21"-2106,-3 248 514,4 178 3711,0-447-4290,0 1 0,0-1 0,0 0 0,0 1 1,1-1-1,-1 1 0,0-1 0,0 0 0,1 1 0,-1-1 0,0 0 0,1 1 1,-1-1-1,0 0 0,1 1 0,-1-1 0,0 0 0,1 0 0,-1 1 0,1-1 0,-1 0 1,1 0-1,-1 0 0,0 0 0,1 1 0,-1-1 0,1 0 0,-1 0 0,1 0 1,-1 0-1,1 0 0,-1 0 0,1 0 0,-1 0 0,0-1 0,1 1 0,-1 0 0,1 0 1,0 0-1,1-1-3,1 1 0,-1-1 0,1 0 1,-1 0-1,0 0 0,1 0 0,3-2 1,4-6-11,1-1 1,-2 0 0,1-1 0,-2 0-1,14-22 1,-10 15-30,46-71-628,-30 44 121,2 0 0,44-48 0,-57 72 558,-16 21 338,-7 0-74,1 1 0,-1 0 0,1 1-1,0-1 1,-1 1 0,1 0-1,0 0 1,0 1 0,-9 6-1,-18 7-372,21-12 13,-1 0-85,0 1-1,-1 0 1,2 0-1,-1 2 1,1-1-1,-21 16 1,31-21 141,17 4-521,-4 1 739,-1 1-1,1 0 1,-1 1 0,-1 0-1,0 1 1,0 0 0,0 1-1,-2 0 1,1 0 0,9 15-1,-2-4-41,2-2 0,0 0 0,1 0-1,0-2 1,2 0 0,0-2 0,1 0-1,0-2 1,1 0 0,1-1-1,0-2 1,1 0 0,44 11 0,-56-18-177,-4-2-765,-20-13-499,-9-15-4387,-6-2-9217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05.8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1 232 15547,'0'0'3752,"18"0"-3528,114 0 1324,-99 0-864,-20 1-583,0 0 1,-1-1 0,1-1-1,0 0 1,-1-1 0,19-5 0,-17 3-73,-12 4-19,-1 0-1,1 0 1,-1-1 0,1 1 0,-1-1 0,1 1 0,-1-1 0,1 0 0,-1 1 0,2-2 0,-2 1 17,-8-5 2,-2 0-608,0-1 0,0 0 0,1 0 0,0-1-1,0-1 1,1 1 0,0-1 0,0 0 0,1-1-1,0 1 1,-7-18 0,13 24 668,-1 0 1,-1 0-1,1 0 0,0 0 1,-1 0-1,0 1 0,1-1 1,-1 0-1,0 1 0,-5-5 1414,2 14 417,4 5-1785,0 0 1,0 1 0,2 20-1,0-1 227,4 295 2003,-4-151-1916,-1-106-373,-1-70-90,1 1 0,-1-1 0,1 0 0,-1 0 0,1 1 0,-1-1 0,1 0 0,-1 0 0,1 0 0,-1 0 0,0 0 0,1 0 0,-1 0 1,1 0-1,-1 0 0,1 0 0,-2 0 0,1 0-44,-5 0-64,0 0 0,1 0 1,-1-1-1,1 0 0,0 0 1,-1 0-1,1-1 0,0 1 1,-1-1-1,1-1 1,0 1-1,1-1 0,-1 1 1,0-1-1,1-1 0,-1 1 1,1-1-1,0 0 1,0 1-1,-3-6 0,6 8 146,0 0 0,0 0 0,0 0 0,1 0 0,-1 0 0,0 0 0,1 0 0,-1 0 0,1-1 0,-1 1 0,1 0 0,0 0 0,-1 0 0,1 0 0,0-1 0,0 1 0,0 0-1,0-3 1,1 2-26,0 0 0,0 0 0,0 0 0,0 0 0,0 0-1,1 0 1,-1 0 0,1 0 0,3-2 0,273-315-880,-112 106-3701,-135 173 2510,23-31-5203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06.2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131 1 8265,'0'0'12023,"10"19"-11179,30 58-384,-17-39-231,-7-22-141,-1-4-34,-14-10-40,0 0-1,0 0 1,0 0 0,0 0 0,-1 0 0,1 0 0,-1 0 0,0 0-1,1 1 1,-1-1 0,0 0 0,0 0 0,0 0 0,-1 0 0,1 0 0,0 0-1,-1 1 1,0-1 0,-1 3 0,-7 10 28,0 0 0,-1-1 1,-19 21-1,18-21-58,-5 6-69,-1 0 1,-1-1-1,-1-1 0,0-1 0,-23 15 0,87-35 736,-44 3-886,-14-1-2260,8 0 1484,-1 0-1,0-1 0,1 0 1,-1 0-1,1 0 1,0-1-1,-5-3 1,-12-8-8862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06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219 0 14307,'0'0'4067,"-1"3"-3970,0 1-101,0 0 0,0 1 0,1-1 1,-1 9-1,-1 7 63,-19 123 1740,11-83-1049,-106 457 2608,69-330-2659,41-165-1271,2 0 0,1 0 0,-2 28 1,10-73-1220,6-15 866,20-73-2627,-15 24-2216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06.9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0 165 13114,'0'0'5890,"20"-5"-5251,67-18 23,-67 18-109,-1-2 0,37-17 0,-24 9-204,36-20-35,-67 35-315,-1 0 0,1 0 1,-1 0-1,1 0 0,-1 0 1,1-1-1,-1 1 0,1 0 0,-1 0 1,1-1-1,-1 1 0,0 0 1,1 0-1,-1-1 0,1 1 1,-1 0-1,0-1 0,1 1 1,-1-1-1,0 1 0,1-1 0,-1 1 1,0 0-1,0-1 0,1 1 1,-1-2-1,0 1-159,0 1-41,0-1 0,0 1-1,0-1 1,0 1 0,0-1 0,-1 1 0,1-1 0,0 1-1,0-1 1,-1 1 0,1-1 0,0 1 0,0 0-1,-1-1 1,1 1 0,-1-1 0,1 1 0,0 0 0,-1-1-1,0 1 1,-18-19-2536,9 9 3469,3 7 5101,2 8-4578,0 9-1552,5-14 344,-3 14-26,-36 129 1414,33-126-1620,-1 0 1,0 0-1,-1 0 1,-1-1-1,-21 29 1,25-40-791,0 0 0,0 0 0,-7 6 0,-19 10-8320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49.76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0 109 224,'0'0'13911,"18"-18"-13019,55-53-15,-51 52-46,-22 19-816,0 0-1,0 0 0,1 0 1,-1 0-1,0 0 0,0 0 1,0 0-1,0 0 0,0 0 1,0-1-1,1 1 0,-1 0 1,0 0-1,0 0 0,0 0 0,0 0 1,0 0-1,1 0 0,-1 0 1,0 0-1,0 0 0,0 0 1,0 0-1,0 0 0,0 0 1,1 0-1,-1 0 0,0 1 1,0-1-1,0 0 0,0 0 0,0 0 1,1 0-1,-1 0 0,0 0 1,0 0-1,0 0 0,0 0 1,0 0-1,0 1 0,0-1 1,0 0-1,1 0 0,-1 1 40,13 8 119,-12-9-170,1 1 1,-1 0 0,1 0 0,-1-1 0,0 1-1,0 0 1,1 0 0,-1 1 0,0-1-1,0 0 1,0 0 0,0 1 0,1 1-1,0 2 18,1 1 0,-1 0 0,-1 0 0,1 0 0,-1 1 0,0-1-1,0 0 1,-1 8 0,5 26 45,16 82 665,-5 1 0,-1 222 0,-23-397-2893,-17-58 1,-1 21-5622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07.2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14427,'0'0'6761,"15"123"-6265,-9-89-160,4 1-128,-5-6-24,0-4 8,1-5-184,-6-10 0,5-6-8,-5-13-1920,0-11-1057,0-10-6737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07.5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13098,'0'0'7949,"18"0"-7468,54 0-288,-70 0-184,1 0-1,0 0 1,-1 0-1,1 0 0,0 0 1,-1 0-1,1 1 1,0 0-1,-1-1 1,1 1-1,-1 0 0,1 0 1,-1 0-1,0 1 1,1-1-1,-1 1 1,0-1-1,0 1 0,3 2 1,-3-1 36,-1 0 1,1 1 0,0-1-1,-1 0 1,0 1 0,0-1-1,0 1 1,0-1 0,0 8-1,1 1 202,1 14-1,-1 0 0,-2 28 0,0-32-156,0-21-79,0-1 1,0 0 0,1 0-1,-1 1 1,0-1 0,1 0-1,-1 0 1,0 0 0,0 1-1,1-1 1,-1 0-1,0 0 1,1 0 0,-1 0-1,0 0 1,1 0 0,-1 1-1,0-1 1,1 0-1,-1 0 1,0 0 0,1 0-1,-1 0 1,0 0 0,1-1-1,-1 1 1,0 0 0,1 0-1,-1 0 1,3 0 63,38-1 660,56 3-246,-95-2-679,1 0 0,-1 0 0,1 1 0,-1-1 0,0 1 0,1 0 0,-1 0-1,0 0 1,0 0 0,0 0 0,0 0 0,0 0 0,4 4 0,-4 4-4527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08.2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236 1 13114,'0'0'7225,"-9"20"-5928,2-5-1009,-8 20 562,-38 62 0,13-30-632,-44 62-842,83-128 551,0 1-140,-1 1 0,1-1 0,-1 0 0,1 0 0,-1 0 0,0 0 0,0-1 0,0 1 0,0 0 0,-1-1 0,-3 3 0,12 12-473,2 1 1031,-1 0 0,0 1 1,-2-1-1,0 1 1,-1 1-1,4 34 0,-5 117 1081,-4-104-1486,-2-32-414,2-28-686,0-22-572,1-22-2187,0-10-4289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08.9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16 177 13954,'0'0'5392,"13"6"-4765,0 0-518,-1 0 0,15 9 0,-26-14-101,0 0-1,0-1 1,0 1 0,0 0-1,0 0 1,-1 0 0,1-1-1,0 1 1,0 0 0,-1 0 0,1 0-1,-1 0 1,1 0 0,-1 0-1,1 1 1,-1-1 0,0 0-1,0 0 1,1 0 0,-1 0-1,0 0 1,0 2 0,-1 0-2,1 0 0,-1-1 0,0 1-1,0-1 1,0 1 0,-2 4 0,0-2-16,-6 9-164,0 0 0,-1-1 1,0 0-1,-1-1 0,-22 20 1263,33-32-1061,0 0 1,0 0-1,0 1 0,0-1 1,0 0-1,0 0 0,0 0 1,0 1-1,0-1 0,1 0 1,-1 0-1,0 1 0,0-1 1,0 0-1,0 0 0,1 0 1,-1 0-1,0 1 0,0-1 0,0 0 1,1 0-1,-1 0 0,0 0 1,0 0-1,1 0 0,-1 0 1,0 0-1,0 0 0,1 0 1,-1 0-1,0 0 0,1 0 1,6 1 45,-3-1-66,0 0 0,-1 0-1,1 0 1,0 0-1,0 0 1,0-1 0,0 0-1,0 0 1,-1 0 0,1 0-1,0 0 1,-1-1 0,1 0-1,-1 1 1,1-1-1,-1-1 1,6-4 0,12-12-531,21-25 0,44-63-5685,2-3 956,-60 85 6189,-8 8 11773,-22 19-12217,-21 16-105,-11 11-686,21-15-28,1 1 0,1 0-1,0 0 1,0 1-1,2 1 1,-11 23 0,-2 9 198,20-39 186,0 0 0,1-1 0,0 1 0,0 0 0,1 0 0,2 12 0,-1 7 136,-1 8-30,1-14-139,-1 1 1,-1-1 0,-1 0 0,-6 27 0,55-98-2366,207-231 4673,-218 237-2013,2 1 0,1 3 0,51-38 0,-84 71-307,-5 4-14,0 0-1,0 0 1,0 0-1,0 0 1,0 0-1,0 1 0,1-1 1,-1 0-1,0 1 1,0-1-1,1 1 0,-1-1 1,0 1-1,3-1 1,-4 8-250,-2 3-120,-1 0 0,0-1 0,0 1 0,-1 0 0,0-1 0,-8 14 0,-19 22-5065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09.3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13394,'0'0'4180,"0"16"-2311,1 3-389,7 39 1,-1-14-705,73 713 2393,-77-723-3108,2 98-923,-5-132 834,0 0 0,0 0 1,0 1-1,0-1 0,0 0 1,0 0-1,0 0 0,0 0 1,0 0-1,0 0 0,0 0 1,0 0-1,0 0 1,0 0-1,0 1 0,0-1 1,0 0-1,0 0 0,0 0 1,0 0-1,0 0 0,0 0 1,0 0-1,0 0 0,0 0 1,0 0-1,0 0 0,0 0 1,0 0-1,-1 1 0,1-1 1,0 0-1,0 0 1,0 0-1,0 0 0,0 0 1,0 0-1,0 0 0,0 0 1,0 0-1,0 0 0,0 0 1,-1 0-1,1 0 0,0 0 1,0 0-1,0 0 0,0 0 1,0 0-1,0 0 0,0 0 1,0 0-1,0 0 0,0 0 1,0 0-1,-1 0 0,-12 0-2251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10.0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0 152 10018,'0'0'9149,"22"0"-8112,-3 1-763,-5 0-79,1-1 0,0-1 0,0 0 0,0-1 0,0 0 1,-1-2-1,25-7 0,2-6 21,-1-1 1,-1-3 0,68-45-1,-100 58-123,-8 5-14,-9 6-164,-62 29-3527,35-13-493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10.4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53 1 7985,'0'0'11518,"1"11"-11025,10 256 2536,-12-200-2607,-3 1 0,-14 73-1,-16 8-1067,31-144-1026,1-4 878,1-6-840,0-15-4028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10.8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14979,'0'0'8273,"109"103"-8145,-98-93-128,-6 0-96,-5-5-368,-10 5-800,-22 4-1248,-4-4-12356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11.1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94 0 10162,'0'0'11597,"14"14"-11180,43 44-330,-36-34-6,-21-23-82,1 0 0,-1-1 0,0 1 0,1 0 0,-1-1 0,0 1-1,0 0 1,0-1 0,0 1 0,1 0 0,-1 0 0,0-1 0,0 1 0,0 0 0,-1 0 0,1 4-35,0-3-5,0 0 0,-1-1 0,1 1-1,0-1 1,-1 1 0,0-1 0,1 1 0,-1-1 0,0 0 0,0 1 0,0-1 0,0 0 0,0 1 0,0-1 0,0 0 0,0 0 0,0 0 0,0 0 0,-1 0 0,1 0 0,0-1-1,-3 2 1,-3 2-297,-1 0-1,-15 4 0,16-6 252,-11 4-34,-1-2 1,-27 4-1,29-5 292,-3-3 1128,20 0-775,1 5-284,2-3-223,0 0 0,0-1 0,-1 0 0,1 0 0,0 1 0,0-1 0,1-1 0,-1 1 0,0 0 0,4-1 1,11 4 71,66 29 504,-57-22 213,0 0 0,30 7-1,-22-10-83,67 14 883,34 0-1129,98 13 650,-116-23-3927,-2-8-4487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11.4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21532,'0'0'4857,"83"79"-6689,-57-55-2329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50.11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0 432 16835</inkml:trace>
  <inkml:trace contextRef="#ctx0" brushRef="#br0" timeOffset="1">0 432 16835,'90'-89'1547,"-90"88"-1535,1 1 1,-1-1-1,1 1 1,0-1-1,-1 1 1,1-1-1,-1 1 1,1-1 0,0 1-1,0 0 1,-1-1-1,1 1 1,0 0-1,0-1 1,-1 1-1,1 0 1,0 0 0,0 0-1,-1 0 1,2 0-1,-1 0-11,-1 1 1,0-1-1,1 1 0,-1-1 1,0 1-1,1-1 0,-1 1 0,0-1 1,0 1-1,0-1 0,0 1 1,0 0-1,1-1 0,-1 1 0,0-1 1,0 1-1,0 0 0,0 0-3,4 201-148,-4-149 92,0-52-38,0 0 0,0 1 1,0-1-1,0 0 0,0 1 1,0-1-1,1 0 1,-1 1-1,0-1 0,1 0 1,-1 1-1,1-1 0,-1 0 1,1 0-1,0 1 0,0-1 1,-1 0-1,3 2 0,-3-3 17,1 0 0,-1 0 0,0 0-1,1 1 1,-1-1 0,1 0 0,-1 0-1,1 0 1,-1 0 0,0 0-1,1 0 1,-1 0 0,1 0 0,-1 0-1,1 0 1,-1 0 0,1 0 0,-1 0-1,0-1 1,1 1 0,-1 0-1,1 0 1,1-1 1,-1-1 1,1 1-1,-1 0 0,1 0 0,-1-1 0,0 1 0,1 0 1,0-3-1,32-46-51,30-37 717,-13 31 183,63-52-1,67-40 781,-166 136-1106,0 0-1,0 1 1,1 1-1,1 1 0,34-14 1,-46 22-344,0 0-68,-6-6-58,-8-8-1030,-14-19 0,-2 5-3293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12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17163,'0'0'7234,"125"0"-7010,-99 0-128,-5 0-72,0 0-24,-11 0-560,-10 20-649,0 4-975,0 6-1865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12.9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209 0 16931,'0'0'3806,"20"6"-3698,62 18-48,-78-23-55,-1 0-1,0 0 1,1 1 0,-1-1-1,0 1 1,0-1-1,0 1 1,0 0-1,0 0 1,-1 0-1,1 1 1,0-1 0,-1 0-1,0 1 1,0 0-1,1 0 1,-2 0-1,4 4 1,-4-2 15,1 0 1,-1 0-1,0 0 0,-1 1 0,1-1 1,-1 0-1,0 0 0,-1 7 1,0 5 41,1-10-41,-1-1-1,0 1 0,0-1 1,-1 1-1,0-1 0,0 1 1,0-1-1,-1 0 1,0 0-1,0 0 0,-1-1 1,-6 9-1,2-4-9,-1 1 1,0-2-1,-1 1 1,0-1-1,-15 10 1,15-13-87,0 1 0,-1-1 0,0-1 0,-1 0 0,1-1 0,-1 0 0,0 0 0,0-2 0,0 1 0,0-1 0,0-1 0,-1 0 0,-22-2 0,32 1 52,0-1 0,1 1-1,-1-1 1,1 1-1,-1-1 1,1 0-1,-1 0 1,1 0 0,0 0-1,0-1 1,-1 1-1,1 0 1,0-1 0,0 0-1,-2-2 1,1 1 16,1 0 0,-1-1 0,1 1 0,0-1 0,0 1 0,0-1 0,1 0 0,-3-7 0,1-5 50,1 1-1,0-1 0,1-31 0,1 42-40,0 2-1,0 1 1,0-1-1,1 0 1,-1 1-1,1-1 1,-1 1-1,1-1 1,0 1-1,2-4 1,-3 5-6,1 0 1,0 0-1,-1 0 1,1 0-1,0 0 1,0 0-1,-1 0 1,1 0-1,0 1 1,0-1-1,0 0 1,0 1-1,0-1 1,0 0-1,1 1 1,-1-1-1,0 1 1,0 0-1,0-1 0,0 1 1,1 0-1,-1 0 1,2 0-1,41-1 1,-25-1 32,1 2 0,0 0 0,-1 2 0,1 0 0,24 6 0,-44-8-24,1 0 1,-1 0-1,1 0 0,-1 1 0,0-1 1,1 0-1,-1 0 0,0 1 1,1-1-1,-1 0 0,0 0 0,1 1 1,-1-1-1,0 0 0,0 1 0,1-1 1,-1 1-1,0-1 0,0 0 1,1 1-1,-1-1 0,0 1 0,0-1 1,0 0-1,0 1 0,0-1 1,0 1-1,0-1 0,0 1 0,0-1 1,0 0-1,0 1 0,0-1 0,0 1 1,0-1-1,0 1 0,-1 0 1,1 1 104,-1 15 129,0 0 1,-1 0-1,-1 0 1,-8 26-1,0-9-274,-18 36-1,1-16-192,-2-2-1,-47 63 1,68-103 520,0 1 1,-14 12-1,22-24-74,19-1 75,5-2 207,0 0 0,32-8 0,19-2 366,-44 8-625,18-1-12,-39 5-230,-1 0 0,1 0-1,-1-1 1,0-1 0,0 1 0,1-1 0,-1-1 0,0 1 0,10-7 0,-17 9-20,-1 0 0,1 0 0,-1-1 0,0 1 0,1 0 0,-1-1 1,0 1-1,1 0 0,-1-1 0,0 1 0,0-1 0,1 1 0,-1-1 0,0 1 0,0 0 0,0-1 0,0 1 0,0-1 0,1 1 0,-1-1 1,0 1-1,0-1 0,1-42-2471,-2 25-459,1-20-8677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13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18852,'0'0'3808,"0"148"-3520,0-113-192,0-11-96,0-4-72,0-5-256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13.68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18363,'0'0'3970,"2"1"-3850,0 0-117,0 0 0,0 0 1,0 0-1,0 0 0,0 1 0,0-1 0,-1 1 0,1-1 0,0 1 0,-1 0 0,0-1 0,1 1 0,-1 0 0,0 0 1,0 0-1,0 0 0,0 0 0,1 3 0,2 7 16,0 1 0,2 15 0,0-2-8,-4-11 20,0 0 0,0 0 0,-1 0 0,-2 23 1,0-7 4,9 324 313,0-12 1183,-8-34 489,0-308-2627,1-4-664,1-2 243,0-1-1,0 1 0,-1-1 1,0 0-1,0 1 1,0-12-1,-1 15 622,4-36-10056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14.0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14667,'0'0'9890,"83"14"-9506,-62-14-336,-10 5 56,4 0-104,-10 5-80,1-5-416,-6 24-841,-21 1-975,0 4-5354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14.6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10506,'0'0'9871,"4"20"-8848,13 67-246,-10-41-223,-5-37-414,-1 1-1,1-1 1,6 16-1,-2 0 18,-5-20-140,0-1 0,0 1 0,1 0 1,2 6-1,-3-7-37,0-6-43,-1 0 0,1 0 0,-1 0 0,1 1 0,0-1 0,0 0 0,0 0 0,2-2 1,4-7-156,0-6-39,-1 0-206,16-28 1,-20 42 430,0-1 0,1 1-1,-1 0 1,0 0 0,1 0-1,0 0 1,-1 1 0,1-1-1,0 1 1,0-1 0,1 1-1,-1 0 1,0 0 0,5-1-1,-7 2 66,1 1 0,-1-1 0,0 1-1,0 0 1,0-1 0,0 1 0,1 0-1,-1 0 1,0 0 0,0-1 0,1 1-1,-1 1 1,0-1 0,0 0 0,1 0-1,-1 0 1,0 1 0,0-1 0,0 1-1,0-1 1,1 1 0,-1-1 0,0 1 0,0-1-1,0 1 1,0 0 0,0 0 0,0 0-1,-1-1 1,1 1 0,0 0 0,0 0-1,1 2 1,0 2 214,-1 0 0,1 1 1,-1-1-1,0 0 0,0 0 0,0 9 0,1 1 30,-2-14-273,0 1 0,0-1-1,1 0 1,-1 0 0,0 1 0,1-1-1,-1 0 1,1 0 0,-1 0-1,1 0 1,0 1 0,0-1-1,-1 0 1,1 0 0,1 0 0,-1 0-53,-1-1 1,1 0 0,0 1 0,0-1 0,-1 0 0,1 0 0,0 1-1,0-1 1,-1 0 0,1 0 0,0 0 0,0 0 0,-1 0 0,1 0-1,0 0 1,0 0 0,0-1 0,-1 1 0,1 0 0,0 0 0,-1-1-1,1 1 1,0 0 0,0-1 0,-1 1 0,1 0 0,0-2-1,3 0-175,-1-1-1,0-1 0,0 1 0,0 0 1,0-1-1,-1 0 0,5-7 0,3-6-566,-1 5 183,35-47-1645,-37 50 2152,0 2 1,1-1-1,-1 1 1,18-12-1,-20 17 354,-1 0 0,1 0-1,0 0 1,0 1-1,0 0 1,-1 0 0,1 0-1,0 0 1,0 1-1,0 0 1,1 0 0,-1 0-1,0 1 1,5 0-1,-7 0-189,-1 0-1,0 0 1,1-1-1,-1 1 1,0 0-1,0 1 1,0-1-1,0 0 0,0 1 1,0-1-1,0 1 1,0-1-1,-1 1 1,1 0-1,0 0 1,-1 0-1,0 0 1,1 0-1,-1 0 0,0 0 1,2 5-1,0 4 126,1 0-1,-1 0 0,2 15 1,-4-20-69,1 4 66,-1 1 0,1-1 0,-2 1 0,1-1 0,-3 21 0,2-30-159,-1 0 0,1 0-1,-1 0 1,1 0 0,-1-1 0,1 1-1,-1 0 1,0 0 0,0 0-1,1-1 1,-1 1 0,0 0 0,0-1-1,0 1 1,1-1 0,-1 1-1,0-1 1,0 1 0,0-1 0,0 1-1,0-1 1,0 0 0,0 0-1,0 0 1,-2 1 0,1-1-30,0 0 0,1 0 0,-1 0 0,0 0 0,0 0 0,0 0 0,0 0 0,0 0 0,0-1 0,1 1 0,-1-1 1,0 0-1,-2-1 0,2 1-58,0-1 0,0 0 0,0 0 0,0 0 0,1 0 0,-1 0 0,1-1 0,-1 1 0,-1-5 0,-9-24-1411,11 27 1197,-10-35-3968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15.4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18227,'0'0'3296,"4"12"-3416,-1-2 105,4 10 7,-2 0 1,6 39-1,-8 104 211,-4-93 102,1 244 1451,2-316-2495,4-11 309,32-123-4700,-22 62-5031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15.81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9418,'0'0'10842,"0"118"-10746,0-79 344,5 6 64,-5-11-304,0 1-96,0-6-40,0-4-56,0-6 48,0-14-48,0 0-16,5-5-680,0-39-784,6-5-1601,-6-6-2424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16.5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78 5 8425,'124'11'4512,"-93"-13"-2927,-19-3-516,-1 1-222,-9 3-726,1 0 0,0 1 0,0-1 1,-1 1-1,1-1 0,0 1 0,0 0 0,-1 0 1,1 0-1,0 1 0,0-1 0,4 2 0,-5-1-23,1 0-1,-2 0 1,1 1-1,0-1 1,0 1-1,0 0 1,-1-1-1,1 1 1,-1 0-1,1 0 1,-1 0-1,0 0 1,1 0-1,-1 0 1,0 0-1,1 4 0,1 4 186,0 1 0,0 0 0,-1 0 0,0 0 0,1 16 0,-4 61 378,0-39-471,1-43-181,0 0 0,-1-1 0,1 1 0,-2 0 0,1-1 0,0 1 0,-1-1 1,0 1-1,-1-1 0,1 0 0,-1 0 0,0 0 0,0 0 0,-6 7 0,6-9-132,1-1-1,-1 1 1,0-1-1,0 0 1,0 0-1,0 0 0,0 0 1,0 0-1,0-1 1,-1 0-1,1 1 1,-1-1-1,1 0 1,-1-1-1,1 1 0,-1 0 1,0-1-1,1 0 1,-1 0-1,1 0 1,-1-1-1,0 1 1,1-1-1,-5-1 1,7 2 12,-1-1 1,1 1 0,-1-1 0,1 0-1,-1 0 1,1 0 0,0 0 0,0 0-1,-1 0 1,1 0 0,0 0 0,0-1-1,0 1 1,0 0 0,0-1 0,0 1-1,1 0 1,-1-1 0,0 1 0,1-1-1,-1 0 1,1 1 0,-1-1 0,1-2 0,-1-5-287,0 0 1,0 0 0,2-13 0,-1 8 36,0 12 357,0 1 1,0-1 0,1 1 0,-1 0 0,0-1-1,0 1 1,1 0 0,-1-1 0,0 1 0,1 0-1,0 0 1,-1-1 0,1 1 0,0 0 0,-1 0-1,1 0 1,0 0 0,0 0 0,0 0 0,0 0-1,0 0 1,2-1 0,1 0 221,0 0 0,1 0 1,-1 1-1,0-1 0,7 0 0,9-4 974,-16 5-1061,0 0-1,-1 0 1,1 0-1,0 0 1,6 0 0,-9 1-118,0 0 0,0 0 1,-1 0-1,1 0 0,0 0 1,0 0-1,-1 0 1,1 0-1,0 0 0,-1 1 1,1-1-1,0 0 0,-1 0 1,1 1-1,0-1 0,-1 0 1,1 1-1,0-1 0,-1 1 1,1-1-1,-1 1 1,1-1-1,-1 1 0,1-1 1,-1 1-1,1 0 0,-1-1 1,0 1-1,1 0 0,-1-1 1,0 1-1,0 0 0,1-1 1,-1 2-1,2 9 94,-1 1 1,-1 0-1,1 0 0,-2 0 0,0 0 0,0-1 0,-1 1 1,-1 0-1,0-1 0,0 0 0,-1 0 0,-10 20 0,6-15-100,-14 29 1,-35 51 0,36-65 47,-1 0 1,-2-2-1,0 0 1,-56 47-1,76-71 11,3-4-55,1 0-1,-1-1 0,0 1 1,1 0-1,-1 0 1,0-1-1,0 1 0,1-1 1,-1 1-1,0 0 1,0-1-1,0 0 0,0 1 1,1-1-1,-1 1 0,0-1 1,0 0-1,0 0 1,-2 1-1,18-15-290,-14 13 278,4-3-7,0 1 0,0 0 0,0 0 0,0 0 0,1 0 0,10-3 0,-8 4 9,-1-1 1,1 0-1,-1-1 0,0 0 0,1 0 1,-2 0-1,11-9 0,43-45 16,-26 25-19,5-4 2,53-37 0,-72 60 16,1 1-1,0 1 1,0 1-1,1 0 1,26-7 0,-40 16 11,1 0 1,0 1 0,0 0 0,-1 0 0,18 1-1,-10 0-7,-13 1 12,0-1 0,0 1 0,0 0-1,0 0 1,0 0 0,0 0 0,0 0 0,-1 1-1,1-1 1,0 1 0,-1 0 0,1-1-1,-1 1 1,1 0 0,-1 1 0,3 2 0,-2-2 9,-3-2 4,1-1-1,0 1 1,-1-1 0,1 1 0,-1 0 0,1-1 0,-1 1 0,0 0-1,1-1 1,-1 1 0,0 0 0,1 0 0,-1-1 0,0 1 0,0 0-1,0 0 1,1 0 0,-1-1 0,0 1 0,0 0 0,0 0 0,0 0-1,-1-1 1,1 1 0,0 0 0,0 0 0,0 0 0,-1-1 0,1 1-1,-1 1 1,-1 2 155,-1-1-1,0 1 0,1-1 1,-7 6-1,1-1-254,-34 36 480,-2-3-1,-61 45 1,97-79-472,-1-1 0,0-1 0,0 1 0,-1-2 0,1 1 0,-1-1 0,-14 3 0,16-5-1144,1 0 0,-1-1 0,-12 0 0,5-1-4027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17.1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28 13850,'0'0'3781,"14"-5"-3258,42-17-52,-42 21-227,-10 7 31,-1 12 36,0 0 0,-2 0 0,0 0 0,-1 0 0,-3 21 1,3-28-238,-2 8 37,-1-1-1,-1 0 1,-10 30-1,8-33-54,2 1 0,0 0 0,0 0 0,2 0 0,-1 18 0,3-33-59,1 0 1,0 0 0,-1 0 0,1 0 0,0 0 0,0 0-1,0 0 1,-1 0 0,1-1 0,0 1 0,0 0-1,0-1 1,0 1 0,1 0 0,0 0 0,4 2-15,-1 0 13,0-1 0,1 1 0,-1-1 0,1 1 0,0-2 0,0 1 0,-1-1 0,1 0 0,0 0 0,1 0 0,-1-1 0,0 0 0,0 0 0,0-1 1,0 0-1,0 0 0,0 0 0,0 0 0,-1-1 0,1 0 0,0-1 0,-1 1 0,9-6 0,21-15 44,-3 1 24,53-28 0,-73 45-60,0-1 0,1 2-1,0 0 1,-1 0 0,2 1-1,-1 1 1,0 0 0,19 0-1,-29 2-2,0 0 0,0 1 0,0 0 0,0-1 0,0 1-1,0 0 1,0 0 0,-1 1 0,1-1 0,4 3 0,-6-3 56,1 0 0,-1 0 0,1 0 0,-1 0 0,0 0 0,1 1 0,-1-1 0,0 1 0,0-1 1,0 0-1,0 1 0,0 0 0,0-1 0,-1 1 0,1-1 0,0 1 0,-1 0 0,0 0 0,1-1 0,-1 4 1,0-4 10,0 0 1,0 0 0,0 0 0,0-1 0,-1 1 0,1 0 0,0 0 0,-1 0 0,1-1 0,-1 1 0,1 0 0,-1 0 0,1-1 0,-1 1 0,1 0 0,-1-1 0,0 1 0,1 0-1,-1-1 1,0 1 0,0-1 0,1 1 0,-3 0 0,-2 2 109,-107 92 120,-24 14-3594,69-59-2621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50.44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76 1 13970,'0'0'2154,"0"20"-1308,0 131-681,-1-115-163,0-21-1,1 0-1,0 0 1,4 21-1,-4-34 26,1 0-1,-1 0 1,1 1 0,0-1 0,0 0-1,0 0 1,1 0 0,-1 0-1,0 0 1,1-1 0,-1 1-1,1 0 1,-1-1 0,1 1 0,0-1-1,0 1 1,0-1 0,0 0-1,0 0 1,0 0 0,0 0 0,0 0-1,3 1 1,-2-2 11,0 1 0,-1 0-1,1-1 1,0 1 0,0-1 0,0 0 0,0 0-1,0 0 1,0-1 0,-1 1 0,1-1-1,0 1 1,0-1 0,0 0 0,-1 0 0,1 0-1,-1-1 1,4-1 0,-4 2-36,-1 0 1,0 1-1,0-1 1,1 0-1,-1 1 1,0-1-1,1 1 0,-1 0 1,0-1-1,1 1 1,-1 0-1,1 0 1,2 0-1,-8 4-320,-40 49-4729,17-19-7116</inkml:trace>
  <inkml:trace contextRef="#ctx0" brushRef="#br0" timeOffset="1">1 624 11602,'0'0'6377,"134"21"-6049,-107-32 89,-1-4-89,-4 0-184,-11 5-144,-33 10-3881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17.7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79 19700,'0'0'3937,"131"-24"-3737,-79 4-16,-10 5-88,-1 6-88,-9-1-8,-12 10-160,-20 19-745,0 11-1295,-26 14-1673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18.1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0 281 16451,'0'0'3769,"152"-89"-2857,-85 40-48,1 5-184,-5 5-480,-11 4-176,-11 15-24,-20 16-1432,-10 4-3425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18.4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0 15371,'0'0'4377,"0"183"-3473,-6-60 504,-9 0-120,4-15-447,-4-10-457,-1-24-240,6-5-48,-1-5-96,6-20-64,0-19-408,5-15-585,0-20-687,0-15-1097,0-9-2392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18.7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1 232 10762,'0'0'7729,"114"-54"-6144,-72 29-161,5-4-632,0-1-504,-11 5-144,-4 1-136,-11 9-8,-6 5 0,-36 20-2232,-5 0-4770</inkml:trace>
  <inkml:trace contextRef="#ctx0" brushRef="#br0" timeOffset="1">136 1 14723,'0'0'5673,"0"142"-4457,0-83-216,0-5-376,0-9-423,0-11-105,0-14-96,0-15-72,6-45-2081,14-14-95,1-10-2858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19.3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320 1 14002,'0'0'6823,"-6"23"-6187,-20 76 84,18-67-501,-5 59-1,4-27-748,3-17-552,4-31 607,0-1-1,-1 0 0,0 0 1,-8 20-1,6-18 842,6-17-316,-1 1-1,0-1 1,0 1 0,0-1 0,0 0-1,0 1 1,1-1 0,-1 1 0,0-1-1,0 0 1,1 1 0,-1-1 0,0 0-1,0 1 1,1-1 0,-1 0 0,1 1-1,-1-1 1,0 0 0,1 0 0,-1 1-1,0-1 1,1 0 0,-1 0 0,1 0-1,-1 0 1,1 1 0,-1-1 0,1 0-1,0 0 1,7 1 156,-7-1-197,0 0 0,-1 0 0,1 0 0,0 0 1,-1 0-1,1 1 0,0-1 0,-1 0 0,1 0 0,0 0 0,-1 0 0,1 1 1,0-1-1,-1 0 0,1 1 0,-1-1 0,1 1 0,-1-1 0,1 0 1,-1 1-1,1-1 0,-1 1 0,1-1 0,-1 1 0,1 0 0,-1-1 0,0 1 1,1-1-1,-1 1 0,0 0 0,0-1 0,1 1 0,-1 0 0,0-1 0,0 1 1,0 0-1,0-1 0,0 1 0,0 0 0,0-1 0,0 2 0,-1 2 2,1-1-1,-1 1 1,1-1-1,-1 0 1,0 1-1,0-1 1,-1 0-1,1 0 1,-1 1-1,-2 2 1,-23 31-80,16-23 32,-20 24-287,-43 43 1,71-78 222,0 1 0,0-1 0,0 0 0,-1 0 0,0 0 0,0 0 0,0-1 0,0 0 0,0 1 0,0-1 0,0-1 0,-1 1 0,1-1 0,-1 1 0,1-1 0,-1-1 0,1 1 0,-6 0-1,9-1 44,1 0-1,-1 0 0,1 0 1,-1 0-1,1 0 0,-1 0 0,1 0 1,-1 0-1,1 0 0,-1-1 1,1 1-1,-1 0 0,1 0 0,0 0 1,-1 0-1,1-1 0,-1 1 1,1 0-1,0-1 0,-1 1 0,1 0 1,-1-1-1,1 1 0,0 0 0,-1-1 1,1 1-1,0-1 0,-2-3-217,0 1 0,1-1 0,-1 0 0,1 0-1,0 0 1,1 0 0,-1 0 0,0-5-1,1-41-2376,0 28 903,-1-5-16,1-20 891,11 13 10395,5 33-7098,11 6-1940,-27-5-449,11 3 356,0-1-196,-1 1-1,0 0 1,0 1-1,0 0 1,0 0-1,10 8 1,58 47 2148,-62-49-1617,25 14 0,1 0 127,23 11-411,-39-18-424,17 9 460,60 49 1,28 29 211,-114-93-820,0 0 0,1-1-1,0-1 1,22 8 0,40 8-3069,-17-10-2883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20.1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282 1 15699,'0'0'8639,"-14"23"-8547,-10 19-90,-57 95-456,67-111 111,-118 226-7846,130-246 8183,-1 1 0,1-1 0,-1 0 0,2 1 0,-1-1 0,1 1 0,0-1 0,0 1 0,1 10 0,0-16 51,0-1 1,0 1 0,0-1 0,0 1 0,0 0-1,0-1 1,0 1 0,1-1 0,-1 1-1,0 0 1,0-1 0,1 1 0,-1-1 0,0 1-1,1-1 1,-1 1 0,0-1 0,1 1 0,-1-1-1,1 1 1,-1-1 0,1 0 0,-1 1-1,1-1 1,-1 0 0,1 1 0,-1-1 0,1 0-1,-1 0 1,1 1 0,0-1 0,-1 0-1,1 0 1,0 0 0,25-1 900,-15-1-579,-1-1 1,1 0-1,-1 0 0,0-1 1,0-1-1,15-8 1,56-42 449,-54 35-653,22-15-8,51-35-516,-110 83-5117,-14 2 113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20.5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0 14771,'0'0'2223,"0"22"-1994,0 146 1230,0 447 3408,-2-702-5998,-1-8-3315,3 4-1508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20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58 242 16915,'0'0'1888,"-7"23"-1131,-23 76-474,11-18 449,18-80-737,1-1 0,0 0 0,0 0 1,0 1-1,0-1 0,0 0 0,0 0 1,0 1-1,0-1 0,0 0 0,0 1 0,0-1 1,0 0-1,0 0 0,0 1 0,0-1 1,0 0-1,0 0 0,0 1 0,0-1 1,0 0-1,0 0 0,0 1 0,1-1 0,-1 0 1,0 0-1,0 1 0,0-1 0,0 0 1,1 0-1,-1 0 0,0 0 0,0 1 1,0-1-1,1 0 0,-1 0 0,0 0 0,0 0 1,1 0-1,-1 0 0,0 1 0,0-1 1,1 0-1,-1 0 0,0 0 0,0 0 1,1 0-1,-1 0 0,0 0 0,0 0 0,1 0 1,-1 0-1,0 0 0,0 0 0,1-1 1,-1 1-1,0 0 0,0 0 0,1 0 1,-1 0-1,0 0 0,1-1 0,3 1-80,-1-1 52,0 0 0,1 0 0,-1 0 0,0 0 0,1-1 0,-1 1 0,0-1 0,0 0 0,0 0 0,0 0 0,0 0 0,2-3 0,7-7 2,14-19 0,-7 8 1,82-94 48,68-73 848,-154 173-844,-12 13-22,0 1 1,0-1-1,0 1 0,0-1 0,1 1 1,-1 0-1,1 0 0,0 1 0,0-1 1,0 1-1,5-2 0,-9 4 4,1-1-1,-1 1 0,0 0 0,1 0 0,-1 0 1,0 0-1,1 0 0,-1 0 0,0 0 0,1 0 1,-1 0-1,0 0 0,1 0 0,-1 0 0,0 0 1,1 0-1,-1 0 0,0 0 0,1 0 0,-1 0 1,0 1-1,1-1 0,-1 0 0,0 0 0,0 0 1,1 0-1,-1 1 0,0-1 0,1 0 0,-1 0 1,0 1-1,0-1 0,0 0 0,1 1 1,-1-1-1,0 0 0,0 0 0,0 1 0,0-1 1,0 0-1,0 1 0,1-1 0,-1 0 0,0 1 1,0-1-1,0 0 0,0 1 0,0-1 0,0 0 1,0 1-1,-1 0 0,4 36 1400,-4 53-1,0-31-838,1 9-435,0-66-249,0-15-1472,0-79-5192,0 44 1896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21.1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24 10426,'0'0'9094,"18"-4"-8035,57-13-443,-73 17-589,-1-1 0,1 1 0,0-1 0,-1 1 0,1 0 0,0 0 0,-1 0 0,1 0 0,0 0 0,-1 0 0,1 0 0,-1 0 0,1 1 0,0-1 0,-1 1 0,1-1 0,2 2 0,-3-1-9,-1 0-1,1-1 1,-1 1 0,0 0-1,1 0 1,-1 0-1,0 0 1,1 0 0,-1 0-1,0 0 1,0 0 0,0 0-1,0 0 1,0 0-1,0 0 1,0 0 0,0 1-1,0 6 124,1 15 8,-2-1 1,0 0 0,-2 1 0,0-1 0,-1 0 0,-2 0-1,0-1 1,-1 0 0,-13 26 0,15-35-140,3-9-5,0-1 1,1 1 0,0 0 0,0 0 0,0-1-1,0 1 1,0 0 0,0 0 0,1 0 0,-1 5-1,5-7 175,17 2-10,0-1 0,0-1 0,29-2-1,-11 0-457,-5 1-1509,-10 0-2988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21.51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0 16843,'0'0'2793,"-1"13"-2582,0-8-178,-1 34 780,2 45 1,5-21 80,10 175 1027,-5-95-1805,-9-136-324,0 0 0,0 0-1,0-1 1,1 1 0,-1 0-1,6 10 1,-1-36-7509,-6-9-1569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50.79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13714,'0'0'3857,"5"26"-2924,0 1-906,17 133 4,-19-129-4,0 13 211,2-1-1,18 71 0,-21-107-118,0-1-1,1 1 0,0-1 0,0 0 1,1 0-1,-1 0 0,1 0 0,1 0 0,-1-1 1,1 0-1,0 0 0,0 0 0,1-1 1,-1 1-1,1-1 0,0 0 0,0-1 1,0 0-1,1 0 0,-1 0 0,1-1 1,8 3-1,11 0 383,0 0 0,0-2 0,0 0 0,40-3 0,-49 0-276,-4 1-82,1-1 0,0-1 0,-1 0-1,1-1 1,12-3 0,-23 4-145,0 0-1,0 0 1,0-1 0,0 1 0,-1-1 0,1 1 0,-1-1-1,1 0 1,-1 0 0,0 0 0,0 0 0,0 0 0,0-1-1,0 1 1,0-1 0,0 1 0,-1-1 0,2-4 0,1-2-77,-2 0 0,1 0 0,-1 0 0,1-14 0,-3 21 55,3-23-744,0-30 0,-7-34-3128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22.0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0 143 14819,'0'0'3389,"26"-7"-3195,87-27-142,-26 3 232,-58 20 52,33-9-1,-7 8 372,-1 1-1,1 4 0,91-3 1,-141 10-666,0 0 1,-1 0 0,1 1-1,0 0 1,0 0 0,0 0-1,0 0 1,-1 1 0,1-1-1,0 1 1,-1 0 0,0 1-1,1-1 1,-1 1 0,7 6-1,-5 6 57,-5-14-82,0 1 1,0-1 0,0 1 0,-1-1-1,1 1 1,-1-1 0,1 1-1,-1 0 1,1 2 0,4 12 101,-2-9-87,1 1 0,-1-1-1,-1 1 1,1 0 0,-1-1 0,1 14 0,2 2 66,-2-3 15,0 1 0,-2-1 0,0 1 0,-3 21 1,1 3 15,17 342 1128,-1-6-104,-15-317-914,0-63-233,0-1 1,0 0-1,0 1 1,0-1-1,0 0 1,0 1-1,0-1 1,0 0-1,0 1 1,0-1-1,0 0 1,0 1-1,0-1 1,-1 0-1,1 1 1,0-1-1,0 0 1,0 1-1,-1-1 1,1 0-1,0 0 1,0 1-1,-1-1 1,1 0-1,0 0 1,0 0-1,-1 1 0,1-1 1,0 0-1,-1 0 1,1 0-1,0 0 1,-1 0-1,1 0 1,0 0-1,-1 0 1,1 0-1,-16-3-41,13 2-9,0-1 1,0 0-1,1 1 1,-1-1-1,0 0 0,1 0 1,0-1-1,-1 1 1,-1-3-1,-69-89-1916,46 58 313,-25-36-4014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22.4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1 149 13050,'0'0'4768,"18"-16"-3365,61-50-193,-71 60-1051,1-1 1,0 1 0,0 1-1,0 0 1,1 0 0,-1 1-1,18-6 1,-2 2-7,-19 5-132,-3 2-19,-1 0 1,0 0-1,0 0 0,0 0 1,1 0-1,-1 1 0,0-1 0,1 1 1,-1 0-1,1-1 0,-1 1 1,0 0-1,1 1 0,-1-1 0,3 1 1,-4-1-2,-1 0 1,0 1 0,0-1 0,0 0 0,1 0-1,-1 1 1,0-1 0,0 0 0,0 1-1,0-1 1,0 0 0,0 1 0,1-1 0,-1 0-1,0 1 1,0-1 0,0 0 0,0 1-1,0-1 1,0 0 0,-1 1 0,1-1 0,0 1-1,0 3 34,-1 1-1,1-1 0,-1 1 0,0-1 1,0 1-1,-1-1 0,1 0 1,-3 5-1,-22 35 232,15-27-205,-105 149 14,113-157-72,3-9-3,0 0 0,0 0 0,0 0 0,0 0 0,0 0 0,0 0 0,0 0 1,0 0-1,0 0 0,0 0 0,0 0 0,0 1 0,0-1 0,0 0 0,0 0 1,1 0-1,-1 0 0,0 0 0,0 0 0,0 0 0,0 0 0,0 0 0,0 0 1,0 0-1,0 0 0,0 0 0,0 0 0,0 0 0,0 0 0,0 0 0,0 1 0,0-1 1,0 0-1,0 0 0,1 0 0,-1 0 0,0 0 0,0 0 0,0 0 0,0 0 1,0 0-1,0 0 0,0 0 0,0 0 0,0 0 0,0 0 0,0 0 0,0 0 1,1 0-1,-1 0 0,0 0 0,0-1 0,0 1 0,0 0 0,0 0 0,142 0 251,-141 0-266,1 0 0,0 0 0,-1 0 0,1 0 0,0 0 1,-1-1-1,1 1 0,-1-1 0,4-1 0,-4 2-128,-1-1 0,1 1 0,-1-1 0,1 1 0,-1-1 0,1 1 0,0-1 0,-1 1 0,0-1 0,1 0 0,-1 1 0,1-1 0,-1 0 0,0 1 0,0-1 1,1 0-1,-1 0 0,0 1 0,0-1 0,0 0 0,0 0 0,0 1 0,0-2 0,0-7-4238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22.8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14107,'0'0'6353,"0"128"-5865,0-69 776,5 10-312,-5 5-23,5 0 87,0 4-176,1 1-136,-6-10-336,0-15-208,5-15-160,-5-14-96,5-15-704,0-10-2817,-5-25-1080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23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376 0 12562,'0'0'9927,"-12"22"-9161,11-19-744,-86 181 1181,-110 307-168,172-426-1194,-21 38-1287,46-102 1424,-7 13-872,6-23-344,2-2 357,0-33-3762,8-17-3588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23.8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18363,'0'0'4177,"146"25"-3545,-105-16 233,-4 1-89,-11-5-368,0 5-248,-16-5-104,1-5-8,-11 5-272,0 5-1456,-37 9 447,6 1-2952,-5 0-1424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24.1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0 113 16891,'0'0'5942,"22"-5"-5463,72-22-305,-75 21-154,-1-1 0,1-1 0,32-20 0,-4 3-225,-32 19-399,-15 6 574,1 0-1,-1 0 0,0 0 1,0 0-1,0 0 0,1 0 1,-1-1-1,0 1 0,0 0 1,0 0-1,1 0 0,-1 0 1,0 0-1,0 0 0,0 0 1,1 1-1,-1-1 0,0 0 1,0 0-1,0 0 0,0 0 1,1 0-1,-1 0 0,0 0 1,0 0-1,0 0 0,1 0 1,-1 1-1,0-1 0,0 0 1,0 0-1,0 0 0,0 0 0,0 0 1,1 1-1,-1-1 0,0 0 1,0 0-1,0 0 0,0 1 1,0-1-1,0 0 0,0 0 1,0 0-1,0 1 0,0-1 1,0 0-1,0 0 0,0 1 1,-3 12-898,-8 11-322,-2-1-1,0-1 1,-1 0-1,-19 22 1,16-21 449,-66 76-619,38-47 2458,3 2 3306,40-52-2578,6-2-1605,0-1 1,1 0 0,-1 0 0,0-1 0,0 1-1,0-1 1,0 0 0,-1 0 0,1 0 0,6-5 0,-2 2 60,-7 5-217,214-140 413,-209 137-620,-5 2 81,0 1 0,0-1-1,0 0 1,0 1 0,0-1 0,0 0 0,0 1-1,0-1 1,0 0 0,-1 0 0,1 0-1,0 0 1,0 0 0,-1 0 0,1 0 0,0 0-1,-1 0 1,1 0 0,-1 0 0,0 0-1,1-2 1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24.5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198 0 12858,'0'0'3284,"0"20"-2462,0 130 1761,-15 228 1057,15-306-3503,-4-66-216,4-6 67,0 0 0,-1 0 0,1 0 0,0 0-1,-1 0 1,1 0 0,-1 0 0,1 0 0,0 0 0,-1 0 0,1 0-1,0-1 1,-1 1 0,1 0 0,0 0 0,-1 0 0,1 0 0,0-1 0,0 1-1,-1 0 1,1 0 0,0-1 0,0 1 0,-1 0 0,1-1 0,0 1-1,-1-1 1,-2-4-495,0 0 0,0-1 0,0 0 0,-3-8 0,-2-5-2129,-11-15-3872</inkml:trace>
  <inkml:trace contextRef="#ctx0" brushRef="#br0" timeOffset="1">47 389 15659,'0'0'5977,"-36"123"-5729,25-103-248,11 0-376,0-15-760,16-10-5642,5-10 193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24.8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8449,'89'113'4065,"-63"-118"-1392,5 1-633,0 4-143,-5 0-761,0 0-488,-10 0-416,-6 0-120,-4 0-112,-12 0-1096,-9 9-1689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25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120 1 9794,'0'0'12642,"6"10"-12478,19 35-28,-23-42-125,-1-1 1,1 0-1,-1 0 0,0 1 1,0-1-1,0 1 0,-1-1 1,1 1-1,-1-1 0,1 1 1,-1 0-1,0-1 0,0 6 1,0 0 13,-1-4-96,1 1 1,-1-1-1,0 0 0,0 0 0,0 1 1,-1-1-1,1 0 0,-1 0 1,0 0-1,0-1 0,-1 1 0,1 0 1,-1-1-1,0 0 0,0 1 1,0-1-1,0 0 0,0-1 1,-1 1-1,1 0 0,-1-1 0,0 0 1,0 0-1,1 0 0,-1 0 1,-1-1-1,1 1 0,0-1 0,0 0 1,-1-1-1,-4 1 0,-11-1-278,-27 0 2177,46 0-1073,4 2-666,9 4 48,1 0 0,0-1 0,26 8 0,-14-6 61,21 5 496,73 9 0,-44-9-83,12 3-48,121 4 1,164-14-260,-214-4-6748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25.5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18323,'0'0'8866,"120"142"-9186,-94-122-2160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52.69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12394,'0'0'8591,"4"1"-8504,0 0-27,1 0 0,0 1-1,-1 0 1,1 0 0,6 4 0,-1-1 151,-8-5-210,-1 1 1,0-1 0,0 1-1,1 0 1,-1-1 0,0 1-1,0 0 1,0 0 0,0-1-1,0 1 1,0 0 0,0 0-1,0 0 1,0 0-1,-1 0 1,1 1 0,0-1-1,-1 0 1,1 0 0,0 0-1,-1 1 1,0-1 0,1 0-1,-1 1 1,0-1 0,1 0-1,-1 3 1,4 62-2105,-4-35-1815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31.0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84 0 14323,'0'0'7193,"10"25"-6337,-10-10-544,0 9-144,-21 40-32,-10 0-136,-11 0-2440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31.8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0 115 14995,'0'0'5664,"19"1"-4751,2 2-625,8 0 226,0-1-1,46-3 1,-52-2-178,1 0 0,-1-2 0,28-10 0,66-29 540,-65 23-659,-28 11-152,-11 5-37,0 0 0,24-6 1,-37 11-39,0 0 0,0 0 0,0 0 0,0 0 1,0 0-1,0 0 0,-1 0 0,1 0 1,0 0-1,0 1 0,0-1 0,0 0 0,0 0 1,0 0-1,0 0 0,0 0 0,0 0 0,0 0 1,0 0-1,0 0 0,0 1 0,0-1 0,0 0 1,0 0-1,0 0 0,0 0 0,0 0 0,0 0 1,0 0-1,0 0 0,0 0 0,0 1 0,0-1 1,0 0-1,0 0 0,0 0 0,0 0 0,0 0 1,1 0-1,-1 0 0,0 0 0,0 0 1,0 0-1,0 0 0,0 0 0,0 0 0,0 1 1,0-1-1,0 0 0,0 0 0,0 0 0,1 0 1,-1 0-1,0 0 0,0 0 0,0 0 0,0 0 1,0 0-1,0 0 0,0 0 0,0 0 0,-10 11-284,3-3 29,-26 29-1579,-4 2-2530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32.4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36 13418,'0'0'5911,"1"7"-4473,14 77 641,-8-51-2578,-1 0 0,1 49 0,-7-118-3448,-1 6 1624,6-50 0,-4 70 2556,1 1 0,0 0 1,0 0-1,1 0 1,0 0-1,1 0 0,0 1 1,0 0-1,10-14 0,-12 19-26,0 1-1,0 0 1,1 0-1,-1 0 1,0 1-1,1-1 0,0 1 1,-1-1-1,1 1 1,0 0-1,-1 0 1,1 0-1,5-1 0,-3 1 31,1 0 0,0 0-1,-1 1 1,1 0 0,0 0-1,8 1 1,-13-1-228,0 1-1,0-1 1,0 1-1,0-1 1,0 1-1,0-1 1,0 1-1,0 0 1,0 0-1,0-1 1,0 1-1,0 0 1,0 0-1,-1 0 1,1 0-1,0 0 1,-1 0-1,1 0 1,-1 0-1,1 0 1,-1 0-1,1 1 1,-1-1-1,0 0 1,1 0-1,-1 0 1,0 0-1,0 2 1,1 5 43,-1 1 0,-1 15 1,1-19-20,-1 5-23,-1 1 0,0-1 0,0 0 0,-1 0 0,0-1-1,-9 19 1,-1-4-78,-21 29-1,23-40 58,10-11 30,-1-1 0,0 1-1,1-1 1,0 1 0,-1 0-1,1 0 1,0 0 0,0 0 0,0 0-1,-1 3 1,2-5 4,0 0 1,1 0-1,-1 0 0,0 0 0,1 1 1,-1-1-1,0 0 0,1 0 1,-1 0-1,1 0 0,-1-1 0,0 1 1,1 0-1,-1 0 0,0 0 0,1 0 1,-1 0-1,0 0 0,1-1 1,-1 1-1,0 0 0,1 0 0,-1-1 1,13-6 129,-1 0 0,0-2 0,0 1 0,11-13 0,9-5-40,107-90-1300,-100 83-595,9-8-2811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32.7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474 1 13258,'0'0'4306,"1"7"-4262,9 246 4650,-10-231-4469,1 98 1262,-4 156 576,1-252-1908,-1 0-1,0-1 1,-2 1 0,-1-1-1,-16 40 1,19-57-81,0 1 1,-1-1-1,1 0 1,-1 0-1,-1-1 0,1 1 1,-1-1-1,0 0 0,0 0 1,-1-1-1,1 1 1,-1-1-1,0-1 0,0 1 1,-9 3-1,2-2 18,-1 0-1,1-1 0,-1 0 1,-1-2-1,1 1 1,-21 0-1,22-2-347,0-1-1,0 0 0,0-1 1,0 0-1,0-1 1,0-1-1,0 0 0,1 0 1,-21-9-1,-14-12-2670,4 4-2924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33.5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308 0 16467,'0'0'7223,"-13"23"-6960,-95 158-116,50-82 170,-58 94-258,105-175-575,10-15-466,4-9-605,21-29 823,2 0 1,1 2-1,45-42 0,-47 53 1307,1 1 0,0 1 0,2 1 0,0 2 0,2 1 0,0 1 0,0 2 0,56-17 0,-73 26-456,0 1 1,1 1-1,-1 1 0,18-1 0,-31 2-149,1 0 0,-1 0 0,0 0 0,0 0-1,1 0 1,-1 0 0,0 0 0,0 0-1,1 0 1,-1 0 0,0 0 0,0 0-1,1 0 1,-1 0 0,0 0 0,0 0-1,0 0 1,1 1 0,-1-1 0,0 0 0,0 0-1,0 0 1,1 0 0,-1 0 0,0 1-1,0-1 1,0 0 0,0 0 0,1 0-1,-1 1 1,0-1 0,0 0 0,0 0-1,0 1 1,0-1 0,0 0 0,0 0 0,0 0-1,0 1 1,1-1 0,-1 0 0,0 0-1,0 1 1,0-1 0,-1 0 0,1 0-1,0 1 1,0-1 0,0 1 0,0 1-1008,0 8-5710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33.8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 11 15139,'0'0'6614,"22"-2"-6486,70-4-13,-21 4-32,-55 2-78,-12 0-5,-1 0 1,0 0-1,0 0 0,1 1 0,-1-1 1,0 1-1,0 0 0,0 0 0,0 0 1,0 0-1,0 0 0,0 1 0,4 2 1,-5-2 28,0 0 0,0 0 0,0 0 0,-1 0 0,1 1 0,0-1 0,-1 1 0,0-1 0,1 1 0,-1 0 0,0-1 0,0 1 0,-1 0 0,2 5 0,0 2 76,0-1 1,-1 1 0,0-1 0,-1 1 0,0 0-1,0-1 1,-1 1 0,0 0 0,-1-1 0,0 1-1,0-1 1,-1 0 0,-4 10 0,-7 6-19,0 1 1,-20 26-1,25-41-134,0 0 0,0-1-1,-1 0 1,0-1 0,-1 0 0,-19 13 0,26-19-12,0-1 0,0 0 0,-1 0 0,1 0 0,0 0 0,-1-1 1,0 0-1,1 0 0,-1 0 0,0 0 0,-4 0 0,5-2-117,1 1 0,-1-1 0,1 1 0,-1-1-1,1 0 1,0 0 0,-1 0 0,1-1 0,0 1 0,0-1-1,0 0 1,0 0 0,0 0 0,0 0 0,-3-4-1,-21-26-5054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34.2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235 1 17379,'0'0'2609,"-31"132"-1409,5-73 632,-5 1-439,5-1-529,0-10-648,0-5-216,5-9-408,0-1-592,5-14-809,6-10-3264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34.5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18107,'0'0'4713,"0"118"-3552,0-69-385,-5-5-512,-1 1-72,1-6-88,0-14-96,5-11-8,0-9-256,0-24-1168,16-21-3538,-1-9-5016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34.9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331 1 18547,'0'0'4381,"-2"4"-4466,0 3-51,0 1 0,0 0 0,1 0 1,0 0-1,0 15 0,1-11 223,-2 0 0,1 0 0,-2 0 0,1 0-1,-7 15 1,-190 600 2244,104-356-1938,89-257-822,5-14 413,1 0-1,0 0 1,0 0 0,0 0 0,0 0 0,0 0-1,0 0 1,0 0 0,0 0 0,-1 0-1,1 0 1,0-1 0,0 1 0,0 0 0,0 0-1,0 0 1,0 0 0,0 0 0,0 0-1,0 0 1,0 0 0,0 0 0,-1 0-1,1 0 1,0 0 0,0 0 0,0 0 0,0-1-1,0 1 1,0 0 0,0 0 0,0 0-1,0 0 1,0 0 0,0 0 0,0 0-1,0 0 1,0 0 0,0-1 0,0 1 0,0 0-1,0 0 1,0 0 0,0 0 0,0 0-1,0 0 1,0 0 0,0 0 0,0 0 0,0-1-1,0 1 1,0 0 0,0 0 0,1 0-1,-1 0 1,0 0 0,0 0 0,0 0-1,0 0 1,5-29-1415,11-21-855,1-12-2336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1:35.3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0 125 15139,'0'0'6426,"19"-3"-6047,3 1-273,-4 0-23,-1 0 1,0-1-1,0-1 0,31-11 1,-13 2 6,125-41 81,-133 47-173,0 1 0,0 1 0,0 1-1,32 0 1,-42 4 9,-9 0-9,-1 0 1,0 0-1,11 2 0,-16-2 17,0 1 0,1 0 1,-1 0-1,1 0 0,-1 0 0,0 0 0,0 0 0,0 0 1,0 1-1,0-1 0,0 1 0,0 0 0,3 3 1,-2-1 64,0 0 0,0 0 0,-1 1 1,1-1-1,-1 1 0,0 0 0,0 0 1,-1 0-1,3 10 0,-2 2 213,1 29 1,-3-28-151,2 10 23,-3-1-1,0 1 1,-1 0-1,-2-1 1,-1 1-1,-1-1 0,-1 0 1,-1-1-1,-2 0 1,-1 0-1,-18 33 1,26-54-154,0-1-1,0 1 1,-1-1 0,1 1 0,-1-1 0,-8 7 0,10-10-27,1 0 0,-1 0 0,1 0 0,-1 0 0,0 0 0,0-1 0,0 1 0,1 0 0,-1-1 0,0 0 0,0 1 0,0-1 0,0 0 0,0 0 0,0 0 0,0 0 0,0 0 0,0 0 0,0-1 0,1 1 0,-1-1 0,0 1 0,0-1 0,-2-1 0,1 1-47,1-1 1,0 1 0,-1-1 0,1 0 0,0 0 0,0 0-1,0 0 1,0 0 0,0 0 0,1 0 0,-3-4-1,0-1-110,1 0 0,0 0 0,-4-14 0,1-2-335,-3-40-1,9 61 485,-2-51-265,2 42 298,0 10 21,0 0-1,0 1 0,0-1 0,1 0 0,-1 1 0,0-1 0,0 1 0,0-1 1,1 0-1,-1 1 0,0-1 0,1 1 0,-1-1 0,0 1 0,1-1 0,-1 1 1,1-1-1,-1 1 0,1 0 0,-1-1 0,1 1 0,-1-1 0,1 1 0,-1 0 1,1 0-1,-1-1 0,1 1 0,0 0 0,-1 0 0,1 0 0,0-1 0,-1 1 1,1 0-1,-1 0 0,1 0 0,0 0 0,-1 0 0,1 0 0,0 1 0,-1-1 1,1 0-1,-1 0 0,2 1 0,3 0 263,-1 0 0,1 0-1,-1 1 1,1 0 0,5 3 0,4 4 244,-1 1 0,0 1 0,-1 0 0,21 23 0,-30-30-610,1 0 1,-1 1-1,0-1 0,-1 0 1,1 1-1,-1 0 1,0-1-1,0 1 1,-1 0-1,1 0 1,-1 0-1,1 7 0,0-1-1171,-1-3-2949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53.04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15019,'0'0'5361,"54"66"-5113,-38-35-248,-5-1-24,-1-5-1240,-10-14-3097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09.3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126 17 12306,'0'0'7483,"-4"0"-6395,-23 0 850,27 0-1959,0-1 18,-1 1 0,1 0 0,0 0-1,0 0 1,0 0 0,0 0 0,0 0 0,0 0-1,0-1 1,0 1 0,0 0 0,0 0 0,0 0-1,0 0 1,0 0 0,0 0 0,0 0 0,0-1-1,0 1 1,0 0 0,0 0 0,1 0 0,-1 0 0,0 0-1,0 0 1,0 0 0,0-1 0,0 1 0,0 0-1,0 0 1,0 0 0,0 0 0,0 0 0,0 0-1,1 0 1,-1 0 0,0 0 0,0 0 0,0 0-1,0 0 1,0 0 0,6-3-12,1 1 0,-1 0 0,0 0 0,1 1-1,-1 0 1,11-1 0,43 3 19,-25 0-21,-26-1 13,-4-1-4,-1 1 1,0 0-1,0 1 1,0-1-1,8 2 1,-11-1 5,0-1 1,0 0 0,0 1 0,0 0-1,0-1 1,0 1 0,0 0 0,0-1-1,0 1 1,0 0 0,0 0 0,0 0-1,0 0 1,-1 0 0,1 0-1,0 0 1,-1 0 0,1 0 0,-1 0-1,1 0 1,-1 0 0,1 0 0,-1 1-1,0 1 1,2 8-10,-2-1 1,0 1-1,0 0 0,-1 0 1,0-1-1,0 1 0,-2-1 1,1 1-1,-1-1 0,-1 0 1,1 0-1,-10 16 0,-3 2-75,-1-1 0,-40 48 0,39-52-75,-2-1 1,-23 18 0,34-31 149,-2-1-1,1-1 1,-1 0 0,0-1 0,0 0-1,0 0 1,-15 4 0,26-10 8,0 0-1,-1 0 1,1 0 0,0 0-1,0 0 1,-1 0 0,1 0-1,0 0 1,0 0 0,0 0-1,-1 0 1,1 0 0,0 0-1,0 0 1,0 0 0,-1 0-1,1 0 1,0 0 0,0 1-1,0-1 1,0 0 0,-1 0-1,1 0 1,0 0 0,0 0-1,0 1 1,0-1 0,0 0-1,-1 0 1,1 0 0,0 0-1,0 1 1,0-1 0,0 0-1,0 0 1,0 0 0,0 1-1,0-1 1,0 0 0,0 0-1,0 1 1,0-1 0,0 0-1,0 0 1,0 1 0,11-1 24,46-3 1137,103-19 0,-137 18-986,44-2 1,-66 6-273,-1 0 0,1 0-1,0 0 1,0-1 0,0 1 0,-1 0-1,1 0 1,0-1 0,0 1 0,-1-1-1,1 1 1,0-1 0,0 0 0,9-9-5465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09.85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 50 9570,'0'0'8668,"-4"2"-8544,2-1-120,0-1 1,0 1-1,0 0 0,0 0 1,0 0-1,1 1 1,-1-1-1,0 0 1,1 1-1,-1-1 1,-1 3-1,0 0-11,1 1 0,-1-1 0,1 1 0,0-1-1,-2 6 1,-5 22 223,1 0 0,2 0-1,0 0 1,3 1 0,0 60 0,3-92-174,0 1 1,0-1 0,1 1-1,-1-1 1,1 1 0,-1-1-1,1 0 1,-1 1 0,1-1-1,0 0 1,0 1 0,0-1-1,-1 0 1,1 0 0,0 0-1,1 0 1,-1 0 0,0 0-1,0 0 1,0 0 0,1 0-1,-1 0 1,0-1 0,1 1-1,-1-1 1,0 1 0,1-1-1,-1 1 1,1-1 0,-1 0-1,1 1 1,2-1 0,0 0 37,0 1-1,0-1 1,-1 0 0,1 0-1,0-1 1,0 1 0,0-1-1,0 0 1,0 0 0,-1 0-1,1 0 1,3-3 0,-1 0 5,0-1 1,0-1 0,-1 1 0,0-1 0,0 0-1,-1-1 1,8-12 0,-3 5-28,-2 3-18,-1-1 0,1-1 0,-2 1 0,0-1 0,-1 0 0,6-23 0,-9 29-21,0 0 1,0 0-1,0-1 0,-1 1 0,0-1 1,0 1-1,-1 0 0,0-1 1,0 1-1,-1 0 0,0-1 0,0 1 1,-7-12-1,3 7-38,-1 1 1,-15-18 0,20 27-5,0-1-1,0 1 1,0 0 0,0 0-1,-1 0 1,1 0 0,-1 0 0,1 1-1,-1-1 1,0 1 0,0-1-1,0 1 1,1 0 0,-1 0 0,0 1-1,0-1 1,-4 0 0,4 1-76,4 4-257,-1 0 0,1 0-1,0-1 1,0 1 0,0 0 0,0 0-1,0-1 1,1 1 0,0-1 0,0 1 0,0-1-1,0 0 1,0 0 0,1 0 0,-1 0 0,6 4-1,7 9-5081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10.3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69 1 1672,'0'0'13499,"-9"14"-13115,-26 50 64,32-59-316,0 0 1,1 0-1,0 0 0,0 0 0,1 1 1,-1-1-1,0 6 0,0 1 197,0 5 26,0 0 0,1 32 0,1-33-342,0-12-14,1 1-1,-1-1 0,1 1 0,0-1 0,0 0 1,0 1-1,1-1 0,-1 0 0,1 0 0,0 0 0,1 0 1,2 4-1,-3-5 61,-1-1 0,1 0 1,0 0-1,0 0 0,0 0 0,1 0 0,-1 0 1,0 0-1,1-1 0,-1 1 0,1-1 1,-1 0-1,1 0 0,0 0 0,0 0 0,-1 0 1,1-1-1,0 1 0,5-1 0,-6 0 8,-1 0-1,1 0 1,-1-1-1,1 1 1,-1-1-1,1 1 1,-1-1-1,1 1 1,-1-1-1,0 0 1,1 0-1,-1 0 1,0 0-1,0 0 1,0 0-1,1 0 1,-1 0-1,1-3 1,16-25 437,-16 25-424,1-4-38,0-1 0,0 1 0,-1-1-1,0 0 1,0 0 0,-1 0-1,0 0 1,-1 0 0,-1-15 0,1 4 15,0 14-22,-1 1 1,1-1-1,-1 0 1,0 0-1,-1 1 0,1-1 1,-1 1-1,0-1 1,-5-9-1,5 12-236,0 0-1,0 0 1,0 0 0,-1 0-1,1 0 1,-1 0 0,0 1 0,0-1-1,0 1 1,0-1 0,0 1-1,-1 0 1,1 1 0,-1-1-1,-4-1 1,2 2-3577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10.8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 16 12274,'0'0'1689,"-1"21"-1300,-2 65-141,2-11 852,1-73-1017,1 0-1,-1-1 0,0 1 1,1 0-1,0 0 0,-1 0 1,1 0-1,0 0 0,0-1 1,0 1-1,0 0 0,0-1 1,0 1-1,1-1 0,-1 1 1,0-1-1,3 2 0,-1-1 24,-1 0 0,1 0 0,0 0 0,0-1 0,-1 1 0,1-1 0,0 0 0,0 1 0,6 0 0,-3-1 90,-1-1 0,1 1 0,-1-1 0,1 0 0,7-1 0,-11 1-162,0-1-1,-1 1 0,1-1 1,0 1-1,0-1 0,-1 1 1,1-1-1,0 0 0,-1 0 1,1 0-1,-1 0 0,1 0 1,-1 0-1,1-1 1,-1 1-1,0 0 0,0-1 1,0 1-1,2-4 0,0-1 43,0-1 0,-1 0 0,0 0 0,0 0 0,-1 0 0,1 0 0,-1-8 0,0-3 268,-3-30 0,1 43-335,1 0 0,-2 0 0,1 0-1,0 1 1,-1-1 0,0 1 0,0-1 0,0 1-1,0-1 1,-1 1 0,0 0 0,0 0-1,0 1 1,0-1 0,-1 0 0,1 1 0,-1 0-1,0 0 1,0 0 0,0 0 0,0 1-1,-1 0 1,-4-3 0,8 5-29,-1-1 1,1 1-1,0-1 1,0 1-1,0 0 1,-1 0-1,1 0 1,0-1-1,0 1 1,-1 0-1,1 1 1,0-1-1,0 0 1,-2 0-1,2 1-33,1-1 1,-1 0-1,0 1 0,1-1 0,-1 0 0,1 1 0,-1-1 0,1 1 0,-1-1 0,1 1 0,-1-1 0,1 1 0,-1 0 0,1-1 1,0 1-1,-1 0 0,0 1 0,0 1-265,1 1 0,-1 0 1,0 0-1,1 0 0,0 0 1,0 7-1,1-3-22,0 13-1905,8-1-1683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11.32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302 0 13290,'0'0'2662,"7"21"-2627,26 64-18,-30-78 28,0 0-1,0 0 0,0 0 0,8 10 0,2 2 4349,-19-28-3138,2 4-1331,0 1-1,-1-1 0,0 1 0,1 0 0,-1 0 0,-1 1 1,1 0-1,0 0 0,-1 0 0,0 0 0,1 1 1,-1 0-1,0 0 0,0 0 0,0 1 0,-1 0 1,1 0-1,0 1 0,0 0 0,0 0 0,-1 0 0,-11 3 1,11-1 45,0 1 1,-1 0-1,1 0 1,1 1-1,-1 0 1,1 0-1,-1 1 1,1-1-1,0 1 1,1 1-1,-1-1 1,1 1-1,-9 12 1,-2 6 54,2 1 1,-19 38-1,20-35 102,1 1 1,2 0-1,1 1 0,1 0 0,1 0 0,2 1 0,1-1 0,1 1 1,2 33-1,1-57-75,1 0 0,0 0 0,0-1 0,0 1 0,1-1 0,0 1 0,0-1 0,0 0 0,1 1 0,6 8 0,-7-11-5,1 0 0,0-1 1,1 0-1,-1 1 0,0-2 0,1 1 0,0 0 0,-1-1 0,1 1 0,0-1 0,1 0 0,-1 0 1,0-1-1,0 1 0,1-1 0,6 1 0,0 0 123,0 0 0,0-2-1,0 1 1,0-1 0,0-1 0,0 0 0,0 0-1,0-1 1,13-4 0,-9 0 27,0 0-1,0-1 1,0 0 0,-1-1 0,22-16-1,60-52 96,-95 76-387,-1-1 0,1 1 1,-1 0-1,1-1 0,-1 1 0,1-1 1,-1 1-1,1-1 0,-1 1 0,1-1 0,-1 1 1,0-1-1,1 0 0,-1 1 0,0-1 1,0 1-1,1-1 0,-1 0 0,0 1 0,0-1 1,0 0-1,0 1 0,0-1 0,0 0 1,0 0-1,-4 0-2619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12.2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11882,'0'0'6205,"0"3"-5753,6 12 61,-2 0 0,0 0 0,3 28 0,-3-16-72,-1-9-152,0 24 1,-3-41-299,0 0 1,0 1-1,0-1 0,1 1 1,-1-1-1,0 0 1,1 1-1,-1-1 0,1 0 1,1 3-1,-2-4-15,0 0 0,1 0-1,-1 1 1,0-1 0,0 0-1,0 0 1,1 1-1,-1-1 1,0 0 0,1 0-1,-1 0 1,0 1 0,1-1-1,-1 0 1,0 0 0,1 0-1,-1 0 1,0 0-1,1 0 1,-1 0 0,0 0-1,1 0 1,-1 0 0,0 0-1,1 0 1,-1 0-1,0 0 1,1 0 0,-1 0-1,0 0 1,1 0 0,-1-1-1,0 1 1,1 0 0,-1 0-1,0 0 1,0 0-1,1-1 1,-1 1 0,0 0-1,0 0 1,1-1 0,-1 1-1,0 0 1,0 0 0,0-1-1,1 1 1,-1-1 0,9-21-2800,5-11-2297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12.6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18203,'0'0'4337,"31"108"-4337,-21-93-848,1-15-1312,5 0-2257,-6 0-832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1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37 0 16427,'0'0'3558,"0"22"-2534,0 13-667,-1 89 348,-15 53-667,7-96-181,4-52 71,-1 43-1,6-71-36,3-1-692,136 0 327,-137 1 448,0-1-1,0 0 1,0 1-1,0-1 1,0 1-1,0 0 1,0-1-1,0 1 1,0 0-1,0 0 1,0 0-1,-1 1 1,1-1-1,0 0 1,-1 1-1,1-1 1,-1 1-1,2 1 1,-1 0 124,0-1-1,-1 0 1,1 1 0,-1-1-1,0 1 1,0-1 0,0 1 0,0 0-1,0-1 1,0 1 0,-1 0-1,1 5 1,-1-7-40,0 1 0,-1 0 0,1-1 0,-1 1 0,0 0 0,1-1 0,-1 1 0,0-1 0,0 1 0,0-1 0,0 0 0,0 1 0,0-1 0,0 0 0,-1 0 0,-1 2 0,-3 3 60,-6 7-208,-1 0 1,-1 0-1,0-2 1,-1 1-1,-19 10 1,14-15-1742,8-7-1570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13.3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0 294 12522,'0'0'6107,"20"-4"-5645,-2 0-272,19-3 372,-1-1 1,37-15-1,-17 0 417,55-31 0,49-39-93,-125 73-868,48-33 132,-82 52-117,5-3-187,-13 14-433,-36 37-1276,10-13-2149,-9 7-5088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13.7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10218,'0'0'4085,"2"10"-4016,6 138 3253,-8 164 497,0 403-1472,-5-951-7513,0 133-662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53.66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103 1 14859,'0'0'5561,"-6"126"-5241,1-75-160,-6 0-64,6 5-88,-6-11 64,-5-4-72,11-11-48,-6-9-8,0-21-768,0-16-1417,1-14-7209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14.0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15251,'0'0'6465,"115"44"-4873,-63-19-327,-10 4-433,-1 1-472,-9-11-360,-22-14-616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16.7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170 0 10234,'0'0'7484,"3"0"-7338,-3 0-107,1 0-1,0 0 0,0 0 0,0 0 0,0 1 1,0-1-1,0 0 0,-1 1 0,1-1 0,0 0 1,0 1-1,0-1 0,-1 1 0,1-1 0,0 1 1,0-1-1,-1 1 0,1 0 0,-1-1 0,1 1 1,0 1-1,0 0 79,1 0-1,-1 1 1,0-1 0,0 0 0,0 1 0,-1-1 0,2 5-1,-1 7 263,0-1-1,-1 19 0,0-19-444,1 6 115,-2 1 0,0-1 0,-1 0 0,-1 1 1,-7 26-1,-3-5-8,-2-1-1,-29 58 1,-68 93-34,120-215-3853,2-3 2958,12-23-2285,3 1-4067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17.08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8001,'0'0'10215,"3"5"-9973,1 6-226,1-1 0,-1 1 0,0 0 0,-1 0 1,-1 1-1,0-1 0,1 17 0,-1 179 1520,-3-117-1070,1-89-464,0 19 11,0-1 1,-6 34 0,4-49-192,1-8-53,0-11-504,2-20-1403,3-16-1786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21.2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235 0 7881,'0'0'15668,"-6"1"-15176,-20 6-380,16-5-181,0 0 1,-12 6 0,12-4-38,0 0 1,1 1 0,-1 0-1,1 0 1,0 1 0,0 0 0,1 1-1,0 0 1,-8 8 0,-23 35-1756,35-43 793,0-1 0,1 1 0,-4 10 0,2-6-3756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21.5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9754,'0'0'6630,"0"1"-6244,11 210 2172,-11 52-1957,-6-217 335,8-46-761,2-4-161,0 1 1,-1 0-1,1-1 1,-1 1-1,0-1 1,0 0-1,0 0 0,3-7 1,0 1-14,0 1-45,-1 0 1,0-1-1,-1 0 1,0 0 0,3-13-1,-1 2-214,14-37-1908,-8 7-3102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21.9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0 202 16331,'0'0'1960,"141"-93"-1568,-99 63-39,-6 5-241,-5 1-64,-10 4-48,-5 10 0,-11 10-168,-10 0-1969,-16 15 225,-5 5-6330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22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11522,'0'0'3789,"9"16"-2900,1 2-817,40 87 643,-14-9 1156,-16-40-1041,32 60-1,-36-84-735,-9-16-66,1-1 1,1-1 0,14 21-1,-22-34 36,-1 0 1,1 0-1,0 0 0,0 0 0,0 0 0,-1-1 0,1 1 0,0 0 0,0-1 1,0 1-1,0 0 0,0-1 0,1 1 0,-1-1 0,0 1 0,0-1 0,0 0 1,0 0-1,0 1 0,1-1 0,-1 0 0,0 0 0,0 0 0,0 0 1,1 0-1,-1 0 0,2-1 0,-1 0-1,-1 0 0,1 0 0,-1 0 1,1 0-1,-1 0 0,0 0 0,1-1 0,-1 1 1,0 0-1,0-1 0,0 1 0,0-1 0,0 1 1,0-1-1,0 0 0,0 1 0,0-4 0,6-16-282,-1-1 0,4-32 1,-3-12-4134,-7 25-4232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22.6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17355,'0'0'2761,"41"127"-2761,-30-102 0,-6-15-384,0-10-2225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32.79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10162,'0'0'9610,"5"5"-8802,0-5-216,0 0-176,6 0-8,4 0 192,1 0-304,0 0 16,-1 0-23,1 5-209,-6-1-64,-4 6-16,-1 5-281,-5 24-495,0 1-768,-11-6-4433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33.1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0 222 5265,'0'0'9714,"4"20"-8797,1 7-532,1 1 155,-1-1 1,0 34-1,-2 35 1804,1 27-934,-2-109-1349,0-1 1,5 16-1,-7-28-61,0 0-1,0 0 1,0-1 0,0 1 0,1 0-1,-1 0 1,0-1 0,1 1-1,-1 0 1,0-1 0,1 1 0,-1 0-1,1-1 1,-1 1 0,1 0 0,-1-1-1,1 1 1,-1-1 0,1 1-1,1 0 1,-1-1 4,-1 0-1,1 0 1,-1 0-1,1 0 0,-1 0 1,1 0-1,-1-1 1,1 1-1,0 0 1,-1 0-1,1 0 1,-1-1-1,1 1 1,-1 0-1,1-1 1,-1 1-1,0 0 1,1-1-1,-1 1 1,1 0-1,0-2 0,3-3 51,-1 0-1,1 0 0,5-11 0,-9 15-45,20-40 52,20-62 1,-21 51-197,53-154-2926,-26 68-2906,-14 42-2614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54.07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17491,'0'0'1984,"20"3"-1834,62 12-14,-62-12-86,13 4 62,-30-6-100,0 0 0,-1 1 0,1-1 1,0 1-1,-1 0 0,4 1 0,-5-1-11,1-1-1,-1 1 1,1-1-1,-1 1 1,0 0 0,0-1-1,0 1 1,0 0-1,0 0 1,0 0 0,0 0-1,0 0 1,0 3-1,4 29-5,-5-28 6,2 203 117,-3-111-28,1-86-88,0 26 9,6 54-1,-6-90 3,1-1 1,-1 1-1,1 0 1,0 0 0,-1 0-1,1 0 1,0 0-1,0-1 1,0 1 0,0 0-1,0-1 1,1 1-1,-1-1 1,0 1 0,1-1-1,-1 0 1,1 1-1,-1-1 1,1 0 0,0 0-1,-1 0 1,1 0-1,0-1 1,0 1 0,0 0-1,0-1 1,2 1-1,5 1 211,1-1-1,0 0 0,-1-1 0,15-1 0,-6 1-35,-3-1-18,-1 0-1,0-2 1,1 1 0,-1-2 0,0 0 0,-1 0 0,1-1-1,-1-1 1,13-7 0,19-13 230,46-36 0,-70 47-279,23-20 9,-41 33-129,-3 2 0,1-1 0,0 1 0,0-1 0,-1 1-1,1-1 1,0 0 0,-1 1 0,1-1 0,-1 0 0,1 0 0,-1 1 0,1-1-1,0-1 1,-1 1-3,0-1-1,0 1 1,0 0-1,0 0 1,0 0 0,0 0-1,-1-1 1,1 1-1,0 0 1,-1 0-1,1 0 1,-1 0-1,1 0 1,-1 0-1,0 0 1,1 0-1,-2-1 1,-55-65-1715,39 47 66,-29-34-5672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33.4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6905,'0'0'10946,"1"0"-10945,-1 0 0,1 0 1,-1 0-1,0 0 0,1 0 0,-1 0 1,1 0-1,-1 0 0,0 1 0,1-1 0,-1 0 1,1 0-1,-1 0 0,0 0 0,1 1 0,-1-1 1,0 0-1,1 0 0,-1 1 0,0-1 1,1 0-1,-1 1 0,0-1 0,0 0 0,1 1 1,-1-1-1,0 0 0,0 1 0,0-1 0,0 1 1,1-1-1,-1 0 0,0 1 0,6 24 746,0 0-1,-2 0 1,1 29-1,0-10-359,-2-21-212,-2-4-97,2 0 0,10 37-1,-12-54-367,-2-4 14,1 0 0,0-1 1,0 1-1,1 0 1,-1-1-1,0 1 0,2-5 1,1-6-489,1-31-3446,-3-9-6954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33.8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0 105 10594,'105'-86'6054,"-81"68"-4861,-20 18-1323,-1 1 65,12-1-16,6-1 349,1 2 0,30 5-1,-45-5-190,-1 0 0,0 1-1,9 4 1,-12-5-35,-1 0 1,0 0-1,0 0 0,0 0 1,0 1-1,0-1 0,0 1 1,0 0-1,0-1 0,-1 1 1,1 0-1,2 4 0,-1 0 114,0 0-1,0 0 0,-1 0 0,0 0 1,0 1-1,0-1 0,-1 1 0,1 9 1,-1-1 62,-1 0 0,-1-1 0,0 1 1,-1 0-1,0 0 0,-1-1 0,-1 1 0,-10 25 1,1-9-52,-2-1 1,-34 53-1,48-81-189,-1 1 0,0-1-1,0 1 1,0-1 0,-1 1 0,1-1-1,0 0 1,-4 2 0,5-3-70,0-1 0,0 1 0,-1-1 0,1 1 0,0-1 0,0 0 0,0 1 0,0-1 0,0 0 0,0 0 0,0 0 0,0 0 0,-1 0 0,1 0 0,0 0 0,0 0 0,0-1 0,0 1 0,0 0 0,0-1 0,0 1 0,0 0 0,0-1 0,-2 0 0,-7-12-3305,6 8 1841,-15-18-7599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34.1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0 11178,'0'0'7009,"7"3"-6918,22 8-70,-28-10-18,1 0 0,-1 0-1,0 0 1,1 0 0,-1 1 0,0-1-1,0 0 1,0 0 0,0 1 0,0-1-1,0 0 1,-1 1 0,1-1 0,0 1-1,-1 0 1,1-1 0,-1 1 0,1-1-1,-1 1 1,0 0 0,0-1 0,0 1-1,0 0 1,0-1 0,0 1 0,0-1-1,-1 4 1,1 4 84,-2 3-267,1-1 0,-1 1 0,-1-1-1,0 0 1,-1 0 0,0 0 0,-1 0 0,-8 14 0,-7 19-323,19-41 641,0 0 0,0 0 0,0 0 0,0 0 0,1 0 0,-1 0-1,1 0 1,0 4 0,11-3 852,-1-3-605,-1 0 1,16-1-1,-8-1-356,-16 1-78,-1 0 0,1 0-1,0 0 1,-1 0 0,1 0 0,-1 0 0,1 1 0,0-1 0,-1 0 0,1 0 0,-1 0 0,1 1 0,-1-1 0,1 0 0,0 0-1,0 2 1,-1-2-144,0 0 0,1 1 0,-1-1 0,0 1 0,0-1 0,0 1 0,0-1 0,0 1 0,0-1 0,0 1 0,0-1 0,0 1 0,0-1 0,0 1 0,-1-1 0,1 1 0,0-1 0,0 1 0,0-1 0,-1 1 0,1-1 0,0 0 0,0 1 0,-1-1 0,1 1 0,0-1 0,-1 1 0,-16 17-12379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34.5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13778,'0'0'5522,"89"147"-4690,-74-107-360,1-6-88,0-4-240,-11-11-144,5-9-48,-4-5-944,-1-15-737,0-14-207,-5-11-4449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34.8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0 260 14067,'0'0'3401,"26"-5"-3235,-15 3-103,9-1 54,0-1 0,-1-2 0,1 1 0,-1-2 0,0-1 1,-1 0-1,28-18 0,37-34 489,-50 33-418,2 3 1,64-35-1,-95 56-191,0 1 0,0 0 0,0 0-1,1 1 1,-1-1 0,1 1 0,-1 0 0,1 0-1,0 0 1,-1 1 0,10 0 0,-13 0 5,-1 0-1,1 0 1,-1 1 0,1-1 0,-1 0 0,1 0 0,-1 1 0,0-1 0,1 0 0,-1 1 0,1-1-1,-1 0 1,0 1 0,1-1 0,-1 1 0,0-1 0,0 0 0,1 2 0,1 2 64,0 0 1,0 1 0,0 0-1,-1-1 1,0 1 0,0 0 0,0 0-1,0 5 1,1 45 333,-2-51-395,-1 12 19,0-1 1,-1 1-1,-1-1 0,-1 0 1,0 1-1,-10 24 0,-1-7 35,-35 57 0,-22 20-42,71-108-36,0-1-1,0 1 0,0-1 0,0 0 1,0 1-1,0-1 0,0 0 0,0 1 1,0-1-1,-1 0 0,1 0 1,-1 0-1,1 0 0,-1-1 0,1 1 1,-3 1-1,-11-1-2703,5-1-1602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35.2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 10 15739,'0'0'5657,"-5"108"-5657,5-98 0,0-5-192,16-25-2417,-6-19-1183,1-15-3610</inkml:trace>
  <inkml:trace contextRef="#ctx0" brushRef="#br0" timeOffset="1">177 0 18379,'0'0'3257,"-47"138"-2113,37-108-463,0-11-465,4-4-216,1 5-385,0-10-199,-5 4-344,-6 1-1336,0-5-57,1-5-3192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35.5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1 109 13986,'0'0'4543,"10"4"-3365,0 0-900,1 0 0,-1-1 0,1 0 0,0-1 0,0 0 0,21 0 0,36-2 711,0-3 0,82-14 0,-69 2-391,46-9-64,146-9 0,-254 32-640,-14 2-27,-1-1 0,1 0 0,0-1-1,0 1 1,-1-1 0,1 0 0,9-3-1,-14 4 100,0 0 0,0 0-1,1 0 1,-1 0-1,0-1 1,0 1 0,0 0-1,1 0 1,-1 0 0,0 0-1,0-1 1,0 1-1,0 0 1,0 0 0,1 0-1,-1-1 1,0 1 0,0 0-1,0 0 1,0-1 0,0 1-1,0 0 1,0 0-1,0-1 1,0 1 0,0 0-1,0 0 1,0-1 0,0 1-1,0 0 1,0 0-1,0-1 1,0 1 0,0 0-1,0 0 1,0-1 0,0 1-1,0 0 1,0 0-1,-1 0 1,1-1 0,0 1-1,0 0 1,0 0 0,0 0-1,-1-1 1,1 1-1,0 0 1,0 0 0,0 0-1,-1 0 1,1-1 0,-14-7-1987,14 7 1985,-29-12-5285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36.1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183 1 17003,'0'0'6369,"-31"25"-6280,15-16-33,1 6-56,-11 10-72,-6 19-377,1-5-1511,0-4-7106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36.4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1 276 14163,'0'0'6249,"109"-44"-5649,-73 19-120,6-5-88,0 1-184,5-6-88,-11 11-112,-5-6 104,1 11-112,-11 4-72,-6 5-344,-10 0-1184,-5 5-545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36.8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0 12066,'0'0'2080,"0"21"-1102,0 137 1358,1-40-1411,-12 271 2798,10-370-3771,2-35-193,-1-117-2333,0 40-2368,0 4-8281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54.70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236 1 15107,'0'0'8618,"-16"20"-8466,-5 5-152,-11 16 0,-27 30-649,5-5-783,0-5-4441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37.1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 79 13202,'0'0'3796,"-8"21"-2643,-1 5-1022,-7 16 342,-12 50 0,22-69 49,2 0 1,1 0-1,-1 41 0,4-63-527,0 0 0,0 0 0,0-1 0,0 1 0,0 0 0,0 0 0,0 0 0,0 0 0,0-1 0,1 1 0,-1 0 0,0 0 0,0-1 0,1 1 0,-1 0 0,1 0 0,-1-1 0,0 1 0,1 0 0,0-1 0,-1 1 0,2 0 0,-1 0-2,1-1 1,0 1 0,-1-1-1,1 0 1,0 1 0,-1-1 0,1 0-1,0 0 1,2 0 0,-3 0 7,2 0 5,0-1-1,1 1 1,-1-1 0,0 1-1,0-1 1,0 0 0,0 0-1,0-1 1,0 1 0,-1-1-1,1 1 1,0-1 0,-1 0-1,5-4 1,3-3 33,-1 0-1,11-17 1,-7 10-28,74-102-94,21-24-2049,-97 130 1577,23-22 1,-30 31 488,0 0 1,0 1-1,0-1 1,0 1-1,0-1 1,0 1-1,1 0 1,-1 1-1,1-1 0,7-1 1,-11 3 62,0 0 1,0 0-1,-1 0 1,1 0-1,0 0 1,-1 0-1,1 0 0,0 0 1,0 0-1,-1 0 1,1 1-1,0-1 0,-1 0 1,1 0-1,0 1 1,-1-1-1,1 0 1,-1 1-1,1-1 0,0 1 1,-1-1-1,1 1 1,-1-1-1,1 1 0,-1-1 1,0 1-1,1 0 1,-1-1-1,1 1 1,-1-1-1,0 1 0,0 0 1,1-1-1,-1 1 1,0 1-1,1 3 140,0 0 0,-1 0 0,1 0 0,-2 7 0,1-3 246,0 3 100,0 20 823,-1-1 1,-7 44-1,7-67-1081,1 0-1,-1 17 1,2-12-532,1-13-540,1-3 325,0 1-1,0-1 1,0 0-1,0 0 1,-1 0 0,1 0-1,-1 0 1,0 0 0,3-6-1,11-24-7432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37.5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15211,'0'0'4993,"2"5"-4954,4 11 39,0 1 1,-2 0-1,0 0 1,-1 0 0,2 24-1,-3 95 900,-2-85-710,-10 305 2137,0-116-1280,9-171-5112,1-96-417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37.8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10442,'0'0'10059,"2"14"-9465,17 92 168,-10-63-540,-2 1 1,1 48-1,-6 87 230,-2-117-199,-8 92-75,6-136-156,0 3-165,2-28-566,4-35-508,8-24-1419,-1-10-3406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38.5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0 222 10322,'0'0'4937,"23"-4"-4372,74-15 299,-55 9-311,-1-2 1,0-3-1,40-19 0,-16 6-66,-2 2-184,-27 9-187,0 3 0,1 1 1,67-14-1,-90 25-136,0 1 0,19 1 0,-10 1-9,-20-1 39,1 1 1,-1 0 0,1 0-1,-1 0 1,0 1 0,0-1-1,0 1 1,0-1-1,5 4 1,8 5 47,-11-8-31,1 2 0,-1-1 1,0 1-1,0 0 1,0 0-1,-1 0 0,1 0 1,-1 1-1,0 0 0,0 0 1,-1 0-1,0 1 1,0-1-1,4 8 0,2 3-12,-7-13-16,0 0 1,0 0 0,0-1-1,-1 1 1,0 1-1,1-1 1,-1 0 0,0 0-1,0 0 1,-1 1-1,1-1 1,0 4 0,-1 960 3526,0-966-3514,0 0-1,0 0 1,0 0-1,0 0 1,0 0-1,0-1 1,-1 1 0,1 0-1,0 0 1,0 0-1,-1 0 1,1-1-1,0 1 1,-1 0 0,1 0-1,-1-1 1,1 1-1,-1 0 1,1-1 0,-1 1-1,0 0 1,1-1-1,-1 1 1,0-1-1,1 1 1,-1-1 0,0 1-1,0-1 1,-1 1-1,-2 0-26,0 0 0,-1-1 0,1 1 0,-1-1 0,-5 0 0,10 0 14,-8-1-221,1 0 0,0 0 0,0 0-1,0-1 1,0 0 0,0-1 0,0 1 0,0-1 0,1-1-1,-9-5 1,-32-19-3692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39.0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25 13658,'0'0'6306,"17"1"-5686,54 2-233,-59-3-340,-1 0 0,1-1 0,0 0 0,-1-1 0,1-1 0,15-5 0,-17 5-30,-1 0 0,1 1 0,0 0 0,-1 0 0,14 1 1,-23 1-20,1 0 1,-1 0-1,0 1 1,1-1-1,-1 0 1,1 1-1,-1-1 1,0 0-1,1 1 1,-1-1-1,0 1 1,0-1-1,1 0 0,-1 1 1,0-1-1,0 1 1,1-1-1,-1 1 1,0-1-1,0 1 1,0-1-1,0 1 1,0-1-1,0 1 1,0-1-1,0 1 1,0-1-1,0 1 1,0-1-1,0 1 1,-1 0-1,-3 22-12,-3-7-18,-1-1 1,0 1-1,-1-1 1,-15 18-1,7-9-67,10-14 72,-4 6-57,-18 21 0,23-31 93,5-5 23,-1 0 0,1 1-1,0-1 1,0 0 0,-1 0-1,1 1 1,0-1 0,0 1-1,1-1 1,-1 1 0,0-1 0,0 1-1,1-1 1,-1 1 0,1 0-1,-1 1 1,4 1 139,10-3 85,-1 0-1,1 0 1,18-2 0,2 0-34,-25 1-203,-1-1 0,1 0 0,0 0 0,-1 0 0,1-1-1,-1 0 1,0 0 0,0-1 0,0 0 0,10-5 0,-2 1-175,-13 6 89,0 1 0,0-1 0,0 0 0,0 0 1,-1 0-1,1 0 0,0 0 0,0 0 0,-1 0 0,4-4 0,-5 5-34,0-1 0,0 0 0,1 0-1,-1 1 1,0-1 0,0 0 0,0 0 0,0 0 0,0 1 0,0-1 0,0 0-1,0 0 1,0 0 0,0 1 0,-1-1 0,1 0 0,0 0 0,0 1 0,-1-1-1,1 0 1,-1 0 0,-10-14-3890,9 14 2868,-14-15-11026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39.3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 0 9818,'0'0'6644,"-2"21"-5447,1-4-910,-6 134 1778,-4 352 2126,11-400-3881,1-96-721,-1-7 377,1 0 0,-1 0-1,0 0 1,1 0 0,-1 0-1,0 0 1,0 0 0,1-1-1,-1 1 1,0 0 0,1 0-1,-1 0 1,0 0 0,0 0-1,1 0 1,-1-1 0,0 1-1,0 0 1,0 0 0,1 0-1,-1-1 1,0 1 0,0 0-1,0 0 1,0-1 0,1 1-1,-1-1 1,8-10-1462,-1-1-1,0 0 1,10-22-1,4-15-10560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43.5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37 1 17451,'0'0'2545,"31"9"-2113,-20-4 192,-1 5 272,1-5-296,-11 5 32,5 0-119,-5 10-297,0 4-32,-26 35-184,-6-5-376,-15-9-5490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05.5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74 1 13714,'0'0'2688,"0"11"565,0-11-3249,0 0 0,1 1 1,-1-1-1,0 1 1,1-1-1,-1 0 0,1 1 1,-1-1-1,1 0 0,-1 0 1,1 1-1,-1-1 0,1 0 1,-1 0-1,1 0 1,-1 1-1,1-1 0,-1 0 1,1 0-1,-1 0 0,1 0 1,-1 0-1,1 0 0,-1 0 1,1 0-1,-1 0 1,1-1-1,-1 1 0,2 0 1,0 0 6,208-5-45,-209 5 32,-1 1 0,0-1 0,0 0 0,1 1 0,-1-1 0,0 1 0,0-1 0,0 1 0,0-1 0,0 1 0,0-1 0,1 1 1,-1-1-1,0 0 0,0 1 0,0-1 0,-1 1 0,1-1 0,0 2 0,0-1 2,0 12 27,-1 0 0,0 0 0,-1 0 0,0-1 0,-1 1 0,-1-1 0,0 1 1,0-1-1,-7 12 0,-9 16-202,-25 40-1,33-62-14,-1-1-1,-1 0 0,0 0 1,-23 19-1,29-29 219,-4 4-147,-25 16 0,33-24 275,0-1 0,0 0-1,0 1 1,-1-2 0,1 1 0,-1-1 0,1 1 0,-1-1 0,0 0 0,-8 0 0,12-1 337,9-6-450,9-4-34,1 1-1,0 1 1,26-8 0,157-33 899,-192 48-1053,-1 1 0,15 0 0,-18 0-680,1 1 1,0-2-1,10 0 1,1-8-4300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05.9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122 0 4176,'-2'1'11786,"-4"2"-11510,0 1 0,1 0 0,-1 0 0,1 1 0,0-1 0,0 1 0,1 0 0,-1 0 0,-3 7 0,0 0-95,0 0 0,1 0 0,-6 17 1,7-15-50,1 0 1,1 1-1,0-1 1,1 1-1,0 0 1,1 0-1,1 0 1,1 0-1,2 26 1,-2-38-132,1-1-1,-1 0 1,1 1 0,0-1 0,0 0-1,0 0 1,0 0 0,0 0 0,0 0-1,1 0 1,-1 0 0,1 0-1,-1-1 1,1 1 0,0-1 0,0 1-1,-1-1 1,1 1 0,0-1 0,0 0-1,0 0 1,1 0 0,-1 0-1,0 0 1,0-1 0,1 1 0,3 0-1,-2 0 6,1-1 0,-1 1 0,1-1 0,-1 0 0,1 0 0,-1-1 0,1 1 1,-1-1-1,0 0 0,1 0 0,-1-1 0,0 1 0,0-1 0,6-3 0,-2 0 38,0-1 1,-1 0-1,0-1 0,0 0 1,0 0-1,-1 0 1,0-1-1,0 0 1,-1 0-1,0-1 0,0 1 1,-1-1-1,0 0 1,-1 0-1,0-1 0,0 1 1,-1-1-1,0 1 1,-1-1-1,0 0 1,0 0-1,-1 1 0,0-1 1,-3-14-1,2 19-29,-1 1 0,1-1-1,-1 1 1,0 0 0,0 0 0,0 0-1,0 0 1,-1 0 0,0 0-1,1 1 1,-1-1 0,-1 1 0,1 0-1,-6-5 1,4 5-22,1 0-1,0 0 1,-1 1-1,0-1 1,1 1-1,-1 0 1,0 0 0,0 1-1,0-1 1,0 1-1,-1 0 1,-7 0-1,12 1-640,6 1-2819,47 3-1824,-26-4-3876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06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29 10 9337,'0'0'8982,"-5"3"-8871,2-2-105,2 0-8,0-1 1,0 1 0,0-1 0,0 1 0,0-1 0,0 1-1,0 0 1,0 0 0,0-1 0,0 1 0,0 0 0,1 0-1,-1 0 1,0 0 0,1 0 0,-1 0 0,0 0 0,1 0-1,-1 0 1,1 1 0,0-1 0,-1 0 0,1 0 0,0 0-1,0 0 1,0 1 0,0 0 0,-2 40 66,1-20 100,1 0 0,4 38 0,-3-56-134,0-1 1,0 1 0,0-1-1,0 1 1,1-1 0,-1 0-1,1 0 1,0 0 0,-1 0-1,2 0 1,-1 0 0,0 0-1,1-1 1,-1 1 0,1-1-1,-1 1 1,1-1 0,0 0 0,0 0-1,0 0 1,1-1 0,-1 1-1,0-1 1,1 0 0,-1 0-1,1 0 1,-1 0 0,1 0-1,-1-1 1,1 0 0,-1 0-1,5 0 1,-6 0-6,1 0 0,-1 0-1,0-1 1,0 1 0,0 0 0,1-1-1,-1 0 1,0 0 0,0 1 0,0-1 0,0 0-1,0-1 1,0 1 0,-1 0 0,4-3 0,-2 1 33,0 0 0,-1 0 1,1 0-1,-1-1 0,0 1 0,0-1 1,0 0-1,1-4 0,0-2 67,0 0 0,0 0 0,-1 0 0,-1-1 0,0 1 0,0-11 0,-1 10-73,1 1 75,-2 1 0,1-1-1,-4-15 1,4 22-98,-1 0-1,-1 0 1,1-1 0,0 1 0,-1 0 0,0 0 0,1 0-1,-1 1 1,0-1 0,-1 0 0,1 1 0,0-1 0,-5-2-1,5 3-196,-1 0 0,1 0-1,-1 0 1,0 1-1,0-1 1,1 1-1,-1 0 1,0 0 0,0 0-1,-5-1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30.64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5 82 8385,'-4'-82'8199,"7"101"-7133,11 32-1,2 12-633,-12-34-357,-2 0 0,-2 41 0,-1-32 0,-4 10 134,5-48-94,5 0-71,0-1 1,0-1 0,0 1 0,0-1 0,0 0 0,0 0-1,0 0 1,-1 0 0,0-1 0,1 0 0,-1 0 0,7-6-1,21-13-33,-13 13-4,1 0-1,0 2 1,0 0 0,1 2-1,-1 0 1,2 1 0,-1 1-1,0 1 1,26 0 0,-46 2-15,1 0 1,-1 0 0,0 0-1,0 0 1,1 0-1,-1 0 1,0 0 0,0 1-1,1-1 1,-1 0 0,0 1-1,0-1 1,0 1-1,0-1 1,0 1 0,1-1-1,-1 1 1,0 0 0,0 0-1,0-1 1,-1 1 0,1 0-1,0 0 1,0 0-1,0 0 1,-1 0 0,1 0-1,0 0 1,-1 0 0,1 1-1,-1-1 1,1 0-1,-1 0 1,0 0 0,1 2-1,4 15 73,0 1-1,-1-1 0,-1 1 1,1 30-1,-6 78 368,-3-89 33,0 0 0,-13 39 0,12-51-72,6-25-360,0 1 1,-1-1 0,1 0 0,0 0-1,-1 1 1,1-1 0,-1 0 0,1 0-1,-1 1 1,0-1 0,0 0 0,1 0-1,-1 0 1,0 0 0,0 0 0,0 0-1,0 0 1,0-1 0,-1 2 0,-1-1 44,1-1 0,0 1 0,-1-1 0,1 1 0,0-1 0,-1 0 0,1 0 0,-4 0 0,-5-1-57,2 1-118,-1-2-1,1 1 1,0-1 0,0-1-1,0 1 1,0-1-1,1-1 1,-1 0 0,-7-5-1,-5-3-821,0-2 0,-21-17-1,8 3-1541,3 4-1865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55.03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14026,'0'0'6202,"75"142"-5922,-59-107-160,-10-9-120,4-6-8,-4-10-360,-1-10-808,17-10-81,-6-20 225,0-6-1833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06.9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31 17235,'0'0'3718,"10"14"-4112,30 47 383,-37-56 19,0 0 0,1 0 0,0 0 0,9 7 0,-12-11 12,0 0-1,0 0 0,1-1 1,-1 1-1,0-1 0,1 1 1,-1-1-1,0 0 1,1 1-1,-1-1 0,1 0 1,-1 0-1,0 0 0,2 0 1,-2 0 129,4-7 142,-4-2-228,0-1 0,0 0 0,-1 0 1,0 1-1,-1-1 0,-2-13 0,2 20-49,0 0 0,0 0 0,0 1-1,0-1 1,0 0 0,0 0 0,-1 1-1,0-1 1,1 1 0,-1-1 0,0 1-1,0 0 1,0 0 0,-1 0 0,1 0 0,0 0-1,-1 0 1,1 1 0,-1-1 0,0 1-1,1 0 1,-1-1 0,0 1 0,0 0-1,0 1 1,0-1 0,-3 0 0,2 1 33,1 0-46,-1 0 0,1 0 0,0 0 0,-1 0-1,1 1 1,0 0 0,-5 1 0,7-2-20,0 1 0,0 0 0,-1 0 0,1 0 0,0 0-1,0 0 1,1 0 0,-1 0 0,0 0 0,0 0 0,0 0 0,1 0 0,-1 0-1,0 0 1,1 1 0,-1-1 0,1 0 0,0 1 0,-1-1 0,1 0 0,0 1-1,0 0 1,-1 7-116,0-1 0,0 0-1,1 1 1,1 8-1,0-13 106,0 0-1,-1 0 1,1 0 0,0 0-1,1 0 1,-1-1-1,1 1 1,0 0-1,0-1 1,3 6-1,-4-8 31,4 6-2,1 0 0,0 1 0,0-2 0,1 1 0,0-1 0,0 0 0,12 7 0,-6-9-568,1 0-1,0-1 0,20 2 0,3-3-3981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07.4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174 1 14363,'0'0'5456,"4"9"-5287,1 2-121,-2-5-29,0 0 0,0 0 0,0 0 0,1 0 0,7 8-1,-11-14 10,1 0 0,-1 1-1,0-1 1,1 1-1,-1-1 1,1 1 0,-1-1-1,0 1 1,1-1-1,-1 1 1,0-1 0,1 1-1,-1-1 1,0 1-1,0-1 1,0 1-1,0-1 1,1 1 0,-1 0-1,0-1 1,0 1-1,0-1 1,0 1 0,0 0-1,0-1 1,-1 1-1,1-1 1,0 1 0,0 0-1,0-1 1,0 1-1,-1-1 1,1 1 0,0-1-1,-1 1 1,1-1-1,0 1 1,-1-1 0,1 1-1,-1 0 1,-2 0 90,0 1 0,0-1 0,0 0 0,0 1 0,-1-2 0,-4 2 0,-8 3-249,3 0 88,1 1 0,0 1-1,0 0 1,0 1 0,1 0 0,0 0-1,-16 18 1,21-20 44,1 1 0,-1 0 0,1 0 0,0 0 0,1 1 0,0 0-1,0 0 1,1 0 0,0 0 0,0 0 0,1 1 0,0 0 0,-1 12 0,1-7 26,2 0 0,0 0 1,2 24-1,0-32-14,-1 0 0,0-1 0,1 1 0,0-1 0,1 1 0,-1-1 0,1 0 0,0 0 0,0 0 0,0 0 0,1-1 0,4 5 0,1 1 58,0-2-1,1 1 1,-1-1-1,2-1 1,-1 0-1,1 0 1,13 6-1,-4-4 42,-12-5-90,0 0 0,0-1 0,0 0 0,0 0 0,1-1 0,-1 0 0,18 2 0,-26-4-44,1 0 0,0 0-1,0 0 1,0 0-1,-1 0 1,1 0 0,0 0-1,0 0 1,0-1-1,-1 1 1,1 0 0,0-1-1,0 1 1,-1 0 0,1-1-1,0 1 1,-1-1-1,1 1 1,-1-1 0,1 1-1,0-1 1,-1 1-1,1-1 1,-1 0 0,1 1-1,-1-1 1,0 0-1,1-1 1,0-1-360,0 0-1,-1 0 0,0 0 1,1 0-1,-1-1 1,-1-3-1,1 0-1134,0-27-9763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08.4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 82 10762,'0'0'8182,"-4"0"-5563,7-1-2619,0 0 1,0 0 0,-1 0-1,1-1 1,0 1 0,0 0-1,-1-1 1,1 0 0,-1 0-1,4-3 1,3-2 8,4-2 0,0 0 0,1 0 1,18-7-1,-27 14-19,0 0 0,-1 0 0,1 0 0,0 1-1,0 0 1,0 0 0,1 0 0,-1 1 0,0 0 0,0 0 0,0 0-1,0 0 1,0 1 0,6 1 0,-9-1 20,0 1 0,0-1 1,0 0-1,0 0 0,0 1 0,0-1 0,-1 1 0,1-1 1,-1 1-1,1 0 0,-1 0 0,0 0 0,2 2 0,0 1 41,7 9 102,1 0-1,24 24 0,-29-33-126,-1 0 0,2 0 1,-1-1-1,0 0 0,1 0 0,0 0 0,0-1 0,0 0 0,10 2 0,12 1 183,-1-2 0,1-1 1,54-2-1,-70-1-188,-11 0-25,1 0 0,0 0-1,-1 0 1,1 0 0,-1-1-1,5-1 1,-6 2-109,0 0-1,0-1 1,-1 1 0,1-1-1,0 0 1,0 1 0,0-1-1,-1 1 1,1-1-1,0 0 1,-1 0 0,1 1-1,-1-1 1,1 0 0,-1 0-1,1 0 1,-1 0 0,0 0-1,1 0 1,-1 1 0,1-3-1,-1-11-3984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09.5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78 360 12634,'0'0'5704,"17"-6"-5607,58-22 4,-69 26-80,0-2 0,0 1 0,-1-1 0,1 1 0,-1-2-1,0 1 1,0 0 0,0-1 0,-1 0 0,6-7 0,-3 3 21,2-2 10,-1-1-1,0 0 1,0 0 0,-1-1 0,5-13-1,-9 17 32,0 0 0,0 0-1,-1 0 1,0 0 0,-1 0 0,0 0-1,-1 0 1,0 0 0,-1-10-1,1 16-48,-1-1-1,0 1 1,0 0-1,0-1 1,0 1 0,-1 0-1,0 0 1,1 0-1,-1 0 1,0 0-1,0 0 1,-1 0-1,1 1 1,-1-1-1,1 1 1,-1-1-1,0 1 1,0 0-1,0 0 1,0 0 0,0 1-1,0-1 1,0 1-1,-4-1 1,-2-1 20,0 0 1,0 1-1,0 0 1,0 0-1,0 1 1,-1 0 0,1 1-1,-10 1 1,16-1-50,-1 0 0,1 1 0,-1 0 1,1 0-1,-1 0 0,1 0 0,0 1 1,0-1-1,0 1 0,0 0 0,0 0 1,0 0-1,0 0 0,0 0 0,1 1 1,-1-1-1,1 1 0,0 0 0,0-1 1,0 1-1,-2 4 0,1-1-16,0 1-1,0-1 1,1 1-1,0 0 0,0 0 1,1 0-1,-1 0 1,2 0-1,-1 12 1,1-15 7,1 0 1,-1 1 0,1-1 0,0 0 0,1 0 0,-1 0-1,1 0 1,0 0 0,0 0 0,0 0 0,0 0 0,6 6-1,4 4-6,24 22-1,-33-33 11,25 21 0,-16-14 0,17 17 0,-17-14 16,-1 0 0,0 1 0,-1 0 0,-1 0-1,0 1 1,-1 1 0,0 0 0,-2 0 0,0 0 0,0 1 0,-2-1 0,5 33 0,-6-25 115,-2-1 0,-4 39-1,2-51-100,0-1 0,-1 0 0,-1 0-1,1 0 1,-2-1 0,1 1-1,-1-1 1,-8 13 0,6-12-5,-1 0 0,0-1 0,-1 0 0,0 0-1,-1-1 1,-12 9 0,15-12-12,-1 0-1,0-1 1,1 0-1,-2-1 0,1 0 1,0 0-1,-1 0 1,1-1-1,-17 3 0,17-4-3,-1 0 0,1-1 1,-1 0-1,1 0 0,-1 0 0,1-1 0,-14-3 0,17 2 17,1 1 1,-1-1-1,1 0 1,-1 0 0,1 0-1,-1 0 1,1-1-1,0 0 1,0 1-1,0-1 1,1 0-1,-1 0 1,1 0 0,-1-1-1,-2-5 1,3 5-3,-1-1-1,1 0 1,0 0 0,0 0 0,1 0 0,-1 0 0,1-1 0,0 1 0,1 0-1,-1-1 1,1 1 0,0 0 0,1-1 0,0-6 0,1 4-2,0 0-1,1 0 1,-1 0 0,2 0 0,-1 1 0,1-1-1,0 1 1,7-9 0,23-29-249,1 1 0,42-38 0,-53 60 67,0 0 1,2 2 0,0 1 0,55-30 0,-69 43 106,1-1 0,0 2-1,1 0 1,-1 1 0,1 0 0,-1 1 0,1 0 0,27-1 1446,-41 21-949,-4 15-469,3-20-13,-1 23-1,2-32 35,0 0 0,0 0-1,0-1 1,1 1-1,-1 0 1,1-1-1,0 1 1,0 0 0,0-1-1,0 0 1,0 1-1,1-1 1,-1 1-1,3 1 1,0 0 2,0 0 0,1 0 0,0 0 0,0-1 0,0 0 0,0 0 0,0 0 0,1-1 0,-1 0 0,1 0 0,-1 0 0,13 2 0,2-2 29,1 0 0,26-1 0,-45-1-25,0 0 6,0 0-1,1 0 1,-1 0 0,0-1-1,0 1 1,0-1-1,0 1 1,0-1-1,0 0 1,0 0 0,0 0-1,0 0 1,0 0-1,0-1 1,-1 1-1,1 0 1,0-1 0,-1 1-1,1-1 1,-1 0-1,0 1 1,1-1-1,-1 0 1,0 0 0,0 0-1,0 0 1,0 0-1,-1 0 1,1 0-1,-1 0 1,1 0 0,-1 0-1,1-1 1,-1 1-1,0 0 1,0 0-1,0 0 1,-1-1-1,1 1 1,0 0 0,-1 0-1,1 0 1,-1 0-1,0 0 1,0 0-1,-1-2 1,0-1 10,-1 1 1,-1-1-1,1 1 0,-1 0 1,1 1-1,-1-1 1,0 0-1,-7-4 0,-40-23-18,44 28 2,0 0-1,0 0 0,0 1 0,0 0 0,0 0 0,-12-1 1,-43 0-15,55 3 1,7 0-390,16 2-753,1-1 0,0-1 0,0 0 0,0-1 0,-1-1 0,1-1 0,31-9 0,0-3-5672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09.9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51 50 10282,'0'0'9623,"-6"2"-7689,4-1-1918,1 0 1,0 1 0,-1-1-1,1 0 1,0 1 0,0-1-1,0 1 1,0-1 0,0 1-1,1 0 1,-1-1 0,0 3 0,-8 27 27,7-23-44,-2 18-12,0 0-1,2 1 1,1 27 0,1-51 11,0 0 0,0 0 0,1 0 0,-1-1 1,1 1-1,0 0 0,0-1 0,0 1 0,0 0 1,0-1-1,0 1 0,1-1 0,-1 0 0,1 1 0,-1-1 1,1 0-1,0 0 0,0 0 0,0 0 0,0 0 1,3 1-1,-3-2 15,0 0 1,0 0 0,0 0-1,0-1 1,0 1 0,0 0-1,0-1 1,0 0 0,0 1-1,1-1 1,-1 0-1,0 0 1,0 0 0,0 0-1,0-1 1,0 1 0,1 0-1,-1-1 1,0 0 0,0 1-1,0-1 1,0 0-1,0 0 1,0 0 0,-1 0-1,1-1 1,0 1 0,1-2-1,6-5 46,-2 0-1,1 0 1,-1-1-1,-1 0 0,0 0 1,0-1-1,-1 0 1,0 0-1,0 0 1,-1 0-1,-1-1 0,0 0 1,0 1-1,-1-1 1,0 0-1,0-17 0,-2 25-43,0-1 0,-1 1 0,1-1-1,-1 1 1,0 0 0,1-1-1,-2 1 1,1 0 0,0 0 0,-1-1-1,1 1 1,-1 0 0,0 1-1,-3-5 1,1 3 31,0 0 1,0 0-1,-1 0 0,1 1 1,-1-1-1,0 1 0,0 1 0,-6-4 1,-1 1-480,0 1 1,0 1 0,-1-1 0,1 2-1,-1 0 1,0 0 0,-15 1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10.3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2632,'0'0'15059,"4"19"-15050,11 60 23,-13-70 65,0 0 0,1-1 0,-1 1-1,8 13 1,-7-18 51,-1 0 0,1-1 0,0 1 0,0-1 0,0 0 0,1 0 0,6 5 0,-9-7-91,1 0 0,-1 1 0,1-1 1,0 0-1,-1 0 0,1-1 0,0 1 0,0 0 0,-1-1 0,1 1 0,0-1 1,0 1-1,0-1 0,0 0 0,0 0 0,0 0 0,0 0 0,0 0 0,0 0 1,0 0-1,-1-1 0,1 1 0,4-2 0,-4 1-14,0-1 0,0 1 1,0-1-1,0 1 0,0-1 0,0 0 0,0 0 0,0 0 1,-1 0-1,1 0 0,-1 0 0,0 0 0,0-1 0,1 1 1,-1 0-1,-1-1 0,2-2 0,0-5 101,0-1 0,-1 1 0,0 0 0,-1-16-1,0 20 65,0 3-125,0 1 1,0-1 0,-1 1 0,1-1-1,-1 1 1,0-1 0,1 1-1,-1 0 1,0-1 0,-1 1 0,1 0-1,0 0 1,-1 0 0,1 0 0,-1 0-1,1 0 1,-1 0 0,0 1 0,-2-3-1,-4-1 34,0-1-1,0 1 1,-15-6-1,20 10-122,-12-5-534,15 6 444,-1 0 1,1 0-1,0 0 0,-1 0 1,1 0-1,0 0 0,-1 0 1,1 0-1,0 0 0,-1 0 0,1 0 1,0 0-1,-1 0 0,1 0 1,0 0-1,-1 0 0,1 0 1,0 1-1,-1-1 0,1 0 0,0 0 1,-1 0-1,1 0 0,0 1 1,0-1-1,-1 0 0,1 0 0,0 1 1,0-1-1,0 0 0,-1 0 1,1 1-1,0-1 0,0 0 1,0 1-1,0-1 0,0 0 0,-1 1 1,1-1-1,0 0 0,0 1 1,0-1-1,0 0 0,0 1 1,0 16-2768,0-2-1595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10.7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203 1 15187,'0'0'5526,"9"19"-5328,-1 0-162,31 61 61,-38-80-52,-1 0 0,0 1-1,0-1 1,-1 0 0,1 1 0,0-1-1,0 0 1,0 1 0,0-1 0,0 0 0,0 1-1,0-1 1,0 0 0,-1 1 0,1-1 0,0 0-1,0 0 1,0 1 0,0-1 0,-1 0-1,1 0 1,0 0 0,0 1 0,-1-1 0,1 0-1,0 0 1,-1 0 0,1 0 0,0 1-1,0-1 1,-1 0 0,1 0 0,0 0 0,-1 0-1,-17 6-140,11-4 121,-1 2-124,-1 1 0,1 0 0,1 0 0,-1 1 0,1 0-1,-1 0 1,-5 7 0,-5 7-27,-19 28 0,23-29 262,1 1 1,1 1 0,0 0 0,2 0 0,0 1-1,2 1 1,1 0 0,0 0 0,-3 28 0,9-45-83,0-1 0,1 1 0,0 0 0,1-1 0,-1 1 1,1-1-1,0 1 0,0-1 0,1 1 0,0-1 0,0 1 1,0-1-1,0 0 0,1 0 0,0 0 0,6 7 0,-4-5 73,1-2-1,0 1 1,0 0-1,1-1 1,-1 0-1,1-1 1,0 0-1,0 0 0,1 0 1,13 4-1,3 0-4,1-2-1,-1-1 0,1-2 0,0 0 0,0-1 0,0-1 0,30-4 1,-53 3-144,1 0-1,0 0 1,-1 0 0,1-1 0,-1 1 0,1-1 0,-1 0-1,0 0 1,1 0 0,-1 0 0,0 0 0,1 0 0,-1 0 0,0-1-1,0 1 1,0-1 0,0 0 0,3-3 0,-4 3-154,0-1 0,0 1 0,0-1 1,0 0-1,0 1 0,-1-1 0,1 0 0,-1 1 1,0-1-1,1 0 0,-1 0 0,-1 0 1,1 1-1,0-1 0,-1 0 0,1 0 0,-3-5 1,-10-24-3941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11.5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16411,'0'0'5369,"36"64"-4961,-20-25-40,5 10-40,-5-5-112,-1 1-152,-4-6-8,-1-4-56,11-26-528,-11-4-1200,1-5-3449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12.0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1 114 17299,'0'0'1577,"21"0"-1277,70-1-263,-75 1 28,0-1 0,1-1 0,-1-1 0,20-5 0,-19 3-19,112-34 293,-85 23-171,2 3 0,62-11 0,-108 23-167,1 1 0,0 0 1,0 0-1,0 0 0,0-1 1,0 1-1,0 0 0,-1 0 1,1 1-1,0-1 0,0 0 1,0 0-1,0 0 0,0 0 1,-1 1-1,1-1 0,0 0 1,0 1-1,0-1 0,-1 1 1,1-1-1,0 1 1,-1-1-1,1 1 0,0-1 1,-1 1-1,1 0 0,0 0 1,0 2 23,0-1 0,-1 1 0,1-1 0,-1 1 0,1-1 1,-1 1-1,0 0 0,0 2 0,0-3-8,-1 7 49,0 1-1,-1-1 0,0 1 0,0-1 0,-1 0 1,0 0-1,-1 0 0,1-1 0,-2 1 0,-6 10 1,-6 6-16,-38 44 0,33-44-91,-1-2 1,-1 0 0,-1-2-1,-1 0 1,-1-2 0,0-1 0,-2-1-1,-53 23 1,78-38 223,0-1 0,0 1 0,0-1 0,0 1 0,0-1 0,-8 0 0,9-1 572,6 0-445,2-1-317,1 0 0,-1 0 1,1-1-1,-1 0 0,0 0 0,0-1 0,0 0 0,0 1 0,8-8 0,8-3 34,34-19 10,-18 10 18,1 1 0,1 1 0,50-17 0,-81 36-572,-15 7 218,-20 9-850,23-14 954,1 1 0,-1-1 0,0 0-1,0 0 1,0 0 0,0 0 0,0-1 0,0 0 0,0 0-1,0 0 1,0 0 0,0-1 0,0 1 0,0-1 0,0 0 0,0 0-1,0-1 1,1 1 0,-1-1 0,0 0 0,1 0 0,0 0-1,-5-3 1,3 0-693,0 1 0,1 0-1,-1-1 1,1 0-1,-4-6 1,-14-32-9866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12.4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38 10098,'0'0'6550,"7"-8"-5816,21-20-213,-27 28-512,-1 0 0,0 0 0,1-1 0,-1 1 0,0 0 1,1 0-1,-1 0 0,0 0 0,1-1 0,-1 1 0,0 0 0,1 0 0,-1 0 0,0 0 0,1 0 1,-1 0-1,1 0 0,-1 0 0,0 0 0,1 0 0,-1 0 0,0 0 0,1 1 0,-1-1 0,1 0 1,-1 0-1,0 0 0,1 0 0,-1 1 0,0-1 0,0 0 0,1 0 0,-1 0 0,0 1 0,1-1 1,6 12 122,-6-10-96,12 13 112,-10-12-132,-1 0-1,1 0 1,-1 0 0,0 0-1,0 0 1,2 4-1,-3-3-60,0-1-1,-1 0 1,1 0-1,-1 1 1,0-1-1,0 0 0,-1 7 1,0 2 51,1 551 2453,0 216 2282,0-762-4736,-1 0-208,3-30-1163,2-29-820,-4-15-766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55.40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426 0 15931,'0'0'3221,"-3"16"-2838,0 1-327,-1 0 0,-1 0 0,0 0 1,-1 0-1,-11 21 0,-13 16-605,-2-2 0,-2 0 0,-3-3 0,-76 82 0,92-110 264,-86 79-50,106-100 402,1 0 1,-1 0-1,0 1 1,1-1-1,-1 0 1,1 1-1,0-1 1,-1 1-1,1-1 1,-1 0-1,1 1 0,-1-1 1,1 1-1,0-1 1,-1 1-1,1-1 1,0 1-1,0-1 1,-1 2-1,15-8 516,87-60 1323,-22 13-1107,-74 49-758,236-134 817,-218 128-655,0 0-1450,-22 9 804,-4 1-15,-15 3-420,-22 9-2736,-3-1-5351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28.3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12306,'0'0'7874,"16"5"-7970,-11-5 152,0 0-48,0 5 136,1 0 56,4 0-152,-5 0 24,0 10-72,-5 4-80,0 1-1841,0 0-9553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28.6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60 13778,'0'0'3389,"8"24"-3808,24 79 443,-26-81 196,-1 0 1,-2 0-1,2 27 0,-1-6 722,-1-6 31,-3-27-753,0-1 0,1 0 0,0 1 1,1-1-1,0 0 0,0 0 0,8 17 0,-10-25-216,1 0-1,0 0 0,0 0 0,-1 0 0,1-1 0,0 1 1,0 0-1,0-1 0,0 1 0,0 0 0,-1-1 0,1 1 1,0-1-1,0 0 0,0 1 0,1-1 0,-1 0 1,0 0-1,0 1 0,0-1 0,0 0 0,0 0 0,0 0 1,0 0-1,2-1 0,0 1 4,-1-1 0,1 1 1,-1-1-1,0 0 0,1 0 0,-1 0 1,0 0-1,0 0 0,0 0 0,0 0 0,4-4 1,1-3 35,-1 0 0,0 0 0,0 0 0,-1-1 1,0 0-1,3-10 0,-3 9-28,70-176-316,-36 78-1515,-3 12-2208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29.0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10474,'0'0'6201,"0"0"-6191,0 0 1,0 0-1,1 0 1,-1 0-1,0 0 0,0-1 1,0 1-1,0 0 0,1 0 1,-1 0-1,0 0 1,0 0-1,0 0 0,1 0 1,-1 0-1,0 0 0,0 0 1,0 0-1,0 1 1,1-1-1,-1 0 0,0 0 1,0 0-1,0 0 1,0 0-1,0 0 0,1 0 1,-1 0-1,0 0 0,0 1 1,0-1-1,0 0 1,0 0-1,0 0 0,1 0 1,-1 0-1,0 1 0,0-1 1,0 0-1,0 0 1,0 0-1,10 32 800,-1 0-1,-2 0 1,-1 1-1,2 48 1,-3 26-464,-4-101-391,0 14 148,-1-20-128,0 0 0,0 1-1,0-1 1,0 0 0,0 1-1,0-1 1,0 0-1,0 0 1,0 1 0,0-1-1,0 0 1,0 1 0,0-1-1,0 0 1,0 1 0,0-1-1,0 0 1,0 0 0,0 1-1,1-1 1,-1 0 0,0 0-1,0 1 1,0-1-1,1 0 1,-1 0 0,0 0-1,0 1 1,0-1 0,1 0-1,-1 0 1,0 0 0,1-9-1335,-1-20-952,0-6-1989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29.5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16019,'0'0'1529,"16"0"-1466,102 0 406,-28 0 266,-90 0-724,1 0 1,-1 1-1,0-1 0,1 0 1,-1 0-1,0 1 1,0-1-1,1 0 1,-1 0-1,0 1 1,1-1-1,-1 0 0,0 1 1,0-1-1,0 0 1,1 1-1,-1-1 1,0 0-1,0 1 1,0-1-1,0 0 0,0 1 1,0-1-1,0 1 1,0-1-1,0 0 1,0 1-1,0-1 1,0 1-1,0 18 392,0-12-248,0 4 33,0 13 149,0 0-1,-2-1 1,-6 31 0,5-37-390,-2 5 258,-11 33 0,14-49-425,-1-1 0,1 1-1,-1-1 1,0 0 0,0 0 0,-1 0-1,1 0 1,-1 0 0,0-1-1,-8 7 1,9-9-142,1-1-1,0 1 1,-1-1-1,1 0 1,-1 0-1,1 0 1,-1 0-1,0-1 0,1 1 1,-1-1-1,0 1 1,0-1-1,1 0 1,-6 0-1,4 0-312,3 0 437,-1-1 1,1 1-1,-1 0 1,1-1 0,-1 1-1,1-1 1,0 1 0,-1-1-1,1 1 1,0-1 0,0 0-1,-1 0 1,1 0-1,0 0 1,0 0 0,0 0-1,0 0 1,0 0 0,0 0-1,1 0 1,-1 0 0,0-1-1,0 1 1,0-2-1,-2-5-593,-1 0-1,-3-17 1,4 13 894,1 1 973,0 0 1,0-1 0,1 1 0,2-21 0,-1 11 5896,6 21-5808,-4 0-1069,0 0 0,-1 0 0,1 0 0,0 0 0,0 1 0,0-1 0,0 0 0,-1 1 0,1-1 0,0 1 0,0 0 0,-1-1 0,1 1 0,-1 0 0,1 0 0,-1 0 0,1 0 0,-1 0 0,1 1 0,1 1 0,-2-1-117,0 1-1,1 0 1,-1-1-1,0 1 1,0 0-1,-1 0 1,1 0-1,0 0 1,-1 0-1,0 0 1,0 0-1,0 3 1,0 0-171,0 18-275,0-24 508,0 1 1,0 0-1,0-1 1,0 1-1,0-1 1,0 1-1,0-1 1,-1 1-1,1-1 1,0 1-1,0-1 1,0 1-1,-1-1 1,1 1-1,0-1 1,-1 1-1,1-1 1,0 1-1,-1-1 1,1 1-1,-1-1 1,1 0-1,0 1 1,-1-1-1,1 0 1,-1 1-1,1-1 1,-1 0-1,1 0 1,-1 1-1,0-1 1,1 11 254,0 5-342,0-10-260,1 0-1,-1 0 1,-1 0-1,1 1 1,-1-1 0,0 0-1,-1 0 1,-1 6 0,-11 13-6932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29.8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6601,'0'0'6993,"10"128"-5480,-5-98-545,6-6-40,-1 1-312,1-5-248,-6-1-208,0-9-144,6-5-16,-6-5 0,0 0-312,0-10-1136,-5-9-961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30.19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0 203 14755,'0'0'1356,"21"-6"-909,69-24-69,-70 23-273,0-2 0,-1 0-1,0-2 1,0 0 0,27-21-1,-29 19 16,15-13 160,-25 19-238,1 0-1,0 1 1,1 0 0,-1 0 0,19-8 0,-26 14-32,0-1-1,0 1 1,0-1-1,0 1 1,1 0-1,-1 0 1,0-1-1,0 1 1,1 0 0,-1 0-1,0 0 1,0 1-1,1-1 1,1 0-1,-3 1 17,1-1-1,0 0 1,-1 1-1,1-1 1,-1 1-1,1-1 1,0 1 0,-1-1-1,1 1 1,-1-1-1,1 1 1,-1-1-1,0 1 1,1 0-1,-1-1 1,1 1-1,-1 0 1,0 0-1,1 4 102,0-1-1,0 1 1,-1-1-1,1 1 0,-1-1 1,-1 7-1,1 0-150,0-5 48,0 1 0,0 0 0,0 0 0,-1 0-1,0-1 1,0 1 0,-1 0 0,0-1 0,0 1 0,0-1 0,-1 0 0,-4 8 0,5-11-32,-101 146-582,99-145 240,1 1 0,-1-1 1,0 0-1,-1 0 0,1-1 0,-8 6 0,-3-7-3248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30.5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79 5097,'0'0'11402,"0"88"-10410,0-58-392,0 4-104,0 1-263,0-16-177,0-9-56,0-34-1953,5-16-519</inkml:trace>
  <inkml:trace contextRef="#ctx0" brushRef="#br0" timeOffset="1">1 79 15523,'115'-79'4961,"-110"109"-4473,-5-1-368,5 1-112,-5-6 40,5 1-40,-5-10-8,0 9 0,0-4 0,-5 9-144,-11-4-616,-10 9-961,0-9-1023,5-5-2665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30.8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0 187 5633,'0'0'11309,"2"-1"-10608,6-1-356,0 0 0,0 1 0,0 0 0,0 0 0,1 1 0,-1 0 0,12 2 0,6-1 296,13-1-196,0-2 1,-1-2-1,0-1 0,0-2 0,0-2 1,-1-1-1,65-27 0,-69 22-219,140-67 139,-148 73-502,-19 7-532,-35 3-5306,-6 3-5152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31.4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188 1 14699,'0'0'8802,"5"29"-8554,-5 1-88,0 9-40,-15 15-120,-11 10-24,-1 5-1009,-19 20-1375,4-15-1505,5-20-1568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31.7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99 10778,'0'0'5922,"13"-1"-5216,44-3-106,-48 3-440,0 0 1,0-1 0,0 0-1,0 0 1,-1-1 0,1 0-1,8-6 1,0 2 68,0-2-3,19-11 0,-24 13-192,0 0 0,0 1 0,19-8 0,-26 13-1577,-11 2-1295,-8-1-2183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55.73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295 1 15051,'0'0'3403,"5"8"-3946,6 13 560,0 1 1,-1 1-1,-2 0 1,11 44-1,-11-27 100,-1 1-1,1 54 0,8 228 2348,-12-226-2026,2 166 734,-6-255-1008,-1 0-1,1 0 1,-1 0-1,-1-1 1,0 1-1,0 0 1,0-1-1,-1 1 1,0-1-1,-1 0 1,1 0-1,-1 0 0,-7 8 1,7-10-112,0-1 0,-1 1 1,1-1-1,-1 0 0,0 0 0,0 0 1,0-1-1,-1 0 0,0 0 0,1 0 0,-1-1 1,0 0-1,0 0 0,0 0 0,0-1 1,-1 1-1,1-2 0,-8 1 0,-27 0-1977,-83-8-1,30-11-5482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32.1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16523,'0'0'2368,"4"29"-1834,-1 0-354,16 161 814,1 26 264,-13-141-1144,-3-60-116,-4-42-382,1 0 156,-3-95-2659,-7 39-1340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32.4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22 478 16683,'0'0'1828,"-3"22"-1136,-11 74-522,12-75-133,0 41 0,2-38-9,0-23-29,0 0 0,0 0 0,1-1 0,-1 1 0,0 0 0,0 0 1,0-1-1,1 1 0,-1 0 0,0-1 0,1 1 0,-1 0 0,0-1 0,1 1 1,-1 0-1,1-1 0,-1 1 0,1-1 0,-1 1 0,1-1 0,0 1 1,-1-1-1,1 0 0,-1 1 0,1-1 0,0 1 0,0-1 0,-1 0 0,1 0 1,0 0-1,-1 1 0,1-1 0,0 0 0,0 0 0,-1 0 0,1 0 0,0 0 1,0 0-1,-1 0 0,2-1 0,1 1 1,1-1 0,-1 1 0,0-1 0,0 0 0,0 0 1,0 0-1,0-1 0,0 1 0,0-1 0,3-2 0,11-11 39,-2 0 0,0-2 0,-1 1 0,0-2 0,11-20 0,10-11 31,-10 15-63,1 2-1,57-54 1,-81 84-9,0 0 0,0 0-1,1 0 1,-1 0 0,1 1 0,-1-1-1,1 1 1,0-1 0,-1 1 0,1 0 0,0 0-1,0 0 1,0 1 0,3-1 0,-5 1 14,0 0 1,-1 1 0,1-1 0,-1 0-1,1 1 1,-1-1 0,1 1 0,-1-1-1,1 1 1,-1-1 0,1 1 0,-1-1-1,1 1 1,-1-1 0,0 1-1,1 0 1,-1-1 0,0 1 0,0 0-1,1-1 1,-1 1 0,0 0 0,0-1-1,0 1 1,0 0 0,0 1 0,1 1 107,7 34 675,4 51 0,-7-42-739,-5-45-66,0 1 0,0-1 0,0 0-1,1 0 1,-1 0 0,0 1 0,1-1 0,-1 0-1,1 0 1,-1 0 0,1 0 0,0 2 0,-1-3-8,1 0 0,-1 0 0,0 0 0,0 0 0,0 0 0,1 0 0,-1 0 0,0 0 0,0 0 0,1 0 0,-1 0 0,0-1 0,0 1 0,0 0 0,1 0 0,-1 0 0,0 0 0,0 0 0,0 0 0,0 0 0,1-1 0,-1 1 0,0 0 0,0 0 0,0 0 0,0 0 0,1-1 0,-1 1 0,0 0 0,0 0 0,0 0 0,0-1 0,0 1 0,0 0 0,0 0 0,0-1 0,11-32-1277,-1-20-931,1-9-2390</inkml:trace>
  <inkml:trace contextRef="#ctx0" brushRef="#br0" timeOffset="1">637 0 14947,'0'0'5126,"0"19"-5100,0 62 7,6 373 2640,10-294-2383,-13-139-366,-2-12-42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32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12946,'0'0'8554,"6"128"-7962,-1-79-328,0 10-136,-5 0-56,5-5 24,-5 0-96,5-10 0,1-14 0,-6-20-104,5-15-1160,0-30-2433,0-9-384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33.3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0 110 14211,'0'0'1528,"22"0"-1469,70-1 94,-87 1-109,0 0 0,-1-1 0,1 1 1,0-1-1,0 0 0,-1 0 0,1-1 0,0 1 0,-1-1 1,0 0-1,1 0 0,7-5 0,0-1 51,14-6 246,1 1-1,0 2 0,1 0 1,45-10-1,-43 16 198,-1 2 0,1 1 0,52 2 0,-28 1-496,-53-1-15,1 0 0,-1 1 0,1-1 0,-1 0 0,1 1 0,0 0 1,-1-1-1,1 1 0,-1 0 0,0-1 0,1 1 0,-1 0 0,0 0 0,1 0 0,-1 0 0,0 1 0,0-1 0,0 0 1,0 0-1,0 1 0,1 2 0,3 4 121,-2 0 1,7 16 0,-6-11-138,3 4 32,-2 1 0,0 0 0,3 29 0,1 59 82,-7-65-78,3 73 168,1 17 65,20 378 280,-26-508-554,0 0 0,0-1-1,0 1 1,0 0 0,0-1 0,0 1 0,-1 0-1,1-1 1,0 1 0,0 0 0,0-1 0,-1 1-1,1 0 1,0-1 0,0 1 0,-1-1 0,1 1-1,-1 0 1,0-1-8,1 0 0,-1 0 0,0 0 0,0 0 0,1 0 0,-1 0 0,0 0 0,1 0 0,-1 0 0,0-1 0,1 1 0,-1 0 0,0 0 0,1-1 0,-1 1 0,1 0 0,-1-1 1,1 1-1,-1-1 0,0 1 0,1-1 0,0 1 0,-1-1 0,1 1 0,-1-2 0,-16-17-1022,1-2 0,-16-26 1,-3-6-4506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33.8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14891,'0'0'5208,"7"0"-5144,3 0-17,6-1 103,0 2-1,24 2 0,-37-2-140,1-1 1,-1 1-1,0-1 0,0 1 1,0 0-1,0 0 0,0 0 0,0 1 1,0-1-1,0 1 0,0 0 1,-1-1-1,1 1 0,0 1 1,-1-1-1,0 0 0,1 0 0,-1 1 1,0-1-1,2 5 0,-3-4-8,0 0-1,-1 0 0,1 0 0,-1 0 0,0 0 1,0 1-1,0-1 0,-1 4 0,1 5-2,-1-2-7,0 0 0,0 1-1,-1-1 1,0 0 0,-1 0-1,0 0 1,-5 11 0,-3 2-11,-24 38 0,35-61 26,-1 1 0,1-1 1,-1 0-1,1 1 0,0-1 1,0 0-1,-1 1 0,1-1 1,0 1-1,0-1 0,-1 1 1,1-1-1,0 1 0,0-1 1,0 0-1,0 1 0,0-1 1,-1 1-1,1-1 0,0 1 1,0-1-1,0 1 0,1-1 0,-1 1 1,0-1-1,0 1 0,0-1 1,0 1-1,1 0 0,13 1 440,-9-2-357,13-1 106,0 0 0,-1-1 0,1-1 1,-1 0-1,0-2 0,0 0 0,-1 0 1,27-14-1,-35 17-206,-8 2-23,1 0-1,0 0 0,0 0 0,-1 0 0,1 0 0,0-1 0,0 1 0,-1 0 0,1 0 0,0-1 0,0 1 0,-1 0 0,1-1 0,0 1 0,-1-1 0,1 1 0,-1-1 0,1 1 0,-1-1 1,1 1-1,-1-1 0,1 0 0,-1 1 0,1-1 0,-1 0 0,0 1 0,1-1 0,-1 0 0,0 1 0,1-1 0,-1 0 0,0 0 0,0-1 0,0-4-548,0 0-1,-1 0 0,0 1 1,0-1-1,-2-7 1,-7-15-4911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34.1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9578,'0'0'6150,"0"2"-5988,31 473 6357,-21-364-5761,-9-102-727,-1 1 1,2-1-1,-1 0 1,1 1-1,0-1 1,1 0-1,0-1 1,9 18-1,-12-26-48,0 0 0,0 1 0,1-1 0,-1 1-1,0-1 1,1 0 0,-1 1 0,1-1 0,-1 0 0,0 1 0,1-1-1,-1 0 1,1 0 0,-1 0 0,1 1 0,-1-1 0,1 0 0,-1 0 0,1 0-1,-1 0 1,1 0 0,-1 0 0,1 0 0,-1 0 0,1 0 0,-1 0-1,1 0 1,-1 0 0,0 0 0,1 0 0,-1 0 0,1 0 0,-1-1-1,1 1 1,-1 0 0,1 0 0,-1-1 0,1 1 0,-1 0 0,0-1-1,1 1 1,-1 0 0,0-1 0,1 1 0,-1 0 0,0-1 0,1 1-1,-1-1 1,0 1 0,0-1 0,2-2-263,0 0 1,-1 0-1,1 0 0,-1 0 1,0 0-1,1-5 0,4-26-3927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39.3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126 1 14067,'0'0'3737,"6"0"-2306,-5 0-1336,1 0 65,1 0 0,-1 0 0,0 0 1,0 0-1,1 0 0,-1 0 0,0 0 1,0 1-1,0 0 0,0-1 0,1 1 1,-1 0-1,0 0 0,0 0 0,0 0 1,0 0-1,-1 0 0,1 1 0,3 2 1,-4-3-159,-1 0 1,1 0 0,0 0 0,-1 0-1,1 0 1,-1 0 0,1 0 0,-1 0-1,0 0 1,1 1 0,-1-1 0,0 0-1,0 0 1,0 3 0,-1 20 4,0-15 14,1-1-5,-2 0 1,1-1-1,-1 1 0,0-1 1,0 1-1,-6 11 0,-1-2-115,-14 21-1,11-19-116,-47 67-3614,-2-14-7162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46.1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0 175 15875,'0'0'3642,"7"0"-3783,18 1 202,-5 0 337,1-1 1,38-4-1,-36-2-172,-1 0 0,0-2 0,0 0-1,34-19 1,77-56 721,-122 76-939,25-21-31,-45 28-1026,-10 4 36,-14 9-3247,2-3-2237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46.5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168 0 3320,'0'0'13312,"0"20"-13137,0 11-119,-1 81 459,-3-80 58,-2 0 0,-1-1-1,-1 0 1,-17 39 0,2 0-187,-5 16-66,-21 72-312,43-136-627,6-22 581,0 0 0,0 0-1,0 0 1,0-1 0,0 1-1,0 0 1,0 0 0,0 0-1,0 0 1,0 0 0,0 0-1,0-1 1,0 1 0,0 0-1,0 0 1,0 0 0,0 0-1,0 0 1,0 0 0,-1 0-1,1 0 1,0-1 0,0 1-1,0 0 1,0 0 0,0 0 0,0 0-1,0 0 1,-1 0 0,1 0-1,0 0 1,0 0 0,0 0-1,0 0 1,0 0 0,0 0-1,-1 0 1,1 0 0,0 0-1,0 0 1,0 0 0,0 0-1,0 0 1,-1 0 0,1 0-1,0 0 1,0 0 0,0 0-1,0 0 1,0 0 0,0 0-1,0 0 1,-1 0 0,1 0-1,0 1 1,0-1 0,0 0-1,0 0 1,0 0 0,0 0-1,0 0 1,0 0 0,0 0-1,0 1 1,-1-1 0,1 0-1,0 0 1,-3-13-2809,2-18-6244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46.8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 0 15091,'0'0'6569,"130"74"-5529,-93-44-71,-11-6-401,0-4-336,-5-5-232,-11-5 0,-5-1-280,-10-4-561,-16 0-263,-10-5-3281</inkml:trace>
  <inkml:trace contextRef="#ctx0" brushRef="#br0" timeOffset="1">1 222 20012,'0'0'2288,"99"123"-2216,-73-94-72,-5-4-8,-1-15-768,-4-5-1864,-5-5-3098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57.30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124 1 4705,'0'0'18932,"0"10"-19333,-11 15-23,-26 36-688,-1-5-2953,1-11-4841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47.19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68 0 17843,'0'0'3761,"20"0"-3754,62 2-26,-61 2-25,-14 3-24,-5 1 35,0 0 0,-1 0 1,1 1-1,-2-1 0,1 1 0,-1-1 1,0 1-1,-2 10 0,1-4 3,-2 8-10,0-1 1,-8 23 0,-2 19-18,12-51 57,1-13 0,0 1 1,0-1-1,0 1 0,0-1 0,0 1 1,0-1-1,0 1 0,1-1 1,-1 1-1,0-1 0,0 1 1,0-1-1,0 1 0,1-1 0,-1 1 1,0-1-1,1 1 0,1 0 19,-1 0 0,1 0 1,0 0-1,0 0 0,0-1 0,0 1 0,-1 0 0,1-1 0,0 0 0,0 1 0,0-1 0,4 0 0,-4 0 13,1 0 0,0 0 0,0 1 0,0-1 0,-1 1 0,1 0 0,0 0 0,-1 0 0,1 0 0,2 1 0,-3 0-13,0 0-1,0 0 0,-1 0 0,1 0 0,-1 0 0,1 0 0,-1 0 1,0 0-1,1 1 0,-1-1 0,0 1 0,-1-1 0,1 1 1,0-1-1,-1 1 0,1-1 0,-1 4 0,1 6 133,-1 1-1,-1 16 0,0-18-82,-1 2-56,0 0 0,0 1 0,-2-1 1,0 0-1,0-1 0,-1 1 1,0-1-1,-1 0 0,-1 0 0,0-1 1,-1 1-1,0-2 0,0 1 0,-19 17 1,24-26-140,0 1 0,1-1 1,-1 0-1,0 0 1,0 0-1,-1 0 0,1-1 1,0 1-1,-1-1 0,1 0 1,0 0-1,-1 0 1,0-1-1,1 1 0,-1-1 1,1 0-1,-1 0 0,1 0 1,-1 0-1,0-1 1,1 1-1,-1-1 0,1 0 1,-1 0-1,1 0 0,0 0 1,-4-3-1,2 1-619,0-1 0,0 1 0,1-1 0,-1 0 0,-3-5 1,-19-25-7064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47.5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6065,'0'0'12382,"5"31"-11105,2 5-837,22 166 1308,-13 251-393,-15-426-1507,-1-26 129,0-1 1,0 0 0,0 1-1,0-1 1,0 0 0,0 1 0,0-1-1,0 1 1,0-1 0,1 0-1,-1 1 1,0-1 0,0 0-1,0 1 1,0-1 0,1 0-1,-1 1 1,0-1 0,0 0 0,1 0-1,-1 1 1,0-1 0,1 0-1,-1 0 1,0 0 0,1 1-1,-1-1 1,0 0 0,1 0 0,0 0-27,-1 0 0,1 0 0,-1-1 1,1 1-1,0 0 0,-1-1 1,1 1-1,-1 0 0,1-1 1,-1 1-1,1-1 0,-1 1 1,0-1-1,1 1 0,-1-1 1,1 1-1,-1-1 0,0 1 1,1-1-1,-1 0 0,0 0 1,10-25-1306,-2-1 1,7-41 0,-12 54 573,17-77-7098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47.8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 15051,'0'0'5652,"1"22"-4747,5 148 52,-2 100-1542,-4-295-323,1 0 0,7-31 0,15-60-2349,28-67-6290,-27 121 8509,-14 47 1715,-9 14-270,0 1 1,0-1 0,0 0 0,0 1-1,0-1 1,0 1 0,0-1 0,0 1-1,1-1 1,-1 1 0,0 0 0,0 0-1,0 0 1,1 0 0,-1 0 0,0 0-1,0 0 1,0 0 0,1 0 0,0 1-1,7-1 778,-7 1-1035,0-1 0,1 0 0,-1 1 0,0-1 0,0 1 0,0 0 1,0 0-1,0 0 0,0 0 0,0 0 0,0 0 0,0 0 1,0 1-1,-1-1 0,1 1 0,1 1 0,4 5 212,-1 0 0,8 11 0,-13-17-266,7 11 23,-1-1-1,-1 2 1,0-1 0,-1 0 0,0 1-1,-1 0 1,-1 0 0,3 21 0,-2 13 76,-1 57 1,-3-96-180,0 0 0,-1 0 1,1-1-1,-2 1 0,1 0 0,-1 0 1,-1-1-1,0 1 0,0-1 0,0 0 1,-1 0-1,-1 0 0,1 0 0,-1-1 1,-10 13-1,2-10 115,12-10-121,1 0 0,0 0 1,-1 0-1,1 0 1,0 1-1,-1-1 0,1 0 1,-1 0-1,1 0 1,0 0-1,-1 0 0,1 0 1,-1-1-1,1 1 1,0 0-1,-1 0 0,1 0 1,-1 0-1,1 0 1,0 0-1,-1-1 0,1 1 1,-2-2 17,1 1 0,0-1 0,0 1 0,0-1 0,1 0 0,-1 1 0,0-1-1,1 0 1,-1 1 0,1-1 0,-1 0 0,1 0 0,-1-2 0,-3-33-5,1-1-1,3-49 0,2 61-94,1 0 0,1 1 0,1 0 0,11-35 0,-9 41-328,0 0 0,12-19 0,-15 31-358,1 1 0,-1-1 0,1 1 0,9-10 0,3 4-4690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48.5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58 1 14915,'0'0'6993,"-4"25"-6792,2-11-181,-28 162 184,9-48-124,21-128-81,0 1-1,0 0 1,-1 0-1,1 0 0,0 0 1,0 0-1,0-1 1,0 1-1,1 0 1,-1 0-1,0 0 0,0 0 1,0 0-1,1-1 1,-1 1-1,0 0 0,1 0 1,-1 0-1,0-1 1,1 1-1,-1 0 1,1-1-1,0 1 0,-1 0 1,1-1-1,-1 1 1,1-1-1,0 1 1,0-1-1,-1 1 0,2 0 1,1-1 0,0 1 1,0-1 0,0 1 0,0-1-1,0 0 1,0 0 0,4-1-1,-4 1 16,6-1 69,0-1 0,0 0 0,0 0 0,0-1 0,-1 0 1,1 0-1,13-8 0,55-39 490,-56 34-471,71-46 65,-85 56-199,-5 5-7,0-1-1,0 1 1,-1 0-1,1-1 0,0 1 1,0 0-1,0 0 1,1 0-1,-1 0 1,0 1-1,0-1 1,0 1-1,1-1 0,-1 1 1,0 0-1,0-1 1,3 1-1,-4 0-38,-1 1 0,1-1 0,-1 0 0,1 0 0,-1 0-1,1 0 1,-1 0 0,1 1 0,-1-1 0,1 0 0,-1 0 0,0 1 0,1-1 0,-1 0-1,0 1 1,1-1 0,-1 0 0,0 1 0,1-1 0,-1 1 0,0-1 0,1 1 0,1 16-3555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48.9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7585,'0'0'13383,"3"21"-13146,12 131-46,-7 25 230,-8 12-298,0-187-440,0-6-303,7-132-4359,-3 85 1738,1-28-3941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49.2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49 8121,'0'0'7126,"16"-10"-7029,2-1 75,28-14 0,-45 25-150,0 0 0,0-1 0,-1 1 0,1 0 0,0-1 0,0 1 0,0 0 0,0 0 0,0 0 0,-1 0 0,1 0 0,0 0 0,0 0 0,0 0 0,0 0 0,0 0 0,-1 0 0,2 1 0,-1 0 8,0-1 0,-1 1 0,1-1 0,-1 1 0,1-1 0,-1 1 0,0 0 0,1-1 0,-1 1 1,0 0-1,1-1 0,-1 1 0,0 0 0,0 0 0,1 0 0,2 16 262,-1 0 1,0 0-1,-1 0 1,-2 31-1,0-3 296,-3 57 555,-33 200 1,34-282-1102,-5 19 1,5-34-115,1-7 7,1-11-132,1 11 163,-5-127-3279,5 56 692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49.6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69 385 14715,'0'0'4409,"-6"25"-4442,-20 86-21,12-51-140,-7 72 0,20-114-80,1-18 257,0 0 1,0 0-1,0 0 1,0 0-1,0 0 1,0 0-1,0 0 1,0 0-1,0 0 0,0 1 1,0-1-1,0 0 1,0 0-1,0 0 1,0 0-1,0 0 1,0 0-1,0 0 1,0 0-1,0 0 0,0 1 1,0-1-1,0 0 1,0 0-1,0 0 1,0 0-1,0 0 1,0 0-1,0 0 0,0 0 1,0 0-1,0 0 1,0 0-1,1 0 1,-1 1-1,0-1 1,0 0-1,0 0 0,0 0 1,0 0-1,0 0 1,0 0-1,0 0 1,0 0-1,0 0 1,0 0-1,1 0 0,-1 0 1,0 0-1,0 0 1,0 0-1,0 0 1,0 0-1,0 0 1,0 0-1,0 0 1,0 0-1,1 0 0,-1 0 1,0 0-1,0 0 1,0 0-1,0 0 1,0 0-1,5-6-342,52-77-30,-43 65 382,137-160 621,-127 152-455,122-119 1199,-122 122-1079,0-1 0,-2 0 0,34-49 0,-56 72-277,1 0 1,0 0 0,-1 0 0,1 0-1,-1 0 1,1 0 0,-1 0 0,1 0 0,-1 0-1,0 0 1,1-1 0,-1 1 0,0 0-1,0 0 1,0 0 0,0 0 0,0-1-1,0 1 1,-1 0 0,1 0 0,0 0-1,-1 0 1,1-1 0,0 1 0,-2-1-1,0-1-169,0 0-1,-1 0 1,0 0-1,0 0 1,1 1-1,-6-4 1,-3-3-775,-44-42-5721,33 31-2990</inkml:trace>
  <inkml:trace contextRef="#ctx0" brushRef="#br0" timeOffset="1">350 11 10098,'0'0'5769,"0"23"-4661,0 80 84,0-74-622,0-13-179,0-1-1,0 1 0,5 18 1,-4-30-335,0 0-1,0 0 1,1 0 0,-1 0 0,1 0 0,0 0-1,0-1 1,1 1 0,-1-1 0,1 1 0,0-1 0,0 0-1,0 0 1,5 4 0,-4-5 19,0 1 0,0-1 1,0-1-1,0 1 0,1 0 0,-1-1 0,0 0 1,1 0-1,-1 0 0,1-1 0,-1 1 0,1-1 1,-1 0-1,7-1 0,1 1-48,-12 0-23,1 0-1,0 0 1,0-1 0,0 1 0,0 0 0,0 0 0,-1 0-1,1 0 1,0-1 0,0 1 0,-1 0 0,1-1 0,0 1 0,1-1-1,-3-1-292,-7 5-526,-11 9-2506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49.9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0 104 16075,'0'0'4849,"120"-59"-4601,-104 39-248,-6 6-784,-10 4-1777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50.2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64 123 12394,'-52'-107'6202,"43"92"-4488,9 15-1709,0 0-1,0 0 1,0 0 0,0 0-1,0 0 1,0 0-1,0 0 1,0 0-1,0 1 1,0-1 0,0 0-1,0 0 1,0 0-1,0 0 1,0 0-1,0 0 1,0 0 0,0 0-1,0 0 1,0 0-1,0 0 1,0 0-1,0 0 1,0 0 0,0 0-1,0 0 1,0 0-1,0 0 1,-1 0-1,1 0 1,0 0 0,0 0-1,0 0 1,0 1-1,0-1 1,0 0-1,0 0 1,0 0 0,0 0-1,0 0 1,0 0-1,0 0 1,0-1-1,0 1 1,0 0 0,-1 0-1,1 0 1,0 0-1,0 0 1,0 0-1,0 0 1,0 0 0,0 0-1,0 0 1,0 0-1,0 0 1,0 0-1,0 0 1,0 0 0,0 0-1,0 0 1,0 0-1,0 0 1,0 0-1,0 0 1,0 0 0,1 11-115,8 183 863,-5-156-390,2 1 1,22 73 0,-27-107-331,1 0 0,-1-1 0,1 1 0,1-1 0,-1 0 0,1 1 0,-1-1 0,1 0 0,0 0 0,0-1 0,1 1 0,5 4 0,-5-5 42,0-1 0,1 0 0,-1 0 0,0 0 0,1-1 0,0 1 0,-1-1 0,1 0 0,0 0 0,-1-1 0,1 1 0,8-2 0,-5 1 4,0-1-1,0-1 0,0 1 1,0-2-1,0 1 0,0-1 0,-1 0 1,1 0-1,-1-1 0,0 0 0,0-1 1,-1 1-1,1-1 0,-1-1 0,10-9 1,-2 0-290,-1 0 1,-1-1-1,0 0 1,-1 0-1,11-24 1,-6 4-2334,-9 5-3158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50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1 247 19052,'0'0'2360,"141"-50"-2176,-95 21-24,-4-5-152,-5 4-8,-11 0-128,-5 11-352,-11 4-624,-5 5-585,-5-5 617,-5 10-3401,-11-4-7849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57.63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13690,'0'0'3404,"6"19"-2369,-6-19-1031,9 34 456,0 1 1,5 55 0,-4 212 271,-10-342-5408,0 1-3502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50.9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84 1 14723,'0'0'4201,"0"22"-4186,0 243 867,0 262 394,0-525-1295,0-1 0,-1 1 1,1-1-1,0 1 0,0-1 0,-1 1 0,1-1 0,0 1 0,-2 0 0,2-1 1,0-1-1,0 0 1,0 0-1,0 0 1,0 0 0,0 0-1,0 1 1,-1-1 0,1 0-1,0 0 1,0 0 0,0 0-1,0 0 1,-1 0-1,1 0 1,0 1 0,0-1-1,0 0 1,-1 0 0,1 0-1,0 0 1,0 0 0,0 0-1,-1 0 1,1 0-1,0 0 1,0 0 0,0 0-1,-1 0 1,-8-8-1097,1-4-379,-10-21 0,3 5-789,-10-15-3687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51.3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1 686 11378,'0'0'6921,"15"-21"-7189,173-224 341,-44 48-357,19-23-213,-163 220 505,0 0 0,0 0 0,0 0 0,0 0-1,0 0 1,0 0 0,0 0 0,0-1 0,0 1 0,0 0 0,0 0 0,0 0 0,0 0-1,0 0 1,0 0 0,0 0 0,0 0 0,0 0 0,0-1 0,0 1 0,0 0 0,0 0-1,1 0 1,-1 0 0,0 0 0,0 0 0,0 0 0,0 0 0,0 0 0,0 0 0,0 0-1,0 0 1,1 0 0,-1 0 0,0 0 0,0 0 0,0 0 0,0 0 0,0 0 0,0 0 0,0 0-1,0 0 1,1 0 0,-1 0 0,0 0 0,0 0 0,0 0 0,0 0 0,0 0 0,0 0-1,0 0 1,0 0 0,0 0 0,1 0 0,-1 0 0,0 1 0,0-1 0,0 0 0,0 0-1,0 0 1,0 0 0,0 0 0,0 10 237,-4 14-103,-2-5-102,-7 31 51,-14 99-1,10 81 955,-12 129-371,25-321-679,3-24-101,0 0-1,-1 0 1,-7 26-1,9-40 84,0 1 0,0-1 0,0 0 0,0 0 0,0 0 0,0 0 0,0 1 0,0-1 0,0 0 0,0 0 0,0 0 0,0 1 0,0-1 0,0 0 0,0 0 0,0 0 0,0 1 0,0-1 0,-1 0 1,1 0-1,0 0 0,0 0 0,0 0 0,0 1 0,0-1 0,0 0 0,-1 0 0,1 0 0,0 0 0,0 0 0,0 0 0,0 0 0,-1 1 0,1-1 0,0 0 0,0 0 0,0 0 0,0 0 0,-1 0 0,1 0 0,0 0 0,0 0 0,0 0 0,-1 0 0,1 0 0,0 0 0,0 0 0,0 0 0,-1 0 0,-3-12-1462,-3-20-2762,-2-10-2531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51.6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78 51 14523,'0'0'2645,"20"-9"-2526,65-23 22,-81 30-116,0 0-1,0 1 0,1 0 0,-1-1 0,1 2 1,-1-1-1,1 0 0,-1 1 0,1 0 0,-1 0 1,7 1-1,-4 0 45,-4 0-14,-1-1 0,1 1 0,-1 0-1,0-1 1,1 1 0,-1 0 0,0 0-1,0 1 1,0-1 0,0 0 0,0 1-1,0-1 1,0 1 0,0 0 0,-1 0-1,1-1 1,0 1 0,-1 0 0,0 1-1,1-1 1,-1 0 0,0 0 0,0 0-1,0 1 1,0 3 0,2 5 115,0 0 0,-1 1 0,-1-1 1,1 13-1,-3 69 308,0-63-346,1 1 0,1-1-1,6 31 1,-7-59-132,0 0-1,1 0 1,-1 0 0,1 0 0,0 0-1,0 0 1,-1 0 0,1-1-1,0 1 1,1 0 0,-1 0 0,0-1-1,0 1 1,1-1 0,2 3 0,-2-2 14,1-1 1,-1 0 0,0 0 0,1 0 0,-1 0 0,1-1 0,-1 1 0,1-1 0,-1 1 0,1-1 0,0 0-1,3 0 1,-1 0 38,0 1 6,0-1 1,0 0-1,0 0 0,0-1 1,0 0-1,1 0 0,-1 0 1,0 0-1,0-1 0,-1 1 1,1-1-1,7-4 0,-3 0 10,-1 0-1,0-1 0,14-12 1,-20 16-95,0 1 0,0 0 0,-1 0 0,1-1 0,0 1 0,-1-1 0,1 0-1,-1 0 1,0 1 0,0-1 0,0 0 0,-1 0 0,1 0 0,0 0 0,-1 0 0,0 0 0,0 0 0,0-3 0,0 4-114,-1 0 0,1 0 0,-1 1 0,0-1 0,1 0 1,-1 1-1,0-1 0,0 0 0,0 1 0,0-1 0,0 1 0,0 0 0,-1-1 0,1 1 0,0 0 1,-1 0-1,1 0 0,-1 0 0,0 0 0,1 0 0,-1 0 0,1 0 0,-1 0 0,-2 0 0,-27-9-5476</inkml:trace>
  <inkml:trace contextRef="#ctx0" brushRef="#br0" timeOffset="1">0 316 18651,'0'0'161,"136"-39"631,-95 29-112,-9-5-352,-1 11-328,-10-1-128,-21 19-3177,0 6 257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51.99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1 438 17987,'0'0'1833,"156"-49"-801,-67 15 424,-1-6-151,6 1-433,5-6-576,-21 1-296,11 5-264,0-20-848,-27 10-1153,-20 9-7425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52.5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17395,'0'0'3842,"3"3"-3592,40 24-126,-42-26-128,0-1 0,0 1 0,-1 0 0,1 0 0,0 0 0,0 0 0,-1-1 0,1 1 0,-1 0 0,1 0 0,-1 0 0,1 0 0,-1 0 0,1 1 0,-1-1 0,0 0 0,1 2 0,-1 20-79,0-17 102,1 183-12,-7 314 756,4-460-641,-6 176 210,6-208-304,1-12-36,0 0 0,1 0-1,-1-1 1,1 1 0,-1 0 0,1-1 0,-1 1 0,1-1 0,0 1 0,0 0 0,0-1-1,0-1 1,-20-126-2653,5 56-808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53.1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21 178 17883,'0'0'1369,"15"5"-1592,-3-2 279,-1 1 0,0 1 0,19 9 0,-28-13-46,-1 1 0,1-1 1,-1 1-1,1-1 0,-1 1 0,0 0 0,1-1 0,-1 1 0,0 0 0,0 0 0,0 0 0,0 0 0,0 0 0,-1 0 0,1 0 0,0 3 1,0 3 21,-1-1 0,0 0 1,0 11-1,-1-2 41,1 3 72,-1 1 0,-1 0 1,0-1-1,-2 1 0,0-1 1,-1 0-1,-14 33 0,-3-4 262,-38 61 0,108-163-1534,76-94 259,39-45-2320,9 12 2226,-161 170 1033,28-23 230,-35 31-221,0 1 1,0-1 0,0 1 0,0 0-1,0 0 1,1 0 0,-1 0 0,7 0-1,-11 1-60,0 1-1,1 0 0,-1 0 0,0 0 0,0 0 1,0 0-1,1 0 0,-1 0 0,0 0 1,0 0-1,1 0 0,-1 0 0,0 0 0,0 0 1,1 0-1,-1 0 0,0 0 0,0 0 0,1 0 1,-1 1-1,0-1 0,0 0 0,0 0 1,1 0-1,-1 0 0,0 0 0,0 1 0,0-1 1,1 0-1,-1 0 0,0 0 0,0 1 1,0-1-1,0 0 0,1 1 0,-2 9 430,1-5-220,-2 8-39,-1-1 1,0 1 0,-1-1-1,-1 1 1,1-1-1,-2 0 1,-8 13 0,-7 11-177,-27 31 1,33-46-229,-2-1 0,0 0 0,-23 18 1,33-32-64,0 0 0,-1-1 0,1 1 1,-1-1-1,-1-1 0,1 0 0,0 0 1,-1-1-1,0 0 0,0 0 0,0-1 1,-10 2-1,-50-3 1686,81 0-632,-12-1-727,12 5 458,-1 0-1,0 1 1,0 0 0,0 1-1,14 11 1,25 16 750,0-9-653,0-3 1,1-2-1,1-2 1,55 11-1,17-5-937,-40-18-3961,-57-6-1145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53.6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0 11706,'0'0'10930,"-10"153"-10842,20-104-88,-5-5 0,0-9 0,-5-11 0,6-14-72,-1-5-400,0-25-952,6-19-1473,-6-5-1760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54.0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89 35 15811,'0'0'4264,"0"25"-4223,-3 82 54,1-88-69,-1 0 0,0 0 1,-2-1-1,0 1 1,-1-1-1,-14 29 0,0 0-18,0 2-78,20-49 15,-2 5 134,2-5-92,0 0-1,0 0 1,0 0-1,1 0 1,-1 0-1,0 0 1,0 1-1,0-1 1,0 0-1,0 0 1,0 0-1,0 0 1,0 0-1,0 0 1,1 0-1,-1 0 1,0 0-1,0 0 1,0 0-1,0 0 1,0 0-1,0 0 1,0 0-1,0 0 1,1 0-1,-1 0 1,0 0-1,0 0 1,0 0-1,0 0 1,0 0-1,0 0 1,0 0-1,0 0 1,1 0-1,-1 0 1,0-1-1,0 1 1,0 0-1,0 0 1,0 0-1,0 0 1,0 0-1,0 0 1,0 0-1,0 0 1,0 0-1,0 0 1,0-1-1,0 1 1,1 0-1,-1 0 1,0 0-1,0 0 1,20-19 60,0 0 0,-1-1 0,30-43 0,-15 19 59,0 1-68,12-15-1800,64-63 1,-104 115 884,0 0 1,0 1-1,0 0 0,1 1 0,9-7 0,-16 11 874,0 0-1,0 0 0,1 0 0,-1 0 0,0 0 0,0 0 1,0 0-1,0-1 0,0 1 0,1 0 0,-1 0 1,0 0-1,0 0 0,0 0 0,0 0 0,0 0 0,1 0 1,-1 0-1,0 0 0,0 0 0,0 0 0,0 0 1,1 0-1,-1 0 0,0 0 0,0 0 0,0 0 1,0 0-1,1 0 0,-1 0 0,0 0 0,0 0 0,0 1 1,0-1-1,0 0 0,1 0 0,-1 0 0,0 0 1,0 0-1,0 0 0,0 0 0,0 1 0,0-1 0,0 0 1,1 0-1,-1 0 0,0 0 0,0 1 0,-2 10 757,-3 8 799,-2 0 1,-11 23-1,7-19-74,-8 27 1,12-23-1046,1 1 0,1-1 1,1 1-1,0 50 0,4 34-1823,0-126 862,1 0 0,0 0 0,1 1 0,7-25 0,-2 10-92,14-56-2276,0 4-2970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54.3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10282,'0'0'10542,"1"25"-9981,2 80-219,-5-11-2,0-43-235,2-51-105,0 1 0,1-1 0,-1 1 0,0-1 0,0 0 0,1 1-1,-1-1 1,0 0 0,1 1 0,-1-1 0,0 0 0,1 0 0,-1 1 0,0-1 0,1 0 0,-1 0 0,0 1 0,1-1 0,-1 0-1,1 0 1,-1 0 0,1 0 0,-1 0 0,0 0 0,1 0 0,-1 0 0,1 0 0,-1 0 0,1 0 0,19 0 11,-15 0 4,14 0 87,-12 1-88,0-1 0,0 0 0,0 0 0,0-1 1,0 0-1,0 0 0,0-1 0,11-3 0,-25 6-2234,-16 7-1414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54.6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1 252 17859,'0'0'2897,"141"-50"-2801,-84 21 328,0-1-64,0 1-72,-4 4-208,-17 10-72,-5 6-8,-5 4-96</inkml:trace>
  <inkml:trace contextRef="#ctx0" brushRef="#br0" timeOffset="1">293 1 16643,'0'0'3769,"-11"118"-3593,6-69 264,-5 0-200,4 0-120,-4 1-120,0-6-136,-6-24-840,5-11-3145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57.99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0 376 14187,'0'0'5456,"19"-3"-6368,59-5 788,-76 8 121,-1-1-1,1 1 0,0 0 1,0 0-1,0 0 0,0 1 1,0-1-1,0 0 1,-1 1-1,1-1 0,0 1 1,0-1-1,-1 1 0,1 0 1,0 0-1,-1 0 0,1 0 1,0 0-1,-1 0 1,1 0-1,-1 1 0,0-1 1,0 0-1,1 1 0,-1-1 1,0 1-1,0 0 1,0-1-1,0 1 0,-1 0 1,1-1-1,0 1 0,-1 0 1,1 2-1,1 2-16,0 0-113,0 0 0,-1 0 0,0 0 0,0 0 0,0 0 0,-1 0 0,0 0 0,0 0 0,-1 0 0,0 0 0,0 0 0,0-1 0,-1 1-1,1 0 1,-1 0 0,-1-1 0,-4 10 0,-5 6-872,-2 0-1,-30 37 1,31-41 1326,-4 6 639,12-16 199,0 0-1,-10 12 1,13-18 108,4-2-600,4-3-543,1 0 0,0-1 0,-1 0 0,0-1 0,0 1 0,-1-1 0,6-7 0,11-10 81,225-266-1026,-177 202-2127,-9 13-2634</inkml:trace>
  <inkml:trace contextRef="#ctx0" brushRef="#br0" timeOffset="1">639 1 15891,'0'0'6137,"0"5"-6137,-38 40-416,6 1-1600,-11 0-2425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55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1 290 10418,'0'0'10994,"135"40"-10610,-109-35-192,6-5-136,-6 0-56,0 0-416,-5-30-632,-6 1-1185,1-6-5040</inkml:trace>
  <inkml:trace contextRef="#ctx0" brushRef="#br0" timeOffset="1">397 0 11506,'0'0'11963,"0"138"-11683,0-104-200,0 1-80,-31-1-561,-1 1-1383,-9-6-5794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55.6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54 14147,'0'0'5840,"1"18"-4928,-1 4-595,9 87 1100,17 61-393,-25-163-1183,0 0 0,1 1-1,0-1 1,0 0 0,5 11 0,-7-18 115,0 0 1,0 0-1,0 0 1,1 0-1,-1 0 1,0 0 0,0 1-1,0-1 1,0 0-1,0 0 1,1 0-1,-1 0 1,0 0 0,0 0-1,0 0 1,1 0-1,-1 0 1,0 0 0,0 0-1,0 0 1,0 0-1,1 0 1,-1 0-1,0 0 1,0 0 0,0 0-1,0 0 1,1 0-1,-1 0 1,0-1 0,0 1-1,0 0 1,0 0-1,0 0 1,1 0-1,-1 0 1,0 0 0,0 0-1,0-1 1,0 1-1,0 0 1,0 0 0,0 0-1,1 0 1,-1 0-1,0-1 1,0 1-1,0 0 1,0 0 0,0 0-1,0 0 1,0-1-1,0 1 1,0 0-1,0 0 1,0-1 0,4-8-253,-1 0 1,0 0-1,-1-1 1,0 1 0,1-16-1,6-23-772,-3 24 275,23-81-1194,-24 91 2045,0 0 0,2 0-1,-1 0 1,18-24 0,-22 34 131,1 1-1,-1 0 1,1 1-1,0-1 1,0 0-1,0 1 1,6-4-1,-8 5-70,1 1 1,-1-1-1,1 0 0,0 0 1,-1 1-1,1-1 0,0 1 1,-1 0-1,1-1 0,0 1 1,0 0-1,0 0 0,-1 0 1,1 0-1,0 0 0,0 1 1,-1-1-1,3 1 0,-3 0-20,1 0-1,-1-1 0,0 1 1,0 0-1,0 0 0,0 0 1,0 1-1,0-1 1,0 0-1,0 0 0,-1 0 1,1 1-1,0-1 0,-1 0 1,1 1-1,-1-1 1,1 1-1,-1-1 0,0 3 1,5 32 418,-5-30-396,3 83 240,-4-78-335,1-1 0,-2 0 0,1 0 0,-1 0 0,-1 0-1,-5 14 1,4-14-122,4-10 88,0 0 0,0 0 1,1 0-1,-1 0 0,0 0 0,0 0 1,0 0-1,0 0 0,0 0 1,0 0-1,0 0 0,0 0 0,0 0 1,0 0-1,0 0 0,0 0 0,1 0 1,-1 1-1,0-1 0,0 0 1,0 0-1,0 0 0,0 0 0,0 0 1,0 0-1,0 0 0,0 0 1,0 0-1,0 0 0,0 0 0,0 0 1,0 0-1,36-48-431,80-102 91,-98 130 170,0 1-1,32-26 1,-47 43 162,-1 0-1,1 0 1,0 0-1,-1 0 0,1 0 1,0 1-1,0-1 1,0 1-1,0 0 0,1 0 1,-1 0-1,0 0 1,0 0-1,1 1 1,3-1-1,-6 1 43,0 0-1,0 0 1,-1 0-1,1 0 1,0 0-1,-1 0 1,1 1 0,0-1-1,-1 0 1,1 0-1,0 1 1,-1-1 0,1 0-1,0 1 1,-1-1-1,1 1 1,-1-1-1,1 0 1,-1 1 0,1-1-1,-1 1 1,1 0-1,-1-1 1,0 1-1,1-1 1,-1 1 0,0 0-1,1-1 1,-1 1-1,0 0 1,1 0 0,-1 2 137,1 1 0,-1-1 0,0 1 0,0-1 0,0 5 0,0 0-8,-10 211 2187,9-175-2846,1-43 64,0-6-70,0-60-1577,0 22-1530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2:55.99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18003,'0'0'4784,"7"1"-4650,-1 1-105,39 10 75,-40-10-94,1 0 0,-1 0 0,0 1 0,0-1 0,0 1 0,-1 0-1,6 5 1,-8-7-10,-1 1 1,0 0-1,0 0 0,0-1 0,0 1 0,0 0 0,0 0 1,0 0-1,-1 0 0,1 0 0,-1 0 0,1 0 0,-1 0 0,0 4 1,-1 31-112,1-32 122,-3 14-1,-1 0 0,0 0 0,-1-1 0,-1 1 0,-11 22 0,9-16 112,8-24-114,0-1 0,0 1-1,-1 0 1,1-1-1,0 1 1,0 0-1,0-1 1,0 1-1,0 0 1,0 0-1,0-1 1,0 1-1,0 0 1,1-1-1,-1 1 1,0-1-1,0 1 1,1 0-1,-1-1 1,0 1 0,0 0-1,1-1 1,-1 1-1,1-1 1,-1 1-1,1-1 1,-1 1-1,1-1 1,-1 1-1,1-1 1,-1 0-1,2 1 1,21 4 587,0-1 0,0-1-1,36 1 1,-13-4-3092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42.0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1 179 14843,'0'0'2409,"8"1"-1914,72 4 1339,-63-5-1492,0 0 0,0-1 0,22-3 0,-4-7 23,1-1 0,62-32 0,-81 36-333,63-34 87,-43 22-258,49-20 0,-79 38-672,-11 4-439,-16 6-292,-50 11-4041,38-13-347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42.3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246 1 9634,'0'0'5838,"0"8"-5750,0 171 1826,-1-160-1795,-1-1 0,-1 1 0,0 0 0,-2-1 1,0 1-1,-1-1 0,-1-1 0,-11 22 0,-8 11 228,-48 66 0,57-91-296,8-10-41,-1-1 0,-1 0 0,-15 16 0,25-29-31,0-1 0,1 1 0,-1-1 0,1 1-1,-1-1 1,0 1 0,0-1 0,1 1 0,-1-1 0,0 0 0,0 0 0,1 1 0,-3-1 0,3 0-4,0 0 1,-1 0-1,1 0 0,0 0 0,0 0 1,-1 0-1,1 0 0,0 0 0,-1 0 1,1-1-1,0 1 0,-1 0 0,1 0 1,0 0-1,0 0 0,-1-1 1,1 1-1,0 0 0,0 0 0,0-1 1,-1 1-1,1 0 0,0-1 0,-1-1-364,0 0-1,1 1 1,-1-1-1,1 0 0,-1 0 1,1 0-1,0 0 1,0-4-1,0-22-7641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42.7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99 1 14579,'0'0'5065,"115"74"-3825,-73-40-360,-6 6-264,1-11-192,-11 1-344,-6-16-32,-9-4-48,-6-5-200,-31-5-720,5-15-3129</inkml:trace>
  <inkml:trace contextRef="#ctx0" brushRef="#br0" timeOffset="1">0 203 14195,'0'0'4352,"68"118"-3447,-47-79-289,-6-9-496,1-6-120,0-4-16,-6-20-1112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43.0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14 16179,'0'0'2952,"18"-2"-2527,60-8-250,-71 9-112,0 1 1,0 0 0,-1 0-1,1 0 1,8 2 0,-12-1-18,0 0 1,0 0 0,0 0 0,-1 0 0,1 0-1,0 0 1,-1 1 0,1-1 0,4 5-1,-4-3-29,-1 0 0,1 0 0,-1 0 0,0 1-1,0-1 1,0 1 0,0-1 0,-1 1 0,0 0 0,1 0-1,-1 0 1,0 0 0,-1 0 0,1 0 0,-1 7-1,1 3-186,-1 0-1,0 0 1,-1 0-1,-1-1 0,0 1 1,-1 0-1,0-1 1,-1 1-1,0-1 1,-1 0-1,-7 12 1,5-11 92,2-6 65,1-1 0,0 1 0,1 0 0,0 1 0,0-1-1,1 0 1,0 1 0,-2 16 0,4-25 12,0 1-1,0-1 1,1 0 0,-1 1 0,0-1-1,0 0 1,0 0 0,1 1 0,-1-1-1,0 0 1,0 1 0,1-1 0,-1 0-1,0 0 1,0 1 0,1-1-1,-1 0 1,0 0 0,1 0 0,-1 0-1,0 1 1,1-1 0,-1 0 0,0 0-1,1 0 1,-1 0 0,1 0-1,-1 0 1,0 0 0,1 0 0,0 0-1,15 0 287,-11 0-152,79 0 756,-84-1-890,1 1 0,0 0 0,0 0 0,0 0 0,-1 0-1,1 0 1,0 1 0,0-1 0,-1 0 0,1 0 0,0 0-1,0 1 1,-1-1 0,2 1 0,-1 0-9,-1 0 1,1 0-1,-1-1 1,0 1-1,1 0 0,-1 0 1,0 0-1,0 0 1,0 0-1,1 0 0,-1 0 1,0 0-1,0 0 1,-1 2-1,1 24-31,-1 0-1,-7 35 1,6-49 61,-1-1-1,-1 1 1,0-1-1,-1 0 1,0 0-1,-1 0 1,-8 12-1,8-15 3,0 0 0,-13 13 0,17-19-39,-1-1 1,0 0 0,0 1 0,1-1-1,-2 0 1,1 0 0,0-1 0,0 1-1,0-1 1,-1 1 0,-4 0 0,7-2-26,-1 1 1,1-1-1,0 0 0,-1 0 1,1 0-1,0 0 1,-1 0-1,1 0 1,-1-1-1,1 1 1,0 0-1,-1-1 0,1 1 1,0-1-1,0 1 1,-1-1-1,1 0 1,-2-1-1,0 0-178,0-1-1,0 0 0,0 0 1,-3-6-1,3 5 21,-23-35-3485,0-8-5367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43.4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13242,'0'0'2416,"5"25"-1494,32 158 732,-23-105-897,4 119 1,-14 79 933,-4-226-1410,0-38-242,-1-9-37,1 0-1,0-1 1,0 1 0,0 0 0,0 0 0,1-1-1,-1 1 1,1 0 0,-1 0 0,1-1 0,2 6-1,-3-8-4,0 0 0,1 0 0,-1 0 0,0 1 0,0-1 0,0 0 0,0 0 0,0 0-1,1 0 1,-1 0 0,0 0 0,0 0 0,0 0 0,0 0 0,0 0 0,1 0 0,-1 1 0,0-1-1,0 0 1,0 0 0,0 0 0,1 0 0,-1 0 0,0 0 0,0 0 0,0 0 0,0 0-1,1-1 1,-1 1 0,0 0 0,0 0 0,0 0 0,0 0 0,1 0 0,-1 0 0,0 0 0,0 0-1,0 0 1,0 0 0,0-1 0,0 1 0,1 0 0,-1 0 0,0 0 0,0 0 0,0 0 0,0-1-1,0 1 1,3-4-74,0 1-1,0-1 0,-1 0 1,1-1-1,-1 1 1,0 0-1,0-1 0,0 1 1,-1-1-1,2-7 0,4-14-109,53-175-5263,-29 101-2543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43.8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4977,'0'0'13061,"3"25"-12850,8 81 309,0-20-36,-5-40-84,0 54-1,-6-96-405,0 0 0,1-1 0,-1 1 0,1 0 0,1 6 0,-1-8-190,0-4-328,5-18-519,-2 1 0,0-1 0,1-24 1,1-3-2040,5-17-3312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44.1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67 10986,'126'-41'3461,"-100"30"-2464,-23 8-777,-3 3-217,0 0 0,0 0 0,0 0 0,0 0-1,0 0 1,0 0 0,0-1 0,0 1 0,0 0 0,0 0 0,0 0-1,0 0 1,0 0 0,0 0 0,0-1 0,0 1 0,0 0-1,0 0 1,0 0 0,0 0 0,0 0 0,0 0 0,0 0-1,0-1 1,0 1 0,0 0 0,1 0 0,-1 0 0,0 0 0,0 0-1,0 0 1,0 0 0,0 0 0,0 0 0,0 0 0,0 0-1,1 0 1,-1 0 0,0-1 0,0 1 0,0 0 0,0 0-1,0 0 1,0 0 0,1 0 0,1-1 127,1 0-1,0 0 1,0 0-1,0 0 1,0 0-1,-1 1 1,1-1-1,0 1 1,0 0-1,0 0 1,0 0-1,0 0 1,4 1-1,-3 0 27,0 0 0,1 0 0,-1 0 0,0 0 0,-1 1-1,1-1 1,0 1 0,0 0 0,3 3 0,-2-1-69,0 0 1,-1 1 0,0 0 0,0-1-1,0 1 1,5 10 0,15 37 222,-15-32-249,-2-3 33,-1 0 0,-1 1 1,0 0-1,-2 0 0,3 26 0,-1 91 302,-5-120-350,0-6-31,0-1-1,0 0 0,0 1 1,-1-1-1,-3 10 0,3-16-1,1 0 0,-1 0 0,0 0 1,0 0-1,0 0 0,0-1 0,0 1 0,0 0 0,0-1 0,-1 1 0,1-1 0,0 1 0,-1-1 0,0 0 1,1 0-1,-1 0 0,0 0 0,1 0 0,-1 0 0,0 0 0,0 0 0,0 0 0,0-1 0,0 1 0,0-1 1,-3 1-1,2-1-1,1 0 0,0 0-1,-1-1 1,1 1 0,0 0 0,-1-1 0,1 1 0,0-1 0,0 0 0,-1 0 0,1 0 0,0 0 0,0 0 0,0 0-1,0-1 1,0 1 0,1-1 0,-1 1 0,0-1 0,0 0 0,1 0 0,0 0 0,-1 1 0,1-1 0,-2-3 0,-2-5-6,1 0 0,-1 1 0,1-1 0,-3-14 0,0-5-3,0-1 1,2 0-1,1 0 1,1-35-1,3 63-5,0 0 0,0 0 0,1 0 0,-1 1 1,1-1-1,0 0 0,-1 1 0,1-1 0,0 0 0,0 1 0,0-1 0,0 1 0,0 0 1,0-1-1,1 1 0,-1 0 0,0 0 0,1-1 0,-1 1 0,1 0 0,-1 0 0,1 1 1,2-2-1,6-3-233,-1 2 0,1-1 0,10-1 0,22-8-2351,-14 3-1928,4-1-7429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58.34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8873,'0'0'11403,"16"157"-10475,-16-86-496,0 0-256,0 0-80,0-15-96,0-16 0,0-19-448,5-11-536,1-20-913,-6-26 65,5-5-921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44.5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 0 16251,'0'0'3321,"-6"123"-2801,1-83-104,0-11-296,5-9-72,0-5-48,5-15-3369,6-10-1160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44.9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45 11266,'0'0'7065,"94"-15"-7289,-94 0-1176,0 0-2521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45.2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126 1 15899,'0'0'3254,"0"12"-3172,0 214 924,-2-187-882,-1 1-1,-1-1 1,-21 77-1,6-51-94,-42 93-1,53-144-340,8-13 300,0-1 0,0 0 0,0 0 0,0 0 0,0 0 0,0 0-1,0 0 1,0 0 0,0 0 0,0 0 0,0 0 0,0 0 0,0 0-1,0 0 1,0 0 0,0 0 0,0 0 0,-1 1 0,1-1 0,0 0 0,0 0-1,0 0 1,0 0 0,0 0 0,0 0 0,0 0 0,0 0 0,0 0-1,0 0 1,0 0 0,0 0 0,-1 0 0,1 0 0,0 0 0,0 0-1,0 0 1,0 0 0,0 0 0,0 0 0,0-1 0,0 1 0,0 0 0,0 0-1,0 0 1,0 0 0,0 0 0,-1 0 0,1 0 0,0 0 0,0 0-1,0 0 1,0 0 0,0 0 0,0 0 0,0 0 0,0 0 0,0 0-1,0-1 1,0 1 0,0 0 0,0 0 0,0 0 0,0 0 0,0 0 0,0 0-1,0 0 1,0 0 0,1-26-3258,-1 25 3090,4-37-8632</inkml:trace>
  <inkml:trace contextRef="#ctx0" brushRef="#br0" timeOffset="1">147 547 10682,'0'0'10786,"120"123"-10226,-105-108-424,1 0-136,-6-15-320,1-15-1096,-6-15-272,-5-9-4578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45.5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0 404 12426,'0'0'3864,"24"0"-2553,77-3 388,-92 3-1444,0-1 0,1-1 0,-1 0 0,0 0-1,0 0 1,0-1 0,14-7 0,-11 4-115,19-9 98,44-29 0,-62 35-237,-13 9-26,1 0 0,-1 0 1,0 0-1,1 0 0,-1-1 0,1 1 0,-1 0 0,0 0 1,1-1-1,-1 1 0,1 0 0,-1-1 0,0 1 0,1 0 1,-1-1-1,0 1 0,0 0 0,1-1 0,-1 1 1,0-1-1,0 1 0,0 0 0,1-2 0,-11 0-1568,1 1 877,2-1-230,1 0 0,-1 0 0,0 0 0,1-1 0,0 0 0,-10-7 0,-10-9-4698</inkml:trace>
  <inkml:trace contextRef="#ctx0" brushRef="#br0" timeOffset="1">198 0 13362,'0'0'4409,"0"128"-3529,0-74-95,6 5-113,-1 0-48,0 1-456,0-6-40,-5 0-80,0-10-48,0-5-88,0-4-552,-5-10-1569,-5-11-2864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45.9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1 118 11802,'0'0'6930,"7"5"-6238,21 16-271,-25-19-342,-1-1 0,1 1 0,0 0 0,0-1 0,-1 0-1,1 1 1,0-1 0,0-1 0,0 1 0,0 0 0,1-1-1,-1 1 1,0-1 0,0 0 0,0 0 0,6-1 0,4 1 139,-1-1-17,-1 0 0,1 0 0,0-1 0,-1-1 0,1 0-1,20-8 1,64-38 411,-71 35-540,1 1-1,41-16 1,-58 27-63,1 0 0,0 1 0,0 0 0,-1 0 0,19 2 0,-9-1-23,-19-1-153,1 1 1,0-1-1,0 1 1,-1-1 0,1 1-1,0-1 1,-1 0-1,1 1 1,0-1-1,-1 0 1,1 1-1,-1-1 1,0 0 0,1 0-1,-1 0 1,1 1-1,-1-2 1,1 0-692,4-8-3898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4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14507,'0'0'8337,"73"89"-8329,-68-75-8,-5-9-56,5 0-40,-5 0-136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46.8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1 123 14667,'0'0'4447,"17"0"-2793,-16 0-1628,24 1 533,0-3 0,0 0 1,43-9-1,-12-5-206,-1-2 0,67-31 0,-110 44-410,8-5-211,-23 8 22,-56-6-4380,23 7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47.2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99 1 12290,'0'0'5617,"11"162"-4897,-6-88 513,-5 9-305,0 1-200,-10 5-288,-1-11-392,-10-9 0,6-10-48,-6-24-48,0-25-1008,5-10-1689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47.5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125 1 19068,'0'0'3448,"120"98"-3048,-88-69-56,-12-4-143,-4-5-137,0-5-64,-11-6-225,-5-4-711,-11 0-1232,-9-5-3209</inkml:trace>
  <inkml:trace contextRef="#ctx0" brushRef="#br0" timeOffset="1">0 291 14163,'0'0'8617,"73"108"-9177,-62-108-3305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48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0 217 11570,'0'0'10213,"23"-18"-9851,4-5-181,17-12 285,55-36 1,-73 55-293,30-15 1,-48 27-176,0 0 0,1 1 0,0 0 0,-1 1 0,1 0 0,0 0 0,0 1 1,10 0-1,-18 1-14,0 0 1,0 0 0,0 0 0,-1 0-1,1 0 1,0 0 0,0 0 0,0 1-1,0-1 1,0 1 0,0-1-1,0 0 1,0 1 0,-1-1 0,1 1-1,0 0 1,0-1 0,-1 1 0,1 0-1,0-1 1,-1 1 0,1 0 0,-1 0-1,1-1 1,-1 1 0,1 0 0,-1 0-1,1 0 1,-1 0 0,0 0-1,0 0 1,1 0 0,-1 0 0,0 1-1,0 4-30,1 0 0,-1 0 0,-1 0 0,0 8 0,0-13 45,0 9-29,-2 0 1,1 0 0,-1 0 0,-1-1-1,-6 13 1,-28 45-304,8-16-85,29-49-122,5-3-290,0 1 768,0 1 0,0-1 0,-1 0 0,1 1-1,0 0 1,0 0 0,3 2 0,-5-2 106,0 0 1,0 0 0,-1 0-1,1 0 1,-1 1-1,1-1 1,-1 1-1,1-1 1,-1 1-1,0-1 1,0 1 0,0 0-1,0 0 1,0-1-1,0 1 1,1 4-1,2 8 169,-1 1 0,-1 0-1,0 0 1,-1 0 0,-2 26-1,1-21-160,0-13-71,0-1 0,0 0 0,-1 1 0,0-1 0,0 0 1,-1 1-1,0-1 0,0 0 0,0 0 0,-6 10 0,7-15-110,0 1 1,-1 0-1,1-1 1,-1 1-1,1-1 0,-1 1 1,1-1-1,-1 0 0,0 0 1,1 1-1,-1-1 0,0-1 1,0 1-1,-3 1 1,2-1-221,0-1 1,1 0-1,-1 0 1,0 0 0,1 0-1,-1 0 1,0 0-1,1-1 1,-1 1 0,0-1-1,1 0 1,-1 0-1,1 0 1,-3-1-1,-21-15-8960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58.67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1 243 15371,'0'0'5273,"139"-81"-4465,-85 46-344,-6-6-328,1 6-40,-6 4-96,-11 11-8,-27 20-480,-5 20-5441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48.4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17163,'0'0'2545,"26"123"-2465,-10-54-80,-6 0 80,6 9 280,-6 1-256,0-5-56,1-15-24,-6-10-24,0-24-320,6-30-888,-1-30-921,1-14 17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55.22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 9337,'0'0'8562,"0"-1"-8527,0 1-1,0 0 0,0 0 1,0 0-1,0 0 0,0 0 1,0 0-1,0-1 0,1 1 1,-1 0-1,0 0 0,0 0 1,0 0-1,0 0 0,0 0 1,1 0-1,-1 0 0,0 0 1,0 0-1,0 0 0,0 0 1,1 0-1,-1 0 0,0 0 1,0 0-1,0 0 1,0 0-1,1 0 0,-1 0 1,0 0-1,0 0 0,0 0 1,0 0-1,0 0 0,1 0 1,-1 0-1,0 0 0,0 0 1,0 0-1,0 0 0,0 0 1,0 1-1,1-1 0,-1 0 1,0 0-1,0 0 0,0 0 1,0 0-1,0 1 0,0-1 1,0 0-1,0 0 1,0 0-1,0 0 0,1 0 1,-1 1-1,0-1 0,0 0 1,0 0-1,0 0 0,0 0 1,0 1-1,0-1 0,9 28 178,-1 1-1,-1 0 1,-1 0 0,2 35-1,3 14-266,-8-67-686,-3-11 710,0 0 1,0 0 0,0 0 0,0 0 0,0 0-1,0 0 1,1-1-1056,1-15-3620,-1 9 3556,3-18-4070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55.59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13114,'0'0'2298,"10"-1"-2032,-3 0-168,-4 0-64,0 0 1,0 1-1,0-1 1,1 1-1,-1 0 1,0 0-1,0 0 1,1 0-1,-1 1 1,0-1-1,0 1 1,0 0-1,0 0 0,0 0 1,0 0-1,0 0 1,4 3-1,-1 1 115,-1 1 0,-1 0-1,1 0 1,-1 0 0,0 0-1,0 0 1,4 11 0,0-1 85,-2-4-113,-1 0-1,0 1 0,-1 0 1,0 0-1,-1 0 0,2 20 1,0 82 384,-5-105-486,0-5-18,0 1 0,-1-1 1,0 0-1,1 1 1,-1-1-1,-1 0 0,1 1 1,-3 4-1,3-8-20,0-1 0,0 1 0,0 0 0,0-1 0,0 1 1,0-1-1,-1 1 0,1-1 0,0 0 0,-1 1 0,1-1 0,-1 0 0,0 0 0,1 0 0,-1 0 0,0 0 0,1-1 1,-1 1-1,0 0 0,0-1 0,0 0 0,0 1 0,0-1 0,0 0 0,-3 0 0,4 0 12,0 0 0,0 0-1,0 0 1,-1-1 0,1 1 0,0 0-1,0-1 1,0 1 0,0-1-1,0 1 1,0-1 0,0 1 0,0-1-1,0 0 1,0 0 0,0 1-1,-1-3 1,0 1-2,0-1 1,0 0-1,0 1 0,0-1 1,1 0-1,-2-5 0,0 0 2,1-1 0,-1 1 0,2-1 0,-2-11 0,2-13-24,2-41 0,-1 72 21,1 1 0,-1-1 0,0 1 0,0-1 0,1 0 0,-1 1 1,1-1-1,-1 1 0,1-1 0,-1 1 0,1-1 0,0 1 0,0 0 1,0-1-1,0 1 0,0 0 0,0 0 0,0-1 0,0 1 0,1 0 1,1-1-1,0 1-215,-1 0 1,0 0 0,1 1 0,-1-1 0,1 1-1,-1-1 1,1 1 0,-1 0 0,1 0-1,-1 0 1,1 0 0,-1 1 0,4 0 0,5 3-2636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56.3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1 14723,'0'0'7254,"0"22"-7092,4 74-128,-4-73-7,-1-1-1,-3 24 1,-1 10-69,6-56 38,-1 1 1,0-1-1,0 1 1,1-1-1,-1 0 1,0 1-1,1-1 1,-1 1 0,1-1-1,-1 0 1,0 1-1,1-1 1,-1 0-1,1 0 1,-1 1-1,1-1 1,-1 0-1,1 0 1,-1 0 0,1 0-1,-1 0 1,1 1-1,-1-1 1,1 0-1,-1 0 1,1 0-1,-1 0 1,1 0-1,0-1 1,21 0 51,-19 1-36,4-1 55,0 0 0,0-1 0,-1 0 0,1 0 0,0 0 0,9-6 0,37-24 111,-40 23-180,0 1-1,1 1 1,20-9 0,-33 15-157,1 1 0,-1-1 0,1 1-1,-1-1 1,1 1 0,-1 0 0,1 0-1,-1 0 1,1 0 0,-1 0-1,1 0 1,-1 0 0,1 0 0,-1 1-1,3 0 1,-2 7-4623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56.6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16291,'0'0'4081,"5"118"-4009,0-69 48,-5 1 128,11 9-24,-11-5-104,0-5-112,0-5 32,0-14-40,0-10-56,0-11-280,0-18-2169,0-51 473,0 1-1985,0-5-6185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57.0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0 12442,'0'0'4421,"3"6"-3841,1 5-466,0 0 0,-1 0 0,0 0 1,2 13-1,-1-2-57,-2-15-41,-1 0 1,0 0-1,0 11 0,-1 353 2103,-3-364-2055,3-7-69,-1 0 1,1 0 0,0 0 0,-1 0 0,1 0-1,0 0 1,0-1 0,-1 1 0,1 0-1,0 0 1,-1 0 0,1 0 0,0 0 0,0 0-1,-1 0 1,1-1 0,0 1 0,0 0-1,-1 0 1,1 0 0,0 0 0,0-1 0,0 1-1,-1 0 1,1 0 0,0-1 0,0 1 0,0 0-1,0 0 1,0-1 0,-1 1 0,1 0-1,0-1 1,0 1 0,0 0 0,0-1 0,-4-10-923,1-1 0,-3-20 0,3 18-237,-6-29-2804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57.3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5 557 8057,'0'0'10339,"0"19"-10159,-5 124-516,8-147-240,68-100 1356,5 2 0,158-163 0,-211 244-685,-16 15-79,0-1 0,-1 1 0,0-1-1,0 0 1,0-1 0,-1 1 0,7-14-1,-11 19-143,0 0 0,-1 1 0,1-1 0,-1 0 0,0 0 0,0 0 0,0 0 0,0 0 0,0 1 0,0-1 0,0 0 0,0 0 0,-1 0 0,1 0 1,-1 1-1,1-1 0,-1 0 0,0 0 0,0 1 0,0-1 0,0 0 0,0 1 0,0-1 0,0 1 0,0 0 0,-1-1 0,1 1 0,-2-2 0,-17-16-3728</inkml:trace>
  <inkml:trace contextRef="#ctx0" brushRef="#br0" timeOffset="1">308 1 7033,'0'0'9166,"-2"23"-9082,-5 78 12,6-92 22,1 1-1,0-1 1,0 0 0,1 0-1,0 0 1,0 0 0,6 17-1,-5-22 33,0 0 0,0 0-1,0 0 1,1-1 0,-1 1-1,1-1 1,0 1 0,0-1-1,0 0 1,1 0 0,-1 0-1,1-1 1,7 5 0,-8-5 21,1-1 0,0 1 0,0-1 1,0 1-1,0-1 0,1 0 0,-1-1 0,6 1 0,36-1 475,-21-1-751,-24 1-435,-3 4-841,-11 12-960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57.7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1 114 16491,'0'0'3817,"109"-35"-3377,-83 15-248,-5 1-192,-5 4-208,-11 0-792,-5 10-657,0 0-815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58.0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0 14755,'0'0'2916,"-1"23"-2835,-6 77-74,5 24 134,2-82 43,0-32-23,0 0-1,1 0 0,1 0 0,-1 0 0,1-1 1,5 14-1,-5-19-67,-1 0-1,1 0 1,0-1 0,0 1 0,0-1 0,1 1-1,-1-1 1,1 0 0,0 0 0,0 0-1,0 0 1,0-1 0,0 1 0,0-1 0,1 0-1,0 1 1,6 1 0,5 1 297,1-1 1,0-1-1,0-1 1,0 0-1,1-1 0,29-2 1,-12 0 372,-33 1-756,0 0 1,-1 0 0,1 0-1,0 0 1,-1 0 0,1 0 0,0 0-1,-1 0 1,1-1 0,0 1-1,-1 0 1,1 0 0,0-1-1,-1 1 1,1-1 0,-1 1 0,1 0-1,0-1 1,-1 1 0,1-1-1,-1 1 1,1-1 0,-1 0-1,1-1-20,0 0-1,0-1 1,0 1-1,-1 0 1,1-1-1,-1 1 0,1 0 1,-1-4-1,0-16-714,0 1-1,-5-34 0,-5 2-3196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58.3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1 232 17899,'0'0'3857,"135"-29"-3849,-88 4-8,0-4 8,-5 4-8,-11 0-8,-10 11-512,-5-1-352,-11 10 88,-5-5 408,-5 5-1129,-16-15-575,-5 11-193,5-11-2416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59.02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11946,'0'0'2224,"0"10"-1951,0 66 127,1-70-377,-1-1 0,1 0 0,0 0 0,1 0 0,1 6 1,4 16 542,10 145 1221,-12-103-1448,14 350 1519,-16-311-1450,-3-17-194,5 68 17,-4-141-685,-1-36-1231,0-20-1126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58.7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213 1 8465,'0'0'7957,"-4"26"-7648,0-2-224,-3 15 92,2 0-1,-1 61 1,-3 261 1658,-2-147-1013,11-191-772,1-19-49,-1 0 1,0 0-1,0 0 1,-1 0-1,1-1 0,-1 1 1,1 0-1,-1 0 0,-2 4 1,3-8-13,-1 1 1,1-1 0,0 0-1,-1 0 1,1 0 0,0 0-1,-1 1 1,1-1 0,-1 0-1,1 0 1,0 0 0,-1 0-1,1 0 1,-1 0 0,1 0-1,0 0 1,-1 0 0,1 0-1,0 0 1,-1 0 0,1 0-1,-1-1 1,1 1 0,0 0-1,-1 0 1,1 0 0,0 0-1,-1-1 1,1 1-24,-5-3-321,1 0 0,-1 0 0,1 0 0,0-1 1,0 0-1,1 1 0,-7-10 0,-4-3-539,-8-7-524,12 15 1121,1-2 0,0 1 1,0-1-1,1-1 0,1 1 0,-12-22 1,18 30 501,0 0 1,0-1 0,1 1 0,-1-1 0,1 1-1,-1-1 1,1 1 0,0-1 0,0 1 0,0-1-1,0 1 1,1-1 0,-1 1 0,1-1 0,0 1-1,-1 0 1,1-1 0,2-3 0,1-1 129,1-1-1,1 0 1,10-12 0,4-3 70,62-96 227,26-35-1208,23-26-5092,-78 109-118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59.1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121 0 10506,'0'0'8040,"-3"22"-7999,-24 159 22,9-19 354,5-75-42,-35 265 1396,41-268-1672,5-77-1055,1-13 429,0-18-390,1-21-881,0-12-1626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59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89 153 6617,'0'0'13623,"19"-21"-13579,-19 21-44,83-85 28,-77 80-14,0 0-1,0 0 1,0 0-1,0 1 1,1 0-1,-1 0 1,15-5-1,-14 7-5,0 1 0,0 0 0,1 0 0,-1 0-1,11 1 1,-15 0-10,0 0 9,-1 0 0,1 1-1,0-1 1,-1 0-1,1 1 1,-1 0 0,1-1-1,-1 1 1,0 0 0,1 0-1,-1 1 1,0-1-1,0 0 1,0 1 0,1-1-1,-1 1 1,-1 0 0,1 0-1,0 0 1,0 0 0,-1 0-1,1 0 1,1 4-1,1 1 59,-1 0 0,-1 0 0,1 1-1,-1-1 1,-1 0 0,2 16-1,0 128 312,-4-88-278,1 27-88,0-88-15,0-1-1,0 1 0,1 0 0,-1-1 1,1 1-1,-1 0 0,1-1 0,-1 1 1,1-1-1,0 1 0,0-1 0,0 1 0,0-1 1,0 1-1,0-1 0,0 0 0,0 0 1,0 1-1,1-1 0,-1 0 0,0 0 1,1 0-1,-1-1 0,1 1 0,2 1 1,1 0 76,-1 0 1,1-1 0,0 0 0,0 0 0,0 0 0,0 0 0,7-1 0,-10 0-52,-1 0-1,1 0 1,-1-1 0,1 1 0,-1 0 0,1-1 0,-1 1-1,0-1 1,1 0 0,-1 1 0,0-1 0,1 0 0,-1 0 0,0 0-1,0 0 1,2-2 0,15-21 68,-12 15-49,0 0-92,0-1 0,-1 1 1,0-1-1,5-12 1,-10 19-101,1 1 0,0-1 0,-1 0 1,1 1-1,-1-1 0,0 0 1,0 1-1,0-1 0,0 0 0,-1-3 1,1 5-91,0-1 1,-1 1-1,1 0 0,-1 0 1,0-1-1,1 1 1,-1 0-1,0 0 0,0 0 1,0-1-1,0 1 1,0 0-1,0 0 0,0 1 1,0-1-1,0 0 1,0 0-1,-1 0 1,1 1-1,-2-2 0,-23-4-12762</inkml:trace>
  <inkml:trace contextRef="#ctx0" brushRef="#br0" timeOffset="1">0 364 13098,'0'0'6538,"115"0"-4810,-78-4-928,-1 4-328,-5 0-312,-10 0-160,-5 0-144,-6 14-488,-10 21-776,-21-1-561,0 6-4488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3:59.8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13538,'0'0'7210,"62"128"-6586,-57-103-136,-5-10-120,5-5-128,1-10-776,9-30-2024,-4-4 607,4-1-11426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00.2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14979,'0'0'7966,"7"12"-7268,34 60-351,-40-70-402,0-1-1,0 1 1,0-1 0,0 1-1,0-1 1,0 1-1,0-1 1,1 0 0,-1 0-1,1 1 1,-1-1-1,1 0 1,-1 0-1,1-1 1,0 1 0,-1 0-1,5 1 1,-1-1-391,1-1 1,0 1 0,0-1-1,8 0 1,-2 0 142,-8-1 273,-1 1 0,1-1 1,0 1-1,-1-1 0,1 0 1,-1-1-1,1 1 1,4-3-1,28-18 25,-11 6-26,3 4-571,0 1 0,1 1 0,31-7 1,-43 12-1272,-9 3 1561,1 1 0,0 0-1,10-1 1,26 3 2752,-15-1 470,-27 1-2592,0-1 1,0 1-1,0-1 0,1 1 1,-1 0-1,0 0 0,0 0 1,0 1-1,-1-1 0,1 1 1,0 0-1,0 0 0,4 3 0,14 9-1017,-15-13-4313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00.8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60 12898,'0'0'10114,"3"11"-9641,-3-8-441,10 39 429,4 54-1,-13-84-443,-1-3-16,0 0 0,1-1 0,0 1 0,0 0 0,1-1 1,1 1-1,4 10 0,-7-18-12,1 0 0,0 0 0,0 0 0,0 0 1,-1 0-1,1 0 0,0 0 0,0-1 0,1 1 0,-1 0 1,0-1-1,0 1 0,0-1 0,0 1 0,0-1 0,1 0 1,-1 1-1,0-1 0,0 0 0,1 0 0,1 0 0,2 0-11,-1 0-1,0 0 0,0-1 0,1 0 1,6-1-1,-3-2 36,1 1 1,-1-1-1,0 0 1,0-1-1,-1 0 0,11-8 1,39-41 147,-52 50-155,75-87 165,-10 11-255,-70 79 77,3-1-101,0-1 0,0 0-1,-1 0 1,1 0 0,-1 0 0,0-1 0,0 1 0,0-1-1,3-6 1,-5 5-944,-7 4-1209,7 1 2118,-19 0-5883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01.2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245 0 15563,'0'0'2216,"-7"29"-1303,-53 200 31,-91 283 896,142-480-1871,7-22-128,-1 0-1,0 0 0,-6 13 1,10-45-568,4 1 539,2-1 0,1 1 0,0 0 0,1 1 0,15-23 0,-13 23 86,68-119-1180,-62 112 908,2 1-1,41-45 0,-55 66 355,0-1 0,1 1-1,-1 1 1,1-1 0,0 1-1,0 0 1,0 0 0,1 1-1,-1 0 1,1 0 0,10-3-1,-17 6 47,0 0-1,1 0 0,-1 0 1,0 0-1,0 0 0,1 0 1,-1 0-1,0 0 0,0 0 1,1 0-1,-1 0 0,0 0 1,0 0-1,1 0 0,-1 0 0,0 0 1,0 0-1,1 0 0,-1 0 1,0 0-1,0 1 0,0-1 1,1 0-1,-1 0 0,0 0 1,0 0-1,0 1 0,1-1 1,-1 0-1,0 0 0,0 0 1,0 1-1,0-1 0,1 9 703,-1-3-298,-1 18 310,0 0 0,-1 0-1,-1 0 1,-2 0 0,-10 34-1,4-26-637,0-1 0,-2 0 0,-1-1 0,-20 30 0,33-58-143,-1 1 1,0-1 0,0 0 0,0 0 0,0 0-1,0-1 1,0 1 0,-1 0 0,1-1 0,-3 2 0,4-3-114,-1 1 1,1-1-1,0 1 1,-1-1 0,1 0-1,-1 1 1,1-1 0,-1 0-1,1 0 1,0 0 0,-1 0-1,1 0 1,-1 0-1,1-1 1,-1 1 0,1 0-1,0-1 1,-1 1 0,1-1-1,0 0 1,-2 0-1,-13-16-4177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01.5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14947,'0'0'6153,"104"123"-4985,-62-84 17,10-4-417,0-1-400,-5-4-152,0-6-216,-11-9-200,-9-10-280,-1-5-345,-26-25-455,0-14-1584,0 0-4106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01.9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21364,'0'0'2897,"99"128"-2897,-68-89-1337,-10-14-2415,-11-6-7059</inkml:trace>
  <inkml:trace contextRef="#ctx0" brushRef="#br0" timeOffset="1">256 330 14891,'0'0'6690,"-2"24"-5998,-1 0-481,-3 26 480,2 55-1,3-59-183,1 46-99,12 97 1,-2-97-465,-5-70-228,-1-13-341,-3-9 586,-1 0-1,0 0 1,0 0-1,0 0 0,0 0 1,0 1-1,0-1 0,0 0 1,0 0-1,1 0 0,-1 0 1,0 0-1,0 0 0,0 0 1,0 0-1,0 0 0,1 0 1,-1 0-1,0 0 0,0 0 1,0 0-1,0 0 0,0 0 1,1 0-1,-1 0 0,0 0 1,0 0-1,0 0 0,0 0 1,0 0-1,1 0 0,-1 0 1,0 0-1,0 0 0,0 0 1,0 0-1,0 0 0,0 0 1,1 0-1,-1 0 0,0-1 1,1 0-88,-1 0 0,1 0 0,0-1 0,-1 1 0,1 0 1,-1 0-1,0-1 0,1 1 0,-1-1 0,0 1 0,0 0 0,0-3 0,10-129-5648,-9 56-4510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02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1 115 17515,'0'0'3176,"19"-9"-2552,-3 3-581,122-48 594,-109 43-509,2 2 1,-1 2 0,1 0-1,0 2 1,38-1 0,-51 6-43,-11-1-33,0 1 0,1 0 0,-1 1 0,9 1 0,-15-2-30,1 1 1,0-1-1,0 1 0,0-1 0,0 1 1,0 0-1,-1 0 0,1 0 1,0 0-1,-1 1 0,1-1 0,-1 0 1,1 0-1,-1 1 0,0-1 0,1 1 1,-1 0-1,0-1 0,2 4 0,-1 4 103,1-1 0,-1 1 0,0-1 0,-1 1 0,0 0 0,-1 0 0,0-1 0,-1 11-1,1 1 3,0 6-62,-2 1 0,0-1 0,-2 0 0,-1 0 1,-1 0-1,-1-1 0,-19 46 0,24-66-132,-1 0-1,0 0 1,0 0 0,0 0-1,-7 8 1,7-11-33,1 0 1,0 0-1,0 0 0,-1 0 1,1-1-1,-1 1 0,0-1 1,1 0-1,-1 1 1,0-1-1,0 0 0,0-1 1,-3 2-1,-4-1-839,0 0-1,0-1 1,0 0 0,-16-2-1,-6-7-5393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59.37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135 0 14075,'0'0'7965,"1"26"-7337,1-12-541,5 176 594,-6-121-557,-1 71 67,-2-107-178,-1 0 0,-10 38 0,-20 46-474,25-92 203,8-23 201,-2 6-102,-1 0 0,0 0 0,0-1-1,-8 14 1,9-19-142,1 1-1,-1-1 1,0 0 0,0 0-1,0 0 1,0 0 0,0-1-1,-1 1 1,1-1-1,-1 1 1,1-1 0,-1 0-1,1 0 1,-1 0 0,0 0-1,1 0 1,-1-1 0,-3 1-1,-11 0-8205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02.59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3 159 14507,'0'0'7861,"23"-15"-7670,74-52 21,-74 52-126,30-15 0,-32 19-60,-12 7-25,18-10 15,-26 14-21,1-1 0,-1 1 0,1-1 0,-1 1 1,1 0-1,-1-1 0,1 1 0,-1 0 1,1 0-1,-1 0 0,1 0 0,-1 1 1,1-1-1,-1 0 0,4 2 0,-5-2 0,0 0-1,0 0 1,1 1-1,-1-1 1,0 0-1,0 1 1,0-1-1,0 0 1,0 1-1,0-1 0,0 0 1,1 1-1,-1-1 1,0 0-1,0 1 1,0-1-1,0 0 1,0 1-1,0-1 1,-1 0-1,1 1 1,0-1-1,0 0 1,0 1-1,0-1 1,0 1-1,-2 7-51,0 0 0,0 0 0,-1 0 0,0 0 0,-7 14 0,-28 40-654,19-33-4,-75 111-2864,68-106 3751,-58 61 1948,84-95-2080,6-2 314,29-19 986,56-42 1,28-37-976,-67 52-1202,-51 47 632,0 0 0,0 0 1,1-1-1,-1 1 0,0 0 0,0-1 1,0 1-1,-1-1 0,1 1 0,0-1 1,0 0-1,0-1 0,-1 2-201,0 0 0,0 0 1,0 0-1,0 0 0,0 0 0,0 0 0,0 0 1,-1 0-1,1 0 0,0 0 0,0 0 0,-1 0 1,1 0-1,-1 0 0,0-1 0,-12-12-9227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02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 1 16579,'0'0'3241,"-8"20"-3000,3-6-216,-6 14 34,1 0-1,2 0 0,-7 42 0,5 0 467,-1 106 0,11-142-225,4 122 799,-2-133-944,1 0 0,1 0-1,1-1 1,14 38 0,-10-40-32,0 0 1,17 28-1,-20-40-32,0 0 0,0 0-1,1 0 1,-1-1 0,2 0 0,-1 0 0,14 9-1,-9-9 119,-1-1 0,0-1 0,1 0 0,0-1 0,0 0-1,1-1 1,16 3 0,-3-3 547,0 0 0,42-3 0,-56 0-592,0-1 0,0 0 0,0-1 0,0 0 0,0-1 0,-1 0 0,1-1 0,-1 0 0,0-1 0,0 0 0,16-11 0,-24 14-208,-1 0 0,1-1 0,-1 1 0,1-1 0,-1 1 0,0-1 0,0 0 0,0 0 0,0 0 0,-1 0-1,1 0 1,-1-1 0,0 1 0,0 0 0,0-1 0,0 1 0,0-1 0,-1 1 0,0-5 0,0 1-586,0 0 0,-1 1 0,0-1-1,0 1 1,-1-1 0,1 0 0,-2 1-1,1 0 1,-6-11 0,-1 2-6234,-19-24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12.6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0 227 13354,'0'0'3321,"89"-29"-2401,-47-1 697,5 1-305,-6-1-448,1-4-184,0 9-312,-16 5-200,0 6-40,-11 4-112,-9 5-8,-12 5-648,-9 15-960,-11-1-5050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12.99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47 1 4304,'0'0'8668,"-1"25"-7497,1-1-771,-9 143 2347,-23 141 1982,29-292-5049,1-13-1134,6-30-110,11-28-4,3-9-3230,-3-4-5341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13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69 1 13098,'0'0'4085,"0"0"-4159,0 0 73,0 0 0,1 0 0,-1 0 0,0 0 1,0 0-1,1 0 0,-1 0 0,0 1 0,0-1 0,1 0 1,-1 0-1,0 0 0,0 0 0,0 1 0,1-1 0,-1 0 0,0 0 1,0 0-1,0 1 0,0-1 0,0 0 0,0 0 0,1 1 1,-1-1-1,0 0 0,0 0 0,0 1 0,0-1 0,5 49 56,-5 579 2765,-5-504-1962,5-124-853,0 0 1,0 1-1,0-1 0,0 0 0,0 0 0,0 1 0,0-1 0,0 0 0,0 0 0,0 1 0,0-1 0,0 0 0,-1 0 1,1 0-1,0 1 0,0-1 0,0 0 0,0 0 0,0 0 0,-1 1 0,1-1 0,0 0 0,0 0 0,0 0 0,0 0 1,-1 1-1,1-1 0,0 0 0,0 0 0,0 0 0,-1 0 0,1 0 0,0 0 0,0 0 0,-1 0 0,1 0 0,0 0 1,0 0-1,-1 0 0,1 0 0,0 0 0,0 0 0,-1 0 0,1 0 0,0 0 0,0 0 0,0 0 0,-1 0 0,1 0 1,0 0-1,0 0 0,-1-1 0,1 1 0,0 0 0,0 0 0,0 0 0,0 0 0,-1 0 0,1-1 0,0 1 0,0 0 1,0 0-1,-1-1 0,-1-3-143,0 0 1,0-1 0,0 1 0,1-1 0,-3-8 0,1 1-247,-27-106-4888,14 59-2847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14.0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44 4336,'0'0'13492,"11"0"-13069,61 0-184,-72 1-238,1-1 0,-1 0 0,0 0 0,1 0 0,-1 0 1,0 0-1,0 1 0,1-1 0,-1 0 0,0 0 0,0 0 0,1 1 1,-1-1-1,0 0 0,0 0 0,0 1 0,1-1 0,-1 0 1,0 1-1,0-1 0,0 0 0,0 1 0,0-1 0,0 0 0,0 1 1,1-1-1,-1 0 0,0 1 0,0-1 0,0 0 0,-1 1 0,1 15 21,0-10-31,0 1-267,-1 0 0,0 0 0,0 0 1,-1 0-1,0 0 0,-4 10 0,-11 20-5014,16-36 4439,12-1 3241,24-5 655,-35 6-3020,1-1 1,-1 0-1,1 1 1,-1-1-1,1 0 1,-1 1-1,0-1 1,1 0-1,-1 1 1,0-1-1,1 0 1,-1 1-1,0-1 1,1 1-1,-1-1 1,0 1-1,0-1 1,0 1-1,1-1 1,-1 1-1,0-1 1,0 1-1,0-1 1,0 1-1,0-1 1,0 1-1,0-1 1,0 1-1,0-1 1,0 2-1,-1 20 89,0-18-48,-1 9-78,-1 0 0,0 0-1,-1-1 1,0 1-1,-1-1 1,-1 0 0,-7 12-1,6-10-102,-7 14-24,-1-1-1,-27 35 1,42-60 857,3-4-180,10-7 146,19-15 148,99-102-223,-29 25-1005,-79 80 221,13-12-10,0 1-1,80-51 1,-110 80 172,0 0 1,0 0 0,1 0-1,-1 0 1,1 1-1,12-2 1,-19 4 19,1 0 0,-1 0 0,1 0 0,-1 0 0,1 0 0,-1 0-1,1 0 1,-1 0 0,1 0 0,-1 0 0,1 0 0,-1 1 0,1-1 0,-1 0 0,1 0 0,-1 0 0,0 1 0,1-1-1,-1 0 1,1 1 0,-1-1 0,0 0 0,1 1 0,-1-1 0,0 0 0,1 1 0,-1-1 0,0 1 0,0-1 0,1 1 0,-1-1-1,0 0 1,0 1 0,0-1 0,0 1 0,0-1 0,1 2 0,-1 22 606,-1-13-322,1-2-71,-1 1 0,-1-1 0,1 0-1,-1 1 1,-1-1 0,-5 13-1,-29 55 720,22-48-706,-46 81 226,52-97-441,0 0 0,-2 0 0,1-1 0,-1 0 0,-23 17 0,31-26-72,0-1 1,0 0 0,0 0 0,-1-1 0,1 1 0,-1-1-1,1 1 1,-1-1 0,0 0 0,-6 1 0,-23-1-3116,11-1-2486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14.4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17875,'0'0'4921,"119"108"-4056,-92-78-497,-7-6-296,-4-4-64,-6 0-8,-4-10-713,-12-10-679,-14 0-1256,-12 0-13324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14.7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277 1 16627,'0'0'1856,"-10"19"-1124,-68 124-415,52-99-216,14-24-40,-13 29 1,17-39-115,6-8 16,4-6 18,4-5 60,1 0 1,-1 1-1,2 0 0,-1 0 1,1 1-1,0 0 1,1 0-1,-1 1 1,1 0-1,1 1 1,10-5-1,-14 8-30,-1 0 1,1 1-1,0 0 0,0 0 0,0 1 1,0-1-1,0 1 0,7 1 0,11 0 61,-21 1-64,-1 0 0,1 0-1,-1 0 1,0 1 0,0-1-1,0 1 1,3 4 0,-1-1 0,-1-2-3,-1-1 0,0 1 0,0-1 0,-1 1 0,1 0 0,-1 0 0,0 0-1,1 0 1,-1 7 0,3 40 176,-4-27-83,2 210 979,-3-126-621,1 88 124,0-191-537,-2 21 55,2-24-91,-1-1 1,1 0-1,-1 0 1,1 1-1,-1-1 0,0 0 1,1 0-1,-1 0 1,0 0-1,0 0 1,0 0-1,0 0 0,0 0 1,0 0-1,0 0 1,0-1-1,-2 2 1,-5 3 27,-1-1-1,1 0 1,-1-1 0,0 0 0,0 0 0,-1-1 0,-15 3-1,12-4-27,-2 0-95,-27-1 1,37-1 22,0 1-1,0-1 1,0 0 0,0 0 0,1-1 0,-1 0 0,0 0 0,0 0-1,-7-5 1,-4-6-643,0-1-1,0-1 0,2-1 0,-14-18 0,-5-14-3873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15.7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97 129 13538,'0'0'3208,"-4"20"-2145,-1 5-661,1-3-31,-1-1-1,0 1 1,-14 31-1,7-23-172,6-13-103,0-1 0,-1 0 0,-13 20 0,20-36-95,0 0 1,0 0-1,0 0 1,0 0-1,0 0 1,0 0-1,0 0 1,-1 0-1,1-1 1,0 1-1,0 0 1,0 0-1,0 0 1,0 0-1,0 0 1,0 0-1,0 0 1,0 0-1,0 0 1,0 0-1,0 0 1,0 0-1,0 0 1,0 0-1,0 0 1,0 0-1,-1 0 1,1 0 0,0-1-1,0 1 1,0 0-1,0 0 1,0 0-1,0 0 1,0 0-1,0 0 1,0 0-1,0 0 1,-1 0-1,1 0 1,0 0-1,0 1 1,0-1-1,0 0 1,0 0-1,0 0 1,0 0-1,0 0 1,0 0-1,0 0 1,0 0-1,0 0 1,0 0-1,-1 0 1,1 0-1,0 0 1,0 0-1,0 0 1,0 0-1,1-3-14,0-1-1,0 1 1,0-1-1,0 1 1,0-1-1,1 1 1,-1 0-1,1 0 1,0 0-1,5-6 1,3-6-12,5-12-15,2 1 1,1 1-1,0 1 1,33-32-1,-48 53 20,0 0 0,1 0-1,-1 0 1,1 1-1,6-4 1,-10 6 24,0-1 0,1 1 0,-1 0 0,1 0-1,-1 0 1,1 0 0,-1 0 0,1 0 0,-1-1 0,1 1 0,-1 0 0,1 0 0,-1 1-1,0-1 1,1 0 0,-1 0 0,1 0 0,-1 0 0,1 0 0,-1 0 0,1 1-1,0-1 1,-1 1 27,1-1-1,-1 1 1,1 0-1,-1 0 1,0-1-1,1 1 1,-1 0 0,0 0-1,1 0 1,-1-1-1,0 1 1,0 0-1,0 0 1,0 0-1,0 0 1,0-1-1,0 3 1,0 18 494,1 1-232,-1 1-1,-1-1 1,-1 0 0,-1 1 0,-7 21-1,9-40-530,0 1 1,0 0-1,0-1 0,0 1 0,0 7 0,47-79-4642,0 5 3400,106-112 0,-149 171 1491,16-15-109,30-24-1,-44 38 208,0 1-1,0-1 0,0 1 0,1 0 0,-1 0 0,1 1 1,-1 0-1,1 0 0,0 0 0,0 1 0,0 0 0,7-1 1,-13 2-78,0 0 0,1 0 0,-1 0 0,0 0 0,0 0 0,0 0 0,1 0 0,-1 0 1,0 0-1,0 0 0,1 0 0,-1 0 0,0 0 0,0 0 0,0 0 0,1 0 0,-1 0 1,0 0-1,0 1 0,0-1 0,1 0 0,-1 0 0,0 0 0,0 0 0,0 0 0,0 1 1,1-1-1,-1 0 0,0 0 0,0 0 0,0 0 0,0 1 0,0-1 0,0 0 0,0 0 1,1 0-1,-1 1 0,0-1 0,0 0 0,0 0 0,0 1 0,0-1 0,1 7 291,-1 0 0,0 1 0,0-1-1,0 0 1,-1 0 0,0 0 0,0 0-1,-1 0 1,0 0 0,0 0 0,-7 12-1,0 0 215,-2-1 0,-24 34-1,31-47-517,0 0-1,0 0 1,0-1-1,-1 1 1,1-1-1,-1 0 1,0 0-1,0 0 1,-1 0-1,1-1 1,-1 0-1,0-1 1,0 1-1,0-1 1,0 0-1,0 0 1,0-1-1,0 0 1,-1 0-1,1 0 0,-7-1 1,14 12 122,1-8-103,0 1-1,0-1 1,1 0 0,0 1 0,0-1 0,0-1 0,1 1 0,-1 0 0,6 3 0,3 5 47,4 3 72,1 0 1,0-1-1,32 18 0,2 2 107,34 34 322,-68-54-249,36 21 0,-45-30-261,1-1 1,0 0-1,0 0 0,0-1 1,1 0-1,18 2 0,10-2 49,63-4 0,-64 0-186,4-1-744,1-2 0,59-14 0,-25-1-3117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16.2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47 1 8617,'0'0'11180,"0"4"-11262,0-3 92,0 109 1825,-16 130 1,8-181-1489,1 71-1,7-129-1042,-1-2 117,-2-9-400,-3-13-1459,0-11-3693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30.99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0 152 9337,'0'0'6857,"0"0"-6698,0 1 1,0-1 0,0 1-1,0-1 1,1 1 0,-1-1-1,0 1 1,0 0-1,0-1 1,1 0 0,-1 1-1,0-1 1,1 1 0,-1-1-1,0 1 1,1-1 0,-1 1-1,1-1 1,0 1 0,4 0 62,0 0 0,0 0 0,0 0 1,0 0-1,0-1 0,0 0 1,0 0-1,0-1 0,0 1 1,0-1-1,0 0 0,0 0 1,0-1-1,0 1 0,-1-1 1,1 0-1,0-1 0,-1 1 1,5-4-1,119-108 614,-96 84-3882,-45 42 704,-6 6-1552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4:59.70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0 335 12018,'0'0'5185,"124"-5"-4913,-60-25 952,11-11 433,-5-4-681,5-1-384,-5-5-304,-16 11-168,-12 4-48,-9 11-72,-12 10-88,-53 60-1640,-11 6-2169,0 5-11874</inkml:trace>
  <inkml:trace contextRef="#ctx0" brushRef="#br0" timeOffset="1">301 411 15443,'0'0'2139,"3"22"-2050,1-1-67,16 121 324,-13 86 1572,-5-81-1255,-1-16-575,-11-255-3999,5 79 1768,-1-31-3093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16.7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126 103 17411,'0'0'3189,"19"2"-2834,-4 0-301,-4 1-38,0-2 0,0 0 0,0 0 0,0-1 0,0 0 0,0 0 0,0-2 0,-1 1 0,1-1 0,13-5 0,66-30-99,8-2-369,-78 32 319,-1 1 1,1 1-1,21-2 1,-25 8-47,-15-1 175,-1 0 0,0 0 1,1 0-1,-1 0 0,0 0 0,0 0 0,1 0 0,-1 1 1,0-1-1,0 0 0,0 0 0,1 0 0,-1 1 1,0-1-1,0 0 0,0 0 0,1 1 0,-1-1 0,0 0 1,0 0-1,0 1 0,0-1 0,0 0 0,0 0 1,1 1-1,-1-1 0,-1 2 5,1 0 0,-1 0-1,1 0 1,-1 0 0,0 0 0,1 0 0,-1 0-1,0 0 1,-2 2 0,2-2 10,-10 14 35,-1 1-1,-1-2 1,0 1-1,-23 18 1,17-14-99,-132 112-2176,105-94 1461,-201 153 900,237-184 191,5-5-34,1 1 0,0 0 0,0 0 0,0 0 0,1 1 0,-6 5 0,8-6 567,7-6-466,14-6-158,0-2 0,-1 0 1,23-17-1,57-48 294,-81 61-503,256-184 101,-267 194-144,0 0 1,0 1-1,1 0 0,-1 1 0,1-1 0,0 2 0,0-1 0,0 1 0,0 0 1,15-1-1,-22 3 5,-1 0 1,1 0 0,-1 0-1,1 0 1,-1 0 0,1 0 0,-1 0-1,1 0 1,-1 0 0,1 1-1,-1-1 1,1 0 0,-1 0-1,1 0 1,-1 1 0,0-1-1,1 0 1,-1 1 0,1-1 0,-1 0-1,0 1 1,1-1 0,-1 1-1,0-1 1,1 1 0,-1-1-1,0 0 1,0 1 0,0-1-1,1 1 1,-1-1 0,0 1-1,0-1 1,0 1 0,0-1 0,0 1-1,0 0 1,0 3 5,0-1 1,0 0-1,-1 0 0,0 0 1,1 0-1,-2 3 1,-2 4 27,0-1 1,-1 1 0,0-1-1,-1 1 1,-8 10-1,-39 44 138,23-31 1,-92 104 380,-10 19-316,127-150-248,-11 10 0,16-16 17,0 0 0,0 0 0,0 0-1,0 0 1,0 0 0,-1 0 0,1 1-1,0-1 1,0 0 0,0 0-1,0 0 1,-1 0 0,1 0 0,0 0-1,0 0 1,0 0 0,0 0 0,-1 0-1,1 0 1,0 0 0,0-1-1,0 1 1,0 0 0,0 0 0,-1 0-1,1 0 1,0 0 0,0 0 0,0 0-1,0 0 1,0 0 0,-1-1-1,1 1 1,0 0 0,0 0 0,0 0-1,-2-13-819,4-24-2182,11-6-2747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17.1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1 163 15267,'0'0'3912,"3"18"-3458,2 5-222,13 83 855,-15-85-815,9 38-1,-10-54-264,0 0-1,-1 1 1,2-1-1,-1 0 1,0 0-1,1 0 1,0-1-1,0 1 1,1-1-1,-1 0 1,1 1-1,6 4 1,-7-7 10,0 0 1,0-1-1,0 1 1,1-1-1,-1 0 1,0 0-1,1 0 1,-1-1-1,1 1 0,3-1 1,39 0 394,-23-1-33,-7 1 9,-7 0-196,-1 1-1,0-2 1,1 1-1,-1-1 1,0-1-1,0 1 0,0-1 1,11-4-1,14-10 264,-2-1 1,43-31-1,5-2 33,-61 38-414,-13 8-68,1 0 0,0 1 0,0 0 0,10-5 0,-16 8-3,1 0-1,-1 0 1,0 0 0,1-1 0,-1 1 0,1 0 0,-1-1 0,0 1 0,1 0 0,-1-1 0,0 1 0,0 0-1,1-1 1,-1 1 0,0 0 0,0-1 0,1 1 0,-1-1 0,0 1 0,0-1 0,0 1 0,0-1-1,0 1 1,0 0 0,0-1 0,0 1 0,0-1 0,0 1 0,0-1 0,0 1 0,0-1 0,0 1 0,0-1-1,-8-24 3,6 18-58,-56-148-3316,27 64-596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17.9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204 1 15067,'0'0'7174,"-5"30"-6447,-9 47 340,-29 87 0,4-37-43,-46 140-424,76-234-623,3-12-2524,4-25 1190,2-16 437,1 1 49,0-1 0,2 1 0,6-28 0,22-58-1064,-21 73 1623,-2 7 118,-4 9 132,1 0 0,1 1 0,10-19 0,-7 15 72,8-11 657,-16 30-628,-1 0-1,0 0 1,0-1 0,0 1 0,0 0-1,1 0 1,-1-1 0,0 1 0,0 0-1,0 0 1,1-1 0,-1 1-1,0 0 1,0 0 0,1 0 0,-1 0-1,0 0 1,1-1 0,-1 1-1,0 0 1,0 0 0,1 0 0,-1 0-1,0 0 1,1 0 0,-1 0 0,0 0-1,1 0 1,-1 0 0,0 0-1,1 0 1,-1 0 0,0 0 0,0 0-1,1 0 1,-1 1 0,0-1-1,1 0 1,-1 0 0,0 0 0,0 0-1,1 1 1,-1-1 0,0 0 0,0 0-1,1 0 1,-1 1 0,0-1-1,0 0 1,0 0 0,0 1 0,1-1-1,-1 1 1,6 19 1900,-1 26-958,-2 0 0,-4 47 1,0-27-629,1 26-65,0 8-477,0-32-3564,1-80-19,8-19-598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18.2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1 256 16315,'0'0'4633,"130"-88"-3641,-73 49-520,-10 4-48,-10 6-280,-6 4-136,-5 10-8,-16 5-136,-4 5-224,-12 0-1472,-20 5-3729,5-4-8330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18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323 13 7161,'0'0'10014,"-3"-2"-9747,-11-8-83,14 10-180,0 0 0,0 0 0,-1 0 0,1 0 1,0 0-1,0 0 0,0 0 0,0 0 0,0 0 1,0 0-1,-1 0 0,1 0 0,0 0 0,0 0 1,0 0-1,0 0 0,0 0 0,0 0 0,0 1 1,0-1-1,-1 0 0,1 0 0,0 0 0,0 0 1,0 0-1,0 0 0,0 0 0,0 0 0,0 0 1,0 1-1,0-1 0,0 0 0,0 0 0,0 0 0,0 0 1,-1 0-1,1 0 0,0 0 0,0 1 0,0-1 1,0 0-1,0 0 0,0 0 0,0 0 0,0 0 1,1 0-1,-1 1 0,0-1 0,0 0 0,0 0 1,-1 9 1,1-8 12,-9 162 584,3-85-225,-4 59 560,-11 308 1454,21-409-2371,0-35-40,-7-1-24,3-1-161,0 1-1,0-1 1,-1 1 0,1-1 0,0-1 0,0 1 0,0 0 0,-6-4 0,-31-20-1576,23 12 968,6 6 325,1 1 296,1-1-1,0 1 1,0-2-1,0 0 0,1 0 1,-14-15-1,20 18 194,1 0 0,-1 1-1,1-1 1,0 0 0,0 0 0,0-1-1,1 1 1,-1 0 0,1 0 0,1-1-1,-1 1 1,1-1 0,0 1 0,0-1-1,1-6 1,0 8 51,0 0 0,0 0 0,0 0 1,0 0-1,0 0 0,1 0 0,0 1 0,0-1 0,0 1 0,0-1 0,0 1 1,1 0-1,0-1 0,-1 2 0,1-1 0,0 0 0,1 0 0,-1 1 0,0 0 1,7-4-1,-3 3 183,0 0 1,1 1-1,-1 0 0,1 0 1,0 0-1,0 1 1,0 0-1,-1 1 0,1 0 1,0 0-1,12 2 1,-19-2-230,0 1-1,0-1 1,0 0 0,1 1 0,-1-1 0,0 1 0,0-1 0,0 1 0,0-1 0,0 1 0,0 0 0,0 0-1,0-1 1,0 1 0,-1 0 0,1 0 0,0 0 0,0 0 0,-1 0 0,2 2 0,-1-1 2,0 1 0,0-1 0,-1 1 1,1-1-1,0 1 0,-1 0 1,0-1-1,0 1 0,0 3 0,0-1-37,-1 0-1,1 0 0,-1-1 1,0 1-1,-1 0 0,1-1 0,-1 1 1,0-1-1,0 1 0,-4 6 1,-7 4-733,-1-1 1,0 0 0,-24 17-1,-52 31-805,85-59 1701,4-2-23,0 0 0,-1 0 1,1 0-1,0-1 1,-1 1-1,1 0 1,0-1-1,-1 1 1,1-1-1,-1 1 0,1-1 1,-5 0 1114,15 0 112,2-3-1117,0 0 0,0-1 1,-1-1-1,0 1 0,13-8 0,22-11 86,-30 17-285,33-12 66,-44 17-118,-1 0-1,1 0 1,0 0 0,0 0-1,0 1 1,0 0-1,0 0 1,1 0 0,4 1-1,-8-1 14,-1 0 1,0 0-1,0 0 0,1 0 0,-1 0 0,0 0 0,1 1 0,-1-1 0,0 0 0,0 0 0,1 0 0,-1 0 1,0 1-1,0-1 0,1 0 0,-1 0 0,0 1 0,0-1 0,0 0 0,0 1 0,1-1 0,-1 0 1,0 0-1,0 1 0,0-1 0,0 0 0,0 1 0,0-1 0,0 0 0,0 1 0,1 7-69,0-1 0,0 1 0,-1 0 0,-1 0-1,1-1 1,-1 1 0,0 0 0,-1-1 0,0 1-1,0-1 1,-1 1 0,0-1 0,-6 12 0,-5-1 200,-1 0 1,-17 15 0,40-32 2280,4-1-2363,0-1 1,12-2-1,-19 1-164,0 1 1,0 0 0,-1 1 0,8-1 0,-14 7-928,-6 5 392,0 0 0,-1-1 0,0 0 0,-13 12 1,-23 16-3410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19.3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1 338 3952,'0'0'15540,"20"-7"-15035,-18 6-479,37-14 459,0-1 0,50-30 1,133-84 626,10 16-307,-222 108-1176,-7 4-27,-6 1-85,-88 28-5182,39-11 1572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19.6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245 3 12722,'0'0'4765,"7"0"-4736,-4-1-23,-1 1 0,-1-1 0,1 1 0,0 0 0,-1 0 0,1-1 0,0 1-1,-1 0 1,1 0 0,0 1 0,0-1 0,-1 0 0,1 1 0,0-1-1,-1 1 1,1-1 0,-1 1 0,1 0 0,-1-1 0,1 1 0,-1 0-1,1 0 1,-1 0 0,0 0 0,1 0 0,-1 1 0,0-1 0,0 0-1,2 3 1,1 6 154,0 1-1,-1 0 1,0 0 0,0 0-1,-1 0 1,0 12-1,0 69 458,-3-55-388,3 49 382,-1-17 664,-10 102 0,-1-82-489,10-86-756,-1 0-1,1 1 1,-1-1 0,0 0-1,0 1 1,0-1 0,0 0-1,-3 4 1,4-6-30,0-1 0,-1 1-1,1-1 1,0 1 0,-1-1 0,1 1 0,-1-1-1,1 0 1,-1 1 0,1-1 0,-1 1 0,1-1-1,-1 0 1,0 1 0,1-1 0,-1 0 0,0 0-1,1 0 1,-1 1 0,1-1 0,-1 0 0,0 0-1,1 0 1,-1 0 0,0 0 0,1 0 0,-1 0-1,0 0 1,1-1 0,-1 1 0,0 0 0,1 0-1,-1 0 1,1-1 0,-1 1 0,1 0 0,-1-1-1,0 1 1,1 0 0,-1-1 0,1 1 0,-1-1-1,1 1 1,0-1 0,-1 1 0,0-2-1,-2-1-153,0-1-1,1 1 0,-1-1 0,1 0 0,-3-6 0,-49-117-4075,32 59-1156</inkml:trace>
  <inkml:trace contextRef="#ctx0" brushRef="#br0" timeOffset="1">282 127 13898,'0'0'2969,"-47"118"-1505,16-74 257,4 5-625,1 0-464,0 1-344,-5-1-168,10-10-120,6 1-72,-1-16-464,-5-9-1072,11-10-977,-1-5-3208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20.0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11762,'0'0'8330,"146"108"-6738,-89-88-368,6-5-391,10-1 15,-5-9-128,-1 0-336,-9-5-288,-6 0-56,-16 0-40,-4 0-592,-27 0-568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20.8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1 139 16035,'0'0'6953,"114"-15"-6296,-77 0-249,-1-5-312,1 1-48,-11 4-48,-11 5-168,-9 5-312,-1 0-201,-5-5-191,-11 1-1680,-9-6-8067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21.4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221 40 15507,'0'0'3340,"-3"26"-3134,1-6-165,-9 167 636,11 218 2173,-1-373-2810,-1 0-1,-11 47 1,13-75-116,-1 0-1,0 0 1,0 0 0,0 0 0,-1 0-1,1 0 1,-1 0 0,0 0-1,-3 3 1,4-5-119,0-1-1,0 0 1,0 0 0,-1 0-1,1 0 1,0 0 0,-1 0-1,1-1 1,0 1 0,-1 0-1,1-1 1,-1 1 0,0-1-1,1 1 1,-1-1 0,1 0-1,-1 1 1,1-1 0,-1 0-1,0 0 1,1 0 0,-1-1-1,1 1 1,-1 0 0,0 0-1,-2-2 1,0 1-292,1-1 1,-1 1-1,1-1 0,-1 0 1,1 0-1,-1 0 0,1-1 1,0 1-1,0-1 0,0 0 1,-2-3-1,-6-6-1078,-11-21 0,10 15 1457,-10-15 1279,4-2 3676,17 33-4658,0 1 0,1-1 0,-1 0-1,1 0 1,0 0 0,-1 0-1,1 0 1,0 0 0,0 0 0,0 0-1,1 1 1,-1-1 0,0 0-1,1 0 1,-1 0 0,1 0-1,0 0 1,1-2 0,1-2-110,1 0 0,0 0 0,9-9 0,-8 9 107,44-52 335,161-185-33,40-5-923,-200 201-26,-1 6 1309,-50 52-852,0 0 0,0 0-1,-1 0 1,0-1 0,-5 13 0,0 2-1,-133 486 2238,123-449-1583,-14 100 0,29-151-815,-6 69-1680,17-161-3333,-8 80 5008,5-53-9570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00.09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0 183 12498,'0'0'2549,"17"-22"-2392,55-70 173,-67 84-154,1 0 1,1 1 0,-1 0 0,1 0-1,0 0 1,13-8 0,-16 13-39,0 0 0,1 1-1,-1 0 1,1 0 0,0 0 0,-1 0 0,1 1 0,0-1-1,-1 1 1,7 1 0,-8-1-128,0 1 1,1-1-1,-1 1 1,0 0-1,0 0 0,0 0 1,0 0-1,0 1 1,0-1-1,-1 1 1,1-1-1,0 1 0,-1 0 1,1 0-1,-1 1 1,0-1-1,0 0 0,0 1 1,0-1-1,0 1 1,0 0-1,-1 0 0,1-1 1,-1 1-1,2 3 1,4 51 125,0 98-1,-5-66-60,24 449 1630,-25-445-1599,-1-92-116,-1 4-1,-8-11-383,-8-13-1838,-26-34 0,6-1-2162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21.8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0 110 15131,'0'0'3245,"22"-16"-3051,71-48 629,-86 60-677,1-1 0,-1 1 0,1 1 0,11-4 0,-14 5-59,0 1 0,0 1-1,0-1 1,7 1 0,1-1 8,-12 1-85,16-1 58,0 0 1,-1 2-1,22 2 1,-34-3-65,1 1 0,-1 0 0,0 0 0,1 1 1,-1-1-1,0 1 0,0 0 0,0 0 0,0 1 0,0-1 1,-1 1-1,1 0 0,-1-1 0,1 2 0,-1-1 0,0 0 1,3 5-1,-2-1-5,0 0 1,-1 0-1,1 1 1,-1-1-1,-1 1 1,1 0-1,-1 0 0,1 12 1,-1 7 142,0 33-1,-2-50-123,-3 34 31,-2 0 1,-1 0 0,-21 69 0,18-76-48,8-32-5,0 1 0,1 0 1,-1-1-1,1 12 0,1-4-59,-1-13 67,0 1 0,0-1 1,0 1-1,1-1 0,-1 1 0,0-1 0,0 1 0,1-1 1,-1 1-1,0-1 0,1 1 0,-1-1 0,1 1 1,-1-1-1,0 0 0,1 1 0,-1-1 0,1 0 0,-1 1 1,1-1-1,-1 0 0,1 0 0,0 0 0,-1 1 1,1-1-1,-1 0 0,1 0 0,-1 0 0,1 0 1,0 0-1,-1 0 0,1 0 0,25 0 455,-19-1-376,6 1 49,1 0 0,0-1 0,0-1 0,-1 0 0,1-1 1,22-8-1,18-12-64,-48 20-192,-24 3-401,-80-19-3419,46 5-589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22.1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13986,'0'0'7994,"109"14"-7858,-77-9-80,-12 0-40,1 5-16,-5 0-160,-16 24-568,0-9-1424,-10 4-753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22.69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13594,'0'0'3674,"4"4"-2719,2 3-328,0 1 1,0 0-1,-1 1 0,0-1 0,5 12 1,-5-9-402,0 0 0,0 0 1,9 10-1,3 8-267,-17-28-16,0-1 0,0 0 0,1 1-1,-1-1 1,0 0 0,0 1 0,0-1 0,1 0 0,-1 1 0,0-1 0,0 0 0,1 0 0,-1 0 0,0 1 0,1-1 0,-1 0 0,0 0 0,1 0 0,-1 0 0,0 1 0,1-1-1,-1 0 1,1 0 0,-1 0 0,0 0 0,1 0 0,-1 0 0,0 0 0,1 0 0,-1 0 0,1 0 0,-1 0 0,1-1 0,0 1-139,0-1 1,-1 1-1,1-1 1,0 1-1,0-1 1,0 1-1,-1-1 1,1 0-1,0 0 1,-1 1-1,1-1 0,0 0 1,-1 0-1,1-1 1,9-16-2772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23.1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16931,'0'0'4929,"7"6"-4061,-2-2-793,11 10 80,2-1-1,20 13 1,-33-24-337,1-1-1,-1 1 1,1-1 0,0 0 0,0-1-1,-1 1 1,1-1 0,0 0 0,7-2 0,5 2-219,90 0-747,-106 0 1216,0 1 1,1 0-1,-1-1 1,0 1-1,0 0 0,0 0 1,-1 0-1,1 1 1,0-1-1,0 0 0,0 1 1,-1-1-1,2 3 1,7 4 202,-6-6-330,0 0 0,0-1 0,0 1-1,0-1 1,0 0 0,0 0 0,0 0-1,0-1 1,1 1 0,-1-1 0,0 0-1,6-1 1,1 0-186,0 0 1,-1-1-1,18-6 0,186-59 2777,-199 63-2276,0 1 0,0 1 0,0 0 1,0 1-1,0 0 0,1 1 0,14 2 0,-27-1-209,0-1-1,0 1 1,-1 0 0,1 0-1,0 0 1,-1 0 0,1 0-1,0 1 1,-1-1 0,0 1-1,1-1 1,-1 1 0,0 0-1,0 0 1,0 0 0,0 0-1,2 4 1,-4-6-57,0 1 0,0-1-1,0 0 1,0 0 0,0 0 0,0 1 0,0-1-1,0 0 1,0 0 0,0 0 0,0 1 0,0-1-1,0 0 1,-1 0 0,1 0 0,0 1 0,0-1-1,0 0 1,0 0 0,0 0 0,-1 0 0,1 0-1,0 0 1,0 1 0,0-1 0,-1 0 0,1 0-1,0 0 1,0 0 0,0 0 0,-1 0 0,1 0 0,0 0-1,0 0 1,0 0 0,-1 0 0,1 0 0,0 0-1,0 0 1,-1 0 0,1 0 0,0 0 0,0 0-1,0 0 1,-1 0 0,1 0 0,-15-2-595,8 1-357,-1-1 0,1 0 0,-7-3 0,-31-17-12998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24.7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89 1 16843,'0'0'9402,"-89"9"-19172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31.0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569 89 12658,'0'0'3718,"-5"3"-3102,-12 7-238,16-9-373,1-1 0,-1 1 0,1-1 0,-1 1 0,1-1 1,-1 1-1,1 0 0,0-1 0,-1 1 0,1-1 0,0 1 0,0 0 1,-1-1-1,1 1 0,0 0 0,0-1 0,0 1 0,0 0 0,0-1 1,0 1-1,0 0 0,0-1 0,0 1 0,0 0 0,0 0 1,0-1-1,0 1 0,1 0 0,-1-1 0,0 1 0,1-1 0,-1 1 1,0 0-1,1-1 0,-1 1 0,0-1 0,1 1 0,-1-1 0,1 1 1,-1-1-1,1 1 0,1 0 0,4-1 195,-3 0-25,-1 0-1,1 0 1,0 0-1,0 0 1,0 0-1,0-1 0,-1 1 1,1-1-1,0 0 1,-1 0-1,1 0 1,0 0-1,-1 0 1,5-3-1,2-3 157,-4 4-251,1-1-1,-1-1 0,0 1 0,0-1 1,0 0-1,-1 0 0,1 0 1,-1 0-1,-1-1 0,1 0 0,3-6 1,-7 11-73,0 1 0,0-1 0,0 1 1,0-1-1,0 0 0,0 1 0,0-1 1,0 0-1,0 1 0,0-1 0,0 1 1,0-1-1,0 1 0,-1-1 0,1 0 1,0 1-1,0-1 0,-1 1 0,1-1 1,0 1-1,-1-1 0,1 1 0,0-1 0,-1 1 1,1-1-1,-2 0 0,-14-9-3,15 10-5,-6-3-52,0 0-1,0 0 1,0 1-1,0 0 1,0 0 0,-12 0-1,-48 0-715,53 2 594,7 0 125,0 1 0,1-1 1,-1 2-1,1-1 0,-1 1 0,1 0 1,-1 0-1,1 1 0,0-1 1,0 2-1,-7 3 0,-3 5 20,0 1 0,-19 19 0,32-30 26,0 1 0,1 0 0,0 0 0,0 0 0,0 1 1,0-1-1,0 0 0,1 1 0,0-1 0,-1 1 0,1-1 0,0 1 0,1 0 0,-1 0 0,1-1 1,0 1-1,0 0 0,0 0 0,0-1 0,0 1 0,2 4 0,1 7-16,1 1 1,1-1-1,10 23 1,-11-28 31,2 5-14,8 17 10,-2 1-1,14 54 0,-18-40 72,-2 1 0,1 61 0,-6-66-3,0-14-38,-3 35 0,1-55-28,0 0 0,-1-1 0,0 1-1,-1-1 1,1 1 0,-1-1 0,-1 0 0,-6 10-1,5-9 11,-2 0-1,1 0 1,-1-1-1,0 0 1,-1 0-1,0-1 0,0 0 1,-1-1-1,0 1 1,-14 6-1,11-7 6,-1-1 0,0 0 0,0-1 0,0 0 0,0-1 0,0-1 0,-27 1 0,26-2-7,-3 0 23,0 0 0,1-1 0,-1-1 0,-17-4 0,30 4-3,-1 0 1,1 0-1,0-1 1,0 1-1,0-1 1,0 0-1,0 0 1,-6-5-1,8 5 6,0 0 0,0 0-1,0 0 1,0-1 0,0 1 0,1 0-1,-1-1 1,1 1 0,0-1-1,0 1 1,0-1 0,0 0 0,0 0-1,-1-5 1,1-2-19,0-1 0,1 0 0,0 0 0,1 1-1,0-1 1,1 0 0,0 0 0,0 1 0,1 0 0,1-1 0,0 1 0,6-11 0,7-11-43,2 1 1,27-35 0,-37 54 28,127-160-19,-112 145-23,2 0 0,1 3 0,57-43 0,-71 59-42,0 1 0,0 1 0,0-1 0,20-5 0,-26 10-246,0 0 0,1 0 0,-1 1 0,0 0 1,1 0-1,-1 1 0,1 0 0,-1 0 1,1 1-1,10 1 0,-16-1-60,0 0-1,1 1 1,-1-1-1,0 0 1,0 1 0,0-1-1,0 1 1,0-1-1,0 1 1,0 0-1,-1 0 1,1 0 0,-1 0-1,1 0 1,-1 0-1,0 1 1,0-1-1,1 3 1,1 0-1860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31.5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42 1 7497,'0'0'8855,"-2"0"-8599,-6 0-563,-17 0 5249,25 0-5069,-1 0 0,1 0 1,-1 0-1,1 1 0,0-1 0,-1 0 1,1 0-1,0 0 0,0 1 1,-1-1-1,1 0 0,0 1 1,0-1-1,-1 0 0,1 0 0,0 1 1,0-1-1,0 1 0,-1-1 1,1 0-1,0 1 0,0-1 1,0 0-1,0 1 0,0-1 0,0 0 1,0 1-1,0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32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138 30 13298,'0'0'5260,"-3"-1"-4581,-6-1-581,0 1-1,0 0 1,0 0-1,0 1 1,-17 1-1,22-1-72,1 0-1,0 1 1,0-1-1,0 1 1,0 0 0,-1 0-1,1 0 1,0 1-1,1-1 1,-1 1 0,0-1-1,0 1 1,1 0-1,-1 0 1,1 0 0,-1 0-1,1 1 1,0-1-1,0 1 1,-2 3 0,3-3-42,0 1 1,1 0-1,-1-1 1,1 1-1,0 0 1,0-1 0,0 1-1,1 4 1,0 4 17,-1-8 20,-1 0 0,2 0 1,-1-1-1,0 1 0,1 0 0,-1 0 1,1 0-1,0-1 0,0 1 0,1 0 1,-1-1-1,1 1 0,0-1 0,0 1 0,0-1 1,0 0-1,0 0 0,1 0 0,0 0 1,-1-1-1,1 1 0,0-1 0,0 1 1,0-1-1,6 3 0,-2-2 27,0 0 0,0-1 1,0 1-1,0-1 0,1-1 0,-1 0 1,1 0-1,-1 0 0,1-1 0,-1 0 0,1 0 1,-1-1-1,1 0 0,-1 0 0,1-1 1,-1 0-1,0 0 0,0-1 0,0 0 0,0 0 1,0 0-1,-1-1 0,0 0 0,1-1 1,-1 1-1,-1-1 0,1 0 0,-1-1 0,6-6 1,-11 12-21,1-1 0,-1 1 1,1-1-1,-1 0 1,1 0-1,-1 1 1,1-1-1,-1 0 0,1 0 1,-1 1-1,0-1 1,0 0-1,1 0 0,-1 0 1,0 0-1,0 1 1,0-1-1,0 0 0,0 0 1,0 0-1,0 0 1,0 1-1,0-1 0,-1 0 1,1 0-1,0 0 1,0 0-1,-1 1 0,1-1 1,-1 0-1,1 0 1,0 1-1,-1-1 1,0 0-1,1 1 0,-1-1 1,1 0-1,-1 1 1,-1-2-1,-2 0 36,0-1 0,-1 0 0,0 1-1,1 0 1,-7-2 0,6 2-141,-10-3-16,1 1-1,-23-3 1,-1-1-437,29 8 399,7 0-36,2-1 137,0 1 0,0 0 0,0 0 0,0 0 0,0 0 0,0 0 0,0 0-1,0 0 1,0-1 0,0 1 0,0 0 0,0 0 0,0 0 0,0 0 0,0 0 0,0 0-1,0 0 1,0-1 0,0 1 0,0 0 0,0 0 0,0 0 0,0 0 0,0 0 0,0 0 0,0 0-1,0-1 1,0 1 0,0 0 0,0 0 0,1 0 0,-1 0 0,0 0 0,0 0 0,0 0-1,0 0 1,0 0 0,0 0 0,0 0 0,0 0 0,1 0 0,-1-1 0,7-1-583,0-1 0,0 1 1,10-2-1,10-3 147,39-17-1488,-36 12-269,16-3-2785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32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48 6 1512,'0'0'11614,"0"0"-11573,0 0 1,0 0-1,0 0 0,0 0 0,1 0 1,-1 0-1,0 0 0,0 0 0,0-1 1,0 1-1,0 0 0,0 0 0,0 0 1,0 0-1,0 0 0,0 0 0,0 0 1,0 0-1,0 0 0,0 0 0,1 0 1,-1 0-1,0 0 0,0 0 0,0 0 1,0 0-1,0 0 0,0 0 0,0 0 1,0 0-1,0 0 0,0 1 0,0-1 0,0 0 1,0 0-1,0 0 0,0 0 0,1 0 1,-1 0-1,0 0 0,0 0 0,0 0 1,0 0-1,0 0 0,0 0 0,0 0 1,0 0-1,0 0 0,0 0 0,0 0 1,0 1-1,0-1 0,0 0 0,0 0 1,0 0-1,0 0 0,0 0 0,0 0 1,0 0-1,0 0 0,0 0 0,0 0 1,0 0-1,0 0 0,0 1 0,-2 2 229,0 0 0,-1-1 0,1 1-1,-1 0 1,-3 2 0,3-2 39,0 0 0,0 0 0,0 1 0,0-1 1,0 0-1,1 1 0,-4 7 0,4-5-284,0 0 0,1 0 0,0 1 0,1-1 0,-1 0 0,1 0 0,1 8 0,-1 2 3,0-13-14,0 0 0,0 0 0,1 0 0,-1 0 0,1 0 0,-1 0 0,1 0 0,0 0 0,0 0 0,1 0 1,-1 0-1,0 0 0,1-1 0,0 1 0,-1-1 0,1 1 0,0-1 0,1 1 0,-1-1 0,0 0 0,1 0 0,-1 0 0,1-1 0,-1 1 0,1 0 0,0-1 0,5 2 0,-2-1 100,-1-1 0,1 0 1,0-1-1,0 1 0,0-1 0,0 0 0,10-2 0,-12 2-69,-1-1 1,0 0-1,0 0 0,1 0 1,-1 0-1,0 0 1,0-1-1,0 1 0,0-1 1,-1 0-1,1 0 1,0 0-1,-1 0 0,5-5 1,-3 2 2,-1 0 1,1 0 0,-1-1 0,0 1-1,-1-1 1,1 0 0,-1 0 0,0 0-1,0 0 1,-1 0 0,0 0 0,0-7-1,0 9-18,-2 0 0,1 0 0,0 1-1,-1-1 1,1 0 0,-1 1 0,0-1 0,0 1-1,-1-1 1,1 1 0,-1-1 0,0 1-1,1 0 1,-2 0 0,1 0 0,0 0 0,0 0-1,-1 0 1,0 1 0,1-1 0,-4-2 0,2 2-51,-1 0 0,1 1 1,0-1-1,-1 1 1,1 0-1,-1 0 1,0 0-1,1 1 1,-1-1-1,0 1 1,0 0-1,0 1 1,-7-1-1,11 3-1036,4 10-1833,10-1-1228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33.1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74 16315,'0'0'2878,"13"20"-3130,42 61 350,-52-76-68,1 1 0,-1-2-1,1 1 1,1 0 0,-1-1 0,9 8 0,-11-11 32,1 0 0,-1 0-1,1 0 1,-1-1 0,0 1 0,1-1 0,-1 1-1,1-1 1,-1 0 0,1 0 0,3 0-1,-4 0-27,-1 0 0,0 0 0,1-1-1,-1 1 1,0 0 0,0 0 0,1-1-1,-1 1 1,0-1 0,0 0 0,1 1-1,-1-1 1,0 0 0,0 1 0,0-1-1,0 0 1,0 0 0,1-2 0,0 0 25,0 1 0,0-1 0,0 0 0,-1 0 0,0 0 0,1-1 0,0-4 0,1-3 71,-1-1-1,-1 0 0,0-20 0,0 26-97,-2 1 0,1 0 0,0 0 1,-1 0-1,0 0 0,0 0 0,-1 0 0,1 0 0,-1 0 1,-4-8-1,3 9 43,1 1-1,-1 0 1,0 0 0,0 0-1,0 0 1,0 0 0,-1 1 0,1-1-1,-1 1 1,1 0 0,-1 0 0,0 0-1,-7-2 1,4 2 15,-1-1 0,1 2-1,0-1 1,-1 1 0,-7-1-1,15 18-464,-1 16 216,0-12-272,3 35-1,0-49 331,-1-1 0,1 0 0,0 0 0,0 0 0,0 0-1,0-1 1,1 1 0,0 0 0,0-1 0,0 0 0,1 0-1,0 0 1,-1 0 0,7 4 0,-7-6-89,0 0 0,0-1 0,1 1 0,-1-1 0,1 0 0,-1 1 0,1-1 0,0-1 0,-1 1 0,1-1 0,0 1 0,0-1 0,0 0 0,-1 0 0,8-2 0,8 1-1608,8 1-2166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00.43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12634,'0'0'5973,"9"19"-5523,26 62-134,-32-75-285,-1 0 1,-1 1-1,1-1 0,-1 1 0,0 0 0,-1-1 0,1 1 0,-2 11 0,0 0 17,1 66 95,0-82-122,1-1 0,-1 0 0,0 1 0,1-1 0,-1 0 1,0 1-1,1-1 0,0 0 0,-1 0 0,1 1 0,0-1 0,-1 0 0,1 0 0,0 0 0,0 0 0,0 0 1,0 0-1,0 0 0,0 0 0,0-1 0,1 1 0,-1 0 0,0-1 0,0 1 0,1 0 0,-1-1 0,0 0 1,0 1-1,1-1 0,-1 0 0,2 1 0,7 0 239,-1 0 0,0 0-1,14-2 1,-13 1-291,-4 0-2203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33.6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183 1 14091,'0'0'5253,"4"3"-4852,14 10-17,-3-5 178,-26-8-993,1 0 1,-1 1-1,1 0 0,-16 4 1,19-2 425,1 0-1,-1 1 1,1-1 0,-1 1 0,1 0 0,0 1-1,1 0 1,-1 0 0,1 0 0,0 0 0,-8 13-1,4-5 211,1 0-1,1 0 1,0 1-1,-9 26 0,9-17-48,1 1-1,2 0 1,0 0-1,1 0 0,1 0 1,3 37-1,0-55-62,-1-1 0,1 1-1,1-1 1,-1 1-1,1-1 1,0 0 0,0 1-1,0-1 1,1 0-1,0 0 1,0-1 0,0 1-1,1-1 1,-1 1-1,1-1 1,0 0 0,0 0-1,1-1 1,-1 1-1,1-1 1,0 0 0,0 0-1,0-1 1,0 0-1,0 1 1,11 2 0,-1-3 208,-1-1 0,1 0 0,29-2 1,-34 0-180,0 0-20,-1 0 1,1-1-1,-1 0 0,1 0 1,-1-1-1,0 0 0,0-1 1,10-5-1,2-3 7,-1-1-1,21-18 1,-12 5-216,-27 23-370,0 1 0,-1-1 0,1 1 0,0-1 1,-1 1-1,2-5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34.4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15211,'0'0'5518,"5"7"-5480,-3-2 70,0 0 0,-1 0 0,0 0 1,0 0-1,1 10 0,0 2 261,14 106 747,-16-122-1141,0 1-1,1 0 0,-1 0 0,0-1 0,1 1 1,-1 0-1,1 0 0,0-1 0,-1 1 0,1-1 1,0 1-1,0-1 0,2 3 0,-2-3-79,0-1-1,-1 1 0,1-1 0,0 0 1,0 1-1,0-1 0,-1 0 0,1 0 1,0 0-1,0 0 0,0 0 0,0 0 1,0 0-1,0 0 0,-1 0 1,1 0-1,0 0 0,0 0 0,0 0 1,0-1-1,-1 1 0,1 0 0,0-1 1,0 1-1,0-1 0,-1 1 0,1-1 1,0 1-1,-1-1 0,2 0 0,1-2-594,0 1 0,-1-1 0,1 0 0,-1 0 0,5-5 0,9-21-6089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34.84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15443,'0'0'5353,"42"39"-5353,-32-29-1776,6-10-2937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35.1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58 0 10594,'0'0'12113,"-6"24"-11647,-20 79-290,19-73-152,1 1 0,-2 47-1,4-35-39,3 16-608,14-58 204,-6-1 402,0-1 1,0 0-1,0-1 1,0 1-1,0-1 0,0-1 1,13-5-1,-17 7 12,12-6 0,1 2-1,21-5 0,-30 8-14,0 1 0,1 0 1,-1 0-1,1 1 0,-1 0 0,1 0 0,12 3 1,-19-3 19,0 1 1,0-1-1,1 1 1,-1-1 0,0 1-1,0 0 1,0-1-1,0 1 1,0 0-1,0 0 1,0 0 0,0 0-1,0 0 1,0 0-1,0 0 1,-1 0 0,1 0-1,0 0 1,0 2-1,8 29 76,-2-8 4,-5-19-1,0 1 0,0 0 1,-1 0-1,0 0 0,0 0 0,0 0 0,-1 11 0,0-16-29,0 0 0,0 0-1,-1 0 1,1 0-1,-1 0 1,1 0 0,-1 0-1,1 0 1,-1 0-1,1 0 1,-1-1 0,0 1-1,0 0 1,1 0 0,-2 0-1,-15 12 334,16-12-343,-43 27-708,-63 30 0,93-51-90,-18 9-3193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35.52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1 14595,'0'0'6046,"2"23"-5655,0-2-286,5 132 469,-9-67-57,-16 120 0,15-193-919,4-20-1173,0-13-1025,-1-12-1910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35.85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 16235,'0'0'4889,"115"-10"-4481,-100 10-192,1 0-120,-6 0-96,-10 10-456,-5 9-1744,-11-4 143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36.1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44 10322,'0'0'6833,"3"4"-6137,7 13 172,-9-17-766,-1 1 0,1-1 0,0 1 0,-1-1 0,1 1 0,-1-1 0,1 1 0,0-1 0,-1 0 0,1 0 0,0 1 0,-1-1 0,1 0 0,0 0 0,0 0 0,-1 1 0,1-1 0,0 0 0,0 0 0,-1 0 0,1 0 0,0-1 0,0 1 1,0 0-1,6 0 191,3 2-91,1 0-1,0-1 1,0-1 0,0 1 0,12-2 0,3 0 68,5-1 21,0-2 0,-1-1 0,1-1-1,38-13 1,-34 9 276,1 1 1,49-6-1,-28 11-462,-56 4-350,-6 3-175,-6 4-556,-1-1 0,0-1 0,0 0 0,-16 3 0,-32 7-10647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37.5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14715,'0'0'7769,"84"44"-6993,-63-24-231,-1-5-329,1 5-64,-5-11-56,-11 1-96,0-5 0,-5 0-96,0 5-384,-10 29-145,-21-4-519,-1-1-4553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37.9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0 168 11258,'0'0'5002,"11"6"-3956,39 17 141,-46-21-1040,1-1 1,-1 0 0,0 0 0,1 0 0,-1 0 0,1-1 0,-1 0-1,1 0 1,0 0 0,5-1 0,0 0 130,1 0-31,-1-1 0,0 0 0,1-1 0,-1 0 0,0-1 0,12-5 0,55-34 578,-52 28-642,0 0-4,75-41 463,-78 45-583,1 1 1,35-11-1,-53 19-134,-1 1 1,1 0-1,0 0 0,9 0 1,-14 1 57,0 0 0,0 0 1,0 0-1,0 0 1,1 0-1,-1 0 1,0 0-1,0 0 1,0 0-1,0 0 1,1 0-1,-1 0 1,0 0-1,0 0 1,0 1-1,0-1 1,0 0-1,1 0 1,-1 0-1,0 0 1,0 0-1,0 0 1,0 0-1,0 1 0,0-1 1,0 0-1,1 0 1,-1 0-1,0 0 1,0 0-1,0 1 1,0-1-1,0 0 1,0 0-1,0 0 1,0 0-1,0 1 1,0-1-1,0 0 1,0 0-1,0 0 1,0 1-1,0-1 1,0 0-1,0 0 1,0 0-1,0 0 0,0 1 1,0-1-1,0 0 1,-1 0-1,1 0 1,0 0-1,0 1 1,-1 4-412,-1 0 0,1 0 1,-1 0-1,-1 0 0,1 0 1,-1 0-1,1-1 0,-1 1 0,0-1 1,-1 0-1,-6 7 0,-24 22-9073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38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17411,'0'0'2425,"4"24"-2397,10 78 61,-9-68-66,-2 68-1,-3-86-508,2-35-754,1 0 0,0 0 0,10-29 1,-8 28 798,-2 8 681,1 0 1,0 1-1,0-1 1,1 1-1,0 0 1,1 0-1,1 1 1,0 0-1,0 0 1,1 0-1,17-16 1,-23 24-151,0 1 1,1 0-1,-1-1 0,0 1 1,1 0-1,0 0 1,-1 0-1,1 1 1,-1-1-1,1 1 1,0-1-1,0 1 1,-1 0-1,1 0 0,0 0 1,-1 0-1,4 1 1,-6-1-85,1 0 0,-1 1 1,1-1-1,-1 0 0,0 0 1,1 0-1,-1 0 0,0 1 0,1-1 1,-1 0-1,0 0 0,1 1 1,-1-1-1,0 0 0,0 1 0,1-1 1,-1 0-1,0 1 0,0-1 0,0 0 1,0 1-1,1-1 0,-1 0 1,0 1-1,0 0 0,2 8 105,0 0 1,-1 1-1,0 0 0,-1-1 0,0 15 0,-1-5-66,1-10-101,-1 0 0,0 0-1,-1 0 1,0 0 0,0-1 0,-1 1-1,0-1 1,-1 1 0,-8 14 0,3-9-327,0-1 0,-1 0 1,0 0-1,-19 17 1,20-23 1052,17-7-300,22-5 236,-25 4-1156,1-1 0,-1 1 0,10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01.01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14835,'0'0'7465,"64"5"-6465,-37 0-455,0 0-345,0-5-64,-11 5-136,0-5-48,-16 15-384,-11 26-921,-16-1-591,-10 1-14116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38.6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17475,'0'0'3209,"36"143"-3209,-20-94 0,-6 0 184,1-4 80,-1-6-96,6-5-160,-6-14-16,1 0-96,4-20-928,-4 0-1177,-1 0-2264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39.0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0 144 16835,'0'0'2340,"26"1"-2232,85-1-39,-97 0-6,1-2 0,-1 0-1,1-1 1,-1 0 0,0-1 0,0 0 0,16-8 0,-15 5-39,176-75 77,-180 78-112,0-1 0,1 1 0,-1 1 0,1 0 0,0 1 0,0 0 0,0 1 0,15 0 0,-26 1 5,1 0 1,-1 0-1,1 0 0,0 0 0,-1 0 0,1 0 0,-1 1 0,1-1 1,0 0-1,-1 1 0,1 0 0,-1-1 0,1 1 0,-1 0 0,0-1 1,1 1-1,-1 0 0,0 0 0,0 0 0,2 2 0,-1 0 7,0 1 0,-1-1-1,1 1 1,-1 0 0,0-1 0,0 1-1,1 5 1,3 24 109,-1 1 0,-2-1 0,-4 63 0,-6-10 234,-30 145 0,34-214-260,3-8 14,-1 0 0,0-1 1,0 1-1,-1 0 0,0-1 1,-7 13-1,9-20-76,0 0 1,-1 0-1,1 0 0,0 0 0,0 0 1,-1 0-1,1 0 0,0-1 0,-1 1 1,1 0-1,-1-1 0,1 1 0,-1-1 1,1 1-1,-1-1 0,1 0 0,-1 0 1,1 0-1,-1 0 0,1 0 0,-1 0 1,-1 0-1,-3-1-367,0 0-1,1 0 1,-1 0 0,-9-4-1,-17-12-5090,1-3-8017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39.5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35 9450,'0'0'10639,"0"0"-10619,1 0-1,-1 0 0,0 0 0,0 0 0,0 0 0,0 0 1,0 0-1,0 0 0,0 0 0,0 0 0,1-1 1,-1 1-1,0 0 0,0 0 0,0 0 0,0 0 0,0 0 1,0 0-1,1 0 0,-1 1 0,0-1 0,0 0 1,0 0-1,0 0 0,0 0 0,0 0 0,0 0 1,0 0-1,1 0 0,-1 0 0,0 0 0,0 0 0,0 0 1,0 0-1,0 0 0,0 0 0,0 1 0,0-1 1,0 0-1,0 0 0,0 0 0,1 0 0,-1 0 0,0 0 1,0 0-1,0 1 0,0-1 0,0 0 0,0 0 1,0 0-1,0 0 0,0 0 0,0 1 0,15 55 1279,-9-38-1187,-4-9-91,1 0 0,0 0 0,0-1 0,1 1-1,7 12 1,-10-20-32,0-1-1,-1 1 1,1 0-1,0-1 1,0 1 0,-1-1-1,1 1 1,0-1-1,0 0 1,0 1-1,0-1 1,-1 0-1,1 1 1,0-1-1,0 0 1,0 0-1,0 0 1,0 0 0,0 0-1,0 0 1,0 0-1,0 0 1,-1 0-1,1 0 1,2-1-1,-1 0-34,1 1 0,0-1-1,-1 0 1,1-1 0,-1 1-1,1 0 1,3-4 0,8-6-57,25-20-36,-36 29 122,0 0 0,1 0 0,-1 1 0,0-1 0,1 1 0,-1 0 0,1 0 0,0 0 0,-1 0 0,8 0 0,-10 1 54,1 0 0,0 0-1,-1 1 1,1-1 0,-1 1 0,1-1-1,0 1 1,-1 0 0,1-1-1,-1 1 1,1 0 0,-1 0 0,0 0-1,1 0 1,-1 0 0,0 0-1,0 1 1,0-1 0,0 0 0,0 1-1,0-1 1,0 1 0,0-1-1,0 1 1,0 1 0,0-1 27,0 0 0,1 0 1,-1 1-1,1-1 0,-1 0 1,1 0-1,0-1 0,0 1 0,2 1 1,-4-2-51,1-1 0,0 1 1,0-1-1,0 0 1,0 1-1,-1-1 0,1 0 1,0 0-1,0 1 1,0-1-1,0 0 0,0 0 1,0 0-1,0 0 1,0 0-1,0-1 0,0 1 1,-1 0-1,1 0 1,2-1-1,-1 0-4,0-1 0,0 1 1,0 0-1,0-1 0,0 1 1,0-1-1,0 1 0,-1-1 1,2-2-1,15-21-1109,24-46 0,-16 22-5142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40.1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12586,'0'0'6250,"0"137"-4586,0-78-472,0 0-632,0 1-360,0 4-88,5-10-16,6-5-88,-1-10-8,6-14-168,0-25-1040,-1 0-1457,-4-15-1615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40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9962,'0'0'6233,"16"-1"-5700,7-1-360,58 0 781,-80 2-892,0 0 0,0 0 1,-1 0-1,1 0 0,0 0 0,0 1 0,-1-1 0,1 0 1,0 1-1,0-1 0,-1 0 0,1 1 0,0-1 1,-1 1-1,1-1 0,-1 1 0,1-1 0,-1 1 0,1 0 1,-1-1-1,2 2 0,6 17 1054,-6-12-930,7 19 268,-1-1-1,-2 2 1,0-1 0,2 37-1,-3 104-237,-5-161-218,0-62-2498,0 17-3300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40.8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10 13378,'0'0'4948,"20"-1"-3768,69-6-149,-68 6-531,26 1-1,-42 0-426,-1 1 1,1 0-1,0 0 1,0 0-1,-1 1 1,1 0-1,8 4 1,-10-4-41,0 0 0,-1 0 0,1 0 1,0 1-1,-1-1 0,1 1 0,-1-1 0,0 1 0,0 0 1,0 0-1,0 0 0,-1 0 0,1 0 0,-1 0 0,0 1 1,0-1-1,0 0 0,1 5 0,0 6 66,0 0 0,-1 1 0,-1 15 0,-1-17-81,1-6-17,0-1 1,-1 1-1,0-1 0,0 1 1,0-1-1,-1 0 0,0 1 1,0-1-1,-1 0 0,-6 10 1,7-12-259,0-1 1,-1 1 0,0-1-1,0 0 1,0 0 0,0 0-1,0 0 1,-1 0 0,1-1 0,-1 1-1,0-1 1,0 0 0,0 0-1,0-1 1,0 1 0,0-1-1,-5 1 1,-17 0-5263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41.1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 1 18115,'0'0'2954,"12"11"-2848,37 38-80,-48-47-27,0-1-1,1 1 0,-1-1 0,0 1 1,0 0-1,0 0 0,0 0 0,0-1 1,0 1-1,-1 0 0,1 0 0,0 0 1,-1 0-1,0 0 0,1 0 0,-1 0 1,0 0-1,0 0 0,0 0 1,-1 0-1,1 3 0,-1 4-17,1-1-197,-1 0 0,1 1 0,-1-1 0,-1 0 0,0 0 0,0 0 0,-5 12 0,3-12-935,0 0 0,0 0 0,-11 13 0,1-1-1378,-4 4-745,3-8 10601,19-16-6649,-1 0 0,1-1-1,-1 0 1,1 1 0,5-3 0,27-15 1035,-2 2-1524,-32 16-739,-2 9-7082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41.5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19316,'0'0'3144,"21"142"-2784,-16-97-120,6-6-128,-1-5-24,1-14-88,-1-5-8,-5-15-528,6 0-544,-1-20-952,-5-4-793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41.9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1 222 7073,'0'0'11470,"24"-13"-11765,156-86 1163,-137 75-589,2 2 1,89-31 0,-125 51-270,0-1 0,0 1 0,0 1 0,0 0 1,1 0-1,-1 1 0,15 1 0,-24-1-7,1 0 0,0 0 0,-1 0 0,1 0 0,-1 0 0,1 1 0,-1-1 0,1 0 0,-1 0 0,1 1 0,-1-1 0,1 0 0,-1 1 0,1-1 0,-1 1 0,0-1 0,1 0 0,-1 1 0,1-1 0,-1 1 0,0-1 0,0 1 0,1-1-1,-1 1 1,0-1 0,1 2 0,-1 16 180,0-11-73,0 7 59,0 1 0,-2 0-1,0-1 1,0 1 0,-1-1-1,-1 0 1,-10 26 0,-5 5-88,7-15-167,-1 0-1,-1 0 0,-2-1 0,-24 33 1,34-54-443,-1-2 0,1 1 0,-2-1 0,1 0 0,-1 0 0,0-1 0,0 0 0,0 0 1,-1-1-1,1 0 0,-1 0 0,0-1 0,0-1 0,-1 1 0,1-1 0,-11 0 0,-3-1-2180</inkml:trace>
  <inkml:trace contextRef="#ctx0" brushRef="#br0" timeOffset="1">74 139 17875,'0'0'4329,"0"142"-4257,0-117-64,0-5-8,0-11 0,0-4-272,5-24-920,5-16-2769,6-9-3392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42.2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84 0 6857,'0'0'16027,"-5"118"-15627,0-88 601,5-6-457,-5 1-376,5-10-160,0-1-8,-6-4-144,1 0-464,0 5-321,-16-5-487,5 0-1480,1-6-2362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01.99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1 139 12482,'0'0'2018,"2"4"-1975,0 1-2,-1-3 2,0 0 0,0 0 0,0 0 0,-1 0-1,1 1 1,-1-1 0,1 0 0,-1 0-1,0 1 1,0 3 0,2 17 1394,5 34-1,1 4-348,-3 62 55,-3-193-4482,18-119 0,-18 178 3310,0 0 0,1 1 0,0-1 0,1 1 0,0 0 0,0 0 1,11-17-1,-11 23 313,-1-1 1,1 0-1,0 1 1,0 0-1,0-1 1,1 2 0,0-1-1,0 0 1,-1 1-1,2 0 1,-1 0-1,0 1 1,1 0-1,-1-1 1,1 2-1,6-2 1,3 0-2,0 1-1,1 1 1,-1 1-1,23 1 1,-36 0-261,0 0 0,0-1 1,1 1-1,-1 0 0,0 0 0,-1 0 1,1 0-1,0 1 0,0-1 0,0 0 1,-1 1-1,1-1 0,-1 1 0,1 0 1,-1 0-1,1-1 0,-1 1 0,0 0 1,0 0-1,0 0 0,0 0 0,0 0 1,0 4-1,2 3 55,0 1 0,-1-1 0,-1 1 1,1 10-1,-1-7-20,-1 1 0,0 0 0,-1-1 0,-1 1 0,0-1 0,-1 1 0,-7 19 0,7-24-157,0-1-1,-1 0 1,0 0 0,-1 0 0,0 0 0,0-1 0,-1 0-1,0 0 1,0 0 0,0-1 0,-1 0 0,-11 8-1,16-12-2,-1 0 0,0-1 0,0 1-1,0-1 1,0 0 0,-6 2 0,8-3 82,1 0 0,-1 0 0,1 0 0,-1 1 0,1-1 0,-1 0 0,0 0 0,1 0 1,-1 0-1,1 0 0,-1 0 0,1-1 0,-1 1 0,1 0 0,-1 0 0,1 0 0,-1 0 1,1-1-1,-1 1 0,1 0 0,-1 0 0,1-1 0,-1 1 0,1 0 0,-1-1 0,1 1 1,0 0-1,-1-1 0,1 1 0,0-1 0,-1 1 0,1-1 0,0 1 0,0-1 0,-1 1 1,1-1-1,0 1 0,0-1 0,0 1 0,0-1 0,0 1 0,0-1 0,-1 1 0,1-1 1,1-1-1,-2-7-17,1 0 0,1 0 1,0 0-1,0 0 0,1 0 1,0 0-1,4-12 0,4-1 31,1 0 0,1 1-1,1 1 1,1 0-1,0 1 1,2 0-1,0 1 1,33-28 0,-39 39 108,0 1 1,1 0 0,0 0-1,0 1 1,1 1-1,-1 0 1,1 0 0,0 1-1,16-2 1,-13 4 169,0 0 1,22 2-1,-8-1-222,-23 1-42,0-1-1,-1 1 1,1 0-1,-1 1 0,1-1 1,-1 1-1,0 0 1,1 0-1,-1 1 0,0-1 1,7 6-1,-2 0 142,1 0 0,-1 1 1,15 17-1,-21-21-121,0 0 1,-1 1-1,0-1 1,0 0 0,-1 1-1,1 0 1,-1 0-1,0 0 1,-1 0 0,0 0-1,0 0 1,0 0-1,0 0 1,-1 0 0,0 0-1,0 0 1,-1 1 0,0-1-1,-2 10 1,-1 0-29,-1-1 1,0 0-1,-1 0 0,-1 0 1,0-1-1,-11 17 1,7-16-5,1 0 0,-1-1 0,-1 0 0,-16 13 0,24-22 8,-1-1-1,-1 0 1,1 0 0,0-1 0,-1 1 0,0-1-1,0 0 1,0-1 0,0 0 0,0 0 0,-1 0 0,1 0-1,-1-1 1,-10 0 0,17-1 4,-1 0 0,0 0 0,0 0 0,0 0 0,0 0 0,1-1 0,-1 1 0,0 0 0,0-1 0,0 1 0,1 0-1,-1-1 1,0 1 0,1-1 0,-1 0 0,0 1 0,1-1 0,-1 1 0,1-1 0,-1 0 0,1 1 0,-1-1 0,1 0 0,-1 0 0,1 1 0,0-1 0,-1 0 0,1 0 0,0 0 0,0 0 0,-1 1 0,1-1 0,0 0-1,0 0 1,0-1 0,0-5 45,0 0 0,0 0 0,2-11 0,-1 11-57,2-6 9,-1 1 1,2 0-1,0 0 0,0 0 0,1 0 0,0 1 0,9-14 0,54-75-35,-35 55-67,15-26-1312,-9 12-3434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42.5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66 13066,'0'0'5822,"7"0"-3699,-2 0-1846,53 1 2290,82-11 0,279-44-1094,-401 52-2380,-24 2-821,-32 4-2017,-3 8-4144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43.0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204 1 16915,'0'0'8834,"0"9"-8834,0 1-128,0 20-40,-16 4-216,-15 15-1056,-26 25-897,5-15-2824,5 0-5233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43.4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0 178 10402,'0'0'9327,"23"-1"-7912,74-9-396,-84 8-832,-1-1 0,1 0 0,-1-1 0,0 0 0,15-8 1,-13 6-36,48-25 181,73-50-1,-119 71-367,-7 3-514,-9 7 464,0-1 1,0 1-1,0 0 1,0 0-1,-1-1 1,1 1-1,0 0 1,0 0-1,-1 0 1,1 0-1,0-1 1,0 1-1,-1 0 1,1 0-1,0 0 1,0 0-1,-1 0 1,1 0-1,0 0 0,-1-1 1,1 1-1,0 0 1,0 0-1,-1 0 1,1 0-1,0 0 1,-1 1-1,1-1 1,0 0-1,-1 0 1,1 0-1,0 0 1,-1 0-1,-18 0-4861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43.7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 0 12978,'0'0'6019,"0"21"-6005,0 138 494,0 258 2046,-5-341-2451,5-272-6272,0 108 212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44.09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73 57 16779,'0'0'2262,"-8"24"-1354,-25 80-701,25-84-133,2 0 0,1 0 0,1 1 0,0 0 0,2 0 1,-1 21-1,3-41-77,0 0 1,0 0 0,0 0 0,0 0-1,0-1 1,1 1 0,-1 0-1,0 0 1,0 0 0,1 0 0,-1-1-1,0 1 1,1 0 0,-1 0 0,1-1-1,-1 1 1,1 0 0,-1-1-1,1 1 1,-1-1 0,1 1 0,0 0-1,-1-1 1,1 1 0,0-1-1,0 0 1,-1 1 0,1-1 0,1 1-1,0-1-11,0 1 0,0-1 0,0 0-1,1 0 1,-1 0 0,0 0 0,0 0 0,0 0-1,1-1 1,-1 1 0,0-1 0,3-1-1,3-1 10,-1-2 0,1 1-1,-1-1 1,0-1 0,0 1-1,0-1 1,-1 0 0,9-11-1,-10 12 5,82-94-168,-53 58 12,2 2 1,80-69-1,-113 105 108,1 1 0,0-1 0,0 1 0,7-4 0,-10 6 60,0 0-1,0-1 0,-1 1 0,1 0 1,0-1-1,0 1 0,0 0 0,0 0 1,-1 0-1,1 0 0,0 0 0,0 0 1,0 0-1,0 0 0,-1 0 0,1 0 0,0 1 1,0-1-1,0 0 0,-1 0 0,1 1 1,0-1-1,0 1 0,-1-1 0,1 1 1,0-1-1,-1 1 0,1-1 0,0 1 1,-1-1-1,1 1 0,-1 0 0,1-1 0,0 2 1,1 4 255,-1 0 1,1 0-1,-1 0 1,0 0-1,-1 0 1,1 0-1,-1 0 1,0 0-1,-2 8 1,2 10 413,0 109 449,2-121-1465,-2-12 308,0 0-1,0 0 0,0 0 0,0 1 0,0-1 1,0 0-1,1 0 0,-1 0 0,0 0 0,0 0 0,0 0 1,0 0-1,0 1 0,1-1 0,-1 0 0,0 0 1,0 0-1,0 0 0,0 0 0,1 0 0,-1 0 0,0 0 1,0 0-1,0 0 0,1 0 0,-1 0 0,0 0 1,0 0-1,0 0 0,0 0 0,1 0 0,-1 0 0,1-1-155,1 0-1,-1 0 0,0 0 0,0 0 0,0 0 0,0 0 1,0 0-1,0-1 0,0 1 0,2-2 0,0-3-493,0 1 0,-1-1 1,4-11-1,6-30-3441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44.4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 1 16147,'0'0'1916,"1"6"-1384,6 34 277,7 49 1072,-10 136 621,-4-165-2143,-15 218 700,4-149-995,6-100-349,5-29 224,0 1 1,0-1 0,0 0 0,0 0 0,0 1 0,0-1-1,-1 0 1,1 0 0,0 0 0,0 1 0,0-1-1,0 0 1,0 0 0,0 0 0,0 1 0,-1-1-1,1 0 1,0 0 0,0 0 0,0 0 0,0 1-1,-1-1 1,1 0 0,0 0 0,0 0 0,0 0-1,-1 0 1,1 0 0,0 0 0,0 0 0,0 1-1,-1-1 1,1 0 0,0 0 0,0 0 0,-1 0 0,1 0-1,0 0 1,0 0 0,-1 0 0,1-1 0,0 1-1,0 0 1,0 0 0,-1 0 0,1 0 0,0 0-1,0 0 1,0 0 0,-1 0 0,1-1 0,0 1-1,0 0 1,0 0 0,0 0 0,-1 0 0,1-1-1,0 1 1,0 0 0,0 0 0,0 0 0,0-1-1,0 1 1,0 0 0,-1 0 0,1 0 0,0-1 0,-5-19-7989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44.7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13594,'0'0'7319,"0"14"-6651,0 183 2092,0 127-1347,1-294-1999,8 42-1,-9-72 521,0 1 0,0-1 1,0 0-1,0 1 0,0-1 1,0 0-1,0 1 0,0-1 1,0 0-1,0 1 0,0-1 1,0 0-1,0 1 0,0-1 1,0 0-1,1 1 0,-1-1 1,0 0-1,0 1 0,0-1 0,1 0 1,-1 0-1,0 1 0,0-1 1,1 0-1,-1 0 0,0 0 1,1 1-1,5-11-2106,0-18-1024,-1-10-1390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45.2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0 145 13434,'0'0'753,"19"-10"-433,65-30 429,-74 36-388,0 0 0,1 1 0,-1 0 0,1 0 0,18-1 0,-8 2 196,191-37 2373,-171 29-2844,1 2 0,0 2 0,56-1 0,-85 6-76,-11 1 12,1 0 1,-1 0 0,1 0-1,0 0 1,-1 0 0,1 0-1,-1 0 1,1 1 0,4 1-1,-5-1 24,28 16 470,-28-16-492,0 1 1,0 0 0,-1-1-1,1 1 1,0 0 0,-1 0-1,0 0 1,1 0 0,-1 0-1,0 0 1,0 0 0,0 0-1,1 3 1,10 60 440,-4-16-442,0-5-6,4 82 0,-11 45 337,-1-93 5,-20 278 1456,9-208-1233,6-94-432,5-54-140,0 1 1,0-1-1,-1 0 0,1 1 0,0-1 0,0 1 0,-1-1 0,1 1 1,0-1-1,0 0 0,-1 1 0,1-1 0,0 0 0,-1 1 1,1-1-1,-1 0 0,1 0 0,0 1 0,-1-1 0,1 0 0,-1 0 1,1 1-1,-1-1 0,1 0 0,-1 0 0,1 0 0,-1 0 0,1 0 1,-1 0-1,-1 0-21,1 0 0,-1 0-1,1 0 1,-1 0 0,1-1 0,-1 1 0,1 0 0,0-1 0,-1 0 0,-2 0 0,-4-5-350,0 1 1,1-1-1,-1-1 1,1 0-1,-10-12 1,2 3-241,-32-34-3112,0-3-5793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45.8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84 5825,'0'0'14535,"15"-5"-14116,99-38 289,-101 38-601,2-1 79,0 1 1,0 0-1,0 1 0,1 1 0,-1 0 0,27-1 0,-41 4-183,-1 0 0,0 0-1,1 0 1,-1 0-1,1 0 1,-1 0-1,1 0 1,-1 0 0,0 0-1,1 0 1,-1 0-1,1 0 1,-1 0 0,0 1-1,1-1 1,-1 0-1,1 0 1,-1 1 0,0-1-1,1 0 1,-1 0-1,0 1 1,0-1 0,1 0-1,-1 1 1,0-1-1,1 1 1,0 13 48,-2-6-44,1-1-63,-1-1-1,0 1 1,0 0-1,0-1 1,-1 1-1,0-1 1,-1 1 0,-5 10-1,-4 5-495,-17 22-1,6-10-70,8-10 67,-2 0 0,0 0-1,-33 32 1707,60-57-723,0 0 0,0 0 0,0-1 0,0-1-1,0 1 1,12-7 0,56-27 151,-62 27-429,13-6-77,-18 8-61,22-9-1,-23 14-85,-8 2-255,-4 0-280,-33 0-4006,9 0-2616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46.1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 0 13754,'0'0'4346,"0"13"-4007,1 149 1809,-2 237 1042,-4-314-2741,0 32-343,15-132-2206,-4-14-1927,-1-9-7121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03.97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239 0 12698,'0'0'9239,"0"10"-8997,-2 18-212,-1-1 0,-1 0 0,-1 0 0,-1-1 0,-1 0 0,-2 0 1,-1 0-1,0-1 0,-16 25 0,20-40-232,-1 0 1,-1-1-1,1 1 0,-1-1 1,-14 11-1,18-16-129,-1 0 0,1-1 0,-1 0-1,0 0 1,0 0 0,0 0 0,0-1 0,0 0 0,-1 0-1,1-1 1,-1 1 0,1-1 0,-10 1 0,15-2 223,-1 0 0,0 0 0,0 0 1,0 0-1,1 0 0,-1 0 0,0 0 0,0-1 1,0 1-1,1 0 0,-1 0 0,0-1 0,0 1 1,1 0-1,-1-1 0,0 1 0,1-1 0,-1 1 1,0-1-1,0 0 0,0 0 13,1 0-1,0 0 1,-1 0-1,1 0 1,0 0-1,0 0 1,0 0-1,0 0 0,0 0 1,0 0-1,0 0 1,0 0-1,0 0 1,0 0-1,1 0 1,-1 0-1,0 0 1,1-1-1,0 1 91,-1 0-1,0 0 1,1 1 0,-1-1-1,0 0 1,1 0-1,-1 1 1,1-1-1,-1 1 1,1-1 0,-1 0-1,1 1 1,0-1-1,-1 1 1,1-1-1,0 1 1,-1 0-1,1-1 1,0 1 0,0 0-1,1-1 1,20-1 1853,-20 2-1550,-1 0-203,0 1 1,-1-1 0,1 0-1,0 0 1,0 1 0,0-1-1,-1 1 1,1-1 0,0 1-1,0-1 1,-1 1 0,1-1-1,0 1 1,-1 0 0,1-1-1,-1 1 1,1 0 0,-1-1-1,1 1 1,-1 0 0,1 0-1,-1 0 1,0-1 0,1 2-1,7 25 680,-7-22-607,3 13 259,1 24-1,-2-11-234,10 214 1131,-11-128-891,-1-82-341,5 77 74,-6-111-175,2 13 30,-2-14-29,0 1 0,0-1-1,0 0 1,1 1 0,-1-1-1,0 0 1,0 1 0,0-1-1,0 0 1,0 1 0,1-1 0,-1 0-1,0 0 1,0 1 0,1-1-1,-1 0 1,0 0 0,0 1-1,1-1 1,-1 0 0,0 0-1,1 0 1,-1 1 0,0-1-1,0 0 1,1 0 0,0 0-1,1-8-602,3-93-1089,-1 33-928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46.57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136 1 13498,'0'0'14323,"-37"118"-14323,-10-103-1592,-5-15-9082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49.7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6 13714,'0'0'6350,"6"-1"-6265,50-3 1353,-49 4-1246,0 0 0,1 1 1,-1 0-1,0 0 1,1 1-1,12 4 0,16 8 189,-14-6-278,-1 1 0,22 13-1,-41-21-116,0 1 0,0 0 0,-1-1 0,1 1-1,0 0 1,-1 0 0,0 0 0,1 0 0,-1 0-1,0 0 1,0 1 0,0-1 0,0 0 0,0 0-1,-1 1 1,1-1 0,0 5 0,-1-1-137,1-1 0,-1 1 0,0-1 0,-1 1 0,1-1 0,-1 1 0,-2 5 0,0-3-553,0 0 0,0-1 0,-1 1 0,0-1 0,0 0 1,-1 0-1,0 0 0,-9 9 0,-21 15-7127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50.1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1 212 13138,'0'0'5934,"3"0"-5901,20 0 124,2 1 371,0-2 0,0 0 1,27-6-1,12-11-7,0-3 0,63-29 1,0-1-290,-74 31-194,-14 5-127,46-12 0,-70 25-527,-13 2-1141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50.6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45 10018,'0'0'7878,"0"19"-7620,0 134 864,0-109-807,0-43-171,0-3-84,1-4-217,0 0 1,0 0-1,1 0 0,-1 0 1,1 0-1,1 0 1,-1 0-1,4-5 1,2-4-221,4-10 100,1 0 0,18-25 0,-25 41 306,0 0-1,1 1 0,1 0 0,0 0 0,0 0 1,0 1-1,1 1 0,14-10 0,-21 15 23,0 0-1,0 0 0,1 0 0,-1 1 0,0-1 1,1 0-1,-1 1 0,0 0 0,1-1 0,-1 1 1,3 0-1,-4 0-23,0 1 1,0-1 0,0 0-1,0 0 1,0 0 0,0 1-1,0-1 1,0 0 0,-1 1-1,1-1 1,0 1 0,0-1-1,0 1 1,-1-1 0,1 1-1,0 0 1,0-1 0,-1 1-1,1 0 1,-1 0 0,1-1-1,-1 1 1,1 0 0,-1 0-1,1 0 1,-1 0 0,1 1-1,0 3 22,0 0 0,0 1 0,0-1 0,-1 0 0,0 0 0,0 0 0,0 1 0,-1-1 0,0 0 0,0 0 0,-2 8 0,-1-5-178,1 0-1,-1-1 1,0 1 0,0-1 0,-1 0-1,-7 9 1,-7 5-504,-1-2-1,0 0 1,-30 19 0,43-33 573,5-3-97,-4 3 1667,17-8-151,6-4-949,1-2-1,16-10 1,-21 11-344,1 0-1,-1 1 1,1 1-1,29-9 1,-26 13-1362,-12 2-2511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50.9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11466,'0'0'6601,"57"133"-5032,-47-79-225,11 0-704,-10 5-304,4-10-248,1-4-40,-6-16-48,-4-9-216,-1-15-904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51.3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1 306 12138,'27'-5'3976,"3"-1"-3465,143-38-122,-169 43-380,92-29 428,110-51-1,-98 26-346,23-11 40,-122 62-109,-1 1 0,1 1 0,-1-1 0,1 1-1,0 1 1,0 0 0,0 0 0,-1 1 0,19 1-1,-25-1 22,0 1 1,0-1-1,-1 0 0,1 1 0,0 0 0,0-1 0,0 1 0,0 0 0,0 0 0,-1 0 0,1 0 0,0 0 1,-1 0-1,1 1 0,1 1 0,0 0 38,-1 0 1,0 0 0,0 0-1,0 0 1,0 1 0,-1-1-1,3 7 1,0 4 124,-1 1 0,-1-1 0,2 20 0,-4-29-185,2 23 127,-2 1 1,-1 0 0,-2-1 0,-1 1 0,0-1 0,-3 0-1,0 0 1,-1-1 0,-2 0 0,-1 0 0,-1-1 0,-1-1-1,-1 0 1,-32 41 0,46-65-149,-1 1-22,-1 0-1,1 0 1,0 0 0,-1 0-1,0 0 1,1-1 0,-1 1-1,0 0 1,0-1-1,0 1 1,0-1 0,0 0-1,0 0 1,0 0 0,0 0-1,0 0 1,-1 0 0,1 0-1,0-1 1,-1 1 0,-2-1-1,-40 0-5622,20-4-2740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51.8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12658,'0'0'4657,"1"13"-3695,9 102 2201,-5-52-1722,-5-62-1377,2-1-211,-1-1 1,1 0-1,0 1 0,-1-1 0,1 0 0,-1 0 0,1 0 0,-1 0 1,1-1-1,-1 1 0,0 0 0,1-1 0,-1 1 0,0-1 0,2-2 1,4-4-75,28-22-67,-33 28 276,1 0 1,0 1-1,0-1 0,0 1 0,0-1 0,0 1 0,0 0 1,0 0-1,1 0 0,-1 1 0,5-2 0,-7 3 18,-1-1 0,0 0 0,1 0 0,-1 0-1,0 0 1,1 1 0,-1-1 0,0 0 0,1 0-1,-1 1 1,0-1 0,1 0 0,-1 0 0,0 1-1,0-1 1,1 0 0,-1 1 0,0-1 0,0 0-1,0 1 1,0-1 0,0 0 0,1 1 0,-1-1-1,0 1 1,0-1 0,0 0 0,0 1 0,0-1-1,0 1 1,0 0 0,0 17 344,-1-10-178,1 93 1419,0-100-1594,1-1 1,-1 0-1,0 0 1,0 1-1,0-1 0,0 0 1,0 0-1,0 1 1,1-1-1,-1 0 0,0 0 1,0 1-1,0-1 1,1 0-1,-1 0 1,0 0-1,0 1 0,1-1 1,-1 0-1,0 0 1,0 0-1,1 0 0,-1 0 1,0 0-1,0 0 1,1 0-1,-1 1 0,0-1 1,1 0-1,-1 0 1,0 0-1,1 0 0,13-1-77,-9 1 70,5 0 25,-1-1 0,1 0 1,-1-1-1,1 0 0,-1-1 0,0 0 0,0 0 1,17-9-1,1-4-763,33-25 1,-42 28-310,20-13-4265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52.3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18595,'0'0'4417,"0"19"-4378,0 230 406,0 411-1082,1-658-1034,4-6 810,4-10-498,6-24-1945,-4-9-4631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52.6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11282,'0'0'9449,"4"5"-8693,-1-2-645,0 1 0,-1-1 0,1 1 0,-1 0 0,0 0 1,0 0-1,0 1 0,0-1 0,-1 0 0,0 1 0,0-1 1,0 1-1,0 8 0,2 61 668,-1-14-420,15 93 0,-16-149-384,4 18-44,-5-21 13,0 0-1,1-1 1,-1 1-1,0 0 0,1-1 1,-1 1-1,0-1 1,1 1-1,-1 0 0,1-1 1,-1 1-1,1-1 1,-1 1-1,1-1 0,-1 1 1,1-1-1,-1 0 1,1 1-1,0-1 0,-1 0 1,1 1-1,-1-1 1,1 0-1,0 0 0,1 1 1,-2-1-3,0-1 0,1 1 0,-1 0 0,0 0 1,1 0-1,-1 0 0,0 0 0,1 0 0,-1-1 0,0 1 1,0 0-1,1 0 0,-1 0 0,0-1 0,0 1 0,0 0 0,1 0 1,-1-1-1,0 1 0,0 0 0,0-1 0,0 1 0,0 0 1,1 0-1,-1-1 0,0 1 0,0 0 0,0-1 0,0 1 1,0-1-1,5-25-2798,0-8-1987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53.0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12 16507,'0'0'3334,"24"-2"-3251,76-4 86,-97 6-152,30-3 321,0 2 1,40 4-1,-67-2-284,1-1-1,-1 1 0,0 1 1,1-1-1,-1 1 0,7 3 0,-11-4-15,0 0 0,-1 0 0,1 0 0,0 0 0,-1 0 0,1 1 0,-1-1 0,1 0 1,-1 1-1,0-1 0,0 1 0,1-1 0,-1 1 0,0 0 0,-1 0 0,1-1 0,0 1 0,0 0 0,-1 0 0,1 0 0,-1 0 0,1 0 0,-1 0 0,0 0 0,0 2 0,1 4 23,-1-1 1,-1 1-1,1-1 0,-1 1 1,0-1-1,-1 1 1,0-1-1,0 0 1,0 0-1,-1 0 0,0 0 1,-8 12-1,7-11-46,-85 130-311,82-128-249,0 0 0,-1-1 0,0 0-1,-1 0 1,0-1 0,0 0 0,-1 0 0,-17 9 0,1-5-3647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04.47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66 1880,'0'0'16474,"19"-8"-16466,60-22 24,-73 28 9,0-1 1,0 2 0,0-1-1,1 1 1,-1 0-1,9 0 1,1-1 94,22-4 64,1 1 0,39 1 0,-76 4-164,0 1-1,0-1 1,-1 1-1,1-1 0,0 1 1,0 0-1,-1 0 1,1 0-1,0 0 1,-1 0-1,1 0 0,-1 0 1,0 1-1,1-1 1,-1 0-1,0 1 1,0-1-1,2 3 0,0 2-3,1-1 0,-1 0 0,0 1 0,2 6-1,4 13 20,-1 0-1,-2 0 1,0 1-1,4 44 0,0 65 19,11 188 526,-5-94-91,0-23 76,-16-104-46,-2-101-438,0-1-109,0-1 0,0 1 0,0 0 1,0 0-1,0-1 0,0 1 0,0-1 0,0 0 1,1 1-1,-4-3 0,0 0-80,0-1-1,1 1 1,-7-8-1,-87-101-3013,86 98 2143,-47-60-6315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53.3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40 10906,'0'0'7296,"0"-2"-6471,0 1-790,0 0 0,1 0 0,-1 0 0,0 0 0,0 0 0,1 0 0,-1 1 0,1-1 0,-1 0 0,0 0 0,1 0 0,0 1 1,-1-1-1,1 0 0,-1 0 0,1 1 0,0-1 0,0 1 0,-1-1 0,2 0 0,2-1 169,-1 0-1,1 0 0,0 0 0,0 1 1,4-2-1,1 1 189,1 0 0,-1 0 1,17 0-1,22 2-116,-48 0-302,1 0 0,-1 0 0,1 0 0,-1 0-1,0 1 1,1-1 0,-1 0 0,0 0 0,1 1 0,-1-1 0,0 0 0,1 0 0,-1 1 0,0-1-1,0 0 1,1 1 0,-1-1 0,0 0 0,0 1 0,0-1 0,1 0 0,-1 1 0,0-1-1,0 0 1,0 1 0,0-1 0,0 1 0,0-1 0,0 0 0,0 1 0,0-1 0,0 1 0,0-1-1,0 0 1,0 1 0,0-1 0,0 1 0,-4 16-1350,-14 9-2620,-3 3-5211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53.7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245 0 12426,'31'113'7626,"-25"-113"-7034,9 5 16,-4 0-392,4 0-216,-9 15-480,-1-5-1568,-5-1-2209</inkml:trace>
  <inkml:trace contextRef="#ctx0" brushRef="#br0" timeOffset="1">0 345 16003,'0'0'3433,"58"113"-3025,-38-74 360,6 6 256,1-1-272,-7 0-328,-4-9-280,0-6-136,-6-4-8,-5-10-32,0-15-616,-5-15-3689,-10-15-6809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54.0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1 183 17339,'0'0'2505,"21"-3"-2000,-1 1-453,2 1 70,1-2-1,-1-1 1,0 0 0,0-2-1,20-8 1,74-41 291,-81 37-392,0 1 0,1 1 0,63-17 0,-90 31-24,0 0 1,0 1-1,0 0 0,14 0 1,-22 1 6,1 0 1,0 0 0,-1 0 0,1 1-1,0-1 1,-1 0 0,1 1-1,-1-1 1,1 1 0,-1 0 0,1-1-1,-1 1 1,1 0 0,-1 0-1,0 0 1,1 0 0,-1 0-1,0 0 1,0 0 0,0 1 0,0-1-1,0 0 1,0 1 0,0-1-1,0 0 1,0 1 0,-1-1 0,1 1-1,0 0 1,-1-1 0,1 4-1,1 13 81,-1 0-1,-1 1 0,0-1 1,-1 0-1,-1 0 1,-1 1-1,-1-1 0,0-1 1,-1 1-1,-9 18 0,7-17-134,-1 0 0,-18 27-1,24-41-13,-1-1 1,0 0-1,0 0 0,0 0 0,0-1 0,-1 1 0,0-1 0,1 0 0,-1 1 0,0-2 0,-1 1 0,1 0 0,0-1 0,-1 0 0,0 0 0,-6 1 0,-2 0-1211,-1-2 0,-14 0 0,2-1-3873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54.4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99 13770,'0'0'8066,"-6"45"-8066,6-40-328,6-20-6593,9-15 751</inkml:trace>
  <inkml:trace contextRef="#ctx0" brushRef="#br0" timeOffset="1">167 1 6409,'0'15'13483,"0"9"-12019,-5 11-1152,-5 4 496,-1 1 513,1-6-465,4-4-520,1-6-320,5-4-16,-5 0-168,0-1-840,-16 16-281,0-1-1143,0-9-2417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54.7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0 139 13338,'0'0'4490,"6"0"-2978,46 1 631,-13 0-987,68-7-1,151-50 480,-31 4-198,-159 41-1366,0 3 1,74 1-1,-142 7-127,1 0 0,0 0 0,0 0 0,-1 0 0,1 0 1,0 0-1,0 0 0,-1 0 0,1 0 0,0 1 0,0-1 1,-1 0-1,1 0 0,0 1 0,1 0 0,-3-1 11,1 0-1,0 0 1,0 1-1,0-1 0,0 0 1,0 1-1,0-1 1,0 0-1,0 0 1,0 1-1,-1-1 1,1 0-1,0 0 0,0 0 1,0 1-1,-1-1 1,1 0-1,0 0 1,0 0-1,0 0 1,-1 1-1,1-1 1,0 0-1,0 0 0,-1 0 1,1 0-1,-29 11-2593,-10-5-1859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55.28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47 1 13570,'0'0'9867,"-26"49"-9715,21-9-40,0 9-112,0 10-72,-1-10-729,6-15-3328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55.8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0 290 18956,'0'0'4400,"156"-44"-4544,-93 15 457,0-6 39,-6 6-304,-10 4 24,-6 0-64,-14 11 40,-12 4-48,-10 5-120,-5 0-144,0-5-57,-20-10-1439,-12 1-3489,6-1-600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56.24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318 3 3120,'0'0'15534,"-1"-1"-15249,0 1-283,1 0 0,0-1 0,0 1 1,0 0-1,-1 0 0,1 0 1,0 0-1,0 0 0,-1 0 1,1 0-1,0 0 0,0 0 1,-1 0-1,1 0 0,0 0 1,0 0-1,0 0 0,-1 0 1,1 0-1,0 0 0,0 0 0,-1 0 1,1 0-1,0 0 0,0 0 1,-1 0-1,1 0 0,0 1 1,0-1-1,-1 2 61,0 1 0,1 0 0,-1-1 0,1 1 0,0-1 0,0 1 0,1 5 1,-1 4 239,1 21 197,-1-10-235,0-1-1,-5 33 0,-2-18-6,-21 62 0,-24 37 322,23-62-142,-70 173 433,87-220-868,-17 27 0,29-53-15,-1 0 1,1 0 0,0-1 0,-1 1 0,0 0-1,1 0 1,-1 0 0,1 0 0,-1-1 0,0 1-1,0 0 1,1-1 0,-1 1 0,0-1-1,0 1 1,0-1 0,0 1 0,0-1 0,0 1-1,0-1 1,-1 1 0,2-2-44,-1 1-1,0 0 1,1 0 0,-1 0-1,0-1 1,1 1 0,-1 0-1,1-1 1,-1 1-1,0-1 1,1 1 0,-1-1-1,1 1 1,-1-1 0,1 1-1,-1-1 1,1 1 0,0-1-1,-1 0 1,1 1 0,-1-2-1,-2-4-817,1-1 0,0 0-1,0 0 1,-1-7-1,-4-26-5452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56.59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47 1 15603,'0'0'5041,"120"25"-3801,-68-1-448,-10 6 377,-6-1-305,-5 1-256,-10-6-328,-5 1-272,-6-5-8,-10-1-560,-10-4-240,-27 0-545,1-5-5440</inkml:trace>
  <inkml:trace contextRef="#ctx0" brushRef="#br0" timeOffset="1">0 247 9177,'0'0'15540,"99"128"-15332,-73-94-208,5-4-144,-10-10-1128,-5-11-3546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57.0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95 19356,'0'0'5242,"24"-11"-5046,79-33-36,-44 22-26,-38 15-122,-15 5-31,-3 0-19,-1 1 0,0 0 0,0 0 0,0 1 0,1-1 0,-1 0 0,0 1-1,1-1 1,-1 1 0,1 0 0,-1 0 0,0 0 0,1 0 0,-1 0 0,3 1 0,-3 6-669,-2 132-77,0-137 775,0-1 0,0 1-1,0-1 1,0 1 0,1-1-1,-1 1 1,0-1 0,1 1-1,-1-1 1,1 1 0,-1-1 0,1 1-1,0-1 1,0 0 0,1 3-1,1-2 9,-1 0 1,1 0-1,-1 0 0,1-1 0,0 1 0,4 1 1,4 2 128,-1 0 1,0 1 0,-1 0 0,15 12 0,-21-15-93,0 0 0,0 0 1,0 0-1,0 0 1,-1 1-1,1-1 0,-1 1 1,0 0-1,0 0 1,0 0-1,-1 0 0,1 0 1,-1 0-1,0 0 1,1 7-1,-1-4 5,-1 0-1,1 0 1,-1 0-1,0 0 1,-1 0-1,0 0 1,0 0 0,0 0-1,-1 0 1,0-1-1,0 1 1,-1 0-1,-3 6 1,-1-1-155,-1 1 0,0-2 0,-1 1 1,0-1-1,-1-1 0,0 1 0,-15 10 0,22-18-2,-1-1-1,0 0 1,0 0-1,0 0 1,0 0-1,0 0 1,0-1-1,-1 1 1,1-1-1,0 0 1,-1-1-1,1 1 1,-1-1-1,-4 0 1,7 0-182,-1 0 1,1 0 0,-1 0 0,1 0 0,0 0-1,-1-1 1,1 1 0,-1-1 0,-2-1-1,2 0-508,0 0 0,1 0-1,-1-1 1,0 1 0,1-1-1,-3-3 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05.07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13394,'0'0'4378,"14"0"-3671,85 0 437,-99 0-1145,1 0 0,0 0 0,-1 0 0,1 1 1,0-1-1,-1 0 0,1 0 0,0 1 0,-1-1 1,1 0-1,-1 1 0,1-1 0,0 0 0,-1 1 1,1-1-1,-1 1 0,1-1 0,-1 1 0,0-1 0,1 1 1,-1 0-1,1-1 0,-1 1 0,0-1 0,0 1 1,1 0-1,-1-1 0,0 1 0,0 0 0,0-1 1,0 2-1,2 28-180,-2-23 134,-2 23-151,-1 0 0,-2-1 1,-1 1-1,-1-1 0,-19 48 0,20-62 70,4-13 69,1 1 1,0 0-1,-1-1 0,1 1 1,1 0-1,-1 0 0,-1 4 0,2-6-295,3-2 132,10-9 158,20-18 0,-33 28 48,0 0 0,0 0 0,0 0 0,0 0 1,0 0-1,0 0 0,0 0 0,0-1 0,0 1 0,0 0 0,0 0 0,0 0 0,0 0 0,0 0 0,1 0 0,-1 0 0,0 0 0,0 0 0,0 0 0,0 0 0,0 0 0,0 0 0,0 0 0,0 0 0,1 0 0,-1 0 0,0-1 0,0 1 0,0 0 0,0 0 1,0 0-1,0 0 0,0 1 0,0-1 0,1 0 0,-1 0 0,0 0 0,0 0 0,0 0 0,0 0 0,0 0 0,0 0 0,0 0 0,0 0 0,1 0 0,-1 0 0,0 0 0,0 0 0,0 0 0,0 0 0,0 0 0,0 1 0,0-1 0,0 0 0,0 0 0,0 0 0,0 0 0,0 0 1,0 0-1,1 10-742,-1-7 871,-2 20 117,0-1-1,-2 0 1,-7 26 0,6-26 199,0 0-1,1 1 1,-1 27-1,5-36-308,0-11-124,0 0 0,0 0 1,0 0-1,0 0 0,0 0 1,2 5-1,-1-6 43,-1-1 0,1 0-1,0 0 1,0 0 0,-1 0-1,1 0 1,0 0 0,0 0-1,0 0 1,0 0 0,0 0 0,0 0-1,1-1 1,-1 1 0,0 0-1,0-1 1,1 1 0,1 0-1,2 1 296,1-1-1,0 1 1,0-1-1,0-1 0,0 1 1,10-1-1,-12 0-298,0 0 0,0-1 0,0 1-1,0-1 1,0 0 0,0 0 0,0 0 0,-1-1 0,1 1-1,0-1 1,5-4 0,3-5-44,1-1-1,-2 0 1,20-26 0,72-97-2908,-55 73-1122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57.4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15019,'0'0'5705,"26"113"-4417,-16-44-392,6 10-151,-11 15-353,6-1-88,-6 1-176,0-11-56,0-9-72,1-15-8,-1-15-104,5-29-664,16-39-761,-5-26-1023,5-18-3346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57.7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17723,'0'0'3616,"5"7"-3255,1 5-191,0-1-1,0 1 1,-1 0-1,4 14 1,32 182 218,-29-137-383,7 55-5,-17-130-352,-1-1-1,1 1 0,-1 0 1,0-1-1,1-7 0,1-36-2756,1-6-3109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58.1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47 5937,'0'0'14758,"13"-8"-14589,46-21-16,-57 27-113,1 1 0,0 0 0,0 0 0,0 0 0,0 0 0,-1 0 0,1 1-1,0-1 1,1 1 0,-1 0 0,0 0 0,0 0 0,5 0 0,4 2 153,-6-2-148,1 1 0,-1 0 0,0 1-1,0 0 1,1 0 0,-1 0 0,0 0-1,7 5 1,-3-2-22,-9-4-4,1 0 0,0 0 0,-1 0 0,0 1 0,1-1 1,-1 0-1,0 1 0,1-1 0,-1 0 0,0 1 0,0 0 0,0-1 1,0 1-1,-1 0 0,1-1 0,1 5 0,5 34 385,-4-21-363,8 106 395,-6-56-160,0 163 905,-5-171-863,0-61-311,0 1 1,0-1 0,0 1 0,1-1 0,-1 1-1,0-1 1,0 1 0,0-1 0,0 1-1,-1 0 1,1-1 0,0 1 0,0-1-1,0 1 1,0-1 0,0 1 0,-1-1 0,1 1-1,0-1 1,-1 1 0,1-1 0,0 1-1,-1-1 1,1 0 0,0 1 0,-1-1 0,1 0-1,-1 1 1,1-1 0,-1 0 0,1 1-1,-1-1 1,1 0 0,-1 0 0,1 1-1,-1-1 1,1 0 0,-1 0 0,0 0 0,-1 0-1,1 0 0,-1-1 0,1 1 0,-1-1 0,1 0 0,0 1 0,-1-1 0,1 0 0,0 0 1,-1 0-1,1 0 0,0 0 0,0 0 0,-1-1 0,-8-10-199,1-1 0,0 0 1,1 0-1,1-1 0,0 1 0,0-2 0,-6-22 1,1-4-165,-10-63 1,20 92 461,-1-16 1142,3 27-1200,0 0-1,0 0 1,0 0 0,1-1-1,-1 1 1,0 0 0,1 0-1,-1 0 1,1 0-1,-1 0 1,1 0 0,-1 0-1,1 0 1,0 0 0,-1 0-1,1 1 1,0-1-1,0 0 1,0 0 0,1-1-1,6-2-59,-1-1-1,1 1 0,0 0 1,0 1-1,0 0 0,0 0 1,0 1-1,1 0 0,-1 0 1,1 1-1,9 0 0,7 1-1856,-12 0-2728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58.75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 0 14635,'0'0'8380,"0"6"-8054,-1 13-295,-1 0-1,-7 27 0,4-25-18,1 0 0,-1 33 0,5-47-18,-1 16 7,1-22-4,0-1 0,0 1 0,0 0 1,0-1-1,0 1 0,1-1 0,-1 1 0,0 0 0,0-1 0,0 1 1,0-1-1,1 1 0,-1 0 0,0-1 0,1 1 0,-1-1 0,0 1 0,1-1 1,-1 1-1,1-1 0,-1 0 0,1 1 0,-1-1 0,1 1 0,-1-1 1,1 0-1,0 1 0,6 0 11,0-1-1,0 0 1,0 0 0,0 0-1,0-1 1,0 0 0,0 0-1,-1-1 1,14-4 0,5-4 145,29-16 0,-21 9-113,-22 12-96,53-22 299,-56 24-433,0 0 0,0 1-1,1 0 1,-1 1-1,16-1 1,-22 2-1160,-14 0-2677,-7 0-5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59.1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167 1 6129,'0'0'15782,"-2"20"-15720,-16 139 280,5-70 31,-43 152 0,42-192-527,-2 0 0,-30 59 0,44-105-496,3-14 79,0-1-1,0 1 1,1-1-1,1 1 0,0-1 1,0 1-1,6-11 0,2-2-105,29-45 0,-35 62 702,0 0 0,0 0 1,1 0-1,0 1 0,0 0 1,1 0-1,9-6 0,-14 10 104,0 1 0,-1 0 0,1-1-1,1 1 1,-1 0 0,0 0-1,0 1 1,0-1 0,0 0 0,1 1-1,-1-1 1,0 1 0,0 0-1,1 0 1,-1 0 0,0 0 0,1 0-1,-1 0 1,0 1 0,0-1-1,1 1 1,-1 0 0,0-1-1,0 1 1,0 0 0,0 0 0,0 0-1,0 1 1,0-1 0,0 0-1,0 1 1,3 3 0,5 7 567,0 1 1,-1 1 0,14 27-1,-16-28-526,0 0-1,1 0 0,0-1 1,1 0-1,10 10 0,-18-20-174,1 0-1,0-1 0,0 1 0,0-1 0,-1 0 0,1 1 1,0-1-1,1 0 0,-1 0 0,0 0 0,0-1 1,0 1-1,1 0 0,-1-1 0,0 1 0,0-1 1,1 0-1,-1 0 0,0 0 0,1 0 0,-1 0 0,0 0 1,1-1-1,-1 1 0,0-1 0,1 0 0,-1 0 1,0 0-1,0 0 0,0 0 0,0 0 0,0 0 1,0 0-1,0-1 0,0 1 0,-1-1 0,1 0 1,-1 1-1,1-1 0,-1 0 0,1 0 0,-1 0 0,0 0 1,1-3-1,9-16-831,13-34 0,-4-4-3222,-3-14-5548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59.4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4368,'0'0'20669,"110"49"-20445,-89-34-104,-6 4-72,1-9-48,-11 0-504,-5 24-680,-10-9-801,-16 0-3240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4:59.7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36 100 12042,'0'0'9523,"18"-3"-9073,-2 0-303,20-3 429,50-16-1,-16-5 50,-49 18-418,1 0 0,42-10 1,-64 19-222,1 0 11,-1 0-1,0 0 1,0 0 0,1 0 0,-1-1-1,0 1 1,0 0 0,1 0 0,-1 0-1,0 0 1,0 0 0,1 0 0,-1 0-1,0 0 1,1 0 0,-1 0 0,0 0-1,0 0 1,1 0 0,-1 0 0,0 0-1,1 0 1,-1 0 0,0 0-1,0 0 1,1 1 0,-1-1 0,0 0-1,0 0 1,1 0 0,-1 0 0,0 1-1,0-1 1,0 0 0,1 0 0,-1 0-1,0 1 1,0-1 0,0 0 0,0 0-1,0 1 1,1-1 0,-1 0 0,0 0-1,0 1 1,0-1 0,0 0-1,0 1 1,0-1 0,0 0 0,-1 10 32,0-1 0,0 1-1,-1-1 1,-1 0 0,1 1 0,-1-1 0,-1 0 0,0-1 0,-9 17 0,-8 6-241,-28 35 0,49-66 202,-18 23-464,0-1-1,-1 0 0,-2-2 0,0-1 0,-42 31 1,57-47 289,-1 1 0,1-1 0,-1 0 0,0 0 0,0-1 0,0 1 0,0-2 0,0 1 0,-11 0 0,-19-1 2735,45-11-1031,0 4-1361,1 1-1,0 0 0,-1 0 1,1 1-1,12-4 0,53-13 292,-41 12-419,-6 3-4,-21 5-117,-1 0 0,0 0 0,0-1 0,6-1 0,-23 2-2310,-13 1-732,-10 0-4803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5:00.1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183 0 11242,'0'0'10343,"1"9"-10229,5 8 34,-2-9 12,-1 1-1,-1 0 1,3 11-1,1 37 988,-1 104 0,-6-114-809,-4 112 996,-7 1 0,-58 279 0,37-321-602,29-107-697,3-8-27,1 0 1,-1-1-1,-1 1 1,1-1-1,0 1 1,0-1-1,-1 0 1,0 1-1,-2 2 1,3-4-17,1-1 0,0 0 0,-1 0 0,1 0 0,0 1 0,-1-1 0,1 0 0,0 0 0,-1 0 0,1 0 0,0 0 0,-1 0 0,1 0 0,0 0 0,-1 0 0,1 0 0,-1 0 0,1 0 0,0 0 0,-1 0 0,1 0 0,0 0 0,-1 0 0,1 0 0,0 0 0,-1 0 0,1 0 0,0-1 0,-1 1 0,1 0 0,-1-1 0,0 0-72,-1-1 1,1 0 0,0 1-1,0-1 1,0 0 0,0 0-1,0 0 1,0 0 0,0 0-1,0-2 1,-34-135-5618,20 62-749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5:09.2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161 0 11162,'0'0'-531,"1"4"1506,0 3 936,0 0 1,0-1-1,-1 9 0,0-5-1680,-1-1 0,-1 0 0,1 0 1,-1 0-1,-1 0 0,0 0 0,-5 11 0,-18 35 340,-32 72 94,55-118-648,-5 10 26,0 0-1,-1-1 1,-18 29 0,27-47-41,0 0 0,0 1 1,0-1-1,0 0 0,-1 0 0,1 0 0,0 0 0,0 0 1,0 1-1,0-1 0,0 0 0,0 0 0,0 0 1,0 0-1,0 0 0,-1 1 0,1-1 0,0 0 1,0 0-1,0 0 0,0 0 0,0 0 0,-1 0 0,1 0 1,0 0-1,0 0 0,0 0 0,0 0 0,-1 0 1,1 0-1,0 0 0,0 0 0,0 0 0,0 0 0,-1 0 1,1 0-1,0 0 0,0 0 0,0-7-62,5-12-130,-1 11 121,0 0 0,0 0 1,1 0-1,0 1 0,1 0 1,0 0-1,0 0 0,11-9 1,63-43 35,-61 46 62,219-158 1796,-222 159-1780,0 1-1,0 0 1,1 1-1,26-10 1,-41 19-220,-2 3 65,0-1-1,-1 1 1,1 0-1,-1-1 1,1 1 0,-1-1-1,1 1 1,-1-1-1,0 0 1,0 1-1,0-1 1,-1 2 0,-2 2-250,-20 22-2706,-6-1-4809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5:09.6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13290,'0'0'5738,"9"22"-4810,26 65-323,-33-80-449,1 0-1,0 0 1,0 0-1,0 0 1,9 11-1,-4-7 82,-8-10-269,0-1 0,1 1 1,-1-1-1,0 1 0,1-1 1,-1 1-1,0-1 0,1 1 1,-1-1-1,0 1 1,1-1-1,-1 0 0,1 1 1,-1-1-1,1 0 0,-1 1 1,1-1-1,-1 0 0,1 0 1,-1 0-1,1 1 0,-1-1 1,1 0-1,-1 0 1,1 0-1,0 0 0,-1 0 1,1 0-1,6-7-1535,-7 6 1561,6-20-2047,-1-4-1508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05.76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156 1 14459,'0'0'5877,"-3"22"-5720,-1 15-146,-3-1-1,-1 1 0,-13 35 1,-1-7-358,-51 134-1793,56-149 1659,17-50 477,0 0 0,0 0 0,0 1 0,0-1 0,0 0 0,0 0 1,0 0-1,0 0 0,0 0 0,0 0 0,0 0 0,0 0 0,0 0 0,0 0 0,0 0 0,0 0 0,0 0 0,0 1 1,0-1-1,0 0 0,0 0 0,0 0 0,0 0 0,0 0 0,0 0 0,0 0 0,0 0 0,0 0 0,0 0 0,0 0 0,0 1 1,0-1-1,0 0 0,0 0 0,0 0 0,0 0 0,0 0 0,0 0 0,0 0 0,0 0 0,0 0 0,0 0 0,0 0 1,0 0-1,0 0 0,0 0 0,1 0 0,-1 0 0,0 0 0,0 0 0,0 1 0,0-1 0,0 0 0,0 0 0,0 0 0,0 0 1,0 0-1,0 0 0,0 0 0,0 0 0,1 0 0,-1 0 0,0 0 0,0 0 0,0 0 0,0-1 0,0 1 0,0 0 1,0 0-1,6-4-90,5-8 103,-1-1-1,14-21 1,2-3 65,-17 26-54,0-2 61,21-21 0,-28 32-71,1 0 1,-1-1 0,1 1-1,-1 1 1,1-1 0,0 0-1,0 0 1,0 1 0,-1 0-1,1 0 1,1-1-1,-1 2 1,0-1 0,0 0-1,4 0 1,-7 1-9,1 0 0,-1 0-1,1 0 1,-1 0 0,1 0 0,0 0 0,-1 0-1,1 0 1,-1 1 0,1-1 0,-1 0 0,1 0-1,-1 0 1,1 1 0,-1-1 0,1 0 0,-1 1 0,0-1-1,1 0 1,-1 1 0,1-1 0,-1 0 0,0 1-1,1-1 1,-1 1 0,4 18 176,-3 13 318,-1 1-1,-1 0 0,-11 61 0,-33 97 456,44-185-940,-1 3-104,0-1 0,0 0 0,-1 0 0,0 0 1,-1 0-1,0-1 0,0 1 0,0-1 0,-11 13 1,12-18-258,1-1 1,0 0 0,-1 0-1,1 0 1,-1 0 0,1-1 0,-1 1-1,0-1 1,1 1 0,-1-1 0,1 0-1,-1 0 1,0 0 0,1-1 0,-1 1-1,1 0 1,-1-1 0,-4-1 0,-10-11-6417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5:09.9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61 1 14387,'0'0'5345,"1"10"-4282,0-1-887,2 66 549,-2-61-696,-1 0-1,-1-1 1,0 1-1,-1 0 1,-1 0 0,0-1-1,-1 0 1,0 1-1,-1-1 1,-9 17 0,-16 24-509,32-58 329,1 0 1,-1 0-1,0 0 1,1 0-1,5-6 1,2 2 274,0 1 0,0 0 1,0 0-1,1 1 0,0 0 0,0 1 1,23-8-1,-9 6 258,0 1 1,46-6-1,-30 3-482,-57 20-2789,-8 3-1968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5:10.3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16467,'0'0'6169,"110"64"-6169,-105-54-40,0-6-432,-5 6-1448,-5 0-2513,-16 0-3177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5:10.7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89 14963,'0'0'7601,"120"-10"-7289,-89 0-128,-5 5-176,-5 1-8,0-6 16,-11 10-16,-5-5-184,-5-5-1328,-5 5-824,-10-5-4442</inkml:trace>
  <inkml:trace contextRef="#ctx0" brushRef="#br0" timeOffset="1">168 1 12362,'0'0'9130,"0"34"-8842,0-9 32,0-1-72,-6 6-248,6-1 16,-10 1-16,0-1-96,-11 6-880,0-1-1689,0-9-2936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5:11.0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98 13914,'0'0'6251,"10"-1"-5249,23-5-306,-1-1 0,0-2-1,31-13 1,-29 5-373,-20 10-373,0 0 1,1 0-1,28-7 0,-43 14 23,0 0 1,0 0-1,0 0 0,1-1 0,-1 1 0,0 0 0,0 0 1,0 0-1,1 0 0,-1 0 0,0 0 0,0 0 0,0 0 1,1 0-1,-1 0 0,0 0 0,0 0 0,0 0 0,1 0 1,-1 1-1,0-1 0,0 0 0,0 0 0,0 0 0,1 0 1,-1 0-1,0 0 0,0 0 0,0 0 0,0 1 0,1-1 1,-1 0-1,0 0 0,0 0 0,0 0 0,0 1 0,0-1 1,0 0-1,0 0 0,0 0 0,1 0 0,-1 1 0,0-1 1,0 0-1,0 0 0,0 0 0,0 1 0,0-1 0,0 0 1,-4 11-1150,-13 12-1634,-4 2-1766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5:11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1 267 13538,'0'0'3769,"18"1"-2185,2 0-1114,-3 1-92,0-1-1,0-1 1,0 0-1,0-2 1,22-3 0,-14-2 150,0-1 1,0-1-1,36-18 0,68-47 510,-52 29-771,-54 32-239,67-35 85,-75 41-158,0 1 0,1 1 0,0 0 0,16-3 0,-30 7-37,0 1 0,1-1 0,-1 1 0,0 0 0,0 0 0,0 0 0,1 0 0,-1 0 0,0 0 0,0 1 0,3 0 0,-5-1 33,1 0 1,-1 1-1,0-1 1,1 0-1,-1 1 1,0-1-1,1 0 1,-1 0-1,0 1 1,1-1 0,-1 1-1,0-1 1,0 0-1,0 1 1,0-1-1,1 0 1,-1 1-1,0-1 1,0 1-1,0-1 1,0 1-1,-3 16-613,0-10 57,-1-1-1,1 0 1,-1-1 0,0 1 0,-1-1-1,1 1 1,-1-1 0,-7 5-1,-14 11-6040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5:11.7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281 0 10426,'0'0'4038,"3"9"-3564,14 46 251,-13-38 62,-2-1 1,1 23-1,-1-17-430,0 115 1167,-3-78-1037,1 379 4121,0-437-4566,-1-1-1,1 1 1,0-1-1,0 1 1,-1-1-1,1 0 1,0 1 0,-1-1-1,1 1 1,0-1-1,-1 0 1,1 1-1,0-1 1,-1 0 0,1 0-1,-1 1 1,1-1-1,-1 0 1,1 0 0,-1 0-1,0 1 1,-15 4 872,8-2-511,-7 2-218,-1 0 0,1-1 0,-32 3-1,40-6-302,-1-1-1,0 0 0,1 0 0,-1-1 0,1 0 0,-1 0 0,1-1 1,-1 0-1,1 0 0,-10-5 0,6 1-704,0-1 0,-15-12 0,-21-20-4041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5:12.0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7561,'0'0'18604,"63"44"-17116,-37-29-359,5 9-217,-5-4-352,-5-5-328,-5-5-232,-16-5-960,-16-5-5578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5:13.3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49 1 16563,'0'0'5380,"0"0"-5389,0 0 0,1 0 0,-1 0 0,0 0 1,0 0-1,0 0 0,0 0 0,0 0 0,1-1 1,-1 1-1,0 0 0,0 0 0,0 0 0,0 0 0,0 0 1,0 0-1,1 0 0,-1 0 0,0 0 0,0 1 1,0-1-1,0 0 0,0 0 0,1 0 0,-1 0 0,0 0 1,0 0-1,0 0 0,0 0 0,0 0 0,0 0 1,0 0-1,1 0 0,-1 1 0,0-1 0,0 0 0,0 0 1,0 0-1,0 0 0,0 0 0,0 0 0,0 1 1,0-1-1,0 0 0,0 0 0,0 0 0,0 0 0,0 1 1,-1 3-23,0 1 1,0 0 0,-1-1 0,0 1 0,0-1-1,0 0 1,0 0 0,-1 1 0,1-1-1,-5 3 1,-8 18-41,12-19 70,1 1 1,0 0-1,0 0 1,0 0 0,1 0-1,0 0 1,1 0-1,0 1 1,1 12-1,-1 1 175,0-19-135,1 0 0,-1-1 0,0 1 0,1 0 0,-1 0-1,1 0 1,0-1 0,-1 1 0,1 0 0,0-1 0,0 1 0,0-1 0,0 1 0,0-1-1,0 1 1,1-1 0,-1 0 0,0 0 0,1 0 0,-1 1 0,1-1 0,-1 0 0,1-1 0,0 1-1,-1 0 1,1 0 0,0-1 0,-1 1 0,1-1 0,3 1 0,4 1 244,0-1-1,0 0 1,0-1 0,0 0 0,13-1-1,-19 0-237,0 1-1,-1 0 0,1-1 0,-1 0 0,1 1 0,-1-1 1,0 0-1,1 0 0,-1 0 0,0-1 0,1 1 1,-1-1-1,0 1 0,0-1 0,0 0 0,-1 1 1,1-1-1,0 0 0,-1 0 0,1 0 0,-1-1 1,1 1-1,-1 0 0,0 0 0,0-1 0,1-2 1,-1 0-6,0 1 0,-1 0 1,1-1-1,-1 1 1,0 0-1,0-1 1,0 1-1,-1 0 0,1-1 1,-1 1-1,0 0 1,0-1-1,-1 1 0,1 0 1,-4-6-1,0 2-87,1 1-1,-11-15 1,13 20-34,0-1 0,0 1 1,-1 0-1,1 0 0,0 0 1,-1 0-1,1 1 0,-1-1 0,0 1 1,1-1-1,-1 1 0,0 0 1,-3-1-1,-29 0-2515,25 2 130,-7 0-7716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28.0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306 0 18940,'0'0'83,"1"0"0,-1 0 0,0 0 0,0 0 0,1 1 0,-1-1 0,0 0 0,0 0 0,1 0 0,-1 0 0,0 0 0,0 0 0,0 0 0,1 1 0,-1-1 0,0 0 0,0 0 0,0 0 0,0 1 0,1-1 0,-1 0 0,0 0 0,0 0 0,0 1 0,0-1 0,0 0 0,0 0 0,0 1 0,0-1 0,0 0 0,0 0 0,0 0 0,0 1 0,0-1 0,0 0 0,0 1 0,0 7-78,-1 1 0,-1 0 1,0-1-1,0 0 0,0 1 1,-1-1-1,-1 0 1,1 0-1,-10 13 0,13-20-5,-8 14-54,0 0 0,-2-1 1,0 0-1,0-1 0,-1 0 0,-1 0 0,0-1 1,-1-1-1,0 0 0,0 0 0,-1-2 0,-1 1 1,0-2-1,0 0 0,-1-1 0,-16 6 0,13-5 164,16-6-38,0-1 0,-1 1 0,1-1 0,0 0 0,-1 1 0,1-2 0,-7 2 0,11-2-73,-1 0 0,0 0 0,0 0 0,0 0 0,0 0 0,0 0 0,0 0 0,0 0 0,0 0 0,1 0 0,-1 0 0,0 0 0,0 0 0,0 0 0,0 0 0,0 0 0,0 0 0,0 0 0,0 0 0,0 0 0,0 0 0,1 0 0,-1 1 0,0-1 0,0 0 0,0 0 0,0 0 0,0 0 0,0 0 0,0 0 0,0 0 0,0 0 0,0 0 0,0 0 0,0 0 0,0 1 0,0-1 0,0 0 0,0 0 0,0 0 0,0 0 0,0 0 0,1 0 0,-1 0 0,0 0 0,-1 0 0,1 1 0,0-1 0,0 0 0,0 0 0,0 0 0,0 0 0,0 0 0,0 0 0,0 0 0,0 0 0,0 0 0,0 1 0,0-1 0,0 0 0,0 0 0,0 0 0,0 0 0,0 0 0,0 0 0,0 0 0,-1 0 0,1 0 0,0 0 0,50 9-223,-38-8 232,1 0 0,-1 2 0,0-1-1,0 1 1,-1 1 0,1 0 0,17 9 0,-25-10-8,-3-3 1,-1 0-1,0 0 0,1 1 1,-1-1-1,0 0 1,1 0-1,-1 0 0,0 1 1,1-1-1,-1 0 1,0 0-1,1 1 0,-1-1 1,0 0-1,0 1 1,1-1-1,-1 0 0,0 1 1,0-1-1,0 0 1,1 1-1,-1 0 0,0-1 7,6 10 9,2 1-16,-7-10 0,0 1 0,0-1 0,1 1 0,-1-1 0,0 1 0,0-1 0,-1 1 0,1 0 0,0 0 0,0 2 0,13 52 1,5 27 7,-2 43 369,2 228 0,-19-354-382,0 0 1,0 0-1,0 1 0,0-1 1,0 0-1,0 0 1,-1 0-1,1 1 0,0-1 1,0 0-1,0 0 1,0 0-1,0 1 1,0-1-1,0 0 0,0 0 1,-1 0-1,1 0 1,0 0-1,0 1 1,0-1-1,0 0 0,0 0 1,-1 0-1,1 0 1,0 0-1,0 0 0,0 0 1,-1 0-1,1 0 1,0 1-1,0-1 1,0 0-1,-1 0 0,1 0 1,0 0-1,0 0 1,0 0-1,-1 0 1,1 0-1,0-1 0,0 1 1,0 0-1,-1 0 1,1 0-1,0 0 1,0 0-1,0 0 0,0 0 1,-1 0-1,1 0 1,0 0-1,0-1 0,0 1 1,0 0-1,0 0 1,-1 0-1,1-1 1,-12-9-794,-4-13-1892,1-5-2957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28.8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1 232 12682,'0'0'7327,"7"-1"-6908,-2 0-398,0-1 0,0-1-1,0 1 1,0-1 0,0 1 0,5-5-1,12-7 88,209-130 639,-213 132-755,-6 4 46,23-11 1,-30 17-34,1-1 0,-1 1 1,0 1-1,1-1 1,-1 1-1,1 0 1,9 0-1,-15 1-5,0 0 1,1 1-1,-1-1 0,1 0 0,-1 1 1,0-1-1,1 0 0,-1 1 1,0-1-1,0 1 0,1-1 1,-1 1-1,0-1 0,0 0 0,0 1 1,1-1-1,-1 1 0,0-1 1,0 1-1,0-1 0,0 1 1,0-1-1,0 1 0,0-1 0,0 1 1,0-1-1,0 1 0,0-1 1,-1 1-1,1 0 0,0 0 0,-1 16 0,0 0 0,-1 0-1,-1 0 1,-1 0-1,0 0 1,-2-1-1,1 0 1,-12 23 0,-2-4-170,-2-1 1,-36 48-1,36-52 186,20-26-5,1-3-52,3-1 4,0 1 0,-1-1 1,1 1-1,0-1 1,-1 0-1,1 0 0,5-1 1,2 0 15,2 2 30,-10-1 4,1 0-1,-1 1 1,0-1 0,1 0 0,-1 0 0,0 0-1,1-1 1,-1 1 0,0-1 0,1 1 0,-1-1-1,0 0 1,0 1 0,0-1 0,0 0-1,0-1 1,3 0 0,20-21 160,43-52 1,-9 9-101,-40 46-65,14-13-3,71-57 1,-91 78-7,-12 11-7,1-1 0,-1 1 0,1-1 0,-1 1 0,1 0 0,-1-1 0,1 1 0,0 0 0,0 0 0,0 0 0,-1 0 0,1 1 1,0-1-1,0 0 0,3 0 0,0 13-15,22 103 400,-13-55-277,-10-55-169,-2-6-78,-2 0 69,5-13-1272,-4-9-1252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06.13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0 351 13362,'0'0'4353,"118"-61"-3833,-69 35 369,-1-9 71,6 4-328,-6 1-424,0 5-88,-10 4-120,-11 6 0,-11 5-128,-5 5-120,-11 0-120,0-5 248,-6-16-1280,-10 6-1209,0-10-2008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29.2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11362,'0'0'2844,"9"15"-2483,38 68 198,-45-81-375,-1 0 1,-1 1-1,1-1 1,0 0-1,-1 1 1,1-1 0,-1 0-1,1 1 1,-1-1-1,0 1 1,0 1-1,5 70 1473,0 78 345,0 1-588,0 43-137,-5-196-1197,-5-1-197,4-1-181,0 0-1,0 0 1,0 0 0,0 0-1,0 0 1,0-1 0,0 1 0,1 0-1,-1 0 1,1-5 0,-1-13-4071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29.6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4961,'0'0'14627,"4"22"-14320,1 7-77,2 10 324,2 59 0,-6-35 119,10 132 25,-12-170-1560,-1-38-5397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30.1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0 148 11362,'0'0'2777,"21"-1"-2632,0 1-122,-4 0 17,1-1 0,0 0 0,0-2 0,0 0 0,29-9 0,92-44 1974,-2 1-1033,-121 50-846,1 2 1,0 0 0,0 0 0,0 2 0,28 0 0,-40 2-63,-1-1 0,1 1 0,-1 0 1,1 0-1,-1 0 0,0 0 0,0 1 1,0 0-1,1 0 0,-2 0 1,1 1-1,0-1 0,0 1 0,-1 0 1,1 0-1,-1 0 0,0 0 1,0 0-1,0 1 0,4 6 0,3 7 76,0 1-1,-1 0 0,9 25 1,-14-32-133,0 0 6,-1 0 0,0 1 0,-1-1 0,0 1 0,1 13 0,-3 60 140,-1-39-30,1 675 3431,-2-720-3308,-1-1-264,1-1 1,-1 1-1,1-1 0,0 1 1,-1-1-1,1 0 1,0 0-1,0 0 0,0 0 1,0 0-1,-1 0 0,1-1 1,1 1-1,-3-3 1,-31-32-849,34 35 845,-107-143-5530,60 70-4402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30.5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69 12978,'0'0'6481,"21"-8"-5513,72-26-528,-35 17-146,-39 13-212,-13 2-67,1 1 0,0 0 1,0 0-1,-1 0 0,11 1 1,-14 0 5,-1 0-11,1 1-23,-2 7-35,-2-2 50,1 0 0,-2 0-1,1 0 1,-1 0 0,1 0-1,-2-1 1,1 1 0,-1-1 0,1 1-1,-2-1 1,-5 8 0,-8 10-70,-24 23 1,25-28-29,11-13 79,-28 32 19,-68 58 1,93-87 247,8-8-245,0 0-1,0 0 1,0 1 0,0-1-1,0 0 1,0 0-1,0 0 1,0 0 0,0 0-1,0 0 1,0 0-1,0 1 1,0-1 0,0 0-1,0 0 1,1 0 0,-1 0-1,0 0 1,0 0-1,0 0 1,0 0 0,0 0-1,0 0 1,0 1-1,0-1 1,0 0 0,0 0-1,0 0 1,0 0-1,0 0 1,1 0 0,-1 0-1,0 0 1,0 0 0,0 0-1,0 0 1,0 0-1,0 0 1,0 0 0,0 0-1,1 0 1,-1 0-1,0 0 1,0 0 0,20-2 94,-20 2-104,16-4 69,0 0 0,-1-2-1,0 0 1,0-1 0,24-14 0,-32 17-47,54-37 212,-45 29-503,1 1-1,23-13 1,-69 24-8712,8 4 787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30.9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14819,'0'0'5204,"0"8"-5364,6 107 2172,0-29-1200,-3 20 152,9 154-131,-8-237-924,0-18-349,-1-7-52,1-12-674,0-23-1416,-3-11-2376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31.5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 14051,'0'0'4673,"0"-1"-4591,1 1 0,0-1 0,0 1 0,0-1 0,0 1 0,0 0 0,0-1 0,0 1 0,0 0 0,0 0 0,0 0 0,0 0 0,0 0 0,-1 0 0,3 0 0,2 5 106,0 0 0,-1 0-1,1 0 1,-1 1 0,0-1 0,-1 1-1,1 0 1,2 9 0,0-4-69,6 15 114,-2 0-1,0 0 1,-2 1-1,-1 0 1,7 55-1,-7 55 522,-7-136-744,0 0-1,0-1 1,0 1 0,0 0-1,0-1 1,-1 1-1,1 0 1,0-1-1,0 1 1,0 0 0,-1-1-1,1 1 1,0-1-1,-1 1 1,1-1-1,-1 1 1,1 0 0,-1-1-1,1 0 1,-1 1-1,1-1 1,-1 1-1,1-1 1,-1 1 0,1-1-1,-1 0 1,-1 1-1,1-1-17,0 0 0,0 1 1,0-1-1,-1 0 0,1 0 0,0 0 0,0 0 0,0 0 0,-1-1 0,1 1 0,0 0 0,0 0 0,0-1 0,0 1 0,0-1 0,0 1 0,0-1 0,-2 0 1,-5-6-579,0-1 1,0 1-1,1-1 1,0-1-1,0 1 1,-7-14-1,-13-22-5937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31.8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79 17003,'0'0'5161,"99"-15"-7609,-47-14-121,-5-6-4152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32.2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433 1 12498,'0'0'5064,"-14"19"-4261,-3 5-514,-73 91 630,39-56-675,8-9-966,-1-2 0,-65 53 0,85-82 590,-15 13 543,38-32 233,20-17 403,35-25-1,-27 23-616,6-3-233,0 1 0,2 3 0,42-18 0,19-9 2,-92 42-199,0 1-1,-1 1 0,0-1 1,1 0-1,-1 1 0,1 0 0,-1 0 1,1 0-1,6-1 0,-9 2 263,-4 0 12,-1 0-261,0 0-1,-1 0 1,1 1-1,0-1 0,0 1 1,-1 0-1,1 0 1,0 0-1,0 1 0,0 0 1,0-1-1,1 1 1,-1 1-1,0-1 0,1 0 1,-1 1-1,1 0 1,0 0-1,-5 5 0,-8 12 10,0 0-1,-22 36 0,-21 51 146,44-78-107,-63 130 298,66-135-386,2 1-1,-9 25 1,18-39-498,6-18-1261,10-18-401,1-12-141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32.5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45 8969,'0'0'11910,"2"19"-11861,10 65-40,-2-39-20,-4-11-6,-2 1 9,1 0-1,18 61 1,-22-93 25,-1-1 0,1 0 1,0 0-1,0 1 0,0-1 0,0 0 1,0 0-1,0 0 0,1 0 0,-1 0 1,1 0-1,-1-1 0,1 1 0,3 2 1,-1-2 94,0 0 0,1 0 1,-1-1-1,1 1 1,9 1-1,-14-3-100,11 2 184,1 0 0,-1-1 0,0 0 0,16-1 0,-4-1 159,-5 0-124,-1 0 0,1-2 0,-1 0 0,21-6 0,65-28 399,-94 33-529,8-2 106,-2 0-1,1-2 0,27-17 1,-41 23-198,-1 1 0,1-1 1,-1 1-1,1-1 0,-1 0 1,0 1-1,0-1 0,0 0 0,0 0 1,0 0-1,0 0 0,0 0 1,-1 0-1,1 0 0,-1 0 1,1 0-1,-1-3 0,0-6-38,0 0 1,-2-17-1,1 12-76,-4-21-1474,-2-1 0,-15-46 1,0 5-7448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33.0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14147,'0'0'7177,"4"26"-6658,14 83-266,-15-79-174,-1 1 0,-2 39 0,-1-28-48,1-41-36,0 0 1,0 1-1,0-1 0,0 0 1,0 0-1,0 1 0,0-1 0,0 0 1,1 1-1,-1-1 0,1 0 1,-1 0-1,1 0 0,-1 0 1,1 1-1,1 1 0,-1-3-7,0 1-1,1 0 1,-1-1-1,0 1 0,1-1 1,-1 0-1,1 1 1,-1-1-1,0 0 0,1 0 1,-1 0-1,1 0 1,1 0-1,3 0 4,1-1 1,-1 0-1,0 0 0,0 0 0,1-1 1,-1 0-1,6-3 0,41-22 247,-43 21-170,77-50 228,-18 11-107,-32 20-69,-21 14-16,30-16 0,-37 25-152,-70 6-5061,30-3 783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11.78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0 257 9089,'0'0'4217,"2"1"-3763,26 8 1822,-23-9-2118,-1 1 0,1-1 0,0 0 0,0 0 0,0-1 0,5 0 0,-1-2-60,-1-1 1,1 1-1,-1-1 0,11-8 1,1 1-3,128-78 508,-100 57-424,2 3 1,73-32 0,-114 57-146,1 1-1,-1 0 1,1 1 0,0 0-1,-1 1 1,14-1 0,-19 2-21,-3 0-38,-4 0-355,0 0-1,0-1 1,0 1-1,0 0 1,1 1-1,-1-1 1,0 0-1,-4 2 1,-12 6-5345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31.54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1 201 12258,'0'0'6738,"21"-5"-6041,70-16-165,-83 19-460,-1-1 0,1 1 0,-1-1 0,0 0-1,0-1 1,0 0 0,0 0 0,0 0 0,5-6 0,0 1 27,11-8 81,-10 8-137,0-1 1,0 0-1,-1-1 0,0 0 1,-1-1-1,15-19 1,-26 30-64,1 1 0,-1 0 1,0-1-1,1 1 0,-1 0 0,0-1 1,0 1-1,1-1 0,-1 1 1,0 0-1,0-1 0,0 1 0,1-1 1,-1 1-1,0-1 0,0 1 0,0-1 1,0 1-1,0-1 0,0 1 1,0-1-1,0 1 0,0 0 0,0-1 1,0 1-1,0-1 0,-1 0 1,0 1-63,0-1 0,0 1 1,0-1-1,0 1 1,0 0-1,-1 0 1,1 0-1,0 0 1,0 0-1,0 0 0,-2 0 1,-24 1-2652,-2 3-2360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06.48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54 0 3896,'0'0'15736,"-2"26"-15679,-6 84-39,-9 38 16,6-61-43,4-37-6,4-30-134,0 1 0,1-1-1,1 26 1,4-46 73,122-5 764,-124 5-684,0 0-1,0 0 1,0 0 0,0 0 0,0 1-1,0-1 1,0 0 0,0 1-1,0-1 1,0 1 0,0-1 0,0 1-1,0 0 1,0-1 0,0 1-1,-1 0 1,1-1 0,0 1 0,-1 0-1,1 0 1,0 0 0,-1 0-1,1 0 1,-1 0 0,1 0-1,-1-1 1,0 1 0,1 1 0,-1-1-1,0 0 1,0 0 0,0 0-1,0 0 1,0 1 0,1 2-12,-1 0-1,0-1 1,0 1 0,-1 0 0,1 0 0,-1-1 0,0 1-1,0 0 1,-3 6 0,-6 6-407,0-1 0,-2 0 0,0 0 0,-16 15 0,26-28 305,-41 43-3378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33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79 1 17859,'0'0'2425,"5"3"-2676,-3-1 253,1-1 0,-1 1-1,1 0 1,-1 0-1,0 0 1,0 0 0,1 1-1,-2-1 1,1 1-1,0-1 1,0 1 0,-1-1-1,0 1 1,2 3-1,0 6 25,0 0 0,-1 0 0,0 0 0,-1 1-1,0-1 1,-1 0 0,-1 13 0,0 2 19,1-8-37,-10 498 1743,0-227-794,10-290-953,0 1-1,0-1 0,0 0 1,0 0-1,0 0 0,0 1 1,0-1-1,0 0 1,0 0-1,0 1 0,0-1 1,-1 0-1,1 0 0,0 0 1,0 1-1,0-1 0,0 0 1,0 0-1,0 0 0,0 0 1,0 1-1,-1-1 0,1 0 1,0 0-1,0 0 1,0 0-1,0 1 0,-1-1 1,1 0-1,0 0 0,0 0 1,0 0-1,-1 0 0,1 0 1,0 0-1,0 0 0,0 0 1,-1 0-1,1 0 0,0 0 1,0 0-1,-1 0 1,1 0-1,0 0 0,-1 0-14,0 0-1,0-1 1,0 1-1,0 0 1,1-1-1,-1 1 0,0-1 1,0 1-1,1-1 1,-1 0-1,0 1 1,1-1-1,-2 0 1,-4-7-684,1-1 1,-8-15-1,10 19 459,-40-69-5458,26 43 351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33.8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94 7313,'0'0'12063,"-3"0"-11366,-11-4-390,14 3-307,-1 1 1,1 0-1,0 0 0,0 0 1,0 0-1,0 0 0,0 0 1,0 0-1,-1 0 0,1 0 1,0 0-1,0 0 0,0 0 1,0 0-1,0 0 1,0 0-1,0-1 0,0 1 1,-1 0-1,1 0 0,0 0 1,0 0-1,0 0 0,0 0 1,0 0-1,0-1 0,0 1 1,0 0-1,0 0 0,0 0 1,0 0-1,0 0 0,0 0 1,0-1-1,0 1 0,0 0 1,0 0-1,0 0 0,0 0 1,0 0-1,0 0 1,0-1-1,0 1 0,0 0 1,0 0-1,0 0 0,0 0 1,0 0-1,1 0 0,-1 0 1,0-1-1,0 1 0,0 0 1,0 0-1,0 0 0,0 0 1,0 0-1,0 0 0,1 0 1,-1 0-1,0 0 0,0 0 1,0 0-1,0 0 1,9-4-49,23-6 212,153-53 1489,-182 61-1649,1 1 0,0 0-1,0 0 1,-1 1 0,1-1 0,0 1 0,7 0 0,-8 0-4,-2 0-1,-1 0 1,0 0 0,0 0 0,0 0 0,0 1 0,1-1-1,-1 0 1,0 0 0,0 0 0,0 0 0,0 0 0,0 1-1,0-1 1,0 0 0,0 0 0,1 0 0,-1 0-1,0 1 1,0-1 0,0 0 0,0 0 0,0 0 0,0 1-1,0-1 1,0 0 0,0 0 0,0 0 0,0 0-1,0 1 1,0-1 0,0 0 0,0 0 0,-1 0 0,1 1-1,0 1 1,0 4 15,-1 0-1,0 1 1,0-1-1,-1 0 1,1 0-1,-2-1 1,1 1 0,0 0-1,-6 7 1,-3 6-14,-20 24 0,18-28-12,-1-1 0,0 0 0,-19 13 0,-11 11 394,43-37-89,2-1-138,61 5 765,119-5 182,-181 0-1107,0 0 1,0 0-1,1 0 1,-1 0-1,0 0 0,0 0 1,0 0-1,0 0 0,1 0 1,-1 0-1,0 0 1,0 0-1,0 0 0,1 0 1,-1 0-1,0 0 1,0 0-1,0 0 0,0 0 1,1 0-1,-1 0 0,0-1 1,0 1-1,0 0 1,0 0-1,0 0 0,1 0 1,-1 0-1,0 0 0,0-1 1,0 1-1,0 0 1,0 0-1,0 0 0,0 0 1,0-1-1,1 1 1,-1 0-1,0 0 0,0 0 1,0-1-1,0 1 0,0 0 1,-6-9-329,-11-8-570,-13-2-3224,-6-1-6775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34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208 0 14891,'0'0'6316,"1"19"-5189,0 4-759,2 9 135,-3 0 0,-3 41-1,-10 8-211,-3-1 0,-4-1-1,-32 81 1,42-133-423,-1-1 1,0 0-1,-2-1 0,-20 28 0,31-50 34,-8 11-171,9-13 226,1-1 1,0 0-1,-1 1 1,1-1-1,-1 0 1,1 1-1,-1-1 1,1 0 0,-1 1-1,1-1 1,-1 0-1,1 0 1,-1 0-1,0 0 1,1 1-1,-1-1 1,1 0-1,-1 0 1,1 0-1,-1 0 1,0 0-1,1 0 1,-2-1-1,-1-2-685,1-9-275,2-9-274,1-1-1,2 0 0,0 1 1,6-24-1,11-24-4384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34.8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0 149 10906,'0'0'9521,"8"27"-8549,23 89-359,-27-99-475,-1 1-1,0-1 1,-1 21-1,0-7-15,3 107 25,-5-137-233,0-4-191,0-16-739,2 0-1,0 0 1,2 0 0,9-33-1,-7 35 744,0 1-1,1-1 0,0 1 1,2 1-1,15-23 0,-14 25 560,0 2 0,1-1 0,1 1-1,0 0 1,20-12 0,70-38 3165,-44 29-2328,150-75 700,-205 105-1819,-1 2-7,-1-1 0,1 0-1,0 0 1,0 0 0,0 1 0,-1-2-1,1 1 1,0 0 0,-1 0-1,1 0 1,-1-1 0,0 1 0,3-3-1,-7 3-158,-109 2-6680,65 3 258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35.1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89 1 13650,'0'0'3166,"3"20"-2762,-1-5-212,3 25 1003,1 58 1,-6-44 47,2-15-794,-3 0 0,-1 0 0,-9 44 1,-1-31-379,-2-1 1,-22 51-1,21-74-126,6-20-231,8-8 264,1 0-1,0 0 1,0 0-1,-1 0 1,1 0-1,0 0 1,0 0-1,-1 0 1,1-1-1,0 1 1,0 0-1,-1 0 1,1 0-1,0 0 1,0-1-1,0 1 1,-1 0-1,1 0 1,0 0-1,0-1 1,0 1-1,0 0 1,0 0-1,0-1 1,-1 1-1,1 0 1,0 0-1,0-1 1,0 1-1,0 0 1,0 0-1,0-1 1,0 1-1,0 0 1,0 0-1,0-1 1,0 1-1,0 0 1,0-1-1,-1-30-2864,1-7-2880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35.5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1 522 15859,'0'0'6809,"104"158"-5768,-73-109-153,1-5-424,-6-9-232,-5-11-152,-6-9-80,-4-10-96,-11-34-1120,-16-6 159,-5-14-6256</inkml:trace>
  <inkml:trace contextRef="#ctx0" brushRef="#br0" timeOffset="1">194 1 19284,'0'0'4289,"104"118"-4618,-99-89-2039,0-4-14828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35.8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0 232 14299,'0'0'5973,"27"-5"-4808,-1 1-846,-3 1-38,0-2 1,0 0-1,-1-1 0,1-2 0,35-16 1,112-72 689,-79 42-884,-85 51-110,-1 0-1,0-1 0,7-6 1,-10 9-119,-14 1-950,-30 6-1767,9 0-1904,26-4 3171,-35 3-11664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36.2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 0 12946,'0'0'5368,"8"2"-4837,24 7-97,-30-8-415,-1 0 0,1 0 0,-1 0 0,1 0 0,-1 1 0,0-1 0,0 0 0,0 1 0,0-1 0,0 1 0,0 0 0,0-1 1,0 1-1,-1 0 0,1-1 0,-1 1 0,1 0 0,0 3 0,3 8 15,-1-5 30,0-1 0,-1 1 0,0 0 0,0 0 0,1 16 0,-3 43 339,0-34-273,0 97 418,-5 248 1031,4-275-1477,1-102-102,0-1 0,0 0 0,-1 0 0,1 1 0,0-1-1,0 0 1,-1 0 0,1 0 0,0 0 0,-1 1 0,1-1 0,0 0-1,-1 0 1,1 0 0,0 0 0,-1 0 0,1 0 0,0 0-1,-1 0 1,1 0 0,0 0 0,-1 0 0,1 0 0,0 0 0,-1 0-1,1 0 1,0 0 0,-1 0 0,1-1 0,0 1 0,-1 0-1,1 0 1,0 0 0,-1-1 0,-10-13-471,-30-64-4084,16 39-897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36.5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1 493 12394,'0'0'5670,"21"-11"-4283,240-147 2828,-4-28-2539,-148 105-1490,-48 41-45,-38 26-154,-20 12-78,-4 4-40,1 0 1,0 0-1,0-1 1,-1 1-1,1 0 1,-1 0-1,1-1 1,-1 1-1,0 0 1,0-1-1,0 1 1,0 0-1,-2 2 1,-1 3-319,-31 41-3325,6-13-2529,-2 1-5125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36.9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105 0 15347,'0'0'2708,"3"22"-2120,1 4-262,20 99 1609,-15-79-609,5 79 0,-11 47 1639,-3-167-2811,0-1 0,0 0 0,-1 0 0,0 1 0,0-1 0,0 0 0,0 0-1,-1 0 1,1 0 0,-1 0 0,0 0 0,0-1 0,-4 5 0,5-6-134,-1-1-1,1 1 1,-1 0-1,0-1 1,0 1-1,1-1 1,-1 0-1,0 0 1,0 0 0,-1 0-1,1 0 1,0 0-1,0 0 1,0-1-1,0 1 1,-1-1-1,1 1 1,0-1-1,-1 0 1,1 0 0,0 0-1,-1 0 1,1-1-1,0 1 1,0 0-1,-1-1 1,-1-1-1,-1 0-269,0 0-1,1 0 0,0-1 1,-1 0-1,1 0 0,0 0 1,1 0-1,-1-1 1,1 0-1,-1 1 0,1-1 1,-4-7-1,-19-28-3662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06.82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9313,'0'0'8485,"6"10"-7992,51 81 3100,-48-79-3477,0 1-116,-8-12-89,0 0 1,0 0-1,0 0 1,0 0-1,0 0 1,0-1-1,0 1 1,0 0-1,0 0 1,1-1-1,-1 1 1,0-1-1,0 1 1,1-1-1,-1 0 1,0 1-1,1-1 1,-1 0-1,0 0 1,1 0-1,-1 0 1,0 0-1,1 0 1,-1 0-1,0-1 1,1 1-1,-1 0 1,0-1-1,0 1 1,1-1-1,-1 1 1,0-1-1,2-1 1,6-11-1400,-1 1 0,6-16 0,2-5-5998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37.3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 14891,'0'0'7761,"115"-5"-7153,-89 5-151,-5 5 79,0 5-464,-6-5 24,-4 5-96,-6 4-744,-5 16-521,-21-5-239,-10 4-4793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37.7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1 202 19084,'0'0'2615,"20"-13"-2275,127-83 997,-146 96-1330,158-91 396,-159 90-403,0 1 0,0 0 0,0 0 0,0 0 0,0 0 0,0 0 0,0 0 0,1 0 0,-1 0 0,0 0-1,0 0 1,0 0 0,0-1 0,0 1 0,1 0 0,-1 0 0,0 0 0,0 0 0,0 0 0,0 0 0,0 0 0,1 0 0,-1 0-1,0 0 1,0 0 0,0 0 0,0 1 0,0-1 0,1 0 0,-1 0 0,0 0 0,0 0 0,0 0 0,0 0 0,0 0 0,0 0-1,1 0 1,-1 0 0,0 1 0,0-1 0,0 0 0,0 0 0,0 0 0,0 0 0,0 1 0,-1 8-13,-10 12-8,-41 59-47,18-29-42,-44 86 0,-40 112 102,116-245 9,0 1-9,-1-1-1,1 1 0,0 0 1,1 0-1,-1 0 0,1 0 1,-1 7-1,2-12-396,2-4-258,111-143 85,-77 108 951,2 1 1,1 2-1,1 2 1,72-46-1,-89 66-208,-4 1-991,-41 25-4946,-8 7-9897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38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157 0 14819,'0'0'6729,"5"158"-6201,-5-114 16,-5 0-208,-11 5-144,1-14-112,-6 4-80,0-14-336,-10-15-488,5-10-1048,0 0-3585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38.4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1 680 9113,'0'0'11795,"135"5"-11283,-88 0 536,-5 9 177,0 1-177,-6 0-336,-5 0-512,-5-6-200,-5-9-32,-5 0-520,-16-19-800,0-16-705,0-9-6217</inkml:trace>
  <inkml:trace contextRef="#ctx0" brushRef="#br0" timeOffset="1">543 0 13946,'0'0'10476,"3"20"-10436,1 1-27,1-3-14,-2 0 1,-1 0-1,0 0 1,-1 0-1,-2 25 1,-2-20-513,-1 0-1,-1-1 1,-1 1 0,-12 30 0,1-14-2841,-31 55 1,43-87 3194,4-6 162,1 1 0,-1-1 0,0 0 0,0 0 0,1 0 0,-1 1 0,1-1 0,-1 0 0,1 1 0,0-1 0,-1 0 0,1 3 0,3-6 492,25-33 2612,60-55 1,-61 67-2240,0 2-1,58-36 1,-75 53-976,-15 8-1740,-14 8-3340,-6 3-6403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38.7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177 0 13314,'0'0'8938,"0"138"-8506,-10-84 297,-6 0-161,1 6-376,-6-6-72,5 0-120,-5-15-264,6-14-609,-11-15-511,5-10-2537,5-5-5953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39.1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18051,'0'0'3753,"99"142"-3465,-73-92 600,5-1-79,1 10-337,9-10-464,1-5 0,0-9 64,-1-11-72,11-4-120,6-15-96,-1-5-144,37-5-497,-11-15-567,-15 6-5281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39.5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14595,'0'0'10306,"114"15"-9914,-88-5-184,6 0-128,-17 4-80,1 1-656,-16 34-808,-26-4-329,-11-1-4280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39.8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1 261 18852,'0'0'3456,"20"-7"-3027,-15 5-396,24-8 252,-1-1-1,0-2 0,45-27 1,153-106 669,-216 139-989,1 2 0,11-5-1,-2 1-348,-18 8 164,-2 3 208,-1-1 0,1 0 0,-1 0 0,1 1 1,-1-1-1,1 0 0,-1 0 0,1 0 0,-1 0 0,0 0 1,0 0-1,-1 1 0,-1 3-20,-19 22-327,-33 34-1,29-34-113,-31 42-1,26-22 392,-34 71-1,-16 57 126,46-96 59,-32 95 248,60-155-297,7-14-895,0-5 786,1 0 1,-1 0-1,1 0 1,-1 0-1,0-1 1,1 1 0,-1 0-1,1 0 1,-1 0-1,0-1 1,1 1-1,-1 0 1,0 0-1,1-1 1,-1 1-1,0 0 1,0-1-1,1 1 1,-1 0-1,0-1 1,0 1-1,1 0 1,-1-1-1,11-16-1661,14-32 1,-22 43 1102,17-29-5006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40.2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10538,'0'0'5310,"1"0"-4322,0-1-848,0 1-1,0 0 0,0 0 0,0 0 0,0 0 0,0 0 1,0 0-1,0 1 0,0-1 0,-1 0 0,1 0 1,0 1-1,0-1 0,0 0 0,0 1 0,-1-1 1,1 1-1,0-1 0,0 1 0,-1-1 0,1 1 1,0 0-1,-1-1 0,1 1 0,0 0 0,-1 0 0,1-1 1,-1 1-1,0 0 0,1 0 0,-1 0 0,0 0 1,1 0-1,-1-1 0,0 1 0,0 0 0,0 0 1,1 0-1,-1 1 0,20 60 1245,-15-40-1299,-2-10-76,-1 1 0,0-1-1,1 18 1,-3-27-8,0 0 1,1 0-1,-1 0 1,1 0-1,0-1 1,-1 1-1,1 0 1,2 3-1,-3-5-31,0-1 0,1 1 0,-1-1 0,0 1 0,1-1 0,-1 0 0,0 1 0,1-1 0,-1 0 0,0 1 0,1-1 0,-1 0 0,1 1 0,-1-1 0,1 0 0,-1 0 0,1 1 0,-1-1 0,1 0 0,-1 0 0,2 0 0,-1 0-86,-1 0 0,1 0 1,0 0-1,0-1 0,0 1 0,0 0 0,0-1 0,-1 1 0,1-1 0,0 1 0,0-1 0,-1 1 0,1-1 0,0 0 0,-1 1 0,1-1 0,0-1 1,10-15-3297</inkml:trace>
  <inkml:trace contextRef="#ctx0" brushRef="#br0" timeOffset="1">246 94 8185,'0'0'16676,"5"10"-17116,10-10-1177,11-20-135,-5-4-2769,5 4-2913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40.5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203 1 8281,'0'0'13738,"4"0"-12782,10 0-131,-11 0 339,-3 6-788,0 14-84,1-6-219,-1 1-1,0-1 1,-2 0 0,1 1-1,-2-1 1,1 0-1,-8 17 1,-1-3-180,-2 0 0,-1-1 0,-1-1 0,-1 0 1,-39 46-1,-27 13 60,82-85 40,0 0 0,0 0 0,0 0 0,0 1 0,0-1 0,0 0 0,0 0 0,0 1 0,0-1 0,0 0 0,0 0 0,1 1 0,-1-1 0,0 0 0,0 0 0,0 0 0,0 1 0,1-1 0,-1 0 0,0 0 0,0 0 0,0 0 0,1 0 0,-1 1 0,0-1 0,0 0 0,0 0 0,1 0 0,-1 0 0,0 0 0,0 0 0,1 0 0,-1 0 0,0 0 0,0 0 0,1 0 0,-1 0 0,0 0 0,0 0 0,1 0 0,12 3-2,29 2 702,71 0 1,39-5 1548,-151 0-2238,-1 0 0,0 0-1,1 0 1,-1 0 0,0 0 0,1 0 0,-1 0 0,0 0-1,1 0 1,-1 0 0,0 0 0,1 0 0,-1 0-1,1 0 1,-1 0 0,0 0 0,1 0 0,-1 0-1,0 1 1,1-1 0,-1 0 0,0 0 0,0 0-1,1 1 1,-1-1 0,0 0 0,1 0 0,-1 1 0,0-1-1,0 0 1,0 0 0,1 1 0,-1-1 0,0 0-1,0 1 1,0-1 0,0 0 0,1 1 0,-1-1-1,0 0 1,0 1 0,0-1 0,0 1 0,0-1 0,0 0-1,0 1 1,-1 0-13,1 0 0,0 0 0,-1 0 1,1-1-1,-1 1 0,1 0 0,-1 0 0,0-1 0,1 1 0,-1 0 0,0-1 0,1 1 1,-1 0-1,0-1 0,0 1 0,-1 0 0,-62 24-1528,11-10-3312,-23-3-9778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07.20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52 5921,'0'0'13668,"11"9"-13581,33 25-27,-42-31-48,1-1 0,0 0 0,-1 1 0,1-1 0,0-1 0,1 1 0,-1 0 0,0-1 0,0 1 0,1-1 0,-1 0 1,1 0-1,-1-1 0,1 1 0,-1-1 0,1 1 0,-1-1 0,1 0 0,4-1 0,8 0-100,-13 1-36,1-1 0,0 0-1,-1 0 1,1 0 0,-1 0-1,1-1 1,-1 1 0,1-1-1,-1 0 1,0 0-1,0 0 1,0 0 0,5-5-1,3-2-469,12-10-1073,-15 12 1125,1 1-1,10-7 1,-16 11 634,1 0 0,-1 1 0,1-1 0,-1 1 1,1 0-1,-1 0 0,1 0 0,0 1 0,-1-1 0,5 1 1,-7 0 47,-1 0 0,1 1 1,0-1-1,-1 0 1,1 1-1,0-1 1,-1 0-1,1 1 0,-1-1 1,1 1-1,-1-1 1,1 1-1,-1-1 0,1 1 1,-1-1-1,1 1 1,-1 0-1,1 0 1,7 15 1057,-5-11-595,-1 1-182,1-1-144,0 1 1,0-1-1,6 7 1,-7-10-271,-1-1 0,1 1 0,-1-1 1,1 0-1,-1 1 0,1-1 0,0 0 1,-1 0-1,1-1 0,0 1 1,0 0-1,0 0 0,0-1 0,4 1 1,-2 0-38,0-1 1,1 0 0,-1 0-1,1 0 1,-1 0 0,0-1-1,1 0 1,-1 0 0,0 0 0,1 0-1,-1-1 1,6-3 0,0-1-151,0 0 0,0-1 0,10-10 0,-11 9 86,0 1 1,1-1-1,-1 2 1,13-6 0,-16 8 211,1 1 0,0 1 1,0 0-1,0 0 0,0 0 0,0 1 1,0 0-1,1 0 0,-1 1 1,0-1-1,1 2 0,-1-1 1,0 1-1,1 0 0,-1 1 1,0 0-1,0 0 0,0 0 0,0 1 1,-1 0-1,12 7 0,-6-3 156,-9-5-236,0-1 0,0 1 1,0 0-1,0 0 1,0 0-1,0 1 0,-1-1 1,5 5-1,-7-7-58,0 1-1,0-1 1,0 0 0,0 0-1,0 0 1,1 0 0,-1 0-1,0 0 1,0 0 0,0 0 0,0 1-1,0-1 1,0 0 0,0 0-1,0 0 1,0 0 0,0 0-1,0 0 1,0 1 0,0-1-1,0 0 1,0 0 0,0 0-1,0 0 1,0 0 0,0 0-1,0 1 1,0-1 0,0 0-1,0 0 1,0 0 0,0 0 0,0 0-1,0 0 1,0 0 0,-1 1-1,1-1 1,0 0 0,0 0-1,0 0 1,0 0 0,0 0-1,0 0 1,0 0 0,0 0-1,-1 0 1,1 0 0,0 0-1,0 0 1,0 0 0,0 1-1,0-1 1,0 0 0,-1 0 0,1 0-1,0 0 1,0 0 0,0 0-1,0 0 1,0 0 0,0 0-1,-1-1 1,-17 1-2596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43.5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89 0 19164,'0'0'3091,"1"1"-3206,3 2 119,0-1 0,-1 1 0,1 0 0,-1 0 1,0 1-1,0-1 0,0 0 0,-1 1 0,4 6 0,9 10 20,-14-20 203,-2 2-167,1 0 0,0 0 1,0-1-1,-1 1 0,1 0 0,0 0 0,1 0 1,-1 3-1,1 2-39,4 444 432,-5-198 11,-5-203-307,5-49-152,-1-1 0,1 1 0,0-1 0,-1 0 0,1 1 0,0-1 0,-1 1 0,1-1 0,0 0 0,-1 1 0,1-1 0,-1 0 1,1 0-1,-1 1 0,1-1 0,-1 0 0,1 0 0,-1 0 0,1 1 0,-1-1 0,1 0 0,-1 0 0,1 0 0,-1 0 0,1 0 0,-1 0 0,0 0 0,-16 0-74,16 0 42,-2 0-100,0-1 0,0 1-1,0-1 1,0 1 0,0-1-1,0 0 1,0 0 0,0 0-1,0-1 1,1 1 0,-1-1 0,-3-2-1,-2-3-1203,-1 0-1,-7-9 1,11 11 200,-26-29-8050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43.9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9858,'0'0'6640,"3"5"-5720,4 11-303,0 0 1,-1 1 0,-1 0 0,5 30 0,-4-8-282,2 46 0,-7 138-107,-1-115-88,0-112-157,1-1-1,0 0 0,0 1 0,0-1 0,1 1 1,0-1-1,0 1 0,0 0 0,5-8 0,5-10-84,50-125-2204,-21 60-738,-3-1-2319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44.41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152 12 11898,'0'0'9581,"14"-4"-9113,-8 2-413,-1 1-28,0 0 0,0-1 0,0 1-1,1 1 1,-1-1 0,5 1 0,-9 0-22,0 0 0,0 0 0,-1 0-1,1 1 1,0-1 0,0 0 0,-1 0 0,1 1-1,0-1 1,-1 0 0,1 1 0,0-1 0,-1 1-1,1-1 1,0 1 0,-1-1 0,1 1 0,-1-1-1,1 1 1,0 0 0,-1 0 2,1 1 1,-1-1-1,0 0 0,1 1 1,-1-1-1,0 0 0,0 1 1,0-1-1,0 0 1,0 1-1,0-1 0,-1 0 1,1 1-1,0-1 0,-1 0 1,0 2-1,-43 104 197,28-73-188,-33 61-6,26-53-12,18-29-121,5-13 115,0 0 1,0 0 0,0 0-1,0 0 1,0 1 0,0-1-1,0 0 1,0 0-1,0 0 1,0 0 0,0 1-1,0-1 1,0 0 0,0 0-1,0 0 1,0 0 0,1 0-1,-1 1 1,0-1-1,0 0 1,0 0 0,0 0-1,0 0 1,0 0 0,0 0-1,0 1 1,0-1 0,1 0-1,-1 0 1,0 0-1,0 0 1,0 0 0,0 0-1,0 0 1,1 0 0,-1 0-1,2 0-42,1 0-1,-1-1 0,1 1 1,-1-1-1,0 1 0,1-1 0,3-2 1,6-2 56,-5 2 5,0 0 1,1 0 0,-1 0-1,1 1 1,0 1-1,0-1 1,14 0-1,-21 5 11,0 43 361,0-17-3,-5 55 1,2-75-336,0 0 1,0 0 0,-1 0 0,0-1-1,-1 1 1,1-1 0,-2 0-1,-8 13 1,10-16-118,-1 0-1,1-1 1,-1 1 0,-1-1-1,1 0 1,0 0-1,-1 0 1,0-1-1,0 0 1,0 0 0,0 0-1,-1 0 1,1-1-1,-8 2 1,11-3-186,-1-1 0,0 1-1,0-1 1,1 0 0,-1 0 0,0 0 0,1 0 0,-1-1-1,0 1 1,1-1 0,-1 0 0,0 0 0,1 1-1,-1-2 1,1 1 0,-1 0 0,1 0 0,0-1-1,0 0 1,-1 1 0,1-1 0,0 0 0,0 0 0,1 0-1,-1 0 1,0 0 0,-1-4 0,-17-26-5399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44.7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9898,'0'0'11170,"120"14"-10714,-99-4-256,-6 5-112,-4 0-24,-6 4-56,-5 6 80,0 4-88,-31 21-880,-6-1-2177,-4-10-2792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45.0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0 252 15859,'0'0'4353,"115"-50"-4105,-47 16 392,5-5-152,-1 4 112,-4 1-288,-10 9-160,-12 5-80,-19 10-72,-7 6-48,-9 4-312,-32 4-3753,-5 1-2280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45.4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172 0 10282,'0'0'8470,"2"25"-7297,0 10-769,11 114 1020,7 232 973,-21-380-2390,1-1-1,0 1 0,-1-1 1,1 1-1,0-1 0,-1 0 1,1 1-1,0-1 0,-1 1 1,1-1-1,-1 0 0,1 0 1,-1 1-1,1-1 0,-1 0 1,1 0-1,-1 1 1,1-1-1,-1 0 0,1 0 1,-1 0-1,0 0 0,1 0 1,-1 0-1,1 0 0,-1 0 1,1 0-1,-1 0 0,1 0 1,-2 0-1,-21-3-60,14-2-144,-1 1-1,1-1 1,0-1 0,0 1-1,0-2 1,-15-13 0,7 6-150,2 1 173,0 0-1,-22-25 1,37 37 205,-1 1 1,0-1 0,1 1-1,0-1 1,-1 1-1,1-1 1,-1 0 0,1 1-1,0-1 1,-1 1-1,1-1 1,0 0 0,0 0-1,-1 1 1,1-1 0,0 0-1,0 1 1,0-1-1,0 0 1,0 0 0,0 1-1,0-1 1,0 0-1,0 0 1,0 1 0,1-1-1,-1 0 1,0 1 0,0-1-1,1 0 1,-1 1-1,0-1 1,1 0 0,0 0-1,1-1 26,1-1 0,-1 1 0,1 0 0,0 0-1,0 1 1,4-3 0,-5 3-30,239-140 751,-232 136-1774,0 1 0,0 0 1,15-4-1,-7 3-4149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45.7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47 253 8305,'0'0'11499,"23"-9"-10534,-1 1-714,13-3 268,-1-3 0,45-24 0,137-88-160,-213 125-966,-6 1 181,-34 1-1930,18 0 883,1-1 0,-1 0 0,1-1 0,-28-6 0,43 6 1328,0 0 1,0 0-1,0-1 1,1 1-1,-1-1 0,0 0 1,1 0-1,-1 0 1,1 0-1,-3-3 0,3 3 467,-1-1 0,0 1 0,1 0 0,-1 0-1,-6-4 1,9 6-232,0 0 0,-1 0-1,1 0 1,0 0 0,-1-1-1,1 1 1,0 0 0,-1 0 0,1 0-1,0 0 1,-1 0 0,1 0-1,0 0 1,-1 0 0,1 0 0,0 0-1,-1 0 1,1 0 0,0 0-1,0 0 1,-1 0 0,1 1-1,0-1 1,-1 0 0,1 0 0,0 0-1,-1 0 1,1 1 0,0-1-1,0 0 1,-1 0 0,1 0 0,0 1-1,0-1 1,0 0 0,-1 0-1,1 1 1,0-1 0,0 0 0,0 1-1,0-1 1,-4 16 608,4-14-746,-7 58 2547,-28 104-1,-33 57-1276,5-61-1063,48-125-185,11-26-77,0 0 0,-8 13 0,11-21 55,1-1 0,-1 1-1,0 0 1,1 0 0,-1 0 0,0-1 0,0 1 0,0 0 0,1-1 0,-1 1 0,0-1 0,0 1 0,0-1 0,0 0-1,-2 1 1,3-1-10,0 1 1,0-1-1,-1 0 0,1 0 0,0 0 0,0 0 0,0 0 0,-1 0 1,1 0-1,0 0 0,0 0 0,0 0 0,-1 0 0,1 0 0,0 0 1,0 0-1,0 0 0,-1 0 0,1 0 0,0 0 0,0 0 1,0 0-1,-1 0 0,1-1 0,0 1 0,0 0 0,0 0 0,-1 0 1,1 0-1,0 0 0,-1-9-3535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46.1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110 0 15347,'0'0'7081,"120"113"-6113,-84-68-23,-5-6-193,1-4-296,-12-1-344,-4-14-112,-6-11-88,-10 1-848,-15-10-473,-6 0-1503</inkml:trace>
  <inkml:trace contextRef="#ctx0" brushRef="#br0" timeOffset="1">0 281 19588,'0'0'2552,"94"118"-2392,-73-94 88,-5 1-224,-1-5-24,6-15-608,-5-5-3201,-6 0-3456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46.4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 20 18796,'0'0'3051,"17"-3"-2583,57-10-296,-64 11-148,-1 1 0,1 1 0,10-1 1,-11 2-16,-8-1-8,0 0-1,-1 0 0,1 0 1,0 0-1,-1 0 0,1 0 1,0 0-1,-1 0 0,1 0 1,-1 0-1,1 1 1,0-1-1,-1 0 0,1 0 1,-1 1-1,1-1 0,-1 1 1,1-1-1,-1 0 0,1 1 1,-1-1-1,1 1 0,-1-1 1,1 1-1,-1-1 0,0 1 1,1-1-1,-1 2 0,2 19-104,-2-14 73,-1 5 30,-1 1 0,0-1 0,-1 0 1,-1 1-1,1-1 0,-2-1 0,-9 19 0,6-10 40,-12 34 0,20-53-30,0-1-1,0 1 1,0 0 0,0-1 0,0 1 0,0 0 0,0-1 0,0 1 0,0 0 0,0-1 0,0 1-1,0 0 1,0-1 0,0 1 0,1-1 0,-1 1 0,0 0 0,1-1 0,-1 1 0,0-1-1,1 1 1,-1-1 0,1 1 0,-1-1 0,1 1 0,-1-1 0,1 1 0,-1-1 0,1 0 0,-1 1-1,1-1 1,0 1 0,25 6 840,-10-3-504,-14-3-321,0 0 0,1 0-1,-1 1 1,0-1 0,0 0 0,1 1-1,-1-1 1,0 1 0,0 0-1,-1 0 1,1 0 0,0 0-1,-1 0 1,1 0 0,-1 0 0,1 0-1,0 4 1,0 0 20,0 0 0,-1-1 0,0 1 0,0 0 0,-1 0 0,0 10 0,0-4 27,-2 0 0,1 0-1,-1 0 1,-1-1 0,0 1 0,-1-1-1,0 1 1,-9 16 0,7-15-61,-2-1 0,1 0 0,-2 0 1,1-1-1,-2 0 0,-19 18 0,26-26-110,0-1-1,0 1 1,-1-1 0,1 0 0,0 0-1,-1 0 1,1 0 0,-1-1 0,0 0-1,0 1 1,1-1 0,-1-1 0,0 1-1,0 0 1,0-1 0,0 0 0,0 0-1,0 0 1,0 0 0,0-1 0,-6-1-1,6 0-387,0 1 0,0-1 0,0 0-1,0 0 1,0 0 0,1-1 0,-1 1-1,1-1 1,0 0 0,0 0 0,-5-6-1,-14-21-6793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46.7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4785,'0'0'15112,"11"27"-13890,0 0-943,-1-4-41,-1 1 1,-1 0 0,-1 0-1,-1 1 1,4 39 0,2 78 1221,20 149-281,-30-279-1198,1 0 0,6 19 0,-9-31-4,1 0 0,-1 1 1,0-1-1,0 0 0,0 1 1,0-1-1,0 0 0,1 1 0,-1-1 1,0 0-1,0 1 0,0-1 1,1 0-1,-1 0 0,0 1 1,0-1-1,1 0 0,-1 0 1,0 1-1,1-1 0,-1 0 0,0 0 1,1 0-1,-1 0 0,0 0 1,1 1-1,-1-1 0,0 0 1,1 0-1,-1 0 0,0 0 1,1 0-1,-1 0 0,1 0 0,-1 0 1,0 0-1,1 0 0,-1 0 1,0-1-1,1 1 0,-1 0 1,0 0-1,1 0 0,-1 0 1,0-1-1,1 1 0,-1 0 1,0 0-1,1 0 0,-1-1 0,0 1 1,0 0-1,0-1 0,1 1 1,-1 0-1,0 0 0,0-1 1,0 1-1,1 0 0,-1-1 1,0 0-1,7-11-539,-1-1 1,7-22-1,-3 7-389,16-35-2855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07.80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88 1 13810,'0'0'2133,"-8"27"-1377,-27 89-889,17-59-83,10-30 85,-7 34 0,12-38 109,3-21 23,0-1 0,0 0 0,0 0 0,-1 1 0,2-1 0,-1 0 0,0 0-1,0 1 1,0-1 0,1 0 0,-1 0 0,0 0 0,1 1 0,-1-1-1,2 2 1,1-2 80,0-1 0,1 1 0,-1-1 0,0 0 0,1 1 0,-1-1 0,0-1 0,6 0 0,-2 1 114,8-2 298,1-1 0,-1 0-1,0-1 1,0-1 0,21-9-1,71-41 1427,-44 21-1382,-5 5-332,-49 27-266,-9 7-252,-11 13-549,-18 18-3500,-8 1-9221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47.1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31 1 10898,'0'0'11874,"-1"24"-11444,-3 15-183,-5 100 541,4-51-370,-2 68-263,2-64-283,5-89-390,0-13-440,1-104-4408,3 46 472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47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13050,'0'0'6842,"13"4"-6297,42 16-41,-51-18-452,1 0 0,-1 1-1,0 0 1,0 0 0,-1 1 0,1-1-1,0 1 1,-1-1 0,0 1 0,0 0-1,0 1 1,-1-1 0,1 0-1,3 10 1,-5-11 6,7 14 189,-2 1 0,0-1 0,0 1 0,-2 0 0,4 34 0,-3 94 775,-5-123-976,0-17-10,0 0 1,0 1-1,-1-1 1,1 0-1,-2 1 0,1-1 1,-1 0-1,0 0 0,0 0 1,0 0-1,-1 0 1,0-1-1,-4 7 0,6-10-36,0-1-1,-1 0 1,1 0-1,0 0 1,0 0 0,-1 0-1,1 0 1,0 0-1,-1-1 1,1 1-1,-1 0 1,1-1-1,-1 1 1,1-1-1,-1 0 1,1 1-1,-1-1 1,0 0-1,1 0 1,-1 0 0,1 0-1,-1 0 1,0-1-1,1 1 1,-1 0-1,1-1 1,-1 1-1,1-1 1,-1 1-1,1-1 1,-1 0-1,1 0 1,0 1-1,-1-1 1,1 0 0,0 0-1,0 0 1,0-1-1,-2-1 1,-1-3-65,1 0 1,0 0-1,1 0 1,0 0-1,0 0 1,0 0-1,-1-8 1,-5-50-249,7 56 288,-1-83 88,2 60 714,0 30-771,1 1-1,-1-1 0,0 1 0,0-1 0,1 1 0,-1-1 1,0 1-1,0 0 0,1-1 0,-1 1 0,0 0 0,1-1 1,-1 1-1,1 0 0,-1-1 0,0 1 0,1 0 0,-1 0 1,1-1-1,-1 1 0,1 0 0,-1 0 0,1 0 0,-1 0 1,1-1-1,-1 1 0,1 0 0,-1 0 0,1 0 0,-1 0 1,1 0-1,-1 0 0,1 1 0,-1-1 0,1 0 1,-1 0-1,1 0 0,0 1 0,3-1-1,27-1-270,-14 1-1802,29 2 1,-25 2-4546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47.8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79 14507,'0'0'7513,"136"15"-6321,-84-15-207,0-10-297,-5-9-304,0-1-264,-6 5-72,-15 0-48,-5 10-48,-10 1-200,-6-1-272,-31 5-817,-11 0-1503,1 0-4426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48.4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63 1 14979,'0'0'4060,"0"20"-3615,1-4-316,2 40 531,-3-1 1,-7 64 0,-18 0-425,14-77-191,2 0-1,3 0 1,-3 49-1,9-41-118,0-49 72,0-1 0,0 1 1,0-1-1,0 1 1,0-1-1,0 1 0,1-1 1,-1 1-1,0-1 1,0 1-1,0-1 0,1 0 1,-1 1-1,0-1 1,0 1-1,1-1 0,-1 0 1,0 1-1,1-1 1,-1 0-1,1 1 0,-1-1 1,0 0-1,1 0 1,-1 1-1,1-1 0,-1 0 1,1 1-1,1-1 12,0 0-1,0 1 1,0-1-1,0 0 1,0 0-1,0 0 0,0 0 1,2 0-1,1-1 22,-1 0 1,1 0-1,-1 0 0,1-1 0,-1 1 0,0-1 1,6-3-1,4-6-73,-1 0 0,0-1 1,-1 0-1,0-1 0,0 0 0,-2-1 1,0 0-1,0 0 0,-1-2 1,8-17-1,-14 25-408,-1 1 0,0 0 0,0-1 0,0 1 0,-1-1 0,0 0 0,-1 1 0,0-1 0,0 0 0,-1-9 0,1 16 404,-1 1 1,1-1 0,0 1 0,0-1 0,-1 0-1,1 1 1,0-1 0,-1 1 0,1-1-1,-1 1 1,1-1 0,-1 1 0,1 0-1,-1-1 1,1 1 0,-1 0 0,1-1-1,-1 1 1,1 0 0,-1-1 0,1 1 0,-1 0-1,-1 0 1,-14-2 223,13 2-134,3 1-39,-1-1 1,1 0 0,0 1-1,-1-1 1,1 1 0,-1-1-1,1 0 1,0 1 0,-1-1-1,1 1 1,0-1 0,-1 1-1,1-1 1,0 1 0,0-1-1,0 1 1,-1 0-1,1-1 1,0 1 0,0-1-1,0 1 1,0-1 0,0 1-1,0 0 1,0-1 0,0 1-1,0-1 1,0 1 0,1-1-1,-1 2 1,0 2 60,-5 117 2274,0-1-528,5 290 902,-5-334-2688,4-76-21,1 0 0,0 0 0,0 0 0,0 0 1,-1 0-1,1 0 0,0 0 0,0 0 0,-1 0 1,1 0-1,0 0 0,0 0 0,0 0 0,-1 0 1,1 0-1,0 0 0,0 0 0,-1 0 0,1 0 0,0 0 1,0 0-1,0 0 0,-1 0 0,1-1 0,0 1 1,0 0-1,0 0 0,-2-2-16,0 1 1,1-1-1,-1 1 0,1-1 1,-1 0-1,1 0 1,0 1-1,0-1 0,0 0 1,-1-4-1,-4-5-103,-54-85-1784,30 56 958,18 26 1069,8 9 685,3 4-643,1 1 0,-1-1 0,0 0-1,1 1 1,-1-1 0,1 0 0,-1 0 0,1 1 0,0-1 0,-1 0-1,1 0 1,-1-1 0,1 1-125,1 0 0,-1 0 0,0 0 0,0-1 0,1 1 0,-1 0 0,1 0 0,-1 0 0,1 0 0,-1 0 0,1 0-1,0 1 1,1-3 0,30-32 451,-8 9-220,5-5-140,104-129-576,-2-39-3818,-82 110-1369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48.7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35 15843,'0'0'4880,"21"4"-4326,67 9 80,-71-11-361,-1 0 0,1-1 0,-1-1 0,18-2 1,-24 1-168,-1 0-23,0-1-1,1 0 1,-1-1 0,0 0 0,0 0-1,10-6 1,16-6 284,-20 9-211,-12 4-151,-1 1 0,1 0 0,0 0 1,0 0-1,0 0 0,5-1 0,-24 13-733,-10 8-1285,-8 5-2868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49.1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35 18131,'0'0'3228,"0"23"-3083,0 76 222,4 40 610,-3-76-889,-1-63-100,0 0 1,0 1-1,0-1 1,0 0-1,0 0 0,0 0 1,0 1-1,0-1 1,0 0-1,0 0 0,0 0 1,0 0-1,0 1 1,0-1-1,0 0 0,0 0 1,0 0-1,0 0 1,0 1-1,0-1 0,0 0 1,1 0-1,-1 0 0,0 0 1,0 1-1,0-1 1,0 0-1,0 0 0,1 0 1,-1 0-1,0 0 1,0 0-1,0 0 0,0 0 1,1 0-1,-1 0 1,0 1-1,0-1 0,1 0 1,-1-1-24,0 1 0,1 0 0,-1 0 1,1 0-1,-1-1 0,0 1 0,1 0 1,-1-1-1,1 1 0,-1 0 0,0-1 0,0 1 1,1-1-1,-1 1 0,0 0 0,0-1 0,1 1 1,-1-1-1,0 1 0,0-1 0,4-12-436,-1 0 0,3-24 0,3-16-1262,-4 31 872,1-4-172,1 1 0,17-42 0,-20 62 1239,-1-1-1,1 1 1,0 0 0,0 0 0,0 0-1,0 0 1,1 1 0,0 0-1,0 0 1,0 0 0,1 0 0,9-4-1,1 1 901,0 0 0,0 1 0,22-5 0,-29 9-921,1 1-1,-1 0 1,0 0-1,15 1 1,-17 0-150,-6 0-34,0 0 1,0 0 0,-1 0 0,1 1-1,0-1 1,0 0 0,0 1 0,-1-1-1,1 0 1,0 1 0,0-1 0,-1 1-1,1-1 1,0 1 0,-1 0 0,1-1-1,-1 1 1,1 0 0,0-1 0,-1 1-1,0 0 1,1 0 0,-1-1 0,1 1-1,-1 0 1,0 0 0,0 0 0,1 0-1,-1-1 1,0 1 0,0 0 0,0 0-1,0 0 1,0 0 0,0 1 0,0 3-2,0 0 0,-1 0 0,1 0 0,-1-1 1,-2 9-1,-2-2-9,0 0 0,0-1 0,-1 1 0,-1-1 0,-12 15 0,11-15-37,-93 112-2226,82-102 1663,-1-1 1,-1-1 0,-38 27 0,56-43 941,16-3 1016,3-3-718,0 0-1,-1-1 1,1-1-1,24-13 1,3-1-309,-38 18-319,1 0-71,-6 2 30,0 0-1,1 0 1,-1 0-1,0 0 1,0 0-1,0 1 0,0-1 1,0 0-1,0 0 1,1 0-1,-1 0 0,0 1 1,0-1-1,0 0 1,0 0-1,0 0 0,0 1 1,0-1-1,0 0 1,0 0-1,0 0 0,0 1 1,0-1-1,0 0 1,0 0-1,0 0 1,0 1-1,0-1 0,0 0 1,0 0-1,0 0 1,-1 0-1,1 1 0,0-1 1,-4 17-3163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49.5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18547,'0'0'3641,"57"133"-2585,-46-93-311,-1-1-329,6-10-304,-6-9-112,0-5-48,1-10-600,-1-5-49,1-35-55,-1-9-832,-5-5-3497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49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94 17723,'0'0'2322,"23"0"-2192,75-3 12,-88 2-69,0-1-1,0 0 0,0 0 0,-1-1 0,1-1 0,-1 1 1,9-6-1,5-1 173,4-2 79,1 2 1,1 0-1,0 2 0,43-6 0,-71 14-305,0 0-1,0 0 1,0-1-1,0 1 1,1 0-1,-1 0 1,0 0-1,0 0 0,0 0 1,0 1-1,1-1 1,-1 0-1,0 0 1,0 1-1,0-1 1,0 1-1,0-1 1,0 1-1,0-1 1,0 1-1,0 0 0,0-1 1,0 1-1,0 0 1,0 0-1,-1 0 1,1 0-1,0 0 1,0 0-1,0 1 1,0 2 46,0 0 1,-1 0 0,1 0 0,-1 0-1,0 0 1,0 0 0,-1 6 0,0 8 206,2 6-89,-2 0 0,0-1-1,-2 1 1,-7 31 0,2-24-124,4-15-31,0 0 1,-8 18-1,11-32-76,0 0 0,-1 0-1,1 0 1,-1 0 0,1-1-1,-1 1 1,0 0 0,1-1 0,-1 1-1,0-1 1,0 0 0,0 0-1,0 1 1,0-1 0,0-1-1,-1 1 1,1 0 0,0 0-1,0-1 1,-1 1 0,1-1-1,0 0 1,-5 0 0,-1 0-514,0 0 1,1-1 0,-1 0-1,0 0 1,-11-3-1,-14-10-3054,-2-5-3444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50.2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1 116 16307,'0'0'6329,"114"-5"-5464,-98 0-529,0 0-184,-1 0-152,-10-5-224,1-4-665,-6-16-647,0 10-2545,-6 1-2144</inkml:trace>
  <inkml:trace contextRef="#ctx0" brushRef="#br0" timeOffset="1">1 116 8481,'107'-101'4761,"-90"87"-3271,-17 14-1473,0 0 1,0 0-1,0 0 0,0 0 0,0 0 0,0 0 0,0 0 0,0 0 0,0 0 0,0 0 0,0 0 0,0 1 0,0-1 0,0 0 0,0 0 0,0 0 0,0 0 0,0 0 1,0 0-1,0 0 0,0 0 0,0 0 0,0 0 0,0 0 0,0 0 0,0 0 0,0 0 0,0 0 0,0 0 0,0 0 0,0 1 0,0-1 0,0 0 0,0 0 0,0 0 1,1 0-1,-1 0 0,0 0 0,0 0 0,0 0 0,0 0 0,0 0 0,0 0 0,0 0 0,0 0 0,0 0 0,0 0 0,0 0 0,0 0 0,0 0 0,0 0 0,0 0 1,0 0-1,0 0 0,1 0 0,-1 0 0,0 0 0,0 0 0,0 0 0,0 1 83,-11 67 2444,9-42-2419,-13 48 0,-16 18-129,24-75 3,-1 0-1,0 0 1,-14 19 0,22-36 118,0 0 1,-1 1 0,1-1 0,-1 0 0,1 1 0,0-1 0,0 0 0,-1 1 0,1-1 0,0 1 0,0-1 0,-1 1 0,1-1-1,0 1 1,0-1 0,0 1 0,0-1 0,0 1 0,0-1 0,0 1 0,0-1 0,0 1 0,0-1 0,0 1 0,0-1 0,0 1 0,0-1-1,0 1 1,0-1 0,0 1 0,1 0 0,0-1-31,0 0 0,0 1 0,-1-1-1,1 0 1,0 1 0,0-1 0,0 0 0,0 0-1,0 0 1,0 0 0,0 0 0,0 0-1,0 0 1,0 0 0,1-1 0,36-9 765,-37 10-830,38-12 353,-27 10-623,0-1 0,0-1 0,-1 0 0,0-1 0,0 0 0,14-9 0,-13 4-3600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50.8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126 1 18796,'0'0'3224,"0"19"-2899,0-4-260,0 8 10,0-1 0,-1 0-1,-2 1 1,-6 26 0,-7 6-564,-3-1-1,-2-1 1,-34 61 0,54-110-58,2-7-348,12-13 813,1 1-1,19-18 1,-32 32 93,4-3 169,1-1 0,0 1-1,0 0 1,0 0 0,0 1-1,9-4 1,-13 6-86,1 0 0,-1 0 0,0 1 0,1-1-1,-1 1 1,1 0 0,-1 0 0,0 0 0,6 0 0,-7 0-54,0 0 0,0 1 0,0-1 0,0 1 1,0-1-1,0 1 0,1-1 0,-1 1 0,0-1 0,-1 1 1,1 0-1,0 0 0,0 0 0,0-1 0,0 1 0,0 0 0,-1 0 1,1 0-1,0 0 0,-1 0 0,1 1 0,3 9 149,-1-1-1,0 1 1,-1 0-1,0 0 1,0 0-1,-1 0 1,-1 0 0,-1 20-1,1-5-33,-3 32-2,-3 0 1,-22 97-1,17-88-304,9-61 43,0-6-152,2-4-728,0-84-5280,0 30-2833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08.14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16547,'0'0'2516,"9"27"-1710,29 93 41,-31-92-647,-1 0-1,-1 1 1,-2-1 0,-1 1 0,-2 29-1,1-1-6,1 12-21,5 88 124,-6-150-316,0 0-143,-1-11-136,-1-22-547,1-127-3770,0 72-565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51.1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77 14963,'0'0'3781,"19"-12"-3557,61-34-281,-74 42 45,-1 1-1,1 1 1,1-1 0,8-2 0,-13 5 6,1-1 1,0 1-1,0 0 0,-1 0 0,1 0 1,4 1-1,10 0-102,-17-1 104,1 0 0,0 0-1,-1 0 1,1 1 0,-1-1 0,1 0 0,-1 0 0,1 0 0,-1 1 0,1-1-1,-1 0 1,1 1 0,-1-1 0,1 0 0,-1 1 0,1-1 0,-1 1 0,1-1-1,-1 1 1,0-1 0,1 1 0,-1-1 0,0 1 0,0-1 0,1 1 0,-1-1-1,0 2 1,3 12 12,2 37 565,-5 64 987,-6 263 880,-4-32-603,10-211-1788,0-134-49,0-1-1,0 1 1,0 0-1,0 0 1,0-1-1,0 1 1,0 0 0,0-1-1,0 1 1,0 0-1,0-1 1,0 1-1,-1 0 1,1-1 0,0 1-1,-1 0 1,1-1-1,0 1 1,-1-1-1,1 1 1,-1 0 0,1-1-1,-1 1 1,1-1-1,-1 0 1,1 1-1,-2 0 1,1-1-26,0 0 0,0 0 0,0-1 0,0 1 0,0 0 0,0 0 0,0-1 0,0 1 0,0-1 0,0 1 0,0-1 0,0 1 0,0-1 0,1 1 0,-1-1 0,0 0 0,0 1 0,0-1 0,1 0 0,-1 0 0,-1-1 0,-16-24-2513,-23-41 1,9 10-3196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51.5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10818,'0'0'9807,"18"1"-9757,57 3 31,-73-4-74,0 0 1,0 0-1,1 0 1,-1 1-1,0-1 1,0 1-1,0-1 1,1 1-1,2 1 1,-5-1-7,0-1-1,1 0 1,-1 1 0,0-1 0,0 0 0,1 1 0,-1-1-1,0 0 1,0 1 0,0-1 0,0 0 0,0 1 0,1-1-1,-1 0 1,0 1 0,0-1 0,0 1 0,0-1 0,0 0-1,0 1 1,0-1 0,0 0 0,-1 1 0,1-1 0,0 1-1,0 4-1,0 2-76,0-1-1,0 1 1,-1-1 0,0 1 0,0-1 0,0 0 0,-1 1 0,0-1-1,0 0 1,-1 0 0,1 0 0,-5 6 0,4-7-146,-14 25-4202,-2-1-1,-39 48 1,53-72 4112,-5 6 876,10-1 5788,5-10-5752,-4-1-121,10-2 353,1-1 1,-1 0 0,0-1-1,13-7 1,-12 5-420,0 1 1,1 1-1,17-6 1,-30 11-414,0 0 0,1 0 1,-1 0-1,0 0 1,0 0-1,0-1 0,0 1 1,0 0-1,0 0 1,0 0-1,1 0 0,-1 0 1,0 0-1,0 0 1,0 0-1,0 0 1,0 0-1,0 0 0,1 0 1,-1 0-1,0 0 1,0 0-1,0 0 0,0 0 1,0 0-1,1 0 1,-1 0-1,0 0 0,0 0 1,0 1-1,0-1 1,0 0-1,0 0 0,0 0 1,1 0-1,-1 0 1,0 0-1,0 0 0,0 0 1,0 0-1,0 1 1,0-1-1,0 0 0,0 0 1,0 0-1,0 0 1,0 0-1,0 1 0,0 1-97,-1 1-1,0-1 0,0 1 1,0-1-1,0 0 0,-1 1 1,1-1-1,0 0 0,-1 0 0,0 0 1,1 0-1,-1 0 0,-4 3 1,-1 3-667,-19 21-3444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52.0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32 326 9073,'0'0'8066,"18"-7"-7518,-7 2-457,6-2 18,0 0 0,0-2 0,-1 0 0,0-1 0,18-14 0,4-8 130,63-39 1,-99 70-232,17-8-8,-19 9 1,0-1 0,1 1 0,-1 0 0,0 0 0,1 0 1,-1 0-1,0 0 0,1 0 0,-1 0 0,0 0 0,1-1 0,-1 1 0,0 0 0,1 0 0,-1 1 0,0-1 1,1 0-1,-1 0 0,0 0 0,1 0 0,-1 0 0,0 0 0,1 0 0,-1 1 0,0-1 0,1 0 0,-1 0 1,0 0-1,0 1 0,1-1 0,-1 0 0,0 0 0,0 1 0,1-1 0,-1 0 0,0 0 0,0 1 1,0-1-1,1 0 0,-1 1 0,0-1 0,0 0 0,0 1 0,0-1 0,0 0 0,0 1 0,0-1 0,0 0 1,0 1-1,0 0 0,-1 6 80,0 1 1,0-1-1,0 1 1,-1-1 0,-1 0-1,1 0 1,-1 0-1,-6 11 1,-5 7 69,-18 24 0,-9 7-10,-52 80 92,48-59-133,-39 64-72,78-132-20,5-8-10,-1 0 1,1 0-1,1 1 1,-1-1-1,0 0 1,0 1-1,0-1 1,1 1-1,-1-1 1,0 1-1,1-1 1,0 1-1,-1 2 1,4-6-250,45-62-156,53-62 422,-30 51 227,4 3 0,132-100 0,1 27 1720,-142 100-1274,-58 39-626,-5 4-40,0 0-1,1 0 1,-1 0 0,0-1 0,0 0 0,2-3 0,-5 6-25,0 0 1,0 0 0,1 0-1,-1 0 1,0-1 0,0 1-1,0 0 1,0 0 0,0 0 0,0-1-1,0 1 1,0 0 0,0 0-1,0 0 1,0 0 0,0-1 0,0 1-1,0 0 1,0 0 0,0 0-1,0-1 1,0 1 0,0 0 0,0 0-1,0 0 1,0 0 0,-1-1-1,1 1 1,0 0 0,0 0 0,0 0-1,0 0 1,0 0 0,0-1-1,0 1 1,-1 0 0,1 0 0,0 0-1,0 0 1,0 0 0,0 0-1,-1 0 1,1 0 0,0 0 0,0 0-1,0-1 1,0 1 0,-1 0-1,1 0 1,0 0 0,0 0 0,0 0-1,-1 0 1,1 0 0,0 0-1,0 0 1,0 1 0,0-1 0,-1 0-1,1 0 1,0 0 0,0 0-1,0 0 1,0 0 0,-1 0 0,1 0-1,-1 1-57,-88 3-5292,62-4 464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52.4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191 0 11802,'0'0'6688,"0"23"-5890,0 137 574,0-86-278,-5 195 1621,0-178-2229,-7 64-184,12-152-295,0-1 0,-1 1 1,1-1-1,-1 1 0,0-1 0,0 0 0,-2 5 1,3-6-4,-1 0 0,0 0 1,1 0-1,-1 0 0,0-1 1,0 1-1,0 0 0,0 0 1,0-1-1,0 1 0,0-1 1,0 1-1,0-1 1,0 1-1,0-1 0,0 1 1,-3-1-1,-8 2-59,-1 0 1,0-1-1,0-1 0,-17-1 1,27 0 10,1 0 1,-1 1 0,1-1 0,-1 0-1,1-1 1,0 1 0,0 0 0,-1 0 0,1-1-1,0 0 1,0 1 0,1-1 0,-1 0-1,0 0 1,0 0 0,1 0 0,-1 0-1,1 0 1,0 0 0,0-1 0,0 1-1,0 0 1,0-1 0,-1-2 0,-1-7-109,0 0 0,1 0 0,-2-20 0,3 23 130,0 4 29,1 0-1,-1 0 1,1 0 0,0 0-1,0 0 1,1 0-1,-1 1 1,1-1-1,0 0 1,0 0-1,1 0 1,2-6-1,3 1 101,0 0 1,0 1-1,0 1 0,2-1 0,13-11 0,-6 7 78,0 1-1,26-14 0,-29 21-837,0 0 1,0 0-1,0 1 0,1 1 0,-1 0 0,25-1 0,-37 4 539,17-1-6378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53.0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53 1 15211,'0'0'5490,"-3"18"-5050,-25 136 1105,21-126-1219,2 0 0,1 1 0,-1 47 0,5-74-323,-1 1 0,1-1 1,1 0-1,-1 1 0,0-1 0,0 1 0,1-1 0,0 0 0,-1 1 0,1-1 0,0 0 0,0 1 0,0-1 0,0 0 0,3 4 0,-1-5 5,-1 1 0,0-1 0,1 1 0,-1-1 0,0 0 0,1 0 0,0 0 0,-1 0 0,1 0 0,0-1 0,-1 1 0,1-1-1,0 1 1,4-1 0,2 0 65,1-1 0,-1 1 0,0-2 0,1 1 0,-1-1-1,0-1 1,0 1 0,0-2 0,16-7 0,5-6 241,37-26 0,-57 36-284,29-20 129,57-37 6,-75 53-217,-17 12-341,-5 4 128,-9 11-336,-19 20-1417,-11 3-2775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53.3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16875,'0'0'4972,"7"20"-4858,-3-10-98,4 13 9,-1 0 0,0 1 0,-2-1 0,4 38 1,-3 71 368,-11 154 1,3-256-395,-2-15-33,5-17-14,-1 0 1,0-1 0,1 1-1,-1 0 1,0-1-1,-1 1 1,1-2 0,-1-16-153,1-135-3466,0 72-2069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53.7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0 100 13530,'0'0'2928,"20"-16"-2870,63-47-43,-52 44 25,-30 18-15,0 1 0,0 0 0,-1 0 0,1-1 0,0 1 0,0 0 1,0 0-1,0 0 0,0 0 0,0 0 0,0 0 0,-1 0 0,3 1 1,5 0 563,-7 5 831,4 57 42,-1-12-661,-2 123 1279,-3-94-1345,-1-24-373,-3-1-1,-19 93 0,19-128-355,-1-5-50,1-12-24,4-4 35,1 0 1,-1 1-1,1-1 1,-1 0 0,0 0-1,1 0 1,-1 0 0,1 0-1,0 1 1,-1-1-1,1 0 1,0 0 0,-1-2-1,-23-116-3610,14 48-893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54.0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5 499 17883,'0'0'2532,"1"23"-2296,1-1-159,5 120 256,-8-123-300,-1 0-1,-4 22 0,0-5-11,6-26-79,4-9-288,10-13-253,68-83 316,25-25 774,-72 85-49,1 2 0,53-37 1,-56 45-218,-23 16-40,21-12 1,-30 20-138,0 1 1,0-1-1,0 0 1,0 0-1,0 0 1,0 0-1,-1 0 1,1 0-1,0 0 1,-1 0-1,1 0 1,0 0-1,-1 0 1,0-1-1,1 1 1,-1 0-1,0 0 1,1 0-1,-1-1 1,0 1-1,0 0 1,0 0-1,0-1 1,0 1-1,-1-2 1,0-5-122,-1-1-1,-4-14 1,0 1-265,1-11-1331,1-60 1,3 45-387,0 23 863,-5-50-2304,6 73 3501,0 1 0,0-1 0,-1 0 0,1 1 0,-1-1-1,0 1 1,1-1 0,-1 1 0,0-1 0,0 1 0,0-1 0,-2-2 0,2 4 26,1 0 1,-1-1 0,1 1 0,-1 0-1,1 0 1,-1-1 0,1 1 0,-1 0-1,1 0 1,-1 0 0,1 0 0,-1 0-1,1 0 1,-1-1 0,0 1 0,1 0-1,-1 1 1,1-1 0,-1 0 0,1 0 0,-1 0-1,1 0 1,-1 0 0,0 0 0,1 1-1,-1-1 1,1 0 0,-1 1 0,1-1-1,0 0 1,-1 1 0,1-1 0,-1 0-1,1 1 1,-1-1 0,1 1 0,0-1-1,-1 1 1,-3 6 86,0 0-1,1 0 0,0 0 1,0 1-1,1-1 1,-3 11-1,3-9-28,-7 31 587,2 1 1,-2 43-1,9-83-661,-3 44 1591,5 66 0,-2-107-1474,1 1 0,-1 0 0,1-1 0,0 1 0,0-1 0,1 1 0,-1-1 0,1 1 0,0-1 0,0 0 0,1 0 0,-1 0 0,1 0 0,0 0 0,0-1 0,0 1 0,0-1 0,1 0 0,-1 0 0,1 0 0,6 4 1,-1-3 13,-1 0 1,0-1 0,1 0 0,0 0 0,0-1-1,0 0 1,0-1 0,0 0 0,18 0 0,-25-1-165,9 0 124,-11 0-114,0 0 0,0 0 1,1 0-1,-1 0 1,0 0-1,0 0 0,0 1 1,0-1-1,0 0 1,1 0-1,-1 0 0,0 0 1,0 0-1,0 0 0,0 1 1,0-1-1,0 0 1,0 0-1,0 0 0,1 0 1,-1 1-1,0-1 1,0 0-1,0 0 0,0 0 1,0 0-1,0 1 1,0-1-1,0 0 0,0 0 1,0 0-1,0 0 1,0 1-1,0-1 0,0 0 1,0 0-1,-1 0 1,1 0-1,0 1 0,0-1 1,0 0-1,0 0 0,0 0 1,0 0-1,0 0 1,0 1-1,-1-1 0,1 0 1,0 0-1,0 0 1,0 0-1,0 0 0,0 0 1,-1 0-1,1 0 1,0 1-1,0-1 0,-9 8-1345,0 0-1,-18 13 0,-8 3-5553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54.4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0 119 17283,'0'0'4697,"110"-5"-4209,-69-5 384,-4-5-439,-6 0-97,-5 5-208,-10 1-128,-6 4-32,-10-5-328,0 5 72,-42-5-2017,6 0-1552,-1-5-3496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54.7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10522,'0'0'9570,"0"22"-8710,0 143 205,-1-111-844,8 142 576,-7-192-706,1 0 0,0 0 1,-1 0-1,1-1 1,1 1-1,-1 0 0,1-1 1,-1 1-1,1-1 1,0 0-1,0 1 0,0-1 1,1 0-1,-1 0 1,1-1-1,0 1 0,0 0 1,-1-1-1,2 0 1,-1 1-1,0-1 0,0 0 1,1-1-1,4 3 1,-5-3-63,5 1 89,1 1-1,-1-1 1,1 0 0,-1-1 0,15 1 0,6-2 188,-11 1-5,0-1 0,0-1-1,0 0 1,0-1 0,0-1-1,21-7 1,0-6 316,56-32 0,-81 41-539,-13 6-67,0 1 0,0-1-1,1 0 1,-1 1-1,0-1 1,0 0 0,0 0-1,0 0 1,0 0 0,0 0-1,-1 0 1,1 0-1,0 0 1,0 0 0,-1 0-1,1 0 1,-1 0 0,1-1-1,-1 1 1,1 0 0,-1 0-1,0-1 1,0 1-1,1-2 1,-2-2-51,1 0 0,-1 1 0,-1-1 1,1 1-1,0 0 0,-1-1 0,-4-7 0,-82-157-5376,38 73-2483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08.47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32 14619,'0'0'2587,"20"-5"-2323,61-15 93,-73 18-262,-1 0 0,0 1 0,1 0 0,-1 0 0,0 1 0,16 1 0,-3 0-49,-17-1-40,-1 0 1,0 0 0,1 0 0,-1 0 0,0 1 0,1-1-1,-1 1 1,0-1 0,4 3 0,-5-3 6,0 1 0,1 0 0,-1 0 0,0 1 1,0-1-1,0 0 0,0 0 0,0 0 0,0 1 0,-1-1 0,1 0 0,0 1 0,-1-1 1,1 1-1,0 2 0,5 21 450,-1 1 1,-1 0 0,1 50-1,-2-28-245,9 221 348,-7-160-419,-1-54-61,1 34-29,-9-107-684,-42-107-6126,16 55-5731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57.1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7961,'0'0'336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57.5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37 179 7801,'0'0'5185,"-3"0"-4393,-30 0 6314,33 0-7080,0 0 0,0 1 0,0-1 0,0 0 1,0 0-1,-1 0 0,1 0 0,0 0 0,0 0 0,0 0 0,0 1 0,0-1 0,0 0 1,0 0-1,0 0 0,0 0 0,0 0 0,0 0 0,0 0 0,1 1 0,-1-1 0,0 0 0,0 0 1,0 0-1,0 0 0,0 0 0,0 0 0,0 0 0,0 0 0,0 1 0,0-1 0,0 0 1,0 0-1,1 0 0,-1 0 0,0 0 0,0 0 0,0 0 0,0 0 0,0 0 0,0 0 1,1 0-1,4 2 203,1 0 0,0-1 0,0 0 1,0 0-1,0-1 0,0 0 1,11-1-1,-2 1 119,7 0-120,0-1 0,0-1-1,0-1 1,0-1 0,-1-1 0,28-9 0,3-7-103,0-2 0,-2-2 0,65-43 0,-107 62-130,11-8-60,-18 13-59,-5 1 7,1-1-1,-1 1 0,0 0 0,0 0 0,0 0 0,0 1 1,1-1-1,-1 1 0,0 0 0,-3 2 0,0-1-186,-18 6-797,16-5 476,0 0-1,0-1 1,-14 3 0,5-4-989,0 0 0,0-1 0,-18-2 0,3-6-5353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57.8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89 1 13218,'0'0'9530,"0"5"-9098,0 20-119,0 9 271,0 5-264,0 11-160,0 4-112,0 5-48,-26 24-1209,-5-14-1647,0-10-4562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58.2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16147,'0'0'2639,"4"19"-2413,4 30 547,2 61 1,-5 322 2232,-6-335-3989,7-234-5240,-1 59-1863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58.5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42 12826,'0'0'7145,"18"-7"-7193,56-19 41,-65 23-4,9-2-17,-7 6 35,-10-1-8,0 0 0,-1 0 0,1 0 0,0 1 0,-1-1 0,1 0 0,0 0 0,-1 0 0,1 1 0,0-1 0,-1 0 0,1 1 0,0-1 0,-1 0 0,1 1 0,-1-1 0,1 1 0,-1-1 0,1 1 0,-1-1 0,1 1 0,-1 0 0,7 16 141,-1-2 122,-2-7-81,-1 0 0,0 1 0,0-1 0,-1 1 0,0 0 0,-1 0 0,1 10 0,-1 68 732,-2-50-465,0 71 341,-18 135 0,16-210-723,2-24-40,0 0 1,0 0-1,0 0 1,-1 0-1,0 0 1,-1 0-1,-4 8 1,7-16-15,-1-1 0,1 0 1,0 0-1,-1 1 0,1-1 1,0 0-1,-1 0 0,1 0 1,-1 0-1,1 0 0,0 0 0,-1 1 1,1-1-1,-1 0 0,1 0 1,-1 0-1,1 0 0,0-1 1,-1 1-1,1 0 0,-1 0 1,1 0-1,-1 0 0,0-1 1,1 1 12,-1 0-29,0 0 0,1-1-1,-1 1 1,0 0 0,1-1 0,-1 1 0,0-1 0,1 1-1,-1-1 1,0 1 0,1-1 0,-1 0 0,1 1-1,-1-1 1,1 0 0,0 1 0,-1-1 0,1 0 0,-1 0-1,1 1 1,0-2 0,-14-31-1377,-11-41 1,8 8-2433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58.8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57 0 19356,'0'0'2187,"3"5"-2249,7 7 198,-7-9-169,0 0 0,-1 1 1,1 0-1,0-1 0,-1 1 0,0 0 0,0 0 1,0 0-1,0 0 0,-1 0 0,0 1 0,2 7 1,-3-5 16,-1-1 1,0 1-1,0-1 0,0 1 1,-1-1-1,0 0 1,0 0-1,-4 7 1,5-8 31,-1-1 1,1 1 0,0 0-1,1-1 1,-1 1 0,1 0 0,0 5-1,3 39 381,0-4-90,-3 77 89,3-109-407,-2-12-12,-1 0-1,1 0 1,-1 0-1,0 0 1,0 0 0,1 0-1,-1-1 1,0 1-1,0 0 1,0 0-1,0 0 1,0 0 0,0 0-1,0 0 1,0 0-1,-1 0 1,1 0-1,0 0 1,0 0-1,-1 0 1,1 0 0,-1 0-1,1 0 1,-1 0-1,1-1 1,-1 1-1,0 0 1,1 0 0,-1-1-1,-1 2 1,-6 5-1044,-1-1 0,1 0 0,-17 8 0,-5 1-3562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59.2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1 119 10042,'0'0'10341,"0"0"-10321,0 0 0,0 0 0,0 0 0,0 0 0,0 1 0,0-1-1,0 0 1,0 0 0,0 0 0,0 0 0,-1 0 0,1 0 0,0 1 0,0-1 0,0 0 0,0 0 0,0 0 0,0 0 0,0 0 0,0 0 0,0 1 0,1-1 0,-1 0 0,0 0 0,0 0 0,0 0 0,0 0 0,0 0 0,0 1 0,0-1 0,0 0 0,0 0 0,0 0 0,0 0 0,0 0 0,1 0 0,-1 0 0,0 0 0,0 0 0,0 0 0,0 1 0,0-1 0,0 0 0,0 0 0,1 0 0,-1 0 0,0 0 0,0 0-1,0 0 1,0 0 0,0 0 0,0 0 0,1 0 0,3 1 145,0 1 0,0-1 0,0 0 0,0-1 0,0 1 0,1-1 0,-1 0 0,0 0 0,0 0 0,5-1 0,8 1 278,5 0 7,19 0 141,1-1 0,-1-2 0,47-9 0,-46 3-236,464-84 2023,-461 86-2992,-40 6 14,-5 0-53,-25 0-556,-24 1-2419,-8 0-6060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6:59.95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0 242 4672,'0'0'15679,"18"4"-14602,-8-2-948,15 4 192,1-1 1,0-1-1,38 0 1,-41-5-163,0-1 0,-1-1 0,1-1-1,0-1 1,-1-1 0,33-13 0,-16 2-97,-1-1 1,59-39-1,-93 54-58,0 1 0,0-1-1,0 0 1,-1 1-1,1-2 1,-1 1 0,0 0-1,0-1 1,3-3-1,-6 7-2,0-1-1,0 1 0,0-1 1,1 1-1,-1 0 1,0-1-1,0 1 0,0-1 1,0 1-1,0-1 1,0 1-1,0-1 0,0 1 1,0 0-1,0-1 0,0 1 1,0-1-1,0 1 1,0-1-1,0 1 0,0 0 1,-1-1-1,1 1 1,0-1-1,0 1 0,0 0 1,-1-1-1,1 1 0,0 0 1,-1-1-1,1 1 1,0 0-1,-1-1 0,1 1 1,0 0-1,-1 0 1,1-1-1,-1 1 0,-18-6-368,16 5 245,-21-5-621,-8-2-131,1 0 0,0-2 0,-41-20 1,59 24 843,11 6 164,0-1 1,0 0-1,0 0 1,0 0-1,0 0 1,0 0-1,-2-2 1,3 2 454,6 357 361,-14 235 1508,8-405-1766,1-115-579,0-71-111,0 0-1,0 0 1,0-1 0,-1 1-1,1 0 1,0 0 0,0 0-1,0 0 1,0 0 0,0 0-1,-1 0 1,1 0 0,0 0-1,0 0 1,0 0 0,0-1-1,0 1 1,-1 0 0,1 0-1,0 0 1,0 0 0,0 0-1,0 0 1,-1 0 0,1 0-1,0 1 1,0-1 0,0 0-1,0 0 1,-1 0 0,1 0-1,0 0 1,0 0 0,0 0-1,0 0 1,0 0 0,-1 0-1,1 0 1,0 1 0,0-1-1,0 0 1,0 0 0,0 0-1,0 0 1,0 0 0,-1 1-1,1-1 1,0 0 0,0 0-1,0 0 1,0 0 0,0 0-1,0 1 1,0-1 0,0 0-1,0 0 1,0 0 0,0 1-1,0-1 1,-9-14-153,-9-16-555,-2-4-622,-30-42 1,42 66 1210,0 1 1,0 0-1,0 0 1,-1 1 0,-1 0-1,1 1 1,-1 0-1,-19-10 1,22 14 148,2 1 144,0 0 0,0-1 0,0 0 1,-5-4-1,8 6-69,1 0 0,0 0 0,0-1 0,0 1 0,-1 0 0,1-1 0,1 1 0,-1-1 0,0 1 0,0-1 0,0 1 0,1-1 0,-1 1 0,1-1 0,-1 0 0,1 0 0,0 1 0,0-4 0,0-2-70,1 1 1,0-1-1,1 1 1,-1-1-1,1 1 1,0 0-1,1 0 1,0 0-1,0 0 1,4-6-1,8-11-3,19-23 0,-24 34 28,39-52 224,52-64 230,67-75-464,-141 167-1114,41-72 0,-15 5-5325,-20 32-5165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00.2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12914,'0'0'10779,"104"30"-9883,-83-16-416,0 1-264,-5-5-160,-6-5 0,1 0-56,-11 0-16,0 0-416,-6 5-880,-25 4-1177,0 6-10514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00.6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99 19036,'0'0'2563,"19"-8"-1994,68-24 201,-14 7-76,2-2-433,-71 25-275,-1 1 0,1 0 0,0 0 0,0 0 0,0 1 0,-1-1 0,7 1 0,-9 1 1,-1-1 1,0 1-1,0-1 0,0 0 1,0 1-1,0-1 1,0 1-1,0-1 0,0 1 1,0-1-1,0 1 0,0-1 1,0 1-1,0-1 0,0 1 1,0-1-1,-1 0 1,1 1-1,0 0 0,0-1 10,-5 13 3,0 0-1,0-1 1,-1 0-1,-10 16 1,-36 49 156,34-51-42,-122 170 465,190-278-6031,-18 33-754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08.80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1 289 16019,'0'0'3657,"2"29"-3316,5 96 103,-1 48 88,-5-143-550,-1-30 9,0 1 1,0 0 0,0-1 0,0 1 0,0 0-1,0 0 1,0-1 0,1 1 0,-1 0 0,0-1-1,0 1 1,1 0 0,-1-1 0,1 2 0,-1-2-7,0 0 1,0 0 0,1 1 0,-1-1 0,0 0 0,0 0 0,1 0-1,-1 0 1,0 0 0,1 0 0,-1 1 0,0-1 0,0 0 0,1 0 0,-1 0-1,0 0 1,1 0 0,-1 0 0,0 0 0,0 0 0,1 0 0,-1 0 0,0 0-1,1-1 1,0 1-47,1-1 0,-1 1 0,0-1-1,0 0 1,1 0 0,-1 0 0,0 0 0,0 0-1,0 0 1,0 0 0,0 0 0,0 0 0,1-2-1,47-89-452,-12 32 474,73-91-1,-84 121 243,2 0-1,1 2 1,2 0-1,43-29 0,-34 29 269,22-15 488,-56 40-870,-5 3-71,1-1 0,-1 1-1,0-1 1,1 0 0,-1 1 0,0-1 0,0 0-1,0 0 1,0 0 0,0 0 0,0 0-1,0 0 1,0 0 0,0 0 0,0 0 0,0 0-1,-1-1 1,1 1 0,-1 0 0,1 0-1,-1-1 1,1 1 0,-1-1 0,1 1 0,-1-2-1,0 3-21,0-1-1,0 1 1,0-1-1,0 1 1,0 0-1,-1-1 0,1 1 1,0 0-1,0-1 1,0 1-1,0 0 1,-1-1-1,1 1 1,0 0-1,0-1 0,-1 1 1,1 0-1,0 0 1,-1-1-1,1 1 1,0 0-1,-1 0 1,1-1-1,-59-37-4091,26 18-1484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01.2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397 0 16371,'0'0'7387,"-3"20"-6623,-9 63-394,11-77-352,0-1 1,0 1-1,0 0 1,-1-1-1,0 1 1,0-1 0,-1 0-1,-5 10 1,2-5-17,-2 3-335,-1 0 0,-1-1-1,0 0 1,0-1 0,-1 0 0,-24 18 0,9-11-645,0 0 0,-37 16 1,49-27 595,-1-2 1,-1 0-1,1-1 1,-23 4 0,33-7 375,-27 1 590,21-3 1085,11 1-912,2 0-650,359-133 3883,-229 71-3466,-61 27-562,-69 34-189,-3 2 191,1 1-1,0-1 1,-1 0-1,1 0 1,-1 1-1,1-1 1,-1 0-1,0 0 1,1 0-1,-1 0 1,0 0-1,-1 1 1,-2 3-65,-8 11-113,-1-1 1,-1 0-1,-1 0 0,-21 16 0,24-23 197,10-6 24,0-1 1,0 0-1,0 1 0,0-1 1,1 1-1,-1 0 0,0 0 0,1-1 1,-1 1-1,1 0 0,-2 4 1,-7 16-14,0 2 0,-8 32 0,4-11-23,-108 306 69,117-338-76,0-1 0,2 1 1,0 0-1,0 1 0,-1 16 0,7-25-65,41 10 257,-16-2-31,-15-8 1,1 2 0,-1-1 0,24 18 0,-7 0 81,-1 1 1,41 47-1,-68-70-216,-1-1 0,0 0 0,-1 0 0,1 1 0,0-1 0,0 0 0,-1 1 1,1-1-1,0 1 0,-1-1 0,1 1 0,-1-1 0,0 3 0,0-4-11,0 1 0,0 0 0,0-1 0,0 1 0,-1 0 0,1-1 0,0 1 0,0-1 0,-1 1 0,1 0 0,0-1-1,-1 1 1,1-1 0,-1 1 0,1-1 0,-1 0 0,1 1 0,-1-1 0,1 1 0,-1-1 0,1 0 0,-1 1 0,0-1 0,1 0 0,-1 0-1,0 1 1,1-1 0,-1 0 0,0 0 0,1 0 0,-1 0 0,1 0 0,-1 0 0,0 0 0,-2 0-99,1 0 0,0 0 0,-1 0 1,1 0-1,0-1 0,-1 1 0,1-1 0,0 0 0,0 1 1,0-1-1,-1 0 0,1 0 0,0 0 0,0-1 1,0 1-1,1 0 0,-1-1 0,0 1 0,0-1 0,-1-1 1,-2-4-790,0 1 1,0-1-1,0 0 1,-5-13-1,-12-31-8231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01.8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678 143 16947,'0'0'4346,"0"21"-4223,0 9 44,-1 102 1085,0-108-1066,-1-1 0,-2 0 0,0 0 1,-2 0-1,0-1 0,-1 1 0,-2-1 0,0-1 0,-1 0 1,-1 0-1,-23 32 0,30-49-194,1 0 1,-1 0-1,0 0 1,0 0-1,0-1 1,0 1-1,-1-1 1,1 0-1,-1-1 1,0 1-1,0-1 1,0 0-1,0 0 1,0 0-1,-1-1 1,1 0-1,0 0 0,-1 0 1,1-1-1,-1 0 1,1 0-1,-8-1 1,2 0-375,-1-2 0,1 1 1,-1-2-1,1 0 0,0 0 0,0-1 1,1 0-1,-1-1 0,-13-9 1,-78-53-7115,17 12 3604,29 17 6914,44 30-1950,1-2 0,0 0 0,1 0 0,-14-20 0,9 12-220,14 18-769,0 0-1,0-1 0,1 1 1,-1 0-1,1 0 1,-1 0-1,1 0 0,-1-1 1,1 1-1,0 0 1,0 0-1,-1-1 1,1 1-1,0 0 0,0 0 1,1-2-1,-1 1 197,0 1-92,0 0-158,1 0-11,0 1-1,0-1 0,0 0 0,0 1 1,0-1-1,1 0 0,-1 1 0,0-1 1,0 1-1,0 0 0,2-1 1,8-2 85,5-6 12,-1-1 0,23-17 0,-1 0-76,15-6 253,1 3 0,2 1 0,88-31 0,-65 33 562,1 4-1,94-14 1,-92 26 131,156 1-1,-264 17-1092,-92 29-3532,52-20-1863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04.2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0 306 8769,'0'0'10162,"26"-8"-8310,-2 2-1460,1-1 14,0 0-1,0-2 1,-1 0 0,42-24 0,-4-4 139,-2-2 1,64-56-1,-122 94-553,1-1-36,-1 0-1,0 1 1,0-1 0,0 0 0,0 0 0,0 0 0,0-1 0,-1 1 0,1 0 0,-1-1 0,0 1 0,1 0-1,0-5 1,-2 6 9,0 1 0,0-1-1,0 0 1,0 1 0,0-1 0,0 1-1,0-1 1,0 1 0,-1-1-1,1 0 1,0 1 0,0-1 0,-1 1-1,1-1 1,0 1 0,-1-1-1,1 1 1,0-1 0,-1 1 0,1 0-1,-1-1 1,1 1 0,-1-1-1,1 1 1,-1 0 0,1 0 0,-1-1-1,1 1 1,-1 0 0,1 0-1,-1-1 1,1 1 0,-1 0 0,0 0-1,1 0 1,-1 0 0,1 0-1,-2 0 1,-28-1-1357,23 1 1039,-136 7-4685,116-5 4705,-25-1 358,36-1 2149,15 16-944,6 45-493,0-13-332,-3 11-182,-3 1 0,-3-1 0,-13 74 0,11-104-55,-3 15 113,2-1 0,-2 61 0,9-103-278,-1 0 1,1 0-1,1 0 1,-1 0-1,0 0 1,0 0-1,0 0 1,0 0-1,1 0 1,-1 0-1,0-1 1,1 1-1,-1 0 1,1 0-1,-1 0 0,1 0 1,-1-1-1,1 1 1,0 0-1,-1-1 1,1 1-1,1 0 1,-1 0 9,1 0 1,-1-1-1,0 1 1,1-1-1,-1 1 1,1-1-1,-1 0 1,1 0-1,-1 0 1,1 0-1,-1 0 1,1 0-1,1 0 1,2-1 68,0 0 0,1-1 0,-1 1 0,0-1 0,0 0 0,-1 0 0,9-6 1,8-8 38,-1-1 1,-1 0-1,-1-2 1,-1 0 0,0-1-1,-2-1 1,23-38-1,-36 54-146,1-1 1,-1 1-1,0-1 0,0 0 0,0 0 0,-1 0 0,0 0 0,0 0 0,-1 0 0,1 0 1,-2-7-1,1 12 9,0 0 0,0 1 1,0-1-1,0 1 0,0-1 0,0 1 1,0-1-1,-1 1 0,1-1 1,0 1-1,0-1 0,-1 1 1,1-1-1,0 1 0,0 0 0,-1-1 1,1 1-1,-1-1 0,1 1 1,0 0-1,-1-1 0,1 1 0,-1 0 1,1 0-1,-1-1 0,1 1 1,-1 0-1,1 0 0,-1 0 1,1-1-1,-1 1 0,1 0 0,-1 0 1,1 0-1,-1 0 0,1 0 1,-1 0-1,1 0 0,-1 0 0,1 0 1,-1 0-1,1 1 0,-2-1 1,-1 0 5,2 0-20,1 3-450,0 677 2639,0-679-2151,0-1 0,0 1 0,0-1 0,0 0 0,0 1 0,0-1 0,0 1-1,0-1 1,0 1 0,0-1 0,-1 0 0,1 1 0,0-1 0,0 0 0,-1 1 0,1-1 0,0 0 0,0 1 0,-1-1 0,1 0 0,0 1 0,-1-1 0,1 0 0,0 0 0,-1 1 0,1-1 0,-1 0 0,1 0 0,0 0 0,-1 0 0,1 1 0,-1-1 0,-16 0 76,9 0-89,2 0-57,0 0-1,0 0 0,0 0 0,1-1 0,-1 0 1,0 0-1,0-1 0,0 1 0,1-1 1,-1-1-1,1 1 0,-7-5 0,10 6 34,-15-9-206,1-1 0,0 0 0,-18-18 0,30 25 214,0 0 0,1-1 0,-1 1 0,1-1 0,0 1 0,0-1 0,0 0 0,1 0-1,0 0 1,0 0 0,0-1 0,1 1 0,-1-1 0,1 1 0,0-1 0,1-7 0,-1 4-2,1 0 0,0 1 0,1-1 1,0 0-1,0 0 0,1 1 0,0-1 0,0 1 1,1-1-1,0 1 0,5-8 0,8-8-63,0 0-1,2 2 0,0 0 0,1 1 0,32-26 1,120-82 67,-121 94 5,230-168 1126,-239 175-716,1 2-1,58-27 0,-60 38-288,-38 14-7,-4 3 12,-136 142-4366,87-87-744,-106 93-1,140-136 5857,12-9 65,-1-1-1,1 1 1,-1-1 0,-9 5 1557,19-9-2049,0 1-1,1-1 1,-1 0 0,0 0-1,7 0 1,6-1 89,-3 0-182,0 0 1,0-1-1,0 0 1,19-7-1,54-22 541,-37 13-415,27-16 330,-55 23-606,-22 11-182,1 0 1,-1 0-1,1-1 1,-1 1 0,1 0-1,-1-1 1,0 1 0,1 0-1,-1-1 1,1 1-1,-1 0 1,0-1 0,0 1-1,1-1 1,-1 1-1,0-1 1,1 1 0,-1-1-1,0 1 1,0-1-1,0 1 1,0-1 0,0 1-1,0-1 1,1 1 0,-1-1-1,0 1 1,0-1-1,-1 1 1,1-1 0,0 1-1,0-1 1,0 0-1,0 1 1,0-1 0,0 1-1,-1-1 1,1 1-1,0 0 1,-1-1 0,1 1-1,0-1 1,0 1-1,-1-1 1,0 1 0,-16-18-215,16 17 174,-9-8-624,0 1 0,0-2 0,1 0 0,0 0 0,1 0 0,0-1 0,0-1 0,2 1 0,-1-1 0,1 0 0,-6-18 0,6 6-1168,0-1 1,-3-29 0,3-15 1056,1 20 2600,-1 18 2803,6 31-4508,0-1 1,0 1 0,0-1-1,0 1 1,-1 0-1,1-1 1,0 1-1,0 0 1,-1 0-1,1-1 1,0 1 0,0 0-1,-1-1 1,1 1-1,0 0 1,-1 0-1,1 0 1,0-1 0,-1 1-1,1 0 1,0 0-1,-1 0 1,1 0-1,0 0 1,-1-1-1,1 1 1,-1 0 0,1 0-1,0 0 1,-1 0-1,1 0 1,0 0-1,-1 0 1,1 0 0,-1 1-1,1-1 1,0 0-1,-1 0 1,1 0-1,0 0 1,-1 0-1,0 1 1,0 2-127,0-1-1,1 1 1,-1 0 0,1-1 0,-1 1-1,1 0 1,0 4 0,-1 1-13,-1 169-67,3-94 98,2-39 275,2 0 0,1-1 0,14 48 0,-7-31-58,1 6 32,-2 1 1,4 117-1,-16-170-243,0 1 10,0 0-1,-1 0 1,-4 19 0,5-29-22,-1-1 0,-1 0 1,1 0-1,-1 0 0,1-1 0,-1 1 0,0 0 1,-1-1-1,1 1 0,0-1 0,-1 1 0,0-1 1,0 0-1,0 0 0,0-1 0,-6 5 0,3-4 5,-1 1 0,1-1 0,-1-1 0,0 1 0,0-1-1,0-1 1,0 1 0,-9 0 0,3-1-88,0-1 0,0 0 0,-23-3 0,31 2-6,1 0 0,-1 0 0,1-1-1,0 1 1,-1-1 0,1 0 0,0 0 0,0-1-1,0 1 1,0-1 0,1 0 0,-7-5-1,5 2-50,0 1 0,1-1 0,-1-1 0,1 1 0,1 0 0,-1-1 0,-3-9 0,2-1-23,0 1-1,1-1 0,1 0 0,0-1 1,1 1-1,1-20 0,1-22 564,0 58-112,3 0-277,-1 1-1,1-1 1,-1 1-1,1 0 1,-1 0-1,1 0 1,-1 0-1,4 1 1,6 0-6,27-1 4,-38 0-14,0 0 29,3 0-27,-3 0 85,-1 0-70,1 0-22,0 0 0,0 0 1,-1 0-1,1 0 0,0 1 0,-1-1 1,1 0-1,0 0 0,0 1 0,-1-1 1,1 0-1,-1 1 0,1-1 1,0 0-1,-1 1 0,1-1 0,-1 1 1,1-1-1,-1 1 0,1 0 1,0 0-1,5 5 82,-3-6-68,5 2 30,-8-2-15,1 0 0,-1 1 1,1-1-1,-1 1 1,0-1-1,1 1 1,-1-1-1,0 1 0,1 0 1,-1-1-1,0 1 1,0-1-1,1 1 0,-1 0 1,0-1-1,0 1 1,0 0-1,0-1 0,0 1 1,0 0-1,0-1 1,0 1-1,0 0 1,0-1-1,-1 2 0,1 0-61,0 17 378,-1 23 627,1-39-875,-1 1 1,1-1-1,-1 0 1,0 0-1,0 0 1,0 0-1,-1 0 1,1 0-1,-1 0 1,-3 4-1,-13 17 734,9-11-398,0-1 0,-12 11 0,19-22-744,1-1-1,-1 1 1,1-1 0,-1 0-1,0 1 1,0-1-1,1 0 1,-1 0-1,0 0 1,1 0 0,-1 0-1,-2-1 1,-4 1-4341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05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43 410 15947,'0'0'2636,"20"-1"-383,-2 0-1804,6-1-58,0 0 1,-1-1 0,1-2-1,24-7 1,-20 2-211,0 0 0,0-2 0,-1-2 0,-1 0 0,30-22 0,-54 35-169,-1 0 0,1-1 0,-1 1 0,1-1-1,-1 1 1,1-1 0,-1 1 0,0-1 0,2-3 0,-3 5-20,0-1-1,0 1 1,0-1 0,0 0-1,0 1 1,0-1 0,0 1 0,0-1-1,0 1 1,0-1 0,0 0-1,0 1 1,-1-1 0,1 1-1,0-1 1,0 1 0,-1-1 0,1 1-1,0-1 1,-1 1 0,1-1-1,0 1 1,-1-1 0,1 1-1,-1 0 1,1-1 0,0 1 0,-1 0-1,1-1 1,-1 1 0,1 0-1,-1-1 1,0 1 0,1 0-1,-1 0 1,0 0 0,-22-11-1239,9 6-300,-19-12-1,29 14 1160,0 0 0,0 0 1,0-1-1,0 1 0,0-1 0,1 1 0,0-1 0,-5-6 0,3 2 20,0-1 0,0 1 0,1-1 1,0 0-1,1 0 0,0 0 0,-4-18 0,-13-61 3610,18 81-490,3 19-2316,4 109 1052,1-1-820,-6-83-441,-17 400 1263,13-399-1437,-13 78 106,17-115-158,0-1 1,-1 1 0,1 0-1,-1-1 1,1 1 0,0 0-1,-1-1 1,1 1 0,-1-1-1,1 1 1,-1-1 0,0 1-1,1-1 1,-1 1 0,0-1-1,1 1 1,-1-1 0,0 0-1,1 1 1,-1-1 0,0 0-1,0 0 1,1 0 0,-1 0-1,0 1 1,0-1 0,0 0-1,-27-1-271,17 1 85,6-1 83,0 1-1,1-1 1,-1 0-1,0 0 1,1 0-1,-1-1 0,1 1 1,-1-1-1,1 0 1,0-1-1,-4-2 0,-7-6-306,-21-19 0,9 8 296,-8-9 132,35 31 14,0-1 1,-1 1-1,1-1 0,0 1 1,0-1-1,0 0 1,-1 1-1,1-1 0,0 0 1,0 1-1,0-1 0,0 1 1,0-1-1,0 0 0,0 1 1,0-1-1,0 0 1,0 1-1,1-1 0,-1 0 1,0 1-1,0-1 0,0 1 1,1-1-1,-1 0 1,0 1-1,1-1 0,-1 1 1,1-1-1,-1 1 0,0-1 1,1 1-1,-1 0 0,1-1 1,-1 1-1,1-1 1,0 1-1,-1 0 0,1-1 1,54-45 270,81-89 0,37-66-2904,-111 126 770,33-39-2823,-15 13-1502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05.7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172 74 8433,'0'0'12315,"8"-15"-11316,23-44-265,-66 123 634,2-8-1326,-32 78 1,65-133-42,-2 3-11,1-1 0,-1 0 0,1 1 0,0-1 0,0 1 0,0-1 0,1 1 0,-1-1 0,1 1-1,0 0 1,0-1 0,0 1 0,1 4 0,-1-8 8,0 0 1,0 1-1,0-1 0,1 1 0,-1-1 0,0 0 0,0 1 0,0-1 0,1 0 0,-1 1 1,0-1-1,0 0 0,1 0 0,-1 1 0,0-1 0,1 0 0,-1 0 0,0 0 0,1 1 1,-1-1-1,0 0 0,1 0 0,0 0 0,6 2 8,0 0 0,0-1 0,0 0 0,0 0 0,11 0 0,40-4 219,-48 2-167,54-8 286,-47 6 78,1 0 0,24 0 0,-49 7-132,-19 21-157,-60 52-934,-64 32-3475,81-64-1377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06.0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5417,'0'0'17123,"11"128"-16026,-6-84 31,0-4-312,0-6-408,-5-9-256,6-5-112,-6-11-40,5-9-1168,5-4-96,1-46-177,-1 1-983,0-5-4098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06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169 125 15051,'145'-32'2380,"-133"29"-1746,0 0 1,-1-1-1,0 0 0,21-12 1,-8 4-53,-6 3-381,1 1-1,0 1 0,1 1 1,-1 1-1,1 0 0,0 2 1,40-3-1,-20 5 333,-14 1 11,33 2 0,-57-2-511,1 1 0,-1-1 0,1 1 0,-1-1 0,1 1 0,-1 0 0,1 0-1,2 2 1,-4-3-18,0 1-1,0 0 0,-1-1 1,1 1-1,0 0 0,0-1 1,-1 1-1,1 0 0,-1 0 1,1 0-1,-1 0 0,1-1 1,-1 1-1,1 0 0,-1 0 1,1 2-1,-1-1-1,0 0 0,0 1 0,-1-1 0,1 1 1,0-1-1,-1 0 0,0 1 0,1-1 0,-1 0 0,0 1 0,0-1 0,0 0 0,-1 0 1,1 0-1,0 0 0,-1 0 0,-1 2 0,-16 17-115,0-1 0,-39 33 0,-52 29-1107,84-63 810,-250 161-5474,85-77 4943,150-86 1986,26-13 2953,26-7-3872,0-2 0,0 1 0,0-2 0,-1 1 0,16-12 0,14-7 193,439-209 2549,-428 214-2651,28-12-68,-77 30-207,-4 2-33,-50 19-1125,40-13 594,-1-2 0,0 0 0,0-1 0,-23 5 1,17-7-864,0-1 0,0 0 0,-26-4 0,7-5-8163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06.7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125 1 14307,'0'0'1825,"5"1"-1435,-4-1-324,21 6 404,-21-5-391,0-1-1,-1 1 1,1-1 0,0 1-1,0-1 1,0 1 0,0 0 0,-1 0-1,1-1 1,0 1 0,-1 0-1,1 0 1,-1 0 0,1 0-1,-1 0 1,1 0 0,-1 0-1,0 0 1,1 0 0,-1 0-1,0 0 1,0 0 0,0 0 0,0 1-1,1 12 1019,-1-5-789,0 1-1,-1-1 1,1 1 0,-2-1-1,-2 10 1,-47 182 1463,15-53-1256,-31 101 121,62-217-2061,9-47-498,0 1 1,8-18 0,8-11-6046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07.0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19380,'0'0'8033,"94"113"-6360,-73-88-681,-11-10-584,-4-5-408,-22-30-2208,-10-10-2217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07.5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15843,'0'0'7594,"37"143"-6634,-27-104-256,-5 1-376,6-11-112,-11-4-136,5-11-80,-5-4-344,5-29-2241,0-11-391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09.18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 0 7641,'0'0'7910,"0"20"-5693,0 132-1821,-1-118-387,0-11 19,1 1 0,4 24 0,-3-42-9,0 1 0,0-1 1,1 1-1,0-1 0,0 0 0,1 0 1,0 0-1,0 0 0,0 0 0,1-1 1,0 1-1,4 4 0,-5-7 60,0 0 1,1 0-1,-1-1 0,1 0 0,0 1 0,-1-2 1,1 1-1,0 0 0,0-1 0,0 1 0,0-1 1,1 0-1,-1-1 0,0 1 0,0-1 0,1 0 0,7 0 1,-5-1 29,0 1 0,0-2 0,-1 1 0,1-1 0,0 0 1,-1 0-1,0 0 0,1-1 0,-1 0 0,7-6 0,4-3 114,27-29 0,-24 21-202,-35 18-2068,-6 2-2911</inkml:trace>
  <inkml:trace contextRef="#ctx0" brushRef="#br0" timeOffset="1">2 689 18459,'16'0'2209,"11"-10"-1625,10-15-248,6-10-216,-5-1 8,-6 1 32,-11 4-136,-5 11-24,-16 10-1168,-5 10-1081,-16 0-8457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08.0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298 1 17467,'0'0'4365,"9"0"-4320,86 0 98,-95 6-119,-1 17 31,-1 0 0,-1-1 1,0 0-1,-11 32 0,-54 170 1539,-137 304 0,193-502-1567,9-15-22,-2-1 0,0 1 0,0-1 0,-1 0 0,0 0 0,0-1 1,-13 14-1,6-15-156,13-8 136,-1 0 0,1 0 0,0 0-1,0 1 1,-1-1 0,1 0 0,0 0-1,-1-1 1,1 1 0,0 0-1,-1 0 1,1 0 0,0 0 0,-1 0-1,1 0 1,0 0 0,0 0 0,-1 0-1,1-1 1,0 1 0,0 0 0,-1 0-1,1 0 1,0-1 0,-1 1 0,0-2-106,0 0 1,0 0 0,1-1-1,-1 1 1,0 0 0,1 0-1,-1 0 1,1-4 0,-2-2-172,-6-36-2381,7-9-2889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08.4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0 104 16051,'0'0'1998,"20"1"-440,68 6-156,-78-6-1215,1-1 1,0-1-1,-1 0 0,1 0 0,-1-1 0,1 0 0,-1-1 0,0 0 0,0 0 0,14-7 0,6-3 26,0 2-80,95-33 480,-105 39-455,1 0 0,0 2 1,0 0-1,27 0 0,-37 3-114,-3 0 11,1 0 1,15 3-1,-21-3-42,0 1 1,0 0 0,-1 0-1,1 0 1,0 0-1,-1 0 1,1 1 0,0-1-1,-1 1 1,0 0-1,1-1 1,2 5 0,-1-1 27,0 0 1,-1 0 0,1 0-1,-1 1 1,0 0-1,-1 0 1,1 0 0,-1 0-1,0 0 1,-1 0 0,0 0-1,1 8 1,1 11 303,-3 45 1,0-40-190,0-14-32,-1-1 0,0 1 0,-6 26 0,6-37-98,0-1 1,-1 0-1,1 0 1,-1 1-1,0-1 1,0 0-1,0 0 0,0-1 1,-1 1-1,0 0 1,0-1-1,0 0 1,0 1-1,0-1 0,0 0 1,-1-1-1,-4 4 1,6-5-67,0 0-1,0 0 1,0 0 0,0 0 0,0 0 0,0 0 0,-1-1 0,1 1 0,0-1 0,0 0-1,-1 1 1,1-1 0,0 0 0,-1 0 0,1 0 0,0-1 0,0 1 0,-1 0 0,1-1 0,0 0-1,0 1 1,0-1 0,-1 0 0,1 0 0,0 0 0,0-1 0,0 1 0,1 0 0,-1-1-1,0 1 1,0-1 0,1 0 0,-1 1 0,1-1 0,0 0 0,-1 0 0,1 0 0,-1-3-1,-3-5-226,0 0-1,1 0 0,1 0 0,0-1 1,0 1-1,-1-16 0,2 10 244,-1-29 0,3 45 61,0-1 1,0 1-1,1-1 0,-1 1 0,0 0 0,1-1 1,-1 1-1,0 0 0,1 0 0,-1-1 1,0 1-1,1 0 0,-1 0 0,1-1 1,-1 1-1,0 0 0,1 0 0,-1 0 1,1 0-1,-1 0 0,1 0 0,-1 0 1,0 0-1,1 0 0,-1 0 0,1 0 1,0 0-1,19 0 624,-14 0-353,3 1-109,1-1 1,-1 2-1,0-1 0,0 2 1,0-1-1,14 6 0,1 3-1568,24 14 0,-37-19-2925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08.8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14347,'0'0'9674,"52"148"-8442,-36-94-376,5 0-296,-5-10-240,-1-9-256,1-6-64,-11-9 0,0-10-216,-5-15-2048,0-15 327,-10-9-4480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09.2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80 18852,'0'0'1941,"21"-2"-1146,2 1-708,20-2 19,68-13 0,-32-3 57,-37 8 181,0 2 1,0 2 0,68-4 0,-101 11-347,10 1 96,-18-1-74,0 1-1,-1-1 1,1 0 0,-1 1-1,1-1 1,-1 1 0,1-1-1,-1 1 1,1-1-1,-1 1 1,1-1 0,-1 1-1,1-1 1,-1 1-1,0 0 1,1-1 0,-1 1-1,0-1 1,0 1 0,1 0-1,-1-1 1,0 1-1,0 0 1,0 0 0,1 7 183,-1 0 0,1 0 0,-2-1 0,1 1 1,-1 0-1,0-1 0,-1 1 0,0-1 0,-4 12 0,-3 3 99,-21 36-1,18-34-173,-10 14-87,-2-1 0,-38 48 0,59-83-115,1 1-1,-1 0 1,0-1-1,1 1 1,-1-1 0,-1 0-1,1 0 1,0 0-1,-5 2 1,6-4-27,0 1 1,0 0-1,1-1 0,-1 0 0,0 1 1,0-1-1,1 0 0,-1 0 1,0 0-1,0 0 0,0 0 1,1 0-1,-1-1 0,0 1 0,0 0 1,0-1-1,1 0 0,-1 1 1,0-1-1,1 0 0,-1 0 1,-1-1-1,-8-10-1444,-1 0 0,2 0 0,-17-25 1,0-6-4360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09.5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0 133 18451,'0'0'3829,"24"-15"-3067,77-47-135,-87 53-560,0 2 0,1 0-1,-1 0 1,1 2 0,0 0 0,1 0 0,24-3 0,-29 6-65,-10 2-5,-1 0-1,0 0 1,0-1-1,1 1 1,-1 0-1,0 0 1,1 0-1,-1 0 1,0 1-1,1-1 1,-1 0-1,0 0 1,0 0-1,1 0 1,-1 0-1,0 0 1,1 0-1,-1 0 1,0 1-1,0-1 1,1 0-1,-1 0 1,0 0-1,0 1 0,0-1 1,1 0-1,-1 0 1,0 1-1,0-1 1,0 0-1,0 0 1,1 1-1,-1-1 1,0 0-1,0 0 1,0 1-1,0-1 1,0 0-1,0 1 1,0-1-1,0 0 1,0 1-1,0-1 1,0 0-1,0 0 1,0 1-1,0 0 1,-4 16-18,-2-6 21,0-1 1,0 0-1,-1 0 1,-16 17-1,16-18 1,-104 107-115,33-38-27,76-76 138,0 0-1,1-1 1,0 1 0,-1 0-1,1-1 1,0 1 0,0 0 0,0 0-1,-1 3 1,2-4 6,0-1 0,0 0 1,0 1-1,0-1 0,0 1 0,0-1 1,0 1-1,0-1 0,0 1 0,0-1 1,0 0-1,0 1 0,0-1 0,1 1 1,-1-1-1,0 1 0,0-1 0,0 0 1,1 1-1,-1-1 0,0 1 0,1-1 1,-1 0-1,0 1 0,0-1 0,1 0 1,0 1-1,2 0 36,1 1 0,-1-1 0,1 0-1,-1 0 1,1-1 0,0 1 0,0-1 0,4 1 0,7 0 48,-1-1 0,1 0 0,0 0 0,28-6 0,-39 5-167,1 0-1,-1-1 0,0 1 0,0-1 0,0 0 0,0 0 0,0-1 0,6-4 0,-8 5-72,0 0-1,0 0 1,0 0 0,-1 0-1,1 0 1,-1 0-1,1-1 1,-1 1-1,0 0 1,0-1 0,0 1-1,0-1 1,-1 1-1,1-1 1,0-5-1,0-17-3913,-1 0-2425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09.9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127 0 17843,'0'0'4816,"-2"21"-4678,-36 205-82,21-125 35,-3 11 112,-22 147 378,39-233-432,0 0 0,2 0 1,4 51-1,-3-74-113,1 0 0,-1 0 0,1 0 1,0 0-1,0 0 0,0 0 0,0 0 0,1 0 0,-1-1 1,1 1-1,0 0 0,0-1 0,0 1 0,0-1 0,0 0 0,0 0 1,1 0-1,-1 0 0,1 0 0,-1 0 0,1 0 0,0-1 1,0 1-1,-1-1 0,7 2 0,4 0 165,-1-1 1,1 0-1,0-1 1,0-1-1,13 0 0,-13 0 7,14 0 216,0-1-1,51-8 1,-73 8-394,8-2 82,1 0 0,-1-1-1,1-1 1,17-8 0,-19 7 57,-11 6-133,0-1 1,0 1-1,0 0 1,0-1-1,0 1 1,0-1 0,0 0-1,0 1 1,0-1-1,0 0 1,0 1 0,0-1-1,0 0 1,-1 0-1,1 0 1,0 0 0,0 0-1,-1 0 1,1 0-1,-1 0 1,1 0 0,-1 0-1,0 0 1,1 0-1,-1 0 1,0-1 0,0 1-1,1 0 1,-1-1-1,3-34 41,-1-66 0,-3 49-946,1 37 527,-1-92-2288,-5 34-1896,-8-7-6682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10.3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17859,'0'0'3137,"0"21"-2346,0 67 230,0-2 231,0-84-1227,0 1 0,0-1 0,0 0 1,0 0-1,0 0 0,0 0 1,1 0-1,-1 0 0,1 0 0,0 0 1,-1 0-1,1 0 0,0 0 0,0 0 1,0-1-1,0 1 0,1 0 0,-1-1 1,0 1-1,1 0 0,-1-1 0,1 0 1,0 1-1,-1-1 0,1 0 0,0 0 1,0 0-1,-1 0 0,1 0 1,0 0-1,0-1 0,0 1 0,0-1 1,0 1-1,1-1 0,-1 0 0,2 1 1,11 0 137,1 0 1,0-1 0,-1 0 0,1-1-1,-1-1 1,1 0 0,-1-2-1,22-6 1,9-7 135,59-30 0,-10 3-170,-86 39-128,-7 4 0,0 0 0,-1 0 0,1 0 0,0 1 0,0-1 0,0 1 0,0-1 0,-1 1 0,1 0 0,0-1 1,0 1-1,0 0 0,3 0 0,-12 5-209,-20 17-342,-145 113-4912,88-75 233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10.7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1 14387,'0'0'6277,"0"20"-5582,0 309 3464,-10-147-3487,3-95-553,-2-23-1387,9-214-6179,0 81 1695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11.08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80 13594,'0'0'5309,"19"-13"-4363,61-40-311,-76 51-540,0-1-1,1 1 1,-1 0 0,10-3-1,2 5 402,-7 1-205,-9-1-278,7 0 307,-1 0 0,1 1 1,8 1-1,-12-2-281,-1 1 0,1 0 0,-1 0 1,0 1-1,1-1 0,-1 0 0,0 1 0,0-1 1,0 1-1,3 2 0,-4-2-19,0 0 1,0 0-1,0 0 0,0 0 0,0 0 1,0 1-1,0-1 0,-1 0 1,1 0-1,-1 0 0,0 1 0,0-1 1,0 5-1,1 1 133,1 119 1230,-3-69-974,-2 6 126,-15 85 0,8-79-321,9-62-191,-5 26 38,6-33-60,-1 0 1,1 0 0,0 0-1,0 0 1,-1-1-1,1 1 1,0 0-1,-1 0 1,1 0 0,-1 0-1,1-1 1,-1 1-1,0 0 1,1 0 0,-1-1-1,0 1 1,1 0-1,-1-1 1,0 1 0,0-1-1,0 1 1,1-1-1,-1 0 1,0 1 0,0-1-1,0 0 1,-2 1-1,3-1-17,-1 0 0,1 0 1,0 0-1,-1 0 0,1 0 0,-1-1 0,1 1 0,-1 0 0,1 0 0,-1 0 0,1-1 0,0 1 0,-1 0 0,1 0 1,-1-1-1,1 1 0,0 0 0,-1-1 0,1 1 0,0 0 0,-1-1 0,1 1 0,-1-1 0,-5-16-482,4 10 281,-24-97-2482,17 65 813,-11-39-4451</inkml:trace>
  <inkml:trace contextRef="#ctx0" brushRef="#br0" timeOffset="1">1 80 7681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11.5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1 452 7681,'60'59'12103,"-58"-57"-11631,0 0 0,0 0 1,-1 0-1,1 0 0,-1 0 1,3 5-1,-4 4-371,-1-4 16,1 210 1064,7-227-1406,16-21 180,1 2 1,1 1 0,1 1 0,36-28-1,-22 27 332,1 2-1,46-22 0,-73 41-227,1-2-27,0 0 1,0 0 0,-1-1 0,-1-1-1,1-1 1,19-22 0,-30 30-197,0 0 1,0-1-1,-1 1 1,1-1-1,-1 0 1,0 0-1,-1 0 1,1 0-1,-1 0 1,2-9-1,-2-4-3277,0-32-1,-1 28 181,-3-35-1472,0 1 5420,3 32 3794,0 24-4401,0 0 0,0 0 0,0-1 879,-1 1-879,1 0 0,0 0 0,0 0 0,0 0 0,0 0 0,0 0 0,0 0 0,0-1 0,-1 1-1,1 0 1,0 0 0,0 0 0,0 0 0,0 0 0,0 0 0,0 0 0,0 0 0,-1 0 0,1 0 0,0 0 0,0 0 0,0 1 0,0-1 0,-1 0 879,1 0-879,0 1 0,0-1 0,0 0 0,-1 0 0,1 0 0,0 0 0,0 0 0,0 0 0,0 0-1,0 1 1,0-1 0,0 0 0,0 0 0,0 0 0,0 10 656,0-7-563,-1 1 0,1-1 1,0 0-1,0 1 1,1-1-1,-1 0 0,1 1 1,0-1-1,0 0 0,0 0 1,0 0-1,0 1 1,1-1-1,2 4 0,-3-5-92,1 0 0,0 0 0,0 0 1,0 0-1,1 0 0,-1 0 0,0 0 0,1-1 0,-1 1 0,1-1 0,0 1 0,-1-1 0,1 0 0,0 0 0,0-1 0,-1 1 0,1 0 0,0-1 0,4 0 0,3 1 87,1-1-1,0-1 0,-1 0 0,1 0 0,0-1 0,-1-1 1,1 1-1,-1-2 0,0 0 0,0 0 0,13-8 1,11-7 527,55-45 0,-57 39-302,-14 11-193,-14 10-161,1 0 0,0 0 0,0 0 0,0 1 1,0 0-1,11-5 0,-26 9 609,-2-1-1120,-1 1 1,-12 3 0,-83 22-7070,64-19-384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09.51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16187,'0'0'1519,"3"23"-1499,14 73-83,-16-90 138,0 0 0,1-1 1,0 1-1,0 0 0,0-1 0,0 0 0,1 1 1,0-1-1,0 0 0,6 7 0,0 0 435,-3-4-257,1-1 0,0 1 0,0-1 0,0 0 0,1-1-1,1 0 1,-1 0 0,1-1 0,0 0 0,0 0 0,0-1 0,0 0 0,1-1 0,0 0 0,0 0 0,0-1 0,0-1 0,0 1 0,0-2 0,0 1 0,0-2-1,1 1 1,14-4 0,-20 3-245,0 0 0,-1-1 0,1 1 0,-1-1 0,0-1 0,0 1 0,0 0 0,0-1-1,0 0 1,0 0 0,-1 0 0,1 0 0,-1-1 0,0 1 0,0-1 0,0 0 0,0 0 0,-1 0-1,0 0 1,0-1 0,0 1 0,0 0 0,-1-1 0,1 0 0,-1 1 0,1-6 0,-2-4-423,1 0 0,-2 0 0,0 1 0,0-1 0,-1 1 0,-5-18 0,-13-29-3985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11.8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58 0 16595,'0'0'2081,"-4"21"-1798,-28 136-261,23-98 785,2 0 0,2 68-1,5-124-704,0 1 0,0-1 0,0 1 0,1 0 0,1 4 0,-2-7-59,0 0 0,1 0 0,-1 0 1,1 0-1,-1 0 0,1 0 0,0 0 0,-1 0 1,1 0-1,0-1 0,0 1 0,0 0 0,0 0 0,-1-1 1,1 1-1,0-1 0,0 1 0,0-1 0,0 1 0,0-1 1,3 1-1,3 0 195,1 1 0,-1-2 1,1 1-1,0-1 0,11-1 0,6 0 332,5 1 3,-18 1-383,-1 0-1,1-1 1,0-1-1,0 0 1,0-1 0,11-3-1,-9 0-68,-5 3-38,-1-1 1,1 0 0,-1-1-1,11-6 1,-13 4 13,-6 6-98,0 0 0,0 0 0,0 0 0,0 0 0,0 0 0,1 0 0,-1 0-1,0-1 1,0 1 0,0 0 0,0 0 0,0 0 0,0 0 0,0 0 0,0 0-1,0 0 1,0-1 0,0 1 0,-1 0 0,1 0 0,0 0 0,0 0 0,0 0-1,0 0 1,0 0 0,0 0 0,0-1 0,0 1 0,0 0 0,0 0 0,0 0 0,0 0-1,0 0 1,0 0 0,0 0 0,-1 0 0,1 0 0,0 0 0,0 0 0,0 0-1,0 0 1,0 0 0,0 0 0,0 0 0,0 0 0,-1 0 0,1 0 0,0 0 0,0 0-1,0 0 1,0 0 0,0 0 0,0 0 0,0 0 0,-1 0 0,1 0 0,0 0-1,0 0 1,0 0 0,0 0 0,0 0 0,-6 1-360,-1 1-1,1-1 1,0 1-1,1 0 1,-1 1 0,0-1-1,-8 6 1,10-5-100,-41 21-5173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12.2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1 168 18091,'0'0'5137,"125"-35"-4752,-78 11 119,-6-1-8,-4 0 32,-6 6-416,-10 9-32,-11 0-8,-5 5-72,-10 5-312,-16 0-360,-25 0-873,-1-5-2375,0-5-3978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12.5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14875,'0'0'7719,"0"24"-6927,1 13-519,-3 100 533,-10-27-585,6-64-150,4-17-44,2 38 0,0-30-49,0-35 46,1 1 1,-1-1-1,0 0 0,1 1 0,-1-1 1,1 1-1,0-1 0,-1 0 1,1 1-1,1-1 0,-1 0 0,0 0 1,0 0-1,1 0 0,-1 0 0,1 0 1,0 0-1,-1-1 0,1 1 1,0 0-1,0-1 0,0 0 0,0 1 1,0-1-1,5 2 0,4 1-37,0 0-1,0-1 0,1 0 0,14 1 0,-7-1 93,15 1 430,0-1-1,0-2 0,45-5 1,-64 2-356,0-1 1,-1 0-1,1-1 1,-1-1 0,0-1-1,21-10 1,-13 5 144,25-7 0,-47 18-289,1 0-1,-1 0 0,1 0 0,-1 0 1,1 0-1,-1 0 0,0 0 1,1 0-1,-1 0 0,1 0 0,-1-1 1,0 1-1,1 0 0,-1 0 0,1-1 1,-1 1-1,0 0 0,1 0 1,-1-1-1,0 1 0,0 0 0,1-1 1,-1 1-1,0 0 0,0-1 0,1 1 1,-1-1-1,0 1 0,0 0 1,0-1-1,0 1 0,1-1 0,-1 1 1,0-1-1,0 1 0,0 0 1,0-1-1,0 1 0,0-1 0,0 1 1,-1-1-1,0-2 15,-1 0 1,0 1-1,0-1 1,0 1-1,0 0 1,-3-3-1,1 1-128,-29-29-495,-32-32-4751,13 7-6966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13.2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94 1 14227,'0'0'8616,"-5"10"-8403,2-6-210,0 0 0,1 0 0,0 1 0,-1-1 0,1 1 0,1 0 0,-1 0 0,-1 7 0,-1 3-3,-2 3 85,0 0 1,2 1-1,0 0 0,1 0 1,1 0-1,0 21 1,2-39-67,0 0 1,0 0 0,-1 0-1,1 0 1,1 0-1,-1 0 1,0 0 0,0 0-1,0 0 1,0 0-1,1 0 1,-1 0 0,0 0-1,1 0 1,-1 0 0,1 0-1,-1-1 1,1 1-1,0 0 1,-1 0 0,1-1-1,0 1 1,1 1-1,0-1 25,0-1-1,1 1 0,-1-1 1,0 1-1,1-1 0,-1 0 0,1 0 1,3 0-1,3 0 102,-5 0-68,-1-1 0,0 1-1,1-1 1,-1 1 0,0-1 0,0 0-1,0-1 1,0 1 0,0 0-1,0-1 1,0 1 0,0-1-1,0 0 1,-1 0 0,1 0-1,-1-1 1,1 1 0,1-3 0,-1 1 41,-1 1 1,1-1-1,-1 0 1,0 0-1,0 0 1,0 0-1,0 0 1,-1 0-1,1-1 1,-1 1-1,-1 0 1,1-1-1,0-8 1,-1 8-48,0-2-39,0 1 0,0 0-1,-1-1 1,-2-9 0,2 13-77,0 1 0,0-1 0,0 0 0,0 1 0,-1 0 0,1-1 0,-1 1 0,0 0 0,0 0 1,0-1-1,0 1 0,0 1 0,-4-4 0,-3-1-671,0 1 1,-1-1 0,0 2-1,0-1 1,-1 1-1,-19-4 1,-13 1-6518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28.42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5841,'0'0'16931,"22"0"-18484,-22 0 1550,1 0 0,0 1 0,-1-1 0,1 0 0,0 1 0,-1-1 0,1 1 0,0-1 0,-1 1 0,1-1 0,-1 1 0,1 0 0,-1-1 0,1 1 0,-1 0 0,0-1 0,1 1 0,-1 0 0,0-1 0,1 1 0,-1 0 0,0 0 0,0-1 0,0 1 0,0 0 0,1 0 0,-1 0 0,0-1 1,-1 2-1,4 10-22,1 4 49,-1-1 0,-1 1-1,-1 0 1,0 32-1,-1-38 3,0 29 9,4 99 394,-3-113-370,-1-25-61,0 0 0,0 0 1,0 0-1,0 0 0,1 0 0,-1 0 0,0 0 1,0 0-1,0-1 0,0 1 0,0 0 0,0 0 1,0 0-1,1 0 0,-1 0 0,0 0 0,0 0 1,0 0-1,0 0 0,0 0 0,0 0 0,0 0 1,1 0-1,-1 0 0,0 0 0,0 1 0,0-1 1,0 0-1,0 0 0,0 0 0,0 0 0,1 0 1,-1 0-1,0 0 0,0 0 0,0 0 0,0 0 1,0 0-1,0 0 0,0 1 0,0-1 0,0 0 1,27-134-4607,-16 75 523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2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58 11482,'0'0'4644,"16"-10"-4396,47-29 100,-47 31-164,-11 9-7,5 9 263,15 23-1,1 0-33,-21-27-320,0 1 0,-1 0-1,0 0 1,0 0 0,0 1-1,-1-1 1,0 1 0,0 0-1,2 14 1,0 5 542,1 42 0,-5-51-498,0 98 616,-1-65-330,0-50-383,0 0 0,0 1 0,0-1 0,0 0 0,0 0 0,0 0 0,0 0 0,-1 0 0,1 0 0,0 0 0,-1 1 0,1-1 0,0 0 0,-1 0 0,0 0 0,1 0-1,-1 0 1,1-1 0,-1 1 0,0 0 0,0 0 0,0 0 0,1 0 0,-1-1 0,-1 2 0,-1-1 48,-1 0 1,1-1-1,0 1 1,0-1-1,0 1 0,0-1 1,-6-1-1,4 1-109,2 0-1,0 0 0,0-1 0,1 1 0,-1-1 0,0 0 0,0 0 0,1 0 0,-1 0 0,1-1 0,-1 1 0,1-1 0,0 1 0,-1-1 0,1 0 0,0 0 0,0 0 0,0 0 0,-2-3 0,-4-6-317,0-1-1,-10-18 1,9 13 148,7 13 181,0 0 0,0 0 0,0 0-1,1 0 1,-1-5 0,1 4 24,-1 0 46,2 5-47,0-1 1,-1 1-1,1-1 0,0 1 1,0-1-1,0 1 1,0-1-1,0 1 0,0-1 1,0 1-1,0-1 0,0 1 1,0-1-1,0 1 0,0-1 1,0 1-1,0-1 1,0 0-1,0 1 0,1-1 1,-1 1-1,0-1 0,0 1 1,1 0-1,-1-1 0,0 1 1,1-1-1,-1 1 1,0-1-1,1 1 0,-1 0 1,1-1-1,6-5 135,0 1-1,1 0 1,9-5 0,5-3 41,-11 6-275,0-1-313,1 1-1,-1 0 1,20-8 0,-46 22-4135,-10 10-4512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29.2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14459,'0'0'3056,"42"128"-2248,-27-93-159,-4-1-305,-1-4-32,1-1-112,-6-4 8,0-5-208,-5-10-8,0-1 8,0-23-1064,0-11-1481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30.0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7 128 7345,'0'0'8198,"7"14"-7954,43 101 833,-47-102-812,0 0 0,-1 0 0,0 0 0,-1 0 0,0 0-1,-2 16 1,1-10-7,0-16-201,-1 0 0,0 0 0,0-1 0,0 1 0,0 0 0,0-1 0,0 1-1,-1-1 1,1 1 0,-1-1 0,0 0 0,0 0 0,0 1 0,-4 2 0,5-4-41,0 1 1,-1-1-1,1 0 0,0 0 0,-1 0 1,1 0-1,-1 0 0,0 0 0,1 0 1,-1 0-1,0-1 0,0 1 0,1-1 0,-1 1 1,0-1-1,0 1 0,0-1 0,0 0 1,0 0-1,1 0 0,-1 0 0,0-1 1,0 1-1,-2-1 0,4 0-31,-1 1-1,0-1 1,1 0 0,-1 0-1,1 0 1,-1 0 0,1 0-1,-1 0 1,1 0 0,-1 0-1,1 0 1,0-1 0,0 1 0,0 0-1,0 0 1,0 0 0,0 0-1,0-2 1,2-26-71,-1 24 72,1 1 1,-1-1-1,1 0 1,0 1-1,0-1 1,0 1 0,1 0-1,0 0 1,0 0-1,6-7 1,5-4-8,19-16 0,-14 14-1,1 1 0,0 1-1,1 0 1,31-15-1,86-44-151,-133 71 71,0 0 1,0 0-1,0 0 1,0 1 0,1-1-1,-1 2 1,1-1-1,-1 0 1,1 1-1,0 0 1,8 0 0,-13 17 120,-1 119 1481,0-134-1849,2 0-655,2-5 630,-1-4-151,0 1 1,0-1 0,2-13 0,8-21-1954,-5 25 1401,0 0-1,1 0 1,12-17 0,-18 29 1359,1 1 1,-1-1-1,1 1 0,0 0 1,0 0-1,0 0 1,1 1-1,-1-1 0,1 1 1,0 0-1,0 0 1,0 1-1,0-1 0,1 1 1,5-1-1,-10 2-149,0 1 0,1 0 0,-1 0 0,1 0 0,-1 0 0,0 0 0,1 0 0,-1 0 0,0 1 0,1-1 0,-1 0 0,0 1 0,1-1 0,-1 1 0,0-1 0,0 1 0,1 0 0,0 1 0,0-1-17,0 1 0,0 0 0,0 0 0,-1 0 0,1 0 0,-1 1 0,0-1 0,1 0 0,0 3 0,2 7 36,0 0 1,-1 0-1,2 17 0,-2-12 207,2 14 129,-1 0 1,-1 60-1,-3-87-447,0-3-26,0 0 0,0 0 0,0 1-1,0-1 1,0 0 0,-1 0 0,1 0 0,0 0-1,0 1 1,-1-1 0,1 0 0,-1 0 0,1 0-1,-1 0 1,1 0 0,-1 0 0,0 0 0,0 0-1,1 0 1,-1-1 0,0 1 0,0 0 0,0 0-1,0 0 1,0-1 0,0 1 0,0-1-1,0 1 1,-1 0 0,-3 0 59,1 0 0,-1-1 0,1 1 0,0-1 0,-1 0 0,-5-1-1,-2 1 118,11 0-171,1 0 0,-1 0 1,0 0-1,1-1 0,-1 1 1,1 0-1,-1 0 0,1 0 0,-1-1 1,1 1-1,-1 0 0,1-1 1,-1 1-1,1-1 0,-1 1 1,1 0-1,0-1 0,-1 1 1,1-1-1,0 1 0,-1-1 0,1 1 1,0-1-1,-1 1 0,1-1 1,0 0-1,0 1 0,0-1 1,0 0-1,-3-25 90,2 17-80,0-1-135,0-1-1,1 0 0,1 1 1,-1-1-1,2 0 1,0 1-1,0-1 1,0 1-1,1 0 1,1 0-1,0 0 1,0 0-1,1 0 1,7-10 0,7-3-2218,28-27 0,-44 46 1886,24-22-5030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30.5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137 0 4280,'0'0'17747,"-4"26"-17571,1 5-148,-1 5 25,-1-1 0,-17 58-1,-42 69 202,52-135-321,10-23-76,1 0 1,-1-1-1,0 1 1,0-1-1,-1 0 1,1 1 0,-4 2-1,6-6 80,0 0 0,-1 0 1,1 0-1,0 0 0,0 0 0,0 0 0,0 0 0,0 0 1,0 0-1,0 0 0,-1 0 0,1-1 0,0 1 1,0 0-1,0 0 0,0 0 0,0 0 0,0 0 1,0 0-1,0-1 0,0 1 0,0 0 0,0 0 0,0 0 1,0 0-1,0 0 0,0 0 0,0-1 0,0 1 1,0 0-1,0 0 0,0 0 0,0 0 0,0 0 0,0-1 1,0 1-1,0 0 0,0 0 0,0 0 0,0 0 1,0 0-1,0 0 0,0-1 0,0 1 0,0 0 1,0 0-1,0 0 0,1 0 0,-1 0 0,0 0 1,1-5-195,0 1 0,1 0 0,-1 0 0,1 0 1,0 0-1,0 0 0,0 1 0,1-1 0,0 0 1,4-4-1,-6 6 334,1 1 0,0-1 0,0 0 1,0 1-1,0 0 0,0-1 0,0 1 1,0 0-1,0 0 0,1 0 0,-1 0 1,0 0-1,1 1 0,-1-1 0,0 1 1,1 0-1,-1-1 0,1 1 0,-1 0 1,0 0-1,3 1 0,-3-1 20,-1 1-1,0 0 1,0-1-1,0 1 1,1 0 0,-1 0-1,0 0 1,0-1-1,0 1 1,0 0 0,-1 0-1,1 0 1,0 1 0,0-1-1,-1 0 1,1 0-1,0 0 1,-1 1 0,1-1-1,-1 0 1,0 0-1,1 1 1,-1-1 0,0 0-1,0 2 1,2 4 254,4 20 48,-1 1-1,-1 0 0,-1-1 0,-2 37 0,0-13-294,0 68-249,-1-80-2804,0-51 1969,0-4-1422,3-27 0,10-14-3464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30.8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0 286 328,'0'0'14323,"120"-104"-12219,-78 70-296,0 4-375,5 1-409,-11-1-440,-5 10-264,-5 1-176,-5 4-104,-16 10-40,1 5-504,-12 0-592,-14 0-1097,-1 5-3704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10.18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8265,'5'5'11403,"1"-5"-10771,4 0-408,1 0 184,5 0 0,6 5-264,-1 0-48,-5 5-96,-10 20-1024,-6-4-921,0 4-2223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31.2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1 14123,'0'0'4367,"0"27"-4498,-5 177 568,0-108-204,-1 67 86,6-160-301,0 0 0,0 0 0,0 1 0,1-2 1,-1 1-1,1 0 0,0 0 0,-1 0 0,1 0 0,1 0 0,1 4 0,-1-5 47,-1-1 0,0 1-1,1-1 1,0 1 0,-1-1-1,1 1 1,0-1 0,0 0-1,0 0 1,0 0 0,0 0-1,0 0 1,0 0 0,0-1-1,4 2 1,0-1-1,0 0 0,0 0 0,0-1-1,1 1 1,-1-1 0,0-1 0,0 1 0,1-1 0,-1 0 0,0-1 0,0 1-1,0-1 1,0 0 0,-1-1 0,1 1 0,0-1 0,-1 0 0,0-1-1,7-4 1,-2 0-75,-5 4-38,0 0 1,1 0-1,-2-1 0,1 0 1,0 0-1,-1 0 0,0 0 1,4-8-1,-7 12-81,-1 0 0,0-1-1,1 1 1,-1-1 0,0 1 0,0-1 0,0 1 0,0-1-1,0 1 1,0-1 0,-1 1 0,1-1 0,0 1-1,-1 0 1,1-1 0,-1 1 0,0-2 0,-16-20-4264,7 9 1241,8 12 2469,0-1 1,1 0-1,-1 1 0,0-1 1,-5-3-1,6 5 1140,0 1 0,0-1 1,-1 0-1,1 1 0,0-1 0,0 1 0,-1-1 0,1 1 0,-1 0 1,1-1-1,0 1 0,-1 0 0,-2 0 0,3 0-375,1-1 0,-1 1 0,0 0 0,1-1 0,-1 1-1,0 0 1,1-1 0,-1 1 0,0-1 0,1 1 0,-1-1 0,1 0 0,-1 1-1,1-1 1,-1 1 0,1-1 0,-1 0 0,1 1 0,0-1 0,-1 0 0,1 0 0,0 1-1,0-1 1,-1-1 0,-2-16-502,0 13 382,3 5 51,0 0 1,0 0-1,-1 0 1,1 0-1,0 0 1,0 0-1,0 1 1,0-1-1,-1 0 1,1 0-1,0 0 1,0 0-1,0 0 1,0 1-1,0-1 1,0 0-1,0 0 1,-1 0-1,1 1 1,0-1-1,0 0 1,0 0-1,0 0 1,0 0-1,0 1 1,0-1-1,0 0 1,0 0-1,0 0 1,0 1-1,0-1 1,0 0-1,0 0 1,0 0-1,1 1 1,-1 282 5491,0 143-2890,-1-401-2536,0-13-53,1 0 1,0 0-1,1 0 1,0 0 0,1-1-1,0 1 1,4 11-1,-3-20-46,1-9-94,4-18-875,-1 1-1,7-39 1,2-19-4254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31.5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22956,'0'0'3649,"26"39"-6577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32.0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 84 18956,'0'0'4806,"19"0"-4276,125 0 120,-130-1-628,1 0-1,-1-1 0,1-1 1,-1 0-1,24-9 0,67-34-259,-104 46 232,7-4-58,-5 2-21,1 0 0,-1 1 0,0 0 0,0-1 0,1 1 0,-1 0 0,8-1 0,-11 3 72,0-1-1,0 0 0,0 0 0,0 0 0,1 0 1,-1 0-1,0 0 0,0 1 0,0-1 0,0 0 1,0 0-1,0 0 0,0 0 0,1 1 0,-1-1 1,0 0-1,0 0 0,0 0 0,0 0 0,0 1 1,0-1-1,0 0 0,0 0 0,0 0 0,0 1 1,0-1-1,0 0 0,0 0 0,0 0 0,0 1 1,0-1-1,0 0 0,-1 1 0,1 1-38,-1 8 48,0 0-1,-1-1 1,-1 0 0,1 1 0,-1-1-1,-1 0 1,-9 16 0,-5 16 18,-39 92 44,9-26-36,46-102-22,-108 250 120,-17-8 80,109-222-108,13-19-87,0 0 0,0 1 0,-8 15 0,14-31-480,6-23-2087,16-46 0,-2 16-2338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32.4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14483,'0'0'5684,"0"0"-5686,0 0-1,0 0 1,0 0 0,1 0 0,-1 0 0,0 0 0,0 0 0,0 0 0,0 0-1,0 0 1,1 0 0,-1 0 0,0 0 0,0 0 0,0 0 0,0 0 0,0 0-1,1 0 1,-1 0 0,0 0 0,0 0 0,0 0 0,0 0 0,0 0 0,0 0-1,1 0 1,-1 0 0,0 0 0,0 0 0,0 1 0,0-1 0,0 0 0,0 0-1,0 0 1,1 0 0,-1 0 0,0 0 0,0 0 0,0 0 0,0 1 0,0-1 0,0 0-1,0 0 1,0 0 0,0 0 0,0 0 0,0 1 0,0-1 0,10 67 1680,-8 101-253,-3-114-1595,1-61 39,1-1 0,1 0-1,0 1 1,0-1 0,0 1 0,1 0 0,0-1-1,0 1 1,1 1 0,0-1 0,0 0 0,0 1-1,1 0 1,7-7 0,-11 12 129,-1 1 0,1-1 0,0 0 0,-1 0-1,1 1 1,0-1 0,0 1 0,0-1 0,-1 1 0,1-1 0,0 1 0,0-1-1,0 1 1,0 0 0,0 0 0,0-1 0,0 1 0,0 0 0,0 0 0,0 0-1,0 0 1,0 0 0,0 0 0,0 0 0,0 0 0,0 1 0,0-1 0,0 0-1,0 1 1,0-1 0,0 0 0,0 1 0,-1-1 0,1 1 0,0 0 0,1 0-1,0 1 122,0 1-1,0-1 1,0 0-1,-1 1 0,1-1 1,0 1-1,-1 0 1,0-1-1,2 6 0,0 5 349,0-1 0,-1 1 0,1 14-1,2 10 348,-5-36-817,0-1-1,0 1 0,0 0 0,1-1 0,-1 1 1,0 0-1,0-1 0,1 1 0,-1-1 1,1 1-1,-1-1 0,0 1 0,1 0 1,-1-1-1,1 1 0,-1-1 0,1 0 0,0 1 1,-1-1-1,1 1 0,-1-1 0,1 0 1,0 0-1,-1 1 0,1-1 0,0 0 1,-1 0-1,1 0 0,0 0 0,-1 1 0,1-1 1,0 0-1,0 0 0,-1-1 0,1 1 1,0 0-1,-1 0 0,1 0 0,0 0 1,-1-1-1,1 1 0,0 0 0,-1 0 0,1-1 1,-1 1-1,1-1 0,0 1 0,-1 0 1,1-1-1,-1 1 0,1-2 0,7-5-65,0-1 0,-1 1 0,0-2 0,8-12 0,1-1-221,24-33-1536,-7 1-2152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32.8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1 119 14723,'0'0'2912,"104"-5"-1655,-73-5-209,1 0-256,-1-4-456,-10-1-240,5 0-88,-11 0-8,-4 6-376,-6-1-368,-5 5-312,-10-5-385,-6 10-3968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33.7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141 29 11738,'0'0'4877,"4"-5"-4562,10-18 35,-14 23-342,0 0 0,0 0-1,0 0 1,0 0 0,0 0 0,0 0-1,0 0 1,0 0 0,0 0-1,1 0 1,-1-1 0,0 1 0,0 0-1,0 0 1,0 0 0,0 0-1,0 0 1,0 0 0,0 0 0,1 0-1,-1 0 1,0 0 0,0 0-1,0 0 1,0 0 0,0 0 0,0 0-1,0 0 1,1 0 0,-1 0-1,0 0 1,0 0 0,0 0 0,0 0-1,0 0 1,0 0 0,0 1-1,1-1 1,-1 0 0,0 0 0,0 0-1,0 0 1,5 7 111,0 11 34,-5 865 5310,-1-883-5446,0 0 1,1 0-1,-1 1 1,1-1-1,-1 0 1,0 0-1,1 0 1,-1 0-1,0 0 1,1 1-1,-1-1 1,0-1-1,1 1 1,-1 0-1,0 0 1,1 0-1,-1 0 1,1 0 0,-1-1-1,-1 1 1,2 0-55,-4-4-86,1 1 0,-1 0 0,1-1 1,0 0-1,1 0 0,-1 0 0,-3-5 0,2 1 19,-9-14-750,1 0 0,-16-41 0,-8-51-5576,12 50 4598,22 59 1943,-2-2 834,3 7-837,1-1 0,-1 1-1,1-1 1,-1 0 0,1 1 0,-1-1 0,1 1 0,0-1 0,-1 0 0,1 1 0,0-1 0,-1 0 0,1 1-1,0-1 1,0 0 0,0 0 0,0 1 0,0-1 0,0 0 0,0 0 0,0 1 0,0-1 0,0 0 0,0 0-1,0 1 1,0-1 0,0 0 0,1 1 0,-1-1 0,0 0 0,1 1 0,-1-1 0,0 0 0,1 1 0,-1-1-1,1 1 1,-1-1 0,1 0 0,-1 1 0,2-1 0,64-35 2706,-56 30-2413,-1 0-1,18-7 0,-23 11-360,-1 1-1,1 0 1,0-1-1,0 1 1,1 1 0,-1-1-1,0 1 1,0-1-1,0 1 1,8 1-1,-11-1-34,-1 1-1,1-1 1,0 0 0,-1 1-1,1-1 1,0 1-1,-1-1 1,1 1-1,0-1 1,-1 1 0,1-1-1,-1 1 1,1-1-1,-1 1 1,1 0-1,-1 0 1,0-1 0,1 1-1,-1 0 1,0-1-1,1 1 1,-1 0-1,0 0 1,0-1-1,0 1 1,0 0 0,0 0-1,0 0 1,0-1-1,0 1 1,0 0-1,0 0 1,0 0 0,0 7 22,2 16 40,-1 29 0,-1-44-122,-1 1 1,-1 0-1,1-1 1,-1 1-1,-6 15 1,-18 29-235,0 5 234,25-58 90,0 1 0,1 0 0,-1-1 0,0 0 0,0 1 0,0-1 0,0 1 0,0-1 0,-1 2 0,1-3 168,4 0-72,20-1 19,42-7 0,-64 8-157,-1 0 1,1 0-1,-1 0 0,1 0 1,-1 0-1,0 0 1,1 0-1,-1 0 1,1 0-1,-1 0 1,1 0-1,-1 0 0,1 0 1,-1 0-1,1 0 1,-1 1-1,0-1 1,1 0-1,-1 0 1,1 1-1,-1-1 0,0 0 1,1 0-1,-1 1 1,0-1-1,1 0 1,-1 1-1,0-1 1,1 1-1,-1-1 0,0 0 1,0 1-1,0-1 1,1 1-1,-1-1 1,0 0-1,0 1 1,0-1-1,0 1 0,0-1 1,0 1-1,0 0 1,-1 24-46,0-19 51,-6 23 45,0 0-1,-2 0 1,-25 53-1,14-35 47,-20 47 598,40-94-667,0 1-1,0-1 1,-1 0 0,1 1-1,0-1 1,0 0 0,0 1-1,0-1 1,0 0 0,0 0-1,0 1 1,0-1 0,0 0-1,0 1 1,0-1 0,0 0-1,0 1 1,0-1 0,0 0-1,0 1 1,0-1 0,0 0-1,0 1 1,0-1 0,1 0-1,-1 1 1,0-1 0,0 0-1,0 0 1,0 1 0,1-1-1,-1 0 1,0 0 0,0 0-1,1 1 1,-1-1 0,13 1 746,-7-1-695,33-3 904,-1-1 0,71-16 1,-72 11-856,1 2 0,72-4 0,-110 11-169,1-1 1,-1 1-1,1 0 1,-1 0-1,0 0 0,1 0 1,-1 0-1,1-1 1,-1 1-1,0 0 0,1 0 1,-1 0-1,0-1 1,1 1-1,-1 0 1,0-1-1,1 1 0,-1 0 1,0-1-1,0 1 1,1 0-1,-1-1 0,0 1 1,0-1-1,0 1 1,0 0-1,0-1 1,1 1-1,-1-1 0,0 1 1,0 0-1,0-1 1,0 1-1,0-1 0,0 1 1,0-1-1,-3-19-1931,-6-3-373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34.1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21372,'0'0'5153,"42"54"-5153,-37-44-168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34.7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1 340 16019,'0'0'3253,"23"-2"-2073,-9 1-986,10 0 138,-2-1 0,1-1 0,0-1 0,-1-1 1,35-12-1,279-134 1346,-332 149-1679,17-11-106,-21 13 99,0-1-1,1 1 0,-1 0 0,0 0 0,0-1 1,1 1-1,-1 0 0,0 0 0,0-1 0,0 1 0,1 0 1,-1-1-1,0 1 0,0 0 0,0-1 0,0 1 1,0 0-1,0-1 0,0 1 0,0-1 0,0 1 1,0 0-1,0-1 0,0 1 0,0 0 0,0-1 0,0 1 1,0 0-1,0-1 0,-1 1 0,1 0 0,0-1 1,0 1-1,0 0 0,0-1 0,-1 1 0,1 0 1,0 0-1,0-1 0,-1 1 0,1 0 0,0 0 1,-1 0-1,1-1 0,0 1 0,0 0 0,-1 0 0,1 0 1,0 0-1,-1-1 0,1 1 0,-1 0 0,1 0 1,-1 0-1,-85-35-6003,6-7 672,46 23 4470,0 1 3753,28 14-1249,5 3-1515,1 1 0,0-1-1,-1 1 1,1 0 0,0-1 0,-1 1-1,1 0 1,0-1 0,-1 1 0,1 0-1,-1 0 1,1-1 0,-1 1 0,1 0 0,0 0-1,-1 0 1,1 0 0,-1-1 0,1 1-1,-1 0 1,1 0 0,-1 0 0,1 0 0,-2 0-1,2 18 521,0 69 1190,-16 120 1,-72 237-508,85-433-1322,-1 8-17,0 0 1,-2 0-1,-13 30 0,19-49 10,0 0-1,0 0 1,0 0 0,0 0-1,0 0 1,0-1-1,-1 1 1,1 0-1,0 0 1,0 0-1,0 0 1,0 0 0,0 0-1,0 0 1,0 0-1,0 0 1,0 0-1,0-1 1,0 1-1,0 0 1,0 0-1,0 0 1,-1 0 0,1 0-1,0 0 1,0 0-1,0 0 1,0 0-1,0 0 1,0 0-1,0 0 1,0 0 0,-1 0-1,1 0 1,0 0-1,0 0 1,0 0-1,0 0 1,0 0-1,0 0 1,0 0 0,0 0-1,0 0 1,-1 0-1,1 0 1,0 0-1,0 0 1,0 0-1,0 0 1,0 0 0,0 1-1,0-1 1,0 0-1,0 0 1,0 0-1,0 0 1,-1 0-1,1 0 1,0 0 0,-1-10-726,1-1 1,-1 0 0,3-13 0,-2 15-62,5-40-5112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35.1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 1 16067,'0'0'7426,"146"118"-6602,-110-79 40,-4-4-232,-6-6-256,-11-9-208,-4-5-168,-11-5-120,0-1-496,-26-4-320,-16-5-1857,-5 0-6185</inkml:trace>
  <inkml:trace contextRef="#ctx0" brushRef="#br0" timeOffset="1">1 306 20996,'0'0'3425,"109"118"-3425,-77-118-536,-12 0-1097,1-15-3488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35.5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18820,'0'0'5088,"15"1"-5010,1 1-112,-1 0-1,18 5 0,-32-6 11,0-1-1,0 1 1,1-1-1,-1 1 1,0-1-1,0 1 1,0 0-1,0 0 1,0 0-1,0-1 1,0 1-1,0 0 1,-1 0-1,1 0 1,0 0-1,0 1 1,-1-1-1,1 0 1,-1 0 0,1 0-1,-1 1 1,1 1-1,0 1-62,-1 0 0,0 0 0,0 0 0,0 0 0,-1 5 0,1 1-113,-1 31-718,0-17-65,4 44 0,-3-67 948,0 1 0,1 0 1,0 0-1,-1 0 0,1 0 0,0 0 0,0-1 0,0 1 0,0 0 0,0-1 0,0 1 0,1-1 0,-1 1 0,0-1 0,1 0 0,-1 1 0,1-1 1,2 1-1,4 3 240,0-1 0,18 6 0,-21-8-28,0 0-1,0 0 0,0 0 1,0 0-1,-1 1 1,1 0-1,-1 0 1,7 5-1,-8-5-113,-1-1-1,0 0 0,0 1 1,-1-1-1,1 1 0,-1 0 1,1 0-1,-1-1 0,0 1 1,0 0-1,0 0 1,0 0-1,0 0 0,-1 0 1,1 0-1,-1 1 0,0-1 1,0 0-1,0 0 0,-2 6 1,1-3-10,0 0 0,0 0 0,-1 0 0,0-1 0,-1 1 0,1 0 1,-1-1-1,-4 6 0,1-1-16,0-1-1,-1-1 1,-13 14 0,17-19-49,-1 0 0,1 0 1,-1-1-1,0 1 0,1-1 0,-1 0 0,0 0 1,-5 2-1,8-4-31,-1 0 1,1 1-1,-1-1 0,1 0 1,-1 0-1,1 1 1,-1-1-1,1 0 0,0 0 1,-1-1-1,1 1 1,-1 0-1,1 0 1,-1-1-1,1 1 0,-1-1 1,1 1-1,0-1 1,0 0-1,-1 0 0,1 1 1,0-1-1,0 0 1,0 0-1,-1 0 0,1 0 1,0 0-1,1 0 1,-2-2-1,-5-9-572,2 1-1,-1-1 1,-5-20 0,2 7-834,-11-24-2370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32.36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94 61 11922,'0'0'2954,"4"5"-2899,-1-1-34,-1-2-6,0 0 1,-1 0-1,1 0 1,-1 1-1,1-1 1,-1 1-1,0-1 0,0 1 1,0-1-1,0 1 1,0-1-1,-1 1 1,1 0-1,-1-1 1,0 5-1,25 497 4658,-22-477-4559,4 78 136,-7-105-261,0 0 0,0 1 1,-1-1-1,1 0 0,0 0 0,0 1 0,0-1 1,0 0-1,0 0 0,-1 1 0,1-1 0,0 0 1,0 0-1,0 0 0,-1 1 0,1-1 0,0 0 0,0 0 1,0 0-1,-1 0 0,1 0 0,0 1 0,-1-1 1,1 0-1,0 0 0,0 0 0,-1 0 0,1 0 1,0 0-1,0 0 0,-1 0 0,1 0 0,-13 0-383,8 0 242,-6 0-717,-1-1-1,-20-2 1,27 1 562,0 1-1,1-1 1,-1 1 0,0-1 0,1 0 0,0-1 0,-1 1 0,-6-7 0,8 8 576,1-1 1,0 0-1,0 0 1,0 0-1,0 0 1,0 0-1,0 0 1,1 0-1,-1-1 1,-1-2-1,3 3-141,-1 0 0,1-1 0,0 1 0,-1 0 0,1 0 0,0 0 0,0 0 0,1 0 0,-1 0 0,0 0 0,1 0-1,-1 0 1,1 0 0,0 0 0,0 0 0,2-3 0,184-313-129,-160 276-155,46-70-1076,24-40-4522,-94 148 5705,-1 1 166,-1 1-1,1 0 0,-1 0 0,1-1 0,-1 1 0,0-1 0,0 1 1,0-1-1,-1 0 0,1 1 0,0-6 2381,0 8-2476,2 0-21,-1 0-10,-2 0 15,1 0 0,0 1 0,0-1 0,-1 0 0,1 0 0,0 1 0,0-1 0,-1 1 0,1-1 0,0 0 0,-1 1 0,1-1 0,-1 1 0,1 0 0,-1-1 0,1 1 0,-1-1 0,1 1 0,-1 0 0,1-1 0,-1 1 0,0 0 0,1 0 0,-1-1 0,0 1 0,0 0 0,0 0 0,1-1 0,-1 1 0,0 0 0,0 0 0,0 1 0,-1 35 291,1-23-128,0 67 245,-10 305 2234,7-344-2447,-3 27-28,2-54-310,1-16-248,-2-12-112,-14-56-2815,5 32 535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10.56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14507,'0'0'3763,"6"25"-4227,1-2 369,0 2 37,-2 0 0,0 0 0,-1 1 1,0 43-1,-4 192 400,0-260-312,0 0-1,0 0 0,0 1 1,0-1-1,0 0 0,0 0 1,1 1-1,-1-1 0,0 0 1,1 0-1,0 2 0,-1-3-20,1 0 0,-1 0 0,0 1 0,0-1 0,0 0 0,0 0 0,0 0 0,0 0 1,1 0-1,-1 0 0,0 0 0,0 0 0,0 0 0,0 0 0,1 0 0,-1 0 0,0 0 0,0 0 0,0 0 0,0 0 0,0 0 0,1 0 0,-1 0 0,0 0 0,0 0 0,0 0 0,0 0 0,1 0 0,-1 0 0,0 0 0,0 0 0,0 0 0,0 0 0,1-1 0,7-9 337,0-7-47,-1 0 0,10-33 0,-10 29-209,65-196-2520,-39 114-2991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35.8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11322,'0'0'7129,"2"20"-5492,33 328 2359,-20-24-3536,-15-300-456,-1-12-15,1-1 1,2 15 0,1-16-135,-3-10 133,0 0 1,0 0-1,1 0 0,-1 1 0,0-1 0,0 0 1,0 0-1,0 0 0,0 0 0,0 0 1,0 0-1,0 0 0,0 1 0,0-1 0,1 0 1,-1 0-1,0 0 0,0 0 0,0 0 0,0 0 1,0 0-1,0 0 0,1 0 0,-1 0 0,0 0 1,0 0-1,0 0 0,0 0 0,0 0 0,1 0 1,-1 0-1,0 0 0,0 0 0,0 0 0,0 0 1,0 0-1,0 0 0,1 0 0,-1 0 0,0 0 1,0 0-1,0 0 0,0 0 0,0 0 0,0 0 1,0-1-1,1 1 0,-1 0 0,0 0 0,0 0 1,0 0-1,0 0 0,0 0 0,0 0 0,0 0 1,0-1-1,0 1 0,0 0 0,0 0 0,0 0 1,1-1-1,7-26-979,36-139-3041,-24 77-2272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36.1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75 14579,'0'0'6644,"7"11"-5572,-1 0-917,-1-1-1,0 1 1,0-1 0,-1 1 0,0 1 0,0-1 0,-2 0 0,3 14 0,1 65 169,7 55-108,-12-139-218,-1-6-4,0 0 1,0 1 0,0-1-1,0 0 1,-1 1 0,1-1-1,0 0 1,1 1 0,-1-1-1,0 1 1,0-1 0,0 0-1,0 1 1,0-1 0,0 0-1,0 1 1,0-1 0,1 0-1,-1 1 1,0-1-1,0 0 1,0 1 0,1-1-1,-1 0 1,0 0 0,0 1-1,1-1 1,-1 0 0,0 0-1,1 0 1,-1 1 0,1-1-1,-1-1-46,1 1 0,-1-1-1,1 1 1,-1-1 0,1 0-1,-1 1 1,0-1-1,1 0 1,-1 1 0,0-1-1,1 0 1,-1 0 0,0 0-1,0 1 1,0-1 0,0-1-1,1 0-24,11-88-1230,-3 12-345,32-150-2218,-40 225 4027,-1 0 1,1 1-1,-1-1 1,1 0-1,0 0 1,0 1-1,1-1 1,2-4-1,-4 6-51,1 0 0,0 0 0,0 1 0,0-1 0,0 0 0,0 1-1,0-1 1,0 1 0,1-1 0,-1 1 0,0 0 0,0-1 0,0 1-1,0 0 1,1 0 0,-1 0 0,0 0 0,0 0 0,0 0 0,1 0-1,-1 0 1,0 0 0,2 1 0,0 0 42,1 0 0,0 1 1,-1-1-1,1 1 0,-1 0 0,1 0 1,-1 0-1,0 0 0,0 0 0,0 1 0,0-1 1,0 1-1,4 6 0,1 1 182,0 2-1,12 21 1,-10-14-160,-2 0 0,-1 0-1,0 0 1,-1 1 0,4 28-1,-4-16-33,-3-20-99,-1 0 0,0-1-1,-1 1 1,0 0 0,-1 0 0,-1 15 0,1-26-27,-1 0-1,1 0 1,0 0 0,-1 0 0,1 0 0,-1 0 0,0 0 0,1 0-1,-1 0 1,0 0 0,1 0 0,-1 0 0,0 0 0,0-1 0,0 1-1,0 0 1,0-1 0,0 1 0,0 0 0,0-1 0,0 1 0,0-1-1,-2 1 1,1-1-5,1 1 0,-1-1-1,1 0 1,-1 1-1,0-1 1,1 0 0,-1 0-1,0 0 1,1 0 0,-1-1-1,0 1 1,1 0 0,-1-1-1,0 1 1,1-1-1,-1 1 1,-1-2 0,-1-2-37,1 1 1,0-1-1,0 0 1,0 0-1,1 0 1,-1 0 0,1 0-1,0 0 1,0-1-1,0 1 1,0-6-1,2 10 32,-6-17-44,1 0-1,1-1 1,-3-34 0,2-56-709,5 107 684,0 0 1,0 1 0,0-1 0,0 0 0,0 0 0,0 1 0,0-1 0,1 0-1,-1 0 1,0 1 0,0-1 0,1 0 0,-1 0 0,0 1 0,1-1 0,-1 0 0,0 1-1,1-1 1,0 0 0,0 0-196,0 1 0,0 0 0,-1-1 0,1 1 0,0 0-1,0 0 1,0 0 0,0 0 0,0 0 0,0 0 0,0 0 0,0 0 0,0 0-1,-1 0 1,1 1 0,1-1 0,9 4-5277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37.1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12586,'0'0'9961,"14"9"-9612,-1-1-277,0 1-1,18 16 1,-29-21-56,1-1 0,-1 0 0,0 0 0,0 1 0,-1-1 0,1 1 0,-1 0 1,1 0-1,-1-1 0,0 1 0,-1 0 0,1 0 0,-1 0 0,0 0 0,1 0 0,-2 0 1,1 0-1,-1 5 0,0 7 3,0 34 40,0-17-22,4 48-1,-3-81-43,0 1-1,0 0 1,1-1 0,-1 1 0,0 0 0,1-1 0,-1 1 0,0 0 0,1-1 0,-1 1-1,1-1 1,-1 1 0,1 0 0,-1-1 0,1 1 0,-1-1 0,1 0 0,0 1-1,-1-1 1,1 1 0,0-1 0,-1 0 0,1 0 0,0 1 0,-1-1 0,1 0 0,0 0-1,-1 0 1,2 0 0,25 0-144,-18 0 160,-1-1 48,0 0-1,0 0 1,0 0-1,0-1 1,0 0-1,-1-1 1,11-4-1,52-30 671,-27 13-484,-2 4-131,-41 20-128,0 0 1,0 0-1,0 0 0,0 0 0,0 1 0,0-1 0,0 0 1,0 0-1,0 0 0,0 0 0,0 0 0,0 0 0,0 0 1,0 0-1,0 0 0,0 0 0,0 0 0,0 0 0,0 0 1,0 0-1,0 0 0,0 0 0,0 0 0,0 0 0,0 0 0,0 0 1,0 1-1,0-1 0,0 0 0,0 0 0,0 0 0,0 0 1,0 0-1,0 0 0,0 0 0,0 0 0,0 0 0,0 0 1,0 0-1,0 0 0,0 0 0,0 0 0,0 0 0,0 0 0,0 0 1,0 0-1,1 0 0,-1 0 0,0 0 0,0 0 0,0 0 1,0 0-1,0 0 0,0 0 0,-6 8-673,-10 11-1273,-14 6-3899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37.4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17363,'0'0'3481,"27"152"-3401,-17-88 448,0 5 248,6 0-64,-11-5-344,0-5-175,1-10-81,-1-14-112,-5-20 0,0-10-401,5-25-1007,-5-59-528,0 0-2281,0-4-3401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37.8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68 13514,'0'0'2701,"17"-13"-2754,54-37 209,-70 50-136,0-1 1,0 1 0,0-1-1,0 1 1,0-1 0,-1 1-1,1 0 1,0-1 0,0 1 0,0 0-1,0 0 1,0 0 0,0 0-1,0 0 1,0 0 0,1 0-1,0 0 1,-1 1 12,-1-1 0,1 1 0,-1-1-1,1 1 1,-1-1 0,1 1 0,-1-1 0,1 1 0,-1-1-1,0 1 1,1 0 0,-1-1 0,0 1 0,1 0 0,-1-1-1,0 2 1,6 18 637,-2 1 0,0-1-1,1 41 1,-3-34-381,13 254 958,-14-260-1217,0 1 1,-3 27 0,-5-31-20,7-18-8,0 1 1,0-1-1,0 0 1,-1 1 0,1-1-1,0 1 1,0-1-1,-1 0 1,1 1 0,0-1-1,-1 0 1,1 1-1,0-1 1,-1 0-1,1 0 1,0 1 0,-1-1-1,1 0 1,-1 0-1,1 0 1,0 0 0,-1 1-1,1-1 1,-1 0-1,1 0 1,-1 0 0,1 0-1,0 0 1,-1 0-1,1 0 1,-1 0 0,1 0-1,-1 0 1,1 0-1,0-1 1,-1 1-1,1 0 1,-1 0 0,1 0-1,-1-1 1,1 1-1,-1 0 1,-2-3-147,1 0 1,-1 0-1,0 0 1,1-1-1,0 1 1,0-1-1,0 1 0,0-1 1,0 1-1,1-1 1,0 0-1,-1 0 0,1-5 1,-10-37-3931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38.1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28 654 18876,'0'0'2063,"-4"19"-1270,-13 61-728,10-39-74,7-39-67,0 1 0,0 0-1,0-1 1,0 1-1,1 0 1,-1 0 0,2 4-1,-2-6 41,1-1-1,-1 0 0,0 0 1,0 1-1,0-1 0,1 0 1,-1 1-1,0-1 1,0 0-1,1 0 0,-1 1 1,0-1-1,0 0 0,1 0 1,-1 0-1,0 0 0,1 1 1,-1-1-1,0 0 1,1 0-1,-1 0 0,0 0 1,1 0-1,-1 0 0,0 0 1,1 0-1,3 0-100,0 1 0,1-2 0,-1 1 0,0 0 0,0-1 0,0 0 0,0 0 0,0 0 0,0 0 1,0-1-1,0 1 0,0-1 0,-1 0 0,1 0 0,0-1 0,4-3 0,7-7 94,0-1 0,16-19 0,-20 21-26,55-64 502,-3-2 0,-4-3 0,-3-3 1,56-114-1,-107 190-327,-1 0-1,-1 0 1,1 0-1,-1-1 1,-1 0 0,0 1-1,0-1 1,-1 0-1,1-14 1,-2 21-79,0 0-1,0 1 1,-1-1 0,1 0-1,0 1 1,-1-1 0,0 0-1,1 1 1,-1-1 0,0 0-1,0 1 1,0-1 0,0 1-1,0 0 1,0-1 0,0 1 0,0 0-1,-1-1 1,1 1 0,-2-1-1,-4-2-82,1 0-1,-1 0 1,-11-4-1,0 0-341,-64-41-3375,81 49 3770,1-1 0,0 1 0,-1 0 0,1 0 0,-1-1 0,1 1 0,0 0 0,-1 0 0,1 0 0,-1-1 0,1 1 0,-1 0 0,1 0 0,-1 0 0,1 0 0,-1 0 0,1 0 1,-1 0-1,1 0 0,0 0 0,-1 0 0,1 0 0,-1 0 0,1 1 0,-1-1 0,1 0 0,-1 0 0,1 0 0,-1 1 0,-1 14 56,2-13-52,0 23 299,2 68 1485,0-77-1401,0 0 1,1-1-1,9 30 1,-10-40-322,6 19 302,1-1 1,22 41-1,-28-59-257,0 0 0,1 1 0,0-1 0,0 0 0,0-1-1,1 1 1,-1-1 0,1 0 0,0 0 0,0 0 0,1-1-1,-1 1 1,1-1 0,-1-1 0,1 1 0,9 2 0,-8-5 9,-7 1-117,0-1-1,0 0 1,0 0 0,0 0 0,0 0-1,0 0 1,0 0 0,0 0 0,0 0-1,0 0 1,0 0 0,0 0 0,0 0-1,0 0 1,0 1 0,0-1-1,0 0 1,0 0 0,0 0 0,0 0-1,0 0 1,0 0 0,0 0 0,0 0-1,0 0 1,0 0 0,0 0 0,0 0-1,0 1 1,0-1 0,0 0-1,0 0 1,0 0 0,0 0 0,0 0-1,0 0 1,0 0 0,0 0 0,1 0-1,-1 0 1,0 0 0,0 0-1,0 0 1,0 0 0,0 0 0,0 0-1,0 0 1,0 0 0,0 0 0,0 0-1,0 0 1,0 0 0,1 0 0,-1 0-1,0 0 1,0 0 0,0 0-1,0 0 1,0 0 0,0 0 0,0 0-1,0 0 1,-5 3-199,-14 7-1870,-6 4-4236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38.52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0 261 6433,'0'0'14627,"115"-39"-14195,-84 14-48,0 1-120,-5-1-184,-5 0-80,-16 6-1040,-5 9-1729,0 0-2112</inkml:trace>
  <inkml:trace contextRef="#ctx0" brushRef="#br0" timeOffset="1">26 0 14475,'0'0'6104,"0"26"-5927,-1 12-29,4 116 693,3-106-65,2-1-1,14 51 1,-18-86-612,0-1 1,0 0-1,1 0 1,0 0-1,0-1 0,8 10 1,-10-15-90,0-1 1,1 0-1,-1 0 1,1 0-1,0 0 1,0-1-1,0 0 1,1 0-1,-1 0 1,1 0-1,-1-1 0,1 1 1,0-1-1,0 0 1,6 1-1,-5-2-11,0 0 0,0 0 0,0-1 0,0 0 0,1 0-1,-1 0 1,0-1 0,0 0 0,0 0 0,-1 0 0,1-1 0,0 0 0,0 0-1,-1 0 1,1-1 0,-1 0 0,0 0 0,7-5 0,3-5-9,-1-1 0,0 0 0,-1-1 1,14-21-1,-24 33-62,7-12-184,0-1 1,0 1-1,-2-2 0,0 1 1,0-1-1,6-25 0,-7 17-1803,5-50-1,-10 33-2823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38.9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13034,'0'0'9186,"26"108"-8074,-5-64-431,-1 6-201,1-6-144,-5 0-192,5-4-136,-6-6-8,1-9-128,-11-6-472,6-19-929,-6-9-903,-5-26-513,0-9-6657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39.2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0 199 17611,'0'0'2609,"20"-10"-1744,225-108-659,-215 105-151,0 1 1,0 2 0,1 1 0,0 1 0,0 2 0,1 1 0,34 0-1,-48 4 12,39-1 33,-52 2-89,1 0 0,0 1 1,-1 0-1,1 0 0,-1 0 0,10 4 1,-13-4 6,0 1 1,1-1 0,-2 0-1,1 1 1,0-1 0,0 1-1,0 0 1,-1 0-1,1 0 1,-1 0 0,0 0-1,1 0 1,-1 0 0,0 0-1,0 0 1,0 0 0,0 1-1,-1-1 1,1 0-1,-1 1 1,1-1 0,-1 1-1,0-1 1,0 1 0,0-1-1,-1 4 1,0 4 124,0-1 0,-1 1 1,0-1-1,-1 0 0,-5 14 0,-2-3 24,0 0 0,-25 35 0,-34 33-95,53-68-359,-2-2 0,0 1 0,-1-2 0,0-1 0,-41 26 0,53-38-34,0 0-1,0-1 1,-1 0 0,1 0-1,-1-1 1,-14 3 0,1-3-2942,-31-1 0,49-1 2845,-37 0-6704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3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45 11562,'0'0'10003,"22"-7"-9636,75-22-302,-91 27-62,0 0 0,0 0-1,1 1 1,-1 0 0,1 1-1,-1-1 1,1 1 0,-1 0-1,10 2 1,-15-2-3,0 1 0,1-1 0,-1 1 1,0-1-1,1 1 0,-1-1 0,0 1 0,0 0 0,0 0 1,0-1-1,0 1 0,0 0 0,0 0 0,0 0 0,0 0 0,0 0 1,0 0-1,-1 1 0,1-1 0,0 0 0,-1 0 0,1 1 1,-1-1-1,1 0 0,-1 0 0,0 1 0,1-1 0,-1 3 0,1 3 0,-1-1 0,1 1-1,-2 0 1,0 11 0,-1-7-83,-1 1-1,0-1 1,-1 1 0,0-1 0,0 0 0,-1-1 0,-12 20 0,-53 64-1761,54-76 1178,-25 23-1,29-30 638,7-8 112,2 0 851,10-2 118,-1-2-809,0 0 0,0 0 0,1-1 0,-1 1 0,0-1 0,0 0 0,-1-1 1,11-5-1,48-33 609,-46 29-743,-8 5-78,4-1-57,-1-1 0,-1 0 1,0-1-1,0 0 0,18-21 1,-28 28-88,-1 1 1,1-1-1,-1 0 1,1 1-1,-1-1 1,0 0-1,0 0 0,0 0 1,-1 0-1,1 0 1,-1 0-1,1 0 1,-1-4-1,0 4-378,-1 1 0,1-1-1,0 0 1,-1 1 0,0-1 0,0 0 0,0 1-1,0-1 1,-2-4 0,-15-16-6718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10.92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306 259 12578,'0'0'7274,"140"-41"-5986,-76 16-160,6-15-96,-6 4-255,1-4-345,-12 4-384,-15 11-48,-17 10-200,-10 15-584,-22 25-385,-16 15-311,-16 11-4977</inkml:trace>
  <inkml:trace contextRef="#ctx0" brushRef="#br0" timeOffset="1">290 355 12602,'0'0'1183,"1"28"-632,0 3-254,2 145 1986,-3-128-1513,1 23 314,-3 0-1,-14 86 0,-75 217 537,-48 11-652,136-377-1076,-1 0 1,-8 12-1,11-19 8,1 0-1,-1-1 1,1 1-1,-1-1 0,1 1 1,-1-1-1,1 1 1,-1-1-1,0 0 0,1 1 1,-1-1-1,1 0 0,-1 1 1,0-1-1,0 0 1,1 0-1,-1 1 0,0-1 1,1 0-1,-1 0 1,0 0-1,0 0 0,1 0 1,-1 0-1,0 0 0,1 0 1,-1-1-1,0 1 1,0 0-1,1 0 0,-1-1 1,-1 1-1,-4-9-5097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39.92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17555,'0'0'1937,"1"24"-2102,14 272 1906,-11-218-1559,9 140 178,-5-152-251,18 80 1,-22-131-42,0 0 0,1 0 0,7 15 0,-9-25 53,-1 0 0,1-1 0,0 1 0,0-1 0,0 1 1,1-1-1,0 0 0,-1-1 0,1 1 0,1-1 0,7 6 0,-6-6 30,1-1-1,0 0 0,0 0 1,0 0-1,0-1 0,0 0 1,0 0-1,1-1 0,-1 0 1,0 0-1,12-2 1,0 0 118,-3 1-146,-1-1 1,0-1 0,1 0 0,-1-2-1,-1 1 1,21-10 0,-10 1-58,0 0 0,36-26 0,-54 33-276,1 0 1,0 0 0,-1-1-1,0 0 1,-1 0 0,0 0-1,0-1 1,0 0-1,-1 0 1,0-1 0,-1 1-1,0-1 1,0 0 0,-1 0-1,4-18 1,-4-9-4874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40.4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14619,'0'0'5234,"8"13"-4338,4 8-405,-1 0-1,-1 1 0,13 40 1,3 38 148,-4 1 0,11 142 0,-32-234-700,0 13 92,0-21-93,-1 0 1,0 0-1,0-1 0,0 1 0,0 0 1,1-1-1,-1 1 0,0 0 0,1-1 0,-1 1 1,0 0-1,1-1 0,-1 1 0,1 0 1,-1-1-1,1 1 0,-1-1 0,1 1 1,0-1-1,-1 0 0,1 1 0,1 0 1,-2-1 6,0 0 1,1 0 0,-1 0-1,1 0 1,-1 0 0,1 0-1,-1 0 1,1 0 0,-1 0 0,0 0-1,1 0 1,-1-1 0,1 1-1,-1 0 1,1 0 0,-1 0 0,0-1-1,1 1 1,-1 0 0,0 0-1,1-1 1,-1 1 0,0 0 0,1-1-1,-1 1 1,0 0 0,1-1-1,10-15-1452,-1 1 1,12-26-1,-21 40 1352,21-44-5697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40.8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0 404 9394,'0'0'7742,"22"-19"-6580,150-130-328,-119 102-459,2 3 0,90-55 0,-130 91-195,1 1 0,0 0 0,0 1 0,1 1 0,0 0 0,17-2 0,-34 7-163,1 0-1,0 0 0,-1 0 0,1-1 1,-1 1-1,1 0 0,0 0 0,-1 0 1,1 1-1,0-1 0,-1 0 0,1 0 1,-1 0-1,1 0 0,0 1 0,-1-1 1,1 0-1,-1 0 0,1 1 0,-1-1 1,1 0-1,-1 1 0,1-1 0,-1 1 1,1-1-1,-1 1 0,0-1 0,1 1 1,-1-1-1,0 1 0,1-1 0,-1 1 1,0-1-1,0 1 0,1-1 0,-1 1 1,0 0-1,0-1 0,0 1 0,0-1 1,0 1-1,0 0 0,0-1 0,0 2 1,0 3 156,0 1 0,-1 0 0,-2 11 0,3-16-150,-4 14 160,-1 0 0,0 0-1,-13 27 1,-30 40 78,43-74-244,-1 0 0,0 0 0,0-1 0,0 1 1,-1-1-1,0-1 0,-12 9 0,16-13-88,0 0 1,0 0-1,0 0 1,-1-1-1,1 1 0,0-1 1,-1 0-1,0 0 0,1 0 1,-1-1-1,1 1 0,-1-1 1,0 0-1,0 0 0,1 0 1,-1-1-1,0 1 0,1-1 1,-1 0-1,1 0 0,-1 0 1,-3-2-1,3 1-342,-1 0 0,1-1-1,0 1 1,1-1 0,-1 0 0,0 0 0,-4-6-1,-20-28-6378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41.1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204 1 20252,'0'0'3177,"42"123"-2425,-22-74 24,-4 0-80,0 1-368,-1-6-208,-9-10-120,4-9-192,-10-10-360,-5-10-288,-16-5-545,0 0-3720</inkml:trace>
  <inkml:trace contextRef="#ctx0" brushRef="#br0" timeOffset="1">1 198 19260,'0'0'2769,"5"24"-2595,-1-2-134,1 3 40,1 0 0,1-1 0,0 0 0,17 34 0,-12-35 209,1-1 0,0 0 1,2-1-1,1 0 0,0-1 1,2-1-1,0-1 0,1 0 0,1-1 1,0-2-1,1 0 0,1-1 1,0-1-1,40 17 0,-44-23-146,0-1 0,1-1-1,-1-1 1,1 0-1,27 1 1,95-5 592,-128-1-688,0 0 0,0-1 0,13-3 0,-21 4-45,0-1-1,0 0 0,0 0 0,0 0 1,0-1-1,0 0 0,0 0 0,-1 0 1,6-5-1,-9 7-41,0 1 0,0-1 0,0 0 0,0 0 0,-1 1 0,1-1 0,0 0 1,0 0-1,-1 0 0,1 0 0,0 0 0,-1 0 0,1 0 0,-1 0 0,0 0 0,1 0 0,-1 0 0,0 0 0,0 0 0,1 0 0,-1-1 0,0 1 0,0 0 1,0 0-1,0 0 0,0 0 0,-1 0 0,1-1 0,0 1 0,-1 0 0,1 0 0,0 0 0,-1 0 0,1 0 0,-1 0 0,1 0 0,-1 0 0,0 0 0,0 0 1,1 1-1,-1-1 0,0 0 0,0 0 0,0 1 0,0-1 0,0 0 0,-1 0 0,-5-3-1213,-1 0 0,1 0 0,-1 0 0,0 1 0,-9-2 0,-38-10-14654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41.7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14619,'0'0'11066,"11"0"-10546,-1 0-320,6 15 120,5 4 520,5 6 241,0 0-177,0-1-208,0 1-408,-11-6-288,-41-43-6977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47.2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256 1 15019,'0'0'6149,"0"0"-6099,0 0 0,0 0 1,0 0-1,0 0 0,1 0 0,-1-1 1,0 1-1,0 0 0,0 0 0,0 0 1,1 0-1,-1 0 0,0 0 1,0 0-1,0 0 0,0 0 0,1 1 1,-1-1-1,0 0 0,0 0 0,0 0 1,0 0-1,0 0 0,1 0 0,-1 0 1,0 0-1,0 0 0,0 0 0,0 0 1,0 1-1,0-1 0,1 0 1,-1 0-1,0 0 0,0 1 0,-1 12-150,0 0-1,-1 0 0,0 0 0,-1-1 1,-1 1-1,0 0 0,-1-1 0,-10 21 1,-52 89-84,62-116 202,4-5-10,3 1-154,-1-1 119,1 1 1,-1 0-1,1 0 0,-1-1 1,1 1-1,4 2 1,-2-1 18,3 4 15,-1-1 0,-1 1-1,1 0 1,-1 1 0,0-1-1,-1 1 1,0 0 0,0 0 0,3 10-1,-3-5 4,-1 0 0,0 0-1,-1 0 1,0 0 0,-1 20 0,-2-24-20,0-1 1,0 0 0,-1-1-1,0 1 1,0 0 0,-1 0-1,0-1 1,-1 0 0,0 1-1,0-1 1,0-1-1,-1 1 1,0 0 0,0-1-1,-11 10 1,9-9-91,-1 0-1,-1 0 1,0 0 0,0-1 0,0 0-1,0-1 1,-1 0 0,0-1-1,0 0 1,0 0 0,-15 3-1,24-7 83,-29 3-230,30-3 244,-1 0 1,0 0 0,0 0-1,0 0 1,0 0 0,1 0-1,-1-1 1,0 1-1,0 0 1,0 0 0,1-1-1,-1 1 1,0 0 0,0-1-1,1 1 1,-1-1 0,0 1-1,0-1 1,1 1 0,-1-1-1,1 1 1,-1-1 0,1 1-1,-1-1 1,1 0-1,-1 0 1,1 1 0,-1-1-1,1 0 1,-1-1 0,1-4-13,-1 1 0,1-1 1,0 1-1,1-1 1,-1 1-1,1-1 0,0 0 1,0 1-1,1 0 0,0-1 1,0 1-1,0 0 1,0 0-1,6-8 0,4-4-5,0 2-1,27-27 0,-23 25 24,199-194-311,-195 191-398,-1 0 0,19-28 0,5-16-3451,-20 24-1922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47.7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15 7393,'0'0'10466,"0"-2"-9931,0-8-351,0 8-126,0 2-299,0 4 221,0 1079 5024,8-718-3732,-7-342-1199,0 29-9,0-13-10,8 55 1,-10-102-332,0-1 0,2-13 0,0-15-279,-6-43-2157,0-7-2585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48.3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36 1 16579,'0'0'4873,"13"6"-4732,40 23-109,-51-28-32,-1-1 0,0 1 0,1 0 0,-1 0 0,0 0 0,0 0 0,1 0 0,-1 0 0,0 0-1,0 0 1,0 1 0,0-1 0,-1 0 0,1 1 0,0-1 0,0 0 0,-1 1 0,1-1 0,-1 1 0,1-1 0,-1 3-1,2 3-10,-1 1-73,1 0 1,-1 0-1,-1 1 0,0-1 1,0 0-1,0 0 0,-1 0 0,-1 0 1,1 0-1,-1 0 0,0 0 1,-1 0-1,0 0 0,-4 6 1,-6 12-645,-1-2 1,-30 39 0,40-57 708,-22 25 93,25-30-17,1-1 1,-1 1-1,1-1 0,-1 1 1,1-1-1,-1 1 0,1-1 1,-1 1-1,1 0 0,0-1 1,-1 1-1,1 0 0,0-1 1,0 1-1,-1 0 0,1 0-36,0-1-1,0 0 0,1 0 1,-1 1-1,0-1 0,0 0 1,0 0-1,0 0 0,0 1 1,0-1-1,0 0 1,1 0-1,-1 0 0,0 1 1,0-1-1,0 0 0,0 0 1,1 0-1,-1 0 0,0 1 1,0-1-1,1 0 1,-1 0-1,0 0 0,0 0 1,0 0-1,1 0 0,22 2 550,-15-1-337,-5-1-222,0 1-1,0-1 1,0 1-1,0 0 1,-1 0-1,1 0 1,0 0-1,-1 1 1,1-1-1,-1 1 1,1-1-1,-1 1 1,1 0-1,-1 0 1,3 4-1,-3-3-22,1 0-1,-2 1 1,1 0-1,0-1 1,-1 1 0,1 0-1,-1-1 1,0 1-1,-1 0 1,1 0-1,0 6 1,0 93 97,-1-55 424,0-47-508,0-1-1,0 0 1,0 1-1,1-1 0,-1 0 1,0 0-1,0 1 1,0-1-1,1 0 1,-1 0-1,0 1 0,0-1 1,1 0-1,-1 0 1,0 0-1,0 1 1,1-1-1,-1 0 1,0 0-1,1 0 0,-1 0 1,0 0-1,1 0 1,-1 0-1,0 1 1,1-1-1,-1 0 0,0 0 1,1 0-1,0-1 1,15 1 0,-9 0-1,2 0-337,1-1 0,-1-1 1,1 0-1,-1 0 0,0-1 0,0 0 1,0 0-1,0-1 0,10-6 0,14-9-5081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53.4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11 8569,'0'0'7081,"1"-10"-64,0 10-7020,1 0 1,-1 0-1,1 0 0,-1 0 1,1 1-1,-1-1 1,0 1-1,1-1 1,-1 1-1,1-1 0,-1 1 1,0 0-1,0 0 1,0-1-1,1 1 1,-1 0-1,0 0 0,0 0 1,0 1-1,1 1 1,6 5-135,0-4 121,-7-4 13,-1 0 0,0 0-1,1 1 1,-1-1 0,0 0 0,1 0 0,-1 0 0,0 0-1,1 0 1,-1 1 0,0-1 0,0 0 0,1 0 0,-1 0-1,0 1 1,1-1 0,-1 0 0,0 1 0,0-1 0,0 0-1,1 0 1,-1 1 0,0-1 0,0 0 0,0 1 0,0-1-1,0 1 1,0-1 0,1 0 0,-1 1 0,0-1 0,0 0-1,0 1 1,0-1 0,0 0 0,0 1 0,-1-1 0,1 0-1,0 1 1,5 46-133,-5-36 150,1 76 98,-16 126 0,11-183-73,2 50 0,2-75-51,0-4-22,0-5-177,-1-32 13,0 7-894,2-1-1,0 1 1,8-39-1,-2 33 740,-4 20 312,0-1 0,1 1 0,10-24 0,-8 23 65,-4 12-1,-1 0 0,1 0-1,0 0 1,0 0 0,0 0 0,3-4 0,2-1 10,13-12 18,-18 20-55,-1-1 1,0 2-1,1-1 0,-1 0 0,1 0 0,0 0 0,-1 1 1,1-1-1,-1 0 0,1 1 0,0 0 0,0-1 0,-1 1 1,3 0-1,-3 0 14,0 0 0,0 0-1,0 0 1,0 0 0,-1 0 0,1 0 0,0 0 0,0 0 0,0 0 0,0 1 0,0-1 0,0 0 0,-1 1 0,1-1 0,1 2 0,-1-1 20,0 0 0,0 0 0,-1 0 1,1 1-1,-1-1 0,1 0 1,-1 0-1,0 1 0,1-1 0,-1 3 1,12 37 452,-8-32-357,-1 1 0,2 12 0,3 18 462,-4-22-219,2 32-1,-5-44-335,-1-1-1,0 1 0,-1-1 1,0 0-1,1 1 0,-2-1 1,1 0-1,-1 1 0,1-1 1,-5 7-1,6-11 0,-1 1 0,-1 0 0,1-1 0,0 1 0,0-1 0,0 1 0,-1-1 0,1 0-1,-1 1 1,1-1 0,-1 0 0,0 0 0,1 0 0,-1 0 0,0 0 0,0-1 0,1 1 0,-1 0 0,0-1 0,0 1 0,-2-1 0,3 0-30,0 0 1,1 0-1,-1-1 0,0 1 1,0 0-1,1-1 1,-1 1-1,0-1 1,1 1-1,-1-1 1,0 1-1,1-1 0,-1 1 1,1-1-1,-1 1 1,1-1-1,-1 0 1,1 1-1,-1-1 1,1 0-1,0 1 0,-1-1 1,1 0-1,0 0 1,-1-1-1,-4-23-130,4 21 98,-5-25-154,3 16 256,0 1-1,2-1 0,-2-13 0,4 26-65,-1-1-1,0 1 1,0 0-1,1-1 0,-1 1 1,0 0-1,1 0 0,-1-1 1,0 1-1,1 0 1,-1 0-1,0-1 0,1 1 1,-1 0-1,0 0 1,1 0-1,-1 0 0,1 0 1,-1-1-1,0 1 0,1 0 1,-1 0-1,1 0 1,0 0-1,11-1-6,-10 1-19,10 0 53,-11 0-43,-1 0 0,1 0 0,-1 0 0,1 0 0,-1 0 0,0 0 0,1 0 0,-1 0 0,1 0 0,-1 0 0,0 0 0,1 1 0,-1-1-1,0 0 1,1 0 0,-1 0 0,0 1 0,1-1 0,-1 0 0,0 0 0,1 1 0,-1-1 0,0 0 0,0 1 0,1-1 0,-1 0 0,0 1 0,1 6-391,0 1 0,-1-1 0,0 0 0,-1 0 0,-1 12 0,-11 15-3621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53.8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 0 11602,'0'0'3680,"-1"22"-3316,0 1-142,-2 119 1759,3 119 1135,1-279-3760,1 0-1,1 0 1,6-23-1,2-11-2118,0-7-2899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11.38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146 1 15067,'0'0'7289,"-27"116"-7289,-16-45 0,5-15-1192,1-5-4113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54.4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0 128 9057,'0'0'7861,"8"7"-7315,4 3-184,0 1 0,-1 0 0,14 19 0,-21-23-268,0-1 0,0 1 0,-1-1 0,0 1 0,0 0 0,0 0 1,-1 0-1,-1 1 0,1-1 0,-1 0 0,0 1 0,0-1 0,-2 11 0,2-6-54,-2-1 0,0 0-1,0 1 1,-1-1 0,0 0-1,-1 0 1,0 0-1,-1 0 1,0-1 0,-8 14-1,12-23-34,-1 0-1,1 0 0,-1 0 1,0 0-1,1 0 1,-1 0-1,0 0 0,0 0 1,0 0-1,0 0 1,0 0-1,0-1 0,0 1 1,0 0-1,0-1 1,0 1-1,0-1 0,0 1 1,0-1-1,-1 0 0,1 1 1,0-1-1,-2 0 1,3 0-6,-1 0 1,1 0 0,0 0-1,0 0 1,-1 0 0,1 0 0,0 0-1,0 0 1,-1 0 0,1 0-1,0 0 1,0 0 0,-1 0-1,1-1 1,0 1 0,0 0-1,-1 0 1,1 0 0,0 0 0,0-1-1,0 1 1,-1 0 0,1 0-1,0 0 1,0-1 0,0 1-1,0 0 1,-1 0 0,1-1-1,0 1 1,0 0 0,0 0 0,0-1-1,0 1 1,0 0 0,0-1-1,0 1 1,0 0 0,0 0-1,0-1 1,0 1 0,0 0-1,0 0 1,0-1 0,0 1 0,0 0-1,0-1 1,1 1 0,-1 0-1,0-5-11,0-4-10,3-84-371,-1 79 212,0 0-1,1 0 0,0 0 1,10-25-1,-8 28 103,0 0 0,0 0 0,11-14 0,-15 23 61,1 0-1,0-1 1,0 1-1,0 0 0,0 0 1,0 0-1,0 0 0,1 0 1,-1 1-1,0-1 1,1 1-1,0-1 0,-1 1 1,1 0-1,0 0 0,-1 0 1,1 1-1,0-1 0,5 0 1,-2 0 19,-1 1-1,0-1 1,0-1 0,0 1-1,0-1 1,0 0 0,0 0 0,0 0-1,0-1 1,7-5 0,-9 7 2,0-1 1,0 1-1,1-1 0,-1 1 1,0 0-1,1 0 0,-1 1 1,1-1-1,-1 1 0,1-1 1,5 2-1,-8-1 24,0 1 0,0 0 0,0 0 0,1 0-1,-1-1 1,0 1 0,-1 0 0,1 1 0,0-1 0,0 0 0,0 0 0,-1 0 0,1 0-1,0 1 1,-1-1 0,1 0 0,-1 1 0,1 0 0,-1 0 6,6 11 37,-2-4 28,0 0 1,0 1-1,-1-1 1,0 1-1,-1 0 0,0 0 1,0 0-1,0 10 1,-2 38 421,0-58-453,1-13-31,1-4-345,2 0 0,0 0 1,1 0-1,1 1 1,1-1-1,0 1 0,18-29 1,-22 41 290,0 1 1,0-1-1,0 1 1,0 0-1,1 0 1,-1 0-1,5-3 1,-6 5 86,0 0 0,0 0 0,0 0 0,1 0 0,-1 1 0,0-1 1,0 1-1,1-1 0,-1 1 0,0 0 0,1 0 0,-1 0 1,0 0-1,0 0 0,3 1 0,-4-1-31,0 0-1,1 1 1,-1-1 0,0 1-1,0 0 1,0-1 0,0 1-1,0 0 1,0-1 0,0 1 0,0 0-1,0 0 1,-1 0 0,1 0-1,0 0 1,-1 0 0,1 0-1,0 0 1,-1 0 0,1 0-1,-1 0 1,1 2 0,5 30 338,-5-26-284,4 48 357,-4 77 1,-2-67-269,1-63 48,-1-7 288,-1-18-261,0-1 0,2-33 0,0 16-413,5-147-5085,0 108-886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55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58 89 13298,'0'0'10783,"18"1"-10678,-5 0-70,-1 0-21,0 0 0,0-1 0,0-1 0,0 0 1,0 0-1,-1-1 0,1 0 0,13-6 0,74-33-32,-42 16-82,-53 24 63,-1-1 0,1 1-1,0 0 1,0 1 0,0-1-1,0 1 1,4-1 0,-7 1 24,-1 0 0,0 0 0,1 0 0,-1 0 1,0 0-1,0 0 0,1 0 0,-1 0 0,0 0 0,0 0 1,1 0-1,-1 0 0,0 1 0,0-1 0,1 0 0,-1 0 1,0 0-1,0 0 0,1 0 0,-1 0 0,0 1 0,0-1 1,1 0-1,-1 0 0,0 0 0,0 1 0,0-1 0,0 0 1,1 0-1,-1 1 0,0-1 0,0 0 0,0 0 0,0 1 1,0-1-1,0 0 0,0 0 0,0 1 0,0-1 0,0 0 1,0 0-1,0 1 0,0-1 0,0 0 0,0 0 0,0 1 1,0-1-1,0 0 0,0 1 0,0-1 0,0 1 0,-1 3-36,1 8 39,-2-1 0,1 0 1,-2 1-1,0-1 0,0 0 0,-1-1 1,-5 13-1,-42 74 47,48-92-36,-29 52 57,-220 409 751,216-391-711,33-70-114,2-4-13,1 0-1,-1 0 1,1 0-1,-1 0 0,1 0 1,0 1-1,-1-1 1,1 0-1,0 0 1,0 0-1,0 0 1,0 1-1,0-1 0,0 2 1,1-10-72,0 0-1,1 0 1,-1 1 0,1-1 0,1 1 0,-1-1-1,1 1 1,0 0 0,5-6 0,2-8-147,4-9-177,25-47-516,-32 65 894,0 0 1,1 0-1,0 1 0,13-13 0,-20 22 158,0 1 245,-1 0-336,0 0 0,0 0 1,0 0-1,0 0 0,1 0 1,-1 0-1,0 0 1,0 0-1,0 0 0,0 0 1,0 0-1,0 0 0,0 0 1,0 0-1,1 0 1,-1 0-1,0 0 0,0 0 1,0 0-1,0 0 0,0 0 1,0 0-1,0 0 1,1 0-1,-1 0 0,0 0 1,0 0-1,0 0 0,0 0 1,0 1-1,0-1 1,0 0-1,0 0 0,0 0 1,0 0-1,1 0 0,-1 0 1,0 0-1,0 0 1,0 0-1,0 1 0,0-1 1,0 0-1,0 0 0,0 0 1,0 0-1,0 0 1,0 0-1,0 0 0,0 1 1,5 77 1608,0 111-292,-5-189-1341,0 1-1,0-1 1,0 0-1,0 0 1,0 1-1,0-1 1,0 0 0,1 0-1,-1 1 1,0-1-1,0 0 1,0 0-1,0 0 1,0 1 0,0-1-1,0 0 1,1 0-1,-1 0 1,0 1-1,0-1 1,0 0 0,0 0-1,1 0 1,-1 0-1,0 1 1,0-1-1,0 0 1,1 0-1,-1 0 1,0 0 0,0 0-1,1 0 1,-1 0-1,0 0 1,0 0-1,1 0 1,10-3-392,-7 0 321,1 0 0,-1-1 1,0 0-1,0 0 0,6-8 0,0 0 21,9-10-35,-6 7-44,1 0 1,0 0-1,1 1 1,23-16-1,-38 29 128,1 1-1,0-1 1,0 1-1,0-1 0,0 1 1,0 0-1,0-1 1,-1 1-1,1 0 1,0-1-1,0 1 0,0 0 1,0 0-1,0 0 1,0 0-1,0 0 1,1 0-1,-1 0 17,0 1 0,-1-1 0,1 0-1,-1 1 1,1-1 0,-1 0 0,1 1 0,-1-1-1,1 1 1,-1-1 0,1 1 0,-1-1 0,1 1 0,-1-1-1,0 1 1,1 0 0,-1-1 0,0 1 0,1 0-1,0 5 131,0-1 0,0 1 0,0-1-1,-1 1 1,0 6 0,1 1 158,0 64 1183,1-63-1576,3-10-57,4-10-170,-9 6 299,6-7-82,-1 0 0,0 0 0,0 0 0,7-16 0,-3 7-92,12-27-1215,-1 0 1,14-47 0,18-94-5564,-36 87 5129,-4 16 4886,-10 76-2741,0-1 0,0 0 1,0 1-1,1 0 0,-1-1 1,1 1-1,0 0 0,1 0 1,0 1-1,-1-1 0,1 1 1,1 0-1,8-7 0,4-2 338,1 2-1,27-15 0,-40 24-473,50-23 739,0 2 1,72-18 0,-80 26-828,-6 5-233,-39 9-190,-7 1-198,-7 2-710,0-1-1,-18 6 0,-5-2-3988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56.5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195 9 14387,'0'0'6060,"4"-2"-6056,15-4 21,-19 6-19,1-1 0,0 1 0,-1 0 1,1 0-1,0 0 0,-1 0 0,1 0 0,0 0 0,0 0 1,-1 0-1,1 1 0,0-1 0,-1 0 0,1 0 0,-1 0 0,1 1 1,0-1-1,-1 0 0,1 1 0,-1-1 0,1 1 0,0-1 0,-1 1 1,1-1-1,-1 1 0,0-1 0,1 1 0,-1-1 0,1 1 1,-1-1-1,1 2 0,8 21 81,-8-18-42,1 4-31,0-1 0,0 1 0,-1-1 0,-1 1 0,1 0 0,-3 16 0,1 3 55,1-23-54,-9 305 1346,-8 227 1013,17-535-2374,0-1 130,-7-3-146,-11-10-460,2-1 1,0-1 0,-27-28 0,38 37 393,-10-11 8,0 0 0,0 0 0,2-2 0,0 0 0,1 0 0,-18-38 0,29 51 79,-1 0 1,1 0-1,-1-1 1,2 1 0,-1 0-1,1-1 1,0-8-1,0 11-2,0 0 0,0 0-1,1 0 1,-1 0 0,1 0 0,0 0-1,0 0 1,0 1 0,0-1-1,0 0 1,1 0 0,0 1 0,-1-1-1,5-3 1,68-57 65,-24 22 95,-40 32-123,1 0 0,0 1 0,0 0 0,1 1 0,0 0 0,1 1 0,21-8 0,-33 14-47,1-1 1,-1 1 0,1-1 0,0 1-1,-1 0 1,1 0 0,0 0-1,-1 0 1,1 0 0,0 0 0,-1 1-1,1-1 1,1 1 0,-2-1 9,0 1 0,0-1 0,-1 1 0,1-1 0,0 1 0,0-1 0,-1 1 0,1 0 0,-1-1 0,1 1 0,0 0 0,-1-1 0,1 1 0,-1 0 0,0 0 0,1 0 0,0 1 0,0 3 40,-1 0 1,1 0-1,-1 0 1,1 0-1,-2 0 1,0 9-1,0-4 28,0 5-22,-2-1-1,1 0 1,-2 0 0,0-1-1,0 1 1,-10 17 0,-44 75-83,34-67 11,0-3 15,22-28-2,3-8 12,-1 0 0,1 1-1,-1-1 1,1 0-1,-1 0 1,1 1 0,0-1-1,-1 0 1,1 0 0,-1 0-1,1 0 1,-1 0-1,1 0 1,0 0 0,-1 0-1,1 0 1,0 0-1,1-1 20,3 1 11,8 1 61,0-1-1,0-1 1,0 0-1,25-7 0,-35 7-101,1 0 1,-1 0-1,1 0 0,-1 1 0,6-1 0,-8 2-1,-1 0 0,0 0-1,0 0 1,1 0 0,-1 0 0,0 0 0,0 0 0,0 0-1,0 0 1,0 0 0,0 0 0,0 0 0,0 0-1,-1 1 1,1-1-2,-1 7-3,-1 0 1,0 0 0,-1 0-1,1 0 1,-7 12 0,-23 36 18,20-38-16,-99 143-122,104-150 171,7-11-36,0 0 0,1 0-1,-1 0 1,0 0 0,0 0 0,0 0 0,0 0-1,0 0 1,0-1 0,0 1 0,0 0 0,0 0-1,0 0 1,0 0 0,0 0 0,0 0 0,0 0-1,0 0 1,1 0 0,-1 0 0,0 0 0,0 0 0,0 0-1,0 0 1,0 0 0,0 0 0,0 0 0,0 0-1,0 1 1,0-1 0,0 0 0,0 0 0,0 0-1,1 0 1,-1 0 0,0 0 0,0 0 0,0 0-1,0 0 1,0 0 0,0 0 0,0 0 0,0 0-1,0 0 1,0 0 0,0 0 0,0 0 0,0 0-1,0 1 1,0-1 0,0 0 0,0 0 0,0 0-1,0 0 1,0 0 0,0 0 0,0 0 0,0 0-1,0 0 1,0 0 0,0 0 0,0 1 0,0-1-1,10 0 157,0 0 0,0-1-1,0 0 1,0 0 0,-1-1 0,14-4 0,-4-1-2,116-34 1253,-111 35-1430,0 1-1,1 1 0,41-1 0,-66 5-49,1 0 0,-1-1-1,0 1 1,0 0 0,0 0-1,0 0 1,1 0-1,-1 0 1,0-1 0,0 1-1,0 0 1,0 0 0,0 0-1,0-1 1,1 1 0,-1 0-1,0 0 1,0 0 0,0-1-1,0 1 1,0 0-1,0 0 1,0 0 0,0-1-1,0 1 1,0 0 0,0 0-1,0-1 1,0 1 0,1-6-495,13-77-6426,-9 30-666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56.8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14091,'0'0'12322,"110"30"-11282,-95-15-520,1-1-319,-6 1-201,-4-10-865,-33-5-20467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57.25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11 153 12842,'0'0'9271,"26"3"-9113,87 8 75,-106-11-204,1 0 1,0 0-1,-1-1 1,1 0-1,0 0 1,-1-1-1,1 0 1,-1 0-1,0-1 1,0 0-1,0 0 1,0-1-1,12-7 0,-9 5 15,68-49 209,-47 33-199,-15 8-35,-16 14-19,0 0 1,0-1-1,1 1 0,-1 0 1,0 0-1,0-1 0,0 1 1,1 0-1,-1 0 1,0-1-1,0 1 0,0 0 1,0-1-1,0 1 0,0 0 1,0-1-1,0 1 0,0 0 1,0 0-1,0-1 1,0 1-1,0 0 0,0-1 1,0 1-1,0 0 0,0-1 1,0 1-1,0 0 0,0-1 1,0 1-1,0 0 1,-1 0-1,1-1 0,0 1 1,0 0-1,0 0 0,-1-1 1,1 1-1,0 0 1,0 0-1,-1-1 0,1 1 1,0 0-1,0 0 0,-1 0 1,1 0-1,0 0 0,-1-1 1,1 1-1,0 0 1,0 0-1,-1 0 0,1 0 1,0 0-1,-1 0 0,1 0 1,0 0-1,-1 0 1,-96-11-3746,53 7 2454,20 0 757,-2-1 2512,26 10-1558,-1 40 515,-3 1 0,-13 66 0,-32 90 403,33-140-1152,-9 33-129,-39 98 1,49-161-756,15-32 618,0 1-1,0-1 1,0 1 0,-1-1-1,1 0 1,0 1 0,0-1-1,-1 0 1,1 1 0,0-1-1,-1 0 1,1 1-1,-1-1 1,1 0 0,0 0-1,-1 1 1,1-1 0,-1 0-1,0 0 1,1 0-29,0 0 0,0 0 0,-1 0 0,1 0 0,0 0 1,0 0-1,-1-1 0,1 1 0,0 0 0,0 0 0,0 0 0,0-1 0,-1 1 1,1 0-1,0 0 0,0 0 0,0-1 0,0 1 0,0 0 0,-1 0 0,1 0 1,0-1-1,0 1 0,0 0 0,0 0 0,0-1 0,0 1 0,0 0 0,0 0 1,0-1-1,-1-28-7037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57.6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1 17467,'0'0'6578,"125"68"-5778,-94-43-184,-5 0 112,0-6-392,-10-4-168,-11-5-168,0 0-552,-20-10-960,-11 5-1089,-16-5-11906</inkml:trace>
  <inkml:trace contextRef="#ctx0" brushRef="#br0" timeOffset="1">1 247 224,'0'0'25269,"57"128"-25101,-46-94-40,-1-14-128,6-6-48,-6-4-776,6-10-1369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58.2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1 291 10546,'0'0'11085,"23"-22"-9794,-2 0-1030,128-112 696,-146 131-949,83-62 108,-76 58-118,1 1 1,0 0 0,0 0-1,1 1 1,0 1 0,17-5-1,-29 9-1,1-1 0,0 1 0,0 0 1,-1 0-1,1 0 0,0 0 0,-1-1 0,1 1 0,0 0 0,0 0 0,-1 0 0,1 1 0,0-1 0,-1 0 0,1 0 0,0 0 0,0 0 0,-1 1 0,1-1 0,0 0 0,-1 1 0,1-1 0,-1 0 0,1 1 1,0-1-1,-1 1 0,1-1 0,-1 1 0,1-1 0,0 2 0,0 0-1,-1 0-1,1 0 1,-1 0 0,0 0 0,1 1 0,-1-1 0,0 0-1,-1 3 1,1 1 27,-1 13 10,-1-1 1,-1 0-1,0 0 1,-2 0-1,-11 31 1,6-20-29,8-23-10,1 0 0,-1 0-1,1 0 1,-1 11-1,2-15 1,0-1-1,0 1 0,0 0 1,0 0-1,1-1 0,-1 1 1,0 0-1,1 0 0,-1-1 1,1 1-1,0 0 0,-1-1 1,1 1-1,0-1 1,0 1-1,0-1 0,0 1 1,0-1-1,2 2 0,38 22-32,-34-21 50,-1-1-1,1 1 1,-1 0-1,0 1 1,0-1 0,0 1-1,-1 0 1,1 1-1,5 8 1,-9-11 3,-1 0 1,0 0 0,0 0-1,0 0 1,0 0 0,-1 0-1,1 0 1,-1 0 0,1 0-1,-1 0 1,0 1 0,-1-1-1,1 0 1,0 0 0,-2 5-1,0-2 8,1-1 0,-1 1 0,0-1 0,0 0-1,-1 0 1,0 0 0,-4 7 0,-5 3-167,0 0 0,-1-1 0,0 0 1,-30 23-1,37-33-254,0 0-1,-1 0 1,0-1 0,1 1-1,-1-2 1,0 1 0,-1-1 0,1 0-1,0 0 1,-1-1 0,1 0 0,-1 0-1,1-1 1,-1 1 0,-9-3 0,12 2-300,0-1 0,1 0 0,-1 0 0,1-1 0,-8-3 0,8 3-431,0 0 0,1-1 0,-1 1 0,-5-7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58.6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 4849,'0'0'13202,"3"0"-12582,-2-1-564,0 1 0,-1 0 0,1 0 1,0 0-1,0 0 0,0 0 0,-1 0 0,1 0 0,0 0 0,0 0 0,-1 1 0,1-1 0,0 0 0,0 0 1,-1 1-1,1-1 0,0 0 0,-1 1 0,1-1 0,0 1 0,-1-1 0,1 1 0,-1-1 0,1 1 0,-1-1 1,1 1-1,-1 0 0,1-1 0,-1 1 0,1 0 0,1 4 209,1 1-1,-1-1 1,2 10-1,-3-12-179,14 58 1244,12 96 0,-6 65-398,-18-180-811,4 90-64,-7-132-87,0 1-1,0 0 0,0 0 1,0-1-1,0 1 0,0 0 1,1 0-1,-1-1 0,0 1 1,0 0-1,1 0 0,-1-1 1,0 1-1,1 0 0,-1-1 1,1 1-1,0 0 0,4-1-643,2-8 51,12-45-341,-8 20 663,51-155-4614,-30 71-2036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58.95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6 17747,'0'0'3368,"8"23"-2747,25 78 263,-28-82-590,0 1 0,-1-1 0,1 22 0,-2-13-29,6 47 205,8 55-460,-14-122-372,0-13-404,1-18-254,-4 21 1066,14-89-3725,4 1 1,38-110-1,-55 194 3704,1-1 431,1 1-1,-1 0 1,6-10-1,-8 15-281,1 0 0,0 0 0,0 0 0,0-1 0,0 1 0,-1 0 0,1 0 0,0 1-1,1-1 1,-1 0 0,0 0 0,0 0 0,0 1 0,0-1 0,1 1 0,-1-1 0,0 1-1,1-1 1,-1 1 0,0 0 0,1-1 0,1 1 0,0 0 95,1 0 0,-1 0 0,0 0 1,0 1-1,0-1 0,1 1 0,-1 0 1,0 0-1,0 0 0,0 0 0,5 3 0,-5-1-189,0-1 0,0 1-1,-1 0 1,1 0-1,0 0 1,-1 0-1,0 0 1,0 1-1,3 5 1,1 3 121,-1 1-1,0 0 1,-1 0 0,-1 0-1,0 0 1,0 1 0,0 13-1,-2 99 571,-2-74-549,2-46-206,-2-1-1,1 1 1,0-1 0,-1 0-1,0 1 1,-1-1-1,1 0 1,-3 6-1,4-10-11,0 0 1,-1-1-1,1 1 0,0 0 0,0-1 0,-1 1 0,1-1 0,0 1 0,-1 0 1,1-1-1,-1 1 0,1-1 0,-1 1 0,1-1 0,-1 1 0,1-1 0,-1 0 1,1 1-1,-1-1 0,0 0 0,1 1 0,-1-1 0,1 0 0,-1 0 0,0 1 1,1-1-1,-1 0 0,0 0 0,1 0 0,-1 0 0,0 0 0,0 0 0,1 0 1,-1 0-1,0 0 0,1 0 0,-1 0 0,0-1 0,1 1 0,-2 0 0,1-1-1,-1-1-1,0 1 1,1 0-1,-1 0 0,1-1 1,-1 1-1,1-1 0,0 0 1,-1 1-1,1-1 1,0 0-1,-1-2 0,-3-9 0,0 0-1,0-1 1,2 0-1,-1 0 0,0-17 1,-2-72 3,6 98-94,0 1 1,1-1 0,-1 1-1,1 0 1,0-1 0,0 1 0,0 0-1,1-1 1,-1 1 0,1 0-1,0 0 1,1 0 0,-1 1-1,1-1 1,-1 0 0,1 1-1,0 0 1,0 0 0,7-6-1,17-15-2630,-1 3-2900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59.5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15947,'0'0'8351,"0"23"-8284,0 155 44,0-81-141,0-93 12,0 0-1,0 0 0,0-1 1,1 1-1,0 0 0,-1 0 0,1-1 1,1 1-1,1 4 0,-2-6 3,0 0 0,0-1 0,1 1 0,-1-1 0,0 1 0,1-1-1,-1 0 1,1 0 0,-1 1 0,1-1 0,0 0 0,0 0 0,-1-1 0,1 1 0,0 0-1,0-1 1,0 1 0,0-1 0,3 1 0,7 1 41,0-1 0,0-1 0,0 0 0,0 0 0,0-1 0,1-1 0,-1 0 1,17-5-1,3-4 75,52-25 1,-82 35-608,-7 3-804,-16 11-1811,-5 6-4124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11.70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15875,'0'0'5041,"75"127"-4081,-59-71-400,0-6-344,0 1-168,6-10-48,-11-11-264,5-10-176,-11-15-504,-5-25-2497,0-10-1608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7:59.9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18667,'0'0'2954,"5"26"-2690,17 84 62,-14-75 102,-1 1 0,-3 0-1,2 56 1,-6 117-617,0-207-565,0-7-98,0-81-2588,0 85 3416,7-190-5146,7 100-1010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00.2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8161,'0'0'9958,"17"1"-8571,-4-1-1080,-1 1-1,1 1 1,21 5-1,-32-6-258,0 0 0,0-1 0,0 2 1,0-1-1,0 0 0,-1 0 0,1 1 0,0-1 0,-1 0 0,1 1 1,-1 0-1,0-1 0,1 1 0,-1 0 0,0 0 0,0 0 0,1 2 1,0 2 105,0 1 1,0 0-1,2 12 1,-2-6 7,13 64 58,-3 1 0,3 119 0,-15-86-82,0-106-129,0 1-1,0-1 1,-1 1-1,1-1 1,-1 1-1,0-1 1,-1 1-1,1-1 1,-1 0-1,-5 10 1,7-14-15,-1 0 0,1 0 1,-1 0-1,1 0 0,-1 0 1,0 0-1,1 0 0,-1-1 1,0 1-1,0 0 0,1 0 1,-1 0-1,0-1 0,0 1 1,0-1-1,0 1 0,0-1 1,0 1-1,0-1 0,0 1 1,0-1-1,0 0 0,0 1 1,-1-1-1,1 0 0,0 0 1,-2 0-1,2 0-19,1 0 1,-1 0-1,0 0 0,1 0 1,-1 0-1,1-1 0,-1 1 1,1 0-1,-1 0 1,0-1-1,1 1 0,-1 0 1,1 0-1,-1-1 0,1 1 1,-1-1-1,1 1 0,0 0 1,-1-1-1,1 1 0,-1-1 1,1 1-1,0-1 1,-1 1-1,1-1 0,0 0 1,0 1-1,-1-1 0,1 1 1,0-1-1,-12-29-2223,0 0 0,-7-38 0,2-5-8291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00.6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42 438 17363,'0'0'2172,"1"22"-2086,0-3-26,1 3 10,-2 0 0,0 0 0,-1 0 0,-7 31 0,-25 81 86,31-123-148,1-8-70,5-9-220,59-82-124,37-48 573,144-130 1412,-193 213-786,-48 50-734,0 0 1,0-1-1,0 0 1,0 1-1,0-1 1,-1 0-1,0-1 1,0 1-1,0 0 1,0-1-1,-1 1 1,0-1-1,0 1 1,0-1-1,0 1 0,-1-1 1,0 0-1,0 1 1,0-1-1,0 0 1,-1 1-1,1-1 1,-1 0-1,-1 1 1,1-1-1,-1 1 1,-2-5-1,-1-6-178,1 6-70,0 0-1,0 1 1,0-1 0,-9-12-1,11 19 132,1 0 1,-1 0-1,0 1 0,1-1 0,-1 1 1,0-1-1,0 1 0,0-1 0,0 1 1,0 0-1,0 0 0,0 0 1,0 0-1,-1 1 0,1-1 0,0 0 1,-1 1-1,1 0 0,0-1 0,-1 1 1,1 0-1,0 0 0,-5 1 0,5 0 25,0-1-1,0 1 1,0 0-1,0 0 1,0 0 0,0 0-1,0 0 1,1 0-1,-1 1 1,0-1-1,1 1 1,-1-1-1,1 1 1,0-1-1,-1 1 1,1 0 0,0 0-1,0 0 1,0-1-1,-1 4 1,0 1 9,0 0 1,0 0-1,0 0 0,0 0 1,0 12-1,1-8 66,0 0 0,1 0 1,1 0-1,0 0 0,3 18 0,-3-24 68,1 1-1,0 0 1,-1-1 0,2 0 0,-1 1-1,0-1 1,1 0 0,0 0 0,0 0 0,0 0-1,0-1 1,1 1 0,6 4 0,-2-2 51,1-1 0,-1 0 0,1-1 0,0 0 0,0 0 0,1-1 0,-1 0 0,1-1 1,0 0-1,0-1 0,-1 1 0,21-2 0,-30 0-169,0 0 0,1 0 0,-1 0 0,0 0 0,1 0 1,-1 0-1,0 0 0,1 0 0,-1 0 0,0 0 0,1 0 0,-1 0 0,0 0 0,1 0 0,-1 0 0,0 0 0,0 1 1,1-1-1,-1 0 0,0 0 0,1 0 0,-1 0 0,0 1 0,0-1 0,1 0 0,-1 0 0,0 1 0,0-1 1,0 0-1,1 0 0,-1 1 0,0-1 0,0 0 0,0 1 0,0-1 0,0 0 0,0 1 0,0-1 0,1 0 0,-1 1 1,0-1-1,0 0 0,0 1 0,0-1 0,0 0 0,0 0 0,-1 1 0,1-1 0,0 0 0,0 1 0,0-1 0,0 0 1,0 1-1,0-1 0,-1 1 0,-12 19-583,11-17 496,-28 31-1750,-5 1-2367</inkml:trace>
  <inkml:trace contextRef="#ctx0" brushRef="#br0" timeOffset="1">277 625 17067,'0'0'5233,"156"-59"-4641,-104 25-96,-5-1-191,-10 11-185,-11 4-120,-16 5-240,-25 15-3297,-11 0-3273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01.0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17571,'0'0'4184,"7"28"-3017,23 93-182,-21-85-500,0 0-1,3-1 0,17 37 0,-27-67-441,0-1 0,0 1-1,1-1 1,-1 0 0,1 0 0,0 0 0,0-1 0,1 1 0,-1-1 0,1 1 0,0-1 0,0 0 0,0-1 0,0 1 0,0-1-1,1 0 1,-1 0 0,1 0 0,-1 0 0,1-1 0,0 0 0,0 0 0,-1 0 0,1 0 0,0-1 0,0 0 0,0 0 0,0 0-1,0-1 1,5 0 0,-3-1-16,-1 0 0,0-1-1,0 1 1,0-1 0,-1 0-1,1-1 1,-1 1 0,1-1-1,5-6 1,5-5-32,19-24-1,-15 15-84,-12 16-128,34-43-597,-38 45 111,0 0 0,0-1 0,-1 1 0,0-1 0,0 1 0,3-14 0,-4 3-6320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01.3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14523,'0'0'6257,"31"123"-4505,-21-59-479,6 10-113,5-5-512,-5-5-240,-1-5-304,-4-15-104,-1-14 0,0-10-216,-4-11-432,-1-9-392,-5-54-1889,0-5-1472,0 0-11298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01.69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0 203 16467,'0'0'3380,"22"-12"-2479,5-2-831,124-64 180,-132 69-232,107-46 349,-106 47-194,2 2 0,-1 0 0,0 1 1,28-2-1,-13 4 444,59 5 0,-90-2-562,0 1 1,0 0 0,0 0-1,0 1 1,0-1 0,0 1-1,7 3 1,-10-3-36,0-1 0,0 0 0,0 0 0,0 1 0,0 0 0,0-1 0,0 1-1,0 0 1,-1 0 0,1 0 0,-1 0 0,1 0 0,-1 0 0,0 0 0,0 0 0,0 1 0,1 2 0,-1 1 46,0 0-1,0 0 1,-1 0 0,0 0-1,-1 0 1,1 0 0,-1 0-1,0 0 1,-1 0-1,1 0 1,-1 0 0,0-1-1,-1 1 1,-4 9 0,-4 2-56,0 0 1,-1-1-1,-15 16 1,19-22-289,0-1 1,-1-1 0,0 0 0,0 0 0,-1-1 0,0 0-1,0 0 1,-1-1 0,1-1 0,-22 8 0,16-9-1309,-30 4-1,2-4-3564,-4-3-6996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02.0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60 17875,'0'0'4332,"22"-10"-4127,70-29-89,-87 37-113,-1 0 0,0 1 1,1-1-1,0 1 0,-1 0 0,1 0 1,0 1-1,0 0 0,6 0 0,-1 0 12,-10 0-18,1 0 0,0 0 0,-1 0 0,1 1 0,-1-1 0,1 0 0,-1 0 0,1 1 0,-1-1 0,1 0 0,-1 1 0,1-1 0,-1 1 1,1-1-1,-1 0 0,1 1 0,-1-1 0,0 1 0,1-1 0,-1 1 0,0-1 0,1 1 0,-1-1 0,0 1 0,0 0 0,0-1 0,1 1 0,-1-1 0,0 1 1,0 0-1,0-1 0,0 1 0,0 1 0,-1 26-113,0-22 104,0 0-1,0 1 1,0-1-1,-1 0 1,0 0 0,0 0-1,-1 0 1,0 0-1,0 0 1,-4 6 0,-7 7-48,-19 22 0,-2 1-4,19-20 22,16-22 43,0 0 0,0 1 0,0-1 0,0 0-1,0 0 1,-1 0 0,1 0 0,0 0 0,0 0-1,0 1 1,0-1 0,0 0 0,0 0 0,0 0 0,1 0-1,-1 0 1,0 1 0,0-1 0,0 0 0,0 0-1,0 0 1,0 0 0,0 0 0,0 0 0,0 1-1,0-1 1,0 0 0,0 0 0,0 0 0,1 0 0,-1 0-1,0 0 1,0 0 0,0 0 0,0 0 0,0 1-1,0-1 1,1 0 0,-1 0 0,0 0 0,0 0-1,0 0 1,0 0 0,0 0 0,1 0 0,-1 0 0,0 0-1,0 0 1,0 0 0,8 0 111,-7 0-79,20 0 423,-1 1-154,-1-2 0,33-4 0,-12-1-347,-40 6 13,1 0 0,-1 0 0,0 0 1,1 0-1,-1 0 0,0 0 0,1-1 1,-1 1-1,0 0 0,1 0 0,-1 0 1,0-1-1,1 1 0,-1 0 0,0 0 1,0-1-1,1 1 0,-1 0 1,0 0-1,0-1 0,0 1 0,0 0 1,1-1-1,-1 1 0,0 0 0,0-1 1,0 1-1,0 0 0,0-1 0,0 1 1,0-1-1,0 1 0,0 0 1,0-1-1,0 1 0,0 0 0,0-1 1,0-1-282,-1 1 1,1 0-1,-1-1 1,1 1-1,-1 0 1,0 0-1,1-1 1,-1 1-1,-2-2 1,-15-15-6239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02.3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37 1 19148,'0'0'2841,"-1"29"-2723,0-22-116,-13 227 14,-6 192 1125,20-406-1028,1 0 1,1 0 0,1 0 0,0-1-1,2 1 1,0-1 0,1 0 0,1 0-1,1 0 1,11 18 0,-14-30-36,0 0-1,0 0 1,1 0 0,0 0-1,0-1 1,0 0 0,1 0-1,0-1 1,0 0 0,1 0-1,-1 0 1,10 3 0,-4-3 10,-1-1 0,1 0 1,-1 0-1,1-2 0,0 0 0,0 0 1,22-1-1,-29-1-53,12 1 242,27-5 0,-38 3-160,-1 0 0,1 0 0,-1-1 0,1 0 0,-1-1 0,0 0 0,10-5 0,-15 7-102,-1 0-1,1 0 0,0 0 0,-1 0 0,1-1 1,0 1-1,-1 0 0,1 0 0,-1 0 0,0-1 1,1 1-1,-1 0 0,0 0 0,0-1 1,0 1-1,0 0 0,0-1 0,0 1 0,0 0 1,0-1-1,-1 0 0,1-6 6,0-46-440,1 15-1880,-5-47 0,-9 20-6112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02.9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0 143 18595,'0'0'4226,"8"23"-3904,52 204 708,-21 18 442,-10-52-291,-26-175-1123,1 0 0,0 0 0,10 24 0,-13-40-58,-1-1-1,1 1 0,0-1 1,-1 1-1,1-1 0,0 1 1,0-1-1,0 0 0,0 1 1,0-1-1,0 0 0,1 0 1,-1 0-1,0 0 0,1 0 1,-1 0-1,1 0 0,-1 0 1,1-1-1,-1 1 0,1 0 1,-1-1-1,1 0 0,0 1 1,-1-1-1,1 0 0,1 1 1,0-2-7,0 0 0,0 1 1,0-1-1,0 0 1,-1 0-1,1-1 1,0 1-1,-1-1 0,1 1 1,-1-1-1,1 0 1,-1 0-1,0 0 0,0 0 1,0 0-1,3-4 1,43-65-116,107-206-1523,-20 35-826,-106 198 2495,1 1 0,2 2 0,2 1 1,73-67-1,-96 97 418,0 1-1,22-14 1,-28 20-334,0 1-1,0-1 1,0 1 0,1 0-1,-1 0 1,0 1 0,1 0 0,-1 0-1,12-1 1,-17 2-98,1 0-1,0 0 1,0 0-1,0 1 1,0-1-1,0 0 1,-1 0-1,1 1 1,0-1-1,0 0 1,0 1-1,-1-1 1,1 1 0,0-1-1,0 1 1,-1-1-1,1 1 1,0 0-1,-1-1 1,1 1-1,-1 0 1,1-1-1,-1 1 1,1 0-1,-1 0 1,0-1 0,1 1-1,-1 0 1,0 0-1,1 0 1,-1 1-1,1 3 70,0 0 0,-1 0 0,0 0 0,0 7 0,0-5 24,0 2-7,1 7 42,-1 1-1,-1 0 1,-1-1-1,0 1 1,-1-1-1,-6 21 0,4-23-104,-1 0-1,0-1 0,-1 1 1,0-2-1,-1 1 1,-15 18-1,21-29-134,-1 0 1,1 0-1,-1 0 1,0 0-1,0 0 0,1 0 1,-1-1-1,0 1 0,0-1 1,-1 0-1,1 0 1,0 0-1,0 0 0,0-1 1,-1 1-1,1-1 1,0 0-1,-1 0 0,1 0 1,0-1-1,0 1 1,-1-1-1,1 1 0,0-1 1,0 0-1,0 0 0,0-1 1,0 1-1,0-1 1,0 1-1,0-1 0,0 0 1,-4-4-1,-8-12-1470,1-1 0,0-1 1,2 0-1,-13-28 0,-7-24-9606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03.3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15891,'0'0'7297,"26"113"-6304,-11-59-145,6 5-136,-5-5-64,-6-5-456,-5-4-88,1-6-104,-6-10-208,-11-9-656,-10-10-704,-5-10-3073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12.08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1 208 13946,'0'0'2126,"19"-6"-1919,63-20 128,-57 17 136,0-1 1,0-1 0,28-17 0,-31 16-213,39-26 296,-43 26-470,0 1 1,0 0 0,1 2 0,23-9 0,-35 16 41,0 1-1,-1-1 1,1 1 0,0 1-1,8-1 1,-15 1-95,1 0 0,0 0 0,-1 0 1,1 0-1,-1 0 0,1 0 0,-1 1 0,1-1 0,0 0 0,-1 0 0,1 0 1,-1 1-1,1-1 0,-1 0 0,1 1 0,-1-1 0,1 0 0,-1 1 0,1-1 1,-1 0-1,0 1 0,1-1 0,-1 1 0,1-1 0,-1 1 0,0-1 1,1 2-1,1 15 344,-1-11-204,0 8-34,-1 0 1,0 0-1,-1 0 0,0 0 1,-1 0-1,-1 0 1,0 0-1,-10 25 0,-6 7-208,-2 0 0,-28 42 0,39-73-523,-1 0 1,0-1 0,-1 0-1,0-1 1,-1-1-1,0 0 1,-23 15 0,3-5-4390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03.6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20460,'0'0'2412,"5"21"-1629,2 8-719,-2-2-16,2 0 0,18 47 1,-14-46 209,2-1 0,0 0 0,2-1 0,20 27 0,-28-43-196,1 0 0,1-1 0,-1 0 0,1-1-1,1 0 1,-1 0 0,1-1 0,1 0 0,0-1 0,-1 0 0,2 0-1,21 6 1,-10-7 122,1-1-1,0-1 1,1-2 0,41-1-1,-27-1 129,-15 1-99,0-2 1,-1 0 0,1-2-1,-1 0 1,0-2-1,0 0 1,30-14 0,-52 20-215,3-2 12,1 0-1,0-1 0,-1 1 0,1-1 1,4-4-1,-8 7-24,0-1 1,0 0-1,0 0 1,-1 0-1,1 0 0,0 0 1,0 0-1,-1 0 0,1 0 1,-1 0-1,1 0 1,-1 0-1,0 0 0,1-1 1,-1 1-1,0 0 1,0 0-1,0 0 0,1-1 1,-1 1-1,-1 0 0,1 0 1,0 0-1,0-1 1,0 1-1,-1 0 0,1 0 1,-1-2-1,-2-3-520,-1-1 0,0 1 1,-1-1-1,1 1 0,-1 1 0,0-1 0,0 1 0,-1-1 1,-9-5-1,-30-20-7240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18940,'0'0'10162,"73"113"-9898,-68-98-264,-10-15-296,-21 0-1569,-11 0-2880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21.2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94 148 10018,'-8'3'8179,"7"-3"-8093,1 0 0,0 0 0,-1 1 0,1-1 0,0 0 0,0 0 0,-1 0 0,1 0-1,0 0 1,-1 0 0,1 0 0,0 0 0,0 0 0,-1 1 0,1-1 0,0 0 0,0 0 0,0 0 0,-1 1 0,1-1 0,0 0 0,0 0 0,0 0 0,-1 1 0,1-1 0,0 0 0,0 0 0,0 1-1,0-1 1,0 1 0,0-1 413,11 0-475,0-1-1,0-1 1,1 0 0,-1 0-1,0-1 1,-1-1-1,22-9 1,1-4 135,33-23-1,-29 17-164,-8 6 15,34-15-1,-63 32-5,0 1 0,0-1 0,0 1 0,1 0 0,-1-1 0,0 1 0,0-1 0,0 1 0,0 0 0,0-1 0,0 1 0,0 0 0,0-1 0,0 1 0,-1-1 0,1 1 0,0-1 0,0 1 0,0 0 0,-1 0 0,-18 43 93,-1-2 0,-27 42 0,25-47-81,-211 343-1,207-339-79,10-18-143,-5 8-32,19-28-78,1-1-1,0 1 1,-1-1-1,1 1 0,0-1 1,1 1-1,-1 0 1,0-1-1,1 6 1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21.74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60 8649,'0'0'6598,"7"16"-5531,22 55-271,-25-60-369,-1 0 1,0 1-1,-1 0 1,0-1-1,1 24 1,1 6 210,-4-41-638,0 1 0,0-1 0,0 1-1,0 0 1,0-1 0,0 1-1,0-1 1,0 1 0,0-1 0,0 1-1,0 0 1,1-1 0,-1 1-1,0-1 1,1 1 0,-1-1 0,0 1-1,1-1 1,-1 1 0,0-1 0,1 0-1,-1 1 1,1-1 0,-1 1-1,1-1 1,-1 0 0,1 1 0,-1-1-1,1 0 1,-1 0 0,1 1 0,-1-1-1,1 0 1,0 0 0,0 0-53,0-1 1,0 1-1,0-1 1,0 0 0,0 1-1,0-1 1,0 0-1,0 1 1,0-1 0,-1 0-1,1 0 1,0 0-1,0 0 1,-1 0-1,1 0 1,-1 0 0,1 0-1,0-1 1,13-31-1037,26-47-3128,-34 69 3796,2 0 0,-1 0 0,1 0 1,17-16-1,-24 26 491,0 0-1,0 0 1,-1 1-1,1-1 1,0 0-1,0 1 1,0-1-1,0 0 1,0 1-1,0-1 1,0 1-1,0-1 1,1 1-1,-1 0 1,0 0-1,2-1 1,-3 1 13,1 0 0,-1 1 0,1-1 0,-1 0 0,1 0 0,-1 0 0,1 1 0,-1-1 1,1 0-1,-1 1 0,0-1 0,1 0 0,-1 1 0,1-1 0,-1 1 0,0-1 0,0 0 0,1 1 0,-1-1 1,0 1-1,1-1 0,-1 1 0,0-1 0,0 2 0,2 3 345,-1 1-1,-1-1 1,1 1 0,-1 0-1,0 5 1,0 16 987,1 0 0,9 49 0,-10-75-1418,0 1-1,0-1 1,1 1-1,-1-1 1,0 1 0,1-1-1,-1 0 1,1 1 0,0-1-1,-1 0 1,1 0-1,0 1 1,0-1 0,0 0-1,0 0 1,0 0 0,0 0-1,0 0 1,0 0-1,0 0 1,0 0 0,1-1-1,-1 1 1,0 0 0,1-1-1,-1 1 1,0-1-1,1 1 1,2 0 0,-2-2-39,1 1 1,-1-1-1,0 1 0,1-1 1,-1 0-1,0 1 1,1-1-1,-1-1 1,0 1-1,0 0 1,0 0-1,0-1 0,0 1 1,0-1-1,0 0 1,-1 1-1,3-4 1,9-12-258,0 0 1,-1-1 0,-1-1 0,10-23-1,-16 32 68,33-69-2883,-1 9-2238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22.0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5873,'0'0'14531,"5"118"-13467,6-83-568,-1-1-376,6-4-56,-6-6-64,6-9 0,-6-5-136,-5-5-688,11-10-872,-11-15-1001,6-9-1672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22.4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1 114 12842,'0'0'2154,"21"2"-2016,74 8 342,-83-9-368,0 0 1,0-2-1,1 1 1,-1-1 0,0-1-1,15-4 1,-8 0 50,1-2 1,19-9 0,0-1 5,-2 2-19,49-20 31,-74 32-94,0 1 0,0 0 0,0 1 0,0 0 0,18 0 0,-20 2 88,-6-1-73,-1 1-1,1 0 1,-1 0-1,1 1 1,-1-1-1,7 2 1,-9-2-65,0 1 1,0 0-1,0-1 1,0 1 0,0-1-1,0 1 1,-1 0 0,1 0-1,0 0 1,0-1-1,0 1 1,-1 0 0,1 0-1,0 0 1,-1 0-1,1 0 1,-1 0 0,1 1-1,-1-1 1,0 0 0,1 0-1,-1 0 1,0 0-1,0 0 1,0 2 0,2 16 387,-2-1 0,0 1 1,-1 0-1,0-1 0,-2 1 1,-8 31-1,-2-6 110,-31 66-1,42-106-572,0 1 0,-1-1 1,1 1-1,-1-1 0,0 0 0,0 0 1,0 0-1,-5 4 0,5-6-147,0 0-1,1 0 1,-1-1 0,0 1-1,0-1 1,0 1 0,0-1-1,0 0 1,0 0 0,0 0-1,-1-1 1,-4 2 0,-19-2-4513,1 0-4871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22.7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30 9161,'0'0'9688,"15"-3"-9613,0-1 10,80-14 515,-68 16-523,33-1 0,-59 4-84,0-1 1,0 0-1,0 0 1,-1 0-1,1 1 0,0-1 1,0 0-1,0 1 1,0-1-1,0 1 1,-1-1-1,1 1 1,0-1-1,0 1 1,-1-1-1,1 1 1,0 0-1,-1 0 1,1-1-1,-1 1 1,1 0-1,-1 0 1,1-1-1,-1 1 0,0 0 1,1 0-1,-1 0 1,0 0-1,0 0 1,0 0-1,1 0 1,-1 0-1,0 0 1,0-1-1,0 1 1,-1 2-1,1 3 42,0 1 1,-1 0-1,-2 13 1,-2-6-6,-1 0 0,0-1 0,0 1 1,-1-2-1,-16 23 0,10-16-22,-40 52-60,14-20 39,39-51 21,0 0 0,-1 1 0,1-1 0,0 0 0,0 1 0,-1-1 0,1 0 1,0 1-1,0-1 0,-1 1 0,1-1 0,0 0 0,0 1 0,0-1 0,0 1 0,0-1 1,-1 1-1,1-1 0,0 1 0,0-1 0,0 0 0,0 1 0,0-1 0,1 1 0,8 0 215,-3-1-228,11-1 302,-1 0 1,1-2-1,0 0 1,-1-1-1,21-7 1,-7 0 204,55-29 0,-28 7-411,-55 32-209,-7 1-751,-52-1-4263,25-3 494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23.1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9450,'0'0'7544,"9"16"-7496,27 48-39,-33-59-9,0 0 0,0 0 0,1-1 0,-1 1 0,1-1 0,6 6 0,4 4 0,-13-12 0,-1-1 0,1 0 0,0 1 0,0-1 0,-1 1 0,1-1 0,-1 1 0,1-1 0,-1 3 0,4 10 13,0-1 4,-1-1 1,-1 1-1,3 25 0,-4-26 6,1 22 171,-2 35 0,-1-22 104,37 844 3569,15-313-1188,-44-508-2479,7 48 94,-13-168-550,-1-182-3365,0 110-533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23.99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121 1 14755,'0'0'7056,"0"24"-5980,0 4-815,1-2 20,-1 0 1,-2 1 0,-9 50-1,-57 164 508,49-181-680,-1-5-60,19-47-317,3-7-805,9-11-251,36-49 344,-36 42 762,2 1-1,0 1 0,0 0 0,2 1 1,16-14-1,-30 28 220,-1-1 1,1 1-1,-1 0 1,1-1-1,0 1 1,-1 0-1,1-1 1,0 1-1,-1 0 1,1 0-1,0-1 1,-1 1-1,1 0 1,0 0-1,1 0 1,-2 0 21,1 0 0,-1 0 0,0 1 0,1-1 0,-1 0 0,1 0 0,-1 0 0,0 1 0,0-1 0,1 0 0,-1 0 0,0 1 0,1-1 0,-1 0 0,0 1 0,0-1 0,1 0 0,-1 1 0,0-1 0,0 0 0,0 1 0,1 3 171,0-1 0,0 0 0,-1 1 0,0-1 0,0 6 1,1-1-119,3 172 2307,-4-172-2435,0-6-631,4-7-669,37-64-1682,-34 56 2671,31-53-842,28-41-6104,6 3-112,-24 44 6016,-42 53 3612,0 1 0,0 0 1,10-9-1,-14 14-1616,0 0-1,1 0 1,-1 0-1,0 0 1,0 0-1,0 0 1,1 0-1,-1 1 0,1-1 1,-1 1-1,0 0 1,5-1-1,-7 1-492,1 0-1,-1 0 1,1 0 0,-1 0-1,0 0 1,1 1 0,-1-1-1,1 0 1,-1 0 0,0 0-1,1 0 1,-1 0 0,0 1-1,1-1 1,-1 0 0,0 0-1,1 1 1,-1-1 0,0 0-1,0 0 1,1 1-1,-1-1 1,0 0 0,0 1-1,1-1 1,-1 0 0,0 1-1,0-1 1,0 0 0,1 2-1,0 12 539,-2-10-398,1 0-80,1 3-13,-1 0 0,0 0 0,0 0 0,-1-1 0,0 1 0,0 0 0,-1 0 0,0-1 0,0 1 0,0-1 0,-4 8 0,4-12-124,-5 11 86,-14 18-1,19-28-129,0-1 0,-1 1-1,1 0 1,-1-1 0,0 1-1,1-1 1,-1 0 0,-1 0 0,1 0-1,0 0 1,-7 2 0,2-2-455,-1-1 1,0 0-1,0-1 1,0 0-1,0 0 1,-11-2 0,-8-7-4503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24.3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14739,'0'0'3605,"5"18"-2594,1 0-679,4 16 562,10 58 1,-15-54-685,32 169 481,-36-200-694,1-1-1,0 1 1,0-1-1,5 10 0,-5-13 9,-1-1 0,1 0 0,-1 0 0,1 0 0,0 0 0,0 0 0,0-1 0,0 1 0,1 0 0,-1-1 0,0 0 0,1 1-1,-1-1 1,5 1 0,1 0 188,-1 0-1,1 0 0,0-1 1,-1 0-1,1-1 1,0 0-1,0 0 0,14-2 1,-8-1 65,-1 0 1,1 0-1,-1-2 1,13-5-1,23-10 267,-21 9-177,31-17 0,-54 26-315,-5 1-71,1 1 1,-1 0 0,1 0 0,-1 0-1,1-1 1,-1 1 0,1 0 0,-1-1-1,1 1 1,-1 0 0,0-1 0,1 1 0,-1-1-1,1 1 1,-1 0 0,0-1 0,1 0-1,-10-10-1016,-10-4-3055,-2 0-7663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12.43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81 11986,'0'0'8457,"24"-5"-8157,78-18-56,-92 21-225,-1-1 1,0 0 0,-1 0-1,1-1 1,-1 0 0,15-10-1,-18 11-9,0-1 0,1 1 0,-1 1 0,1-1 0,6-1 0,-12 4-10,5-1-58,-6 11-183,-4 4-391,-1 0 0,-1 0-1,0 0 1,-1-1-1,-1 0 1,-10 12-1,2-1-787,-27 33-89,24-32 1542,2 0 0,-17 29 0,31-41 722,4-12-701,0-1 1,0 0-1,0 1 0,0-1 1,0 0-1,0 1 0,0-1 1,0 0-1,0 1 0,0-1 1,1 0-1,-1 0 0,0 1 1,0-1-1,0 0 0,0 0 1,1 1-1,-1-1 0,0 0 0,0 0 1,1 1-1,-1-1 0,0 0 1,2 1 156,0-1 0,-1 1 0,1-1 0,0 0 0,0 1 0,0-1 0,-1 0 0,1 0 1,2-1-1,3 1-201,2 0 258,0-2-1,-1 1 1,1-1-1,0 0 1,-1-1-1,0 0 0,1 0 1,-1 0-1,13-9 1,-12 6-425,0 1 1,-1-2 0,0 1-1,0-1 1,0 0 0,-1-1-1,12-14 1,-11 5-4472,-3 1-5960</inkml:trace>
  <inkml:trace contextRef="#ctx0" brushRef="#br0" timeOffset="1">236 208 12106,'0'0'5712,"0"22"-5271,5 159 947,-4 10-251,-1-111-806,0-72-279,0 3 10,0 1 1,0 0 0,-1-1-1,-1 1 1,0-1 0,-4 14-1,6-24-86,-1 0 0,1-1 0,-1 1 0,1 0-1,-1 0 1,1 0 0,-1-1 0,1 1-1,-1 0 1,0-1 0,1 1 0,-1-1 0,0 1-1,0 0 1,1-1 0,-1 1 0,0-1 0,0 0-1,0 1 1,0-1 0,1 0 0,-1 0 0,0 1-1,0-1 1,0 0 0,0 0 0,0 0 0,0 0-1,0 0 1,0 0 0,0 0 0,0 0 0,0-1-1,1 1 1,-3-1 0,0 0-518,-1 0-1,1 0 1,-1-1-1,1 0 1,-1 0 0,1 0-1,-4-3 1,-14-10-4859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27.6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277 1 12634,'0'0'9559,"7"0"-8883,-5 0-677,0-1 1,0 1-1,0 1 0,0-1 0,-1 0 0,1 0 0,0 1 1,0-1-1,0 1 0,0 0 0,2 0 0,-3 0-11,-1 0-1,1 0 1,0 0 0,0 0-1,0 0 1,-1 0 0,1 0-1,0 1 1,-1-1-1,1 0 1,-1 0 0,1 1-1,-1-1 1,0 0-1,1 0 1,-1 1 0,0-1-1,0 0 1,0 1-1,0-1 1,0 2 0,0 13-34,0 5 71,0-1 1,-1 0-1,-2 0 0,-6 30 1,-67 163 110,48-142-113,-18 37 53,-72 122 1,110-216-136,-19 25-1,25-39-343,2-6 127,0-13-453,7-24-2163,6-10-3347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28.02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30 13826,'0'0'7354,"125"-30"-6362,-93 30-24,-1 0-175,-5 0-553,0 0-112,-5 0-112,-6 0-8,-4 0-8,-11 5-1305,-11 39 49,-15-4-488,-5-1-4874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28.3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1 197 16835,'0'0'4649,"115"-78"-3569,-74 48-472,1 5-327,-6 1-169,-10 4-112,-5 5 0,-5 10 0,-11 5-217,-31 25-1663,-5 14-2041,-11 1-6521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28.7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1 114 12778,'40'115'3736,"-31"-95"-2972,-9-20-757,0 0 0,0 0 0,0 0 0,0 1 0,0-1 0,1 0 0,-1 0 0,0 0 0,0 0 0,0 0 1,0 0-1,0 0 0,1 0 0,-1 0 0,0 0 0,0 1 0,0-1 0,0 0 0,0 0 0,1 0 0,-1 0 0,0 0 0,0 0 0,0 0 0,0 0 0,1 0 0,-1 0 0,0 0 0,0 0 0,0-1 0,0 1 0,0 0 0,1 0 0,-1 0 0,0 0 0,0 0 0,0 0 0,0 0 0,1 0 0,9-7 434,-1 0-1,1 0 1,-1 0 0,12-14 0,32-40 1135,-32 36-1536,-11 12-94,72-77-1126,-107 88-4142,-10-6 5818,34 8-414,1 0 0,0-1 0,-1 1 0,1 0-1,0 0 1,-1 0 0,1 0 0,0 0 0,-1 0 0,1 0 0,0 0 0,-1 0 0,1 0 0,0 0-1,-1 0 1,1 0 0,0 0 0,-1 0 0,1 0 0,0 0 0,-1 0 0,1 1 0,0-1-1,0 0 1,-1 0 0,1 0 0,0 0 0,-1 1 0,1-1 0,0 0 0,0 0 0,0 1 0,-1-1-1,1 0 1,0 1 0,0-1 0,0 0 0,0 0 0,-1 1 0,1-1 0,0 0 0,0 1 0,0 16 1118,0-10-1365,0 439 4290,1-422-4022,4-14-70,-4-9 6,0-1 0,0 1 1,1-1-1,-1 0 0,1 0 0,-1 1 0,0-1 1,1 0-1,-1 0 0,0-1 0,1 1 0,-1 0 0,1 0 1,-1-1-1,0 1 0,0 0 0,1-1 0,-1 1 1,0-1-1,0 0 0,1 1 0,1-3 0,6-4 78,-1-1 0,0 0-1,0-1 1,0 0 0,-1 0-1,0-1 1,5-12-1,2-4-123,18-48-1,-20 38-1134,-2-1 0,-1-1 1,6-60-1,-14 88 610,10-64-5930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29.09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14771,'0'0'7409,"110"20"-6705,-89-15-192,-6-5-399,6 5-17,-10-5-48,-6 5-48,-5 5-1033,-16-1-3112,-15 6-6721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29.6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6 181 17643,'0'0'2889,"2"26"-2565,2 5-166,1 20 308,0 57 1,-7-77-133,-9 56 1,4-39-276,6-34-71,1-11-119,0-5-1049,1-4 1099,0-1 0,1 1-1,0 0 1,0 0 0,0 0 0,1 0-1,0 0 1,5-8 0,-5 9 48,31-51 91,68-86 1,57-38 1329,-132 153-811,1 0-1,58-42 0,-72 60-530,-14 10-51,0-1 0,0 0 0,0 0 1,0 0-1,0 0 0,0 1 0,0-1 1,0 0-1,0 0 0,-1 0 0,1 0 1,0 1-1,0-1 0,0 0 0,0 0 1,0 0-1,0 1 0,0-1 0,0 0 1,1 0-1,-1 0 0,0 1 0,0-1 1,0 0-1,0 0 0,0 0 0,0 0 1,0 1-1,0-1 0,0 0 0,0 0 1,1 0-1,-1 0 0,0 1 0,0-1 1,0 0-1,0 0 0,0 0 0,1 0 1,-1 0-1,0 0 0,0 0 1,0 0-1,1 0 0,-1 0 0,0 1 1,0-1-1,0 0 0,0 0 0,1 0 1,-1 0-1,0 0 0,0 0 0,0 0 1,1 0-1,-1 0 0,0-1 0,0 1 1,0 0-1,1 0 0,-1 0 0,0 0 1,0 0-1,0 0 0,0 0 0,1-1 0,-2 3-58,0 4-133,-1 0 0,1 1 0,-2-1 0,1 0 0,-1 0 0,-5 9-1,-27 35-2039,23-33 1259,-60 84-3961,3-4 2770,-1-2 3840,63-87-985,5-7-344,1 1-1,-1 0 1,1-1-1,-1 1 1,1 0-1,0 0 1,0 0 0,0 0-1,0 0 1,0 0-1,1 0 1,-2 4-1,10-6 1339,2-1-1203,0-1 0,-1 0 0,1 0 1,0-2-1,-1 1 0,16-9 0,4 0 96,-24 10-504,15-6 85,26-7 0,-45 15-167,-1 0 10,1 0-1,-1 0 1,0-1 0,0 1 0,0 0 0,0 0-1,0 0 1,1 0 0,-1 0 0,0 0-1,0 0 1,0 0 0,0 0 0,0 0 0,1 0-1,-1 0 1,0 0 0,0 0 0,0 0-1,0 0 1,1 0 0,-1 0 0,0 0 0,0 0-1,0 0 1,0 0 0,1 0 0,-1 0-1,0 1 1,0-1 0,0 0 0,0 0 0,0 0-1,0 0 1,1 0 0,-1 0 0,0 0 0,0 1-1,0-1 1,0 0 0,0 0 0,0 0-1,0 0 1,0 0 0,0 1 0,0-1 0,0 0-1,0 0 1,1 0 0,-1 0 0,0 1-1,0-1 1,0 0 0,0 0 0,-1 0 0,1 0-1,0 1 1,0-1 0,0 0 0,0 0-1,0 0 1,-1 12-50,0 0 0,0-1 0,-2 0 0,1 1 0,-1-1 0,-6 14 0,-34 67-84,24-53-1,-28 49-353,42-81 281,3-3-296,5-5 112,5-2 437,21-11-30,-7 3 8,-10 5-22,-10 5-1,0 0 0,-1 0 1,2 0-1,-1 0 0,0 0 1,0 1-1,0-1 0,0 1 0,0-1 1,4 1-1,-4 0 1,0 0 0,0-1-1,0 1 1,0 0-1,1 0 1,-1 1 0,0-1-1,0 0 1,0 1 0,0-1-1,0 1 1,0 0-1,0-1 1,0 1 0,0 0-1,0 0 1,0 1 0,0-1-1,0 0 1,-1 1-1,4 2 1,3 6 10,-1 1 0,1 1 0,-2-1 0,0 1 0,0 1 0,-1-1 0,0 1 0,-1 0 0,-1 0 0,4 22 0,-2 10 444,-2 81 0,-4-91-132,1 8 173,-8 60 0,6-87-348,-1 0 1,-1 0 0,-1 0-1,0-1 1,-1 1 0,-13 25 0,16-38-130,1 0 0,-1 1 0,0-1 0,0 0 0,0 0 0,0-1-1,0 1 1,-1-1 0,1 1 0,-1-1 0,1 0 0,-1 0 0,0-1 0,0 1 0,0-1 0,-8 2 0,3-1-198,0-1-1,0 0 0,-1-1 1,1 0-1,0 0 1,-16-3-1,19 2-106,0-1 0,0 0 0,-1-1 0,2 1 0,-1-1 0,0 0 0,0-1 0,1 0 0,-5-4 0,1 2-273,-28-22-4177,5 2-4608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30.2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52 2 11226,'0'0'6184,"0"0"-6181,0 0 0,0 0 0,0-1 0,0 1 0,0 0 1,1 0-1,-1 0 0,0 0 0,0 0 0,0 0 0,0 0 0,0 0 1,0 0-1,0 0 0,1 0 0,-1 0 0,0 0 0,0 0 1,0 0-1,0 0 0,0 0 0,0 0 0,1 0 0,-1 0 0,0 0 1,0 0-1,0 0 0,0 0 0,0 0 0,0 0 0,0 0 1,0 0-1,1 1 0,-1-1 0,0 0 0,0 0 0,0 0 0,0 0 1,0 0-1,0 0 0,0 0 0,0 0 0,0 0 0,0 1 1,0-1-1,0 0 0,1 0 0,-1 0 0,0 0 0,0 0 0,0 0 1,0 0-1,0 1 0,0-1 0,0 0 0,0 0 0,0 0 0,0 0 1,0 0-1,0 0 0,-1 1 0,1-1 0,0 0 0,0 0 1,0 0-1,2 10 352,-1 0-1,-1 0 1,0 0 0,-2 18 0,1-14-179,-2 7-61,-1 0 0,-1 0 0,0-1 0,-17 38 0,6-14 91,16-43-166,1-2-62,5-8-50,29-37 141,2 0-1,54-52 1,-88 95-69,-1 1 1,1-1-1,0 1 0,0 0 0,1-1 0,-1 2 0,0-1 0,1 0 0,-1 0 0,1 1 0,-1 0 1,5-1-1,-8 2 0,1 0 0,-1 0 1,0-1-1,1 1 0,-1 0 0,1 0 1,-1 0-1,0 0 0,1 0 1,-1 0-1,1 0 0,-1 0 0,0 1 1,1-1-1,-1 0 0,0 0 0,1 0 1,-1 0-1,0 0 0,1 1 1,-1-1-1,0 0 0,1 0 0,-1 1 1,0-1-1,1 0 0,-1 0 1,0 1-1,0-1 0,1 0 0,-1 1 1,0-1-1,0 1 0,1 14 84,-1-7-9,0 12 246,-1 0 0,-1 0 0,-1 0 0,-1 0 0,-12 37 1,6-31 59,-26 68 581,36-94-992,-4 8 111,8-23-579,73-163-4399,-30 77-4691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30.5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244 0 18804,'0'0'2304,"-14"20"-1423,1-3-803,-90 114 92,86-111-305,-80 87-2026,103-107-974,45 5 5685,-42-4-2168,1-1-1,-1 2 1,1-1-1,-1 1 1,0 0 0,0 1-1,0 0 1,0 1 0,16 9-1,-1 2 126,44 36 0,-54-39-361,6 2 170,1-1 1,43 20 0,-37-19-145,5 1-160,0-1 0,1-2 0,0-1 0,37 7 0,-34-11-3789,69 3 1,-42-9-10409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31.1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99 237 15387,'0'0'2955,"19"-1"-501,-5 1-2112,23-2 429,60-10 0,-73 8-654,0-1 0,0-1-1,-1-2 1,0 0 0,28-14 0,-50 22-132,-1-1 0,1 1-1,0 0 1,-1-1 0,1 1 0,-1-1 0,1 1 0,-1 0-1,1-1 1,-1 1 0,0-1 0,1 1 0,-1-1 0,0 0-1,1 1 1,-1-1 0,0 1 0,1-1 0,-1 0 0,0 1-1,0-1 1,0 0 0,0 1 0,0-1 0,0 1 0,0-1-1,0 0 1,0 1 0,0-1 0,0 0 0,0 1 0,0-1-1,0 0 1,0 1 0,-1-1 0,1 1 0,-1-2 0,0 0-214,-1-1 1,1 1 0,-1 0 0,1 0 0,-1 0 0,0 0 0,-2-1 0,-53-49-7283,6-3 4859,48 51 2743,-13-10 1203,3 11 3918,12 3-5154,0 0-1,1 1 1,-1-1 0,1 0 0,-1 1-1,1-1 1,-1 1 0,0-1 0,1 1-1,0-1 1,-1 1 0,1-1-1,-1 1 1,1 0 0,0-1 0,-1 1-1,1-1 1,0 1 0,0 0 0,-1 0-1,1-1 1,0 1 0,0 0 0,0-1-1,0 1 1,0 0 0,0 0 0,-2 6 106,-138 463 4244,8-114-4153,130-352-1867,1-12-177,1 5 1079,0-27-4106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31.5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53 0 15699,'0'0'7754,"140"69"-7298,-108-34 80,-6-6-184,-11-4-208,1-5-144,-16 4-232,-10 1-904,-16-10-1929</inkml:trace>
  <inkml:trace contextRef="#ctx0" brushRef="#br0" timeOffset="1">1 355 21012,'0'0'4249,"130"74"-4937,-94-74-817,-4-15-3952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12.76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1 127 10058,'0'0'7266,"1"2"-6462,5 11 434,-1 0-1,4 14 0,-6-16-1049,0-1 0,1 0 1,0 0-1,0-1 0,11 17 0,-13-24-209,0 0-1,-1 0 0,1-1 0,0 1 1,0 0-1,0-1 0,0 0 0,0 1 1,0-1-1,0 0 0,0 0 0,1 0 1,-1-1-1,0 1 0,1 0 0,-1-1 1,0 0-1,1 1 0,-1-1 0,1 0 1,-1 0-1,5-1 0,-1 0-120,0 0 1,0-1-1,0 0 1,0 0-1,-1 0 0,1-1 1,-1 1-1,9-7 1,19-16-1974,52-52 0,-5 3 21,-64 61 2099,0 1 0,1 1 0,23-13 0,-33 21 443,1 0 1,-1 0-1,1 1 1,0 0-1,-1 0 1,1 1-1,0 0 1,0 0-1,8 1 1,-14 0-315,0 0 1,1 0-1,-1 0 0,0 1 1,0-1-1,0 1 0,0-1 1,0 1-1,0 0 0,0 0 1,0 0-1,0 0 0,-1 0 1,1 0-1,0 0 0,0 1 1,-1-1-1,1 1 1,-1-1-1,0 1 0,1 0 1,-1-1-1,0 1 0,0 0 1,0 0-1,0 0 0,0 0 1,0 0-1,-1 0 0,1 3 1,2 7 225,-1-1-1,-1 1 1,0-1 0,-1 18 0,0-18-124,0 7 1,0-13-180,1 1-1,-1 0 0,-1-1 0,1 1 1,-1-1-1,-2 10 0,3-14-60,-1 0 1,1 0-1,-1 0 0,1 0 1,-1-1-1,1 1 0,-1 0 0,1 0 1,-1-1-1,0 1 0,1-1 1,-1 1-1,0 0 0,0-1 1,1 0-1,-1 1 0,-2 0 1,2-1-21,-1 1 0,0-1 0,0 0 1,0 0-1,1 0 0,-1 0 0,0 0 1,0 0-1,0 0 0,0-1 0,-3 0 1,2 0-266,0 0 0,0-1 1,-1 1-1,1-1 0,0 1 0,0-1 1,0 0-1,1-1 0,-5-3 1,-30-35-8174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32.0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15859,'0'0'7296,"18"0"-7243,55 1 53,-68-1-110,0 1 0,-1-1 1,1 1-1,-1 0 0,1 0 1,-1 0-1,1 1 1,-1-1-1,1 1 0,-1 0 1,0 0-1,5 4 1,-7-4-39,0 0 0,-1 0 1,1 0-1,-1 0 0,1 0 1,-1 0-1,0 1 1,0-1-1,0 0 0,0 1 1,0-1-1,0 1 1,-1-1-1,1 1 0,-1-1 1,0 1-1,0-1 1,0 5-1,-1 26-31,0-15 59,1 0 0,3 20 0,-2-34 12,0 0-1,0 1 0,1-1 0,-1 0 1,1-1-1,0 1 0,5 7 0,7 17 5,-10-17 25,0 0 0,-2 0-1,1 0 1,-1 1 0,1 19 0,-3-24-14,0 0 0,0-1 0,-1 1 0,0 0 1,0 0-1,0-1 0,-1 1 0,0-1 0,0 0 1,-1 1-1,-4 7 0,2-7-175,0 0-1,0 0 1,0-1-1,-1 1 1,0-1-1,0-1 1,-1 1 0,-12 7-1,16-12 21,0 1 1,0 0-1,0-1 1,0 0-1,-1 0 0,1 0 1,0 0-1,-1-1 1,1 1-1,-1-1 0,1 0 1,-1 0-1,1 0 0,-1 0 1,1 0-1,-1-1 1,1 0-1,0 0 0,-1 0 1,1 0-1,0 0 1,0-1-1,0 1 0,-4-3 1,-24-22-5283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32.3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14771,'0'0'4129,"42"147"-2441,-32-78-328,1 10-96,-1 5-559,1 4-441,-6-4-96,0-10-168,0-5 0,1-20-168,-1-10-536,0-29-385,11-35-1175,-1-24-673,1-25-4784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32.6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19324,'0'0'3904,"21"153"-3479,-15-89 151,-1-5-272,0 0-144,-5-15-160,5-9-88,0-16-264,-5-4-625,0-20-1599,6-64 295,-1-4-2384,-5-1-3024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33.0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12322,'0'0'9582,"16"25"-8555,49 86-353,-58-98-566,0 1 0,-1 0 1,-1 0-1,0 0 0,4 22 0,-5-16-22,22 122 147,-25-133-209,0 0 1,0 0-1,-1 1 1,-1 10-1,1-18-21,0-1 1,0 1-1,0 0 0,-1-1 0,1 1 1,-1-1-1,1 1 0,-1-1 0,1 1 1,-1-1-1,0 1 0,0-1 0,0 0 1,0 1-1,0-1 0,0 0 0,0 0 1,0 0-1,0 0 0,0 0 0,-1 0 0,1 0 1,0 0-1,-1 0 0,1-1 0,-1 1 1,1 0-1,-1-1 0,1 0 0,-3 1 1,2 0-7,0-1 1,0 1-1,0-1 1,-1 0 0,1 0-1,0 0 1,0 0-1,0 0 1,0-1-1,0 1 1,-1-1 0,1 1-1,0-1 1,0 0-1,0 0 1,0 0 0,1 0-1,-1 0 1,-3-2-1,3 0-4,-1-1-1,1 1 0,-1-1 1,1 0-1,0 0 0,0 0 1,1 0-1,-2-6 0,-2-8 2,1 0 1,1-1-1,1 1 0,0-1 0,1 0 0,4-34 0,-3 47-8,1 1 1,0-1-1,0 1 1,0 0-1,1-1 1,0 1-1,4-8 1,-5 11-180,0 0 1,0 0-1,0 0 1,1 0-1,-1 0 1,1 1 0,0-1-1,-1 0 1,1 1-1,0-1 1,0 1-1,0 0 1,0-1-1,0 1 1,0 0-1,0 0 1,0 0-1,4 0 1,5 0-4805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33.4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17147,'0'0'6131,"5"12"-5942,-2-6-164,8 21 80,12 41 0,-18-47-90,10 33 9,-14-51-30,0 1-1,0-1 1,1 0-1,0 1 1,0-1-1,0 0 1,0 0 0,0 0-1,1-1 1,-1 1-1,5 4 1,-3-6-9,-1 1 0,0-1 0,0 0 0,0 0 0,1-1 0,-1 1 0,0-1 0,1 1 0,-1-1 0,0 0 0,1 0 0,6-1 0,-7 0 6,8 0 29,-1 0 1,0-1-1,-1-1 1,1 0 0,0 0-1,16-9 1,53-34 283,-38 21-231,50-24 7,-74 44-270,-17 5 156,0 0 0,1 0-1,-1 0 1,0 0 0,1 0 0,-1 0 0,0 0 0,1 0 0,-1 0 0,0 0 0,1 0 0,-1 0 0,0 0 0,0 1 0,1-1 0,-1 0 0,0 0 0,0 0-1,1 0 1,-1 1 0,0-1 0,0 0 0,1 0 0,-1 1 0,0-1 0,0 0 0,1 2-141,-1 0 0,0 0 1,0 0-1,0 0 0,0 0 0,0 0 0,0-1 1,-1 1-1,1 0 0,-1 0 0,1 0 0,-2 2 0,-15 33-2692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33.8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12938,'0'0'3728,"8"31"-2256,1 2-974,3 13 371,-1 0 0,6 71 0,20 282 1692,-36-382-2571,-1-10-4,0-1 0,1 0 0,0 0 0,0 0 0,0 1 0,1-1 0,0 0 0,5 11 0,-7-17 9,3 2-825,0-17-439,1-113-4895,-4 55-2235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34.2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26 15603,'0'0'2883,"19"-6"-2658,1 0-28,39-7 0,-57 13-175,-1 0 0,1 0-1,-1 0 1,0 0 0,1 0-1,-1 0 1,0 0 0,1 0-1,-1 1 1,0-1 0,1 1 0,-1-1-1,0 1 1,1-1 0,-1 1-1,0 0 1,0-1 0,0 1-1,0 0 1,0 0 0,0 0-1,2 1 1,-2 1 34,1 0-1,-1-1 1,0 1 0,0 0-1,0 0 1,0 0-1,1 4 1,0 1 64,6 22 200,-1 0-1,4 51 1,-6 63 403,-5 192 151,-1-308-782,1-28-91,1 0 1,-1 1-1,0-1 0,0 0 0,0 0 0,0 1 0,0-1 1,0 0-1,0 1 0,0-1 0,0 0 0,0 0 0,0 1 0,-1-1 1,1 0-1,0 0 0,0 1 0,0-1 0,0 0 0,0 0 1,0 1-1,-1-1 0,1 0 0,0 0 0,0 1 0,0-1 0,-1 0 1,1 0-1,0 0 0,0 0 0,-1 1 0,1-1 0,0 0 1,0 0-1,-1 0 0,1 0 0,0 0 0,0 0 0,-1 0 0,1 0 1,0 0-1,0 0 0,-1 0 0,1 0 0,0 0 0,-1 0 0,1 0 1,0 0-1,0 0 0,-1 0 0,1 0 0,0 0 0,-1 0 1,0-1-41,0-1 0,0 1 0,0 0 0,0 0 0,0-1 0,0 1 0,0 0 0,0-1 0,1 1 0,-1-1 0,1 1 0,-1-3 0,-34-133-6466,18 64-2242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34.5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0 548 15307,'0'0'4782,"3"22"-5782,7 74 477,-8-25-806,-3-62 988,1 1 0,1-1 0,2 17 1,-3-25 338,1 0 0,-1 0 0,1 0 1,-1 1-1,1-1 0,0 0 1,-1 0-1,1 0 0,0 0 0,0-1 1,0 1-1,0 0 0,0 0 0,0 0 1,0-1-1,0 1 0,0 0 1,0-1-1,0 1 0,0-1 0,1 0 1,-1 1-1,0-1 0,0 0 0,1 1 1,-1-1-1,0 0 0,0 0 1,1 0-1,-1 0 0,0 0 0,0-1 1,1 1-1,-1 0 0,0-1 0,0 1 1,0 0-1,0-1 0,1 0 1,-1 1-1,0-1 0,0 0 0,1 0 1,9-8 368,0-1 0,0-1 0,14-17 0,-22 24-286,74-97 1765,-41 49-986,58-82 655,-84 121-1468,-2-1 0,1 0 0,-2 0 0,0-1-1,9-28 1,-14 33-42,-1-1-1,0 0 0,-1 1 1,-1-15-1,0-3 6,2-11-70,0 16-740,-1 1 1,-1-1 0,-7-39-1,-12-1-2475,20 62 3276,0 0 0,0 1 1,0-1-1,-1 0 0,1 1 0,0-1 0,0 0 0,-1 1 0,1-1 0,-1 1 0,1-1 0,0 1 0,-1-1 0,1 1 0,-1-1 0,0 1 0,1-1 1,-1 1-1,1-1 0,-1 1 0,1 0 0,-1-1 0,0 1 0,1 0 0,-1 0 0,0-1 0,1 1 0,-1 0 0,0 0 0,0 0 0,1 0 0,-1 0 0,0 0 1,1 0-1,-1 0 0,0 0 0,0 0 0,1 1 0,-2-1 0,1 1 33,0 0-1,-1-1 1,1 1-1,0 0 1,0 0 0,0 0-1,0 0 1,0 0 0,0 1-1,0-1 1,0 0 0,0 0-1,0 1 1,1-1-1,-1 0 1,0 1 0,0 1-1,-5 21 747,1 1 0,-3 51 0,5 51 1543,4-88-1838,-1-29-376,0 0 0,1-1 0,0 1 0,0 0 0,5 13 0,-4-18-58,0-1 0,-1 0-1,1 0 1,1 0 0,-1 0 0,0-1 0,1 1 0,0-1 0,0 1 0,0-1 0,0 0 0,1 0 0,-1 0-1,5 2 1,-2-1 62,0-1-1,0 0 0,1 0 0,0-1 0,-1 0 1,1 0-1,10 2 0,1-2-309,30-1-1,-55-1-834,-11 0-2180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34.8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1 188 17939,'0'0'3913,"135"-69"-3497,-103 39-192,-6 1-224,-16 4-200,-10 5-1944,0 6-4978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35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0 246 17571,'0'0'2338,"0"19"-1460,0 9-745,1 93 128,1-102 0,0 1 0,1 0 0,8 26 0,-8-36-83,0 0-1,1-1 1,0 1 0,0-1 0,1 0 0,0-1-1,1 1 1,10 12 0,-12-18-85,0 0 1,-1 0 0,1 0-1,1 0 1,-1-1-1,0 0 1,1 1 0,-1-2-1,1 1 1,0 0-1,-1-1 1,1 0 0,0 0-1,5 0 1,6 0 251,0-1 0,31-3 0,-28 0-205,-1-1 1,0-2-1,0 1 1,0-2 0,24-13-1,-5 4-50,-29 12-88,-4 3 7,-1 0-1,1-1 1,-1 1 0,0-1-1,0 0 1,3-2 0,-5 3-31,0 0 0,0 0 1,0 0-1,-1 0 1,1 0-1,0 0 1,-1 0-1,1 0 1,-1 0-1,1 0 0,-1 0 1,0 0-1,1 0 1,-1-1-1,0 1 1,0 0-1,0 0 1,0 0-1,0 0 1,0-1-1,0 1 0,0 0 1,-1-2-1,-2-9-760,-1 1-1,0-1 1,-1 1-1,-8-13 0,-8-15-4115</inkml:trace>
  <inkml:trace contextRef="#ctx0" brushRef="#br0" timeOffset="1">454 0 19324,'0'0'3888,"42"158"-2647,-27-104-449,1 5-296,5 0-304,-6-15-192,1-4 0,0-6-168,-6-14-640,-5-20-809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13.40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81 17875,'0'0'4977,"134"-20"-4609,-86 5 49,1 5-89,-12-6-192,-4 6-136,-12 5-48,-10 0 0,-22 5-681,-10 0-239,-17 0-4585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35.5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1 203 11778,'0'0'10891,"23"-17"-10940,80-52 18,-85 58 44,0 0-1,1 2 0,38-13 0,-36 14 37,21-7 260,65-14 1,-84 24-241,-1 2 1,1 1 0,-1 0 0,41 4-1,-62-2-42,1 0 0,0 1-1,0-1 1,-1 1 0,1-1 0,0 1-1,-1 0 1,1 0 0,-1 0-1,1 0 1,-1 0 0,1 0-1,-1 0 1,0 0 0,1 0 0,-1 1-1,0-1 1,0 1 0,0-1-1,0 1 1,0-1 0,0 1-1,-1-1 1,1 1 0,0 0 0,-1 0-1,1-1 1,-1 1 0,1 3-1,0 5 179,0 1-1,-1-1 0,-1 21 1,1-27-164,-1 6 26,-1 1 0,0-1-1,-1 0 1,0 0-1,0 0 1,-1 0-1,-9 17 1,3-11-80,0 0-1,0-1 1,-23 24-1,21-27-553,0-1-1,0 0 1,-1-1-1,-1-1 1,0 0-1,0-1 1,-1-1-1,0 0 1,-18 6 0,-15 0-4077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35.8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 20948,'0'0'3642,"20"-3"-3559,64-6-51,-78 8-24,-1 0-1,1 1 1,-1 0 0,1 1-1,6 0 1,-10 0-27,-1-1-1,0 0 1,1 1-1,-1-1 1,1 1-1,-1 0 1,0-1-1,1 1 1,-1 0-1,0 0 1,0 0-1,0 0 1,2 2-1,-1-1-62,-1 1 1,0 0-1,0 0 0,0 0 0,0 0 0,0 0 0,-1 0 0,1 0 0,-1 0 0,0 0 1,0 0-1,0 0 0,-1 3 0,1 4-172,0-3 160,-1 0 1,1 1-1,-2-1 1,1 0-1,-1 0 1,0 0-1,0 0 1,-1-1-1,0 1 1,-4 7 0,-4 3 139,-1 0 1,-17 18 0,-9 13 1639,38-48-1668,0 0 0,-1 1 1,1-1-1,0 0 0,0 0 1,-1 1-1,1-1 0,0 0 1,0 0-1,0 1 0,0-1 1,-1 0-1,1 1 0,0-1 1,0 0-1,0 1 0,0-1 1,0 0-1,0 1 0,0-1 1,0 0-1,0 1 0,0-1 1,0 0-1,0 1 1,0-1-1,0 0 0,0 1 1,0-1-1,0 0 0,1 1 1,-1-1-1,0 0 0,0 1 1,0-1-1,0 0 0,1 0 1,-1 1-1,0-1 0,0 0 1,1 0-1,-1 1 0,0-1 1,1 0-1,14 3-281,-13-3 350,23 4-255,-13-2-344,0 0 0,12-1 0,-24-1 458,0 1 0,0-1 0,0 0 0,0 0 0,1 0-1,-1 0 1,0 0 0,0 0 0,0 0 0,1 0 0,-1 0-1,0 0 1,0 0 0,0 0 0,1 0 0,-1 0 0,0 0-1,0 0 1,1 0 0,-1 0 0,0 0 0,0 0 0,0 0-1,0-1 1,1 1 0,-1 0 0,0 0 0,0 0 0,0 0-1,0 0 1,1-1 0,-1 1 0,0 0 0,0 0-1,0 0 1,0 0 0,0-1 0,0 1 0,0 0 0,1 0-1,-1 0 1,0-1 0,0 1 0,0 0 0,0 0 0,0 0-1,0-1 1,0 1 0,0 0 0,0 0 0,0 0 0,0-1-1,0 1 1,0 0 0,-1 0 0,1-9-2379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36.2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15915,'0'0'6844,"2"37"-6759,6 302 1076,-8-275-950,7 265 571,-6-317-759,0 0-1,1 0 1,0 0 0,1 0-1,1-1 1,5 15-1,-7-22 5,-1-1 0,1 1 0,0 0 0,1-1-1,-1 0 1,1 1 0,-1-1 0,1 0 0,0-1 0,0 1-1,0 0 1,1-1 0,-1 1 0,0-1 0,1 0 0,0 0-1,-1-1 1,1 1 0,0-1 0,5 1 0,0 0 151,0-1 1,0-1 0,0 1 0,0-2-1,0 1 1,0-1 0,0-1-1,0 0 1,0 0 0,0 0-1,16-8 1,-9 2-35,0 0-1,-1-1 1,0-1 0,0-1-1,14-13 1,-24 20-169,1-2-1,-1 1 1,0 0 0,0-1-1,5-9 1,-8 11-275,0 0 0,0 0 0,-1 0 0,1 0 0,-1 0 0,0-1 0,0 1 0,0 0 0,-1-1 0,0-5 0,0-15-4514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36.6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13258,'0'0'7602,"11"133"-7066,-1-50 160,1 16 200,-1-1-311,11-14-217,0 0-272,0-15-32,-1-25-64,7-15-280,-1-29-1121,-6-19-943,-9-21-4354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36.9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1 375 18475,'0'0'1824,"19"-17"-1114,216-178-587,-190 160-120,1 3-1,66-36 1,-101 62-7,0 1 0,21-7 0,-28 11 19,1 0 1,0 0 0,-1 0 0,1 0 0,0 1-1,0 0 1,0 0 0,0 0 0,7 2-1,-11-1 38,1-1-1,-1 1 0,1-1 1,-1 1-1,0 0 0,1 0 1,-1-1-1,0 1 1,0 0-1,0 0 0,0 0 1,0 0-1,0 1 0,0-1 1,0 0-1,0 0 0,0 0 1,-1 1-1,1-1 0,0 1 1,-1-1-1,1 0 1,-1 1-1,1 2 0,0 3 187,0 1-1,0-1 0,-1 13 1,0-12-105,-1 6-1,0 1-1,-1-1 1,-1 0 0,0 1-1,-1-2 1,0 1-1,-1 0 1,-13 24 0,10-23-106,-1-1 0,0 0 0,-1 0 0,-1 0 0,0-1 1,-1-1-1,-17 14 0,23-21-36,-1 1 1,0-1-1,0 0 1,-14 8 0,19-12-26,0 0 1,0 0-1,-1-1 1,1 1-1,0-1 1,0 1-1,0-1 0,-1 1 1,1-1-1,0 0 1,0 0-1,-1 0 1,1-1-1,0 1 0,0 0 1,-1-1-1,1 0 1,0 1-1,0-1 1,-2-1-1,-1-1-147,0 0 0,1-1 0,-1 0 0,1 1-1,0-1 1,0-1 0,-5-6 0,1 0-881,1-1 0,-9-17-1,-11-33-5741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3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20524,'0'0'3289,"52"158"-2385,-26-104-72,0 0-304,0-10-408,-5-4-72,-6-16-48,-4-9-528,-6-10-360,-10-10-753,-11-24-87,-15-6-11379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37.7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19740,'0'0'2592,"3"29"-2537,10 101-3,-11-110 105,1 0 1,1-1-1,1 1 0,1-1 1,1 0-1,9 21 1,-7-21 37,1 0 0,0-1 1,2 0-1,0-1 0,0 0 0,2-1 1,20 20-1,-22-25-99,0-1 0,1 0 1,0-1-1,1-1 0,0 0 1,0 0-1,1-1 0,0-1 1,0-1-1,21 5 0,0-4 232,0-1 0,0-2 0,1-2 0,-1-1 0,41-6 0,-53 2-170,0-1-1,0-1 1,0-2 0,-1 0 0,-1-1 0,1-2-1,-1 0 1,30-21 0,-49 30-167,14-13-31,-17 15 17,1-1 0,-1 1 1,0-1-1,1 0 0,-1 1 1,0-1-1,0 1 1,1-1-1,-1 0 0,0 1 1,0-1-1,0 0 0,0 1 1,0-1-1,0 0 1,0 1-1,0-1 0,0 0 1,0 1-1,0-1 0,0 0 1,0 1-1,-1-1 0,1 1 1,0-1-1,0 0 1,-1 1-1,1-1 0,0 1 1,-1-1-1,0 0 0,-5-5-579,-1 0-1,1 1 0,-1 0 0,-1 0 0,1 1 0,-1 0 0,1 0 0,-13-4 0,-45-12-9777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38.1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18707,'0'0'10787,"114"118"-10283,-103-93-504,-11-1-152,0-4-1793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42.1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0 242 19996,'0'0'-220,"22"-6"-91,-2 1 331,7-2 142,0-1 0,-1-1-1,30-14 1,209-111 634,-162 86-680,-103 48-120,0 0 1,0 0-1,0 0 0,0 0 1,1 0-1,-1-1 0,0 1 1,0 0-1,0 0 0,0 0 1,0 0-1,1 0 0,-1 0 1,0 0-1,0 0 0,0 0 1,0 0-1,1 0 0,-1 0 1,0 0-1,0 0 0,0 0 1,0 0-1,1 0 0,-1 0 1,0 0-1,0 0 0,0 0 1,0 0-1,1 0 0,-1 0 1,0 0-1,0 0 0,0 0 1,0 0-1,0 0 0,1 1 1,-1-1-1,0 0 0,0 0 1,0 0-1,0 0 0,0 0 1,0 0-1,0 1 0,1-1 1,-1 0-1,0 0 0,-2 10-16,-9 18 223,-1 0 0,-29 49 0,7-15 17,-122 274 332,48-98-405,76-171-278,-78 121-1,109-186-7,0-1 33,1 0-1,-1 0 1,1 0-1,-1 0 1,0 0 0,0 0-1,1-1 1,-1 1 0,0 0-1,0 0 1,0 0-1,0-1 1,0 1 0,0-1-1,0 1 1,0-1 0,0 1-1,0-1 1,-2 1-1,2-16-8821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42.6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2784,'0'0'10035,"4"1"-9036,-1 0-963,15 7 1229,-17-7-1163,-1 0 0,1-1 0,0 1 0,0-1-1,-1 1 1,1 0 0,0-1 0,-1 1 0,1 0 0,0 0 0,-1 0 0,0 0-1,1-1 1,-1 1 0,1 0 0,-1 0 0,0 0 0,1 0 0,-1 0 0,0 0-1,0 1 1,1 13 1004,1 0 0,3 15 0,-3-16-728,15 117 1360,-8-47-1115,-9-67-537,0-11-13,1-17-251,5-29-1338,2-1 0,1 1 1,2 1-1,17-41 0,-27 77 1617,1-1 0,-1 1 1,1 0-1,0 0 0,0 0 0,0 0 0,0 0 1,1 1-1,4-6 0,-5 7 256,0-1 0,1 1-1,-1 0 1,1 0 0,-1 0-1,1 0 1,-1 0 0,1 1 0,0-1-1,-1 1 1,1-1 0,0 1 0,3 0-1,-5 0-342,0 0-1,0 0 0,0 0 1,-1 1-1,1-1 1,0 0-1,-1 0 0,1 1 1,0-1-1,-1 0 1,1 1-1,0-1 0,-1 1 1,1-1-1,0 1 1,-1-1-1,1 1 0,-1-1 1,1 1-1,-1-1 0,1 1 1,-1 0-1,0-1 1,1 1-1,-1 0 0,0-1 1,1 1-1,-1 0 1,0 1-1,4 26 271,-4-20-182,1-2-36,1 22 130,0 0-1,-2 0 0,-5 41 1,5-68-182,0 0 0,-1 0 0,1 0 0,0 1 0,0-1 0,0 0-1,0 0 1,0 0 0,0 0 0,0 0 0,0 0 0,1 1 0,-1-1 0,1 1 0,-1-2-6,1 0 0,-1 1 0,1-1 1,0 0-1,-1 0 0,1 0 0,-1 0 0,1 0 0,0 0 1,-1 0-1,1 0 0,0 0 0,-1 0 0,1-1 0,0 1 1,-1 0-1,1 0 0,-1 0 0,1-1 0,-1 1 0,1 0 1,-1-1-1,1 1 0,-1-1 0,1 1 0,0-1 0,7-4-3,-1-1 0,0 0 0,0 0 0,0-1 0,-1 0 0,11-14 0,72-115-3222,-51 72-2864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14.28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0 257 18227,'0'0'2586,"5"28"-2540,-5-26-46,27 232 118,-21 147 103,-6-279-178,-1-101-29,1 0-1,0 1 1,0-1-1,0 0 0,0 1 1,0-1-1,1 0 1,-1 1-1,0-1 0,1 0 1,-1 1-1,1-1 1,-1 0-1,1 0 1,-1 1-1,1-1 0,0 0 1,0 0-1,1 2 1,-1-3 30,0 0 0,0 0 0,0 1 0,0-1 0,0 0 0,0-1 0,0 1 0,1 0 1,-1 0-1,0 0 0,0 0 0,0-1 0,0 1 0,-1-1 0,1 1 0,0-1 0,0 1 0,0-1 0,0 1 1,0-1-1,0 0 0,-1 1 0,1-1 0,0 0 0,-1 0 0,2 0 0,27-29 412,-1-1-1,-2-1 1,24-36 0,55-116-2207,-50 64 41,20-64-4995,32-72-3113,-53 140 22518,-54 121-12395,0-2 188,-16 177 1739,0 9-1453,16-188-776,0 0 0,0 0 1,0 0-1,1 0 0,-1 1 0,0-1 0,0 0 1,1 0-1,-1 0 0,1 0 0,-1 0 0,1 0 0,0 0 1,-1 0-1,1-1 0,0 1 0,-1 0 0,1 0 1,0 0-1,0-1 0,0 1 0,0 0 0,0-1 1,0 1-1,0-1 0,0 1 0,0-1 0,0 1 1,0-1-1,0 0 0,0 0 0,2 1 0,4 0 21,0 0 1,0-1-1,0 0 0,8-1 0,-2 1-14,12 0 7,-12 1-11,0-1 1,0 0-1,0-1 1,0-1 0,0 0-1,18-5 1,-15 1-1,0 0-1,1 1 1,-1 1 0,1 1 0,0 1 0,31-2 0,-47 4 1,0 1 0,0-1 0,0 0-1,0 0 1,0 1 0,0-1 0,1 1 0,-1-1 0,0 1-1,0-1 1,0 1 0,0 0 0,-1 0 0,1-1 0,0 1 0,0 0-1,0 0 1,0 0 0,-1 0 0,1 0 0,-1 0 0,1 0-1,0 2 1,12 31 125,-7-15-88,-3-7-29,0-1 0,-1 1 0,0 0 0,1 18 0,1 11 1,0 3 99,-1 1 0,-4 52 0,0-29 18,-2 93 597,-38 256-1,41-416-723,0 4 35,-1 0-1,0 0 0,0 0 0,0 0 1,-1 0-1,1 0 0,-1 0 0,0-1 1,-1 1-1,-4 7 0,6-11-38,0 0 0,0 0 0,0 0-1,0-1 1,1 1 0,-1 0 0,0-1 0,0 1 0,-1-1 0,1 1-1,0-1 1,0 1 0,0-1 0,0 0 0,0 0 0,0 0-1,-2 1 1,1-1-25,-1 0-1,1 0 1,-1-1-1,1 1 0,-1 0 1,1-1-1,-1 0 1,1 0-1,-1 1 1,1-1-1,0-1 0,0 1 1,-1 0-1,1 0 1,0-1-1,0 1 0,-3-4 1,-2-3-131,0 0 0,0-1 0,-5-8-1,3 4-55,-38-55-1608,3-7-2012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43.0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1 133 16523,'0'0'5265,"115"-10"-3689,-68-9-479,-1-1-401,7-5-344,-7 6-152,-4-1-136,-16 10 16,-5 0-160,-16 10 16,-26 20-1136,-10 14-1273,-16 1-7273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43.3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17931,'0'0'2409,"26"128"-1713,-16-73 560,-5-1-216,0 0-527,6-5-225,-6-10-120,0-9-168,-5-10 0,6-11-104,-1-4-921,5-34-2479,1-15 1767,-6-6-3392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43.7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0 192 13778,'0'0'2554,"22"-1"-2238,-5 1-180,1 0 98,1-1 1,-1 0-1,1-2 0,-1 0 1,0-1-1,22-8 0,113-56 1275,-104 44-1336,1 2 0,80-23 0,-118 42-158,0 1-1,1 1 1,24-1 0,-35 2-14,0 0 0,0 0-1,-1 0 1,1 0 0,0 1 0,0-1 0,-1 0 0,1 1 0,0-1 0,0 1 0,-1-1 0,1 1 0,-1 0 0,1 0-1,-1 0 1,1 0 0,-1 0 0,1 0 0,-1 0 0,3 3 0,-3-1 12,1 0 1,-1 1-1,0-1 0,1 0 0,-1 1 1,-1-1-1,1 0 0,0 1 0,-1-1 1,0 6-1,2 10 86,-2 1 1,0 0-1,-2-1 1,0 0-1,-1 1 1,-8 28-1,-70 159 217,65-170-196,1-4 429,0-1-1,-39 56 1,53-86-530,-1 0-1,0 0 1,0-1 0,0 1-1,0 0 1,0-1 0,0 1-1,0-1 1,0 0-1,0 0 1,-1 0 0,1 0-1,0 0 1,-1 0 0,1-1-1,-4 1 1,4 0-208,-1-1 0,0 0 0,1 0 0,-1 0 0,0 0 1,1 0-1,-1-1 0,0 1 0,1-1 0,-1 0 0,1 0 1,-1 0-1,1 0 0,-1 0 0,-2-2 0,-20-21-2569,7 6-77,-7-6-2911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44.0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 0 13898,'0'0'4556,"4"11"-4186,-1 1 16,-1-1 1,0 1 0,-1 0-1,-1 0 1,1 1 0,-3 14-1,1 7 99,1 0 64,1-5-166,-1-1 1,-2 1-1,-7 44 0,0-43-172,6-23-118,1 1-1,-1 1 1,2-1 0,-2 15 0,3-22-63,0-2-92,1-16-665,0 0 0,1 0 0,2 0 0,-1 0 0,10-24 0,-12 39 578,15-61-4573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44.42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183 0 17683,'0'0'4714,"0"23"-4343,-1 73 35,1-89-291,0-1 0,-1 1 0,1 0 0,-1 0 0,-3 10 0,0-4 106,-28 108 999,12-50-1049,17-57-190,-2 0 0,1 0 0,-2 0 0,-6 13 0,9-23-292,1 0 0,-1 0 0,0 0 0,0-1 0,-1 1 0,-6 5 0,7-7-293,0 0-1,0 0 1,0 0 0,0-1 0,-1 1 0,1-1-1,0 0 1,-1 0 0,1 0 0,-6 1 0,-12-2-6544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44.7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98 15739,'0'0'5657,"120"5"-3969,-68-5-447,0 0-417,0-9-352,-10-1-320,0-5-152,-11 0-48,-10 5-456,-16-9-1064,-5 9-1489,0-5-5977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45.1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131 0 20980,'0'0'2033,"0"19"-1368,0-8-623,0 19 7,-1 1 0,-1 0 0,-7 30 0,-3-17 23,-3 0 1,-26 57-1,-2 6-61,41-103-40,1 1-1,0-1 1,0 0 0,0 1 0,0-1 0,1 5 0,0-9 25,0 1 1,0-1-1,0 0 1,0 0-1,0 0 1,0 0-1,0 0 1,0 0 0,0 0-1,0 0 1,0 0-1,0 1 1,0-1-1,0 0 1,0 0-1,0 0 1,0 0-1,0 0 1,0 0-1,0 0 1,0 0-1,0 0 1,0 1 0,0-1-1,0 0 1,0 0-1,1 0 1,-1 0-1,0 0 1,0 0-1,0 0 1,0 0-1,0 0 1,0 0-1,0 0 1,0 0 0,0 0-1,1 0 1,-1 0-1,0 0 1,0 0-1,0 0 1,0 0-1,0 0 1,0 0-1,0 0 1,0 0-1,0 0 1,1 0 0,-1 0-1,0 0 1,0 0-1,0 0 1,0 0-1,0 0 1,0 0-1,10 0-27,-2 0 108,0 0 1,0 0 0,0-1-1,0 0 1,0 0 0,10-4-1,-3-1 109,-1-1 0,0-1 0,14-10 0,14-7 2,-42 24-194,1 1-40,1-1 0,-1 0 0,1 0-1,-1 1 1,0-1 0,1 1-1,0-1 1,-1 1 0,1 0 0,-1-1-1,4 1 1,-7 4-835,-7 8-299,-1 0 0,-16 15 1,21-22 704,-31 33-4948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45.4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0 192 15387,'0'0'6553,"141"-54"-5329,-89 20-583,-10-1-305,5 6-328,-16 4-8,-10 10-408,-21 30-4217,-11 10-585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46.0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0 188 10322,'0'0'6062,"19"-1"-4799,59-5 410,-71 5-1486,0-1 0,0 1 0,0-2 0,0 1 0,0-1 0,-1 0-1,1 0 1,-1 0 0,0-1 0,0 0 0,0-1 0,0 1 0,4-6 0,6-4 32,34-32 148,-27 24-343,-23 21-39,14-14 36,-13 14-62,-1 1 0,0-1-1,1 1 1,-1-1 0,0 1 0,1-1 0,-1 1 0,0-1 0,1 1 0,-1-1 0,0 0-1,0 1 1,0-1 0,0 1 0,0-1 0,0 0 0,0 1 0,0-1 0,0 1 0,0-1 0,0 0-1,0 1 1,0-1 0,0 1 0,0-1 0,0 1 0,-1-1 0,1 0 0,0 1 0,-1-1-1,1 0 1,-1 1-66,0-1-1,0 1 0,0 0 0,0 0 0,0-1 1,0 1-1,0 0 0,0 0 0,0 0 0,0 0 1,0 0-1,0 0 0,-2 1 0,-1-1-164,-55 0-169,59 1 437,-1-1 0,0 0 0,0 1 0,1-1 0,-1 1 0,0-1 0,1 1 0,-1-1 0,0 1 0,1-1 1,-1 1-1,1 0 0,-1-1 0,1 1 0,-1 0 0,1 0 0,0-1 0,-1 1 0,1 0 0,0 0 0,0-1 0,-1 2 1,-6 24-91,6-22 90,-9 42 275,2 1 0,2-1 1,-1 61-1,2 48 1160,5-153-1306,12-9 636,12-25-566,-2-1-1,-2 0 0,22-48 0,26-43-319,-60 109-40,-1 0 0,10-26 0,-12 27 17,1-1 0,12-20-1,-17 34 141,0 0 0,-1 0 0,1 0 0,-1 1-1,1-1 1,-1 0 0,1 0 0,-1 0 0,0 0 0,1 0-1,-1 0 1,0 0 0,0 0 0,0-2 0,1 1-6,3 2 14,-4 0 118,0 8-129,1 60 971,-11 231 685,-1-74-893,11-224-788,0-5-24,1-28-275,2 0 0,8-36 0,-1 11-980,1-31-2726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46.6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0 217 12562,'0'0'2673,"18"-11"-1304,57-35 146,104-50 2229,-147 82-3632,2 1 0,0 1 0,42-8 0,-64 18-75,1 1 0,-1 0 0,15 0 0,-26 2-29,0-1 0,0 0 0,0 1 0,0-1 0,1 1 0,-1-1 0,0 1 0,0-1 1,-1 1-1,1 0 0,0-1 0,0 1 0,0 0 0,0 0 0,-1 0 0,2 1 0,13 20 81,-7-11-75,-3-5 23,-1 0-1,1 1 1,-1-1 0,-1 1 0,1 0 0,-1 1 0,0-1-1,1 8 1,-1-1 45,-1 0-1,0-1 1,-1 24-1,5 73 39,-1-42-3,-5-60-109,40 578 2371,-38-564-2285,12 181 502,-14-201-502,-12-6 372,5-3-524,0 0-1,0-1 1,1 1-1,0-2 1,-6-10-1,2 3-138,-100-167-3909,58 94-1451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14.83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31 9281,'0'0'8686,"1"0"-8577,4 0-85,-4 0 8,-1 0-1,1 0 1,0 0 0,-1 0-1,1 1 1,0-1-1,-1 0 1,1 0 0,-1 1-1,1-1 1,0 0-1,-1 1 1,1-1-1,-1 0 1,1 1 0,-1-1-1,1 1 1,-1-1-1,1 1 1,-1-1 0,1 1-1,-1 0 1,0-1-1,1 1 1,-1-1-1,0 1 1,1 0 0,-1 1-1,1-1 157,2 4-95,0 0 0,-1 0 0,0 0 0,0 0 0,0 1 1,0-1-1,1 10 0,3 41 98,-5-41-74,0 73-23,-1-48 2226,0-34-3414,-1 6 868,0-1 0,-5 22 0,3-21 820,1 0 1,0 0-1,1 11 0,4-23-276,4 0-209,0-1-1,-1 1 1,1-2-1,0 1 0,-1-1 1,0 0-1,1 0 1,-1-1-1,10-5 1,5-5 99,28-22 0,-45 32-203,31-26-297,-1-2 0,-1-1 0,-2-2 0,-2 0 0,-1-2 1,29-48-1,-22 21-4162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46.9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0 139 11090,'0'0'9089,"23"-4"-7769,74-12-335,-84 13-781,1-1 0,-1 0-1,-1-1 1,1-1 0,13-7 0,12-5 118,25-7-149,-63 25-189,1 0 0,-1 0 0,0 0 0,0 0 0,1 0 0,-1 0 0,0 0 1,0 0-1,1-1 0,-1 1 0,0 0 0,0 0 0,1 0 0,-1 0 0,0 0 0,0-1 0,1 1 0,-1 0 0,0 0 0,0 0 0,0-1 0,0 1 0,1 0 0,-1 0 0,0-1 0,0 1 0,0 0 0,0 0 0,0-1 0,0 1 0,0 0 0,0 0 0,0-1 0,0 1 0,0 0 0,0-1 0,0 1 0,-8-10-1318,-15-3-4128,2 3-2128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47.3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120 0 13834,'0'0'7666,"-31"167"-7002,16-108-56,-1 1-80,0-6-303,1-10-81,4-5-144,1-14-96,5-15-641,5-25-3327,10-14-754</inkml:trace>
  <inkml:trace contextRef="#ctx0" brushRef="#br0" timeOffset="1">94 325 7601,'0'0'15868,"126"0"-15532,-111 0-192,1 0-144,-6 0-288,-31 5-5146,-5 15-9985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47.6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1 144 18579,'0'0'5834,"130"-35"-4658,-73 20-256,0 1-80,1-1-456,-1 0-360,-10 5-24,-11-5-1160,-15 1-1416,-15 4-3618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47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37 0 17667,'0'0'2944,"-5"20"-2711,-17 63-136,20-74-65,-1 0 0,2 0 0,-1 0 0,1 0 0,1 11 0,0-17-24,0-2 3,0 0-1,0 0 1,0 1-1,0-1 1,0 0-1,0 0 1,1 0-1,-1 1 1,1-1-1,-1 0 1,1 0-1,-1 0 1,1 0 0,-1 0-1,1 0 1,0 0-1,0 0 1,-1 0-1,1 0 1,0 0-1,0 0 1,0-1-1,0 1 1,0 0-1,0-1 1,0 1-1,1-1 1,-1 1-1,0-1 1,0 1-1,2-1 1,4 2 101,-1-2-1,1 1 1,0-1 0,11-1 0,-3 1 80,-3-1-14,0 0 0,0-1-1,0-1 1,0 0-1,0 0 1,13-7-1,27-7 16,-51 17-207,0 0 0,-1 0 1,1-1-1,-1 1 0,1 0 0,0 0 1,-1 0-1,1-1 0,0 1 0,-1 0 1,1 0-1,0 0 0,-1 0 0,1 0 0,0 1 1,-1-1-1,1 0 0,0 0 0,-1 0 1,1 0-1,-1 1 0,2-1 0,-2 2-44,-1-1 0,1 0 0,0 1 1,0-1-1,-1 0 0,1 1 0,-1-1 0,1 0 0,-1 1 0,1-1 0,-1 0 0,-1 2 0,-22 33-1187,-11 3-1462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48.3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126 183 16091,'0'0'4697,"104"-54"-3505,-52 24 24,-5-4-543,-5 4-345,-6 6-328,-10 14-16,-31 34-4305,-21 6-464</inkml:trace>
  <inkml:trace contextRef="#ctx0" brushRef="#br0" timeOffset="1">1 449 17699,'0'0'3633,"109"-55"-3353,-62 11-96,5 5-64,-10-1-16,-6 11-96,-10 4-8,-10 15-200,-11 6-400,-10 4-2961,-11 0-4064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48.7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37 261 14819,'0'0'2824,"-3"21"-2632,0-4-140,-17 132 900,10 71 1866,9-217-2723,1 1 0,0 0 0,0-1 0,1 1 0,-1-1-1,1 1 1,0-1 0,0 1 0,0-1 0,0 1 0,0-1-1,1 0 1,0 0 0,-1 1 0,1-1 0,0-1 0,1 1-1,-1 0 1,4 3 0,-5-5-39,0 0 0,1 0 0,-1-1-1,1 1 1,-1 0 0,0-1 0,1 1 0,0 0 0,-1-1-1,1 0 1,-1 1 0,1-1 0,0 0 0,-1 0 0,1 0-1,0 0 1,-1 0 0,3-1 0,-1 1-3,0-1 0,0 0 0,0 0 0,-1 0 0,1 0 0,0 0 0,-1 0 0,1-1 0,3-2 0,4-6-15,-1 0-1,0 0 1,-1-1-1,0-1 1,-1 1 0,11-25-1,-9 19-105,35-75-3114,-5-1 0,29-101 0,-54 149 1959,-3 16 1576,-2-1 0,-1-1 0,3-33 0,-6 28 5713,-5 39-5808,0 39 332,-16 371 2057,-10-33-2941,26-376-595,0-18-310,10-140-3613,-4 66-2960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49.25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0 172 17955,'0'0'3645,"18"-16"-3398,62-54-143,-71 63 44,0 0 1,0 0 0,1 0-1,0 2 1,0-1-1,0 1 1,1 0 0,0 1-1,0 1 1,0 0 0,16-3-1,-22 5-85,47-8 125,0 3 0,1 2 0,55 3 0,-108 1-186,1 0 1,0 1-1,0-1 1,0 0-1,0 0 1,0 1-1,0-1 0,-1 0 1,1 1-1,0-1 1,0 1-1,-1-1 1,1 1-1,0-1 1,0 1-1,-1 0 0,1-1 1,-1 1-1,1 0 1,-1-1-1,1 1 1,-1 0-1,1 0 0,-1 0 1,0 0-1,1-1 1,-1 1-1,0 0 1,1 1-1,0 5 48,1 0 1,-1 0-1,0 7 1,1 7-31,12 23 121,-11-33-21,-2 0 1,0 0-1,0 15 0,4 471 1095,-3 46-145,-3-291 366,1-252-1431,0 1 0,-1-1 0,1 0 0,0 0 0,0 0 0,0 0 0,0 0 0,0 0 0,0 1 0,0-1 0,0 0 0,-1 0 0,1 0 0,0 0-1,0 0 1,0 0 0,0 0 0,0 0 0,-1 0 0,1 1 0,0-1 0,0 0 0,0 0 0,0 0 0,0 0 0,-1 0 0,1 0 0,0 0 0,0 0 0,0 0 0,0 0-1,-1 0 1,1 0 0,0 0 0,0 0 0,0-1 0,0 1 0,0 0 0,-1 0 0,1 0 0,0 0 0,0 0 0,0 0 0,0 0 0,0 0 0,0 0 0,-1-1 0,1 1-1,0 0 1,0 0 0,0 0 0,0 0 0,0 0 0,0-1 0,0 1-2,-20-22-155,-74-117-2944,43 62-1162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49.6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45 17771,'0'0'8530,"135"-15"-7610,-93 10-288,-6-4-319,-4 4-201,-1 0-104,-21 0-8,1 5-345,-27 19-1607,-15 16 240,-6 4-3049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49.9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15307,'0'0'6646,"1"20"-5608,2 68-189,3 24 951,-6-111-1801,0-1 1,0 1 0,0-1 0,0 1 0,0-1-1,0 1 1,0-1 0,1 0 0,-1 1-1,0-1 1,0 1 0,0-1 0,0 1-1,1-1 1,-1 0 0,0 1 0,1-1 0,-1 0-1,0 1 1,0-1 0,1 0 0,-1 1-1,0-1 1,1 0 0,-1 0 0,1 1-1,-1-1 1,0 0 0,1 0 0,-1 0 0,1 1-1,0-1 1,0 0-26,0 0-1,1 0 1,-1 0-1,0 0 1,0 0-1,1-1 1,-1 1-1,0 0 1,0 0-1,0-1 1,1 1-1,-1-1 1,1 0-1,7-5-26,0 0-1,0 0 1,7-9 0,-11 10 38,0 0 0,0 1 0,1-1 0,-1 1 0,1 0 0,0 1 0,0 0 0,1 0 0,-1 0 0,0 0 0,11-2 0,-15 5 32,-1 0 0,1 0 0,-1 0 0,1 0 0,-1 0 0,1 0 0,-1 0 0,1 1 0,-1-1 0,1 1 0,-1-1 0,0 1 0,1-1 0,-1 1 0,0 0 0,1-1 1,-1 1-1,0 0 0,0 0 0,0 0 0,0 0 0,0 0 0,0 0 0,0 1 0,1 0 0,2 4 278,-1 1 0,0-1 0,0 1 0,2 8 0,7 15 977,-11-27-1184,1-1 0,0 1 0,0-1-1,0 1 1,0-1 0,0 0 0,0 0 0,0 0 0,1 0 0,-1 0 0,4 1 0,-5-2-85,1-1 1,-1 1 0,0-1 0,1 1 0,-1-1 0,1 0-1,-1 0 1,1 0 0,-1 0 0,0 0 0,1 0-1,-1 0 1,1 0 0,-1 0 0,1-1 0,-1 1-1,0-1 1,1 1 0,-1-1 0,1 1 0,-1-1-1,0 0 1,0 0 0,0 1 0,1-1 0,-1 0 0,2-2-1,1-2-101,1-1 0,0 0 0,-1 1 0,0-2 0,5-9 0,14-37-882,-18 39 628,22-59-2822,-5 8-3068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50.3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0 247 19260,'0'0'3512,"136"-30"-3008,-74-4-335,1-1 47,-6-4 24,-5 4-64,-10 6-112,-11 9 40,-10 5-96,-10 10-8,-6 0-88,-21 5-1353,-5 0-4536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32.81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0 257 9570,'0'0'7578,"21"-20"-6604,67-63-109,-56 54-659,-8 5 14,2 2 0,0 0 0,41-24 0,-64 44-223,12-6-26,-15 8 30,0 0 0,0 0 0,1 0-1,-1 0 1,0 0 0,0 0 0,1 0 0,-1 0 0,0 0 0,0 0 0,1 0 0,-1 0 0,0 0 0,1 0 0,-1 0 0,0 0 0,0 0 0,1 0-1,-1 0 1,0 0 0,0 0 0,1 1 0,-1-1 0,0 0 0,0 0 0,0 0 0,1 0 0,-1 1 0,0-1 0,0 0 0,0 0 0,0 0 0,1 1 0,-1-1-1,0 0 1,0 0 0,0 1 0,0-1 0,0 0 0,0 0 0,0 1 0,0-1 0,1 0 0,-1 0 0,0 1 0,0-1 0,0 0 0,0 0 0,-1 1-1,1-1 1,0 1 0,-2 46 524,-17 88 0,2-20-543,16-67-196,1-29 194,0-18 33,0 0 1,1-1 0,-1 1 0,0 0 0,1 0 0,-1-1-1,1 1 1,-1 0 0,1 0 0,-1-1 0,1 1-1,-1-1 1,1 1 0,0 0 0,-1-1 0,1 1-1,0-1 1,-1 1 0,1-1 0,0 0 0,0 1-1,-1-1 1,1 0 0,0 0 0,0 1 0,0-1-1,0 0 1,-1 0 0,1 0 0,0 0 0,0 0-1,1 0 1,29-2 264,-15-5-130,-2 1-11,-13 6-37,-10-6-329,-46-18-2527,25 7-1037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15.68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0 152 17467,'0'0'4977,"145"-50"-4049,-96 30-207,-6-1-353,-1 1-200,-9 0-8,-12 10-160,1 4-8,-17 1-184,-16 26-1225,-21 14-95,-6 1-5105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50.7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292 1 17555,'0'0'3841,"-52"152"-2353,36-78-495,-4 10-345,-12 4-328,1 1-208,0 0-104,-1-16 0,1-14-8,10-14-96,0-40-680,16-5-961,5-15-3416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51.0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0 13378,'0'0'12595,"93"124"-11411,-61-75 17,-6-5 63,-11-5-760,6-9-360,-16-15-144,1-1-1320,-27-14-3449,-5 0-3633</inkml:trace>
  <inkml:trace contextRef="#ctx0" brushRef="#br0" timeOffset="1">0 306 20124,'0'0'7497,"0"142"-7497,5-102 0,11-11-184,0-29-936,-1 0-1616,1-5-8979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51.7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0 168 18459,'0'0'4343,"18"-19"-3660,61-60-338,-67 67-283,0 2 0,24-17 0,-30 24-73,-1 0 0,1 0 0,0 1 0,0 0-1,0 0 1,8-2 0,6 3-109,-19 1 104,0 0 0,-1 0 1,1 0-1,-1 0 1,1 1-1,0-1 1,-1 0-1,1 0 1,-1 1-1,1-1 1,-1 0-1,1 1 0,-1-1 1,1 0-1,-1 1 1,1-1-1,0 1 1,-1 1-27,1 0-1,0 1 1,-1-1 0,1 0 0,-1 0-1,1 0 1,-1 0 0,0 1 0,0-1-1,0 0 1,-1 3 0,1 7 30,-1 1-13,-1-1 0,0 0 1,-1 0-1,0 0 0,-1 0 0,0 0 1,-9 15-1,-6 20-123,18-42 129,-1-1 0,1 1 0,0 0 0,0 0 0,0 0 0,1 0 0,-1 0-1,1 0 1,0 0 0,1 0 0,0 0 0,-1 0 0,1 0 0,1 0 0,-1 0 0,1 0-1,3 6 1,0-3 56,0-1-1,0 1 0,-1 1 0,0-1 1,-1 1-1,1-1 0,-2 1 0,1 0 1,-1 0-1,1 10 0,-2-5 2,-1-1 0,0 0 1,-1 1-1,-5 24 0,5-33-17,0 1 0,-1-1 0,0 1 1,0-1-1,0 0 0,-1 0 0,1 0 0,-1-1 0,0 1 0,-1 0 0,1-1 1,-1 0-1,0 0 0,-5 4 0,8-7-27,-1 0-1,1 0 1,-1 0 0,0 0-1,0 0 1,0-1 0,1 1-1,-1 0 1,0-1 0,0 1-1,0-1 1,0 0 0,0 0-1,0 0 1,0 0 0,0 0-1,0 0 1,0 0 0,0 0-1,0-1 1,0 1 0,0-1-1,1 0 1,-1 1 0,0-1-1,-2-2 1,-2 0-554,0-1 1,1-1-1,0 1 0,-1-1 0,-7-10 0,-9-10-5176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52.1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16819,'0'0'6341,"10"26"-5232,0-2-886,53 149 798,26 175-556,-87-338-490,0 4-184,1 0-1,1 0 0,5 14 0,-8-27 155,-1-1 0,0 1 0,0-1 0,0 1 0,1 0 0,-1-1 0,0 1 0,1-1 0,-1 1 0,1-1 0,-1 1 0,1-1 0,-1 1 0,1-1 0,-1 0 0,1 1 0,-1-1 0,1 0 0,-1 1 0,1-1-1,-1 0 1,2 1 0,-2-2-28,1 1 0,0 0 0,-1 0 0,1-1 0,-1 1 0,1 0 0,-1-1 0,1 1 0,-1-1 0,1 1 0,-1 0 0,1-1 0,-1 1 0,1-1 0,-1 1 0,0-1 0,1 0 0,-1 1 0,0-1 0,0 1 0,1-1 0,-1 0 0,0 0 0,11-35-2950,-1-12-1155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52.4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14075,'0'0'9946,"73"143"-9074,-57-84-128,-6 5-360,0 5-128,1-5-248,-6-10 0,0-10-8,0-19-112,-5-5-392,6-40-2177,-6-15 441,0-14-5378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52.8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32 17843,'0'0'2797,"20"-5"-2552,63-15-35,-74 18-173,-1 0 1,1 1-1,-1 0 1,1 0-1,-1 1 1,10 1-1,2 0 2,-18-1-38,-1 0-1,1 0 1,-1 1 0,1-1 0,-1 0-1,1 1 1,-1-1 0,1 1 0,-1-1-1,1 1 1,-1 0 0,0-1 0,1 1-1,-1 0 1,0 0 0,0 0-1,2 2 1,-1-1 45,0 0 0,0 1 0,-1 0 0,1-1 0,-1 1 0,1 0 0,-1 0 0,1 4-1,1 4 260,0 1 0,-2 0-1,2 18 1,-3-26-214,1 111 1065,-1-63-722,-1-14 42,-11 66 0,-16 36 175,17-89-572,10-48-73,-3 15 57,3-18-64,1 1-1,0-1 0,0 1 0,0-1 0,0 1 0,-1-1 0,1 1 0,0-1 1,-1 1-1,1-1 0,0 1 0,-1-1 0,1 1 0,0-1 0,-1 0 0,1 1 0,-1-1 1,1 0-1,-1 1 0,1-1 0,-1 0 0,1 0 0,-1 0 0,0 1 0,-2-4-124,-8-17-528,0-1 1,1 0-1,1-1 1,-7-24-1,7 21 68,-42-126-1459,45 128 2331,-3-4 2365,8 26-2598,1 1 0,0-1 0,0 1 0,0-1 0,0 1-1,0-1 1,0 1 0,0-1 0,0 1 0,0-1 0,0 1 0,0 0-1,0-1 1,0 1 0,1-1 0,-1 1 0,0-1 0,0 1 0,0-1 0,1 1-1,-1 0 1,0-1 0,0 1 0,1 0 0,-1-1 0,0 1 0,1 0 0,-1-1-1,0 1 1,1 0 0,-1-1 0,1 1 0,-1 0 0,1 0 0,19-9 28,-15 7 131,30-11 279,68-14 0,-82 22-491,-21 5-18,1 0 0,0-1 0,-1 1 0,1 0 0,-1 0 0,1-1 0,0 1 0,-1-1 0,1 1 0,-1 0-1,1-1 1,-1 1 0,1-1 0,-1 1 0,0-1 0,1 1 0,-1-1 0,1 1 0,-1-1 0,0 1 0,0-1 0,1 0 0,-1 1 0,0-2 0,1-15-739,-1 12 471,0-19-2476,0-1-3451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56.1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136 0 6313,'0'0'15290,"-1"11"-14776,-1 9-304,-1 0 0,-1 0-1,-9 29 1,-78 194 197,90-240-410,-3 5 10,0 0 1,1 0-1,1 1 0,-1 0 1,1-1-1,-1 17 1,3-25-11,0 0 0,0 0 0,0 1 1,0-1-1,0 0 0,0 0 0,1 0 1,-1 0-1,0 1 0,0-1 1,0 0-1,0 0 0,0 0 0,0 0 1,1 0-1,-1 0 0,0 1 0,0-1 1,0 0-1,0 0 0,1 0 1,-1 0-1,0 0 0,0 0 0,0 0 1,0 0-1,1 0 0,-1 0 0,0 0 1,0 0-1,0 0 0,0 0 1,1 0-1,-1 0 0,0 0 0,0 0 1,0 0-1,1 0 0,-1 0 0,0 0 1,3-1 3,3 2 77,1-1 0,-1 0 0,1-1 0,0 1 0,-1-1 0,1-1 1,-1 1-1,0-1 0,1 0 0,-1-1 0,0 1 0,6-5 0,98-69 828,-109 74-1022,1 1 1,0 0-1,0 0 0,0 0 0,0 1 0,0-1 0,5-1 1,-38 49-5272,6-13-3032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56.4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57 0 11002,'0'0'9699,"0"18"-9256,0 230 2742,-4-135-2028,-32 210 1,19-214-1136,23-181-3573,7 2 1208,-2-3-2186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56.79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 10658,'0'0'6290,"6"-6"-5632,-3 3-526,14-12 175,-16 15-287,-1-1-1,1 1 1,-1 0-1,1-1 1,-1 1 0,1 0-1,-1 0 1,1 0-1,-1-1 1,1 1-1,-1 0 1,1 0 0,-1 0-1,1 0 1,0 0-1,-1 0 1,1 0 0,-1 0-1,1 0 1,-1 0-1,1 0 1,-1 1 0,1-1-1,-1 0 1,1 0-1,0 0 1,-1 1 0,1-1-1,-1 0 1,0 1-1,1-1 1,-1 0 0,1 1-1,-1-1 1,0 1-1,1-1 1,-1 0 0,1 1-1,13 19 403,-11-15-403,1-1 1,-1 1-1,0 0 1,-1-1-1,1 1 0,2 8 1,-1 3 273,-1 0 1,-1 0-1,0 1 1,-1-1-1,-2 20 1,1-8 7,-5 53 671,-26 145 0,20-159-903,-1-10-22,-2 14 37,13-57-72,-1-13 8,0-10-24,1-111-2582,1 44-1890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57.1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126 252 10218,'0'0'10994,"-12"25"-10666,-40 87-249,40-86-27,2 1 1,0 0 0,2 0 0,-7 41 0,13-53-95,0-1 0,0 16 0,2-30 25,0 0 0,0 1 1,0-1-1,0 0 0,0 0 0,0 1 0,0-1 0,0 0 0,0 1 0,0-1 0,0 0 0,0 0 0,0 1 0,0-1 0,1 0 0,-1 1 0,0-1 1,0 0-1,0 0 0,0 1 0,0-1 0,1 0 0,-1 0 0,0 0 0,0 1 0,0-1 0,1 0 0,-1 0 0,0 0 0,0 0 0,1 1 0,-1-1 0,0 0 1,0 0-1,1 0 0,-1 0 0,0 0 0,1 0 0,11-3-335,-12 3 326,9-5-25,-2 0 1,1 0-1,-1-1 0,1 0 1,-2 0-1,1-1 1,8-10-1,-9 10 44,246-250 895,-8 70 1293,-243 186-2167,1-1-1,-1 1 0,1 0 1,-1-1-1,1 1 1,-1-1-1,0 1 0,0-1 1,0 0-1,0 0 1,0 1-1,0-1 0,0 0 1,-1 0-1,1 0 1,0 0-1,-1 0 0,0 0 1,0 0-1,1-4 1,-1 1-287,-1 0 0,1 0 0,-1 0 0,0 0 0,-1 0 0,1 0 1,-3-5-1,-14-24-4127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16.02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9962,'0'0'11778,"6"137"-11594,-6-102-128,0-4-56,0-26-512,5-5-1560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57.49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121 0 13618,'0'0'7370,"-6"133"-7266,6-79 32,0 0 104,6-14 464,9-6 96,11-14-167,0-15-201,6-5-80,4 0-64,-5 0-8,1-15-112,-6 0-168,-5 5 0,-21 5-248,-16 5-3385</inkml:trace>
  <inkml:trace contextRef="#ctx0" brushRef="#br0" timeOffset="1">1 630 17491,'0'0'4945,"140"-39"-4249,-87 9-71,4 1-233,-5-1-232,-10 5-56,-16 6-104,-26 9-1233,0 5-855,-16 5-4713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57.8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19508,'0'0'2776,"0"24"-2615,-1 15-131,3 100 413,-1-112-40,2 0 1,9 41 0,-10-58-327,1-1-1,0 0 0,0 0 1,1 0-1,0 0 0,1-1 1,-1 1-1,2-1 0,-1 0 1,12 11-1,-13-15-5,1 0 0,0 0 0,-1 0 0,2-1 0,-1 0-1,0 0 1,1-1 0,-1 1 0,1-1 0,0 0 0,-1-1 0,13 2 0,-9-2 17,0-1 0,0 0 0,0 0 0,0-1 0,0-1 0,0 1 0,16-6 0,2-4 26,0-1 0,-1-1 0,0-1 0,27-21 0,-21 15-75,-21 15-40,-1-2 0,0 1 0,0-1 0,-1-1 0,0 1 0,10-12 0,-18 17-64,0-1 0,0 1 1,0-1-1,0 1 0,0-1 0,-1 1 0,1-1 0,-1 0 1,1 1-1,-1-1 0,0 0 0,0 1 0,0-1 1,-1 0-1,0-4 0,0-7-693,-13-98-7178,8 53-1689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58.1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21 11642,'0'0'10122,"16"143"-8938,-11-84 65,5 0-393,-5-5-360,11 1-296,-5-6-152,4-10-48,1-9-408,-6-16-352,1-9-665,-1-10-303,-5-24-1153,-5-10-3232</inkml:trace>
  <inkml:trace contextRef="#ctx0" brushRef="#br0" timeOffset="1">110 145 14507,'0'0'8000,"26"-11"-7844,-6 2-64,149-56 995,-132 52-821,1 1 1,0 2-1,0 1 0,59-4 0,-84 12-253,-2 0-15,0 0 1,0 2 0,19 1-1,-28-2 3,0 1-1,0-1 1,0 1 0,0-1 0,1 1-1,-1 0 1,0 0 0,-1 0-1,1 0 1,0 0 0,0 0-1,0 0 1,-1 1 0,1-1-1,0 0 1,-1 1 0,0 0-1,1-1 1,-1 1 0,0 0-1,0 0 1,0 0 0,0 0-1,1 3 1,0 1 47,-1 1-1,0 0 1,-1-1 0,0 1-1,0 7 1,-1 5 77,1-9-72,-1 1 1,0-1 0,-1 1 0,0-1 0,-1 0-1,0 0 1,0 0 0,-1 0 0,0 0-1,-1-1 1,-9 15 0,0-4-43,1-1 0,-19 19-1,24-30-187,0 0-1,-1 0 0,0-1 0,0 0 1,-1 0-1,-17 8 0,2-5-2421,-50 14 0,28-13-3698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58.4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 55 20468,'0'0'2980,"21"-7"-2615,74-24-100,-79 27-225,1 0 0,-1 1 0,1 1 0,0 0 0,26 1 0,-32 1-42,-10 0 5,1 0-18,1 0-1,0 0 1,-1 0 0,1 0 0,0 0 0,-1 1-1,1-1 1,0 1 0,3 1 0,-5-1-12,-1 0 0,1-1 0,0 1 0,-1 0 0,1 0 0,-1 0 0,1 0 0,-1 0 0,1 0 0,-1 0 0,1 0 0,-1 0 0,0 0 1,0 0-1,0 0 0,1 1 0,-1-1 0,0 0 0,0 0 0,-1 0 0,1 0 0,0 0 0,0 0 0,0 0 0,-1 2 0,-2 6-53,1-1 0,-2 1 0,1-1 0,-1 0 0,0 0 0,-1 0 0,0 0 0,-11 13 0,15-19 69,-33 42-330,-2-1 0,-1-2-1,-2-2 1,-51 40 0,82-73 356,6-5 41,0 1-1,0-1 1,0 1 0,0 0-1,0-1 1,1 1-1,-1 0 1,0 0-1,0 2 1,2-4-27,0 0 0,0 1 1,0-1-1,0 0 0,0 0 0,0 0 0,0 0 1,1 0-1,-1 1 0,0-1 0,0 0 0,0 0 0,0 0 1,1 0-1,-1 0 0,0 0 0,0 0 0,0 0 1,0 0-1,1 0 0,-1 0 0,0 1 0,0-1 1,0 0-1,0 0 0,1 0 0,-1 0 0,0-1 1,0 1-1,0 0 0,1 0 0,-1 0 0,0 0 1,0 0-1,0 0 0,0 0 0,1 0 0,1 0 130,8-1-30,-1 0 0,1 0 0,-1-1 0,1 0 0,-1-1 0,0 0 0,0-1 0,0 0-1,9-5 1,14-10-35,30-24 1,-34 23-92,-16 12-13,3-2-231,0-1-1,20-19 0,-33 28 47,0 0 0,0-1 0,0 1-1,-1-1 1,1 1 0,-1-1 0,1 0 0,-1 1-1,0-1 1,0 0 0,1-4 0,-2 5-112,0 1 0,1-1 0,-1 1-1,0-1 1,-1 0 0,1 1 0,0-1 0,0 1 0,-1-1 0,1 1 0,-1-1 0,1 1 0,-1 0 0,0-3 0,-1 2-994,0 0 0,0 0 1,0 0-1,0 0 0,0 1 1,-4-3-1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8:58.8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47 1 16611,'0'0'4890,"0"19"-3572,-14 159-1228,-4-14 646,3 184-1,15-326-605,1 0 1,1 0-1,9 42 1,-10-57-87,1-1 0,0 0 1,0 0-1,0 0 0,1-1 1,0 1-1,0 0 0,1-1 1,-1 0-1,1 0 0,0 0 0,1 0 1,-1-1-1,1 1 0,0-1 1,0 0-1,0-1 0,11 6 1,-7-5 35,0-1 0,0-1 0,0 0 1,1 0-1,-1-1 0,16 0 0,1-1 118,33-4 0,-38 1-129,-1-2-1,1 0 1,-1-1 0,0-1-1,34-17 1,-7-1-77,49-35 0,-95 60-31,0-1-1,0 0 1,1 0 0,-1 0-1,0 0 1,0 0 0,0 0-1,0-1 1,0 1 0,0 0-1,0 0 1,-1-1 0,1 1-1,0-1 1,-1 1-1,1-1 1,-1 1 0,1-1-1,-1 1 1,0-1 0,0 1-1,1-1 1,-1 1 0,0-1-1,-1 1 1,1-1 0,0 0-1,0 1 1,-1-1 0,0-2-1,-2-2-405,0 0 0,0 0-1,0 0 1,-1 0-1,-6-7 1,7 9 4,-23-33-4608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9:03.4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16019,'0'0'8690,"47"0"-7946,-36 0-400,-1 0-8,-5 0-144,1 0-184,-1 0 184,-5 10-2360,-11-1-3177,-4 1-3265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9:04.12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5 124 8905,'-4'119'1436,"3"-96"8330,2-20-9527,-1 0 0,1-1 0,0 1 0,0 0 0,0-1 0,0 1 1,1 2-1,6 12-204,-1 13 38,-2 0 0,0 1 0,-2 0 0,-2 49 0,-1-49-68,1 1 0,1-1-1,1 0 1,11 39 0,-13-67 2,0 1 0,0-1 0,0 0 0,1 1 0,-1-1 0,1 0 0,0 0 0,0 0 0,1 0 0,-1 0 0,0 0 0,5 3 0,-4-4 38,-1-1-1,0 0 1,1 1 0,-1-1 0,0 0-1,1 0 1,-1-1 0,1 1 0,0 0 0,-1-1-1,1 0 1,0 0 0,-1 1 0,1-1-1,0-1 1,-1 1 0,1 0 0,4-2-1,-4 1-24,0 0 0,0 0 0,0 0 0,0-1 0,-1 1 0,1-1 0,-1 0 0,1 1 0,-1-1 0,0 0 0,4-4 0,21-30-88,-17 21-37,6-9-1387,0-2 1,17-37 0,-17 22-3839,-4 0-4126,-11 33 11186,2 1-1,-1 0 1,5-10-1,15-20 233,31-29-2750,-42 54 1329,-9 10-549,82-89 664,-67 74-12,0 2 1,1 0-1,27-16 0,162-101 2174,-202 128-2813,1 0-1,0 0 1,1 1 0,-1 0-1,1 0 1,-1 1 0,1 0-1,0 0 1,0 0 0,-1 1-1,9 0 1,-15 1 27,1 0 0,0 0 0,0 0 0,-1 0 1,1 1-1,0-1 0,-1 0 0,1 0 0,0 1 0,-1-1 0,1 1 0,-1-1 0,1 0 1,0 1-1,-1-1 0,1 1 0,-1-1 0,1 1 0,-1 0 0,0-1 0,1 1 1,-1-1-1,0 1 0,1 0 0,-1-1 0,0 1 0,0 0 0,1 0 0,-1-1 0,0 1 1,0 0-1,0 1 0,1 30 972,-2-21-844,2 17 70,-1-4 220,-3 36 0,2-52-358,0-1 1,-1 0-1,0 1 1,0-1-1,-1 0 1,0 0-1,0 0 1,-1-1-1,-4 8 1,3-6-55,3-5-35,1-1 0,-1 1 0,0 0 1,0-1-1,0 1 0,0-1 0,0 0 0,-1 1 0,1-1 0,-1 0 0,1-1 1,-1 1-1,0 0 0,-4 1 0,3-2-267,0 0 0,0-1 0,0 1 0,0-1 0,0 0 0,0-1 0,0 1 0,0 0 0,-5-2 0,-12-11-3749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9:04.4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10578,'0'0'13659,"93"138"-12875,-72-114-424,0 1-264,-5-10-96,-6 0-48,-5-6-504,-5 1-945,-10 0-1583,-16 0-4730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9:04.7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15643,'0'0'2631,"0"19"-2050,0-3-333,-1 1 57,1-1-1,1 0 0,1 1 0,0-1 1,1 0-1,6 18 0,0-4 463,1-1-1,1 0 1,21 36-1,-27-56-627,1-1-1,0 1 0,1-1 1,-1 0-1,2 0 0,-1-1 1,1 0-1,0 0 0,0-1 0,1 0 1,0-1-1,0 1 0,17 5 1,-11-6-10,1-1 0,-1-1 0,1 0 0,0-1 0,0-1 0,30-1 0,-32-1-50,37 0 165,-1-3-1,0-1 1,54-15 0,-68 12-181,170-36 656,-153 35-521,105-3-1,-124 12-414,-20 1-603,-29-4-568,-24-6-1203,-11-4-4064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9:15.6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178 0 13378,'0'0'10214,"0"6"-10499,0 21 254,-1-1 0,-2 1 0,0-1 0,-13 45 0,-8 0 172,-50 103 1,49-121-125,12-31 10,11-18-39,0-1 0,-1 0 1,2 1-1,-1-1 0,0 1 0,1-1 1,-1 1-1,1 0 0,-1 6 0,2-8-280,1-15-1585,1 4 1451,1-1 1,0 0-1,0 1 1,1 0-1,9-16 0,-1 6-525,21-28 0,-21 32 892,1 1 0,1 1 0,25-20 0,52-29 2107,-78 54-1478,182-113 3436,-109 77-3635,-72 38-349,-13 5-82,-4 4-279,-15 14-1176,-8 3-2333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16.36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559 0 12778,'0'0'8186,"21"142"-8170,-37-101 32,-6 0-48,-10 9-40,-5 1-352,-12 5-664,-10-1-825,-21 16-575,10-15-2129,11-10-3425</inkml:trace>
  <inkml:trace contextRef="#ctx0" brushRef="#br0" timeOffset="1">0 700 11282,'0'0'7513,"22"-8"-6632,71-29-154,-12 8 171,3-3-155,251-144 304,-327 171-1189,1 1 1,0 0 0,13-4-1,-133 52-3506,59-28-42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9:16.0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15011,'0'0'6857,"94"113"-6849,-89-98-8,1-5-296,-6-5-312,0 0-688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9:16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 0 12874,'0'0'7550,"-5"23"-6639,-13 78-103,5-19-112,-15 65-198,14-96-2916,15-54 1092,9-14 1245,0 1 1,2 1-1,-1-1 0,2 2 1,0 0-1,0 0 0,29-20 0,5 0 1753,66-34 0,-91 56-1503,0 2 1,37-12 0,-59 22-189,0 0 0,0 0 0,0 0 0,1 0 0,-1 0 0,0 0 0,0 0 0,0 0 0,0 0 0,0 0 0,1 1 0,-1-1 0,0 0 0,0 0 0,0 0 0,0 0 0,0 0 0,0 1 0,0-1 0,0 0 0,0 0 0,1 0 0,-1 0 0,0 1 0,0-1 0,0 0 0,0 0 0,0 0 0,0 0 0,0 1 0,0-1 0,0 0 0,0 0 0,0 0 0,0 0 0,-1 1 0,1-1 0,0 0 0,0 0 0,0 0 0,0 0 0,0 1 0,-2 7-915,-11 11-2544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9:16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271 0 16019,'0'0'6169,"120"0"-5937,-104 0-144,-11 0-88,-5 15-2768,-16 5-1193</inkml:trace>
  <inkml:trace contextRef="#ctx0" brushRef="#br0" timeOffset="1">0 438 15251,'0'0'4577,"104"-29"-3401,-72 9-400,4 0-392,-10 1-320,-5 4-8,-5-5-56,-6 5-368,-10 6-888,0-6-2985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9:17.0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162 1 11346,'0'0'5776,"-6"20"-5247,-46 131 295,31-89-820,-40 77 0,58-133-49,2-4 25,0-1 1,0 1-1,0 0 0,0 0 0,0-1 0,-1 1 1,1-1-1,-1 1 0,1-1 0,-3 2 0,2-1 150,10-4 560,1-2-226,0-1 1,0 0 0,14-11-1,2-2 66,135-83 455,-145 94-1041,-14 7 50,-1 0 0,0 0 0,0 0-1,0 0 1,0 0 0,0 0 0,0 0-1,0 0 1,0 0 0,0 1 0,1-1-1,-1 0 1,0 0 0,0 0 0,0 0 0,0 0-1,0 0 1,0 0 0,0 0 0,0 0-1,0 0 1,0 0 0,0 0 0,0 1-1,0-1 1,0 0 0,0 0 0,0 0-1,0 0 1,0 0 0,0 0 0,0 0 0,0 0-1,0 0 1,0 1 0,0-1 0,0 0-1,0 0 1,0 0 0,0 0 0,0 0-1,0 0 1,0 0 0,0 0 0,0 0-1,0 1 1,0-1 0,0 0 0,0 0 0,0 0-1,0 0 1,0 0 0,0 0 0,0 0-1,0 0 1,0 0 0,-1 0 0,1 0-1,0 0 1,0 0 0,0 1 0,-20 22-1033,18-21 960,-38 38-2840,-6 3-2397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9:17.3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1 301 14619,'0'0'6409,"125"-49"-5145,-63 14-63,11-9-281,5 0-456,-5 4-40,-5 1-424,-11 14 32,-20 6-32,-11 14-224,-16 5-488,-10 5-609,-26 29 145,-10-4-1728,-6-1-3834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9:17.7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178 1 16251,'0'0'4889,"7"28"-4060,-2-8-651,35 178 1265,-19 36 3,-21-193-1252,-1 43 263,1-75-370,-1 0 0,-1-1 1,0 1-1,0 0 0,-1-1 0,0 0 1,-4 9-1,4-12-49,1-1-1,-1 0 1,0 0 0,-1 0-1,1-1 1,0 1 0,-1-1-1,0 0 1,0 0 0,0 0-1,0 0 1,0-1-1,-1 1 1,1-1 0,-1 0-1,0 0 1,1-1 0,-1 0-1,0 0 1,-7 1 0,4-1-387,0-1 0,0 0 1,0 0-1,-1 0 0,1-1 0,0-1 1,0 1-1,0-1 0,0-1 1,0 1-1,-10-7 0,-15-9-4511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9:18.07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11146,'0'0'17612,"83"118"-17012,-46-83-376,-6-11-224,-5 1-360,-15-20-1089,-6-5-999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9:18.8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120 1 12346,'0'0'8834,"-1"0"-8255,-3 5-397,-1 0 1,1 1-1,-4 6 1,-1 1-123,1-2 89,2 1 0,-1-1 0,1 1 0,-5 15 0,9-21-77,0 0-1,0 0 0,1 0 0,0 0 0,0 0 0,0 0 0,1 1 0,0-1 0,0 0 0,1 1 1,1 7-1,-1-11-41,0 0 0,1-1-1,-1 0 1,1 1 0,0-1 0,0 0 0,0 0 0,0 0 0,0 0 0,0 0 0,0 0 0,1-1 0,-1 1 0,0-1-1,1 1 1,0-1 0,-1 0 0,1 0 0,3 0 0,-1 1 21,0 0 1,0-1-1,0 0 0,0 0 1,1 0-1,-1-1 1,0 0-1,1 0 0,9-1 1,-14 0-41,0 1 1,0-1-1,0 1 0,-1-1 1,1 0-1,0 1 1,0-1-1,-1 0 1,1 0-1,-1 1 1,1-1-1,-1 0 1,1 0-1,-1 0 0,1 0 1,-1 0-1,0 0 1,1 0-1,-1 0 1,0 0-1,0 0 1,0 0-1,0 0 0,0 0 1,0-1-1,-1-32 96,0 28-98,1 2-54,-1 0-1,1 0 1,-1 0 0,0 0-1,0 1 1,0-1 0,0 0-1,-1 1 1,1-1 0,-1 1-1,0-1 1,0 1 0,-1 0-1,1 0 1,0 0 0,-1 0-1,0 0 1,0 1-1,-4-4 1,0 2-632,0 0-1,0 1 1,0 0-1,0 0 1,0 1-1,-1 0 1,0 0-1,1 1 1,-9-1 0,-26 0-10434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40.5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 59 8809,'0'0'4242,"-1"2"-3385,-3 5 101,3-4 593,3-6 452,3-2-2007,-1 0 0,0 0 0,1 0 0,0 1 0,0 0 0,1 0 0,-1 0 0,1 1 0,0-1 0,0 1 0,0 1 0,0-1 0,0 1 0,10-2 0,4 0-9,-1 1 1,1 1-1,32 0 1,-52 2 12,1 0 0,-1 0 0,0 0 0,1 0 0,-1 1 0,0-1 0,0 0 0,1 0 0,-1 0 0,0 0 0,0 1 0,1-1 0,-1 0 0,0 0 0,0 1 0,1-1 0,-1 0 0,0 0 0,0 1 0,0-1 1,1 0-1,-1 0 0,0 1 0,0-1 0,0 0 0,0 1 0,0-1 0,0 0 0,0 1 0,0-1 0,0 0 0,0 1 0,0-1 0,0 0 0,0 1 0,0-1 0,0 0 0,0 1 0,0-1 0,0 0 0,-1 1 0,1 2-16,0 9-51,-1 0-1,-1 0 1,0-1-1,-1 1 1,0 0 0,-8 18-1,-37 68-938,36-75 731,2-5 91,-1 0 1,-1-1 0,0 0 0,-15 14 0,16-19 36,10-10 149,0 0 1,-1 0-1,1 0 1,0-1-1,-1 1 0,0 0 1,1-1-1,-1 1 1,0-1-1,0 0 1,0 0-1,0 1 1,0-1-1,0 0 0,0-1 1,-3 2-1,4-2 381,18-2 64,18-11 255,-5 0-7,2 2-1,63-14 1,-68 21-557,-14 3-86,-1 0-1,1-1 0,-1-1 0,18-6 1,-29 8-70,-1 0 1,0 0-1,1 0 0,-1 0 1,0 0-1,1 0 1,-1 1-1,0-1 0,0 0 1,0 0-1,0 0 1,0 0-1,0 0 0,0 0 1,0 0-1,-1 0 1,1-1-1,-1-3-114,0-6-333,-1 0-1,-1 1 0,0-1 1,0 1-1,-6-12 0,-11-17-4212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41.2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125 361 11210,'0'0'3309,"-6"14"-3580,-1 2 260,3-6 11,-1 0-1,1 0 1,1 0 0,0 1 0,0-1-1,1 1 1,-1 16 0,1 120 50,3-85-16,-1-43 46,1 0 0,2 0 1,-1 1-1,2-2 0,1 1 0,0 0 1,1-1-1,1 0 0,1 0 0,1-1 1,0 0-1,1-1 0,1 0 0,0 0 0,1-1 1,1 0-1,0-2 0,1 1 0,1-1 1,0-1-1,0-1 0,31 17 0,-27-18 54,0-1-1,1-1 0,-1-1 0,1-1 0,1-1 0,-1 0 1,1-2-1,34 2 0,-24-3-7,50-5 0,-68 1-96,0 0 1,0-1-1,-1 0 1,1-1-1,-1 0 1,19-10-1,-16 6 87,0 0-1,-1-1 1,1-1-1,-2 0 1,0-1-1,0 0 0,19-22 1,-6 0 47,-2 0-1,-2-1 1,-1-1 0,32-73 0,-49 97-143,-1 0 1,0-1-1,-1 1 1,0-1 0,0 1-1,-2-1 1,1 0 0,-2 1-1,1-1 1,-1 0-1,-1 1 1,0-1 0,-1 1-1,-7-21 1,-6-5 82,-2 0 1,-40-65 0,53 94-97,-18-29 59,-2 1 0,-57-63 0,61 78 23,0 1-1,-1 1 1,-2 2 0,1 0-1,-39-20 1,32 22 38,0 1 1,-1 2-1,-1 1 0,0 1 0,0 2 1,-1 1-1,1 2 0,-58-3 1,65 8-86,6 0-17,-25 2 0,38-1-25,-1 0-1,1 0 1,-1 1 0,1 0 0,0 1-1,0-1 1,-9 6 0,6-2-19,0 1-1,1 0 1,-1 0-1,2 1 1,-1 0-1,1 0 1,0 1-1,1 0 1,0 0 0,0 0-1,1 1 1,0 0-1,1 0 1,-4 15-1,0 2-267,1 1-1,1 0 1,2 0-1,-1 34 1,3 31-2301,2-16-2199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16.74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14051,'0'0'2029,"7"12"-1639,6 7-275,32 53 790,-42-65-823,0 0 1,-1 0 0,1 1-1,-2-1 1,1 0 0,-1 1-1,1 10 1,-2 59-1,-1-36 32,1 21 430,5 311 898,1 54-1023,3 74 445,-8-421-568,-1-104-612,-8-43 0,-32-146-5205,18 107-3229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42.2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157 345 7513,'0'0'3117,"-14"11"-2653,-44 35-145,47-37-145,1 0 1,1 1 0,-13 16-1,-5 6 1345,26-32-1334,1 1-153,-1-1 0,1 0 1,0 0-1,0 0 0,-1 0 0,1 1 0,0-1 0,0 0 0,-1 0 0,1 1 1,0-1-1,0 0 0,0 0 0,-1 1 0,1-1 0,0 0 0,0 1 1,0-1-1,0 0 0,0 1 0,0-1 0,0 0 0,0 1 0,0-1 0,0 0 1,0 1-1,0-1 0,0 1 0,11 0 479,1-2-302,1 0-1,-1-1 1,0 0 0,0-1 0,0-1 0,0 0 0,-1 0 0,1-1 0,-1 0-1,14-10 1,4-4 300,-1-1 0,36-34 1,134-149 691,-190 196-1194,-7 7-6,0-1 0,0 0 0,0 1 0,-1-1 0,1 0 0,0 1 0,0-1 0,0 0 0,-1 0 0,1 0 0,0 0 0,-1 0 0,1 0 0,-1 0 0,1 0 0,0-2 0,-13 3-273,6 0 45,1 0 0,0-1 0,0 0 1,-1 0-1,1-1 0,0 1 0,0-1 0,0 0 0,1-1 0,-1 1 0,0-1 1,1 0-1,-6-4 0,-2-4-456,0 0 1,1-1-1,-12-15 1,-9-16-2902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42.6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146 0 312,'0'0'15230,"0"7"-15116,1 202 216,-3 250-321,-11-273 421,7-141-223,-2 0-1,-15 48 0,18-76-196,-24 66 81,24-71-86,0-1 0,-1 0 0,-1 0 0,0 0 0,-8 9 0,4-11-185,8-10-186,1-8-403,2-14-1545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42.9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7089,'0'0'4928,"18"8"-3825,-9-4-909,126 49 2314,-72-36-1219,1-2 0,124 11 0,-165-24-1200,-14-2-70,0 1 0,0 0 0,1 0 1,-1 1-1,0 0 0,13 5 0,-22-7-27,1 1 1,0-1-1,0 1 1,0 0-1,0-1 1,-1 1-1,1 0 1,0-1-1,-1 1 1,1 0-1,-1 0 0,1-1 1,-1 1-1,1 0 1,-1 0-1,1 0 1,-1 0-1,0 0 1,1 0-1,-1 0 1,0 0-1,0 0 1,0 0-1,0 0 0,0 0 1,0 0-1,0 0 1,0 0-1,0 0 1,0 0-1,-1 0 1,1 0-1,0 0 1,-1 0-1,1-1 0,-1 1 1,1 0-1,-1 0 1,1 0-1,-1 0 1,0-1-1,1 1 1,-1 0-1,0-1 1,1 1-1,-1 0 0,0-1 1,0 1-1,0-1 1,0 1-1,0-1 1,1 1-1,-1-1 1,-2 0-1,-14 6-1734,-1-2-1,-34 5 0,6-7-7525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43.2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15931,'0'0'3753,"94"59"-3753,-89-59-144,5 0-1465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43.9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70 6793,'0'0'10022,"11"-5"-9083,18-9-501,-10 4-326,0 1 1,0 0 0,1 1-1,23-5 1,-42 13-127,0-1 1,-1 1-1,1 0 1,0 0-1,0 0 1,0 0-1,0-1 1,0 1-1,0 0 1,0 1-1,0-1 1,0 0-1,0 0 1,0 0-1,0 0 1,0 1-1,-1-1 1,1 0-1,0 1 1,0-1-1,0 1 1,0-1-1,-1 1 1,1 0-1,0-1 1,-1 1-1,1 0 1,0-1-1,0 2 1,0 0-36,-1 1 1,1-1-1,-1 1 1,1-1-1,-1 1 1,0 0-1,0-1 0,-1 5 1,1 7 54,0 8-47,-1-1 1,-1 1-1,-1-1 1,-6 25-1,5-24-134,0-1 0,2 1-1,1 40 1,1-61 169,0-1 0,0 1 1,0 0-1,1 0 0,-1 0 0,1 0 0,-1-1 1,0 1-1,1 0 0,0-1 0,-1 1 1,1 0-1,-1-1 0,1 1 0,0 0 0,-1-1 1,1 1-1,0-1 0,0 1 0,-1-1 0,1 0 1,0 1-1,0-1 0,0 0 0,-1 1 0,1-1 1,0 0-1,0 0 0,0 0 0,0 0 0,0 0 1,1 0-1,37 1 86,-28-2-76,-8 1 3,-1 0 1,0 1-1,1-1 0,-1 1 0,0-1 0,0 1 0,1 0 0,-1 0 0,0 0 1,0 0-1,0 0 0,0 1 0,0-1 0,-1 0 0,1 1 0,0 0 0,-1-1 0,1 1 1,-1 0-1,1 0 0,-1 0 0,0 0 0,0 0 0,1 0 0,-2 0 0,1 0 1,0 0-1,0 4 0,3 6 106,-2 0 1,1 0 0,0 24 0,-3-33-82,1 99 468,-1-100-491,0 0 1,0-1 0,0 1-1,0 0 1,0 0 0,-1 0-1,1-1 1,-1 1 0,1 0-1,-1 0 1,0-1 0,0 1-1,-1 2 1,1-3-10,0-1-1,0 1 0,0 0 1,0 0-1,0 0 1,0-1-1,-1 1 1,1 0-1,0-1 0,0 1 1,-1-1-1,1 0 1,0 1-1,-1-1 1,1 0-1,0 0 0,-1 0 1,1 0-1,-2 0 1,1 0-25,1 0 1,-1 0-1,0-1 1,1 1 0,-1 0-1,0-1 1,1 1 0,-1-1-1,1 0 1,-1 1-1,1-1 1,-1 0 0,1 0-1,-1 0 1,1 0-1,-2-2 1,-16-22-516,16 21 440,-24-44-1463,-4-1-939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44.2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7601,'0'0'4196,"3"14"-3914,11 46 32,-11-47-62,-2 1 1,0-1 0,0 1-1,-2 16 1,1 16 450,5 27-43,5 98 431,3 0-74,-7-89-330,-4-41-271,-2-41-419,0 0-1,0 0 1,0 1 0,0-1 0,0 0 0,0 0 0,0 1 0,0-1 0,0 0 0,0 0 0,0 1 0,0-1 0,1 0-1,-1 0 1,0 1 0,0-1 0,0 0 0,0 0 0,0 0 0,1 1 0,-1-1 0,0 0 0,0 0 0,0 0 0,0 0-1,1 1 1,-1-1 0,0 0 0,0 0 0,1 0 0,-1 0 0,0 0 0,0 0 0,0 0 0,1 0 0,-1 0 0,0 0-1,0 0 1,1 0 0,-1 0 0,0 0 0,0 0 0,1 0 0,-1 0 0,0 0 0,0 0 0,1 0 0,-1 0 0,0 0-1,0 0 1,1 0 0,-1 0 0,0 0 0,0-1 0,0 1 0,1 0 0,-1 0 0,0 0 0,0 0 0,0-1 0,0 1-1,1 0 1,-1 0 0,0-1 0,0 1 0,0 0 0,0 0 0,0-1 0,0 1-24,4-6-252,0 0 1,-1-1 0,0 1 0,0-1 0,-1 0 0,0 0-1,2-8 1,6-28-1628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44.6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11570,'0'0'3841,"3"2"-3620,0 2-186,0-1-1,-1 0 1,1 1 0,-1 0-1,0-1 1,0 1-1,0 0 1,0 0-1,0 0 1,1 8-1,1 6 131,1 25-1,0-7 145,9 121 998,1 4-782,-15-160-524,3 8-11,-2-8-108,1-8-159,-2-80-1811,0 34-540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44.9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12802,'0'0'3566,"11"4"-3506,37 10-45,-45-13-15,-1 0 0,1 0 0,-1 0 1,1 0-1,-1 0 0,0 1 0,0-1 0,1 1 0,-1 0 0,0-1 0,0 1 1,0 0-1,1 2 0,5 5 9,-1-1 22,0 0 1,0 1-1,-1 0 1,0 0 0,-1 0-1,0 1 1,0 0-1,-1 0 1,4 14-1,2 12 230,7 48-1,4 49 414,-19-115-548,0 1 0,0-1 0,-2 19 0,0-21 33,0-15-154,0-1 1,0 0-1,0 0 0,-1 1 1,1-1-1,0 0 0,0 0 0,0 1 1,0-1-1,0 0 0,0 0 1,0 1-1,0-1 0,-1 0 0,1 0 1,0 1-1,0-1 0,0 0 1,-1 0-1,1 0 0,0 0 0,0 1 1,0-1-1,-1 0 0,1 0 1,0 0-1,0 0 0,-1 0 0,1 0 1,0 0-1,-1 0 0,1 1 1,0-1-1,0 0 0,-1 0 0,-11-1-1,9 0-2,0 0-26,-1 0 0,1 0 0,0-1-1,0 1 1,-1-1 0,1 0 0,1 0 0,-1 0 0,0 0 0,0-1 0,1 1 0,-1-1 0,1 1 0,0-1 0,0 0 0,-3-6 0,-3-4-133,1 0 0,-9-22 0,11 21 126,0-1-1,1 1 1,1-1 0,0 0 0,-1-24-1,3 31 54,1-1-1,0 0 1,1 1-1,0-1 0,1 1 1,-1-1-1,2 1 1,-1 0-1,1-1 1,0 1-1,5-8 0,-6 13 6,1-1 0,-1 1-1,1 0 1,-1 0-1,1 0 1,0 0-1,0 1 1,0-1 0,0 1-1,1-1 1,-1 1-1,1 0 1,-1 1 0,1-1-1,0 1 1,4-2-1,4 1-712,-1 0-1,0 0 1,1 1-1,14 1 1,-15 0-5225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45.5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14227,'0'0'5260,"0"21"-5226,1 10-10,-3 90 87,-2-63-81,-1 40-5,5-97-30,0-1 0,1 1 1,-1-1-1,0 0 0,1 1 1,-1-1-1,0 1 0,1-1 1,-1 0-1,1 1 0,-1-1 1,1 0-1,-1 1 0,1-1 1,-1 0-1,1 0 1,-1 1-1,1-1 0,-1 0 1,1 0-1,-1 0 0,1 0 1,-1 0-1,1 0 0,0 0 1,-1 0-1,1 0 0,-1 0 1,1 0-1,-1 0 0,2-1 1,19-2 9,-14 1 11,0 0-1,-1-1 1,1 0 0,-1 0 0,0 0 0,8-6 0,32-29 80,-26 20-62,16-13 85,-20 15-78,2 1 0,0 1 0,0 1 0,26-14 0,-42 25-49,12-3-23,-14 5 21,1 0 0,-1 0-1,0 0 1,1 0 0,-1 0 0,0 0 0,1 0 0,-1 1 0,0-1 0,1 0 0,-1 0 0,0 0 0,0 0 0,1 0 0,-1 1 0,0-1 0,1 0 0,-1 0-1,0 0 1,0 1 0,1-1 0,-1 0 0,0 0 0,0 1 0,1-1 0,-1 0 0,0 0 0,0 1 0,0-1 0,0 0 0,0 1 0,1-1 0,-1 0-1,0 1 1,0-1 0,0 0 0,0 1 0,0-1 0,0 0 0,0 1 0,-1 10-431,0-1 1,0 1-1,-1-1 1,0 1-1,-1-1 1,0 0-1,-1 0 0,-5 11 1,-25 38-9266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45.9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12706,'0'0'3062,"6"26"-2876,34 166 86,34 251 2685,-69-401-2936,-3-33-89,-1-8-76,1-9-124,-1-73-1270,-1 46 680,0-42-1932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17.10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296 1 7433,'0'0'12075,"-32"122"-11187,10-87 64,1 6-344,-1 4-312,-5 6-224,0 0 0,-5-1-72,5 1-120,1-10-272,4-11-384,6-25-568,5-5-649,1 0-3448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46.3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30 11090,'0'0'4212,"7"-5"-3770,21-18-256,-28 22-182,0 1-1,0 0 1,1 0 0,-1 0 0,0 0 0,1 0 0,-1 0 0,0 0 0,1-1 0,-1 1 0,0 0 0,1 0-1,-1 0 1,0 0 0,1 0 0,-1 1 0,0-1 0,1 0 0,-1 0 0,0 0 0,1 0 0,-1 0 0,0 0-1,1 1 1,-1-1 0,0 0 0,0 0 0,1 0 0,-1 1 0,0-1 0,0 0 0,1 0 0,-1 1 0,0-1-1,0 0 1,0 0 0,1 1 0,-1-1 0,0 0 0,0 1 0,0-1 0,0 0 0,0 1 0,0-1-1,0 0 1,0 1 0,0-1 0,0 0 0,0 1 0,0-1 0,1 2 9,7 12 5,-1 1 1,0 0 0,-1 0-1,7 30 1,3 78 104,10 74 49,0-1 593,-6-22 817,-19-163-1452,-2-9-57,-1-10 68,-42-120-2250,18 52-1433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46.6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1 375 11026,'0'0'1903,"6"19"-1510,20 65-6,-17-51-206,1-3-32,-9-28-147,-1-1 0,1 1-1,0-1 1,0 0 0,0 1-1,0-1 1,0 0 0,0 0 0,0 0-1,0 0 1,1 0 0,2 2-1,-3-2-12,0-1 0,0 1 0,0-1-1,1 1 1,-1-1 0,0 0 0,0 1-1,0-1 1,1 0 0,-1 0 0,0 0-1,0 0 1,1 0 0,-1 0-1,0 0 1,0 0 0,1-1 0,-1 1-1,0 0 1,0-1 0,0 1 0,1-1-1,-1 0 1,1 0 0,2-2-5,0 0-1,0 0 1,-1-1 0,6-6 0,-4 5 24,47-53-21,109-113 1029,6 23 614,-73 67-908,-37 35-565,-49 37-118,-7 7 214,-30 3 76,9-1-1064,1 0 1,-1-1-1,-22-4 1,5-4-3494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46.99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10658,'0'0'2264,"2"26"-1785,6 84 128,11 51 611,-16-145-1090,0 0 80,0 0 0,8 20 1,-10-32-111,0-1 1,1 1 0,-1-1-1,1 1 1,0-1 0,0 0-1,0 0 1,0 1 0,1-2 0,-1 1-1,1 0 1,0 0 0,0-1-1,6 5 1,-6-6-5,0-1 0,-1 1-1,1 0 1,0-1 0,0 0 0,0 0 0,0 0-1,0 0 1,5-1 0,1 0 312,69 1 314,-78 9-1864,-3 1 652,0 0-1,-1 0 1,0-1-1,0 1 1,-1-1-1,-9 14 1,-10 20-4173,2 6-5218</inkml:trace>
  <inkml:trace contextRef="#ctx0" brushRef="#br0" timeOffset="1">79 739 3272,'0'0'13787,"110"-5"-13123,-84-15-192,0 0-288,-11 5-24,-4 11-48,-27 4-592,-10 0-904,0 0-3633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47.3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14147,'0'0'2557,"1"24"-2526,7 79 24,-4-59-37,2 0 1,15 53-1,-14-70-11,-3-7-2,12 31-1,-13-44 55,1 0-1,-1 0 1,1-1-1,0 1 1,1-1 0,-1 0-1,11 10 1,-11-11 100,0-1 1,0 0-1,1 0 1,0-1-1,-1 0 1,1 1-1,0-1 1,1-1-1,-1 1 1,0-1-1,1 0 1,-1 0-1,12 2 1,13 0 372,46 1 1,-62-5-402,-1 0 0,1-1 1,-1-1-1,1-1 1,25-7-1,-3-5 180,0-1 0,62-38 0,-68 38-211,-29 16-100,-1 0 0,0 0 0,0 0 0,0 0 0,0 0 0,0-1 0,1 1 0,-1 0 0,0 0 0,0 0 0,0 0 0,0 0 0,0-1 0,0 1 0,0 0 0,0 0 0,0 0 0,1 0 0,-1-1 0,0 1 0,0 0 0,0 0 0,0 0 0,0-1 0,0 1 0,0 0 0,0 0 0,0 0 0,0 0 0,0-1 0,-1 1 0,1 0 0,0 0 0,0 0 0,0 0-1,0-1 1,0 1 0,0 0 0,0 0 0,-7-9-19,-5-2-225,-26-17-1,1 0-1280,-15-19-2999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48.2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9578,'0'0'6390,"1"9"-4466,2-3-1571,-1 0 0,1-1 0,1 1 0,4 5 0,2 5-185,-2-3-136,-2-5-20,-1 1 0,0 0 0,-1 1 0,5 11 0,1 9 16,-2 1 0,0-1 0,-2 1-1,-2 1 1,2 40 0,-6 121-28,0-187-2,0-3-1,0 0 1,0-1-1,0 1 0,0 0 1,0 0-1,-1-1 1,1 1-1,-1 0 1,0-1-1,-2 6 0,3-8-3,0 0 0,0 0 0,0 0-1,0 0 1,-1 1 0,1-1-1,0 0 1,0 0 0,0 0 0,0 0-1,-1 0 1,1 0 0,0 0-1,0 0 1,0 0 0,-1 0 0,1 1-1,0-1 1,0 0 0,0 0 0,-1 0-1,1 0 1,0 0 0,0-1-1,-1 1 1,1 0 0,0 0 0,0 0-1,0 0 1,-1 0 0,1 0-1,0 0 1,0 0 0,0 0 0,0 0-1,-1-1 1,1 1 0,0 0 0,0 0-1,0 0 1,-4-3-358,1 0-1,0 0 1,-1 0 0,1 0-1,1 0 1,-1 0 0,0-1-1,1 1 1,0-1 0,0 0-1,-2-5 1,-16-33-6483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48.5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1 183 15811,'0'0'2925,"21"-3"-4270,72-15 361,-87 16 848,-1 0 0,1 0 0,-1 0 0,0-1 0,0 1 0,0-1 0,0-1 0,7-6 0,22-19-920,39-31-1034,-64 54 1938,0 0-1,0 0 0,0 1 0,1 1 0,-1 0 0,19-5 0,-28 8 180,1 1 0,0-1 0,0 1 0,0 0 0,0 0 0,0-1 0,0 1-1,0 0 1,0 0 0,0 0 0,0 0 0,0 0 0,0 0 0,0 0 0,0 1-1,0-1 1,0 0 0,0 0 0,0 1 0,0-1 0,0 1 0,0-1 0,1 1-1,-1 1 133,-1 0-1,1 0 1,-1 0-1,1-1 0,-1 1 1,0 0-1,1 0 1,-1 0-1,0 0 0,0 0 1,-1 2-1,1 0 3,0 7 15,-2-1 0,1 0 0,-1 1 0,-1-1 0,0 0 0,0 0 0,-1 0 0,0-1 0,-6 10 0,-3 4-236,-2 0 0,-28 34 0,-72 66-3711,62-73-2631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48.9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1 335 12218,'0'0'3104,"22"-11"-2224,4-2-635,-2 1-10,-1-1 1,0 0-1,37-30 0,-8 1 43,78-59 120,-104 83-376,1 1 1,1 1-1,36-14 1,-60 28-26,-3 2 1,1-1 0,-1 1 0,1-1-1,-1 1 1,1-1 0,-1 1 0,1 0 0,-1 0 0,2 0 0,-2 0 4,-1 0 1,0 0-1,0 1 1,0-1-1,0 0 0,0 1 1,0-1-1,0 0 1,0 1-1,0-1 1,0 0-1,0 1 1,0-1-1,0 0 1,0 0-1,0 1 1,-1-1-1,1 0 1,0 1-1,0-1 1,0 0-1,0 1 0,0-1 1,-1 0-1,1 0 1,0 1-1,-9 13 6,0-1 0,-11 13 0,-8 12-14,-15 25 108,3 1 1,2 3-1,4 1 1,-35 96 0,61-140-97,4-17-26,1 1 0,1-1-1,-1 1 1,1 0 0,1 0-1,-2 9 1,3-14-393,5-18-1043,37-98-1015,-21 54-1386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49.3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12002,'0'0'4437,"4"9"-3960,0-2-367,0 0-37,-1 0 1,0-1-1,0 1 0,-1 0 1,0 1-1,0-1 0,1 13 0,-1 160 1708,-3-97-1510,2-74-261,0-1 0,0 0-1,0 0 1,1 1 0,1-1 0,-1-1-1,5 9 1,1 6 35,-5-15-39,0-1 1,1 1 0,0-1 0,6 9-1,8 13 10,-16-25-10,0 0 1,0 0-1,1-1 0,-1 1 0,1 0 1,0-1-1,-1 0 0,1 0 0,0 1 1,0-2-1,1 1 0,-1 0 0,0-1 1,1 1-1,-1-1 0,1 0 0,-1 0 1,5 0-1,8 2 57,0-1 0,28-1 0,95-4 247,-109 0-227,-1-1 0,48-12 0,-54 10-3,-10 4-25,0-2 1,0 0-1,-1 0 0,0-1 1,1 0-1,17-12 1,-28 16-48,-1 0 1,0 0-1,1-1 1,-1 1-1,0 0 1,0 0-1,0-1 1,0 1-1,0-1 1,0 1-1,0-1 1,-1 0-1,1 1 1,0-1-1,-1 0 1,1 1-1,-1-3 1,1-3-3,-1-1 0,-1 1 0,0 0 1,-1-9-1,-11-49-396,-24-73 1,-3 14-2072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50.2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71 0 11282,'0'0'5838,"2"0"-5707,0 0-124,-1 1-1,1-1 1,0 1 0,-1 0-1,1-1 1,-1 1 0,1 0-1,-1 0 1,0 0 0,1 0-1,-1 0 1,0 0 0,0 1-1,1-1 1,-1 0-1,0 1 1,0-1 0,-1 0-1,1 1 1,0-1 0,0 1-1,-1-1 1,1 1 0,0 2-1,1 2-6,0 0-1,0 0 1,-1 0-1,0 0 1,0 1-1,0 6 1,-1 14 7,1 4 26,-2 0 0,-1 0 1,-6 32-1,-95 331 1210,103-450-3568,9 11 168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50.5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12562,'0'0'5149,"2"13"-4793,4 26-122,13 111 449,-14 89 638,-5-190-1270,2-38-570,2-23-1882,-1-16-653,-2-10-918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17.43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13706,'0'0'6631,"20"17"-6063,68 54-54,-73-59-276,1-1 0,23 13 0,-18-11 12,-8-5-118,119 68 794,-102-60-799,2-1 0,46 14 0,112 18-149,-181-45-282,34 8 393,-40-9-537,-1 0 0,1 0 0,0 0 0,0 1 0,-1-1 0,1 1 0,-1 0 0,0-1 0,1 1 0,-1 0 0,0 0 0,2 3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50.9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0 291 13706,'0'0'4089,"136"-89"-2808,-84 55-521,0 4-392,-11 0-280,-9 6-16,-6 9-64,-11 5-8,-9 5-120,-22 5-544,-20 10-1089,-1 0-351,1 0-857</inkml:trace>
  <inkml:trace contextRef="#ctx0" brushRef="#br0" timeOffset="1">120 0 8265,'0'0'6725,"3"21"-5972,-1-12-662,4 30 235,-1 0-1,0 41 1,-5-70-219,-3 142 1412,0-110-1091,-12 67 0,10-89-401,0 0-1,-15 37 0,14-47-287,3-10-488,-1-14-2075,0-9-3184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51.2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0 680 12658,'0'0'5401,"125"138"-4096,-83-99-473,-5 5-280,-6-4-208,-10-16-240,0-4 16,-16-10-120,0-10-352,-10-45-336,-16-9-760,-5-20-7130</inkml:trace>
  <inkml:trace contextRef="#ctx0" brushRef="#br0" timeOffset="1">256 1 17451,'0'0'4001,"73"128"-4057,-63-69-1112,-5-10-4537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51.9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11482,'0'0'8050,"18"1"-7651,-3 0-348,0 0 1,25 5-1,-39-6-47,0 1 0,1-1 0,-1 1 0,0-1 0,0 1-1,0-1 1,0 1 0,0 0 0,0-1 0,0 1 0,0 0 0,0 0-1,0 0 1,0 0 0,-1 0 0,1 0 0,0 0 0,0 0 0,-1 0-1,1 0 1,-1 0 0,1 0 0,-1 0 0,0 1 0,1-1 0,-1 0-1,0 2 1,1-2-1,3 22 6,-1 0 1,-1 1-1,-2 38 1,0-32-56,-3 24-269,-9 56 1,7-76 79,5-34 220,0 0-1,0 1 1,0-1-1,-1 0 1,1 1-1,0-1 1,0 1-1,0-1 1,0 0-1,0 1 1,0-1-1,0 1 1,0-1-1,0 0 1,0 1-1,0-1 1,0 0-1,1 1 1,-1-1-1,0 1 1,0-1 0,0 0-1,0 1 1,1-1-1,-1 0 1,0 1-1,0-1 1,1 0-1,-1 1 1,0-1-1,1 0 1,-1 0-1,0 0 1,1 1-1,-1-1 1,0 0-1,1 0 1,-1 0-1,0 1 1,1-1-1,-1 0 1,1 0 0,-1 0-1,0 0 1,1 0-1,-1 0 1,1 0-1,-1 0 1,0 0-1,1 0 1,-1 0-1,1 0 1,-1 0-1,0-1 1,1 1-1,23-11-140,-22 10 173,26-17 85,26-23 1,7-5 62,94-61 327,-151 104-479,-2 2-10,0-1-1,0 1 0,0-1 1,0 1-1,0 0 0,0 0 1,0 0-1,0 0 0,1 0 1,-1 1-1,3-2 0,-4 2-211,-12 0-2153,-4 0-1446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52.2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121 0 13418,'0'0'2005,"-3"26"-1170,-25 180-137,-45 220 1249,71-412-2212,-9 53 566,8-19-4069,4-54 3560,-1 1 1,1-1-1,1 0 0,-1 1 1,1 0-1,0-1 0,1 1 1,-1 0-1,5-7 1,2-5-241,13-32-1501,-1 4-1084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52.61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1 115 4961,'0'0'7397,"15"-15"-6399,49-49 102,-59 58-685,1 0 1,-1 1-1,13-9 0,-17 13-347,0 1 0,1-1-1,-1 1 1,0-1 0,0 1 0,1 0-1,-1-1 1,0 1 0,1 0-1,-1 0 1,0 0 0,1 0 0,1 0-1,9 1 300,-12-1-350,1 0-1,-1 1 0,1-1 0,-1 0 0,0 0 1,1 1-1,-1-1 0,1 0 0,-1 1 1,0-1-1,1 1 0,-1-1 0,0 0 0,1 1 1,-1-1-1,0 1 0,0-1 0,1 1 1,-1-1-1,0 1 0,0-1 0,0 1 0,0-1 1,0 1-1,0-1 0,0 1 0,0-1 1,0 1-1,0-1 0,0 1 0,0-1 0,0 1 1,0-1-1,0 1 0,0 5 108,2 12 56,0 0-1,-1-1 1,-1 1 0,-1 0-1,-1 0 1,-3 17-1,-8 15-116,-34 81 0,44-123-302,-1-1 0,0 1 0,0-1 1,-1 0-1,0 0 0,0 0 0,-10 9 1,13-14-74,0 0 1,0-1-1,0 1 1,0 0 0,0-1-1,0 1 1,-4 1 0,3-3-505,0 1 0,-1 0 0,1-1 0,0 0 0,-5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52.94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0 665 11202,'0'0'5128,"19"14"-4907,5 4-133,96 63 577,-39-33 569,3-3-1,94 34 0,-24-20-857,-151-59-417,-2 0-9,0 1-1,-1-1 1,1 0 0,0 0-1,0 0 1,0 1 0,0-1-1,0 0 1,0 1 0,-1-1-1,1 1 1,0-1 0,0 1-1,0 0 1,-1-1 0,1 1-1,0-1 1,-1 1 0,1 0-1,-1 0 1,1 0 0,-1-1-1,1 1 1,-1 0 0,0 0-1,1 0 1,-1 0 0,0 0-1,1-1 1,-1 3 0,0-3 6,0 0 1,0 0 0,0 1 0,0-1-1,0 0 1,0 0 0,0 0 0,0 0-1,0 1 1,0-1 0,0 0 0,0 0-1,0 0 1,0 0 0,-1 0 0,1 1-1,0-1 1,0 0 0,0 0 0,0 0-1,0 0 1,0 0 0,0 0 0,0 0-1,-1 1 1,1-1 0,0 0 0,0 0-1,0 0 1,0 0 0,0 0 0,-1 0-1,1 0 1,0 0 0,0 0 0,0 0-1,-1 0 1,-16 1-2697</inkml:trace>
  <inkml:trace contextRef="#ctx0" brushRef="#br0" timeOffset="1">302 0 19052,'0'0'3016,"120"50"-3280,-109-26-440,-1 6-1865,-5-15-8265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53.4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14875,'0'0'3704,"57"158"-2919,-36-104-273,5 0-256,-5-5-136,-1-5-80,-9-14-40,5-5 0,-11-20-408,-5-30-3713,0-10 1432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53.7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0 300 10354,'0'0'6413,"23"-19"-6097,3-3-178,17-15 233,60-38 0,-61 47 35,2 1 1,58-25-1,-85 44-355,1 2 0,0-1 0,1 2 0,0 1 0,0 0 0,0 1 0,0 1 0,0 1 0,25 2 0,-42-1-36,0 0 1,1 1-1,-1-1 1,0 1-1,1 0 1,-1 0-1,0 0 1,0 0-1,0 0 1,0 0-1,0 0 1,0 1-1,0-1 1,0 1-1,0-1 1,-1 1-1,1 0 1,-1 0-1,1 0 1,-1 0-1,0 0 0,0 0 1,2 2-1,0 6 31,1-1 0,-1 1 0,-1-1 0,2 14 0,0 9 24,-2 0 0,-1 37 0,-2-37-32,2-8-40,-2 0-1,0 0 1,-2 0 0,0 0-1,-11 35 1,10-43-121,-2 0-1,-13 28 1,17-41 18,0 1 0,0 0 0,0-1 0,-1 0 0,1 1-1,-1-1 1,0 0 0,0 0 0,0-1 0,-1 1 0,1-1 0,-1 1-1,1-1 1,-1 0 0,0 0 0,-7 2 0,-16 1-2131,1-4-3152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54.11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1 123 7665,'0'0'9814,"21"-11"-9445,134-66 147,-137 68-455,25-8 0,-37 15-74,0 0-1,0 1 1,0-1 0,0 1-1,0 1 1,0-1-1,0 1 1,9 1 0,-14-1 8,-1 0 1,1 0 0,-1 0-1,1 0 1,0 0-1,-1 1 1,1-1 0,-1 0-1,1 0 1,-1 1 0,0-1-1,1 0 1,-1 0-1,1 1 1,-1-1 0,1 1-1,-1-1 1,0 0 0,1 1-1,-1-1 1,0 1 0,1-1-1,-1 1 1,0-1-1,1 2 1,0 14-37,-2-9 29,1 2 7,0 1 1,-1-1-1,0 1 0,0-1 0,-1 1 1,-1-1-1,0 0 0,-7 17 0,-19 30-1695,-40 57 0,16-37-6119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54.4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0 345 11522,'0'0'3689,"120"-114"-2761,-68 55-384,0 10 392,-5 5-240,-10 4-255,-11 21-185,-5 4-168,-16 10-88,-16 5-545,-15 0-1031,0 0-4409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18.61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226 1 18259,'0'0'3873,"5"55"-3737,-5-19-120,-10 4-16,-6 11-24,-17 15-536,1 0-1168,0 0-889,-11 10-599,5-20-1978,12-16-3750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12:58:54.8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13394,'0'0'4488,"6"21"-4348,2 6-108,30 114 104,-24-76-84,7 76 1,-6 70-23,-3-35-33,-11-166 6,4 48 18,18 82-1,-19-124-21,1 1 0,0 0 0,1-1 0,1 0 0,0-1 0,2 1-1,-1-2 1,2 1 0,16 19 0,-15-23-2,1 0 0,0-1 0,1 0 0,15 9 0,57 27 71,-71-40 31,0-1-1,0-1 1,0 0-1,0-1 1,26 2-1,73-1 624,-112-4-714,49 1 231,67-3 668,-98 0-776,0-1-1,0-1 1,0-1 0,28-10 0,-19 5-67,85-33 145,-92 34-174,-1-1 0,0-1 0,24-19 1,-40 27-19,-1 0 0,0 0 0,0 0 1,0 0-1,0 0 0,0-1 0,-1 1 1,1-1-1,-1 0 0,0 0 0,0 1 1,0-2-1,-1 1 0,1 0 0,-1 0 1,1-8-1,0-7 40,0 1 1,-2-30-1,-3-27-614,-5 1 0,-23-108 0,-18-2-5833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0T09:39:44.534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0 1,'0'0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9:48.2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53 21 11426,'0'0'12087,"6"-1"-12114,13-6 37,-13 5-46,0-1 1,0 1-1,1 1 1,-1-1-1,12-1 1,-16 3 29,0 0 0,0 0 0,-1 1 1,1-1-1,0 0 0,-1 1 0,1-1 0,0 1 0,-1-1 0,1 1 0,0 0 1,-1-1-1,1 1 0,-1 0 0,0 0 0,1 0 0,-1 1 0,0-1 1,1 0-1,-1 0 0,0 1 0,0-1 0,0 1 0,0-1 0,0 1 0,-1-1 1,2 3-1,1 5 0,0 1 1,-1-1-1,0 1 0,-1-1 1,0 1-1,0 0 1,-1 0-1,0 0 0,-1-1 1,-2 17-1,1-20-11,0 1 0,-1-1 0,0 0 0,0 0 0,0 0 0,0 0 1,-1-1-1,0 1 0,0-1 0,-5 5 0,-7 5-97,-29 23 1,36-32 108,0 0 0,0 0 0,-20 7 0,11-4 16,36-18-138,-9 4 125,1-1 0,0 2 1,1 0-1,-1 0 0,1 1 0,0 0 1,0 1-1,18-2 0,12 4-59,-40 0 60,0 0 0,-1 1 0,1-1 1,0 0-1,0 0 0,-1 1 0,1-1 0,0 0 1,0 1-1,-1-1 0,1 1 0,-1-1 1,1 1-1,0-1 0,-1 1 0,1-1 1,-1 1-1,1 0 0,-1-1 0,1 1 0,-1 0 1,0-1-1,1 1 0,-1 0 0,0 0 1,0-1-1,1 1 0,-1 0 0,0 0 0,0-1 1,0 1-1,0 1 0,1 33 91,-1-24-69,-1-7-17,1 0 0,-1 0 0,1-1 1,-1 1-1,0 0 0,-1 0 0,1-1 0,0 1 0,-1-1 0,0 1 0,-4 4 1,-2 4 17,-19 18 1,18-20 11,5-6-172,0 0-1,0 0 0,0-1 0,0 1 0,-1-1 1,1 0-1,-1-1 0,0 1 0,0-1 1,0 1-1,0-2 0,-8 3 0,6-3-3579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9:48.6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121 379 10802,'0'0'1820,"-4"21"-585,-1 6-828,-1 11 694,-4 59 1,8-65 117,6 56-1,-2-74-987,0-1-1,1 0 1,0 1-1,1-1 0,1-1 1,11 24-1,-3-15-68,0 0 0,1-1 0,2 0 0,0-1 0,1-1 0,0-1 0,2 0 0,38 26 0,-43-34-37,0 0 0,1-1-1,0-1 1,0 0 0,1-1 0,0 0-1,0-2 1,0 0 0,0 0 0,1-2-1,0 0 1,-1-1 0,1-1 0,17-1-1,-24-1-77,0 0-1,-1-1 0,1 1 1,-1-2-1,0 0 0,0 0 1,0 0-1,0-1 0,-1-1 1,0 1-1,0-1 0,0-1 1,9-9-1,0-3-9,-1 0 0,-1 0 0,-1-2 0,14-26 0,-14 23-9,-2-2 0,-1 0 0,-1 0 0,-1-1 0,-1 0 0,4-29 0,-8 33-15,-2-1-1,-1 1 1,-1 0 0,0 0-1,-2 0 1,-1-1-1,-10-39 1,3 30-5,-2 1 1,-2 1-1,-1 0 0,-1 1 1,-1 1-1,-2 0 0,-25-30 1,31 44 10,0 0 1,-1 0-1,0 1 1,-1 1-1,-32-22 0,36 28-16,-1 1-1,0 0 1,0 1-1,0 0 0,-1 1 1,1 1-1,-1 0 0,0 0 1,0 1-1,-16 0 0,17 2-4,1 0-1,-1 0 0,0 2 0,0-1 0,1 1 1,-1 1-1,1 0 0,0 1 0,0 0 1,0 1-1,-13 7 0,5-1-39,0 0 0,1 1-1,0 2 1,1-1 0,0 2 0,1 0 0,1 1 0,1 1-1,0 0 1,-19 32 0,15-13-1602,2 2 0,-23 76 0,21-37-7255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9:55.9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10 315 7865,'0'0'8414,"-9"0"-1993,17 0-6429,1 0 0,0-1-1,-1 0 1,1 0 0,-1-1 0,1 0-1,-1 0 1,0-1 0,0 0 0,13-7-1,29-20 140,-2-2-1,-1-2 0,53-50 1,-89 75-119,12-12 5,49-34 0,-65 49-318,-13 6-672,-5 1 125,4-1 111,0 0-24,0 0 1,0 0-1,0-1 0,0 1 0,0-2 0,0 1 0,-13-5 0,-2-4-3020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9:56.2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250 1 9578,'0'0'6406,"0"1"-6342,-1 0 0,1-1 0,-1 1 0,1 0 0,-1 0 0,1 0 0,0 0 0,-1 0 0,1-1 0,0 1 0,0 0 0,0 0 0,0 0 0,0 0 0,0 2 0,-3 20 81,-7 65 255,-31 127 1,-114 258 812,134-414-1035,17-47-145,-7 16 32,13-55-1275,15-19-837,-1-8-2377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9:56.5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73 1 14067,'0'0'4616,"120"0"-3439,-78 9-297,-1 6 72,-4 5-104,-6 5-200,0-11-311,-10 1-281,-5-5-56,-11 0-128,-5-5-481,-5 4-15,-27 1-424,1 0-5449</inkml:trace>
  <inkml:trace contextRef="#ctx0" brushRef="#br0" timeOffset="1">0 232 8673,'0'0'13075,"115"64"-13107,-89-54 80,5-5-48,-5 0-104,11-5-1136,-6 0-1249,-10-20-2504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9:56.9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46 14002,'0'0'3941,"18"-7"-2653,59-20-634,-67 24-598,-1 0-1,1 1 1,10-2-1,-15 4-5,0 0 0,0 0 0,0 1-1,6 0 1,-9 0-32,1 0 1,-1-1-1,0 1 1,0 0-1,0 0 1,0 1-1,0-1 1,-1 0-1,1 1 1,0-1-1,0 1 1,-1-1-1,1 1 1,-1 0-1,1-1 1,-1 1-1,0 0 0,0 0 1,0 0-1,0 0 1,0 0-1,0 1 1,0 1-1,2 7 16,0 1-1,-1-1 0,1 13 1,-2-22-27,-1 3-3,2 0-1,-1 0 1,0 0 0,1 0-1,0 0 1,0-1-1,0 1 1,1-1 0,0 1-1,0-1 1,0 0 0,0 0-1,0 0 1,1 0-1,0-1 1,0 1 0,5 3-1,15 6-42,-12-6 47,0 0 1,0 0-1,14 12 1,-23-16-7,0-1 1,-1 1 0,1 0 0,0 0-1,-1 1 1,0-1 0,1 0 0,-1 1 0,-1 0-1,1-1 1,0 1 0,-1 0 0,0 0-1,0 0 1,1 7 0,0 7 24,-2 0 1,0 0-1,-3 28 0,2-38-14,-1-1-1,1 0 1,-2 0-1,1 0 0,-1 0 1,0 0-1,0 0 1,-1-1-1,0 1 1,0-1-1,-7 8 1,5-6-11,-1-1 1,-1 0 0,1 0-1,-1-1 1,-12 8 0,15-11-93,1-1 1,-1 0-1,0 0 1,1-1-1,-1 1 1,0-1 0,0 0-1,0-1 1,0 1-1,0-1 1,0 0-1,0 0 1,-6-1 0,5 0-353,1 0 1,-1 0 0,1-1 0,-1 0 0,1 0 0,0 0 0,0 0 0,0-1-1,0 0 1,0 0 0,0-1 0,-4-4 0,-22-20-6794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9:57.2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4480,'0'0'11624,"9"28"-10601,-5-16-859,12 34 695,-2 2 0,11 70 0,37 385 298,-53-424-1153,-9-78-14,0 0 0,0 0 0,0 0 0,1 0 0,-1 0 0,0 0 0,0 0 0,1 0 0,-1 0 0,0 0-1,1 0 1,-1 0 0,1 0 0,0 1 0,0-4-53,0 1-1,0-1 1,0 1-1,0-1 1,-1 1-1,1-1 1,-1 0-1,1 1 1,-1-1-1,1 0 1,-1 0-1,0 1 1,0-3-1,31-152-3387,-11 72 539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9:57.6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9978,'0'0'4333,"3"4"-3410,-1 1-758,0 0-1,0 0 1,0 0 0,-1 0 0,1 0 0,-1 1 0,-1-1-1,1 0 1,-1 1 0,0 10 0,16 367 1735,-13-366-1967,-3-17 60,0 0-1,0 0 1,0 0-1,0 0 1,0 0-1,0 0 1,0 0-1,1 0 1,-1 0-1,0 0 1,0 0-1,0-1 1,0 1 0,0 0-1,0 0 1,0 0-1,0 0 1,0 0-1,0 0 1,0 0-1,0 0 1,0 0-1,0 0 1,1 1-1,-1-1 1,0 0-1,0 0 1,0 0 0,0 0-1,0 0 1,0 0-1,0 0 1,0 0-1,0 0 1,0 0-1,0 0 1,0 0-1,0 0 1,0 0-1,0 0 1,0 0-1,0 0 1,0 0 0,0 0-1,0 0 1,0 0-1,0 0 1,0 1-1,1-1 1,-1 0-1,0 0 1,0 0-1,0 0 1,0 0-1,0 0 1,0 0 0,0 0-1,-1 0 1,1 0-1,0 0 1,0 0-1,0 0 1,0 1-1,5-25-1139,-5 20 1078,5-40-2614,0-8-3827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18.94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1 129 6793,'0'0'8070,"17"-20"-7155,51-62-57,-46 58-243,-22 24-606,0 0 1,0-1 0,1 1 0,-1 0-1,0 0 1,0 0 0,0 0-1,0 0 1,0 0 0,0-1 0,0 1-1,0 0 1,1 0 0,-1 0 0,0 0-1,0 0 1,0 0 0,0 0 0,0 0-1,0 0 1,1 0 0,-1 0 0,0 0-1,0 0 1,0 0 0,0 0-1,0 0 1,1 0 0,-1 0 0,0 0-1,0 0 1,0 0 0,0 0 0,1 0-1,-1 0 1,0 0 0,0 0 0,0 0-1,0 0 1,0 0 0,0 0 0,1 0-1,2 2 206,-3-2-156,1 0-1,-1 1 0,1-1 1,-1 0-1,1 1 0,-1-1 0,0 0 1,1 1-1,-1-1 0,0 1 1,1-1-1,-1 1 0,0-1 1,0 1-1,1-1 0,-1 1 0,0-1 1,0 1-1,0-1 0,0 1 1,0-1-1,0 1 0,0 0 1,1 1 160,5 30 465,-1 1 0,1 58 0,-2-21-575,2 224-46,-6-206-862,-1-187-6082,-4 38-445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39:57.9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12290,'0'0'3658,"9"4"-3455,31 15 17,-37-18-178,-1 0 0,1 1-1,-1 0 1,0-1 0,0 1 0,0 0 0,0 0 0,0 0-1,-1 1 1,1-1 0,0 0 0,-1 1 0,0-1-1,2 6 1,0-2 78,7 17 238,-1 0 1,-1 0-1,-1 0 1,-1 1 0,4 33-1,-5 3 282,-1 61 0,-4-29-312,0-89-319,0 0 0,-1 0 1,1 0-1,0 0 0,-1 0 0,0-1 0,0 1 0,0 0 0,0 0 0,0 0 0,0-1 0,-4 6 0,4-7-3,0 0 0,0 0 0,0 0-1,-1 0 1,1 0 0,0 0 0,0 0 0,-1 0-1,1 0 1,-1-1 0,1 1 0,-1 0-1,1-1 1,-1 0 0,1 1 0,-1-1-1,1 0 1,-1 0 0,1 1 0,-1-1 0,0 0-1,1-1 1,-1 1 0,1 0 0,-3-1-1,1 0-10,0 0 0,0-1 0,1 1 0,-1 0 0,1-1 0,-1 0 0,1 0 0,0 0 0,0 0 0,0 0 0,0 0 0,0 0 0,0-1 0,0 1-1,1 0 1,-1-1 0,-1-3 0,-2-6-20,0-1 0,-5-18 0,2-3-4,2 0 1,1-1-1,2 0 1,2-49-1,1 79 33,0 1 0,1-1-1,-1 0 1,1 1 0,0-1 0,0 1 0,0-1-1,1 1 1,-1-1 0,1 1 0,0 0 0,1 0-1,3-6 1,-3 7-52,-1 1-1,0 0 0,1-1 1,-1 1-1,1 0 0,0 0 1,0 1-1,0-1 0,0 0 1,0 1-1,0 0 0,0 0 1,0 0-1,0 0 0,1 0 1,-1 1-1,0-1 0,1 1 1,3 0-1,58 0-3225,-38 0-568,0 0-6174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03.1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78 10 14067,'0'0'5877,"0"6"-5574,0 17-327,-2-1 1,0 1 0,-2 0-1,-1-1 1,0 0 0,-2 0-1,-15 36 1,12-36-77,6-16 89,1-1-1,1 1 1,-1 0-1,1 1 1,0-1-1,0 0 1,-1 13-1,4-19-10,-1 0 1,1 0-1,-1 0 1,1 1-1,0-1 1,-1 0-1,1 0 0,-1 0 1,1 0-1,0 0 1,-1 0-1,1 0 1,-1 0-1,1 0 0,0 0 1,-1-1-1,1 1 1,-1 0-1,1 0 0,-1 0 1,2-1-1,10-4 118,1-1-1,-2 0 1,1-1-1,15-11 1,44-39 700,-38 29-578,40-35 244,45-34 255,-109 90-705,-6 5-20,0-1-1,0 1 0,1 0 0,-1 0 1,1 0-1,-1 0 0,7-1 1,-7 3-186,-2 7-214,-3 2-85,-1 0 0,0-1 0,0 1 0,-1 0 0,0-1-1,-1 0 1,0 0 0,-7 10 0,-28 31-7385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03.5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0 12994,'0'0'1230,"2"19"-900,7 228 2138,-9-119-541,-1 150 253,-10-163-1840,7-70-534,4-136-2032,0-77-3608,0 92-1028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03.8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0 202 5337,'0'0'8091,"6"-21"-7296,20-65-227,-24 79-429,0 0 0,1 0-1,-1 0 1,2 0 0,-1 1 0,1-1 0,-1 1-1,9-9 1,-1 0 311,-10 14-437,0 0 0,0 0 1,0 0-1,0 1 0,0-1 0,1 0 1,-1 1-1,0-1 0,0 0 0,0 1 1,1 0-1,-1-1 0,0 1 1,1 0-1,1-1 0,21 0 153,-21 1-159,22 0-7,-24 0-2,-1 0-1,1 0 1,0 0 0,-1 1-1,1-1 1,0 0 0,-1 0-1,1 0 1,0 1 0,-1-1-1,1 0 1,-1 1 0,1-1-1,-1 0 1,1 1 0,-1-1-1,1 1 1,-1-1 0,1 1-1,-1-1 1,1 1-1,-1-1 1,0 1 0,1 0-1,-1-1 1,0 1 0,0-1-1,1 2 1,0 0-2,2 3 17,0 0-1,0 0 1,0 0-1,-1 0 1,1 0-1,1 7 1,0 1 70,-1 0 0,0 0 0,-1 0 0,1 17 0,-2 55 1128,-2-45-555,2 6-65,0 3-54,-3-1 1,-7 56-1,6-78-432,3-21-92,0 0 0,-1 0 0,1 0-1,-1 0 1,0 0 0,-4 8 0,4-12-11,0-8-18,-13-90-2552,9 35-1522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04.2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21 325 16035,'0'0'1381,"-1"24"-1175,-9 148-225,5-116 23,0 27-125,9-85-163,0-1 243,1 0 0,-1 0 0,0 0 0,0-1 1,0 0-1,0 1 0,5-9 0,-1 3 32,296-307 937,-252 266-648,94-92 309,-94 101-72,-51 40-302,-6 1-367,0 0 1,0 0-1,0-1 1,0 1-1,0-1 1,-9-4-1,11 4-122,0 0 1,0-1-1,0 0 0,1 1 1,-1-1-1,1 0 0,0 0 0,-1-1 1,1 1-1,0 0 0,-3-6 1,-12-21-4807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04.54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8809,'0'0'6291,"-4"26"-6252,0 4 7,-14 129 496,14-122-94,2 0-1,3 55 1,-1-91-415,1 0 1,-1 1-1,0-1 0,0 0 1,1 0-1,-1 0 1,0 0-1,1 1 1,-1-1-1,1 0 0,0 0 1,-1 0-1,1 0 1,0 0-1,-1 0 1,1 0-1,0-1 0,0 1 1,0 0-1,0 0 1,0-1-1,0 1 1,0 0-1,0-1 1,0 1-1,3 0 0,0 0 211,0-1-1,0 1 0,0-1 0,1 0 1,7 0-1,0-1 38,-11 1-255,1 0 0,0 0 0,-1 0 0,1-1-1,0 1 1,-1 0 0,1-1 0,0 1 0,-1-1-1,1 0 1,-1 0 0,1 1 0,-1-1 0,1 0-1,-1 0 1,2-2 0,6-4 51,-9 9-55,-4 6-321,-9 11-1321,-11 9-3606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04.9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0 178 13674,'0'0'5410,"130"-59"-4698,-88 29-128,-5-4-200,-11 9-264,-11 6-56,-4 9-64,-17 10-1168,-14 20-809,-6-1-3320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05.2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12546,'0'0'3950,"0"24"-3868,0 83 42,0-82-55,2 93 478,0-90-143,9 47 0,-9-69-276,-1 1 1,1-1-1,0 1 1,0-1-1,0 0 1,1 0-1,0 0 1,0-1-1,1 1 1,-1-1-1,1 0 1,0 0-1,1 0 1,-1 0-1,1-1 1,0 1-1,8 4 1,-8-7-9,1 0 0,-1-1 0,0 0 0,0 0 0,1 0-1,-1-1 1,1 0 0,-1 0 0,0 0 0,7-1 0,8 0 266,-11 0-190,1 0 1,-1 0-1,0-1 0,1-1 1,-1 0-1,0 0 0,0 0 1,-1-1-1,10-6 0,1 1 149,178-85 1401,-193 92-1727,0 0 1,1 0-1,-1 0 0,0-1 0,0 1 0,-1-1 0,6-5 0,-7 6-23,0-1 1,-1 0-1,1 0 1,-1 1-1,1-1 0,-1-1 1,0 1-1,0 0 1,0 0-1,-1 0 0,1 0 1,-1-1-1,1 1 1,-1-4-1,0-20-645,-1 0 0,-1 0 0,-12-53 0,-10-15-4449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05.6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10186,'0'0'9331,"5"3"-9757,5 1 411,-2 0 39,1 0-1,10 7 0,-17-9-8,1-1 1,-1 1-1,1 0 0,-1 1 0,0-1 1,0 0-1,0 0 0,0 1 0,-1-1 0,1 1 1,-1 0-1,2 3 0,6 25 409,-2-1-1,7 57 1,3 101-56,-6 51 1254,-11-233-1560,-1 0 1,1 0-1,-3 11 0,3-16-59,0 0 0,-1 0 0,1 0-1,0 0 1,-1 0 0,1 0 0,-1 0 0,1 0 0,-1-1 0,1 1-1,-1 0 1,0 0 0,1-1 0,-2 2 0,2-2-9,-1 0 0,0 0 0,1 1 0,-1-1 0,1 0 1,-1 0-1,1 0 0,-1 0 0,0 0 0,1 0 0,-1 0 0,1 0 0,-1 0 1,0 0-1,1 0 0,-1 0 0,1-1 0,-1 1 0,1 0 0,-1 0 0,0-1 1,1 1-1,-1 0 0,1-1 0,-1 0 0,-5-5-527,0 0 0,0 0 0,1-1 0,-1 1 0,2-2 0,-8-13 0,-10-23-4029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06.2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167 242 17859,'0'0'3052,"1"3"-3198,-1-2 132,1 0 0,-1 0 0,0 0 0,1 0 0,-1-1 0,0 1 0,1 0 0,-1 0 0,1 0 0,0-1 0,-1 1 0,1 0 0,0-1 1,-1 1-1,1 0 0,0-1 0,0 1 0,-1-1 0,1 0 0,0 1 0,1 0 0,1-1-14,-1 1 0,0-1 0,0 1 0,1-1 1,-1 0-1,0 0 0,0 0 0,1 0 0,2-1 0,1-1-40,0 1-1,0-1 0,0 0 0,0 0 1,0-1-1,-1 0 0,8-5 0,16-14-619,48-49 0,-3 2-70,-61 58 725,1 1-1,0 0 1,28-14 0,-28 17 31,-11 5 0,1 0 1,0 0 0,-1 1 0,1-1-1,0 1 1,0 0 0,0 0 0,1 0-1,4 0 1,-8 4 65,-2 3-2,1-1-1,-1 1 1,-1-1-1,1 1 1,-1-1-1,0 0 1,0 1 0,0-1-1,-1 0 1,-4 6-1,-41 52 120,34-45-192,-94 107-1855,-151 136 1,129-138 2890,128-122-207,7-2-457,8-6 29,1 0-1,-1 0 1,-1-1-1,20-16 1,-3 3 150,223-170 1193,-192 150-1659,72-39 0,-92 65-83,-38 14 2,-5 5 2,-30 33-13,-26 32-99,-8 22 115,3 3-1,5 2 1,-56 123 0,16 11 28,99-230-36,0 0 0,-1 0 0,1 0 0,0 0 0,0 0-1,0 0 1,0 0 0,0 0 0,0 0 0,0 0 0,0 0-1,0 0 1,0 0 0,0 0 0,0 0 0,0 0 0,0 0-1,0 0 1,-1 0 0,1 0 0,0 0 0,0 0 0,0 0 0,0 0-1,0 0 1,0 0 0,0 0 0,0 0 0,0 0 0,0 0-1,0 0 1,0 0 0,0 0 0,-1 0 0,1 0 0,0 0-1,0 0 1,0 0 0,0 0 0,0 0 0,0 0 0,0 0 0,0 0-1,0 0 1,0 0 0,0 1 0,0-1 0,0 0 0,0 0-1,0 0 1,0 0 0,0 0 0,0 0 0,0 0 0,0 0-1,0 0 1,0 0 0,0 0 0,0 0 0,0 1 0,-2-12-408,4-19-497,1 14-387,8-23 1,9-23-4279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19.38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76 5553,'0'0'10926,"21"-6"-10195,70-23 63,-36 9-26,-45 16-616,0 1 0,0-1 0,0 2 0,1-1 0,-1 1 0,1 1 0,18-1 0,-25 2-140,14 2 339,-18-2-327,1 1-1,0-1 1,0 1 0,-1-1 0,1 1-1,0-1 1,-1 1 0,1 0-1,0-1 1,-1 1 0,1 0-1,-1 0 1,1-1 0,-1 1-1,0 0 1,1 0 0,-1 1-1,6 10 25,1 0-1,12 18 0,4 8-98,-9-2-57,-13-35 107,-1-1 1,1 1-1,-1 0 1,0 0-1,1-1 1,-1 1-1,0 0 1,0 0-1,0-1 1,0 1-1,1 0 1,-1 0-1,0 0 1,0-1-1,0 1 1,-1 0-1,1 0 1,0-1-1,0 1 1,-1 1-1,0 1 0,1 29-3,6 129-40,0-61 51,-2-28 3,7 377 899,-11-364-660,1-28-79,-2 63 78,0-100-188,-1-1 0,-1 1 0,-9 32 0,11-47-22,-1-1 0,1 1 0,-1-1 0,0 0 0,-1 0 0,1 0 0,-1 0 0,1 0 0,-1-1 0,0 1-1,-1-1 1,-3 4 0,5-6-28,0 0 1,0 1-1,0-1 0,-1 0 0,1 0 0,0 0 1,-1-1-1,1 1 0,-1 0 0,1-1 0,-1 0 0,1 1 1,-1-1-1,1 0 0,-1 0 0,1-1 0,-1 1 1,1 0-1,-1-1 0,1 1 0,-1-1 0,1 0 1,-4-2-1,2 1-64,-1-1 0,1 0 0,-1 0 1,1-1-1,0 1 0,0-1 0,0 0 0,-4-6 1,-66-87-1228,21 21-3283,-7-19-9970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06.6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2 384 17147,'0'0'3118,"0"24"-3100,0 77-17,-1-36-1,1-40-4,2 30 0,-1-48 3,0 1 0,0-1 0,1 1 0,0-1 0,0 0 0,1 0 0,0 0 0,0 0-1,6 9 1,-7-13 48,0 0 0,1 0 0,-1-1 0,1 1 0,-1-1-1,1 1 1,0-1 0,0 0 0,0 0 0,0 0 0,0 0 0,1-1-1,-1 1 1,0-1 0,1 0 0,-1 0 0,1 0 0,0 0-1,-1-1 1,1 1 0,3-1 0,38 0 382,62-1 650,-88-2-807,0 0 0,-1-2 0,1 0 0,-1-1 0,21-10 0,-20 9-59,36-17 304,-1-3 0,-1-2 0,85-62 0,-65 32-344,-70 57-167,-1-1 0,1 0 0,-1 0 0,1 0 0,-1 0 0,0-1-1,-1 1 1,1-1 0,0 1 0,-1-1 0,0 1 0,0-1 0,0 0 0,1-6-1,-2 0-12,0 1-1,0-1 1,-1 0-1,0 0 1,-4-14-1,-39-116-1056,3 39-2467,-23-26-6861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07.6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189 0 11002,'0'0'6290,"0"21"-5196,0 230 1423,-2-208-2359,-1 0 0,-2-1 0,-19 76 0,4-48-101,-41 93 0,22-85-14,28-58-43,6-9-2,5-10 1,-1 1-1,0-1 0,1 1 0,-1-1 1,0 0-1,0 1 0,0-1 0,0 0 1,0 1-1,0-1 0,0 0 0,0 0 1,-1 0-1,-1 2 0,1-3-73,2-4-117,1-11-429,0 0-1,2 0 0,-1 0 1,2 0-1,6-17 0,32-72-2153,-27 67 2256,2 2 0,1 0 0,45-64-1,-63 98 592,1 1-1,-1 0 0,0-1 0,0 1 0,1-1 1,-1 1-1,0 0 0,1-1 0,-1 1 1,0 0-1,1-1 0,-1 1 0,0 0 0,1 0 1,-1 0-1,1-1 0,-1 1 0,1 0 1,-1 0-1,0 0 0,1 0 0,-1-1 0,1 1 1,-1 0-1,1 0 0,-1 0 0,1 0 1,-1 0-1,1 0 0,-1 1 0,0-1 0,1 0 1,-1 0-1,1 0 0,-1 0 0,1 0 1,-1 1-1,1-1 0,-1 0 0,0 0 0,1 1 1,-1-1-1,0 0 0,1 1 0,-1-1 1,0 0-1,1 1 0,1 2 109,0 0-1,0 1 1,0-1 0,2 7-1,-3-7-136,8 23 654,-1 0 1,6 38-1,-8-34-287,1 18 247,-2-1 0,-1 94 0,-4-104-608,1-29-119,3-10-6,5-16-151,64-166-2959,-35 73-1198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07.9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256 0 16523,'0'0'4849,"-42"167"-3881,11-108 225,5-4-449,0-11-400,0-5-320,5-14-24,5-5-784,-15-20-857,10 0-2000,6-5-5296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08.3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10658,'0'0'9567,"5"20"-9619,-3-15 42,33 152-45,-12 42 125,0 0 12,-21-191-41,6 31-74,-7-37 54,-1-1 1,1 1 0,0 0 0,-1-1 0,1 1 0,0 0 0,0-1 0,0 1-1,0-1 1,1 1 0,-1-1 0,0 0 0,0 0 0,1 1 0,-1-1 0,1 0-1,3 2 1,6 0 270,0 0-1,0 0 0,0-1 0,21 1 0,47-2 555,-42-2-470,-9 1-118,0-1 0,0-2 0,0-1 0,0-1 1,-1-1-1,0-1 0,0-2 0,43-20 0,-66 27-230,0 0 0,0 0 0,1-1 0,-1 1 0,-1-1 0,1 0 0,0-1 0,-1 1 0,1 0-1,3-6 1,-5 4-13,1-1-1,-1 1 1,0-1-1,0 0 0,-1 1 1,1-1-1,-1 0 1,-1 0-1,1 0 0,-1-8 1,-6-201-1571,-8 94-2036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08.8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10218,'0'0'7417,"2"8"-6482,5 40 866,0 78 0,-7-125-1831,1 12 159,3-11-571,4-9-956,3-10-739,16-34 1,-10 12-3388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09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13866,'0'0'2672,"1"6"-560,2 3-1571,3 8-104,-5-17-458,-1 1 0,1 0 1,-1-1-1,1 1 0,0-1 0,-1 1 1,1-1-1,-1 1 0,1-1 1,0 1-1,-1-1 0,1 0 0,0 1 1,0-1-1,-1 0 0,1 0 0,0 0 1,0 1-1,0-1 0,-1 0 1,3 0-1,-1 0-145,1-1 1,0 1-1,-1 0 0,1-1 1,-1 1-1,1-1 1,-1 0-1,1 0 0,-1 0 1,1 0-1,-1 0 1,0-1-1,1 1 0,1-3 1,2-1-173,0-1 1,0 0-1,5-9 0,9-8-195,49-43 630,-58 57 385,-1 1 0,2 0 0,-1 1 0,1 1 0,13-7-1,-21 12-309,0 0-1,0 0 0,0 0 1,0 1-1,0-1 1,8 1-1,-12 0-166,0 0-1,0 0 1,0 0 0,1 0-1,-1 0 1,0 0 0,0 0-1,0 0 1,0 0 0,0 0-1,0 0 1,0 0 0,0 0-1,0 0 1,1 0-1,-1 0 1,0 0 0,0 0-1,0 1 1,0-1 0,0 0-1,0 0 1,0 0 0,0 0-1,0 0 1,0 0 0,0 0-1,0 0 1,0 0 0,0 1-1,0-1 1,0 0 0,0 0-1,0 0 1,0 0 0,0 0-1,0 0 1,0 0 0,0 0-1,0 1 1,0-1-1,0 0 1,0 0 0,0 0-1,0 0 1,0 0 0,0 0-1,0 0 1,0 0 0,0 1-1,0-1 1,0 0 0,0 3 45,0 2 19,0 1 0,0-1 1,0 1-1,-1 0 1,0-1-1,0 1 0,0-1 1,-1 1-1,1-1 0,-1 0 1,-1 0-1,1 0 1,-6 9-1,-7 5-754,-1-1 0,-1-1 0,-29 23 0,-5-4-6745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09.5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16347,'0'0'4625,"5"133"-4553,1-69 288,-1-5 368,-5 0-72,5-15-320,-5-9-216,5-16-120,1-4-240,-1-15-968,16-15-1496,-11-24 879,6-5-4624</inkml:trace>
  <inkml:trace contextRef="#ctx0" brushRef="#br0" timeOffset="1">209 251 15683,'0'0'3081,"140"-78"-1801,-67 33-248,0 11-112,-5-1 0,-11 11-167,-4 4-425,-12 15-200,-10 0-112,-4 0-16,-17 5-64,-5 0-440,-15 30-905,-16 9-295,-16 6-4890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10.1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41 328,'0'0'21257,"18"-7"-21183,57-19-6,-73 25-67,0-1 0,1 1 0,-1 1 1,1-1-1,0 0 0,-1 1 0,1-1 0,0 1 1,-1 0-1,4 0 0,0 0 2,-5 0-3,0 0 1,0 1 0,0-1 0,0 0 0,0 0-1,0 1 1,0-1 0,0 1 0,0-1-1,0 1 1,0-1 0,0 1 0,0-1 0,0 1-1,-1 0 1,1 0 0,0-1 0,0 1-1,-1 0 1,1 0 0,-1 0 0,2 2 0,9 25 30,-6-13 10,11 18 32,-2 0 0,-2 1-1,12 51 1,3 95 1061,-12-72-811,-14-100-226,0 0-1,0 0 1,-1 1 0,0-1-1,-2 13 1,2-19-59,-1 0 1,1 0-1,-1 0 0,1 0 1,-1 0-1,0 0 0,1 0 1,-1-1-1,0 1 0,0 0 1,0-1-1,-1 1 0,1 0 1,0-1-1,-1 1 1,1-1-1,-1 0 0,1 1 1,-1-1-1,1 0 0,-1 0 1,0 0-1,0 0 0,0 0 1,1-1-1,-1 1 0,0-1 1,-2 1-1,1 0-56,1-1 0,-1 0 0,1 0 0,-1 0 0,1 0 0,-1-1 0,1 1-1,-1-1 1,1 1 0,0-1 0,-1 0 0,1 0 0,0 0 0,-1 0 0,1 0 0,-3-3 0,-2-1-272,1-1 0,-1-1 0,-7-9 0,6 7-33,-20-28-1073,23 29 1190,-1 0-1,0 0 1,0 1-1,0 0 1,-11-9-1,13 12 227,-1 1 0,1 0 0,-1 0 0,0 0 1,0 0-1,0 1 0,0 0 0,0 0 0,0 0 0,-1 1 0,-7-2 0,12 3-5,1 0 0,-1 0 0,1 0 0,-1 0-1,1-1 1,-1 1 0,1 0 0,-1 0 0,1 0-1,-1-1 1,1 1 0,-1 0 0,1-1 0,0 1-1,-1 0 1,1-1 0,-1 1 0,1-1 0,0 1-1,0 0 1,-1-1 0,1 1 0,0-1-1,-1 1 1,1-1 0,0 1 0,0-1 0,0 1-1,0-1 1,0 1 0,-1-1 0,1 1 0,0-1-1,0 1 1,0-1 0,0 1 0,0-1 0,1 0-1,-1 1 1,0-1 0,0 1 0,0-1 0,0 1-1,1-1 1,-1 1 0,0-1 0,0 1 0,1 0-1,-1-1 1,0 1 0,1-1 0,-1 1 0,0 0-1,1-1 1,-1 1 0,1 0 0,-1-1 0,1 1-1,-1 0 1,1-1 0,12-5 97,15-10 554,103-91 1950,1 1-1698,-114 93-878,-2 2 21,-14 9-774,-7 4-889,-17 12-3255,-12 9-6111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12.4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172 0 15843,'0'0'7321,"0"5"-5576,0 0-1529,0 5-104,0 5-56,-15 9-48,-1 20-8,-5 11-120,-26 38-1016,11-4-1481,-1-25-4520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12.7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1 330 17187,'0'0'2732,"20"-4"-2308,67-21-4,-78 21-364,0 0 1,0 0-1,0-1 1,0 0-1,-1-1 0,0 1 1,0-2-1,8-8 1,6-4 52,35-32 40,61-68 1,-87 85-108,-9 13-70,-21 20-118,-3 8-800,-2-2 169,0 0 0,0 0-1,0 0 1,-1-1-1,1 1 1,-1-1 0,0 0-1,-11 6 1,12-8 86,-12 6-3654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20.04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14227,'0'0'5289,"13"10"-4989,38 32-144,-48-39-142,-1-1 0,1 1 0,0-1 0,-1 1 1,4 5-1,-4 4 39,-2-5-32,1 3-179,0-1 0,-1 1 0,-1 0 0,0-1 0,0 1-1,-1 0 1,0-1 0,-1 0 0,-6 18 0,1-10-313,-1 0 0,0-1-1,-1-1 1,-15 19 0,18-22 1256,7-12-720,0 1 0,0-1 0,0 0 0,0 1 0,0-1 0,0 0 0,0 1 0,0-1 0,0 0 0,0 1 0,0-1 0,1 0 0,-1 1 0,0-1 0,0 0 0,0 0 0,0 1 0,1-1 0,-1 0 0,0 1 0,0-1 0,0 0 0,1 0 0,-1 0 0,0 1 0,0-1 0,1 0 0,-1 0 0,0 0 0,1 0 0,-1 1 0,0-1 0,1 0 0,-1 0 0,0 0 0,0 0 0,1 0 0,0 0 1,7 1 337,0 0 0,0 0 1,9-1-1,-11-1-393,0 1-1,0 0 1,0 1-1,0-1 1,0 1-1,0 0 1,9 3-1,-14-3-47,0 0 0,-1 0 1,1-1-1,0 1 0,-1 0 0,1 0 0,-1 0 1,1 0-1,-1-1 0,1 1 0,-1 0 0,1 0 1,-1 0-1,0 0 0,0 0 0,1 0 0,-1 0 1,0 1-1,0-1 0,0 0 0,0 0 1,-1 1-1,-1 25-207,1-25 227,-1 10-17,-1 0-1,-1 0 1,0-1 0,-1 1 0,-12 21 0,-38 50 1037,47-71-613,7-11-307,0 0-1,0 0 1,1 0-1,-1 0 1,0 0 0,1 1-1,-1-1 1,1 0 0,0 1-1,-1-1 1,1 0-1,0 1 1,0-1 0,-1 0-1,1 2 1,1-2-47,-1 0 0,0 0 0,0 0 0,1 0 0,-1-1 0,1 1 0,-1 0 0,0 0 0,1-1 0,-1 1 0,1 0 0,0-1 0,-1 1 0,1 0 0,-1-1 0,1 1 0,0-1 0,1 1 0,3 2 34,0-1-1,1 0 1,0 0 0,-1-1 0,12 2 0,-1 0 125,0 1-141,-1-1 0,1-1 0,19 1 0,-30-3-213,1 0 1,-1 0-1,1-1 1,-1 1 0,1-1-1,-1 0 1,1-1-1,-1 1 1,1-1 0,-1 0-1,0-1 1,6-3-1,8-13-3198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13.1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13 8241,'0'0'7833,"-1"-4"-7131,-3-4-222,3 25-351,1-11-140,6 596 4877,-6-441-4326,0-410-6892,0 152-1739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13.4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58 104 14187,'0'0'2092,"-6"26"-1196,-1 1-795,-27 141 107,29-131 134,0 66 0,5-102-339,0 0-1,-1 1 1,1-1 0,0 0-1,1 0 1,-1 0-1,0 0 1,0 0-1,0 0 1,1 0-1,-1 0 1,1 0-1,-1 1 1,1-1 0,-1-1-1,1 1 1,-1 0-1,1 0 1,0 0-1,-1 0 1,1 0-1,1 1 1,0-2 7,0 1 0,-1-1 0,1 1 0,0-1 0,-1 0 0,1 0 0,0 1 0,0-1 0,-1 0 0,1-1 0,0 1 0,0 0 1,-1 0-1,3-1 0,0 0 24,0-1 1,-1 1 0,1-1-1,-1 1 1,1-1 0,-1 0-1,1 0 1,-1-1-1,0 1 1,0-1 0,0 1-1,2-4 1,6-7 85,14-22 0,-12 17-68,63-103 45,-18 29-151,-31 49-85,-12 17-115,2 2 0,36-44 0,-51 67 236,-1-1 1,0 0-1,1 1 1,-1-1-1,1 0 1,0 1-1,-1 0 1,1 0-1,0-1 1,0 1-1,0 0 1,0 0 0,0 0-1,0 1 1,0-1-1,0 0 1,0 1-1,4-1 1,-5 1 28,-1 0 0,1 0 0,0 1 0,-1-1-1,1 0 1,0 0 0,0 1 0,-1-1 0,1 0 0,0 1 0,-1-1 0,1 1 0,-1-1 0,1 1 0,-1-1 0,1 1 0,-1-1 0,1 1 0,-1-1 0,1 1 0,-1 0 0,0-1 0,1 1 0,-1 0 0,0-1 0,1 1 0,-1 0 0,0-1 0,0 1-1,0 0 1,0 1 0,2 28 762,-3-23-518,1 218 3106,0-225-3383,0 0 0,0 1-1,0-1 1,0 0 0,0 0 0,0 1-1,0-1 1,0 0 0,0 0 0,0 0-1,0 1 1,0-1 0,0 0-1,0 0 1,0 1 0,1-1 0,-1 0-1,0 0 1,0 0 0,0 1-1,0-1 1,0 0 0,0 0 0,1 0-1,-1 0 1,0 1 0,0-1-1,0 0 1,1 0 0,-1 0 0,0 0-1,0 0 1,0 0 0,1 1-1,7-6-833,-3-1 339,-1 0-1,0-1 1,0 1-1,-1-1 1,1 0-1,-2 0 1,5-12-1,-4 9-528,17-43-8312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13.8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230 0 14403,'0'0'4832,"0"4"-5044,1 9 401,0 0 1,1 0-1,0 0 1,8 24 0,-8-29-171,1 0 0,-1 0 1,-1 0-1,1 0 0,-1 11 1,3 13 298,7 88 817,-6-39-918,0-30-114,12 148 1303,-13-108-553,1 97 321,-5-84-759,0-102-394,0-1 0,0 0 0,0 1 0,0-1 0,0 1 0,-1-1 0,1 1 0,-1-1 0,1 0 0,-1 1 0,1-1 0,-1 0 0,0 1 0,1-1 0,-1 0 0,0 0 0,0 0 0,0 0 0,0 0 0,0 0 0,0 0 0,-1 0 0,1 0 0,0 0 0,0 0 0,-1-1 0,1 1 0,0-1 0,-1 1 0,1-1 0,0 1 0,-1-1 0,-2 0 0,-5 1-15,-1 0 0,1-1 0,-1 0 0,-13-2 1,11 1-111,-6-2-713,0 0 0,1-1 0,-1 0 0,1-1 0,-31-15 0,-19-13-7948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14.3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10778,'0'0'8327,"0"8"-7420,0 3-707,-1 2 75,1 0 0,4 25 0,23 77 593,22 304-73,-49-407-871,0-9-55,0 1 0,0 0 1,0 0-1,1-1 0,-1 1 1,1 0-1,0-1 1,0 1-1,0 0 0,3 4 1,-3-16-1278,4-92-3527,-5 41-804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14.9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0 227 3992,'0'0'7371,"19"-11"-6861,124-71 1394,-92 56-790,1 2-1,1 3 1,2 1 0,61-12-1,-96 28-827,1 1-1,-1 1 1,1 0 0,21 2-1,-30 0-42,-10 0-213,1 1 0,-1-1-1,1 1 1,0-1 0,-1 1 0,1 0-1,-1 0 1,0 0 0,1 0 0,-1 1-1,4 2 1,8 4 32,-11-6-59,-1 0 0,0 1 0,0-1 0,0 1 0,0 0 0,-1-1 0,1 1 1,-1 0-1,1 0 0,0 4 0,3 3 4,-4-6-1,1 0 0,-1 0 1,0 0-1,0 0 0,0 0 0,0 5 1,2 8 29,1 8 24,-1-1 0,0 46 0,-2-25 7,34 463 1888,-14-258-681,-20-209-926,-14-40-87,11-1-292,0 0 0,-1 0 0,1-1 0,-1 1 0,1 0 0,0-1 0,-1 0 0,1 0 0,0 0 0,-4-2 0,0-1-193,0 0 0,1 0 0,-9-10-1,-111-131-5316,62 63-2087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15.3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1 138 14147,'0'0'3351,"22"-10"-2633,75-36 170,-24 8 35,-51 26-592,33-13 0,-51 24-303,0-1 0,0 1-1,1 0 1,-1 1-1,0-1 1,7 1 0,-10 0-28,-1-1 0,0 1 0,1 0 0,-1 0 0,0 0 0,0 0 0,1 0 0,-1 1 0,0-1 0,0 0 0,1 0 0,-1 0 0,0 0 0,0 0 0,0 0 0,1 0 0,-1 0 0,0 0 0,0 1 0,1-1 1,-1 0-1,0 0 0,0 0 0,0 1 0,0-1 0,1 0 0,-1 0 0,0 0 0,0 1 0,0-1 0,0 0 0,0 0 0,0 1 0,1-1 0,-3 11 0,2-8 0,-4 11-14,0-1-1,0 1 1,-1-1-1,-1 0 1,-10 16-1,-43 62-368,45-71 286,-24 32-17,-12 18 146,40-50 80,9-20-110,1 1 0,0-1 0,0 0 0,0 0 0,0 1 1,0-1-1,-1 0 0,1 0 0,0 1 0,0-1 0,0 0 0,0 1 1,0-1-1,0 0 0,0 0 0,0 1 0,0-1 0,0 0 0,0 1 1,0-1-1,0 0 0,1 1 0,-1-1 0,0 0 0,0 0 1,0 1-1,0-1 0,0 0 0,1 0 0,-1 1 0,0-1 0,0 0 1,0 0-1,1 0 0,-1 1 0,4 0 73,0 0-1,0-1 1,0 1-1,0-1 1,0 0 0,8-1-1,3 1 152,-6-1-135,1 0 0,0-1 0,-1 0 0,0 0 0,1-1 0,-1 0 0,0-1-1,0 0 1,16-9 0,6-8 29,35-28 1,-62 46-108,-1 1-14,-3 2-1,1-1 0,0 1-1,-1-1 1,1 1-1,-1 0 1,1-1 0,-1 1-1,1-1 1,-1 0-1,1 1 1,-1-1 0,1 1-1,-1-1 1,0 0-1,1 1 1,-1-1 0,0 0-1,0 1 1,1-1-1,-1-1 1,-12 2-715,9-1 420,-1 1 1,1-1-1,0 1 1,0-1-1,-1 0 1,1 0-1,0 0 1,0-1-1,-5-2 1,-25-20-2441,16 5 314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15.7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13066,'0'0'4142,"-2"3"-3994,1 0-136,-1 0 0,1 1 0,0-1 0,0 0 0,0 1 0,0-1-1,1 1 1,-1-1 0,1 1 0,0-1 0,0 1 0,1 3 0,-1-5 3,10 491 5824,-8-457-5487,0 15 187,15 81 1,-16-125-559,1 0 1,0 0 0,3 8-1,-5-15 7,0 0-1,0 1 0,0-1 1,0 0-1,0 0 0,1 1 1,-1-1-1,0 0 0,0 0 1,0 0-1,0 1 0,0-1 0,0 0 1,0 0-1,0 0 0,1 1 1,-1-1-1,0 0 0,0 0 1,0 0-1,0 0 0,1 0 1,-1 1-1,0-1 0,0 0 1,0 0-1,0 0 0,1 0 1,-1 0-1,0 0 0,0 0 1,1 0-1,-1 0 0,0 0 0,0 0 1,0 0-1,1 0 0,-1 0 1,0 0-1,0 0 0,1 0 1,-1 0-1,0 0 0,0 0 1,0 0-1,1 0 0,-1 0 1,0 0-1,0-1 0,0 1 1,0 0-1,1 0 0,-1 0 1,0 0-1,0 0 0,0-1 1,0 1-1,1 0 0,-1 0 0,0 0 1,1-3-331,0 1-1,0-1 1,-1 1 0,1-1-1,-1 1 1,1-1 0,-1-4 0,1-38-5697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31.2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6833,'0'0'4363,"6"1"-2952,-2 3-899,0-1-156,-1 0 0,0 0 0,0 0 0,-1 0 0,1 1 0,-1-1 0,1 1 0,2 5 0,6 18 401,-1 1 1,-1-1-1,-2 1 0,7 44 0,1 25-69,-15-93-697,1 6 42,-1-10-39,0 0 1,0 0 0,0 0 0,0 0-1,0 0 1,0 0 0,1 0-1,-1 0 1,0 1 0,0-1 0,0 0-1,0 0 1,0 0 0,0 0 0,0 0-1,0 0 1,0 0 0,1 0-1,-1 0 1,0 0 0,0 0 0,0 0-1,0 0 1,0 0 0,0 0-1,1 0 1,-1 0 0,0 0 0,0 0-1,0 0 1,0 0 0,0 0-1,0 0 1,1 0 0,-1 0 0,0 0-1,0 0 1,0 0 0,0 0-1,0 0 1,0 0 0,0 0 0,1 0-1,-1 0 1,0 0 0,0 0 0,0-1-1,0 1 1,0 0 0,0 0-1,0 0 1,0 0 0,0 0 0,0 0-1,0 0 1,0 0 0,0-1-1,0 1 1,0 0 0,1 0 0,-1 0-1,0 0 1,2-5-416,1 0-1,0 0 1,-1 0 0,0 0-1,2-8 1,0-1-768,11-25-2796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31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16547,'0'0'3945,"52"118"-3793,-42-103-136,1 4-16,-1-9-8,1 0-720,-1-10-993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31.8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37 0 14347,'0'0'1989,"0"19"-1194,0-12-751,0 28 128,-2-1 0,-6 43 0,2-47 172,-2 7 35,3 0 0,-3 50 0,8 2-635,1-88 242,-1-1 1,0 0-1,0 1 0,0-1 0,1 1 1,-1-1-1,0 0 0,0 1 1,1-1-1,-1 0 0,0 0 0,1 1 1,-1-1-1,0 0 0,1 0 1,-1 1-1,0-1 0,1 0 0,-1 0 1,1 0-1,-1 0 0,0 0 1,1 1-1,-1-1 0,1 0 0,-1 0 1,0 0-1,1 0 0,-1 0 1,1 0-1,19-1-9,-14 1 27,-1 0 8,1-1-1,-1 1 1,0-1-1,1 0 0,-1-1 1,0 1-1,0-1 1,0 0-1,0-1 0,0 1 1,-1-1-1,6-3 1,-8 5-14,6-5 11,0 2 0,0-1-1,1 1 1,0 0 0,0 1-1,0 0 1,0 0 0,0 1 0,0 0-1,1 1 1,13-1 0,18 2-145,-39 1 140,0-1-1,0 1 1,0-1-1,0 1 0,0 0 1,0 0-1,-1 0 1,1 0-1,0 0 0,0 1 1,-1-1-1,1 1 1,-1-1-1,1 1 0,-1-1 1,0 1-1,2 2 1,12 12 207,-12-15-135,-1 1 0,0-1 0,0 1-1,0 0 1,0 0 0,-1 0 0,3 3 0,-3-4-6,-1-1 1,0 1 0,1 0-1,-1 0 1,0-1 0,0 1-1,0 0 1,1 0 0,-1-1-1,0 1 1,0 0 0,0 0-1,0-1 1,0 1 0,0 0-1,-1 0 1,1-1 0,0 1 0,0 0-1,0 0 1,-1-1 0,1 1-1,0 0 1,-1-1 0,1 1-1,-1 0 1,1-1 0,-1 1-1,1 0 1,-1-1 0,1 1-1,-2 0 1,-56 44 1057,1 1-1665,40-31-1059,6-4-2076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33.15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20 6601,'0'0'11521,"12"4"-10466,43 15-389,-52-18-610,1 0-1,-1-1 1,1 1 0,-1-1 0,1 0 0,0 0 0,-1 0-1,1-1 1,0 1 0,-1-1 0,1 1 0,-1-1 0,1-1-1,-1 1 1,1 0 0,-1-1 0,6-3 0,7-3 119,3-1-24,-16 7-176,0 0 0,1 0-1,-1 1 1,1-1 0,-1 1 0,1 0 0,0 0 0,-1 0 0,6 0 0,-9 1-26,1 0 1,-1 1-1,1-1 1,-1 0-1,0 1 1,1-1-1,-1 0 1,1 1-1,-1-1 1,0 0-1,1 1 1,-1-1-1,0 0 1,0 1-1,1-1 1,-1 1-1,0-1 1,0 1-1,0-1 1,0 1-1,0-1 1,1 1-1,-1-1 1,0 1-1,0-1 1,0 1 0,0-1-1,0 1 1,0-1-1,-1 1 1,1-1-1,0 1 1,0-1-1,0 0 1,0 1-1,-1 0 1,-5 20-1045,-7 2-646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20.54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91 15459,'0'0'5681,"91"0"-4601,-48 0-168,5 0-247,0-15-233,1-5-112,-6 0-232,-6 4-80,-15 1-16,-6 10-64,-32 36-888,-11 14-41,-16 11-3328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32.4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15603,'0'0'2513,"2"5"-2673,1 1 170,0 0-1,-1 0 0,0 1 1,2 8-1,-1 5 430,1 38-1,-2-22-70,0 162 1677,-3-108-1537,-3 10 38,3-85-448,-1-1 0,-1 0 0,0 1 0,-10 24 0,13-38-97,0-1 0,-1 0 0,1 1 0,0-1 0,0 1 0,0-1 0,0 0-1,0 1 1,-1-1 0,1 0 0,0 1 0,0-1 0,-1 0 0,1 0 0,0 1 0,0-1 0,-1 0-1,1 1 1,0-1 0,-1 0 0,1 0 0,0 0 0,-1 0 0,1 1 0,-1-1 0,0 0-1,1 0-20,-1-1 0,1 1-1,-1 0 1,1-1 0,-1 1-1,1-1 1,-1 1-1,1-1 1,-1 1 0,1-1-1,0 1 1,-1-1 0,1 0-1,0 1 1,0-1-1,-1 1 1,1-2 0,-6-25-1834,1-2-2528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33.1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165 194 16275,'0'0'2888,"7"11"-3418,-2-2 398,0-1 1,1 0 0,10 12 0,-15-20 97,0 1-1,0 0 0,0-1 1,0 1-1,-1-1 1,1 1-1,0-1 0,0 0 1,0 1-1,1-1 1,-1 0-1,0 0 0,0 0 1,0 1-1,0-1 0,0 0 1,0 0-1,0-1 1,0 1-1,0 0 0,0 0 1,0 0-1,0-1 1,0 1-1,0 0 0,0-1 1,1 0-1,3-2-197,-1 0 0,0 0 0,0 0 0,5-5 0,-3 3-175,50-53-3693,-9 9 1140,-21 24 2239,32-29 1107,-51 48 110,0 1 1,1 0-1,-1 0 0,1 1 1,0 0-1,13-5 0,-21 9-379,1 0 0,-1 0 0,1-1 0,0 1-1,-1 0 1,1 0 0,-1-1 0,1 1 0,0 0 0,-1 0-1,1 0 1,0 0 0,-1 0 0,1 0 0,0 0-1,-1 0 1,1 0 0,-1 0 0,1 0 0,0 1 0,-1-1-1,1 0 1,-1 0 0,1 1 0,0-1 0,-1 0 0,1 1-1,-1-1 1,1 0 0,-1 1 0,1-1 0,-1 1-1,1-1 1,-1 1 0,0-1 0,1 1 0,-1-1 0,1 2-1,-1 1 114,1-1 0,-1 1 0,0 0 0,0 0-1,0-1 1,0 1 0,-1 3 0,0 0-284,0 5 266,-1 0-1,-1 0 0,0 0 0,0-1 0,-8 18 0,-30 47-60,38-69-133,-25 36-667,-1-1 0,-3-1 0,-57 58 0,47-57-480,-1-3 0,-93 64 0,114-88 2641,-29 12 1,62-32-1392,0-1 0,0 0 0,13-13 0,2 0 141,120-92 666,111-78 196,-248 185-1114,-7 3-11,1 0 0,-1 0 0,1 1-1,0-1 1,-1 1 0,1 0 0,0 0 0,0 0-1,0 0 1,0 0 0,0 1 0,0-1 0,5 1-1,-8 3 252,-13 17-134,-1-1-1,0 0 1,-17 17 0,-5 5-50,-62 97 254,66-89-191,-42 65 352,-70 148 0,129-224-2532,25-64-255,9-8-369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33.5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0 183 15755,'0'0'2309,"6"14"-2131,-5-13-173,7 18 94,-1-1-1,0 1 0,-2 0 0,7 39 0,-10-41-86,0 13 2,1-1 0,1 0 0,2 0 0,9 29 0,5-9 542,-19-48-523,0 1-1,-1 0 1,1-1-1,0 1 1,0-1 0,0 1-1,0-1 1,0 0 0,0 1-1,0-1 1,1 0-1,-1 0 1,0 0 0,1 0-1,-1 0 1,0 0-1,1 0 1,0-1 0,-1 1-1,1 0 1,-1-1 0,1 1-1,0-1 1,2 1-1,5 0 218,0 0-1,0 0 1,13-1 0,-10-1-72,5 2 90,1-1 0,-1-1-1,0-1 1,1 0 0,31-9 0,-7-4 205,-1-2 0,0-1 1,-2-2-1,69-46 0,-103 62-459,-1 1 0,1-1 0,0 0-1,-1 0 1,0 0 0,0 0 0,0-1 0,0 0 0,-1 0-1,0 0 1,0 0 0,0 0 0,0-1 0,-1 1 0,2-9-1,-2 4-16,0 0 0,-1 0 0,0-14 0,0-14-604,-2-1-1,-2 1 0,-11-53 0,-15-16-4132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39.7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151 11 13450,'0'0'2900,"5"-2"-2876,12-5-6,-13 6 4,17 5 55,-13-2-75,-8-2-3,1 0 1,-1 0-1,1 0 1,0 0 0,-1 0-1,1 1 1,-1-1-1,1 0 1,-1 0 0,1 1-1,-1-1 1,1 0-1,-1 1 1,1-1 0,-1 0-1,1 1 1,-1-1-1,0 1 1,1-1-1,-1 0 1,1 1 0,-1-1-1,0 1 1,0-1-1,1 1 1,-1 0 0,2 7-1,0 0 0,0 0 0,-1 0 0,0 0 0,-1 0 1,0 0-1,0 0 0,-2 9 0,-2 9 188,-8 31 0,-89 298 1394,52-187-1286,47-163-290,-3 16 11,-2 0 1,0 0 0,-2 0-1,-13 24 1,22-44-17,-3 3-26,1-5-105,2-8-541,-1 0 0,2 1 0,-1-1 0,1 0 0,4-15 0,9-20-6558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40.0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 1 6729,'0'0'4985,"0"3"-4825,5 31-15,-3-23 198,0 1 1,0 12 0,-13 309 3370,7-267-3008,-6 58 948,9-109-1453,5-26-259,1-2-38,48-113-2580,-27 62-1761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40.4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105 0 8001,'0'0'7815,"1"7"-7431,3 114 3160,-5-111-3538,0 1 1,-1-1-1,-1 0 0,0 0 1,0 0-1,-1 0 1,0-1-1,0 1 0,-1-1 1,0 0-1,-1-1 0,-10 13 1,15-19-172,0-1 0,-1 1 1,1-1-1,0 1 1,-1-1-1,1 0 0,-1 0 1,0 0-1,1 0 0,-1 0 1,0 0-1,0 0 0,1 0 1,-1 0-1,0-1 1,0 1-1,0-1 0,0 0 1,0 1-1,0-1 0,0 0 1,-2 0-1,-7-4-3913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40.8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12634,'0'0'2174,"2"9"-1800,-1-6-344,16 94 377,-6 75 237,-10-142-485,8 53-1,-9-79-153,1 0 0,0 0 0,0-1 0,0 1 0,1 0-1,-1-1 1,1 1 0,0-1 0,0 1 0,0-1 0,0 0 0,1 0-1,4 5 1,0 0 164,-6-6-136,0-1 0,0 0 1,0 0-1,0 0 1,0 0-1,0 0 1,1 0-1,-1 0 1,3 1-1,10 6 186,-12-6-201,0-1 1,0 0-1,0 0 0,0 0 1,0 0-1,0 0 1,1 0-1,-1 0 0,0-1 1,0 1-1,1-1 0,-1 0 1,4 1-1,22-1 460,-9 0 241,0 0 0,23-3-1,-36 2-566,0-1 0,1 1 0,-1-1 0,0-1 0,0 1 0,0-1 0,0 0 0,0 0 0,-1 0 0,8-7 0,-5 3-73,6-3 22,-1-2 0,0 1 0,17-23 0,-26 28-103,0 1-1,0-1 1,-1 0-1,0 0 1,-1-1-1,1 1 1,-1 0-1,0-1 1,-1 0-1,0 1 1,0-1-1,0 0 1,-1-7-1,1 5-217,-2 0 0,1 0 0,-1 0 0,-1 0 0,1 0-1,-2 0 1,1 1 0,-5-11 0,-13-20-3257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41.4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6057,'0'0'10835,"1"10"-10203,4 79 572,-1-70-1063,-2-14-117,-1-1-1,0 1 0,-1 0 0,1 6 0,-1-11-24,0 0 0,0 0-1,0 1 1,0-1-1,0 0 1,0 0 0,0 0-1,0 0 1,0 1-1,0-1 1,0 0 0,0 0-1,0 0 1,0 0-1,0 1 1,1-1 0,-1 0-1,0 0 1,0 0 0,0 0-1,0 0 1,0 1-1,0-1 1,0 0 0,0 0-1,1 0 1,-1 0-1,0 0 1,0 0 0,0 0-1,0 1 1,0-1-1,1 0 1,-1 0 0,0 0-1,0 0 1,0 0-1,0 0 1,1 0 0,7-3-573,6-11-676,-2-9-1452,2-6-3573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41.7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0 187 13554,'0'0'3636,"9"-2"-3672,-2 0-49,-1 1-49,0-1 1,-1 0-1,1 0 1,-1 0-1,1 0 1,-1-1-1,0 0 1,8-6-1,64-59-3354,7-6 3800,-81 72-224,-2 1 81,0-1 0,0 1 0,1 0 0,-1 0 1,1 0-1,-1 0 0,1 0 0,-1 1 0,1-1 1,-1 0-1,1 1 0,0-1 0,-1 1 0,1 0 1,0-1-1,2 1 0,-4 12 2166,-1-3-1943,-2-1 1,1 0 0,-1 0-1,0-1 1,-8 14-1,-25 38 91,29-48-438,-2 1-74,0 0 0,0-1 0,-1 0 0,-1 0 0,-11 8 0,-33 21-3946,13-13-7092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42.0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0 252 9842,'0'0'9090,"16"123"-7626,-16-79-632,5 1-568,-5-1-144,0-15-88,0-4-32,0-10-296,6-10-1056,-1-10-705,-5-20-655,5-4-3978</inkml:trace>
  <inkml:trace contextRef="#ctx0" brushRef="#br0" timeOffset="1">178 276 12858,'0'0'5297,"114"-83"-3752,-51 39-881,-6-1-112,1 11-296,-12 4-64,-4 11-144,-11 9-32,-10 0-16,-16 10-8,-5 20-360,-31 39 104,-5-5-2689,-11 0-7401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20.89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1 228 18515,'0'0'3441,"139"-66"-3113,-69 26-320,-6 4 8,1 1 64,-17 10-32,-10 4-48,-17 16-272,-16 5-704,-31 15-2089,-7 6 57,-10-1-7018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42.5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24 4745,'0'0'15879,"18"-4"-15803,56-14-187,-73 18 106,0 0 1,-1 0-1,1-1 0,0 1 0,0 0 0,0 0 0,0 0 1,0 0-1,0 0 0,-1 0 0,1 0 0,0 0 0,0 1 0,0-1 1,0 0-1,-1 0 0,1 1 0,0-1 0,0 0 0,0 1 0,-1-1 1,1 1-1,0-1 0,-1 1 0,1-1 0,0 1 0,-1 0 0,1-1 1,-1 1-1,1 0 0,-1 0 0,1-1 0,-1 1 0,1 0 0,-1 0 1,0-1-1,0 1 0,1 0 0,-1 0 0,0 0 0,0 0 0,0 0 1,0-1-1,0 1 0,0 0 0,0 0 0,0 2 0,0 1-6,5 63 53,-3-50-41,-2-14-1,0 0 0,1 0 0,-1 0 1,1 1-1,0-1 0,-1 0 0,2 0 0,-1 0 0,2 3 0,5 10 6,-5-9-4,0-1 0,1 1 1,5 7-1,24 38 53,-26-40-43,-4-7 17,0 0 0,-1 1 0,0-1 0,0 1 1,-1 0-1,0 0 0,2 11 0,-3 44 642,0-32-89,1-9-26,-1-14-402,0 0-1,1 0 1,-2 0 0,1 0 0,-2 7 0,2-12-139,-1-1 1,1 1 0,-1 0 0,1 0 0,-1-1 0,0 1 0,1 0 0,-1-1 0,1 1 0,-1-1-1,0 1 1,0-1 0,1 1 0,-1-1 0,0 1 0,0-1 0,0 0 0,1 1 0,-1-1 0,0 0-1,0 0 1,0 1 0,0-1 0,0 0 0,0 0 0,-1 0 0,-24-2-35,22 1-99,-1 0 0,1-1 0,0 0-1,0 0 1,0 0 0,0 0-1,0-1 1,1 1 0,-1-1 0,1 0-1,0 0 1,-6-7 0,-2-1-300,-45-49-534,55 59 994,1 0 0,-1 0 0,1 0 1,0 0-1,0 0 0,-1 0 0,1 0 1,0-1-1,0 1 0,0 0 0,0 0 1,0 0-1,1 0 0,-1 0 0,0 0 1,0 0-1,1 0 0,0-1 0,0-2 19,1 1 0,0-1-1,0 1 1,1 0 0,-1 0-1,1 0 1,-1 0 0,1 0-1,0 0 1,5-3 0,7-6 308,63-65 1206,55-49-996,-104 100-580,18-14-292,-37 36-314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43.1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0 232 13586,'0'0'5346,"136"-49"-4018,-90 24-408,1-4-448,0-1-136,-10 6-144,-1 4-184,-10 5 0,-15 5-8,-1 5-200,-10 0-112,-21 0-592,-10 1-4217,5-6-5745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44.1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1 12138,'0'0'7701,"0"26"-7761,0 181 124,0-130-33,-4 192 43,3-214-259,1-55 175,1 0 0,0 0 1,-1 0-1,1 0 0,0 0 1,0 0-1,-1 0 0,1 0 1,0 0-1,-1 0 0,1 0 1,0 0-1,-1-1 0,1 1 1,1-1-1,4-2 70,-1-2 1,1 1-1,-1 0 1,0-1-1,-1 0 0,1 0 1,-1-1-1,6-8 0,6-7 125,53-76 126,-36 49-403,-25 31-293,-8 17 363,-1 12 86,1 358 429,6-309-361,-6-61 19,-7 0-143,-48 0-163,54 0 99,1-11 59,0 1-18,1 0 0,0 0 0,1 1 0,0-1 0,0 0 0,6-14 0,31-55-185,-24 52 144,269-434-551,-180 333 628,-98 120 33,1 1-1,15-13 0,-21 20-56,-1-1 0,1 1 1,-1 0-1,1-1 0,-1 1 0,1 0 0,-1-1 0,1 1 0,-1 0 0,1 0 0,0 0 0,-1 0 0,1-1 0,-1 1 0,1 0 0,0 0 0,-1 0 0,2 0 0,-2 1 1,0-1 0,1 0 0,-1 0 0,0 0 0,1 1 0,-1-1 0,0 0 0,1 0 0,-1 1 0,0-1 0,0 0 0,1 1 0,-1-1 0,0 0 0,0 1 0,0-1 0,0 0 0,0 1 0,1-1 0,-1 0 0,0 1 0,0 22-40,0-20 42,-2 11-158,-1-1 0,0 1 1,-1-1-1,0 1 0,-1-1 0,-9 16 1,-2 8-743,-10 22-1513,-54 89-1,-5-18 4801,79-120-1137,7-10-1213,-1 0 0,1 0 0,-1 1 0,1-1 1,-1 0-1,1 0 0,-1 0 0,1 0 0,-1 0 0,1 0 0,-1 0 0,1 0 0,-1 0 0,1 0 0,-1 0 0,1 0 0,-1 0 1,1 0-1,-1 0 0,1 0 0,-1-1 0,0 1 0,1 0 0,5-2 136,0 0 0,0 0 0,-1-1 0,0 1 0,1-1-1,8-7 1,29-25 642,-22 17-523,79-82 354,-30 29-569,-66 67-76,-3 4 0,-1-1 0,1 1 0,-1 0 0,1-1-1,-1 1 1,1-1 0,-1 1 0,1-1-1,-1 0 1,1 1 0,-1-1 0,0 1 0,1-1-1,-1 0 1,0 1 0,0-1 0,1 0-1,-1 1 1,0-2 0,-3 1-158,-6 2-303,1-1-38,0 0 1,-1 0-1,1-1 0,0 0 1,0-1-1,0 1 0,-12-5 0,-11-8-1961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44.9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14131,'0'0'4597,"2"3"-4671,11 24 291,-2 0 0,-1 1-1,-1 0 1,-1 0 0,-2 1 0,5 48 0,-2 186-139,-9-217 1,0 116-53,16-161-32,-11 1 8,20 5 35,-1 1 0,0 1 1,41 23-1,-61-29-36,0-1 0,0 1 0,0 0 1,-1 0-1,0 0 0,1 0 0,-1 1 0,0-1 0,-1 1 1,1 0-1,-1 0 0,1 0 0,-1 0 0,0 0 0,-1 0 1,1 1-1,-1-1 0,0 1 0,0-1 0,0 1 0,0-1 0,-1 9 1,0-9 23,0 1 0,0-1 1,-1 1-1,1-1 0,-3 8 0,2-9-11,0-1 0,0 0 0,0 0-1,-1 0 1,1 0 0,0 0 0,-1 0-1,1 0 1,-1-1 0,0 1-1,0 0 1,1-1 0,-4 2 0,-4 2-14,0 0 1,0 0 0,-1-1 0,0 0-1,0-1 1,0 0 0,0 0 0,-17 1-1,-8-1-168,-43-2 0,48-1 175,29 0-6,1 0 0,-1 0 1,0 0-1,1 0 0,-1-1 0,1 1 0,-1 0 1,1 0-1,-1-1 0,1 1 0,-1 0 0,1-1 0,-1 1 1,1 0-1,-1-1 0,1 1 0,0-1 0,-1 1 1,1 0-1,0-1 0,-1 1 0,1-1 0,0 0 1,0 1-1,-1-1 0,1 1 0,0-1 0,0 1 1,0-1-1,0 1 0,0-1 0,0-1 0,-1-22 35,2 18-40,-2 3-2,1-1 0,0 1 1,1 0-1,-1-1 0,1 1 1,-1 0-1,1 0 0,0 0 1,0 0-1,0-1 0,1 1 1,-1 1-1,1-1 0,0 0 1,-1 0-1,1 1 0,0-1 0,1 1 1,-1-1-1,0 1 0,1 0 1,-1 0-1,1 0 0,0 0 1,0 0-1,0 1 0,0-1 1,0 1-1,0 0 0,3-1 1,-1 1 42,1-1-1,-1 1 1,1 1 0,0-1 0,7 1 0,-12 1-12,0 0-1,0 0 1,0 0 0,0 0-1,0 1 1,0-1 0,-1 0 0,1 0-1,0 1 1,-1-1 0,1 0-1,0 4 1,0-3 31,9 23-313,-10-42-1806,0-7-2968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45.5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1 109 16003,'0'0'3394,"21"1"-2718,68 1 6,-79-2-591,0 0 1,0-1-1,0 0 1,-1-1-1,1 0 1,0-1 0,-1 0-1,1 0 1,-1-1-1,0 0 1,13-8-1,9-5-28,-14 8-14,-17 8-39,-1 1-174,-2 0-383,0 0 0,0-1 0,1 1 0,-1-1 0,0 1 0,1-1 0,-1 0 1,0 0-1,1 0 0,-1 0 0,1 0 0,-1-1 0,1 1 0,0-1 0,0 0 0,0 0 1,0 1-1,0-1 0,0 0 0,0-1 0,-2-3 0,-7-12-6016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45.9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157 1 10490,'0'0'7142,"-1"27"-6611,-3 193 1437,11-56-779,1-35-714,7 144-313,-14-236-139,-1-37-29,0 0 0,0 0 1,0 0-1,0 0 0,0 0 0,0 0 0,0 0 0,0-1 1,0 1-1,0 0 0,0 0 0,0 0 0,0 0 1,-1 0-1,1 0 0,0 0 0,0 0 0,0 0 0,0-1 1,0 1-1,0 0 0,0 0 0,0 0 0,0 0 1,0 0-1,-1 0 0,1 0 0,0 0 0,0 0 0,0 0 1,0 0-1,0 0 0,0 0 0,0 0 0,0 0 1,-1 0-1,1 0 0,0 0 0,0 0 0,0 0 0,0 0 1,0 0-1,0 0 0,0 0 0,-1 0 0,1 0 1,0 0-1,0 0 0,0 0 0,0 0 0,0 0 0,0 1 1,0-1-1,0 0 0,0 0 0,0 0 0,-1 0 1,1 0-1,0 0 0,0 0 0,0 0 0,0 0 0,0 1 1,0-1-1,0 0 0,0 0 0,0 0 0,0 0 1,-8-10-558,-37-73-3875,20 39 62</inkml:trace>
  <inkml:trace contextRef="#ctx0" brushRef="#br0" timeOffset="1">1 577 6065,'0'0'14531,"5"-30"-14531,37-4 0,4-16-8,38-53-632,-11 5-1209,-11 4-4328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46.2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81 0 14427,'0'0'6413,"-1"16"-6040,0-3-289,0 6-3,0 1 0,-2-1 0,-6 27 0,-48 141-130,53-178 62,1-1-115,3-8 98,0 0 0,0 0 0,0 1 0,0-1 0,1 0 0,-1 0 0,0 0 0,0 1 0,0-1 1,1 0-1,-1 0 0,0 0 0,0 0 0,1 1 0,-1-1 0,0 0 0,1 0 0,-1 0 0,0 0 0,0 0 0,1 0 0,-1 0 0,0 0 0,1 0 0,-1 0 0,0 0 0,0 0 0,1 0 0,0 0 0,4-1 32,0 1 0,0-1 0,1 0 0,-1 0 0,0-1-1,9-3 1,31-18 310,-18 9-259,-27 14-76,0 0-1,1-1 1,-1 1 0,0 0-1,0 0 1,1 0 0,-1 0-1,0-1 1,0 1 0,1 0-1,-1 0 1,0 0 0,1 0-1,-1 0 1,0 0 0,0 0-1,1 0 1,-1 0 0,0 0-1,1 0 1,-1 0 0,0 0-1,1 0 1,-1 0 0,0 0-1,1 0 1,-1 0 0,0 0-1,0 1 1,1-1 0,-1 0-1,0 0 1,1 0 0,-1 0-1,0 1 1,0-1-1,0 0 1,1 0 0,-1 1-1,0-1 1,0 0 0,0 0-1,1 1 1,-1-1 0,0 0-1,0 0 1,0 1 0,0-1-1,0 0 1,0 1 0,0 0-1,-1 16 111,0-15-104,0 4 8,-2 0 0,1 0 0,0 0 0,-1 0-1,0 0 1,-1 0 0,1-1 0,-1 1 0,0-1 0,-5 5 0,-3 5-76,-29 36-1127,4-9-2892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46.5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13690,'0'0'7594,"16"118"-7154,-6-93-256,-5-6-128,1-4-56,-1-5-336,0-10-528,-5-5-544,0-19-249,0-1-2688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46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21 148 11722,'91'-19'2576,"-83"17"-2119,-1 0 1,0 0 0,1-1 0,-1 0 0,0-1 0,9-5 0,0-1 261,20-10 376,50-25 465,-73 39-1413,1 1-1,-1 0 0,1 1 0,23-4 0,-7 7-57,-30 2-89,1-1 0,-1 1-1,0-1 1,0 1 0,1-1-1,-1 1 1,0-1-1,0 1 1,0-1 0,0 1-1,0-1 1,0 1 0,1-1-1,-1 1 1,0-1 0,-1 1-1,1-1 1,0 1-1,0 0 1,0 2-10,0 1-1,-1 0 1,1 0-1,-1 0 1,1-1-1,-1 1 0,0 0 1,-1-1-1,-1 4 0,-18 31-206,19-35 190,-37 55-2835,-80 92 0,-61 40-19,161-170 3544,-22 16 2675,39-31-1728,11-7-811,10-7-290,0 0 0,-1-2 0,29-21 0,49-48 469,101-99-388,-166 153-504,-30 25-146,-4 5-118,-16 16-1611,-1 0-1,0-2 1,-2-1 0,-39 26-1,24-22 286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47.3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 1 9706,'0'0'7264,"0"15"-5768,0-11-1428,0-1 0,1 0 0,-1 1 0,1-1 0,2 6 0,-2-6-45,0 1 0,0 0-1,0 0 1,-1 0 0,1 6 0,0 40 693,0-8 446,-9 81 0,-5-51-400,5-31-837,1 0-1,0 54 1,7-94-497,2-2-297,5-7-528,-1 0 0,0 0-1,7-12 1,-10 16 744,22-35-6890</inkml:trace>
  <inkml:trace contextRef="#ctx0" brushRef="#br0" timeOffset="1">209 355 11570,'0'0'10914,"115"103"-9553,-95-73-753,-9-11-568,-32-33-1753,-10-21-11273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21.22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285 0 14875,'0'0'3221,"11"26"-3089,33 89 100,-40-100-125,0-1-1,0 1 0,-2 0 1,0 0-1,1 28 0,-3-21 122,2 208 2799,-3-128-1459,1-88-1229,0 1 1,-1 0-1,-3 16 0,3-30-310,1 1-1,-1 0 1,1-1 0,-1 0-1,0 1 1,0-1-1,0 1 1,1-1-1,-1 0 1,0 1 0,-1-1-1,1 0 1,0 0-1,0 0 1,0 0-1,-1 0 1,1 0-1,-1 0 1,1-1 0,-1 1-1,1 0 1,-1-1-1,1 1 1,-1-1-1,1 0 1,-1 1 0,-1-1-1,-7 1-107,0-1 0,0 0 0,-16-2 0,11 1-107,-21-3-1352,1-2 0,-59-18 1,9-1-6456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48.0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14771,'0'0'9170,"83"109"-9050,-73-95-120,-4-4-88,-1 5-416,-5-10-625,-11-25-13986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48.4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153 14 10458,'0'0'5625,"11"-2"-5297,35-8 136,-45 10-391,-1-1 0,1 1 0,-1 0 0,1 0 0,0 0 0,-1 0 0,1 0 0,-1-1 0,1 1 0,0 0 0,-1 0 0,1 0 0,-1 1 0,1-1 0,0 0 0,-1 0 0,1 0 0,-1 0 0,1 0 0,-1 1 0,1-1 1,-1 0-1,1 1 0,-1-1 0,1 0 0,-1 1 0,1-1 0,-1 0 0,1 1 0,-1 0 14,0 0 1,1 0-1,-1 0 1,0 0-1,0 0 1,0 0-1,0 0 1,0 0-1,0 1 1,-1-1-1,1 1 1,-1 5-231,0 23 281,-1 0 0,-9 40-1,-19 60 369,16-76-306,-90 336 1755,68-278-1161,12-27-447,21-79-1274,3-17 558,1-8-99,-1-118-5457,0 59-3077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48.8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0 187 10458,'0'0'6529,"20"-9"-6048,128-60 1192,-85 39-1279,133-42-1,-185 69-304,0 1 1,0 1-1,1 0 1,20 1-1,-16 0 13,-14 0-81,1 0 0,0 1 0,-1-1 0,1 0 0,0 1 0,-1 0 0,1-1-1,-1 1 1,1 0 0,-1 0 0,1 1 0,-1-1 0,0 0 0,1 1 0,-1 0-1,0-1 1,0 1 0,0 0 0,0 0 0,-1 0 0,1 0 0,0 0 0,-1 1-1,0-1 1,1 0 0,-1 1 0,0-1 0,1 5 0,2 6 144,-2-1 0,1 1 1,-2 0-1,1 21 0,-2-30-126,2 36 272,-2 1 0,-1-1 0,-3 1-1,-1-1 1,-12 44 0,16-79-290,-8 21-9,9-25-5,0 0 0,-1 0 0,1 0 0,-1 0 0,1 0 0,-1-1 0,1 1 0,-1 0 0,1 0 0,-1-1 0,0 1-1,1 0 1,-1-1 0,0 1 0,0-1 0,1 1 0,-1-1 0,0 1 0,0-1 0,0 1 0,0-1 0,0 0 0,-1 1 0,1-1-22,0 0 0,0-1-1,0 1 1,0 0 0,0-1-1,0 1 1,1 0 0,-1-1 0,0 1-1,0-1 1,0 0 0,0 1 0,0-1-1,1 1 1,-1-1 0,0 0 0,1 0-1,-1 0 1,0 1 0,1-1 0,-1 0-1,1 0 1,-1 0 0,1 0 0,-1-1-1,-8-30-929,8 28 807,-7-38-1661,-3-77-1,9 47 4261,5 73-1653,4 2-460,-1 0 0,1 1 1,0 0-1,9 8 1,11 6-492,-3-5-1123,-6-7-1970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49.3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0 269 11082,'0'0'7281,"22"-7"-5967,-11 3-1096,31-10 548,-1-2 0,41-22 0,119-79 653,-145 85-1368,19-9 62,-81 43-185,-23 9-343,-31 25-1813,7-4-3042,5-6-6889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49.7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14323,'0'0'2819,"2"21"-2633,16 235 2055,-12 124 474,-1-285-2648,-5-95-74,0 0 1,0 0-1,0 0 1,0 0 0,-1 1-1,1-1 1,0 0-1,0 0 1,0 0-1,0 0 1,0 1-1,0-1 1,0 0 0,0 0-1,0 0 1,0 0-1,0 1 1,0-1-1,0 0 1,0 0 0,0 0-1,1 0 1,-1 1-1,0-1 1,0 0-1,0 0 1,0 0 0,0 0-1,0 0 1,0 1-1,0-1 1,1 0-1,-1 0 1,0 0 0,0 0-1,0 0 1,0 0-1,0 0 1,1 0-1,-1 1 1,0-1 0,0 0-1,0 0 1,0 0-1,1 0 1,-1 0-1,0 0 1,0 0 0,0 0-1,0 0 1,1 0-1,-1 0 1,0 0-1,0 0 1,0 0 0,0 0-1,1 0 1,-1 0-1,0-1 1,0 1-1,0 0 1,0 0-1,0 0 1,1 0 0,-1 0-1,0 0 1,0-1-1,10-11-406,-5-4 275,1 0 1,-2 0-1,0 0 0,1-19 1,1 1-278,11-65-2324,3 1-2477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50.0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42 1 11986,'0'0'4453,"1"4"-4557,0 3 121,4 13 235,-2 0-1,2 40 0,-5 753 5787,0-813-6035,0 0 0,0 1 0,0-1 0,0 0 0,0 1-1,0-1 1,0 0 0,0 1 0,0-1 0,0 0 0,0 1 0,-1-1 0,1 0 0,0 1 0,0-1-1,0 0 1,-1 0 0,1 1 0,0-1 0,0 0 0,-1 1 0,1-1-8,-1 0-1,1 0 1,0 0 0,-1 0-1,1 0 1,0 0 0,-1 0-1,1-1 1,0 1 0,-1 0-1,1 0 1,0 0 0,-1 0-1,1 0 1,0-1 0,-1 1-1,1 0 1,0 0 0,0-1-1,-1 1 1,1 0 0,0 0-1,0-1 1,-1 1 0,1 0-1,0-1 1,0 1 0,0 0-1,0 0 1,-1-1 0,1 0-1,-29-63-3498,13 21-602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50.3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31 45 14347,'0'0'2711,"12"-6"-2557,35-21 14,-45 26-153,0-1 0,1 1 0,-1 0 0,1 0 0,-1 0 0,1 0 0,0 0 0,-1 0 0,1 1 0,0-1 0,0 1 0,5 0 0,-2 0 8,-6 0-22,0 1 0,0 0 1,0 0-1,0-1 0,0 1 1,0 0-1,0-1 0,0 1 1,0 0-1,0-1 0,0 1 1,0 0-1,0-1 0,-1 2 1,-3 6-88,0-1 0,0 0-1,-1 0 1,1 0 0,-2 0 0,1-1 0,-13 12 0,8-9 194,-15 21 1,25-30-37,-1 0-58,1 0 0,0 1-1,0-1 1,0 0 0,0 0 0,0 0 0,0 0-1,0 0 1,0 0 0,0 0 0,-1 0-1,1 0 1,0 1 0,0-1 0,0 0-1,0 0 1,0 0 0,0 0 0,0 0-1,0 0 1,0 0 0,0 1 0,0-1-1,0 0 1,0 0 0,0 0 0,0 0-1,0 0 1,0 0 0,0 1 0,0-1-1,0 0 1,0 0 0,0 0 0,0 0-1,0 0 1,0 0 0,0 1 0,0-1 0,0 0-1,0 0 1,1 0 0,-1 0 0,0 0-1,0 0 1,0 0 0,0 0 0,0 0-1,0 1 1,0-1 0,0 0 0,1 0-1,-1 0 1,0 0 0,0 0 0,0 0-1,0 0 1,0 0 0,0 0 0,1 0-1,-1 0 1,0 0 0,0 0 0,0 0-1,0 0 1,0 0 0,1 0 0,13-1 241,-5 1-207,-1-1 0,1 1 0,15 3 1,-24-3-85,1 0 0,0 0 0,-1 0 0,1 1 0,-1-1 0,1 0 0,-1 1 0,1-1 1,-1 0-1,1 1 0,-1-1 0,1 1 0,-1-1 0,1 1 0,-1-1 0,0 1 0,1-1 0,-1 1 0,0-1 1,1 1-1,-1-1 0,0 1 0,0 0 0,0-1 0,0 1 0,1-1 0,-1 2 0,0 0-60,0-1 0,0 1-1,-1-1 1,1 1 0,0-1 0,0 1-1,-1-1 1,1 1 0,-1-1 0,0 1-1,1-1 1,-1 1 0,0-1-1,-1 2 1,-13 14-2008,-2 1 0,-21 16-1,32-29 1246,-36 30-5585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50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98 267 3488,'0'0'14372,"-6"9"-14206,2-4-148,2-2 2,1-1 1,-1 0-1,1 1 1,-1-1-1,1 1 1,0-1-1,-2 5 0,3-7-17,0 1 0,0-1 0,1 0 0,-1 0 0,0 0-1,0 0 1,0 0 0,0 1 0,0-1 0,0 0 0,1 0-1,-1 0 1,0 0 0,0 0 0,0 0 0,0 0 0,0 0-1,1 1 1,-1-1 0,0 0 0,0 0 0,0 0 0,1 0-1,-1 0 1,0 0 0,0 0 0,0 0 0,0 0 0,1 0-1,-1 0 1,0 0 0,0 0 0,0 0 0,1 0 0,-1-1-1,0 1 1,0 0 0,0 0 0,0 0 0,1 0 0,-1 0-1,0 0 1,23-12 143,231-162 912,-239 163-1015,12-10 4,45-31-22,-62 45-39,-1 2-1,1 0 0,0 0 0,1 1 0,16-5 0,-21 8-23,-7 4 117,-4 6-3,-1-1 1,0 0-1,-10 11 0,-13 14 172,-189 285 1066,-20 2-841,224-300-458,10-14-94,-1 0 1,1 0-1,-6 5 0,12-17-843,33-72-3788,-5 30-72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51.1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105 1 13338,'0'0'5402,"120"0"-5066,-94 0-32,-5 0 80,-6 9-64,-9-4-80,-1 0-168,-5 0-40,0 5-32,-5 0-216,-27 10-504,1-1-1673,0 1-4736</inkml:trace>
  <inkml:trace contextRef="#ctx0" brushRef="#br0" timeOffset="1">1 261 13570,'0'0'5722,"109"-64"-5346,-93 50-256,-11 4-120,0 0-272,0 0-913,-5 0-959,0-5-2297,-10 11-2360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51.4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126 143 7817,'78'-142'6570,"-89"151"-4706,11-4-960,-5 5-512,5 10 0,0 0 256,0 9 41,0 1 23,0-1-304,-5 1-184,5-1-96,-10 1-120,4-6-8,-14-9-128,9-10-1488,-5-5-2873</inkml:trace>
  <inkml:trace contextRef="#ctx0" brushRef="#br0" timeOffset="1">1 321 12202,'0'0'3286,"4"0"-2652,8 2-153,1-1 0,-1-1 1,1 0-1,-1 0 0,1-2 0,-1 1 1,0-2-1,1 1 0,-1-2 1,21-8-1,-32 12-471,95-36 1280,-82 31-1244,0 2 1,1 0-1,0 0 1,26 0-1,-39 3-50,3 1-101,-7 6-269,-1-3 44,0 0 0,0 0-1,-1-1 1,1 1-1,-1-1 1,1 0 0,-1 0-1,0 0 1,-1-1 0,1 1-1,-7 2 1,-29 15-9258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21.75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0 218 12066,'0'0'10354,"118"-35"-9498,-70 4-359,1 1-297,-12-6-104,1 6-48,-11 4-32,-11 6-16,-11 15 0,-5 0-264,-32 15-801,-6 10-1087,1 1-2569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52.0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113 74 17771,'0'0'4178,"17"0"-3928,59-1-24,-61 0-197,1-1 0,-1 0 0,0-1 0,0 0 0,0-2 0,0 0 0,-1 0 0,1-1 0,23-15-1,-29 16-5,34-9-39,-43 13 10,0 1-1,0 0 1,1 0-1,-1 0 1,0 0-1,0 0 0,0 0 1,0 0-1,1 0 1,-1 0-1,0 0 1,0 0-1,0 0 0,0 0 1,1 0-1,-1 1 1,0-1-1,0 0 1,0 0-1,0 0 1,0 0-1,1 0 0,-1 0 1,0 0-1,0 0 1,0 0-1,0 1 1,0-1-1,0 0 1,1 0-1,-1 0 0,0 0 1,0 0-1,0 1 1,0-1-1,0 0 1,0 0-1,0 0 0,0 0 1,0 1-1,0-1 1,0 0-1,0 0 1,0 0-1,0 0 1,0 1-1,0-1 0,0 0 1,0 13-52,0-10 13,-1 9 43,-1 0-1,0-1 1,-1 1-1,0-1 1,-1 0-1,0 0 1,0 0-1,-7 11 1,-3 7 2,-171 339 126,85-182-50,-2 9-112,158-323-7713,-26 72 2539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52.6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9538,'0'0'6500,"4"0"-5954,33 0 997,-36 0-1378,5 5 1294,-3 5-1075,0-1-1,0 1 1,-1-1 0,0 1 0,0 14 0,-1-22-359,8 54 536,-5-38-302,-1 0 0,1 27 0,-4-45-263,0 0 1,0 1 0,0-1-1,0 0 1,0 0 0,1 0-1,-1 0 1,0 0 0,0 0-1,0 0 1,0 0-1,1 0 1,-1 0 0,0 0-1,0 0 1,0 0 0,1 0-1,-1 0 1,0 0 0,0 0-1,0 0 1,0 0-1,1 0 1,-1 0 0,0 0-1,0 0 1,0 0 0,0 0-1,1 0 1,-1 0 0,0 0-1,0 0 1,0-1-1,0 1 1,0 0 0,1 0-1,-1 0 1,0 0 0,0 0-1,0-1 1,0 1 0,0 0-1,0 0 1,0 0 0,19-32-593,-15 24 468,0 1 0,0 0 0,1 0 0,0 0 0,0 0 0,1 1-1,8-8 1,-13 13 163,1 0 0,-1 0 0,1 1 0,-1-1-1,1 0 1,0 0 0,-1 1 0,1-1 0,0 1-1,-1 0 1,1-1 0,0 1 0,0 0 0,0 0-1,-1 0 1,1 0 0,0 1 0,0-1 0,-1 0-1,1 1 1,0-1 0,-1 1 0,1-1 0,0 1-1,-1 0 1,1 0 0,-1 0 0,1 0 0,-1 0-1,1 0 1,-1 0 0,0 0 0,0 1 0,1-1-1,-1 1 1,0-1 0,0 0 0,0 1 0,-1 0-1,2 1 1,1 5 342,3 6 515,-5-14-891,-1 1 0,0-1 0,1 0 0,-1 0 0,0 1 0,1-1 0,-1 0 0,1 0 0,-1 0 0,0 0 0,1 0 0,-1 1 0,1-1 0,-1 0 0,0 0 0,1 0 0,-1 0 0,1 0 0,-1 0 0,1 0-1,-1-1 1,0 1 0,1 0 0,-1 0 0,1 0 0,-1 0 0,0 0 0,1-1 0,-1 1 0,0 0 0,1 0 0,-1 0 0,0-1 0,1 1 0,-1 0 0,1-1 0,3-4-300,1-1 0,-1 0 0,1 0 0,-2 0-1,1 0 1,-1 0 0,4-10 0,13-26-3770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53.2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74 0 2832,'0'0'19293,"6"5"-19257,-6-3-64,1-1 0,0 1 0,-1-1 0,1 1 0,-1-1 0,0 1-1,1 0 1,-1-1 0,0 1 0,0 1 0,1-2-65,0-1 90,-1 0-1,0 1 1,0-1 0,0 0 0,1 0-1,-1 0 1,0 0 0,0 0-1,0 0 1,1 0 0,-1 1-1,0-1 1,0 0 0,0 0-1,0 0 1,0 0 0,1 1 0,-1-1-1,0 0 1,0 0 0,0 0-1,0 1 1,0-1 0,0 0-1,0 0 1,0 0 0,0 1 0,0-1-1,0 0 1,0 0 0,0 1-1,5 29-85,-4 72 299,-7 278 1228,-4 25 30,10-405-1469,0 0 0,0 0 0,0 0 0,0 0 1,0 0-1,0 1 0,0-1 0,0 0 0,0 0 1,0 0-1,0 0 0,0 0 0,0 0 0,0 0 1,0 0-1,0 1 0,-1-1 0,1 0 0,0 0 0,0 0 1,0 0-1,0 0 0,0 0 0,0 0 0,0 0 1,0 0-1,0 0 0,0 0 0,0 1 0,-1-1 1,1 0-1,0 0 0,0 0 0,0 0 0,0 0 0,0 0 1,0 0-1,0 0 0,-1 0 0,1 0 0,0 0 1,0 0-1,0 0 0,0 0 0,0 0 0,0 0 1,0 0-1,0 0 0,-1 0 0,1 0 0,0-1 1,0 1-1,0 0 0,0 0 0,0 0 0,0 0 0,0 0 1,0 0-1,0 0 0,0 0 0,-1 0 0,1 0 1,0 0-1,0 0 0,0-1 0,-8-10-451,-32-80-4557,15 42-1330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54.1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84 0 15283,'0'0'5649,"-2"7"-5224,-31 99-113,-3 1-241,34-102-72,0 0 4,0 1 0,1-1-1,-1 1 1,1-1 0,0 1 0,0 7 0,1-13-2,0 1 1,0-1 0,0 0 0,0 0 0,0 1-1,1-1 1,-1 0 0,0 0 0,0 1-1,0-1 1,0 0 0,1 0 0,-1 0 0,0 1-1,0-1 1,0 0 0,1 0 0,-1 0 0,0 0-1,0 1 1,1-1 0,-1 0 0,0 0-1,0 0 1,1 0 0,-1 0 0,0 0 0,1 0-1,-1 0 1,0 0 0,0 0 0,1 0-1,13 0 131,-7 0-78,6-1-4,1 0 0,0-1 1,-1 0-1,1-1 1,-1-1-1,0 0 1,0-1-1,13-6 0,16-11-13,40-28 0,-22 12 6,-27 18 20,2 2 0,45-17-1,-76 34-52,-1 0 0,1 0-1,-1 0 1,1 0 0,0 1 0,6-1-1,-9 1 62,-1 11 6,-1 0-1,-1-1 1,1 1 0,-2-1-1,1 0 1,-2 1 0,1-1-1,-7 11 1,-5 9-62,-25 33 0,27-43 18,-278 396-185,266-386 193,24-25-53,1-4-73,21-1-132,-12 0 225,7 0 27,0 0 1,0-1-1,0 0 0,0-1 0,31-9 1,-20 0 12,30-16 1,-36 16-37,0 1 0,44-14 0,-52 21-19,3-2 41,0 1 1,1 1-1,-1 1 1,20-1-1,-12 2 1,-18 0-32,0 1 0,0-1 0,0 1 0,0 1 1,0-1-1,0 1 0,0 0 0,0 1 0,6 1 0,4 4 29,-11-5-31,1 0 0,-1 1 0,0-1 1,1 1-1,-1 0 0,4 4 0,6 7 171,-14-13 69,-1-1-176,0 0 0,0 1 0,0-1 0,0 0 1,0 0-1,-1 1 0,1-1 0,0 0 0,0 0 0,0 0 0,0 1 0,0-1 1,-1 0-1,1 0 0,0 0 0,0 1 0,0-1 0,0 0 0,-1 0 0,1 0 0,0 0 1,0 0-1,-1 0 0,1 1 0,0-1 0,0 0 0,-1 0 0,1 0 0,0 0 1,0 0-1,-1 0 0,1 0 0,0 0 0,0 0 0,-1 0 0,1 0 0,-27 0 297,6 1-999,-32-4 0,45 2-424,1-1 0,-1 0 0,1 0 0,-11-4 0,-14-9-11459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54.54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12642,'0'0'17412,"115"84"-17156,-115-60-256,-21-14-1944,-21-10-6706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0:59.7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7585,'0'0'12211,"1"0"-12144,1 0-2,0 1 1,0-1 0,0 1-1,0-1 1,0 1 0,-1 0-1,1 0 1,0-1 0,0 1-1,-1 1 1,1-1-1,-1 0 1,1 0 0,-1 0-1,1 1 1,-1-1 0,0 1-1,2 2 1,4 5 245,-1 1 0,5 11 0,-7-13-113,0-1-121,-1 0-1,0-1 1,0 2-1,3 12 1,-6-17-89,1 0 0,-1 1 0,0-1 0,0 0 0,0 0 0,0 1 0,0-1 0,-1 0 0,0 0 0,1 0 0,-1 0 0,0 1 0,-1-1 0,-1 3 0,0-1-253,0 0-1,-1 0 1,0-1 0,0 1-1,-5 4 1,-27 22-4504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00.1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5353,'0'0'0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00.6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16163,'0'0'5110,"5"2"-4531,3 7-570,-1 0 1,0 1-1,-1 0 0,0 0 1,7 19-1,-5-7 38,0 0-1,-2 0 1,-1 1 0,0-1-1,1 26 1,-2 117 826,-4-120-521,-2-8-173,-2-1-1,-1 1 1,-2-1 0,-21 67-1,27-100-175,1-1 0,-1 0 0,0 0 0,0 0 0,0 0 0,0 0 0,0 0 0,-1 0 0,-2 3-1,4-5-8,0 0-1,0 0 0,0 1 0,-1-1 0,1 0 0,0 0 0,0 0 0,0 0 0,-1 0 1,1 0-1,0 0 0,0 0 0,-1 0 0,1 0 0,0 0 0,0 0 0,-1 0 0,1 0 1,0 0-1,0 0 0,-1 0 0,1 0 0,0 0 0,0 0 0,0 0 0,-1 0 1,1 0-1,0 0 0,0-1 0,0 1 0,-1 0 0,1 0 0,-8-15-719,-2-13-1605,0-10-2405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01.2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121 340 12634,'0'0'8859,"3"5"-8951,-1-2 51,-1-1 0,1 0 0,-1 0-1,1 0 1,0 0 0,-1 0 0,1-1 0,0 1-1,0 0 1,0-1 0,1 0 0,-1 1 0,0-1-1,1 0 1,-1 0 0,0 0 0,1-1 0,-1 1-1,1 0 1,-1-1 0,1 0 0,-1 1-1,1-1 1,0 0 0,-1 0 0,1-1 0,-1 1-1,1 0 1,-1-1 0,1 0 0,-1 0 0,4-1-1,4-3-267,0 0 0,-1-1-1,1 0 1,-1-1-1,-1 1 1,1-2-1,13-14 1,-17 17 150,86-93-1934,-56 58 1900,2 1-1,60-48 1,-94 84 239,2 0 130,-1-1-1,0 1 1,1 0-1,-1 0 1,1 0-1,0 1 1,0-1-1,0 1 1,0 0-1,0 1 1,0-1-1,8 0 1,-13 2-116,1 1 1,-1-1-1,1 0 0,-1 1 1,1-1-1,-1 1 1,0-1-1,1 1 1,-1-1-1,1 0 1,-1 1-1,0-1 1,1 1-1,-1 0 0,0-1 1,0 1-1,0-1 1,1 1-1,-1-1 1,0 1-1,0 0 1,0-1-1,0 1 1,0-1-1,0 1 0,0 0 1,0-1-1,0 1 1,0-1-1,0 1 1,-1 0-1,-2 24 469,1-15-413,-2 0 0,1-1-1,-1 1 1,0-1 0,-10 16-1,-35 43 17,41-58-120,-53 65-610,-4-3 1,-3-2 0,-3-4 0,-118 86-1,155-129 550,22-16 81,0 1-1,-14 14 1,23-18 185,7-3-168,6-2-13,14-9 534,-1-1-1,-1 0 1,41-29 0,-30 19-184,75-50 695,63-38-473,-152 98-608,36-19 24,-50 28-39,1-1 0,0 1 0,0 1 0,0-1 0,0 1 0,0 0 1,9-1-1,-15 2 11,1 1 0,-1-1 0,0 0 0,0 0 0,0 0 0,0 0 0,0 0 0,1 1 0,-1-1 0,0 0 0,0 0 0,0 0 0,0 0 0,0 1 0,0-1 0,0 0 0,0 0 0,0 0 0,0 1 0,0-1 0,0 0 0,0 0 0,0 0 0,0 1 0,0-1 0,0 0 0,0 0 1,0 0-1,0 1 0,0-1 0,0 0 0,0 0 0,0 0 0,0 0 0,-1 1 0,1-1 0,0 0 0,0 0 0,0 0 0,0 1 0,-1 0-3,-3 9 13,-1 0 0,-1-1 0,0 1 0,0-1 0,-1 0 0,-12 12 0,-5 7-10,-183 261-14,173-233 41,3 2 1,-30 72-1,21-23-33,39-103-1248,0-8 554,5-12-423,13-25-533,-1-7-1117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01.6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16915,'0'0'2746,"1"21"-2564,2 70-142,0-41-14,14 82 1,-10-92-16,-4-20-10,-2-10 1,0-1-1,1 0 0,0 0 0,0 0 1,7 14-1,-8-21-4,0 1 68,0 0 0,1 0 0,-1-1 0,1 1 0,-1-1 0,1 1 0,0-1 0,0 1 0,0-1 1,0 0-1,1 0 0,-1 0 0,1 0 0,-1 0 0,1-1 0,-1 1 0,1-1 0,3 2 0,6 0 233,0-1 0,0 1 0,0-2 0,0 0 0,0 0 0,20-2 0,-5 0 188,-13 1-319,1-2 1,-1 0-1,0-1 0,0 0 1,0-1-1,0 0 0,-1-2 1,1 1-1,-1-2 1,0 1-1,12-10 0,16-14 257,67-60-1,-83 67-317,-8 8-46,25-32-1,-39 43-68,-2 3 7,1 0 0,-1 0 1,-1 0-1,1-1 1,0 1-1,0 0 0,0 0 1,-1 0-1,1-1 0,0 1 1,-1 0-1,1-1 1,-1 1-1,0 0 0,1-3 1,-2 2-20,1 0 0,-1 1 1,0-1-1,0 0 0,0 1 0,-1-1 1,1 1-1,0-1 0,0 1 1,-1 0-1,1-1 0,-1 1 1,1 0-1,-1 0 0,0 0 0,1 0 1,-3-1-1,-132-82-4889,64 36-1882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22.09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183 0 15715,'0'0'3818,"6"14"-3936,-3-7 135,2 2 30,-1 1 0,0-1-1,-1 1 1,0 0 0,0 0-1,-1 0 1,0 1-1,0 17 1,-3 0 186,-1-1 0,-10 47 0,-20 53 375,20-84-404,9-31-148,-117 408 961,117-413-1044,2-1-63,-1 0-1,0 0 1,0-1-1,0 1 1,-1-1-1,0 1 1,-5 7-1,4-13-420,1-6-395,-1-25-2779,3-9-2120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02.1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59 1 19108,'0'0'3287,"0"19"-3130,0-8-151,1 18 11,-3 1 1,-7 48 0,-12 10 25,-3 15 44,23-99-74,-1 24-21,2-28 11,0 1-1,0 0 1,0 0-1,0-1 1,0 1-1,0 0 1,1 0-1,-1-1 1,0 1-1,1 0 1,-1-1-1,0 1 1,1 0-1,-1-1 1,1 1-1,-1 0 1,1-1-1,-1 1 1,1-1 0,-1 1-1,1-1 1,0 1-1,-1-1 1,1 0-1,0 1 1,-1-1-1,1 0 1,0 1-1,-1-1 1,1 0-1,0 0 1,1 1-1,9-1 140,-1 0-1,1 0 0,0-1 1,0 0-1,0-1 0,-1 0 0,21-8 1,72-36 490,-68 30-512,85-47-35,-120 63-127,4-2 80,-3 4-217,-5 5-515,-64 87-4673,22-44-4385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02.5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11466,'0'0'10010,"94"153"-9546,-84-89 16,-4 5-360,-6-10 0,0-5-40,0-15-80,0-14 0,0-5-8,0-35-672,0-20-1040,0-9-3905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02.8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76 15899,'0'0'2708,"18"-12"-2653,56-37-50,-52 36 43,-22 13-42,0-1-1,0 1 1,0 0 0,0 0-1,1 0 1,-1 0-1,0 0 1,0 0-1,0 0 1,0 0-1,0 0 1,0 0-1,0 0 1,1 0-1,-1 0 1,0 0-1,0 0 1,0 0 0,0 0-1,0 0 1,0 0-1,1 0 1,-1 0-1,0 0 1,0 0-1,0 0 1,0 0-1,0 0 1,0 0-1,0 0 1,1 0-1,-1 1 1,0-1 0,0 0-1,0 0 1,0 0-1,0 0 1,0 0-1,0 0 1,0 0-1,0 0 1,0 1-1,0-1 1,0 0-1,1 0 1,-1 2 128,3 1-10,-2 1 0,1 0 1,0 0-1,-1 0 0,0 0 1,1 0-1,-2 0 0,2 8 1,0 37 213,3 92-91,0 178 772,-4-300-978,-3 40 146,2-53-161,-1 1-1,0-1 0,-1 0 0,1 0 0,-1 0 0,-5 10 0,7-16-27,-1 1 0,1-1 0,0 0 0,0 0 1,-1 1-1,1-1 0,0 0 0,-1 0 1,1 1-1,0-1 0,-1 0 0,1 0 0,0 0 1,-1 0-1,1 0 0,-1 0 0,1 1 0,0-1 1,-1 0-1,1 0 0,0 0 0,-1 0 0,1 0 1,-1 0-1,1-1 0,0 1 0,-1 0 0,1 0 1,-1 0-1,1 0 0,0 0 0,-1 0 0,1-1 1,0 1-1,-1 0 0,1 0 0,0-1 0,0 1 1,-1 0-1,1 0 0,0-1 0,0 1 0,-1 0 1,1-1-1,0 1 0,0 0 0,0-1 0,-1 0 1,-1-4-149,0-1 1,0 0-1,0 1 0,1-1 1,-1-7-1,-18-136-3248,14 94 468,-9-53-8235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03.1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32 286 14026,'2'11'642,"-1"1"-1,1 0 1,-2-1-1,0 1 1,0 0-1,-1-1 1,-3 18 0,-7 19-534,3 0 1,-5 77 0,13-124-115,0-1 0,0 1 0,0-1-1,1 1 1,-1-1 0,0 0-1,0 1 1,0-1 0,0 1 0,1-1-1,-1 0 1,0 1 0,0-1 0,0 0-1,1 1 1,-1-1 0,0 0 0,1 1-1,-1-1 1,0 0 0,1 0-1,-1 1 1,0-1 0,1 0 0,-1 0-1,1 0 1,-1 0 0,0 1 0,1-1-1,-1 0 1,1 0 0,-1 0 0,0 0-1,1 0 1,-1 0 0,1 0-1,-1 0 1,1 0 0,-1 0 0,0 0-1,1 0 1,0-1 0,18-5-99,-8-2 85,0-1 1,0 0-1,-1 0 1,16-20-1,-12 13 36,63-69 305,276-284 3589,-342 359-3790,-9 10-100,0-1-1,-1 0 1,1-1 0,-1 1 0,1 0 0,-1 0 0,0-1-1,1 1 1,-1-1 0,0 1 0,0-1 0,0 1 0,0-1-1,0 0 1,-1 0 0,2-1 0,-2 2-28,-1 1 0,1 0-1,0-1 1,0 1 0,0 0 0,-1-1-1,1 1 1,0 0 0,0-1 0,-1 1-1,1 0 1,0 0 0,-1 0 0,1-1-1,0 1 1,0 0 0,-1 0 0,1 0 0,-1 0-1,1-1 1,0 1 0,-1 0 0,0 0-57,-81-30-8264,52 16 2701</inkml:trace>
  <inkml:trace contextRef="#ctx0" brushRef="#br0" timeOffset="1">381 15 12442,'0'0'4642,"2"18"-3451,11 59-1,-11-69-1021,0-1-1,0 0 1,1 0-1,0 0 1,0 0 0,0 0-1,6 7 1,-7-11-76,1 0-1,-1 0 1,1 0 0,0 0 0,0-1 0,0 1 0,0-1 0,1 1-1,-1-1 1,1 0 0,3 1 0,-1-1-15,-1-1 0,0 1 1,1-1-1,-1-1 0,1 1 0,0-1 1,6-1-1,-1 1-69,-11 1-51,1 0 0,-1 0 0,0 0 1,0 0-1,0 0 0,0 0 1,0 0-1,0 0 0,0 0 0,0 1 1,0-1-1,0 0 0,0 0 0,-1 0 1,1 0-1,-1 1 0,-4 12-908,-1 0-1,-1 0 1,-15 24-1,-8 6-3922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03.5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59 7801,'0'0'14347,"120"15"-13819,-84-34-304,-4 4-216,-6-5 56,-11 10-64,-4 5-160,-11 0-200,-5 5-488,-16 0-1448,-5 0-3418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03.9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 0 4352,'0'3'15000,"-8"230"-14177,0 8 185,8-230-817,0-1 1,1 0 0,0 1 0,1-1 0,5 18 0,-6-24-101,1-1 1,-1 1-1,1 0 1,0-1-1,1 1 1,-1-1-1,0 0 1,1 1-1,0-1 1,0 0-1,0-1 1,0 1-1,0-1 1,0 1-1,1-1 1,-1 0-1,7 3 1,0-2 138,1 0 0,0 0 0,-1-1 0,1-1 0,0 0 0,0 0 1,1-1-1,20-3 0,-10 2 110,-3 0-56,0-2 0,0 0 0,27-9 0,54-23 528,-93 33-791,1-1-10,-4 2 15,0-1 0,1 0 1,-1 0-1,0 0 0,0 0 1,0 0-1,3-4 0,-6 5-48,0 0-1,0 0 1,0 0 0,0 0 0,0 0-1,-1 0 1,1-1 0,-1 1-1,1 0 1,0-1 0,-1 1 0,0 0-1,1-1 1,-1 1 0,0-1-1,0 1 1,0 0 0,0-1-1,0 1 1,0-1 0,0 1 0,0 0-1,-1-1 1,1 1 0,0-1-1,-1 1 1,0 0 0,1 0-1,-2-3 1,-4-7-543,0 1 0,-1-1-1,-12-15 1,-18-13-3835,-18-15-6570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04.6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1 271 16435,'0'0'3153,"22"0"-2409,-10 0-677,12 0 151,0 0 1,0-2-1,0-1 1,-1-1-1,29-8 0,6-7 358,0-4 0,-2-1-1,-1-3 1,84-56 0,-34 16-256,-95 61-327,-25 9-386,-42 28-1710,27-13 73,-12 3-2566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04.9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58 1 16611,'0'0'6553,"42"167"-6184,-37-98-281,-5 5-80,0 5-8,-31 19-273,0-19-1087,-11-15-2809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05.3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17299,'0'0'2665,"16"128"-2425,-6-54 56,1 4 784,-6 11 72,5 5-367,-4-11-409,-1-4-272,0-20-96,-5-10-8,0-29-40,0-10-104,5-69-993,0-10-1151,1-15-2713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05.6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95 15715,'0'0'4908,"20"-15"-4896,63-45-3,-54 43 24,-16 15 18,-7 3-28,3-2-12,-4 1-3,0 0 0,0 0-1,0 0 1,7 2 0,-11-2-7,0 1-1,0-1 1,0 0 0,0 1 0,0-1-1,0 1 1,0-1 0,0 1-1,0-1 1,0 1 0,0 0 0,0 0-1,0-1 1,-1 1 0,1 0 0,0 0-1,0 0 1,-1 0 0,1 0 0,-1 0-1,1 0 1,-1 0 0,1 0 0,-1 0-1,1 2 1,1 11 50,-1-1 0,-1 1 0,-1 20 0,0 4 72,-14 155 570,4-79-405,-10 82 339,20-191-616,1 6 20,-1 0-1,-1-1 1,0 1-1,0-1 1,-1 1-1,-8 18 1,11-28-42,-1 0 0,1 0-1,0-1 1,-1 1 0,0 0 0,1-1-1,-1 1 1,1 0 0,-1-1 0,0 1 0,1-1-1,-1 1 1,0-1 0,0 1 0,1-1-1,-1 1 1,0-1 0,0 0 0,0 0 0,1 1-1,-1-1 1,0 0 0,0 0 0,0 0-1,0 0 1,0 0 0,0 0 0,1 0 0,-1 0-1,0 0 1,0 0 0,0-1 0,0 1 0,0 0-1,1-1 1,-1 1 0,0 0 0,0-1-1,1 1 1,-2-1 0,0-2-164,-1 0 0,1-1 0,0 1 0,0 0 0,0-1 0,-2-5 0,-44-130-5074,30 70-971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22.44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124 0 15251,'0'0'3857,"118"61"-3137,-70-31-104,-5-4 280,-16-6-152,-6-5-416,-15-5-160,-1-5-168,-5 0-48,-32 0-216,-6-5-2544,-5 0-4738</inkml:trace>
  <inkml:trace contextRef="#ctx0" brushRef="#br0" timeOffset="1">0 264 16971,'0'0'5849,"113"126"-5849,-97-110-48,-5-6-800,-6-5-2921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05.9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584 1 8025,'0'0'11288,"-1"16"-11260,-2 54-33,2-57-18,1 0 0,3 17 0,-1 0 23,-2-20 0,0 0 1,0 0 0,1 1 0,1-1-1,0 0 1,4 13 0,-3-14 212,0 0-1,0 1 1,-1-1-1,-1 1 1,1 0-1,-1 17 1,-1-25-225,0 0 0,-1 1 0,1-1 0,-1 0 0,1 0 0,-1 0 0,0 0 1,0 0-1,0 0 0,0-1 0,0 1 0,0 0 0,-2 2 0,-22 21-672,15-17 278,-21 21-1650,0-4-1685</inkml:trace>
  <inkml:trace contextRef="#ctx0" brushRef="#br0" timeOffset="1">0 626 12802,'0'0'5685,"19"-3"-4424,-14 3-1153,130-13 1952,-99 9-1582,0-1-1,0-2 1,-1-1-1,43-17 1,-35 12-161,182-56 856,-177 55-985,-1 2-1,2 2 0,-1 2 1,1 2-1,51 1 0,-77 6-154,-5-1-1803,-34-2-1319,-18-2-2680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06.5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0 237 13378,'0'0'8198,"21"0"-7064,-2 0-889,-7 1-146,0-1 0,-1 0 0,1 0-1,-1-2 1,1 1 0,0-1 0,-1-1 0,0 0 0,16-7 0,19-12 59,59-38 1,-74 44-366,-29 15 119,-18-1-1859,15 2 1770,0 0 0,-1 0 0,1 0 0,-1 0 0,1-1 0,0 1 0,-1-1 0,1 1 0,0-1 0,-1 1 0,1-1 0,0 0 0,0 0 0,-1 1 0,1-1 0,0 0 0,0 0 0,0 0 0,0 0 0,0 0 0,-1-3 0,-7-6-1752,1-1 0,0-1 0,-10-20 1,6-3-4898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07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167 0 7329,'0'0'12199,"-2"3"-11878,1 0-312,0 0 0,-1 0 0,1 0 0,0 0 0,0 0 0,1 1 0,-1-1 0,1 0 0,-1 1 0,1-1 0,0 0-1,1 6 1,-1 0 15,5 330 1536,0 7 184,-5-191-1295,-1-135-442,-3-10-31,4-10 0,-1 1-1,1-1 1,-1 0 0,1 0 0,-1 1-1,1-1 1,-1 0 0,1 0 0,-1 0-1,1 0 1,-1 1 0,0-1 0,1 0-1,-1 0 1,1 0 0,-1 0 0,1 0-1,-1 0 1,1-1 0,-1 1 0,1 0-1,-1 0 1,1 0 0,-1 0 0,1-1-1,-1 1 1,1 0 0,-1 0 0,1-1-1,-1 1 1,1-1 0,-1 1 0,1 0-1,0-1 1,-1 0 0,-12-16-969,-23-41-1255,18 25 1608,-46-59 0,59 87 1606,4 5-835,1-1 1,-1 1 0,1-1-1,-1 1 1,1-1 0,-1 1-1,1-1 1,-1 1 0,1-1-1,-1 0 1,1 1-1,0-1 1,-1 1 0,1-1-1,0 0 1,0 1 0,0-1-1,-1 0 1,1 0-1,0 1 1,0-1 0,0 0-1,0 1 1,0-1 0,0 0-1,0 0 1,0 1 0,1-1-1,-1 0 1,0 1-1,0-1 1,1 0 0,-1 1-1,0-1 1,1 0 0,3-6-36,0 1 1,0 1-1,10-10 1,5-8-2,202-310-1560,-159 219-1827,-12 13-4322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07.3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40 18924,'0'0'3096,"114"-35"-2936,-88 35-160,-10-4 48,0 4-48,-11 0 0,-5 24-64,-42 45-232,0-5-1264,1 0-3849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07.6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0 158 14299,'0'0'5701,"21"-14"-4964,67-47-225,-37 20-263,-38 31-220,21-15 0,-34 25-29,13-6-3,-13 6 2,1 1-1,-1-1 1,1 0-1,-1 1 1,0-1 0,1 1-1,-1-1 1,0 1 0,0-1-1,1 0 1,-1 1-1,0-1 1,0 1 0,0-1-1,0 1 1,1 0 0,-1-1-1,0 1 1,0-1 0,0 1-1,0-1 1,0 1-1,0-1 1,0 1 0,-1-1-1,1 1 1,-1 12 23,0-1 0,-1 0 0,0 1 1,-1-1-1,-9 23 0,-31 62 256,25-58-120,-4 8 19,-55 114 333,103-204-3311,-1-4 273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08.01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527 1 17299,'0'0'5545,"-3"11"-4937,-3 13-394,-1 0 0,-1 0 1,-21 41-1,16-44-584,-1-1-1,-1 0 1,-28 28 0,-57 46-2696,98-92 2983,-21 19-1779,-1-1 1,-45 29-1,58-43 1197,1-1-1,-1 0 0,0 0 0,0-1 0,0-1 0,-1 0 1,1 0-1,-1-1 0,0-1 0,-14 1 0,5-4 3634,21 2-2824,-1 0-1,1 0 0,-1 0 0,1 0 0,0 0 0,-1 0 1,1 0-1,-1 0 0,1 0 0,-1 0 0,1-1 0,0 1 1,-1 0-1,1 0 0,0 0 0,-1-1 0,1 1 0,-1 0 1,1 0-1,0-1 0,0 1 0,-1 0 0,1-1 1,0 1-1,-1 0 0,1-1 0,0 1 0,0 0 0,0-1 1,-1 1-1,1 0 0,0-1 0,0 1 0,0-1 0,0 1 1,0-1-1,0 1 0,0 0 0,0-1 0,0 1 0,0-1 1,0 1-1,0 0 0,0-1 0,0 0 0,8-5 733,163-63 3791,-69 21-3639,-2-5 1,121-85 0,-179 109-961,20-14-72,-53 37-279,-10 10-420,-13 13-442,-16 15-1648,-10 7-3137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08.3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172 1 15363,'0'0'5722,"-2"27"-5699,-11 91-16,-5-9-5,4-30-16,10-46-27,-2 42-18,6-73 90,0 1 1,1-1-1,-1 0 1,0 0-1,1 1 1,0-1-1,0 0 1,-1 0-1,1 0 1,1 0-1,-1 1 1,0-2-1,0 1 1,1 0-1,-1 0 1,1 0-1,0-1 1,-1 1-1,1-1 1,0 1-1,0-1 1,0 0-1,0 1 1,3 0-1,6 3 210,-1-1-1,1-1 0,20 5 1,-18-6-212,6 3 124,96 26 642,-100-26-744,0 1 0,0 1 0,0 0 1,-1 1-1,17 12 0,-15-6-58,-15-13-129,-7-8-403,6 7 520,-20-25-3304,-16-28 1,9 0-6007</inkml:trace>
  <inkml:trace contextRef="#ctx0" brushRef="#br0" timeOffset="1">318 242 17571,'0'0'3724,"-2"19"-3611,-7 134 1113,-1-24 261,7-103-1397,-1-1-1,-1 0 1,-10 25 0,14-45-149,-1-1 1,1 1-1,-1-1 1,-1 0-1,1 0 1,0 0 0,-1 0-1,0 0 1,0 0-1,0-1 1,0 1-1,-1-1 1,0 0-1,1 0 1,-1 0 0,0-1-1,0 1 1,0-1-1,-1 0 1,1 0-1,-1 0 1,1-1 0,-1 0-1,1 0 1,-1 0-1,0 0 1,1-1-1,-1 1 1,0-1-1,0-1 1,-7 0 0,-2-1-747,-1-1 0,1 0 0,1-1 0,-1 0 0,-16-9 0,-17-10-4341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08.7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1 428 12514,'0'0'3408,"30"-17"-1905,349-182 4036,-148 63-3871,-179 105-1539,-37 21-130,-4 3-38,1 0 0,-1 1 0,22-9 0,-31 15-236,-4 4-169,-1 4-193,-1 0 1,-1 0 0,1-1-1,-1 0 1,-1 0 0,-7 7-1,-18 21-7527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09.1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13770,'0'0'3782,"0"13"-2656,6 171 2433,-6 344-2506,0-525-1315,0-12-269,-1-96-4992,-4 42-625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09.6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1 129 15619,'0'0'2023,"26"-12"-1862,86-36-93,-89 39 162,0 1 1,41-9-1,-48 13-21,48-7 1086,105-5 0,-126 14-1161,40 0 14,-52 3-124,-28-1-9,0 0 0,0 0 0,0 0 0,0 0-1,0 1 1,0-1 0,0 1 0,0 0 0,0 0 0,-1 0 0,1 1 0,0-1 0,-1 0 0,1 1 0,-1 0 0,4 2 0,2 3 80,3-2 75,-10-5-150,1 1-1,-1-1 1,0 1 0,0 0 0,0-1-1,1 1 1,-1 0 0,0 0 0,0 0-1,0 0 1,0 0 0,1 1 0,9 10 99,-9-11-115,0 1 0,0 0 0,0 0 0,0 1 1,3 4-1,7 11 10,-9-15 0,-1-1-1,0 1 0,0 0 0,0 1 0,-1-1 1,1 0-1,-1 0 0,2 5 0,5 34 234,-2 0 1,2 81-1,-8 675 1771,0-780-1968,0 0 0,-1 0 0,-1 0 0,-6 24 0,8-40-30,-1 0-1,1 0 1,-1-1-1,1 1 1,-1 0-1,0-1 1,0 1-1,0 0 1,0-1-1,0 1 1,0-1-1,0 0 1,-1 1-1,1-1 1,0 0-1,-1 0 1,1 0-1,-1 0 1,1 0-1,-1 0 1,-3 1-1,0-1-19,-1 1 1,1-2-1,-1 1 0,1 0 1,-10-2-1,10 1-24,2 1-28,0-1 1,0-1-1,0 1 0,0 0 1,0-1-1,0 0 0,0 0 1,0 0-1,-6-2 0,4 0-62,1-1 0,-1 1 0,1-1 0,-1 0-1,1 0 1,-5-7 0,-110-165-5659,61 82-3777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23.20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0 158 11722,'0'0'10161,"21"-11"-9533,4-3-406,105-58 659,-52 31-593,-70 37-304,1 1 0,-1 0 0,1 0 0,0 1 0,-1 1 0,1-1 0,13 1 0,-21 0 10,-1 1 0,1 0 0,0 1 0,0-1 0,0 0 0,0 0 0,0 0 1,0 0-1,0 1 0,0-1 0,0 1 0,-1-1 0,1 0 0,0 1 0,0-1 0,0 1 0,-1 0 0,1-1 0,0 1 0,-1 0 0,1-1 0,0 1 0,-1 0 0,1 0 0,-1-1 0,1 1 0,-1 0 0,0 0 0,1 0 0,-1 0 0,1 1 0,-1 2 4,1 1 0,-1 0 0,1-1 0,-1 1 0,-1 5 0,1 1 3,0 7 4,-1 0 1,-1 0-1,-1-1 1,0 1-1,-9 27 1,9-37-104,1 0 0,0 0 0,0 0 0,1 0 0,0 1 0,0-1 0,2 12 0,-1-19 72,0 0-1,0-1 1,0 1-1,0 0 1,0-1-1,1 1 1,-1 0-1,0-1 1,0 1-1,1-1 1,-1 1-1,0 0 1,1-1-1,-1 1 1,1-1-1,-1 1 1,1-1-1,-1 1 1,1-1-1,-1 0 1,1 1-1,0-1 1,-1 0-1,1 1 1,-1-1-1,2 0 1,22 6-155,-11-4 125,-12-1 54,11 2 11,0 1 0,0 0-1,17 9 1,-25-11 10,-1 0 1,1 1-1,-1-1 0,1 1 0,-1 0 1,0 0-1,0 0 0,-1 0 0,1 1 0,-1-1 1,1 1-1,-1-1 0,0 1 0,2 5 1,-2 2 41,1 0 1,-2-1-1,1 1 0,-1 0 1,-1 0-1,0 0 1,-1-1-1,0 1 1,0 0-1,-5 16 1,4-21-74,-1 1 1,0-1-1,0 0 1,0 0-1,-1 0 1,0 0-1,0-1 1,0 1-1,-1-1 0,0 0 1,0 0-1,0-1 1,0 1-1,-1-1 1,1-1-1,-1 1 1,-8 3-1,7-4-328,0 0 1,0 0-1,0-1 0,-1 0 0,1-1 0,-1 1 0,0-1 1,1-1-1,-1 1 0,0-2 0,1 1 0,-1-1 0,0 0 1,-14-4-1,-10-8-4868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10.1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14123,'0'0'5266,"22"-2"-4598,76-9-230,-73 8-361,14-1 2,41 0 1,-80 4-80,0 0 1,0 0-1,0 0 1,0 0-1,0 0 1,0 0-1,0 0 1,1 0-1,-1 0 1,0 0 0,0 0-1,0 0 1,0 0-1,0 0 1,0 0-1,0 0 1,0 0-1,0 0 1,0 0-1,0 0 1,0 0-1,1 0 1,-1 0-1,0 1 1,0-1 0,0 0-1,0 0 1,0 0-1,0 0 1,0 0-1,0 0 1,0 0-1,0 0 1,0 0-1,0 0 1,0 1-1,0-1 1,0 0-1,0 0 1,0 0 0,0 0-1,0 0 1,0 0-1,0 0 1,0 0-1,0 0 1,0 0-1,0 1 1,0-1-1,0 0 1,0 0-1,0 0 1,0 0-1,0 0 1,-1 9 87,0-1 1,0 1-1,0-1 1,-1 1-1,0-1 1,-1 0-1,0 1 1,-5 10-1,-6 6-15,-21 30 0,26-42-111,-73 105-932,58-87 372,-50 49-1,87-79 1283,-6-1-455,1-1-1,-1 0 0,0-1 1,0 0-1,1 0 0,-1 0 1,10-6-1,51-29 1084,-37 19-898,119-70 137,-139 79-583,-9 7-164,-4 2-229,-2 0 37,-1 1 0,1 0 1,0 0-1,-1 0 0,1 0 1,-5 3-1,-24 5-2073,30-8 2121,-1-1 0,0 0 0,1 0 1,-1 0-1,0 0 0,0-1 0,1 1 1,-1-1-1,0 0 0,1 0 1,-1 0-1,1-1 0,-1 1 0,1-1 1,0 0-1,0 0 0,0 0 1,-4-3-1,-20-23-10230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10.5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1 15459,'0'0'3781,"0"25"-3629,0 342 2929,-6 45-706,6-409-2899,1-13-614,14-96-5594,-5 40-4009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10.8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0 114 15507,'0'0'5441,"20"0"-4334,1 0-745,14 1 257,0-2 1,37-6 0,-51 3-376,1-1 1,-1-1-1,23-10 1,59-31 68,-66 29-316,-32 16 3,-3 1 0,0-1 0,1 1 0,-1 0 0,1 0 0,-1 1 0,1-1 0,-1 0 0,5 0 0,-19 17-306,-90 112-2836,41-55-1259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11.2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0 252 19356,'0'0'3008,"130"-40"-2112,-62 1-207,0 0-193,0-1 48,-11 6-400,-10 4-48,-16 16-96,-10 4-128,-21 5-304,-31 5-1593,-11 10-2728,6 4-2904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11.59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209 0 15771,'0'0'3313,"2"26"-2416,17 181 423,-8-102 540,14 225 2271,-25-209-2598,0-116-1444,0-1 0,0 0 1,-1 1-1,0-1 1,1 0-1,-1 1 0,-1-1 1,1 0-1,-1 0 1,1 0-1,-1 0 0,-5 7 1,6-9-76,-1 0 1,0 0 0,0 0-1,-1-1 1,1 1-1,0 0 1,-1-1-1,1 1 1,-1-1 0,1 0-1,-1 0 1,0 0-1,1 0 1,-1-1-1,0 1 1,0 0 0,1-1-1,-1 0 1,0 0-1,0 0 1,0 0-1,-4-1 1,-6-1-417,1-1 1,-1 0-1,1-1 0,-1-1 0,1 1 1,1-2-1,-1 0 0,-13-9 0,-38-32-4868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15.0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203 1 18203,'0'0'3778,"3"1"-3699,-1-1-68,-1 0-11,-1 1 0,1-1 1,-1 0-1,1 0 0,0 0 1,-1 1-1,1-1 0,-1 0 0,1 1 1,-1-1-1,1 0 0,-1 1 1,1-1-1,-1 0 0,1 1 1,-1-1-1,1 1 0,-1-1 0,0 1 1,1-1-1,-1 2 0,8 4-71,-8-5 59,1-1 0,-1 0 0,1 0 1,-1 1-1,1-1 0,-1 0 0,0 0 0,1 1 1,-1-1-1,0 1 0,1-1 0,-1 0 0,0 1 1,1-1-1,-1 1 0,0-1 0,0 1 0,1-1 1,-1 1-1,0-1 0,0 1 0,0-1 0,0 1 1,0-1-1,0 1 0,0-1 0,0 1 0,0-1 1,0 1-1,0 0 0,-1 28-1,-1 0-1,-8 39 1,-20 57 105,25-103-55,-77 236 495,81-255-529,-41 110 143,32-90-93,-2-1 1,-22 36 0,34-58-56,0 0 1,0 0 0,0 0 0,0 0-1,0-1 1,0 1 0,0 0 0,0 0-1,0 0 1,0 0 0,0 0 0,0 0-1,0 0 1,0 0 0,0-1 0,0 1-1,0 0 1,0 0 0,0 0 0,0 0-1,-1 0 1,1 0 0,0 0 0,0 0-1,0 0 1,0 0 0,0 0 0,0-1-1,0 1 1,0 0 0,0 0 0,0 0-1,0 0 1,-1 0 0,1 0 0,0 0-1,0 0 1,0 0 0,0 0 0,0 0-1,0 0 1,0 0 0,0 0-1,-1 0 1,1 0 0,0 0 0,0 0-1,0 0 1,0 0 0,0 0 0,0 0-1,0 0 1,0 0 0,-1 0 0,1 0-1,0 0 1,0 1 0,0-1 0,0 0-1,0 0 1,0 0 0,0 0 0,0 0-1,0 0 1,0 0 0,0 0 0,-1-4-117,1 0 1,0 0 0,0 0-1,1-1 1,0-3 0,10-40-2158,16-48-1,-5 23-2698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15.3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14363,'0'0'4304,"1"8"-3626,7 30 108,-3 1 1,1 53-1,-6 164 145,0-256-1038,3-5-530,56-115-1879,-22 49-428,0-8-4222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15.6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131 1 9994,'0'0'10983,"13"5"-9963,-6-3-839,-2 0-84,0-1 1,0 1-1,-1 0 0,1 0 1,-1 1-1,6 3 0,-9-5-55,1 0-1,-1 0 1,0 1-1,0-1 1,0 0-1,0 1 1,0-1-1,0 0 1,0 1-1,0-1 1,-1 1-1,1 0 1,-1-1-1,1 1 1,-1-1-1,1 1 1,-1 0-1,0-1 1,0 1-1,0 0 1,0 0-1,0-1 1,0 1-1,0 0 1,-1-1-1,0 4 1,-4 14 53,-2 1 0,0-1 0,-1 0 0,-1-1 0,0 0 1,-2 0-1,-21 27 0,30-43-212,0 1 1,-1-1-1,1 0 0,-1 0 0,0 0 1,0 0-1,1 0 0,-1-1 1,-1 1-1,1-1 0,0 0 0,0 0 1,0 0-1,-1 0 0,-5 0 0,6-1-248,0 1-1,1-2 1,-1 1-1,0 0 1,0 0-1,0-1 1,1 0-1,-1 1 1,0-1-1,1 0 1,-1 0-1,-4-3 1,4 1-741,-1 0 1,1 0-1,0 0 1,-5-6-1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16.0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11378,'0'0'7275,"4"14"-6805,3 6-325,2 6 19,7 33 0,-12-30-88,-1 0 0,-2 0-1,-2 39 1,0-13 136,0-40-41,1-7-63,0 1-1,0 0 0,1-1 1,3 16-1,-3-22-67,-1 1 0,1-1-1,0 1 1,1-1 0,-1 0 0,0 0-1,1 0 1,-1 1 0,1-1 0,-1 0 0,1-1-1,0 1 1,0 0 0,0-1 0,0 1 0,0-1-1,0 1 1,1-1 0,-1 0 0,4 2 0,13 3 396,-1-1 1,1 0 0,0-2-1,34 3 1,78-8 1230,-121 2-1511,0-2 0,0 1 0,0-1 0,14-5 0,-22 6-135,1 0 0,0 0 0,-1 0 0,1 0-1,-1-1 1,1 1 0,-1-1 0,1 1 0,-1-1 0,0 0 0,0 0 0,0 0 0,0 0-1,0 0 1,-1-1 0,1 1 0,-1-1 0,1 1 0,-1-1 0,2-3 0,-2-1-8,0 1 1,-1-1-1,1 0 1,-2-13-1,0-12-102,-10-178-3318,-4 102-2101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16.4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11266,'0'0'7902,"1"5"-7386,3 15 398,-1-3-39,0-1-1,1 24 1,2 49 216,-1-41-1319,-5-48 183,0 0-1,0 0 1,0 0 0,1 0 0,-1 0-1,0 0 1,0 0 0,0 0 0,1 0-1,-1 0 1,0 0 0,0 0 0,0 0-1,1 0 1,-1 0 0,0 0 0,0 0-1,0 0 1,1 0 0,-1 0 0,0 0-1,0-1 1,0 1 0,0 0 0,1 0-1,-1 0 1,0 0 0,0 0 0,0-1-1,0 1 1,0 0 0,0 0 0,0 0-1,0 0 1,1-1 0,-1 1 0,0 0-1,0 0 1,0 0 0,0-1 0,25-63-3346,-9 25-53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23.58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18347,'0'0'917,"8"20"-312,3 4-393,0 2 5,-1 1 0,-1 0 0,6 29 0,-3 14 54,7 123-1,-16 74-7,-4-168-172,1-89-100,-1-9-7,1 1-1,0 0 1,0 0 0,0-1 0,0 1-1,0 0 1,0-1 0,0 1 0,0 0-1,1 0 1,-1-1 0,1 1 0,-1 0-1,1-1 1,0 1 0,1 2 0,1-4-337,2-8-182,8-24-848,8-42 1,-19 67 1154,19-63-3231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16.8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1 129 13970,'130'44'4073,"-130"-34"-3801,0 0 321,0 0-249,0-1-232,5-4-112,0-5-72,6 0-432,20-24-753,0-11-199,1 1-2545</inkml:trace>
  <inkml:trace contextRef="#ctx0" brushRef="#br0" timeOffset="1">392 1 9458,'0'0'13202,"31"74"-12033,-31-55-377,0 1-544,-11 0-104,-4 4-144,-22 11-872,1-1-1073,-11-9-3640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17.1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16947,'0'0'4737,"0"162"-3713,0-107-207,0 4-313,0-10-352,0 0-48,0-10-104,0-9-200,0-10-593,0-30-3735,0-15-105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17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0 256 15067,'0'0'2098,"24"-14"304,166-95 574,-136 78-1988,2 3 0,67-25 1,-62 37-713,-44 12-279,-17 4-66,0 0 53,0 0 0,0 0 0,0 0 0,0 0-1,0 0 1,0 0 0,0 1 0,0-1 0,0 0-1,0 0 1,0 0 0,0 0 0,0 0 0,0 0 0,0 0-1,0 0 1,0 1 0,0-1 0,1 0 0,-1 0-1,0 0 1,0 0 0,0 0 0,0 0 0,0 0 0,0 0-1,0 1 1,0-1 0,0 0 0,0 0 0,0 0 0,0 0-1,1 0 1,-1 0 0,0 0 0,0 0 0,0 0-1,0 0 1,0 0 0,0 0 0,0 0 0,1 0 0,-1 0-1,0 0 1,0 0 0,0 0 0,0 0 0,-52 55-2164,2-5-240,-10 12-130,-24 27 502,55-56 1914,19-24 560,1 1 0,0 1 0,1 0 0,0 0 0,-12 22 1,20-32-358,0-1 0,0 1 1,0-1-1,-1 1 0,1-1 1,0 1-1,0-1 0,0 1 1,0-1-1,0 1 0,0-1 1,0 1-1,0-1 0,0 1 1,0-1-1,0 1 1,0-1-1,0 1 0,0-1 1,0 1-1,1-1 0,-1 1 1,0-1-1,0 1 0,1-1 1,-1 1-1,0-1 0,0 1 1,1-1-1,-1 0 1,1 1-1,-1-1 0,0 0 1,1 1-1,-1-1 0,1 0 1,-1 1-1,1-1 0,-1 0 1,1 0-1,-1 0 0,1 0 1,-1 1-1,1-1 0,0 0 1,4 1 240,0-1 0,0 1 0,0-1 0,6 0 0,-5 0-104,3 0-21,-1-1-111,0 1 1,1 0 0,-1 1-1,0 0 1,0 0 0,0 1-1,11 4 1,-18-6-80,0 0-1,-1 1 1,1-1-1,-1 1 1,1 0-1,0-1 1,-1 1 0,0-1-1,1 1 1,-1 0-1,1-1 1,-1 1-1,0 0 1,1-1 0,-1 1-1,0 0 1,0 0-1,0-1 1,1 1 0,-1 0-1,0 0 1,0-1-1,0 1 1,0 0-1,0 0 1,-1-1 0,1 1-1,0 1 1,-1 3-26,2 4 10,-1-1 1,0 1-1,-1-1 0,0 1 1,0-1-1,-1 1 0,0-1 1,-1 0-1,-3 9 0,0-5-22,-3 7-30,-12 38-1,21-54 68,-1-1 0,1 0 0,0 0 0,0 1 0,0-1 0,0 0 0,0 1 0,0-1 0,0 0 0,1 1 0,-1-1 0,1 0 0,1 3 0,17 27-126,-15-27 114,0 2-1,0-1 1,3 9 0,6 23 267,-1 0-1,-2 1 1,-2 1 0,-2 0 0,-1 0 0,-2 67 0,-3-107-227,1 1 0,-1 0 1,0 0-1,0 0 0,0 0 0,0 0 0,-1 0 0,1 0 1,0-1-1,0 1 0,-1 0 0,1 0 0,0 0 1,-1 1-1,0-2 3,0 1-1,0-1 1,0 0 0,1 1 0,-1-1 0,0 0 0,0 0 0,0 0 0,0 0-1,0 0 1,0 0 0,1 0 0,-2 0 0,0 0-25,-18 0 44,-28-3-1,41 1-124,0 1 1,0-1-1,0 0 1,0 0-1,0 0 1,1-1-1,-11-6 1,1-1-288,-22-20 1,34 27 380,-1-1 0,1 0 0,0-1 0,1 1 0,-1-1 0,1 1 0,0-1 0,0 0 0,-3-6 0,6 9 22,-1 1-1,1 0 1,0-1 0,-1 1 0,1 0 0,0-1 0,0 1 0,0 0-1,0-1 1,0 1 0,0 0 0,0-1 0,1 1 0,-1 0 0,0-1-1,1 1 1,-1 0 0,1 0 0,1-3 0,0 1 14,0 0 1,1 0-1,0 0 1,0 1-1,3-4 1,-1 2 64,161-120 2514,-101 78-2264,-64 45-369,90-61 242,-72 49-767,1 2 0,33-14 0,-90 23-23600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18.5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1 197 18780,'0'0'3928,"17"-3"-3642,-9 1-232,14-2 87,0-1 0,0-1 0,0 0 0,27-14 0,102-70 105,-65 36-215,-70 48-189,-16 6 152,0 0 0,0 0 0,0-1 0,1 1 0,-1 0 0,0 0 0,0 0 0,0 0 0,0 0 1,1 0-1,-1 0 0,0 0 0,0 0 0,0 0 0,0 0 0,1 0 0,-1 0 0,0 0 0,0 0 0,0 0 0,0 0 1,1 0-1,-1 1 0,0-1 0,0 0 0,0 0 0,0 0 0,0 0 0,1 0 0,-1 0 0,0 0 0,0 0 0,0 1 1,0-1-1,0 0 0,0 0 0,0 0 0,1 0 0,-1 0 0,0 1 0,0-1 0,0 0 0,0 0 0,0 0 0,0 0 1,0 1-1,0-1 0,0 3-13,0 0 0,0 1 0,0-1 0,0 0 0,-1 0 0,-1 6 1,-10 32-6,-1 0 1,-26 49 0,36-82 24,-102 225 31,-120 289 287,216-503-310,15-35-138,14-27 30,27-44 0,-17 34-142,145-229-2003,-170 274 2214,2 1 1,-1-1-1,1 1 1,0 1-1,0-1 1,1 1-1,9-6 1,-16 11 34,-1 1 1,1 0 0,-1-1 0,1 1 0,-1 0-1,1-1 1,-1 1 0,1 0 0,0 0 0,-1-1-1,1 1 1,0 0 0,-1 0 0,1 0 0,1 0-1,-2 0 14,0 0-1,1 0 0,-1 0 0,0 0 1,0 1-1,1-1 0,-1 0 0,0 0 1,0 0-1,1 0 0,-1 1 1,0-1-1,0 0 0,0 0 0,1 1 1,-1-1-1,0 0 0,0 0 0,0 1 1,0-1-1,0 0 0,0 1 1,1-1-1,-1 25 1011,0-15-875,0 3 36,-5 152 1683,2-137-1600,0 0 0,-2 0 0,-17 51 0,17-65-284,0 4 82,-2-1-1,0 0 1,-13 21-1,18-34-157,0 0-1,-1 0 1,0-1-1,0 1 1,0-1 0,0 0-1,-1 0 1,1 0-1,-1 0 1,0 0-1,0-1 1,0 1 0,0-1-1,0 0 1,0-1-1,0 1 1,-1-1 0,-6 2-1,-22-2-2122,-2-1-1811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18.8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14067,'0'0'4537,"19"13"-2996,2 2-1026,95 70 2053,-68-48-2127,1-2 0,1-3 0,2-1 0,1-3 1,1-3-1,83 28 0,153 23-5096,-232-63 3530,41 11-2412,-9-4-988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19.2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20084,'0'0'3641,"130"5"-3641,-104 5-8,-5 5 8,-5 5-144,-11 4-361,-5 6-287,-10 14 184,-48 35-1304,1-5-1153,0-10-2488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19.5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1 255 12562,'0'0'8553,"27"-11"-7596,4 0-651,25-10 356,68-35 0,59-50-216,-105 57-1494,-103 73-1593,-6 3 2380,1 2 0,2 2 0,-44 60 0,43-47 479,3 2 0,-25 57 0,-31 101 922,57-138-904,13-24-348,20-53-1609,-4 5 1226,15-17-1267,-3-6-1943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1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2272,'0'0'14478,"0"6"-12035,0 62 1732,0 35-2479,0-101-1737,2 22 172,-2-23-190,0 0 0,1-1 0,-1 1 0,0 0 0,1 0 0,-1 0 1,1 0-1,-1 0 0,1 0 0,-1-1 0,1 1 0,-1 0 0,1 0 0,0-1 0,-1 1 0,1 0 0,0-1 0,0 1 0,0-1 0,0 1 0,-1-1 0,2 1 0,-1-1-3,-1 0 1,1 0-1,-1 0 0,1 1 0,-1-1 0,1-1 1,-1 1-1,1 0 0,-1 0 0,1 0 1,-1 0-1,1 0 0,-1 0 0,0 0 0,1-1 1,-1 1-1,1 0 0,-1 0 0,0-1 0,1 1 1,-1 0-1,1-1 0,-1 1 0,1-1 0,5-6-649,-1-1-1,1 0 1,-1-1-1,-1 1 1,5-11-1,6-15-4006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20.4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1 119 12762,'109'49'3778,"-88"-39"-1800,1-10-903,-19 0-1070,2 0-355,0 0 0,0 0 0,0 0 0,-1 0 0,1-1 0,0 0 0,0 0 0,0 0 0,-1-1 0,1 1 0,0-1 0,5-3 0,29-25-2224,15-21 3000,1-1 87,-15 23-3279,-40 29 2813,0 0-1,0 0 1,0 0-1,0-1 1,0 1-1,0 0 1,1 0-1,-1 0 1,0 0-1,0 0 1,0 0-1,0 0 1,0 0-1,0 0 1,1 0-1,-1 0 1,0-1-1,0 1 1,0 0-1,0 0 1,1 0-1,-1 0 1,0 0-1,0 0 1,0 0-1,0 0 1,0 0-1,1 0 1,-1 0-1,0 1 1,0-1-1,0 0 1,0 0-1,0 0 1,1 0-1,-1 0 1,0 0-1,0 0 1,0 0-1,0 0 1,0 0-1,0 0 1,0 1-1,1-1 1,-1 0-1,0 0 1,0 0 0,0 0-1,0 0 1,0 1-1,0-1 1,0 0-1,0 0 1,0 0-1,0 0 1,0 0-1,0 1 1,0-1-1,0 0 1,0 0-1,0 0 1,0 0-1,0 0 1,0 1-1,0-1 1,0 0-1,0 0 1,-4 13 2397,-96 179 5129,85-166-7282,-17 29-671,-41 53 0,55-85-169,-72 104-1140,84-119 1637,6-7-9,-1 0-1,0 0 1,1 0 0,-1 0 0,1-1 0,-1 1 0,1 0 0,-1 0 0,1 0 0,0 0 0,-1 0-1,1 2 1,16-3 211,10 1 862,-6-1-192,-1 0 1,0-1-1,28-5 1,44-17 1186,55-11-46,-135 32-1999,-28 7-524,-20 10-1125,-12 1-2163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26.4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73 0 5097,'0'0'11602,"16"15"-11266,-11-10 592,0 5-256,-5-5 873,0 5-393,0 5-200,0 9-432,-10 16-400,-21 19-120,-1-10-1256,6-10-5049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23.93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13258,'0'0'5902,"2"0"-5813,-1 1-87,1-1 1,-1 1-1,0 0 0,1-1 0,-1 1 0,0 0 0,0 0 0,1 0 0,-1 0 0,0 0 1,0 0-1,0 0 0,0 1 0,0-1 0,-1 0 0,1 0 0,0 1 0,0-1 0,-1 1 1,1-1-1,0 3 0,2 5 82,1 1 1,2 13-1,-1 14 528,-1 1 0,-3 68 0,-1-70-501,0 244 172,-1-273-306,0-7 19,1 0 0,0 0 1,0 0-1,0 0 1,0 0-1,0 0 1,-1 0-1,1 0 0,0 0 1,0 0-1,0 0 1,0 0-1,0 0 1,-1-1-1,1 1 1,0 0-1,0 0 0,0 0 1,0 0-1,0 0 1,0 0-1,0-1 1,0 1-1,0 0 0,0 0 1,-1 0-1,1 0 1,0 0-1,0-1 1,0 1-1,0 0 0,0 0 1,0 0-1,0 0 1,0-1-1,0 1 1,0 0-1,0 0 0,0 0 1,1 0-1,-1-1 1,0 1-1,0 0 1,-1-15-438,0-24-1,2 3-175,-1-152-3883,0 97-1241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27.2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18860,'0'0'5969,"79"39"-6017,-58-29 48,-6 5-536,-4 4-345,-11 31-527,-11-6 24,-15-5-3577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27.5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0 202 13530,'0'0'8158,"23"-8"-7913,0 0-57,18-6 642,69-35 0,-50 15-257,36-17-122,-78 42-638,2 1-1,-1 0 1,21-4 0,-36 12-1164,-5 4-127,-1 0 1205,1 0 0,-1-1 1,1 1-1,-1 0 0,0 0 0,0-1 1,-1 0-1,1 1 0,-4 3 0,-32 29-3356,26-24 2069,-47 41-2903,-2-2 4856,-4 4 4184,56-46-3737,0 0-1,1 0 1,0 1 0,0 0 0,-11 21 0,8-9 467,-17 46 1,22-51-1603,2 1 1,0 0-1,1 0 1,0 1-1,1 27 1,18-45-7080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27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475 1 9514,'0'0'9858,"31"93"-9586,-36-53-80,-16-1-192,-5 5-16,-42 10-1217,16 1-1327,-5-16-3177</inkml:trace>
  <inkml:trace contextRef="#ctx0" brushRef="#br0" timeOffset="1">1 434 14195,'0'0'4729,"104"-54"-3441,-36 19-256,-1 1 56,12-6-72,-1 1-319,-10 9-297,-11 6-312,-15 4-40,-11 15-48,-16 5-840,-35 25-4850,-12-1-159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28.2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125 1 16219,'0'0'2160,"26"118"-1383,-26-54 303,-5 5-376,-16 9-216,-5-4-208,0 0 72,5-15-208,0-10-144,6-14 64,4-11-64,6-9-408,5-20-424,5-24-1985,6-6-2792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28.6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57 1 16987,'0'0'2094,"-1"18"-1922,-1-2-126,1 5 53,-2 1 0,0 0 0,-13 40 0,9-42-9,1 1 0,1-1 0,0 1 1,2 0-1,-2 23 0,5-43-96,0-1 0,1 1 0,-1-1 0,0 1-1,1 0 1,-1-1 0,0 1 0,1-1 0,-1 1 0,0-1 0,1 1 0,-1-1-1,1 1 1,-1-1 0,1 0 0,-1 1 0,1-1 0,0 0 0,-1 1 0,1-1-1,-1 0 1,1 0 0,-1 1 0,1-1 0,0 0 0,-1 0 0,1 0 0,0 0-1,-1 0 1,2 0 0,25 1 31,-21-1 3,7-1 115,0-1 0,0 1 1,0-2-1,-1 0 1,1 0-1,16-8 0,71-36 691,-86 40-762,97-56 418,18-8-249,-124 68-295,-5 1 5,-8 2-99,6 0 87,-57 3-2623,35-2-288,-22 0-6590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29.1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231 6 13946,'0'0'5330,"7"-1"-5518,2-1 177,22 0-25,-30 2 37,0 0 0,-1 0 0,1 0 0,0 1 0,-1-1 0,1 0 0,0 0 0,-1 1 0,1-1 0,-1 1 0,1-1 0,0 0 0,-1 1 0,1-1-1,-1 1 1,1 0 0,-1-1 0,0 1 0,1-1 0,-1 1 0,0 0 0,1-1 0,-1 1 0,0-1 0,0 1 0,1 0 0,-1 0 0,0-1 0,0 1 0,0 1 0,2 24 97,-2-23-98,0 2 20,-16 351 758,5-267-390,-29 265 1448,39-299-1636,0-55-178,0 0 0,0 1 0,0-1 0,0 0 0,-1 0 0,1 1 0,0-1 0,0 0 1,0 0-1,-1 0 0,0-1 0,2 1-27,-6-1-142,1 0 1,-1-1-1,1 1 1,0-1-1,0-1 0,0 1 1,0-1-1,0 1 1,0-1-1,-6-6 1,-4-1-596,-3-2-247,12 7 713,0 1-1,0 0 0,-1 1 0,-7-4 0,12 7 399,1-1-1,-1 0 0,1 0 0,-1 0 1,1 0-1,0 0 0,-1 0 0,-1-2 1,3 2-84,-1 1 0,1 0 1,0 0-1,0-1 1,0 1-1,-1 0 1,1-1-1,0 1 1,0 0-1,0-1 1,0 1-1,0 0 1,0-1-1,0 1 1,0-1-1,0 1 1,0 0-1,0-1 0,0 1 1,0 0-1,0-1 1,0 1-1,0 0 1,0-1-1,0 1 1,0 0-1,1-1 1,-1 1-1,0 0 1,0-1-1,0 1 1,1 0-1,-1-1 1,0 1-1,0 0 0,1 0 1,-1-1-1,0 1 1,1 0-1,-1 0 1,0 0-1,1 0 1,-1-1-1,0 1 1,1 0-1,-1 0 1,0 0-1,1 0 1,-1 0-1,0 0 0,1 0 1,18-6 152,-1 1 0,1 1 0,24-2 0,16-3 281,-23 4-375,-36 5-94,0 0 1,1 0-1,-1 0 0,0 0 0,0 0 0,1 0 0,-1 0 0,0 0 1,1 0-1,-1 0 0,0 0 0,0 1 0,0-1 0,1 0 1,-1 0-1,0 0 0,0 0 0,1 0 0,-1 0 0,0 1 0,0-1 1,0 0-1,1 0 0,-1 0 0,0 0 0,0 1 0,0-1 0,0 0 1,0 0-1,1 1 0,-1-1 0,0 0 0,0 0 0,0 0 0,0 1 1,0-1-1,0 0 0,0 1 0,0-1 0,0 0 0,0 0 0,0 1 1,0-1-1,-3 10 54,2-9-43,-10 19 59,-1 0-1,-2-1 1,-24 28 0,22-28-84,-32 35-180,-55 47 1,81-80 179,22-21 16,0 0 4,1 0-1,-1 0 1,0 0 0,0 0-1,0 0 1,0 0-1,0 0 1,1 0-1,-1 0 1,0 0-1,0 0 1,0 0 0,0 0-1,0 0 1,0 0-1,0 1 1,1-1-1,-1 0 1,0 0 0,0 0-1,0 0 1,0 0-1,0 0 1,0 0-1,0 1 1,0-1 0,0 0-1,0 0 1,0 0-1,0 0 1,0 0-1,0 1 1,0-1-1,0 0 1,0 0 0,0 0-1,0 0 1,0 0-1,0 1 1,0-1-1,0 0 1,0 0 0,0 0-1,0 0 1,0 0-1,0 0 1,0 1-1,0-1 1,0 0-1,0 0 1,0 0 0,0 0-1,-1 0 1,1 0-1,0 0 1,0 1-1,0-1 1,0 0 0,0 0-1,0 0 1,-1 0-1,1 0 1,0 0-1,0 0 1,0 0 0,0 0-1,-1 0 1,28-2 708,0 0 0,0-2 0,0-2 1,45-14-1,-56 15-536,27-9 146,2 2 1,75-11-1,-119 23-382,0 0 1,0 0 0,0 0-1,1 0 1,-1 0 0,0 0-1,0 0 1,0 0 0,0 0-1,0 0 1,0 0 0,0 1 0,0-1-1,0 0 1,0 1 0,0-1-1,0 1 1,0-1 0,0 1-1,-1 0 1,1-1 0,0 1-1,0 0 1,0 1 0,0-1-72,-1 0 0,0 0 1,0 0-1,1 0 0,-1 0 0,0 1 1,0-1-1,0 0 0,0 0 0,-1 0 1,1 0-1,0 0 0,0 1 0,-1-1 1,1 0-1,-1 0 0,1 0 0,-1 0 1,1 0-1,-1 0 0,-1 1 0,-1 2-377,-1 0 0,1 0-1,-1-1 1,-8 7 0,12-10 500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42.7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14875,'0'0'6209,"5"0"-5457,0 0-520,0 5-56,6 0 40,-1 5 96,6-10-168,-11 5-104,0 0-32,0-1-16,-5 1-656,0 0-1392,-10-5-3961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43.1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94 0 14891,'0'0'3760,"-5"153"-3511,-5-104 279,5 0-200,-6 0-32,1-4 16,-1-11-72,1-9-56,-1-1-176,6-14 32,0-10-40,0 0-824,0-14-1793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43.5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0 173 8601,'0'0'8262,"13"0"-8141,96 0 91,-101 0-70,1-1 1,0 0-1,-1 0 0,0-1 0,1 0 0,-1-1 0,0 0 0,8-4 0,9-6 129,27-19-1,21-10 7,-50 31-185,-5 1-63,1 2 0,-1 0 0,2 1 0,-1 1 0,37-7 0,-28 11-22,38 2 0,-26 0 79,-39 0-50,-1 0 1,0 0-1,1 0 1,-1 0-1,0 0 1,1 0-1,-1 0 1,1 0-1,-1 0 1,0 0-1,1 0 1,-1 0-1,1 0 1,-1 1-1,0-1 1,1 0-1,-1 0 1,0 0-1,1 1 1,-1-1-1,0 0 1,0 0-1,1 1 1,-1-1-1,0 0 1,0 0-1,1 1 1,-1-1-1,0 0 1,0 1-1,0-1 1,1 0-1,-1 1 1,0-1-1,0 1 1,0-1-1,0 0 1,0 1-1,0-1 1,0 1-1,0-1 1,0 0-1,0 1 1,0-1-1,0 0 1,0 2-1,-1-1 140,1 1-1,-1 0 1,0-1-1,1 1 1,-1-1-1,0 1 1,0-1-1,0 1 1,0-1-1,-3 3 1,-1 1-260,0 0 0,-1 0 0,0-1 0,0 1 0,-1-1 0,1 0 0,-1-1 0,1 0 0,-1 0 0,0 0 0,-1-1 0,1 0 0,-9 1 0,-14-1-3594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44.6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99 10722,'0'0'6976,"2"0"-6851,3 0-30,10 0 253,28-3 0,-38 2-306,1 0 1,-1 0-1,0-1 1,0 0-1,0 0 1,0 0-1,0-1 1,8-5-1,72-55 238,-83 62-280,0 0 1,0 0-1,0 0 1,0 0-1,0 0 0,0 0 1,0 0-1,0 0 1,1 1-1,-1-1 1,0 1-1,3 0 0,-5 15 64,-1-9-1,-1-1 1,1 0-1,-1 0 0,-5 9 0,1 1 52,-105 245 402,102-237-502,-4 8 122,-1 0-1,-22 35 0,24-46 596,9-19-570,2-1-202,1-5 5,1 0 0,-1 0 1,1 0-1,0 0 0,1 1 1,-1-1-1,1 0 0,4-7 1,24-35-271,-17 27 283,-11 17 18,39-59 21,-34 53-19,1 0 1,-1 1-1,1 0 1,12-10-1,-17 16-9,1 0 0,-1 0 0,1 0 0,0 1 0,-1-1 0,1 1 0,0 0 0,0 0 0,0 0 0,0 0 0,0 1 0,0 0 0,5 0 0,-8 0 6,-1 1 0,1-1 0,-1 1 0,1 0 0,-1-1 0,1 1 0,-1 0 0,1-1 0,-1 1 0,0 0 1,1-1-1,-1 1 0,0 0 0,0 0 0,0 0 0,1-1 0,-1 1 0,0 0 0,0 0 0,0-1 0,0 1 0,0 0 0,-1 0 0,1 1 1,-2 23-51,0-19-128,0-1-1,-1 1 0,0-1 1,1 0-1,-2 1 0,1-1 1,0-1-1,-1 1 0,-7 7 0,-2 0-367,0-1 0,-15 10 0,19-12 809,9-9-232,0 0 0,0 0 0,1 0 0,-1 0 0,0 1 0,0-1 0,0 0 0,0 0 0,0 0 0,0 0 0,1 0 0,-1 0-1,0 0 1,0 1 0,0-1 0,0 0 0,0 0 0,1 0 0,-1 0 0,0 0 0,0 0 0,0 0 0,0 0 0,1 0 0,-1 0 0,0 0 0,0 0 0,0 0 0,0 0 0,1 0 0,-1 0 0,0 0 0,0 0 0,0 0 0,1 0 0,21-6 1058,-10-1-704,-8 5-230,-1 0-1,1 0 1,0 0-1,6-1 1,-10 2-152,1 1 1,-1 0-1,0 0 1,1 0-1,-1 0 0,0 0 1,1-1-1,-1 1 1,1 0-1,-1 0 0,0 0 1,1 0-1,-1 0 1,1 0-1,-1 0 0,0 0 1,1 1-1,-1-1 1,1 0-1,-1 0 0,0 0 1,1 0-1,-1 0 1,0 1-1,1-1 0,-1 0 1,1 1-1,-2 4-300,0-4 180,-6 20-1664,-11 4-1052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24.32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1 102 8649,'119'-72'5793,"-108"66"-4741,-6 3-762,-1 0 0,1 0 0,0 1 0,0 0 0,-1 0 0,2 0 0,-1 0-1,0 1 1,0 0 0,0 0 0,10 0 0,-13 0-251,1 1-1,-1 0 1,1 0 0,-1 0-1,1 0 1,-1 1-1,1-1 1,-1 1 0,1-1-1,-1 1 1,0 0-1,1 0 1,-1 0 0,0 0-1,0 1 1,1-1-1,-1 0 1,2 3 0,-1-1 0,0 0 1,0 1-1,-1-1 0,1 1 1,-1 0-1,0 0 1,0-1-1,0 1 1,-1 1-1,2 3 1,1 6 256,2 25 0,-4-23-250,6 54 229,-4 113 1,-5-122-218,1-26 45,-1 72 93,-1-90-126,0 0-1,-1 1 1,0-1 0,-7 17 0,10-33-58,-1 0-1,1 0 1,0 0 0,-1 0-1,1 0 1,0 0 0,-1 0-1,1-1 1,-1 1 0,1 0-1,-1 0 1,0 0 0,1-1-1,-1 1 1,0 0 0,1-1-1,-1 1 1,0-1 0,-1 1-1,1 0-9,1-1 0,-1 0-1,1 0 1,-1 0-1,0 0 1,1 0 0,-1-1-1,1 1 1,-1 0 0,1 0-1,-1 0 1,0 0-1,1-1 1,-1 1 0,1 0-1,-1 0 1,1-1 0,-1 1-1,1-1 1,-1 1-1,1 0 1,-1-2 0,-6-4-49,0-1 0,1-1 0,0 1 0,1-1 0,-1 0 0,1 0 0,-3-10 0,-30-70-335,34 76 324,-1 1 132,1 0 1,1 0 0,0 0-1,0 0 1,1 0 0,1 0-1,-1-14 1,2 23 15,1 0-1,-1 0 1,0 0-1,1 1 1,-1-1 0,1 0-1,0 0 1,0 0-1,0 0 1,0 1 0,0-1-1,0 0 1,0 1-1,0-1 1,1 1 0,2-3-1,3-2 104,1 0 1,11-7-1,-4 3 37,1-1-393,0 2 1,1 0-1,0 1 0,21-8 1,-20 14-2330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44.9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13930,'0'0'2761,"63"118"-2409,-47-93-8,4-6-24,-4 1-128,0 0-56,-6-6 24,0-4-88,-4-10-72,-6-10-416,0-19-1288,0-6-10307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45.34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1 192 12018,'0'0'2450,"18"-6"-2382,-3 1-31,13-5 139,-1-1 0,37-21 1,-7 3 681,2 1 0,68-21 0,-109 43-641,0 2-1,0 0 0,0 1 1,0 0-1,1 2 0,-1 0 0,22 2 1,-38 0-178,1-1 0,0 1 0,0-1 0,-1 1 0,1 0 0,-1 0 0,1 0 0,-1 0 0,1 1 0,-1-1 0,0 1 0,1-1 0,-1 1 0,0 0 0,0 0 0,0 0 0,0 0 0,-1 0 1,1 0-1,-1 0 0,1 1 0,-1-1 0,0 1 0,0-1 0,0 1 0,0-1 0,1 5 0,1 6 108,-1 0 1,-1 0-1,0 0 1,-1 19-1,0-19-69,1-1-12,-1-1 0,-1 1 1,0 0-1,-1 0 1,0-1-1,0 1 0,-1-1 1,-1 0-1,-8 18 1,-23 36 292,30-57-319,-1 0 1,0 0-1,0-1 0,-1 1 0,-11 9 0,17-16-53,0 0 1,0 0 0,0 0-1,0-1 1,0 1 0,0 0-1,-1-1 1,1 1 0,0-1-1,0 1 1,0-1 0,-1 0-1,1 1 1,0-1 0,0 0-1,-1 0 1,1 0-1,0 0 1,-1 0 0,1 0-1,0 0 1,0-1 0,-1 1-1,1 0 1,0-1 0,0 1-1,0-1 1,-1 1 0,-1-2-1,0 0-232,1-1 0,-1 1-1,1-1 1,0 0-1,-1 1 1,1-1 0,0 0-1,1 0 1,-4-7-1,-10-28-4265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45.6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6 123 10762,'0'0'5953,"104"-14"-5473,-83-6-280,0 5-104,-11-5-40,1 6-56,-11-6-672,0 5-1784</inkml:trace>
  <inkml:trace contextRef="#ctx0" brushRef="#br0" timeOffset="1">90 0 3448,'0'0'15027,"-6"113"-15027,6-83-8,0 9 8,0-4 0,0-6 48,0-4-48,0-5 0,-31-11-720,5-9-1584,0 0-3113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46.0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40 11378,'0'0'5889,"130"0"-4256,-88 0-209,5-5-432,-5-10-232,-6 5-392,0 0-216,-15 10-152,-15 0-472,-6 5-1816,-11 10-697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46.4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 1 20516,'0'0'2247,"0"21"-1959,0 72-366,0-71 71,-5 92 93,5-111-105,-1 21 66,0-23-58,1 0-1,0-1 1,0 1 0,0 0 0,0-1 0,1 1 0,-1 0-1,0-1 1,0 1 0,0 0 0,0-1 0,1 1-1,-1 0 1,0-1 0,1 1 0,-1 0 0,0-1-1,1 1 1,-1-1 0,1 1 0,-1-1 0,1 1 0,-1-1-1,1 1 1,-1-1 0,1 0 0,0 1 0,7 0-11,-1 0 1,0-1 0,0 0 0,0-1 0,0 1-1,0-1 1,1-1 0,9-2 0,55-24 637,-70 28-608,43-20 316,2-1-97,67-19 0,-113 39-271,6 0 116,-6 1-85,-1 0-1,0 0 0,0 0 1,0 0-1,1 0 1,-1 0-1,0 0 1,0 0-1,0 1 0,0-1 1,0 0-1,1 0 1,-1 0-1,0 0 1,0 1-1,0-1 1,0 0-1,0 0 0,0 0 1,0 0-1,0 1 1,0-1-1,1 0 1,-1 0-1,0 0 0,0 1 1,0-1-1,0 0 1,0 0-1,0 0 1,0 1-1,0-1 0,-1 0 1,1 0-1,0 0 1,0 1-1,0-1 1,0 0-1,0 0 1,0 0-1,0 0 0,0 1 1,0-1-1,-1 0 1,1 0-1,-5 11-542,0 0-1,-1 0 1,0 0 0,0-1-1,-16 17 1,-19 18-6078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46.7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14779,'0'0'4245,"3"21"-3536,-1-11-716,4 28 24,-1 0-1,-1 44 1,-4 396 2127,0-638-8102,0 86 94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47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11 14010,'0'0'3489,"17"-2"-3378,54-6-2,-69 7-103,0 1-1,-1 0 1,1 0-1,0 0 1,-1 0-1,1 1 1,-1-1 0,1 0-1,0 1 1,-1-1-1,1 1 1,-1-1-1,1 1 1,2 2 0,-3-3-4,0 1 0,-1 0 0,1 0 0,0 0 0,-1 0 0,1 0 0,-1 0 1,1 0-1,-1 0 0,1 0 0,0 2 0,1 3 8,3 4 76,-1 1 1,0-1 0,0 1 0,3 21 0,2 46 570,-6-48-535,3 163 637,-7-135-318,1-37-196,-3 21 0,3-36-202,-1 0 0,-1 0 0,1 1 0,-1-1 0,0 0 0,-1-1 0,-4 11 0,7-16-44,-1 0 0,1 1-1,0-1 1,0 0 0,0 1-1,-1-1 1,1 0 0,0 0-1,0 1 1,-1-1 0,1 0-1,0 0 1,-1 0 0,1 1-1,0-1 1,-1 0 0,1 0-1,0 0 1,-1 0 0,1 0-1,0 0 1,-1 1 0,1-1-1,0 0 1,-1 0 0,1 0-1,-1 0 1,1 0 0,0 0-1,-1-1 1,1 1 0,0 0-1,-1 0 1,1 0 0,0 0-1,-1 0 1,1 0 0,0-1-1,-1 1 1,1 0 0,-12-13-577,0-18-2519,-2-14-3905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47.4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1 581 18203,'0'0'1520,"0"23"-1842,0 74 300,0-12 74,0-85-78,0 1 0,0-1 0,0 0 0,0 0 0,0 1 0,0-1 0,0 0 0,0 1 0,0-1 0,0 0 0,0 0 0,1 1 0,-1-1 0,0 0 0,0 0 0,0 1 0,0-1 0,1 0 0,-1 0 0,0 1 0,0-1 0,1 0 0,-1 0 0,0 0 0,0 0 0,1 1 0,-1-1 0,0 0 0,0 0 0,1 0 0,-1 0 0,0 0 0,1 0 0,-1 0 0,0 0 0,0 0 0,1 0 0,-1 0 0,0 0 0,1 0 0,14-4-683,-5-1 652,0-1 1,-1 0-1,0 0 0,10-10 0,-3 3 100,134-99 762,108-94 1392,-197 142-1738,-39 40-324,-20 22-135,0-1 0,-1 1-1,1 0 1,-1-1 0,1 1 0,-1-1 0,0 1 0,0-1 0,0 0 0,0 1 0,0-1 0,-1 0 0,1 0 0,-1 1 0,0-1-1,0 0 1,0 0 0,0 0 0,0 0 0,0 1 0,-2-6 0,-1-2-441,-1 0 0,0 0 0,-1 1 0,-8-14 1,3 4-1194,-11-20-3119</inkml:trace>
  <inkml:trace contextRef="#ctx0" brushRef="#br0" timeOffset="1">506 0 12634,'0'0'5066,"-8"26"-5011,-24 84 90,28-92-70,0 0 0,2 1 0,0-1-1,0 0 1,3 31 0,0-11-16,-1-22-18,0-1-1,1 1 0,1-1 1,0 1-1,8 26 1,-9-39 20,1 1 0,-1 0 1,1-1-1,0 0 0,-1 1 1,2-1-1,-1 0 1,0 0-1,1 0 0,-1 0 1,1 0-1,0-1 1,0 1-1,0-1 0,0 0 1,0 0-1,0 0 0,1 0 1,-1 0-1,1-1 1,-1 1-1,1-1 0,0 0 1,-1 0-1,1-1 1,0 1-1,0-1 0,6 0 1,-9 0-54,0 0 0,1 0 0,-1 0 0,1 0 0,-1 0 0,0-1 1,1 1-1,-1-1 0,1 1 0,-1-1 0,0 1 0,0-1 0,1 0 1,-1 1-1,0-1 0,0 0 0,0 0 0,0 0 0,0 0 0,0 0 1,2-2-1,-1-1-308,0 0 0,0 0 1,-1 0-1,1 0 0,1-7 1,-3 9-32,1-5-2187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47.7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1 148 17379,'0'0'3241,"140"-64"-2609,-103 39-120,-6 6-224,-5 4-288,-10 5-24,-16 0-936,0 5-1304,-5 5-1969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48.1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30 16331,'0'0'1609,"0"19"-1475,0 62-264,0-53 148,1 0-1,1 0 0,12 55 1,-12-74 60,0 1 1,1-1 0,0 0-1,1 1 1,6 11 0,-8-18 27,0 1 0,0-1-1,0-1 1,0 1 0,1 0 0,-1-1 0,1 1 0,0-1 0,0 0 0,0 1 0,0-1 0,0-1 0,0 1 0,1 0 0,-1-1 0,1 0 0,-1 0 0,6 1 0,4 0 252,-1-1 1,0 0-1,1-1 0,-1-1 1,0 0-1,0-1 1,1 0-1,17-5 1,4-5 462,51-25 1,-81 35-803,1 0 1,-1 0-1,0-1 1,0 0 0,0 1-1,5-6 1,-7 6-22,-1 0 1,1 0 0,-1 0-1,0 0 1,0 0 0,1 0 0,-2 0-1,1 0 1,0 0 0,0 0-1,-1-1 1,1 1 0,-1 0-1,0 0 1,1-1 0,-1-2-1,-1-12-253,0-1 0,-1 0-1,-7-29 1,-21-49-4878,27 87 4184,-24-74-15558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33.50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8769,'0'0'9540,"7"0"-8813,-4 0-651,-1 0 7,1-1 0,-1 1 0,1 1 0,-1-1 0,1 0 0,-1 0-1,1 1 1,-1 0 0,1-1 0,-1 1 0,0 0 0,1 0 0,-1 0 0,0 0 0,0 1 0,1-1 0,-1 1 0,0-1 0,3 5 0,-3-4 70,1 1 1,0 0 0,-1-1 0,1 1-1,5 3 1,-7-6-234,0 1 0,0-1 1,0 1-1,0 0 0,0-1 0,0 0 0,0 1 0,0-1 0,0 0 0,0 1 0,0-1 0,1 0 1,-1 0-1,0 0 0,0 0 0,0 0 0,0 0 0,0 0 0,0-1 0,0 1 0,0 0 0,1 0 1,-1-1-1,0 1 0,1-2 0,25-23-5076,-16 11 1146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26.09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86 0 12442,'0'0'10578,"6"26"-10089,-6-1-161,-17 21-328,-15-6-24,-11-4-1569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49.2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0 316 18227,'0'0'3169,"4"23"-3268,11 75 114,-9-45-5,-4-40-6,-1 0 0,2 0 1,4 14-1,-7-25-4,1 0 0,0 0 0,0 1 0,0-1 1,0 0-1,0 0 0,1 0 0,-1 0 0,1 0 1,-1 0-1,1 0 0,0-1 0,0 1 0,0-1 1,0 1-1,0-1 0,0 0 0,0 1 0,0-1 1,0 0-1,1 0 0,1 0 0,2 0 6,-1 0 0,1 0-1,-1-1 1,0 0 0,1 0-1,-1 0 1,1-1 0,10-2 0,-9 1-1,0 0 0,1-1 0,-1 0-1,0-1 1,-1 1 0,1-1 0,0 0 0,11-11 0,1-2 34,21-26 0,-32 34-83,0 0 0,-1 0 0,8-14-1,-13 18-61,0 0 0,0 0 0,0 1 0,0-1 0,-1 0-1,1-1 1,-1 1 0,-1 0 0,1-8 0,-1 5-186,0-1 0,-1 1 0,0 0 0,0 0 0,-1 0 0,0 0 0,0 0 0,-1 1 0,0-1 0,-1 1 0,-8-15 0,-8-13-268,19 48 1116,1 46 501,-2 205 1213,-17-2-1867,18-252-400,1-6-4,0 0 0,0-1 0,-1 1 0,1 0 0,-1 0 0,0-1 0,0 1 0,-1-1 0,1 1 0,-1-1 0,-3 7 0,4-10-32,1 1 0,-1-1-1,1 0 1,0 0 0,-1 1 0,1-1 0,-1 0-1,1 0 1,-1 0 0,1 1 0,-1-1 0,1 0-1,-1 0 1,0 0 0,1 0 0,-1 0 0,1 0-1,-1 0 1,1 0 0,-1-1 0,1 1 0,-1 0-1,1 0 1,-1 0 0,1 0 0,-1-1 0,1 1 0,-1 0-1,1-1 1,0 1 0,-1 0 0,1-1 0,-1 1-1,0-1 1,-12-15-941,13 15 914,-23-33-452,16 21 1019,-1 1 0,0 0 0,-19-19 0,27 31 148,0-1-665,0 0 1,1-1 0,-1 1-1,1 0 1,-1 1 0,1-1-1,-1 0 1,1 0 0,0 0-1,-1 0 1,1 0-1,0 1 1,0-1 0,0 0-1,0 0 1,0 1 0,0-1-1,0 1 1,0-1 0,0 1-1,1-1 1,4-3 32,5-4-9,0 0 1,0-1-1,-1 0 0,15-17 1,34-49-6,-31 37-163,82-117-3173,8-10-2163,-78 113 4711,45-57 1613,7 9 5520,-92 100-6299,0-1 0,0 1 0,0 0-1,1 0 1,-1 0 0,0 0 0,0 0 0,0-1-1,0 1 1,0 0 0,0 0 0,0 0 0,0 0-1,1 0 1,-1 0 0,0 0 0,0 0-1,0 0 1,0 0 0,0-1 0,1 1 0,-1 0-1,0 0 1,0 0 0,0 0 0,0 0 0,0 0-1,1 0 1,-1 0 0,0 0 0,0 0 0,0 0-1,0 0 1,1 0 0,-1 1 0,0-1 0,0 0-1,0 0 1,0 0 0,0 0 0,1 0 0,-1 0-1,0 0 1,1 8 471,-10 195 1538,8-154-2092,1-48 19,0-1 0,0 1 1,0-1-1,0 1 0,0-1 0,0 1 0,1-1 0,-1 1 1,0 0-1,0-1 0,1 1 0,-1-1 0,0 0 0,1 1 1,-1-1-1,0 1 0,1-1 0,-1 1 0,1-1 1,-1 0-1,1 1 0,-1-1 0,1 0 0,-1 0 0,1 1 1,-1-1-1,2 0 0,16 4-42,-14-4 40,77 6 49,-60-6-1,0 2 0,0 0-1,0 0 1,0 2 0,27 9-1,-39-10-21,-1 0-1,0 1 1,0 0 0,9 6-1,-14-7-5,0-1 0,0 1 1,0 0-1,0 0 0,0 0 0,-1 1 0,1-1 0,-1 0 1,0 1-1,0 0 0,-1 0 0,3 5 0,1 11 63,0 1-1,-2 1 0,0-1 0,-1 32 1,-1-31 32,-1 262 2099,-2-255-2011,-2-1-1,0 0 1,-16 50 0,20-75-176,-1 0 1,0 0-1,-1 0 1,1-1 0,0 1-1,-1 0 1,1 0-1,-1-1 1,0 1 0,0-1-1,0 1 1,0-1-1,-1 0 1,-2 2-1,2-2-42,0-1 0,0 1 0,0-1 0,-1 0-1,1 0 1,0-1 0,-1 1 0,1-1-1,-1 1 1,1-1 0,0 0 0,-1 0-1,-3-1 1,0 0-310,0-1 0,0 1 1,0-1-1,0 0 0,0-1 0,1 0 0,-1 0 0,1 0 1,-9-6-1,-25-16-3803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49.5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73 1 16187,'0'0'5081,"-47"132"-4209,37-92-544,5-6-192,-1 1-88,1-6-48,5-14 0,0-10-48,0-15-920,5-19-1400,11-11-1993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49.9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220 0 13914,'0'0'6762,"-42"133"-6186,26-79 592,-5 10-200,1 10-335,-6 10-81,-1-1-96,1-9-256,11-10-88,-6-10-80,16-24-32,5-25-1184,0-20-10515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50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0 191 13114,'0'0'5565,"25"-1"-3863,-4 1-1252,-1 0-51,-1 0 1,1-2 0,-1 0 0,0-1-1,0-1 1,27-9 0,20-13 509,-1-3 1,111-66-1,-150 79-1200,-44 28-450,-8 7-44,-64 48-6123,27-23-3363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50.6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1 18115,'0'0'2337,"26"113"-2241,-16-20 72,-4 30 384,-6-4 80,0-11 72,0-15-240,-11-29-272,1 5-120,-1-5-72,6-24-64,0-21-688,5-29-688,-5-29-1529,5-15-13522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51.0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0 326 17179,'0'0'2843,"26"-4"-2542,-1 2-317,-1-1 111,0 0 1,0-2-1,0 0 1,43-17-1,187-91 2474,-186 79-2493,-67 33-158,0 0 0,0 0 1,0 1-1,0-1 0,0 0 1,0 0-1,0 0 0,0 0 1,-1 0-1,1 0 0,0 0 1,-1 0-1,1-1 0,-1 1 0,1 0 1,-1 0-1,0 0 0,1-1 1,-1 1-1,0 0 0,0 0 1,0-1-1,0 1 0,0 0 1,0-2-1,-1-5-1243,-1 1 1,0 0-1,-3-11 1,-2-7-3527,6 19 4629,-10-27 9775,9 34-9382,1 0 1,0 0 0,0 0-1,0 0 1,0 0-1,0 1 1,1-1 0,-1 0-1,0 1 1,0-1 0,1 0-1,-1 1 1,0 1 0,-1 3 101,-6 14 188,1 0 1,-8 33-1,10-31-448,-1 1-1,-13 28 0,-36 52-3875,29-66-2767</inkml:trace>
  <inkml:trace contextRef="#ctx0" brushRef="#br0" timeOffset="1">308 429 416,'0'0'21020,"10"153"-20012,-10-89 289,0 4-689,0-4-368,5-5-112,-5-14-128,0-16-8,6-14-552,-1-20-1809,10-64 1273,-9 0-1249,9 0-2880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51.3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57 10490,'0'0'6361,"20"-9"-6088,63-28 11,-79 36-190,0-1-1,0 0 0,0 1 1,0 0-1,1 0 0,-1 0 1,0 0-1,0 1 0,1-1 1,-1 1-1,9 1 0,2 0 771,-15-1-821,1 0 1,-1 1-1,0-1 1,1 0-1,-1 0 1,0 0-1,1 0 1,-1 0-1,0 0 1,1 1 0,-1-1-1,0 0 1,1 0-1,-1 0 1,0 1-1,0-1 1,1 0-1,-1 0 1,0 1-1,0-1 1,0 0-1,1 1 1,-1-1-1,0 0 1,0 1-1,0-1 1,0 0-1,0 1 0,2 12 475,-1-10-352,0 20 161,0 0-1,-1 1 0,-2-1 1,0 1-1,-2-1 0,0 0 0,-11 31 1,9-32-312,5-16-26,-1-1 1,1 0-1,-1 0 1,0 0-1,0 0 1,0 0-1,-1 0 1,0 0-1,0-1 1,0 1-1,-4 3 1,7-7-58,-1-1 0,1 0 0,-1 1 0,1-1-1,-1 0 1,1 0 0,-1 1 0,1-1 0,-1 0 0,0 0 0,1 0 0,-1 0 0,1 0-1,-1 0 1,1 0 0,-1 0 0,0 0 0,1 0 0,-1 0 0,1 0 0,-1 0 0,1 0-1,-1 0 1,1 0 0,-1-1 0,1 1 0,-1 0 0,1 0 0,-1-1 0,1 1 0,-1 0-1,1-1 1,-1 1 0,1-1 0,-1 1 0,1 0 0,0-1 0,-1 1 0,1-1 0,0 1-1,0-1 1,-1 1 0,1-2 0,-14-26-3909,12 23 2438,-13-25-7096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51.6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89 0 12514,'0'0'8546,"-21"123"-7250,11-64-408,-1 10-407,1 0-353,0 5 40,-6-10-48,5-10-120,11-19-32,0-21-1009,11-24-1183,10-24-3305,10-5-6930</inkml:trace>
  <inkml:trace contextRef="#ctx0" brushRef="#br0" timeOffset="1">214 399 11738,'0'0'11947,"63"113"-10155,-48-59-592,-9-5-760,-6-24-440,-6-10-616,-15-15-3945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1:59.5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37 1 14843,'0'0'1883,"1"0"-1605,0 0-1,-1 0 1,1 0 0,0 0 0,-1 0 0,1 0 0,-1 0 0,1 0-1,0 0 1,-1 0 0,1 0 0,0 1 0,-1-1 0,1 0 0,-1 0-1,2 1 1,7 12 249,-8-11-485,1 0 0,0 0-1,-1 0 1,0 0-1,1 0 1,-1 0 0,0 1-1,0-1 1,0 0-1,-1 1 1,1-1 0,0 3-1,0 6-203,-1-1 0,0 0 0,0 0 0,-1 1 0,0-1 0,-1 0 0,0 0-1,-1 0 1,0 0 0,0 0 0,-1-1 0,0 0 0,-10 16 0,-22 30-7380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00.4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14075,'0'0'7792,"9"6"-7686,26 18-26,-6-4 38,-25-18-120,-3-2-6,0 1 0,1-1 1,-1 1-1,0-1 0,0 1 0,0-1 1,0 1-1,0 0 0,0 0 1,0 0-1,0-1 0,-1 1 0,1 0 1,0 0-1,1 2 0,-1 9 1,0-1-1,5 22 1,2 6 13,24 468 1358,-29-405-861,-2 47-180,-1-95-253,0-53-70,-2 16 61,-4-12-96,-4-9-176,3-2-317,1-1 1,-1 1-1,2-1 1,-1 0 0,1 0-1,-9-15 1,-12-26-4730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26.99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16915,'0'0'4068,"8"22"-3411,4 8-439,33 102 551,-27-59-465,-3 1 1,10 115 0,-24-161-197,-1-18-754,0-8-467,0-25-5158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00.9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0 8601,'0'0'8421,"0"3"-8371,0 338 2579,-5-273-1827,5-66-622,7-3-100,-5 0-83,1 0-1,0-1 1,-1 1 0,1-1 0,-1 1 0,1-1 0,-1 0 0,0 0 0,1 0 0,-1 0 0,-1 0-1,1-1 1,0 1 0,1-4 0,-1 4 3,21-30-161,-1-1 0,24-52-1,-42 78 55,50-102-2663,-2 0-2975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01.4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123 1 13914,'0'0'5955,"0"10"-5771,1 36 0,-2 72 70,0-103-243,-1-1 1,0 0 0,-1 0-1,0 0 1,-1 0-1,-7 16 1,2-11 20,7-9-89,2-10 51,0 0 0,0 0 0,0 0 0,0 0 0,0 1 0,0-1 0,0 0 0,0 0 0,0 0 0,0 0 0,0 0 0,0 0 0,0 0 0,1 0 0,-1 0 0,0 0 1,0 1-1,0-1 0,0 0 0,0 0 0,0 0 0,0 0 0,0 0 0,0 0 0,0 0 0,0 0 0,0 0 0,0 0 0,1 0 0,-1 0 0,0 0 0,0 0 0,0 0 0,0 0 0,0 0 0,0 0 0,0 0 1,0 0-1,0 0 0,1 0 0,-1 0 0,0 0 0,0 0 0,0 0 0,0 0 0,0 0 0,0 0 0,0 0 0,0 0 0,0 0 0,0 0 0,1 0 0,-1 0 0,8-1-50,-1 0 0,1-1 0,0 0 1,-1 0-1,1 0 0,-1-1 0,0 0 0,10-6 0,-5 3 88,24-8 1,-31 12-30,-1 1 0,1 0 0,0 1 0,-1-1 0,1 1 0,0 0 0,0 0 0,0 0 0,5 1 0,-10-1 7,1 1-1,0-1 0,-1 0 1,1 0-1,0 0 0,-1 1 1,1-1-1,-1 0 0,1 1 1,0-1-1,-1 1 0,1-1 1,-1 0-1,1 1 0,-1-1 1,1 1-1,-1 0 0,0-1 1,1 1-1,-1-1 0,0 1 0,1 0 1,-1 0-1,3 17 208,-3-16-186,1 16 166,-1-1-1,-1 0 0,0 0 1,-2 0-1,0 0 1,-1 0-1,0 0 0,-2-1 1,1 1-1,-11 16 0,8-16-140,-1-1 1,-1 0-1,-1 0 0,0-1 0,-1-1 0,0 0 0,-2 0 0,1-2 1,-21 16-1,29-25-79,1 0 1,-1-1 0,0 1 0,-1-1 0,1 0-1,0 0 1,-8 2 0,11-4-43,0 1 0,1-1 1,-1 0-1,0 0 0,1 0 0,-1 0 1,0 0-1,0 0 0,1 0 0,-1 0 1,0-1-1,1 1 0,-1 0 0,0-1 1,1 0-1,-1 1 0,1-1 0,-1 0 1,1 0-1,-1 0 0,1 0 0,0 0 1,-1 0-1,1 0 0,0-1 0,0 1 1,-2-2-1,1-3-258,0 1 1,0 0-1,0-1 0,0 1 0,1-1 1,0 1-1,0-1 0,1-10 1,3-49-812,-3 61 1135,1 0 0,0 1 0,0-1 0,0 0 1,1 1-1,-1-1 0,1 1 0,0 0 0,0-1 1,0 1-1,0 0 0,0 0 0,1 0 0,0 0 1,3-3-1,4-1 440,0-1-1,0 2 1,17-10 0,-21 14-195,-1 0 0,1 0 0,-1 1 0,1 0 0,0 0 0,-1 0 0,1 0 0,0 1 1,8 1-1,-7-1-67,-6 0-142,1 0 0,0 0-1,-1 0 1,1 0 0,0 1 0,-1-1 0,1 1-1,-1-1 1,1 1 0,0-1 0,-1 1 0,1 0-1,-1 0 1,0 0 0,1 0 0,-1 0 0,0 0-1,2 2 1,-1-1 4,0 1 0,0 0 0,-1-1-1,0 1 1,1 0 0,-1 0 0,0 0 0,0 0-1,0 4 1,1 5 25,-1 1 0,0-1 0,-3 25 0,2-30-135,-1 0 0,-1 0 0,0 0 1,0-1-1,0 1 0,0 0 0,-1-1 1,-6 11-1,-2 0-954,-21 24-1,27-35 722,-38 43-4917,-3-8-4000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01.7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1 217 12202,'0'0'8418,"161"-69"-7466,-98 39-296,4-4-72,-9 9-320,-6 1-136,-10 9-128,-11 0 0,-10 10-192,-16 5-400,-26 10-1216,-5 5-2337,-5 0-6297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02.1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 0 14715,'0'0'3621,"10"29"-2661,0 0-790,3 6 230,-2 0-1,-1 1 1,7 58-1,6 281 1793,-23-366-2194,0-5 32,0 1 0,0-1 0,0 1 0,0-1 0,-1 1 0,-1 5 0,1-10-21,1 1-1,0 0 1,-1-1-1,1 1 1,0-1-1,-1 1 1,1 0-1,-1-1 1,1 1-1,-1-1 1,1 1-1,-1-1 1,1 1-1,-1-1 1,1 0-1,-1 1 1,0-1-1,0 1 1,0-1 0,0 0 0,-1 0 1,1 1-1,0-1 1,0 0-1,0 0 0,-1-1 1,1 1-1,0 0 0,0 0 1,0 0-1,-1-1 1,1 1-1,-1-1 0,-2-1-17,1-1-1,0 1 0,0-1 0,0 1 1,1-1-1,-1 0 0,0 0 1,1 0-1,0 0 0,0 0 1,0 0-1,0-1 0,0 1 0,-1-5 1,1 3-14,-7-13 55,1 0 0,1 0 0,0-1-1,2 0 1,0 0 0,1 0 0,1-1-1,-1-31 1,4 51-20,0-1 0,0 1 0,0-1 0,0 1 0,0-1 0,1 1 0,-1-1 0,0 1 0,0-1 1,1 1-1,-1 0 0,0-1 0,1 1 0,-1-1 0,0 1 0,1 0 0,-1-1 0,0 1 0,1 0 0,-1 0 0,1-1 0,-1 1 0,1 0 0,-1 0 0,0 0 0,1-1 0,-1 1 0,1 0 0,-1 0 1,1 0-1,-1 0 0,1 0 0,0 0 0,21 0 2,-14 0 42,1 0-89,0-1 0,0 0 0,-1 0 0,1-1 0,14-4 0,-14 2-1062,0 1-1,13-9 0,-4-2-4995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02.6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11 183 13882,'0'0'6350,"19"1"-5437,-3 0-699,3 0 40,0 0 0,1-1 0,-1-2 0,1 1 0,26-7 0,-19 0 35,-1-2 0,45-22 1,46-34-87,-69 38-168,-44 26-48,0-1 0,1 1 0,-1-1 0,0 0 0,-1 0 0,1-1 0,5-5 0,-7 7-63,-7 2-40,-7 1-291,-1 1 0,0 0 0,1 1 0,0 1 0,-1 0 1,1 1-1,-20 10 0,20-9-331,0 0 1,0-1 0,0 0-1,-1-1 1,0-1 0,0 0-1,-25 3 1,30-6 373,6 0 300,0 0 1,-1 0-1,1 0 0,0 0 1,-1-1-1,1 1 0,-4-1 1,6 0 94,-1 1 0,1 0 0,-1-1 1,0 1-1,1-1 0,-1 1 0,1-1 1,-1 0-1,1 1 0,0-1 0,-1 1 1,1-1-1,-1 0 0,1 1 0,0-1 1,0 0-1,-1 1 0,1-1 0,0 0 1,0 0-1,0 1 0,0-1 0,0 0 1,0 0-1,0 1 0,0-2 1,0-12 1850,0 28-1101,0 9-478,-1 23 759,-3 0-1,-14 71 0,-37 88 659,-49 65-1336,100-261-408,3-6-3,0 0-1,0-1 0,0 1 1,-1-1-1,1 1 0,-1-1 1,1 1-1,-1-1 1,0 0-1,0 0 0,0 1 1,0-1-1,0-1 1,0 1-1,-1 0 0,-2 1 1,-5-2-1507,9-5-2040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03.0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100 0 18035,'0'0'3657,"109"59"-3009,-67-15 8,0-4 353,-11-1-465,-5-9-304,-10-1-120,-11-14-120,-5-5-408,-21 0-392,-10 0-1289,-11-10-6753</inkml:trace>
  <inkml:trace contextRef="#ctx0" brushRef="#br0" timeOffset="1">1 315 21012,'0'0'3425,"109"128"-3425,-83-108-400,-10-6-2081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03.6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0 133 8449,'0'0'12695,"24"-14"-11595,76-49-441,-38 25-392,-51 34-261,-1 0 0,17-4 0,-26 8-20,1-1-1,-1 1 1,0 0-1,1 0 1,-1 0-1,0 0 1,1 0-1,-1 0 1,0 0 0,3 0-1,-3 1 3,-1-1 0,1 0 0,0 0 0,-1 1 0,1-1 0,-1 0 1,0 1-1,1-1 0,-1 0 0,1 1 0,-1-1 0,1 1 0,-1-1 0,0 0 0,1 1 0,-1-1 0,0 1 0,1 0 0,0 3-36,-1-1 1,1 0-1,-1 0 0,0 1 0,0-1 0,0 0 0,0 6 0,-1 6 22,1 2 40,-1-1 1,0 0-1,-2 0 0,-7 30 0,8-40-41,1 0 1,0 0-1,0 0 0,0 9 1,1-15 20,0 1 0,1 0 0,-1-1 0,0 1 0,1-1 0,-1 1 0,0-1 0,1 1 0,-1-1 0,1 1-1,-1-1 1,1 1 0,-1-1 0,1 1 0,-1-1 0,1 0 0,-1 1 0,1-1 0,0 0 0,-1 1 0,1-1 0,0 0 0,-1 0 0,1 0 0,0 1 0,-1-1 0,1 0 0,0 0 0,-1 0 0,1 0 0,0-1 0,4 2-9,7 1 21,25 0 1,8 1 69,-41-2-74,0-1-1,0 1 1,0 0 0,0 1 0,0-1 0,0 1-1,0-1 1,3 4 0,-4-3 2,-1-1 0,0 2 1,0-1-1,-1 0 0,1 0 0,0 1 0,-1-1 1,0 1-1,1-1 0,-1 1 0,0-1 0,0 1 0,0 0 1,-1 0-1,1-1 0,-1 1 0,1 0 0,-1 4 1,0 5 57,0 0 0,-1 0 1,-2 15-1,0-16-34,0 0 0,0-1 0,-1 0 0,0 0 0,-7 12 0,-33 47 40,40-62-85,-1-1 0,1 0 0,-2 0-1,1 0 1,-1-1 0,1 0 0,-1 0 0,-1 0-1,1-1 1,-1 0 0,-13 6 0,18-9-51,0-1 0,0 0 1,0 0-1,1 0 0,-1 0 1,0 0-1,0 0 0,0 0 0,0 0 1,1-1-1,-1 1 0,0-1 1,0 1-1,1-1 0,-1 0 1,0 1-1,1-1 0,-1 0 0,1 0 1,-1 0-1,1-1 0,-3-1 1,-2-3-716,1 0 1,0 0-1,-8-12 1,11 14 178,-20-30-5602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04.0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15483,'0'0'2724,"6"24"-1532,0-2-845,34 151 1886,24 392-276,-61-545-1896,-2-14-443,1-11-1570,3-46 766,9-76-4715,-4 21-6571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04.3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15195,'0'0'3381,"5"21"-2145,-1-3-927,5 17 308,-1 1 0,2 42 0,1 136 31,-6-155-696,-3-62-838,3-9 348,19-126-3268,-14 56-958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04.6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13850,'0'0'4474,"21"-7"-4227,65-23-74,-84 29-151,1 0-1,0 0 1,-1 1 0,1-1-1,0 1 1,0-1 0,-1 1 0,1 0-1,0 0 1,5 0 0,-7 1-4,-1-1-1,1 1 1,0-1-1,-1 0 1,1 1 0,0-1-1,-1 1 1,1-1 0,-1 1-1,1 0 1,-1-1 0,1 1-1,-1-1 1,1 1 0,-1 0-1,1 0 1,-1-1 0,1 2-1,2 5 142,3 3 89,-1 0-1,-1 1 1,1-1-1,-2 1 1,5 18-1,6 59 401,-13-81-613,9 90 803,-3 104-1,-7-199-815,0-1 0,0 1 0,0-1 0,-1 1 0,1-1-1,0 1 1,-1-1 0,1 1 0,-1-1 0,1 1 0,-1-1 0,0 0-1,0 1 1,1-1 0,-1 0 0,0 0 0,0 0 0,0 1 0,0-1 0,0 0-1,-1 0 1,1 0 0,0-1 0,0 1 0,-1 0 0,1 0 0,0-1-1,-1 1 1,1-1 0,-1 1 0,1-1 0,-1 1 0,1-1 0,-1 0-1,1 0 1,-1 0 0,1 0 0,-1 0 0,1 0 0,-1 0 0,1-1 0,-1 1-1,-2-1 1,1 0-20,1 0 0,0-1 0,-1 1 0,1 0 0,0-1-1,-1 1 1,1-1 0,0 0 0,0 1 0,0-1 0,1 0 0,-1 0-1,0-1 1,1 1 0,-1 0 0,-1-4 0,-2-4-44,0-1 0,-4-15 0,8 24 32,-3-11-11,0-1 0,1 1 0,1-1-1,0 1 1,0-17 0,2 24 12,0 0 0,0 0 0,1-1 0,0 1 0,0 0 1,1 0-1,-1 0 0,1 0 0,1 1 0,-1-1 0,1 0 0,0 1 0,6-8 0,-3 5-40,1 0-1,0 1 0,1 1 1,0-1-1,15-9 1,45-20-4708,-45 25-2433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27.43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0 153 15243,'0'0'3256,"24"-3"-3021,-3 0-96,-2 1-3,0-1 1,-1 0 0,0-2-1,1 0 1,-2-1 0,23-10-1,138-57 310,-152 65-302,0 1-1,1 1 1,0 1-1,0 2 1,31-1-1,-53 4-118,3 0-11,-1 0 1,0 0 0,0 1-1,1 0 1,6 2-1,-12-2 2,0-1-1,0 1 0,0 0 1,0 0-1,0 0 0,-1 0 1,1 0-1,0 1 0,-1-1 1,1 0-1,-1 1 0,1-1 1,-1 1-1,0 0 1,0-1-1,1 1 0,-1 0 1,0 0-1,-1 0 0,1-1 1,0 1-1,0 4 0,1-1 50,-2 1-1,1-1 0,-1 1 1,0-1-1,0 8 1,-1 3 2,2 26 64,0-17-90,-1 0-1,-5 36 1,-11 8 19,-2 0-1,-32 74 1,31-93 138,-52 93 1,66-133-93,3-6-68,0-1 1,1 1 0,-1-1-1,0 0 1,-1 0 0,1 1 0,0-2-1,-1 1 1,0 0 0,0 0-1,-4 3 1,6-6-52,0 0 0,0 1 0,0-1 0,0 0 0,0 0 0,0 0 0,1 0-1,-1 0 1,0 0 0,0 0 0,0 0 0,0 0 0,0 0 0,0-1 0,1 1 0,-1 0 0,0-1 0,0 1-1,0 0 1,1-1 0,-1 1 0,0-1 0,0 1 0,1-1 0,-1 1 0,0-1 0,0 0 0,-15-20-682,14 17 554,-16-30-1946,-3-2-2587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05.0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58 0 19772,'0'0'3902,"-1"21"-3762,-1 27 58,-16 80 0,12-97-119,-4 11 0,2 1 0,-4 76 0,12-113-83,1 9-14,-1-14 12,0-1-1,0 1 0,1-1 1,-1 1-1,0-1 1,1 1-1,-1-1 1,1 1-1,-1-1 1,0 1-1,1-1 1,-1 0-1,1 1 1,-1-1-1,1 0 1,0 1-1,-1-1 1,1 0-1,-1 0 0,1 1 1,-1-1-1,1 0 1,0 0-1,-1 0 1,2 0-1,4 0 0,0 1 0,1-2 0,-1 1 0,0-1 0,1 0 0,-1 0-1,0 0 1,0-1 0,0 0 0,0-1 0,6-2 0,8-6 150,33-23 0,-44 27-120,29-21 92,42-40 0,-91 88-881,-18 17-1749,-6 7-4365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05.3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94 18579,'0'0'3729,"47"177"-3505,-37-89 88,-4 6 200,-1-1-127,0-4-145,-5-15-80,0-20-152,0-15 8,0-24-16,5-25-913,1-73-7,4-6-856,-5 0-2593</inkml:trace>
  <inkml:trace contextRef="#ctx0" brushRef="#br0" timeOffset="1">193 0 14659,'0'0'4436,"15"26"-3122,45 87-502,-57-104-737,1 0 0,-1 1 0,-1 0 0,1-1 0,-2 1-1,2 17 1,2 245 854,-5-208-896,-1-49-1,-1-13-40,-1-11-130,3 8 120,-24-114-4013,12 43 18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05.6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43 513 14635,'0'0'6096,"-6"22"-6062,-15 74 17,15-70-69,2 0 1,1 0-1,1 45 0,2-65-3,0-6 6,0 1-1,0-1 1,0 0-1,0 1 1,0-1 0,0 1-1,0-1 1,0 0-1,0 1 1,0-1 0,0 1-1,0-1 1,0 0-1,0 1 1,0-1 0,0 1-1,1-1 1,-1 0-1,0 1 1,0-1-1,1 0 1,-1 1 0,0-1-1,0 0 1,1 0-1,-1 1 1,0-1 0,1 0-1,-1 0 1,0 1-1,1-1 1,-1 0 0,0 0-1,1 0 1,-1 0-1,0 0 1,1 1 0,-1-1-1,1 0 1,-1 0-1,0 0 1,1 0 0,-1 0-1,1 0 1,-1 0-1,0 0 1,1-1 0,-1 1-1,1 0 1,-1 0-1,0 0 1,1 0-1,-1 0 1,0-1 0,1 1-1,0 0 1,23-17-320,6-10 388,-2-1 0,32-40 1,-30 33 82,177-195 1129,-204 228-1244,6-7 163,-1-1 1,0 0-1,9-14 0,-15 19-113,0 1 1,0 0 0,0-1-1,-1 1 1,1-1-1,-1 1 1,0-1-1,-1 0 1,1 1-1,-1-1 1,0 0-1,-1-7 1,0 2-126,-1-1 0,-1 1-1,0-1 1,0 1 0,-7-14 0,-45-107-4091,29 70-199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06.0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52 1 12042,'0'0'2622,"-3"24"-952,-1 0-1357,-14 150 1304,17-33 215,1-130-1653,1-1 1,0 1-1,0-1 1,1 1-1,0-1 0,0 1 1,6 11-1,-7-18-116,1-1-1,-1 0 1,1 0-1,0 0 1,0 0-1,0 0 0,0-1 1,1 1-1,-1 0 1,1-1-1,-1 0 1,1 0-1,0 0 1,0 0-1,0 0 1,0 0-1,0-1 0,0 1 1,0-1-1,1 0 1,-1 0-1,0 0 1,1-1-1,-1 1 1,1-1-1,4 0 1,41 0 723,-40 0-1797,-31 0-2528,-9 0-8746</inkml:trace>
  <inkml:trace contextRef="#ctx0" brushRef="#br0" timeOffset="1">0 813 19436,'0'0'3408,"146"-30"-2992,-94 1-159,-5-6-57,0 1-88,-16 4-112,-15 5-72,-16 16-953,-21 9-551,-10 0-8362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06.3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17955,'0'0'1944,"3"25"-1610,0-3-324,12 133 195,-13-91 172,-2-30 67,1 0-1,12 63 1,-12-92-323,0 0 1,1 0-1,0 0 1,0 0-1,0 0 1,1 0-1,-1-1 0,1 1 1,0-1-1,7 7 1,-7-8-42,0 0 1,1 0 0,-1-1 0,1 1-1,0-1 1,0 0 0,0 0-1,0-1 1,0 1 0,0-1 0,0 0-1,9 1 1,29 2 837,67-3-1,-65-1-309,-37 0-467,0 0 0,0 0 0,0-1 0,0 0 0,0 0 0,8-3 0,-13 3-112,0 0-1,0 0 0,0 0 0,0 0 0,0 0 0,-1-1 0,1 1 0,0 0 0,-1-1 0,1 1 1,-1-1-1,0 0 0,1 1 0,-1-1 0,0 0 0,0 0 0,0 0 0,0 0 0,0 0 0,-1 0 1,1 0-1,-1 0 0,1 0 0,-1 0 0,0-3 0,1-11-176,-1 0-1,-1 0 1,0 0-1,-1 0 1,-7-23-1,5 23-820,-1 0 1,-12-27-1,-22-31-5060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07.0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1 187 18019,'0'0'3329,"130"-49"-2529,-88 25-96,5-1-151,-6 0-353,-4 6-192,-16 4 0,-1 10-8,-9 0-56,-11 0-129,-5 0-239,-16 0-512,-5 0-5729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07.7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18219,'0'0'1921,"3"25"-1713,0 4-212,11 151 313,-12 130-131,-3-173-154,1-136-23,-1 1 0,1-1 1,0 1-1,0-1 0,0 0 1,1 1-1,-1-1 0,0 1 1,1-1-1,-1 1 0,0-1 1,1 0-1,0 1 0,-1-1 1,2 2-1,-1-3 6,0 1 0,1 0 1,-1-1-1,0 1 0,1-1 0,-1 0 1,0 1-1,1-1 0,-1 0 0,0 0 1,1 0-1,-1 0 0,3 0 0,-1-1 34,1 1 0,-1-1 0,0 1 0,1-1-1,-1 0 1,0 0 0,0 0 0,0-1-1,0 1 1,0-1 0,0 0 0,0 0 0,3-2-1,4-5 176,19-20 0,-21 20-141,25-28 4,52-75 0,-69 82-1299,-16 30 1151,0 0 0,0 0 0,0 0 0,0-1 0,0 1 0,0 0 0,0 0 0,0 0 0,-1 0 0,1 0 0,0 0 0,0 0 0,0-1 0,0 1-1,0 0 1,0 0 0,-1 0 0,1 0 0,0 0 0,0 0 0,0 0 0,0 0 0,-1 0 0,1 0 0,0 0 0,0 0 0,0 0 0,0 0 0,-1 0 0,1 0 0,0 0 0,0 0-1,0 0 1,0 0 0,0 0 0,-1 0 0,1 0 0,0 0 0,-2 1-464,-22-1-2803,-28 0-2879,34 0 7851,1 0 3472,16 11-3292,11 498 2937,-9-342-4193,-1-98-416,0-69-144,0 0 0,0 0 0,0 0 0,0 0 0,0-1 0,0 1 0,0 0 0,0 0 0,-1 0 0,1 0 0,0 0 0,0 0 0,0 0 0,0 0 0,0 0 0,0 0 0,0 0 0,0 0 0,0 0 0,0 0 0,0 0 0,0 0 0,0 0 0,0 0 0,0 0 0,0 0 0,0 0 0,0 0 0,-1 0 0,1 0 0,0 0 0,0 0 0,0 0 0,0 0 0,0 0 0,0 0 0,0 0 0,0 0 0,0 0 0,0 0 0,0 0 0,0 0 0,0 0 0,0 0 0,0 0 0,0 0 0,0 0 0,-1 0 0,1 0 0,0 0 0,0 0 0,0 0 0,0 0 0,0 0 0,0 1 0,0-1 0,0 0 0,0 0 0,0 0 0,-12-10-257,0 0 1,0 0-1,1-1 0,-14-17 0,12 13-111,-29-26 0,11 19 1402,31 20-973,-1 1 0,1-1 1,0 0-1,-1 0 0,1 1 1,0-1-1,0 0 0,0 0 1,1 0-1,-1 1 0,0-1 1,1 0-1,-1 1 0,1-1 1,1-2-1,30-45 100,-18 29-57,85-120 157,6 4-1,166-165 1,-264 294-263,68-62-2,-66 62 1,1 0 1,-1 0-1,1 1 0,1 1 0,-1-1 0,16-4 0,-16 9-41,-10 1 43,0 0 0,0 0-1,0 0 1,1 0 0,-1 0-1,0 0 1,0 0 0,0 0-1,0 0 1,0 0 0,0 0-1,0 0 1,1 0 0,-1 0-1,0 0 1,0 1 0,0-1-1,0 0 1,0 0 0,0 0-1,0 0 1,0 0 0,0 0-1,0 0 1,0 0 0,0 1-1,1-1 1,-1 0 0,0 0-1,0 0 1,0 0 0,0 0-1,0 0 1,0 1 0,0-1-1,0 0 1,0 0 0,0 0-1,-1 0 1,1 0 0,0 0-1,0 1 1,0-1 0,0 0-1,0 0 1,0 0 0,0 0-1,0 0 1,0 0 0,0 0-1,0 6-64,-1-1-1,0 0 0,1 0 0,-1 0 0,-1 0 1,1 0-1,-1-1 0,0 1 0,0 0 1,0-1-1,-5 7 0,-76 111-4133,41-67-286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08.1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1 439 11386,'0'0'9251,"20"-7"-8395,6-1-547,-1-1-1,-1-1 1,0-2-1,0 0 1,28-20-1,52-51 183,107-108-1,-161 144-497,-46 43 7,-3 3-35,1 0 1,-1-1-1,1 1 0,-1-1 0,0 1 0,1-1 1,-1 0-1,1-1 0,-2 3 21,0-1 1,0 1-1,0 0 0,0 0 0,0 0 1,0-1-1,0 1 0,0 0 0,0 0 1,0 0-1,0-1 0,0 1 0,0 0 1,0 0-1,0 0 0,0-1 1,0 1-1,0 0 0,0 0 0,0 0 1,-1 0-1,1-1 0,0 1 0,0 0 1,0 0-1,0 0 0,0 0 0,-1 0 1,1-1-1,0 1 0,0 0 0,0 0 1,-1 0-1,-14-2-754,-96 3-4227,53 3 262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08.4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12466,'0'0'8149,"5"14"-7992,67 170 771,43 200-657,-57-156 247,-38-162-309,-14-50-185,-1 0 0,-1 0 0,0 0 0,-1 0 0,2 27 1,-5-41-18,0 0 1,0 0-1,0 0 1,0 0-1,-1 0 1,1 0-1,0 0 1,-1 0-1,1 0 1,-1 0-1,0 0 1,0-1 0,1 1-1,-1 0 1,-1 0-1,1-1 1,0 1-1,0-1 1,0 1-1,-1-1 1,1 1-1,-1-1 1,1 0-1,-1 0 1,0 0-1,1 0 1,-1 0-1,0 0 1,0 0-1,-2 0 1,-7 4-5,0-1 0,0-1 1,0 0-1,0 0 0,-17 0 0,-58 1-70,80-4 63,1 1 0,-1-1 0,0-1 1,1 1-1,-1-1 0,0 0 0,1-1 0,-1 1 0,1-1 0,0 0 1,-1 0-1,1-1 0,0 0 0,0 0 0,1 0 0,-1 0 1,-4-5-1,9 8 13,-1-1 1,1 1-1,-1-1 1,1 1-1,-1-1 1,1 0 0,-1 1-1,1-1 1,0 0-1,-1 1 1,1-1-1,0 0 1,0 1-1,0-1 1,0 0 0,-1 0-1,1 1 1,0-1-1,0 0 1,0 0-1,0 1 1,0-1 0,1 0-1,-1 0 1,0 1-1,0-1 1,0 0-1,1 0 1,-1 1-1,0-1 1,1 0 0,-1 1-1,1-1 1,-1 1-1,1-1 1,0-1-1,2-1-5,0 0-1,0 0 1,1 1-1,5-5 1,7-3 92,1 0 0,0 1 0,1 1 0,0 1 0,0 0 1,1 1-1,-1 1 0,1 1 0,0 1 0,38-2 1,-40 4-56,-9 1-8,1 0 0,0 0 0,13 3 0,-20-3-32,0 1 0,0-1 0,0 1 0,0 0 0,0 0 0,0 0 0,0 0 0,0 0 0,0 0 0,0 0 0,-1 1 0,1-1 1,-1 1-1,1-1 0,-1 1 0,1 0 0,-1-1 0,2 4 0,-3-3-96,-3-3-70,-4-1-545,0 0 1,0-1-1,0 0 1,0 0-1,1-1 1,-12-8-1,-23-17-11979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09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0 217 16427,'0'0'5517,"20"-3"-5294,0 1-156,5 0 85,0-2 0,-1-1-1,34-10 1,91-44 472,-123 47-643,38-24 1,-64 36-25,1-1 1,-1 1 0,1 0 0,-1-1 0,0 1 0,1 0-1,-1-1 1,0 1 0,1-1 0,-1 1 0,0 0 0,0-1-1,1 1 1,-1-1 0,0 1 0,0-1 0,0 1 0,0-1-1,1 1 1,-1-1 0,0 1 0,0-1 0,0 1 0,0-1-1,0 1 1,0-1 0,0 1 0,0-1 0,-1 1 0,1-1-1,0 1 1,0 0 0,0-1 0,0 1 0,-1-1 0,1 0-1,-13-15-2379,11 14 1968,-17-18-4861,-2-4-2200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27.78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1 152 6513,'0'0'9755,"20"1"-8114,71 1-129,-77-3-1268,-1-1 0,0 0 1,0 0-1,0-1 0,0-1 0,0 0 0,-1-1 0,0 0 0,0-1 1,16-10-1,-12 7-124,48-30 265,22-11-164,-83 48-234,-2 2-15,0-1 1,1 0-1,-1 1 1,1-1-1,0 1 1,-1-1-1,1 1 1,-1 0-1,1-1 1,2 1-1,-3 0-386,-5 2-245,-9 4-939,-1-1 0,-1 0 0,1-1 0,-22 3 0,3-5-3919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09.8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205 301 13394,'0'0'4013,"-1"21"-3916,3 246 2544,21-51-759,10 203-1098,-33-417-817,0 0 1,0 1 0,0-1 0,0 0-1,0 1 1,0-1 0,-1 0-1,1 1 1,-1-1 0,0 0 0,0 0-1,0 0 1,0 1 0,0-1-1,0 0 1,-3 3 0,2-3-89,0-1-1,0 0 1,-1 0 0,1 0 0,0 0 0,-1 0 0,1 0-1,-1-1 1,1 1 0,-1-1 0,1 0 0,-1 1-1,1-1 1,-5-1 0,2 1-144,0 0 0,0-1 0,-1 1 0,1-1 0,0-1 0,0 1 0,1-1 0,-1 0 0,0 0 1,-7-4-1,0-2-327,1 0 1,-16-15 0,9 6 226,-13-4 514,25 18 433,-1-1 0,1-1-1,-7-5 1,9 6 280,3 4-801,0-1 0,1 1 1,-1-1-1,0 0 0,0 1 1,0-1-1,1 0 0,-1 0 1,0 1-1,1-1 0,-1 0 1,1 0-1,-1 0 1,1 0-1,-1 0 0,1 0 1,0 0-1,-1 1 0,1-1 1,0 0-1,0 0 0,0 0 1,0 0-1,0-1 0,0 1 1,0 0-1,0 0 0,0 0 1,0 0-1,0 0 1,1 1-1,-1-1 0,0 0 1,1 0-1,-1 0 0,1 0 1,0-1-1,43-62-62,440-692-1737,-451 703 1224,54-76-691,-66 98 1261,17-24 48,-9 23 5703,-29 62-5613,-2 1 0,-1 0 1,-1 0-1,-2-1 0,-15 47 0,-15 35-627,36-110 332,28-4-109,-20 1 291,0 1 0,0-1 1,-1 0-1,1-1 0,-1 0 0,13-4 0,51-26 455,-70 31-534,-1 1 0,1 0 0,-1 0 0,0 0 0,1 0 0,-1-1 0,1 1 0,-1 0 0,0 0 0,1 0 0,-1 0 0,1 0 0,-1 0 0,0 0 0,1 0 0,-1 0 0,1 1 0,-1-1 0,0 0 0,1 0 0,-1 0 0,1 1 0,-1-1-4,0 1 1,1-1-1,-1 1 1,0-1-1,0 1 1,0-1-1,0 1 1,1-1-1,-1 1 1,0-1-1,0 1 1,0-1-1,0 1 1,0 0-1,-1-1 1,1 1 0,0 0-1,-1 2-27,1 0-1,-1 0 1,0 0 0,0-1-1,0 1 1,-1 0 0,1-1-1,-1 1 1,-1 2 0,-94 114-4416,41-64-3016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10.2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19772,'0'0'4105,"57"158"-3369,-41-109-376,-6 0-208,-4-9-152,-1-16-192,0-4-384,-5-15-585,0-25-1759,0-44-977,0-5-96,0 5-7929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10.5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 80 11162,'70'-31'7714,"-42"21"-6021,52-13-1,-49 17-1348,0 2-1,1 1 0,35 1 0,-66 2-341,-1 0-1,1 0 0,0 0 1,-1 0-1,1 0 0,0 0 1,-1 0-1,1 0 0,0 1 1,0-1-1,-1 0 0,1 0 1,0 1-1,-1-1 0,1 0 1,-1 1-1,2 0 0,-2 0 0,1 0-1,0 1 1,-1-1-1,0 0 1,1 1-1,-1-1 1,0 1-1,0-1 1,0 0-1,0 1 1,0-1-1,0 1 1,0-1-1,0 1 1,-1 1-1,-8 27-72,-1-11-201,-1 0 0,-1 0 0,-21 26 0,19-26-120,-117 137-5596,35-61-1447,27-33 1616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10.9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1 413 9337,'0'0'11388,"28"-16"-9950,6-4-1005,148-92 1213,-57 24-1094,41-27-310,-164 113-257,0 1 1,0-1 0,0 1 0,0 0 0,0 0-1,1 0 1,-1 0 0,0 0 0,1 1-1,-1-1 1,5 0 0,-14 9-639,-3-1 83,0 0 1,0-1 0,-1 0 0,0 0 0,0-2 0,-1 1-1,-20 5 1,15-7-659,0 0-1,-1-1 0,1 0 1,-1-2-1,-17-1 0,30 1 960,1-1 0,-1 1 0,0-1 0,1-1 0,-1 1 0,1-1 0,-1 1 0,1-1 0,-7-5 0,1 0 1149,1 0 1,-13-13-1,20 19-632,1-1-106,-1 0 1,1 0-1,0-1 1,-1 1 0,1 0-1,0-1 1,0 1-1,1 0 1,-1-1-1,0 1 1,1-1-1,-1 1 1,1-1 0,0 1-1,0-1 1,0 0-1,0 1 1,1-5-1,0-6 100,-1 11 1074,1 2-1169,0 1 0,0-1 1,0 0-1,0 1 0,0-1 0,0 1 0,0-1 1,0 1-1,0-1 0,0 1 0,0 0 1,0-1-1,0 1 0,-1 0 0,1 0 0,0 0 1,0-1-1,-1 1 0,1 0 0,-1 0 0,1 2 1,10 23 274,-10-24-297,3 12 210,-1 0 0,-1-1 0,0 1 0,-1 0 0,0 0-1,-3 22 1,2-1 38,0-28-306,-11 245 889,7-204-1415,3-27-2674</inkml:trace>
  <inkml:trace contextRef="#ctx0" brushRef="#br0" timeOffset="1">407 473 12682,'0'0'10811,"120"93"-9219,-88-63-320,-12-6-576,-4-9-408,-11-10-288,-10-25-736,-11-14-1080,-15-15-7890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11.5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16395,'0'0'5761,"47"128"-4961,-37-54-239,1 9-1,-1 1-96,-5 0-280,-5-11-80,0-14-104,6-9-128,-6-21-384,0-14-689,0-30-527,0-24-1009,5-10-3296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11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0 104 9642,'0'0'8683,"23"-14"-6831,74-47-666,-91 57-1085,1 0 1,-1 1 0,1 0 0,0 0-1,0 0 1,0 1 0,0 0-1,0 1 1,0-1 0,1 2 0,-1-1-1,13 1 1,-10 0 18,-8 0-101,-1 0 0,1 0 0,0 0 0,-1 1 0,1-1 0,0 1-1,-1-1 1,1 1 0,0-1 0,-1 1 0,1 0 0,-1 0 0,0 0 0,1 0-1,-1 0 1,1 0 0,-1 0 0,0 0 0,0 1 0,0-1 0,0 0 0,0 1 0,0-1-1,0 1 1,0-1 0,-1 1 0,1-1 0,0 1 0,-1 0 0,0-1 0,1 1-1,-1 0 1,0-1 0,0 3 0,1 4-7,0 0 1,-1 0-1,-1 0 0,0 0 0,0 0 0,-2 10 1,0-7-58,-1-1 0,0 1 0,-1-1 0,0 0 0,-8 13 0,-37 47-592,43-60 545,-105 122-624,106-125 854,-1 0 0,1 0-1,0 1 1,-7 12-1,14-19-111,0-1 1,0 0-1,-1 0 0,1 0 0,0 1 0,0-1 0,0 0 0,0 0 0,-1 0 0,1 0 0,0 0 0,0 0 1,1-1-1,15-2 75,0-1-1,0-1 1,20-8 0,28-8 30,-57 18-131,0 2 0,1 0 0,-1 0 1,1 0-1,-1 1 0,9 1 0,-15-1-8,0 0-1,-1 1 0,1-1 0,0 1 1,0 0-1,-1-1 0,1 1 0,0 0 1,-1 0-1,1 0 0,-1 0 0,1 0 1,-1 1-1,0-1 0,1 0 0,-1 1 1,0-1-1,0 1 0,0-1 0,0 1 1,0 0-1,0-1 0,0 1 0,-1 0 0,1 0 1,-1-1-1,1 1 0,-1 0 0,0 3 1,1 3-59,0 0 0,-1 0 0,0 0-1,0 0 1,-3 15 0,1-16 35,0 1 0,-1-1 0,1 0 0,-1 0 0,-1 0 1,0 0-1,1-1 0,-2 1 0,-4 5 0,5-7-66,0 0 1,0-1 0,0 0-1,-1 0 1,0-1-1,1 1 1,-1-1 0,0 0-1,0 0 1,-1 0 0,1-1-1,-12 4 1,11-5-213,0 0 0,0-1 0,0 0 0,0 0 1,-1 0-1,1-1 0,0 0 0,0 0 0,0 0 0,0-1 0,0 0 0,1 0 1,-7-3-1,-25-18-3966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12.2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16715,'0'0'2658,"14"23"-1636,-4-8-937,21 33 526,62 74-1,40 25 685,137 164 129,-89-57-452,-130-172-369,49 107-1,-42-48-298,-56-136-330,-1 1 0,0 0 0,0-1 0,0 1 0,0 9 0,-1-15 22,0 0-1,0 0 1,0 0-1,0 0 1,0 0-1,0 0 1,0 0-1,0 0 1,0 0-1,0 1 1,0-1-1,0 0 1,0 0-1,0 0 1,0 0-1,0 0 1,0 0-1,0 0 1,0 0-1,0 0 1,0 1-1,0-1 1,0 0-1,0 0 1,0 0-1,0 0 1,0 0-1,0 0 1,0 0-1,0 0 1,0 0-1,0 0 1,0 0-1,0 1 1,-1-1-1,1 0 1,0 0-1,0 0 1,0 0-1,0 0 1,0 0-1,0 0 1,0 0-1,0 0 1,0 0-1,-1 0 1,1 0-1,0 0 1,0 0-1,0 0 1,0 0-1,0 0 1,0 0-1,0 0 1,0 0-1,-1 0 1,0 0-45,0 0 0,0 0 0,0-1 0,0 1 0,0 0 0,0 0 0,0-1 0,0 1 0,0-1 0,0 1 0,0-1 0,0 1 0,0-1 0,-1-1 0,-4-3-311,0-1 0,1 0-1,-1 0 1,-8-13 0,-94-168-6349,64 88 355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12.6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246 330 7361,'0'0'9714,"-6"148"-7537,-4-79-185,0 19-720,-11-4-335,0 9-289,-5-9-232,5-10-360,-5-20-56,5-10-24,0-19-544,-5-30-441,5-20-863,6-24-3417</inkml:trace>
  <inkml:trace contextRef="#ctx0" brushRef="#br0" timeOffset="1">89 0 18219,'0'0'6954,"115"64"-6090,-79-19 24,-4-1-312,-1 0-400,-10-14-176,-11-20-1000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14.5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110 0 13850,'0'0'9457,"2"0"-9359,9 0-47,1 1 0,-1 0 0,0 0 0,19 5 0,-24-5-67,-5-1 13,-1 0-1,0 0 1,0 0 0,0 0 0,0 0 0,0 0-1,1 0 1,-1 0 0,0 0 0,0 0 0,0 0-1,0 0 1,1 0 0,-1 0 0,0 0 0,0 0 0,0 1-1,0-1 1,0 0 0,1 0 0,-1 0 0,0 0-1,0 0 1,0 0 0,0 0 0,0 0 0,0 0-1,0 1 1,1-1 0,-1 0 0,0 0 0,0 0-1,0 0 1,0 0 0,0 1 0,0-1 0,0 0 0,0 0-1,0 0 1,0 0 0,0 0 0,0 1 0,0-1-1,0 0 1,0 0 0,0 1-50,4 10-942,-2-2 923,-1 0 1,-1 0-1,0 0 0,-1 9 0,0 8 83,2 4 32,-1 5-9,-5 45 0,-69 262 99,22-157 1,36-139 442,-40 83 1,55-136-440,2-17-839,2 0 0,0-1-1,1 1 1,2 1 0,8-25 0,7-21-3843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14.9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 12082,'0'0'2652,"7"-2"-2186,22-4-98,-28 6-336,0-1 0,0 1 0,0 0 0,0 0 0,0 0 0,0 0 0,0 0 0,0 0 0,0 0 0,0 0 0,0 1 0,0-1-1,0 0 1,0 1 0,0-1 0,0 0 0,0 1 0,0-1 0,-1 1 0,1-1 0,0 1 0,0 0 0,0-1 0,-1 1 0,1 0 0,0 0-1,-1 0 1,1-1 0,-1 1 0,1 0 0,-1 0 0,1 0 0,-1 0 0,0 0 0,1 0 0,-1 0 0,0 0 0,0 0 0,1 1 0,-1 1 10,5 17 375,-2 1 0,0-1 0,-1 0 0,-1 1 0,-3 25 0,2-7 54,0 34 1191,-15 110-1,10-160-1284,3-15-223,0 1 0,1-1 0,0 0 0,1 16 1,7-41-621,40-87-321,0-6-1172,-8 14-3035,3-3-5899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28.12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70 0 12122,'0'0'6016,"1"0"-5922,3 0-2,-3 0 103,0 10-115,1 1 108,0 0 0,-1 0 0,0 0 0,0 1 0,-1-1 1,-2 13-1,1 9 249,-10 344 1865,1-178-1809,10-199-508,-1 1 1,1-1-1,0 0 1,0 1-1,-1-1 1,1 0-1,0 1 0,0-1 1,-1 0-1,1 1 1,0-1-1,-1 0 1,1 0-1,0 0 1,-1 1-1,1-1 0,0 0 1,-1 0-1,1 0 1,-1 0-1,1 1 1,0-1-1,-1 0 0,1 0 1,-1 0-1,1 0 1,0 0-1,-1 0 1,1 0-1,-1 0 1,1 0-1,0-1 0,-1 1 1,1 0-1,-1 0 1,1 0-1,0 0 1,-1-1-1,-16-4-2001,4-4-2649,-2-1-4497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15.3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125 15 14387,'0'0'6613,"9"-2"-5840,26-8-33,-26 7 635,-9 18-1054,-1-6-268,0-1 0,0 0 0,0 1 0,-1-1 1,-1 0-1,1 0 0,-1 0 0,-5 10 0,-4 3-125,-22 32-1,30-48-117,1 0 0,-1 0 0,0-1 0,-9 9 0,11-12-23,-1 1 0,1-1 0,0 0 1,-1 1-1,1-1 0,-1 0 0,1-1 0,-1 1 0,1 0 0,-1-1 0,0 1 1,1-1-1,-5 0 0,5 0-169,1 0 1,-1 0-1,0 0 0,0 0 1,1 0-1,-1-1 0,0 1 1,1-1-1,-1 1 0,-3-2 1,2-1-881,0 1 1,-1-1-1,1 0 1,-5-7-1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15.6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13882,'0'0'5221,"1"6"-4661,3 12-8,8 21 1,3 12-249,-10-25-242,-1 0 1,-1 0-1,0 44 0,-3-15-33,-5 115 65,5-168-85,-1 4 22,1 0-1,-1 1 1,1-1 0,1 9 0,-1-14 14,1 1 0,-1-1 0,0 1-1,1-1 1,-1 0 0,1 1 0,0-1 0,-1 0-1,1 1 1,0-1 0,0 0 0,0 0 0,-1 0 0,1 0-1,1 0 1,-1 0 0,0 0 0,0 0 0,0 0-1,0 0 1,1-1 0,-1 1 0,2 0 0,16 6 266,0-2 0,0 0 0,0-1 0,26 1 0,79-1 758,-113-4-979,17-2 241,0-1 1,0-2-1,0 0 0,38-14 1,-44 13-168,15-8 98,-37 13-258,1 1 0,0-1 0,-1 1 0,1-1 1,-1 1-1,1-1 0,-1 1 0,1-1 0,-1 1 1,0-1-1,1 0 0,-1 1 0,0-1 0,1 0 1,-1 1-1,0-1 0,0 0 0,0 0 0,1 1 0,-1-1 1,0-1-1,-1-20 76,1 10-55,-1-6-189,0-1 0,-1 0 0,-1 1 0,0 0 1,-8-22-1,0 0-406,-19-85-3123,3-2-4872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16.3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10578,'0'0'9763,"4"3"-8787,1 3-713,-1-1-1,1 1 1,-1 0 0,0 0-1,-1 0 1,0 0-1,0 1 1,5 13-1,12 62 502,-16-64-724,-2-11-224,1-7-618,2-14-590,2-18-1427,3-7-1769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16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0 179 17411,'0'0'3512,"9"7"-3450,27 23-76,-34-28-80,-1-1 1,1 0 0,0 1-1,-1-1 1,1 0 0,0 0 0,0 0-1,-1-1 1,1 1 0,0 0-1,0-1 1,0 1 0,0-1-1,0 0 1,0 0 0,0 1-1,0-1 1,0-1 0,0 1-1,0 0 1,0 0 0,0-1 0,2 0-1,1-1-198,-1 0 0,0-1-1,0 1 1,-1-1 0,1 0-1,-1 0 1,5-4 0,-3 2 105,103-105-4172,-95 96 5045,1 0 0,0 2 0,1 0 0,21-14 1,-19 19 833,-16 7-1430,-1-1 1,1 1-1,-1 0 0,0 0 1,1 0-1,-1 0 1,1 0-1,-1-1 0,1 1 1,-1 0-1,1 0 0,-1 0 1,0 0-1,1 0 1,-1 0-1,1 1 0,-1-1 1,1 0-1,-1 0 0,1 0 1,-1 0-1,0 0 1,1 1-1,-1-1 0,1 0 1,-1 0-1,0 1 0,1-1 1,-1 0-1,0 0 1,1 1-1,-1-1 0,0 1 1,1 0-1,0 11 244,0 0-1,-1 0 0,0 0 1,-1 0-1,0 0 1,-1 0-1,0 0 1,-1 0-1,-1-1 0,1 1 1,-9 15-1,10-23-313,-5 11-1,0 0 0,-2 0 0,1 0 0,-21 24 0,11-22-877,-1 0 0,-1-2 0,-37 23 0,4-7-5584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17.0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20636,'0'0'3033,"68"124"-2537,-52-85-264,-1 0-64,-4-4-152,-1-1-16,-5-9-344,-5-10-537,0-11-695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17.4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1 207 9794,'0'0'10290,"125"-64"-8242,-52 25-743,-6 4-649,1 6-152,-11 9-72,-15 5-280,-16 10-56,-5 5-80,-16 0-16,-5 20-760,-57 44-801,0-10-3296,4 5-3592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17.7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11 5401,'0'0'15868,"19"0"-15056,58-2-416,-18-6-278,-58 8-124,-1 0 1,1 0 0,0 0-1,-1 0 1,1 0 0,0 0-1,-1 0 1,1 0 0,0 1-1,-1-1 1,1 0-1,-1 0 1,1 1 0,0-1-1,-1 0 1,1 1 0,-1-1-1,1 0 1,-1 1 0,1-1-1,-1 1 1,1-1 0,-1 1-1,0-1 1,1 1 0,-1 0-1,0-1 1,1 1-1,-1-1 1,0 2 0,2 20-180,-3-14 172,0 7-11,0 1 1,-2-1-1,0 1 1,-1-1-1,-7 17 1,6-16 24,0-1 0,1 1 1,1 0-1,0 0 0,0 21 0,2-35 6,1 1 0,0-1-1,0 1 1,0-1 0,0 1-1,0 0 1,1-1 0,-1 1-1,1-1 1,0 1 0,0-1-1,0 0 1,0 1 0,0-1-1,0 0 1,1 0 0,-1 0-1,1 1 1,1 1 0,6 6 118,-1 0 0,0 1 1,-1 0-1,0 1 1,-1-1-1,0 1 0,-1 0 1,0 1-1,-1 0 1,0-1-1,-1 1 0,-1 0 1,0 1-1,0-1 1,-2 22-1,1-9-13,0 18 39,-1-40-136,0 0 0,0 0 0,-1-1 1,0 1-1,0 0 0,0 0 0,-3 6 0,3-8 1,0 0 0,-1 0 0,0 0 0,1-1 1,-1 1-1,0 0 0,0-1 0,0 1 0,0-1 0,0 0 0,0 0 0,0 0 0,0 0 1,0 0-1,-1 0 0,1 0 0,0-1 0,-1 1 0,-2-1 0,1 1-39,0-1-1,0 0 1,0 1-1,1-2 1,-1 1-1,0 0 1,0-1-1,1 0 1,-1 0-1,1 0 1,-6-2-1,3-1-58,0 0 0,0 0 1,1-1-1,-1 0 0,1 0 0,0 0 0,0 0 0,1-1 1,-1 0-1,-5-11 0,9 16 136,0-1-1,1 1 1,-1-1 0,1 1-1,-1-1 1,1 0 0,0 1-1,-1-1 1,1 1 0,0-1-1,0-2 1,1 2 14,0 0 0,0 0 0,0 0 0,0 0 0,0 0 0,0 0 0,0 0 0,0 0 0,3-2 0,125-123 2776,-73 77-2311,28-22-304,-41 37-345,-28 24-987,-25 21-3488,-18 12-1471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18.1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 1 8249,'0'0'13090,"-3"25"-12452,-12 84-143,9-63-256,-1 82 1,7-127-242,0 0 1,0 1-1,0-1 0,0 0 1,0 0-1,0 0 1,0 1-1,0-1 1,1 0-1,-1 0 1,0 0-1,1 0 0,-1 0 1,1 0-1,-1 0 1,1 0-1,-1 0 1,1 0-1,0 0 0,0 0 1,-1 0-1,1 0 1,0 0-1,1 0 1,1 0 0,0 0-1,0 0 1,0 0 0,0-1 0,0 0 0,1 1 0,-1-1 0,4-1 0,-6 1 4,8 0 60,0-1 0,0-1 0,0 0 0,0 0 0,0-1-1,-1 0 1,0 0 0,1-1 0,-1 0 0,0 0 0,10-8-1,12-10 398,39-39 0,-49 42-374,38-34 210,75-65-15,-133 118-290,0 0-1,0 0 0,0 0 0,0 0 1,0 0-1,0 1 0,0-1 0,0 0 1,0 0-1,0 0 0,0 0 0,0 0 1,0 0-1,0 0 0,0 0 0,0 0 1,0 0-1,0 0 0,0 0 0,0 0 1,0 0-1,0 0 0,1 1 0,-1-1 1,0 0-1,0 0 0,0 0 0,0 0 1,0 0-1,0 0 0,0 0 0,0 0 1,0 0-1,0 0 0,0 0 0,1 0 1,-1 0-1,0 0 0,0 0 1,0 0-1,0 0 0,0 0 0,0 0 1,0 0-1,0 0 0,0-1 0,0 1 1,0 0-1,0 0 0,1 0 0,-1 0 1,-7 14-292,-15 24-408,-24 31-2148,-5 4-3897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18.5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18852,'0'0'3976,"57"167"-3031,-47-98-209,-10 10-256,0 0-120,0-15-192,0-5-104,0-20-16,0-14-48,0-16-8,0-13-1112,5-70 200,6-5-561,-6-5-2656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18.8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 3320,'0'0'16764,"11"-2"-16772,32-4 3,-42 6 8,0-1 0,0 1 0,0 0 0,0 0 0,0 0 0,0 0 0,0 0 0,0 0 0,0 0 0,0 0 0,0 0 0,0 1 0,0-1 0,0 0 0,0 1 0,0-1 0,0 0 0,0 1 0,0-1 0,0 1 0,-1 0 0,1-1 0,1 2 0,-1 0 15,0 0 1,0-1-1,-1 1 1,1 0-1,-1-1 1,1 1-1,-1 0 1,0 0-1,1 3 1,0 7 121,10 34 446,-3 0-1,4 71 1,-8 97 941,-4-191-1362,1 26 63,1-25-74,-2 0 0,-1 0 0,-6 40 0,7-63-146,-1 1-1,1-1 1,-1 0-1,1 1 1,-1-1 0,1 0-1,-1 0 1,0 0 0,0 0-1,0 0 1,1 0-1,-3 2 1,3-3-15,0 0 0,-1 0 0,1 1 0,-1-1 0,1 0 0,-1 0 0,1 0 0,-1 1 0,1-1 0,-1 0-1,1 0 1,-1 0 0,1 0 0,-1 0 0,1 0 0,-1 0 0,1 0 0,-1 0 0,1-1 0,-1 1 0,1 0 0,-1 0 0,1 0 0,-1 0 0,1-1 0,0 1 0,-1 0 0,1-1 0,-1 1 0,1 0 0,0-1 0,-1 1 0,1 0 0,0-1 0,-1 1-1,1 0 1,0-1 0,0 1 0,-1-1 0,-2-4-159,1 0 0,0 0 1,-1 0-1,2 0 0,-1 0 0,-1-6 0,-24-131-3974,18 89 1026,-11-50-6480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28.45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76 7417,'0'0'13175,"16"-1"-11866,1-1-967,5 1 56,-1-2-1,0-1 1,22-6 0,106-39 809,-120 44-1853,-26 5-23,-19 4-2356,-10 2-2561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19.2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1 443 8785,'0'0'12947,"0"21"-12916,-1 11-31,3 82-7,-1-99-49,1 1-1,5 25 1,-6-40 4,-1 1 0,1 0 0,-1-1 0,1 1 0,0 0-1,0-1 1,-1 1 0,1-1 0,0 1 0,0-1 0,1 0 0,-1 1 0,0-1 0,0 0 0,1 0 0,-1 0 0,1 0 0,-1 0 0,1 0 0,-1 0 0,1-1 0,-1 1 0,1 0 0,0-1 0,-1 1 0,1-1 0,0 0 0,0 0 0,-1 1 0,1-1 0,0 0 0,0 0 0,-1-1 0,1 1 0,0 0 0,0-1-1,-1 1 1,1-1 0,0 1 0,-1-1 0,3-1 0,9-6-8,0-1 0,-1-1 0,0 0 0,0 0 0,14-18 0,-17 19 72,129-127 424,-96 98 603,67-46 0,-51 43 1018,-58 41-2040,1-1 1,-1 1-1,1 0 1,-1-1-1,1 1 1,-1-1-1,0 1 1,1-1-1,-1 1 1,0-1-1,1 1 1,-1-1-1,0 1 1,0-1-1,1 1 1,-1-1-1,0 1 1,0-1-1,0 0 1,0 1-1,0-1 1,0 1-1,0-1 1,0 0-1,0 1 1,0-1-1,0 1 1,0-1-1,0 1 1,-1-1-1,1 0 1,0 1-1,0-1 1,-1 0-1,-14-20-308,10 15 110,-4-6-396,0-1 0,1 0 1,0 0-1,0-1 1,2 1-1,-7-21 1,0-12-1625,-6-48 1,19 92 2212,-4-16-64,4 18 85,0-1 0,0 1 1,0 0-1,0 0 0,0-1 1,-1 1-1,1 0 0,0-1 0,0 1 1,0 0-1,0 0 0,0-1 1,-1 1-1,1 0 0,0 0 1,0 0-1,0-1 0,-1 1 1,1 0-1,0 0 0,0 0 1,-1 0-1,1-1 0,0 1 0,0 0 1,-1 0-1,1 0 0,0 0 1,-1 0-1,1 0 0,0 0 1,0 0-1,-1 0 0,1 0 1,0 0-1,-1 0 0,1 0 1,0 0-1,0 0 0,-1 0 0,1 0 1,0 0-1,-1 0 0,1 0 1,0 1-1,-1-1 66,0 1-1,1 0 1,-1 0 0,0 0-1,1 0 1,-1-1 0,1 1-1,-1 0 1,1 0 0,0 0-1,-1 0 1,1 0 0,0 0-1,0 2 1,-20 84 649,4 1 0,4 1 0,-2 153 0,14-235-648,0-1 0,0 0 0,1 1 1,-1-1-1,2 0 0,-1 0 0,1 1 1,-1-1-1,4 6 0,-3-9-39,-1-1-1,1 0 1,0 1-1,0-1 1,0 0-1,0 0 1,0-1-1,0 1 1,0 0-1,1-1 1,-1 1 0,1-1-1,-1 0 1,1 1-1,-1-1 1,1-1-1,0 1 1,-1 0-1,1-1 1,0 1-1,5-1 1,6 2 197,-1-2 0,1 0 0,18-2 0,-25 1-210,0 0 1,0-1-1,0 0 0,0 0 1,0-1-1,-1 0 0,13-6 1,-14 4-133,-7 7-77,0-1 0,1 0 0,-1 0 0,0 0 1,0 0-1,0 0 0,-4 1 0,-7 4-624,-28 17-3627,-5 2-4534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19.58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0 167 19028,'0'0'4481,"146"-29"-3433,-99 4-184,-5 1-384,-6-6-264,-10 10-152,-10 6-64,-11-1-224,-5 10-112,-15 0-832,-37 5-985,-6 0-1520,11 0-3728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19.9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13898,'0'0'3821,"3"24"-2923,10 78 174,-10-86-701,0 0 0,9 23 0,-4-15 30,-5-14-226,5 19 519,13 30 0,-18-51-540,1 0-1,0-1 1,0 1-1,1-1 1,-1 0-1,2-1 1,-1 1-1,11 9 1,-10-12-46,0 0 1,0-1-1,0 1 1,0-2 0,1 1-1,-1-1 1,1 1-1,-1-2 1,1 1-1,0-1 1,9 1-1,12-1 685,40-2-1,-51 0-399,-1-1-109,0 0 0,0-1 0,0-1 0,0 0 0,-1-1 0,0-1 0,0 0 0,-1-1-1,1-1 1,-1 0 0,23-19 0,-36 26-271,4-3 43,0 0-1,-1 0 1,0 0-1,0 0 1,5-6 0,-8 8-54,-1 1 0,1 0 0,0-1 0,0 1 0,-1-1 1,1 0-1,-1 1 0,1-1 0,-1 1 0,1-1 0,-1 0 1,0 1-1,0-1 0,0 0 0,0 0 0,0 1 0,0-1 1,-1 0-1,1 1 0,-1-1 0,1 1 0,-1-1 0,1 0 1,-1 1-1,-1-2 0,-5-7-445,-2-1-1,1 2 1,-1 0-1,-1 0 1,1 0-1,-1 1 1,-12-7-1,-39-24-4266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23.2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58 1 6705,'0'0'15986,"0"10"-17122,0-5 1124,0-1 1,0 0-1,-1 0 1,1 0-1,-1 0 1,0 0-1,0 0 1,0 0-1,0-1 1,-3 6-1,-1 3 4,0 0 0,0 0 0,1 1 0,-3 22 0,6-32 5,1 1 0,-1 0 0,1-1-1,0 1 1,-1 0 0,2-1 0,-1 1 0,0 0 0,1 0-1,0-1 1,1 5 0,-1-7 3,0 1-1,0-1 1,-1 0 0,2 1-1,-1-1 1,0 0-1,0 0 1,0 0 0,0 0-1,1 0 1,-1 0 0,0 0-1,1 0 1,-1 0-1,1 0 1,-1-1 0,1 1-1,-1-1 1,1 1 0,0-1-1,-1 0 1,1 1-1,0-1 1,-1 0 0,1 0-1,2-1 1,-1 1 29,1 0 0,0-1 0,-1 0 0,1 1 0,-1-2 0,0 1 0,1 0 0,-1-1 0,0 1 0,0-1 1,0 0-1,0 0 0,0 0 0,0 0 0,0-1 0,-1 1 0,1-1 0,-1 0 0,0 1 0,1-1 0,-2 0 0,1 0 0,0-1 0,0 1 0,-1 0 0,0-1 0,0 1 0,0-1 0,0 1 0,0-1 1,-1 1-1,1-7 0,-1 9-18,0 0 1,-1 0 0,1 0 0,0 1 0,0-1-1,-1 0 1,1 0 0,-1 1 0,1-1 0,0 0-1,-1 1 1,1-1 0,-1 0 0,0 1 0,1-1-1,-1 1 1,1-1 0,-1 1 0,0-1 0,0 1-1,1 0 1,-1-1 0,0 1 0,-1-1 0,-24-7-256,22 7 158,-61-10-4587,33 6-3132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30.6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1 14403,'0'0'8041,"-6"14"-6328,6-9-1521,0 5-88,0 0 48,0 10-64,0-1-80,0 6 8,0-10-16,0 0-72,11-6-800,20-9-1089,-5-19-2320,5-11-7585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31.0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350 0 16875,'0'0'5585,"10"10"-4958,33 34-264,-41-42-346,-1 0 0,1 1-1,0-1 1,-1 0 0,0 1-1,1-1 1,-1 1 0,0 0-1,0-1 1,-1 1 0,1 0-1,-1 0 1,1 0 0,-1-1-1,0 1 1,0 0 0,0 0 0,-1 4-1,1 4 11,-1-1-9,0 0-1,0 1 0,-1-1 0,-1 0 0,0 0 1,0 0-1,-1 0 0,0 0 0,0-1 1,-10 15-1,-6 5 7,-40 46-1,54-68-18,-14 16-98,-2-2 0,0 0 0,-1-1 0,-33 22 0,33-27-1145,-2-1-1,-37 15 1,24-16-3383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31.4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0 383 11898,'0'0'5053,"6"2"-4793,2 1-163,-2-1 74,-1 0-1,1 0 0,0-1 0,0 0 0,9 1 1,85 3 1338,-90-6-1486,-1 1 0,1-2 0,-1 1 0,0-2 0,16-4-1,45-23 88,-46 19-35,81-42 655,-28 12-224,-4 6-170,159-75 1074,-158 78-829,90-24 0,-60 35 515,-120 25-1747,1 0 0,1 0 0,-1 2 0,1 0 0,-26 14 0,2-1-3965,-25 11-10623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31.7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16275,'0'0'4345,"16"138"-3785,-11-69 96,0 4-168,-5 1-184,0 0-104,0-15 32,0-15-72,0-9-160,0-20 0,5-10-8,6-40-920,-1-9-336,0-20-1249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32.09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15331,'0'0'2912,"9"1"-2943,27 7 77,-35-8-46,0 0 0,0 0 0,1 1 0,-1-1 0,0 0 1,0 1-1,0-1 0,1 1 0,-1 0 0,0-1 0,0 1 1,0 0-1,0 0 0,0-1 0,0 1 0,-1 0 0,1 0 0,0 0 1,0 0-1,-1 0 0,1 0 0,0 0 0,-1 1 0,1-1 1,-1 0-1,1 0 0,-1 0 0,0 2 0,3 6 64,1 3 155,-2 0 1,0 1-1,0-1 1,-1 1-1,0 0 1,-2 12-1,1-13-133,0 325 1058,0-307-1075,-2-1 1,-7 43-1,9-71-66,0-1 0,-1 1 0,1-1 1,0 0-1,0 1 0,0-1 0,0 1 0,0-1 0,0 1 0,-1-1 0,1 0 1,0 1-1,0-1 0,-1 0 0,1 1 0,0-1 0,0 1 0,-1-1 0,1 0 1,0 0-1,-1 1 0,1-1 0,0 0 0,-1 0 0,1 1 0,-1-1 0,1 0 1,-1 0-1,1 0 0,0 0 0,-1 0 0,1 0 0,-1 0 0,1 1 1,-1-1-1,1 0 0,-1-1 0,0 1-6,0 0 1,0 0-1,0-1 0,1 1 1,-1-1-1,0 1 0,0-1 0,0 1 1,1-1-1,-1 1 0,0-1 1,1 0-1,-1 1 0,1-1 1,-1 0-1,0 0 0,0-1 1,-10-25-1030,-4-11-2736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32.4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 54 14419,'0'0'1509,"-1"21"-982,-3 134-275,3-122-7,0-14-9,4 32 0,-3-50-232,0 0 0,0-1 0,0 1 0,0 0-1,0 0 1,0-1 0,1 1 0,-1 0 0,0-1 0,0 1-1,1 0 1,-1-1 0,1 1 0,-1-1 0,0 1-1,1-1 1,-1 1 0,1-1 0,0 1 0,-1-1 0,1 1-1,-1-1 1,1 1 0,0-1 0,-1 0 0,1 1-1,-1-1 1,1 0 0,0 0 0,0 0 0,-1 1 0,1-1-1,0 0 1,-1 0 0,1 0 0,1 0 0,0-1 21,0 1 0,0 0 0,0-1 0,0 0 0,0 1 0,0-1 0,0 0 0,0 0 0,0 0 0,-1 0 0,1-1 0,0 1 0,1-2 0,7-8 258,-1 0 0,16-23-1,-5 4 3,19-23-17,66-68 0,-93 110-279,0-1 0,26-16-1,-33 25 8,0-1 0,0 2 0,0-1 0,1 1 0,-1-1-1,1 1 1,0 1 0,0-1 0,0 1 0,-1 0 0,8 0-1,-12 1 50,0 0 1,0 0-1,0 0 0,0 0 0,0 0 0,0 1 0,0-1 0,0 0 0,0 0 0,-1 1 0,1-1 1,0 1-1,0-1 0,0 1 0,0-1 0,0 1 0,-1-1 0,1 1 0,0 0 0,0-1 0,-1 1 0,1 0 1,0 0-1,-1-1 0,1 1 0,-1 0 0,1 0 0,-1 0 0,0 0 0,1 2 0,0 2 218,0 0 0,0 1 0,-1-1 0,0 0 0,-1 6 0,1-7-202,0-1 0,0 0 0,0 1 0,0-1 0,0 0 0,0 1 0,1-1 0,0 0 0,0 1 0,2 5 0,-3-9-98,0 0-1,0 1 1,0-1 0,0 0 0,0 1-1,1-1 1,-1 0 0,0 1 0,0-1-1,0 0 1,1 0 0,-1 1 0,0-1-1,0 0 1,0 0 0,1 0 0,-1 1-1,0-1 1,1 0 0,-1 0 0,0 0-1,0 0 1,1 0 0,-1 1 0,0-1-1,1 0 1,-1 0 0,0 0 0,1 0-1,-1 0 1,0 0 0,1 0 0,-1 0-1,0 0 1,1 0 0,-1 0 0,0 0-1,1-1 1,-1 1 0,0 0 0,1 0-1,-1 0 1,0 0 0,0 0 0,1-1-1,-1 1 1,0 0 0,0 0 0,1 0-1,-1-1 1,0 1 0,0 0 0,0 0-1,1-1 1,-1 1 0,0 0 0,0-1-1,0 1 1,0-1 0,7-19-2832,-2-9-1557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29.74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0 148 15699,'0'0'5105,"124"-20"-3897,-71-1-208,1-4-399,0 5-257,-11 0-152,-6 4-56,-5 1-128,-15 10 24,-12 5-32,-5-5-128,-32 5-681,0 0-1383,-6 0-3425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32.8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15131,'0'0'4974,"5"5"-4848,31 39-9,-34-42-114,0 0-1,0 1 1,0-1-1,-1 1 1,1-1 0,-1 1-1,1 0 1,-1 0-1,0-1 1,0 5 0,7 32 241,-5-19 30,22 174 1551,-15 3-860,-4-67-501,4 217-617,-16-361-3437,-3-12-815,-2-16-6403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33.3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17827,'0'0'6218,"52"20"-6098,-42-5-120,-10 4-464,6 16-545,-6 29-231,-21 0-1849,5-10-3152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33.6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40 14979,'0'0'3745,"10"148"-3433,-4-94 40,-6 5 136,5-5-104,0-10 88,-5-14-16,0-10-168,5-15-160,11-20-128,5-44-72,20-74 64,1 10-824,-5 0-3585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33.9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 30 16395,'0'0'5769,"0"147"-5305,-5-78 377,0-5-377,-1 0-232,6-10-224,0-14 0,0-11-8,0-14-352,0-69-3177,0-10 1760,0 0-1047</inkml:trace>
  <inkml:trace contextRef="#ctx0" brushRef="#br0" timeOffset="1">99 0 16275,'0'0'3708,"19"5"-3195,4 1-206,34 14 1,-53-18-255,0 0 1,0 0 0,-1 1 0,0-1-1,1 1 1,-1 0 0,0 0-1,0 1 1,-1-1 0,1 1 0,-1-1-1,1 1 1,-1 0 0,0 0-1,-1 0 1,1 0 0,-1 0 0,1 0-1,-1 0 1,1 8 0,-1-6 3,5 25 162,-1 1-1,2 41 1,-6 66-60,-2-79-111,1-59-52,0-1 0,1 1 0,-1-1 0,0 0-1,0 1 1,0-1 0,0 0 0,0 1 0,0-1 0,1 0 0,-1 1 0,0-1 0,0 0 0,1 1 0,-1-1 0,0 0 0,0 0 0,1 1 0,-1-1 0,0 0 0,1 0 0,-1 0 0,0 1 0,1-1 0,-1 0 0,0 0 0,1 0 0,-1 0 0,1 0 0,-1 0-1,0 0 1,1 0 0,0 0 0,16 0 123,-12 0-55,2-1 42,-1 1 0,1-1 1,-1-1-1,0 1 0,0-1 0,0 0 0,0-1 0,0 0 0,8-4 0,7-6 329,19-15 1,-38 26-410,99-84 874,-97 83-1294,-8 10 136,-12 14-370,-17 15-1425,-12 0-2377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34.4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35 16971,'0'0'6707,"13"16"-6523,40 47-74,-25-30-37,-27-33-215,1 1 1,-1-1-1,0 1 1,0-1-1,1 0 1,-1 0-1,0 0 1,0 0-1,1 0 1,-1 0-1,0 0 1,0 0-1,1 0 1,-1 0-1,0-1 0,0 1 1,1-1-1,-1 1 1,0-1-1,0 1 1,0-1-1,0 0 1,0 1-1,2-3 1,33-37-2179,-24 25 1796,18-17 0,-26 28 717,1 0 0,0 0 0,0 0 0,0 1 0,0 0 0,0 0 0,1 1 0,7-4 0,0 2 261,0 0 1,0 0-1,1 1 0,-1 1 1,1 0-1,0 1 1,0 1-1,16 1 0,-29-1-449,-1 0-1,1 1 1,0-1 0,0 0-1,0 1 1,0-1-1,-1 0 1,1 1 0,0-1-1,-1 1 1,1 0-1,0-1 1,-1 1-1,1 0 1,0-1 0,-1 1-1,1 0 1,-1-1-1,1 1 1,-1 0-1,0 0 1,1 0 0,-1 0-1,0-1 1,0 1-1,1 0 1,-1 1 0,1 26 96,-1-21-48,0 119 631,0-125-678,0-1 0,0 1 0,0-1 1,0 1-1,0-1 0,0 0 0,0 1 0,1-1 1,-1 1-1,0-1 0,0 1 0,0-1 1,1 0-1,-1 1 0,0-1 0,0 0 0,1 1 1,-1-1-1,0 0 0,1 1 0,-1-1 1,0 0-1,1 0 0,-1 1 0,0-1 0,1 0 1,-1 0-1,1 0 0,-1 0 0,1 1 1,15 0 357,-12-1-236,15 0 299,1 1-29,28-4 1,-43 3-397,-1-1-1,1 0 1,-1 0 0,1 0 0,-1 0-1,0-1 1,0 1 0,0-1 0,0 0-1,0-1 1,0 1 0,4-4 0,-8 6-97,1-1 0,-1 0 0,1 1 1,-1-1-1,0 0 0,1 0 0,-1 1 1,0-1-1,0 0 0,1 0 0,-1 1 1,0-1-1,0 0 0,0 0 0,0 0 0,0 1 1,0-1-1,-1-2 0,1 0-1077,0-7-3212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35.9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1 158 16275,'0'0'4857,"94"-10"-4529,-63-10-32,-5 5-224,0-4 8,0 4-8,-5 0-72,-11 0-8,1 6-304,-11-6-784,0 5-1457,0-5-6233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36.6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75 14875,'0'0'2128,"0"22"-1403,0 148-359,5 125 2301,-5-206-1956,-1 110-227,1-192-504,-1 3-71,1 1 1,-1-1 0,0 0 0,-1 1-1,-1-1 1,-5 16 0,7-25-118,0 1 1,0-1-1,0 0 1,0 1-1,-1-1 0,1 0 1,0 0-1,-1 0 0,1 0 1,-1 0-1,0 0 1,1 0-1,-1-1 0,1 1 1,-1-1-1,0 1 0,0-1 1,1 1-1,-1-1 1,0 0-1,0 0 0,1 0 1,-1 0-1,0 0 0,-3-1 1,1 1-226,-1-1 0,1 0 1,0 0-1,0 0 0,0 0 1,-1-1-1,1 1 0,0-1 0,1 0 1,-6-3-1,1-1-112,-12-10 4208,19 15-3445,0 0 0,1 0 0,-1 0-1,0 0 1,1 0 0,-1 0 0,1 0 0,-1-1 0,1 1 0,-1 0-1,1 0 1,0 0 0,0-1 0,-1 1 0,1 0 0,0 0-1,0-1 1,1-1 0,1-5-125,0 0-1,1 0 1,0 0 0,0 0-1,1 1 1,6-10 0,-10 15-85,219-359-1244,2-5-5127,-169 261 7830,-52 110 2657,0 32-4205,-16 226 2070,4-97-623,-22 236-64,19-307-1277,10-72-149,5-23 114,0 0-1,0 0 0,0 0 0,0 1 0,0-1 1,0 0-1,0 0 0,0 0 0,0 0 0,0 1 1,0-1-1,0 0 0,0 0 0,-1 0 1,1 1-1,0-1 0,0 0 0,0 0 0,0 0 1,0 0-1,0 1 0,0-1 0,0 0 0,-1 0 1,1 0-1,0 0 0,0 0 0,0 1 1,0-1-1,0 0 0,-1 0 0,1 0 0,0 0 1,0 0-1,0 0 0,-1 0 0,1 0 0,0 0 1,0 0-1,0 0 0,0 0 0,-1 0 1,1 0-1,0 0 0,0 0 0,0 0 0,-1 0 1,1 0-1,0 0 0,-5-12-982,0-22-1749,0-6-2143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37.0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1 119 13810,'0'0'2266,"19"-15"-1804,63-46 300,-76 56-517,0 1 1,0-1-1,1 1 0,0 1 0,0 0 0,0 0 0,11-4 0,-8 5 75,-6 0-191,0 1 1,1 0-1,-1 0 0,1 0 0,-1 1 0,1 0 0,5 0 1,-2 0-70,-7 0-57,0 0 1,-1 0 0,1 0 0,0 0 0,0 0-1,0 1 1,-1-1 0,1 0 0,0 0 0,0 1-1,-1-1 1,1 1 0,0-1 0,-1 1-1,1-1 1,0 1 0,-1-1 0,1 1 0,-1-1-1,1 1 1,-1-1 0,1 1 0,-1 0 0,1 0-1,-1-1 1,0 1 0,1 0 0,-1 0 0,0-1-1,1 3 1,0 1 38,-1 1 0,1-1 0,-1 1-1,0 6 1,0-5 10,0 5 36,0 43 121,-1-1 1,-13 73-1,8-95-201,-18 113 8,22-125-14,2 29-1,0-24-8,0-23 15,1 0 0,-1 0 0,1 0-1,0-1 1,-1 1 0,1 0 0,0 0 0,-1-1-1,1 1 1,0 0 0,0-1 0,0 1-1,0-1 1,0 1 0,-1-1 0,1 1-1,0-1 1,0 0 0,0 1 0,0-1 0,0 0-1,0 0 1,2 0 0,28 6 189,-8-5-40,27-1-1,-20 0 15,-29 0-155,0 0-1,1 0 0,-1 0 0,1 0 0,-1 0 1,1-1-1,-1 1 0,0 0 0,1-1 1,-1 1-1,1-1 0,-1 1 0,0-1 1,0 0-1,1 0 0,-1 1 0,0-1 0,1-1 1,-1 1 18,-1-5 96,0 6-137,0-1 0,0 1 0,0-1 0,0 1 0,0-1 0,0 1 1,0-1-1,-1 1 0,1-1 0,0 1 0,0-1 0,-1 1 0,1 0 1,0-1-1,0 1 0,-1-1 0,1 1 0,-1 0 0,1-1 0,0 1 1,-1 0-1,1-1 0,-1 1 0,1 0 0,-1 0 0,1-1 0,-48-22-2157,13 8-2136,-15-9-6760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37.3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7041,'0'0'15331,"104"0"-14250,-72 0-497,-1 0-376,-5 0-80,-10 0-128,-6 0-72,-10 10-296,-16 10-209,-15 4-383,-11 1-4609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37.7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75 13658,'0'0'10184,"3"4"-9425,-1 1-630,0-1 0,1 0 0,0 0 0,0 0 0,0 0 0,1 0 0,-1-1 1,1 1-1,7 4 0,4 1-15,-11-6-195,0-1 0,0 1 0,0-1 0,0 0 0,1 0 1,-1-1-1,1 1 0,-1-1 0,1 0 0,-1 0 0,1 0 0,8-1 0,-12 0 13,0 0 0,0 0 0,1 0 0,-1 0 0,0 0 0,0 0 0,0-1 0,1 1 0,-1-1 0,0 1-1,0-1 1,0 1 0,0-1 0,0 1 0,0-1 0,0 0 0,0 0 0,1-1 0,14-16-2053,25-39 0,-28 38 129,19-30-5153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30.10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301 1 14579,'0'0'2347,"5"4"-2229,-3-2-62,3 3 104,0 0 0,1 0 0,0-1 0,0 0 0,8 4 0,-12-7-124,0 1 0,0-1 0,-1 0 0,1 1 0,0-1 0,-1 1-1,1 0 1,-1-1 0,1 1 0,-1 0 0,0 0 0,1 0 0,-1 0 0,0 0-1,-1 0 1,1 0 0,0 1 0,0-1 0,-1 0 0,1 5 0,0 5 89,0 0 0,-2 23 0,0-11 241,1-9-178,0 39 412,-1-1 1,-15 89-1,-17-6-42,-53 141 0,62-214-439,-58 106 1,48-113-72,30-50-61,-1 0 0,1-1 0,-1 0 0,0 0 0,0 0 0,0-1 0,-9 5 0,14-8-33,-1 0 0,0-1 0,0 1 0,0-1 0,0 1 0,0-1 1,1 0-1,-1 1 0,0-1 0,0 0 0,0 1 0,0-1 0,0 0 0,0 0 0,0 0 1,0 0-1,0 0 0,0 0 0,0 0 0,0-1 0,0 1 0,0 0 0,0 0 1,0-1-1,0 1 0,0-1 0,0 1 0,0-1 0,0 1 0,0-1 0,1 0 0,-1 1 1,0-1-1,0 0 0,0-1 0,-1-1-479,0 0 0,0 0-1,0-1 1,1 1 0,0-1 0,0 0 0,-2-6 0,-3-30-6143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38.0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7841,'0'0'13574,"8"5"-11871,-4-1-1458,7 4 431,0 0 0,-1 1 0,16 17-1,-23-22-797,1 1 0,0-1-1,0 0 1,1 0-1,-1 0 1,1-1-1,0 0 1,0 0 0,0 0-1,0 0 1,1-1-1,-1 1 1,1-2 0,-1 1-1,1 0 1,0-1-1,-1 0 1,1-1 0,6 1-1,57-6-1256,0 0 552,-62 5 497,-1-1-1,1 0 1,0 0 0,0 0-1,0-1 1,-1 0 0,1 0-1,-1-1 1,0 0 0,11-6-1,-1 0-1442,19-6-6199</inkml:trace>
  <inkml:trace contextRef="#ctx0" brushRef="#br0" timeOffset="1">610 50 11746,'0'0'10242,"104"49"-8065,-62-29-345,-11 4-704,6 1-712,-6-10-184,-5-5-232,-16-10-648,-15-20-5369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38.7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4280,'0'0'18508,"15"89"-18052,-4-30 201,-1 5-329,1 0-128,-1-5-96,1-15-96,-6-9-8,0-11-864,0-19-889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39.1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5 14659,'0'0'7057,"104"-5"-6545,-78 5-264,-5 0-232,-6 0-8,-10 5-8,-15 30-448,-16 4-1424,-10-5-10211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39.5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65 10122,'0'0'11298,"47"118"-10946,-37-69 496,1-9 73,-6-6-353,0-4-352,6-11-192,-11-4-24,5-10-744,-5-25-6522</inkml:trace>
  <inkml:trace contextRef="#ctx0" brushRef="#br0" timeOffset="1">126 124 14075,'0'0'4059,"23"-13"-2642,78-43-699,-79 44-436,1 0 0,25-7 0,-38 16-230,0 0 0,0 1 0,1 1 0,-1 0 0,18 0 0,-27 1-53,-1 0 1,0 0-1,1 0 0,-1 0 1,1 0-1,-1 0 1,1 0-1,-1 0 1,0 0-1,1 0 0,-1 0 1,1 1-1,-1-1 1,0 0-1,1 0 1,-1 0-1,0 1 0,1-1 1,-1 0-1,0 0 1,1 1-1,-1-1 1,0 0-1,0 1 0,1-1 1,-1 0-1,0 1 1,1 0-1,0 13-37,-2-7 22,1 0-35,0 0 1,-1 0-1,0 0 1,-1 0-1,1-1 0,-1 1 1,-1 0-1,-3 8 0,-4 3-759,-18 25-1,16-24 78,-8 11 171,-1-1 0,-1-1 0,-1-1 1,-1-1-1,-38 30 0,59-53 844,-7 5 1404,10-8-1635,0 0 0,0 0 0,0 0 1,1 0-1,-1 0 0,0 0 0,0 0 1,0 0-1,0 0 0,0 0 1,0 0-1,1 0 0,-1 0 0,0 0 1,0 0-1,0 0 0,0 0 0,0 0 1,0 0-1,1 0 0,-1 0 0,0 0 1,0 0-1,0 0 0,0 0 1,0 0-1,0 0 0,1 0 0,-1 0 1,0 0-1,0 0 0,0 0 0,0 0 1,0 1-1,0-1 0,0 0 0,0 0 1,0 0-1,1 0 0,-1 0 1,0 0-1,0 0 0,0 1 0,0-1 1,0 0-1,0 0 0,0 0 0,0 0 1,0 0-1,0 0 0,0 1 0,0-1 1,0 0-1,0 0 0,0 0 1,0 0-1,0 0 0,0 1 0,0-1 1,0 0-1,0 0 0,-1 0 0,1 0 1,0 0-1,0 0 0,0 0 0,0 1 1,0-1-1,9-1 118,0 0-1,0 0 1,0-1 0,0 0 0,-1-1-1,1 0 1,-1 0 0,14-7 0,-1-2-23,40-29 0,10-21-188,-92 67-2262,-13 13-3374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39.8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14026,'0'0'8262,"5"17"-7364,18 56-236,6 29 571,-28-100-1225,0 1 1,0-1-1,1 1 0,-1-1 1,0 1-1,3 2 1,-4-5-67,1 0 1,-1 1-1,1-1 1,-1 1-1,0-1 1,1 0 0,-1 1-1,1-1 1,-1 0-1,1 1 1,-1-1 0,0 0-1,1 0 1,0 1-1,-1-1 1,1 0-1,-1 0 1,1 0 0,-1 0-1,1 0 1,-1 0-1,1 0 1,-1 0 0,1 0-1,0 0 1,-1 0-1,1 0 1,-1 0-1,1 0 1,-1 0 0,1-1-1,-1 1 1,1 0-1,-1 0 1,1-1 0,-1 1-1,1 0 1,-1-1-1,0 1 1,1-1-1,10-16-4214,-1-7-4239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40.1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1 183 15595,'0'0'7152,"6"0"-7024,0 0-113,1 1-19,-1-1 1,0 0-1,0-1 1,0 0-1,0 1 1,0-2-1,0 1 1,0-1-1,6-2 1,34-19-1083,-25 13 619,-1 0 0,0-1-1,-1-1 1,21-16 0,-15 5-1059,-14 13 808,0 0 0,1 0 0,16-9 0,-26 18 762,0 0 1,0 0-1,-1 1 1,1-1-1,0 0 0,0 1 1,0 0-1,-1-1 1,1 1-1,0 0 1,0 0-1,2 0 0,-3 0 54,0 3 1294,5 17 1358,6 21-732,-11-39-2006,-1 0-1,1-1 1,0 1 0,0 0 0,0 0 0,1-1 0,-1 1 0,0 0 0,1-1 0,-1 0 0,0 1-1,1-1 1,0 0 0,-1 1 0,1-1 0,3 1 0,-1-1-232,1 0-1,0 0 1,-1-1-1,1 0 1,7 0-1,-3 0-945,8 0-2662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40.5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18651,'0'0'10163,"84"50"-10659,-79-40-561,-5 4-295,-16 36-160,-5-1-825,-10-15-7105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41.9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10626,'0'0'11354,"16"24"-10554,5-9 177,-6 0-345,1 0-344,0 0-176,-6-6-64,0 6-48,-4 5-48,-6 9-744,0-4-1313,0-5-5961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2:42.3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21636,'0'0'3665,"52"113"-3513,-31-88-88,0-1-64,0-9-816,-5-10-1497,-6-5-5440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08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1 267 15723,'0'0'5450,"9"5"-5391,-5 8 29,-5-13-86,1 1 0,0-1 1,0 1-1,0-1 0,0 1 0,0 0 1,0-1-1,0 1 0,0-1 0,0 1 1,0-1-1,1 1 0,-1 0 0,0-1 0,0 1 1,0-1-1,1 1 0,-1-1 0,0 1 1,1-1-1,-1 1 0,0-1 0,1 0 1,-1 1-1,1-1 0,-1 1 0,0-1 1,1 0-1,-1 1 0,1-1 0,-1 0 1,1 0-1,1 1 0,9-1-16,-4 1 52,1-1 1,-1-1-1,1 1 1,0-1-1,-1 0 1,0-1-1,1 0 1,11-4-1,14-12 296,-1 0 1,-1-2-1,44-38 1,-36 27-193,21-17-25,-33 24-64,2 2 1,36-21-1,-53 37-52,-11 6 27,-4 1-34,-13 5-332,11-4 37,0 0 0,0 0-1,0 0 1,-1-1 0,-9 2 0,12-3 100,-4 1-699,-1-1 0,1 1 0,0-2 1,0 1-1,-14-3 0,-5-9-6878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30.43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16259,'0'0'3577,"145"111"-2985,-86-55 184,0 0 224,-11-5-296,-16-11-336,-5-9-207,-16-11-161,-11-5-161,-22-15-335,-21 0-1352,-5-25-8554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08.5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205 0 13450,'0'0'3080,"0"9"-2814,0 151 1185,0-127-1137,-1 0 0,-1-1 0,-11 52 0,-106 291 1824,115-364-2112,-3 9 31,-1-1 1,0 0 0,-17 26-1,25-43-70,-1-1-1,1 0 0,-1 0 0,0 1 0,0-1 0,1 0 1,-1 0-1,0 0 0,0 0 0,0 0 0,0 0 1,-1 0-1,1 0 0,-2 0 0,3-4-257,-1-4-319,0 1 1,1 0-1,0-11 0,1 2-767,-1-20-2744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08.89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47 6 5633,'0'0'9826,"110"-5"-8138,-63 10 97,-6 19-145,1 11-312,-16-1-472,-5 1-472,0-6-208,-16-4-104,-5-10-23,0-1-49,-26-4-145,-11 0-1439,-4-5-5425</inkml:trace>
  <inkml:trace contextRef="#ctx0" brushRef="#br0" timeOffset="1">0 311 16683,'0'0'5809,"47"133"-5809,-31-104-320,-11-14-2464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09.6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0 128 17179,'0'0'3777,"24"-11"-3180,82-38-255,37-8-121,-141 56-221,2 0-6,1-1-49,0 1 1,-1-1-1,1 1 1,0 0-1,8-1 1,-12 3 24,-1-1 0,1 0 1,-1 0-1,1 1 1,-1-1-1,1 0 0,-1 1 1,1-1-1,-1 1 0,0-1 1,1 0-1,-1 1 1,0-1-1,1 1 0,-1-1 1,0 1-1,1-1 1,-1 1-1,0-1 0,0 1 1,0-1-1,1 1 0,-1 0 1,0-1-1,0 1 1,0-1-1,0 1 0,0-1 1,0 1-1,0-1 0,0 1 1,-1 0-1,1-1 1,0 1-1,-4 22 28,0-14 1,0-1 1,-1 1-1,0-1 0,-12 15 0,12-16 3,-1 0 0,1 1-1,0 0 1,1-1 0,0 2-1,-6 16 1,10-24-15,-1 0 1,1 0-1,0 0 0,0 0 0,0 1 1,0-1-1,0 0 0,0 0 1,0 0-1,0 0 0,1 0 1,-1 0-1,0 1 0,1-1 0,-1 0 1,1 0-1,-1 0 0,1 0 1,-1 0-1,1 0 0,0 0 1,0-1-1,1 3 0,2 0 72,0 0 1,0 0-1,0 0 0,7 2 0,5 5 191,-9-5-189,1 0-1,-2 0 0,1 1 1,10 11-1,-15-13-52,0-1-1,0 0 1,0 1-1,0-1 1,-1 1 0,1-1-1,-1 1 1,0 0-1,0 0 1,0-1 0,-1 1-1,1 0 1,-1 7-1,0-5-2,0 3 14,0-1 0,0 0 0,-1 0 1,0 0-1,-1 0 0,-3 13 0,0-9-18,-1 0 1,-1 0-1,1 0 1,-2-1-1,0 0 1,0-1-1,-13 13 1,18-20-18,-1 0-1,0 1 1,0-2-1,0 1 1,-8 4 0,11-6-19,-1-1 1,0 1 0,1-1 0,-1 1 0,0-1-1,1 1 1,-1-1 0,0 0 0,1 0 0,-1 0 0,0 0-1,1 0 1,-1 0 0,0-1 0,0 1 0,1 0-1,-1-1 1,1 0 0,-1 1 0,0-1 0,-1-1-1,-2-2-551,0-1 0,1 1 0,-1-1 0,1-1 0,0 1 0,1 0 0,-1-1 0,1 0 0,0 0 0,-2-7 0,-12-35-11877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09.9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8281,'0'0'9778,"42"142"-8497,-32-92-265,1 4-232,-6-5-288,5 0-288,-4-9-152,-1-11 8,0-9-56,-5-10-8,5-10-248,6-30-608,-1-14-368,1-5-1769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10.3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89 17875,'0'0'3337,"0"118"-3193,-5-74 472,5 1 64,0-6-440,0-9-88,0-6-152,0-9-56,0-10-224,10-54-3696,-5-5 1815,6-1-10202</inkml:trace>
  <inkml:trace contextRef="#ctx0" brushRef="#br0" timeOffset="1">162 0 14147,'0'0'193,"1"0"0,-1 0 1,0 1-1,1-1 0,-1 0 0,0 0 1,0 0-1,1 0 0,-1 0 0,0 0 0,1 0 1,-1 0-1,0 1 0,0-1 0,1 0 0,-1 0 1,0 1 192,1-1-193,-1 0 1,0 0-1,0 1 0,4 12-682,-4-8 830,11 53 676,-4 0 0,2 99-1,-4-5-550,-6-151-447,1-1 1,-1 0 0,0 0-1,1 0 1,-1 0 0,0 0-1,1 0 1,-1 0 0,1 0-1,-1 0 1,0 0 0,1 0-1,-1-1 1,1 1 0,-2 0-1,1-1-8,0 0 0,0-1-1,-1 1 1,1 0 0,0 0-1,0-1 1,0 1 0,1 0-1,-1-1 1,0 1 0,0-1-1,1 1 1,-1-1 0,1 1-1,-1-1 1,1 0 0,0 1-1,0-1 1,-1-2 0,0-6 37,-6-38-6,2 0 1,2-84 0,3 104-71,0 18-327,0 1 0,1-1 0,0 1 0,0 0 0,6-17 0,-1 8-3323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11.4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74 0 10642,'0'0'9415,"1"6"-8937,1 15-311,-1 0 0,-1-1 0,0 1 0,-6 36 0,-24 84-79,21-100-34,-16 47-27,23-83-21,1 1 1,-1-1 0,1 1-1,1-1 1,-1 8 0,1-11-46,4-2-96,3 0 146,-1-1-1,1 0 1,0 0-1,-1-1 0,1 0 1,-1 0-1,8-3 1,46-27 407,-43 22-333,122-76 351,-134 83-426,-4 2-11,0 0 0,0 0 1,0 1-1,0-1 0,0 1 0,-1-1 1,1 1-1,0-1 0,0 1 0,0 0 1,1-1-1,-1 1 0,0 0 0,1-1 1,-3 5-158,-3 3-683,-1 1-1,0-1 1,-12 13 0,-12 8-5261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11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15811,'0'0'3235,"0"29"-3048,0 188 387,0 173 684,0-411-1517,6-151-4147,4 93-240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12.0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11362,'0'0'4637,"11"10"-3309,-4-3-1099,0-1-1,-1 1 1,0 0-1,10 15 1,-14-14-112,1-1 0,-1 1 1,0 0-1,-1 0 0,1 0 0,-2 0 1,1 0-1,-1 0 0,0 0 0,-2 9 0,1 11 240,2 23 244,0-14-191,-2 1 0,-5 44 0,5-80-401,-4 20 80,5-21-91,0 0 0,0-1 0,0 1-1,0 0 1,0-1 0,-1 1 0,1 0-1,0-1 1,-1 1 0,1-1-1,0 1 1,-1-1 0,1 1 0,-1 0-1,1-1 1,0 0 0,-1 1-1,1-1 1,-1 1 0,0-1 0,1 0-1,-1 1 1,0-1 0,-2-9-506,-11-91-4923,9 37 1189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12.42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52 453 10138,'0'0'7386,"-5"27"-7342,-17 86-33,12-66 11,5-28-19,2 0 1,0 0-1,-1 29 1,4-48-6,0 1 0,0-1 0,0 0 0,0 0 1,0 0-1,0 0 0,0 0 0,0 0 0,0 0 0,0 1 0,0-1 0,0 0 0,0 0 0,0 0 1,0 0-1,0 0 0,0 0 0,0 0 0,0 0 0,0 1 0,0-1 0,0 0 0,0 0 1,1 0-1,-1 0 0,0 0 0,0 0 0,0 0 0,0 0 0,0 0 0,0 0 0,0 1 0,0-1 1,0 0-1,0 0 0,1 0 0,-1 0 0,0 0 0,0 0 0,0 0 0,0 0 0,0 0 1,0 0-1,0 0 0,0 0 0,1 0 0,-1 0 0,0 0 0,0 0 0,0 0 0,0 0 0,0 0 1,0 0-1,0 0 0,1 0 0,-1 0 0,2 0-9,-1-1 0,1 1 0,0 0 0,0 0 1,0-1-1,-1 0 0,1 1 0,0-1 0,0 0 0,-1 1 0,1-1 0,-1 0 1,3-2-1,21-22-4,248-311 270,-176 213-158,-77 98-22,2-1 184,-2-2 0,28-47-1,-47 74-223,-1 1 0,0 0-1,0 0 1,0 0 0,1-1-1,-1 1 1,0 0 0,0 0-1,0-1 1,0 1 0,0 0-1,0-1 1,0 1 0,0 0-1,1 0 1,-1-1 0,0 1-1,0 0 1,0-1 0,0 1-1,0 0 1,0 0 0,-1-1-1,1 1 1,0 0 0,0-1-1,0 1 1,0 0 0,0 0-1,0-1 1,0 1 0,-1 0-1,1 0 1,0-1 0,0 1-1,0 0 1,0 0 0,-1 0-1,1-1 1,0 1 0,0 0 0,-1 0-1,1 0 1,-1-1 0,-14 0-78,6 1-2,2-1-180,1 0 1,-1-1-1,0 0 1,1-1-1,0 0 1,-1 0-1,1 0 1,0 0-1,0-1 1,1 0-1,-1 0 0,1-1 1,0 0-1,0 0 1,0 0-1,1 0 1,0-1-1,-5-7 1,9 13 274,0-1 1,0 0 0,-1 1 0,1-1-1,0 1 1,-1-1 0,1 1 0,0-1-1,-1 1 1,1-1 0,-1 1-1,1-1 1,-1 1 0,1-1 0,-1 1-1,1 0 1,-1-1 0,1 1 0,-1 0-1,0 0 1,1-1 0,-1 1-1,1 0 1,-1 0 0,0 0 0,1 0-1,-1 0 1,-1 0 0,1 0-14,1 1 0,-1-1 0,0 1 0,0 0 1,1-1-1,-1 1 0,0 0 0,1 0 0,-1 0 0,1 0 0,-1-1 1,1 1-1,-1 0 0,1 0 0,0 0 0,-1 1 0,-1 8 11,0-1-1,-2 18 1,1 21 184,3 54 0,0-96-209,1 0-1,0 1 1,0-2 0,1 1-1,0 0 1,0 0-1,0 0 1,6 9 0,-6-12 33,-1 0 1,1-1-1,0 1 0,0-1 1,0 0-1,1 0 1,-1 0-1,0 0 0,1 0 1,-1 0-1,1 0 0,0-1 1,0 1-1,-1-1 1,1 0-1,0 0 0,0 0 1,0 0-1,4 0 1,-4-1 41,0 1 0,0-1 0,0 0 0,0 0 0,0 0 0,0 0-1,0-1 1,0 1 0,1-1 0,-2 0 0,1 0 0,0 0 0,0 0 0,0 0 0,0-1 0,-1 1 0,1-1 0,0 1 0,-1-1 0,0 0 0,1 0 0,-1-1 0,0 1 0,2-3 0,4-5 46,-8 10-145,0 0 1,0 0-1,0-1 1,0 1-1,0 0 1,0 0-1,0 0 1,1 0-1,-1 0 1,0 0-1,0-1 1,0 1-1,0 0 0,0 0 1,0 0-1,0 0 1,1 0-1,-1 0 1,0 0-1,0 0 1,0 0-1,0 0 1,0-1-1,1 1 1,-1 0-1,0 0 0,0 0 1,0 0-1,0 0 1,1 0-1,-1 0 1,0 0-1,0 0 1,0 0-1,0 0 1,1 1-1,-1-1 1,0 0-1,0 0 0,0 0 1,0 0-1,0 0 1,1 0-1,-1 0 1,0 0-1,0 0 1,-2 5-343,1-1 1,-1 0 0,0 0 0,0 0 0,-1 0-1,1-1 1,-1 1 0,-6 5 0,1 1-1699,-22 29-9452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12.8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10 212 16819,'0'0'2505,"105"-54"-1625,-74 30-24,-10 4-472,0 5-384,-11 5-48,-10 5-1128,-5 5-288,-16 0-1257,0 5-3961</inkml:trace>
  <inkml:trace contextRef="#ctx0" brushRef="#br0" timeOffset="1">0 20 12122,'0'0'4892,"0"23"-3885,3 77 31,-2-89-777,0 0 1,1 1 0,0-1 0,1 0 0,0 0 0,7 13 0,-7-16-98,-1-1-19,1 0-1,0 0 1,1-1-1,-1 1 1,1-1 0,0 0-1,1 0 1,0 0 0,0-1-1,0 1 1,0-1 0,1 0-1,0-1 1,0 1-1,0-1 1,1-1 0,-1 1-1,1-1 1,0 0 0,0 0-1,0-1 1,0 0-1,0 0 1,12 0 0,-6 0 8,0-1 0,0-1 0,0-1 0,0 1 0,0-2 0,-1 0 0,1-1 0,0 0 0,-1 0 1,18-9-1,-16 6-79,-1-1 0,1 0 1,-1-1-1,-1-1 0,17-13 0,-25 18-130,0 0 0,-1 0 0,1-1 0,-1 1 0,0-1 0,0 0 0,0 1 0,-1-1 0,1-1-1,-1 1 1,0 0 0,-1 0 0,0-1 0,1 1 0,-2-1 0,1 0 0,-1 1 0,0-11 0,-1 5-520,0-1 0,-1 0 0,-6-18 0,5 20-1291,-1-1-1,-9-15 1,-22-32-13827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31.07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44 0 16611,'0'0'4998,"-5"22"-4507,-14 72-135,10-57-187,6-27-136,1 1-1,0-1 1,1 1-1,-1 17 1,2-28-41,0 1 0,0 0 0,0-1 0,1 1 0,-1 0 0,0-1 0,0 1 0,0-1 0,1 1 0,-1 0 0,1-1 0,-1 1 1,0-1-1,1 1 0,-1-1 0,1 1 0,-1-1 0,1 1 0,-1-1 0,1 0 0,-1 1 0,1-1 0,0 0 0,-1 1 0,1-1 0,-1 0 0,1 0 0,0 1 0,-1-1 0,1 0 0,1 0 0,23 2 44,-21-2-45,85 0-1131,-91 4 76,-6 9-387,-2-1 1,-14 15-1,-11 8-3791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13.5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181 1 15363,'0'0'2476,"-7"26"-1342,-2 9-861,-4 18 489,-23 59-1,-71 131 287,107-242-1135,-1-1-1,1 1 0,0-1 1,0 1-1,0-1 1,-1 1-1,1 0 0,0-1 1,-1 1-1,1-1 1,-1 1-1,1-1 0,0 0 1,-1 1-1,1-1 0,-1 1 1,1-1-1,-1 0 1,0 1-1,1-2-24,0 0 0,0 0 0,0-1 0,1 1 0,-1 0 0,1 0 0,-1 0 1,1 0-1,-1 0 0,1 0 0,-1 0 0,2-1 0,23-35-44,2 1 0,1 2 0,47-44 0,-25 32 1037,90-63 0,-87 69 27,-32 23-462,0 1 0,45-24 1,-66 40-499,1-1 1,-1 1-1,1 0 1,-1-1 0,1 1-1,-1 0 1,1-1-1,-1 1 1,1 0-1,0 0 1,-1 0 0,1 0-1,0-1 1,-1 1-1,1 0 1,0 0 0,-1 0-1,1 0 1,0 0-1,-1 0 1,2 1-1,-3 0-335,1 0-1,-1 0 0,0 0 1,1 0-1,-1 0 0,0 0 0,0 0 1,1 0-1,-1 0 0,0 0 1,-2 1-1,-25 21-9734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13.85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0 145 9233,'0'0'7433,"23"-16"-6863,73-51-328,-29 25-128,-59 39-100,-1 0 0,0 0 0,1 1 0,14-4 0,-19 6-5,-1-1 0,1 1 0,-1-1 0,0 1 0,1 0 1,-1 0-1,1 0 0,-1 0 0,1 0 0,-1 1 0,1-1 1,-1 1-1,5 1 0,-6-1 14,0 0 0,0 0 0,1 1 0,-1-1 1,0 0-1,0 1 0,0-1 0,-1 0 0,1 1 0,0-1 0,0 1 0,-1-1 0,1 1 0,-1-1 1,1 1-1,-1 0 0,0-1 0,0 1 0,0 0 0,0 1 0,2 16 222,-1 0-1,-1 0 1,0 0 0,-2 0-1,0 0 1,-1-1-1,-9 31 1,-31 61 161,33-90-389,0 0 1,-1-1-1,-17 21 1,26-36-151,-1 0 0,1-1 0,-1 0-1,0 1 1,0-1 0,-1 0 0,1-1 0,-1 1 0,1-1 0,-1 1-1,0-1 1,0 0 0,0-1 0,0 1 0,0 0 0,0-1 0,0 0-1,0 0 1,-1-1 0,1 1 0,0-1 0,-5 0 0,-13 0-3951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14.2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235 0 17075,'0'0'2457,"0"113"-2305,-10-54 240,-11 5 616,0 0-184,0 5-416,-5-10-232,6 0-152,-6-14-24,-11-11-784,6-9-1160,10-15-1961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14.7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58 1 18611,'0'0'3146,"1"27"-3092,2 89-34,-3-102-10,0-1-1,-1 1 1,-1-1 0,0 1 0,-6 20 0,3-14 0,-26 83 150,25-84-140,4-13-16,1-4-9,1 0 0,-1 0-1,0 1 1,1-1 0,-1 0-1,1 1 1,0-1-1,0 0 1,0 3 0,3-6-101,30-11 222,-25 8-86,0 0 1,0 1-1,0 1 0,1-1 1,-1 1-1,1 1 1,12-1-1,-21 2-33,0 0 1,1 0-1,-1 0 0,1 0 1,-1 0-1,0 0 0,1 0 0,-1 0 1,1 0-1,-1 0 0,0 1 1,1-1-1,-1 0 0,0 0 1,1 0-1,-1 1 0,0-1 0,1 0 1,-1 0-1,0 1 0,1-1 1,-1 0-1,0 1 0,0-1 1,1 0-1,-1 1 0,0-1 1,0 1-1,0-1 0,0 0 0,1 1 1,-1-1-1,0 0 0,0 1 1,0 0-1,-1 20-224,0-16 147,-1 10-539,-1 0 0,-8 24 0,-8 8-3367,-12 8-5586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15.0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 0 13570,'0'0'5258,"32"143"-4738,-27-89 88,-5 5 8,0-9-328,0 4-176,-5-15-112,-11-9-208,5-11-616,1-14-585,5-15-543,0-14-1057,5-11-3816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15.6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17 537 10426,'0'0'4573,"19"3"-3678,-4 0-637,0 0 0,0 1 1,15 6-1,-28-9-214,0 0 1,0 0-1,0 0 0,0 1 1,0-1-1,0 1 0,0-1 0,-1 1 1,1 0-1,-1 0 0,1-1 1,-1 1-1,1 0 0,-1 0 1,0 1-1,1 2 0,0 0 55,-1 1-1,0 0 1,0-1 0,1 11-1,-1-4 16,0-2-53,2 17 188,0 45 1,-4-65-242,1 0 0,-1 0 1,0 0-1,0 0 0,-1 0 1,0-1-1,0 1 0,0-1 1,-1 1-1,0-1 0,-7 11 1,5-10-147,-1 0 1,0-1-1,0 0 1,0 0 0,-10 6-1,13-10 110,0 0 0,0 0 0,0 0 1,0-1-1,-1 1 0,1-1 0,-1 0 0,1 0 0,-1 0 0,1-1 0,-1 1 0,1-1 0,-1 0 0,1 0 0,-6-1 0,8 1 32,0 0 0,0 0 0,0-1 0,0 1 0,0 0 0,0-1 0,1 1 0,-1-1 1,0 1-1,0-1 0,0 1 0,1-1 0,-1 0 0,0 1 0,1-1 0,-1 0 0,1 0 0,-1 1 0,1-1 0,-1 0 0,0-1 0,0-1 17,0 0-1,0 0 1,0 0-1,1 0 1,-1 0-1,1-5 1,-1-4 44,2-1 1,1-16-1,1 16-20,-1 1-1,2 0 0,-1 0 1,2 0-1,-1 0 0,10-15 0,45-66 201,-29 48-175,82-137-314,1-3-2617,-32 65-4587,-63 96 4821,4-6 582,-5 5 12375,-12 22-6963,11 3-3859,-10 0 1631,-6 1-1125,0-1 0,1 0 0,-1 0-1,0 0 1,1 0 0,-1 0 0,0 0 0,0 1-1,1-1 1,-1 0 0,0 0 0,0 0-1,1 1 1,-1-1 0,0 0 0,0 0 0,1 1-1,-1-1 1,0 0 0,0 0 0,0 1-1,0-1 1,0 0 0,0 1 0,1-1 0,-1 0-1,0 0 1,0 1 0,0-1 0,0 0-1,0 1 1,0-1 0,0 14 542,0-10-106,0-2-414,0 0 1,0 1-1,0-1 0,0 0 0,1 0 0,-1 0 0,1 1 1,1 3-1,0 1-26,0 0 0,0 0 1,-1 0-1,0 1 1,0-1-1,-1 0 0,0 1 1,-2 13-1,1 4 94,12 499 1605,4-5-258,-15-437-1202,0-82-245,0 1-1,0-1 0,0 0 1,0 0-1,1 0 0,-1 1 1,0-1-1,-1 0 1,1 0-1,0 0 0,0 1 1,0-1-1,0 0 0,0 0 1,0 0-1,0 0 0,0 1 1,0-1-1,0 0 0,0 0 1,0 0-1,-1 0 1,1 1-1,0-1 0,0 0 1,0 0-1,0 0 0,0 0 1,0 0-1,-1 0 0,1 0 1,0 0-1,0 1 0,0-1 1,-1 0-1,1 0 0,0 0 1,0 0-1,0 0 1,0 0-1,-1 0 0,1 0 1,0 0-1,0 0 0,0 0 1,-1 0-1,1 0 0,0 0 1,0 0-1,-1 0 0,1-1-9,-1 1 0,0-1-1,0 1 1,0-1 0,0 0-1,0 1 1,1-1 0,-1 0-1,0 1 1,1-1 0,-1 0 0,0-1-1,-5-8-207,1 0 0,0-1 0,1 0-1,0 0 1,-4-16 0,-1-4-447,-13-33-2301,18 52-2298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16.0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16 104 11626,'0'0'6517,"20"-7"-5507,60-25-88,-64 25-522,-1 0 1,22-16 0,-32 19-340,1 0 0,0 1-1,1-1 1,-1 1 0,0 1 0,13-4 0,-18 5-62,-1 1 0,0 0 0,0 0 0,0 0 0,1 0 0,-1 0 0,0 0 0,0 0 0,0 0 0,0-1 0,0 1 0,1 0 0,-1 0-1,0 0 1,0 0 0,0 0 0,0 0 0,1 0 0,-1 0 0,0 0 0,0 0 0,0 0 0,0 0 0,1 0 0,-1 1 0,0-1 0,0 0-1,0 0 1,0 0 0,0 0 0,1 0 0,-1 0 0,0 0 0,0 0 0,0 0 0,0 1 0,0-1 0,0 0 0,0 0 0,1 0 0,-1 0-1,0 0 1,0 1 0,0-1 0,0 0 0,0 0 0,0 0 0,0 0 0,0 0 0,0 1 0,0-1 0,0 0 0,0 0 0,0 0 0,0 0-1,0 1 1,0-1 0,0 0 0,0 0 0,0 0 0,0 0 0,0 1 0,-1 7-30,0 1 0,0 0 0,0-1 0,-1 1 0,-6 15 0,-21 41-519,24-54 351,-31 57-1491,-87 123-1,117-182 1702,-1 0 156,1 0-1,0 1 1,-5 11 0,10-21-141,1 0 1,0 0-1,0 0 0,0 1 1,0-1-1,0 0 0,0 0 1,-1 0-1,1 0 0,0 0 1,0 1-1,0-1 1,0 0-1,0 0 0,0 0 1,0 0-1,0 1 0,0-1 1,0 0-1,0 0 0,0 0 1,0 1-1,0-1 1,0 0-1,0 0 0,0 0 1,0 0-1,0 1 0,0-1 1,0 0-1,0 0 0,0 0 1,0 0-1,1 1 1,-1-1-1,0 0 0,0 0 1,0 0-1,0 0 0,0 0 1,0 1-1,1-1 1,-1 0-1,0 0 0,0 0 1,0 0-1,0 0 0,0 0 1,1 0-1,11-3 670,7-5-171,-1-1 0,0-1 0,25-18 0,51-45 403,-68 53-766,6-7-205,38-27 446,-61 48-953,0 0 0,0 1 0,1 0 0,0 0 0,17-5 1,-14 9-4095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1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89 0 16899,'0'0'5090,"3"1"-4940,9 3-140,-1 0 1,14 8 0,-8-3-109,-16-8 52,1-1 0,-1 1 0,0 1 0,1-1 0,-1 0-1,0 0 1,1 0 0,-1 1 0,0-1 0,0 1 0,0-1 0,0 1-1,-1-1 1,1 1 0,0-1 0,-1 1 0,1 0 0,-1-1 0,1 1-1,0 3 1,0 5-74,-1-1-1,-1 19 0,0-7 190,3 173 211,-5 222 1594,-7-309-1274,7-75-411,2-31-171,1 1 1,0-1-1,-1 1 0,1-1 0,-1 1 0,1-1 0,-1 1 0,1-1 0,-1 1 0,0-1 0,0 0 0,-1 2 0,2-3-16,-1 0-1,1 1 0,0-1 0,-1 0 0,1 1 1,-1-1-1,1 0 0,-1 0 0,1 1 0,-1-1 1,1 0-1,-1 0 0,1 0 0,-1 0 0,1 0 0,-1 0 1,1 0-1,-1 1 0,1-2 0,-1 1 0,1 0 1,-1 0-1,1 0 0,-1 0 0,1 0 0,-1 0 0,1 0 1,-1-1-1,1 1 0,-1 0 0,1 0 0,-1-1 1,1 1-1,0 0 0,-1-1 0,1 1 0,0 0 0,-1-2 1,-3-2-149,0-1 0,1 0 1,0 0-1,0 0 1,0 0-1,1 0 0,-2-7 1,-4-5-278,-22-54-1438,-6-17-3630,0 14-5617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17.3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13634,'0'0'2462,"23"-15"-2098,78-47 235,-80 50-314,28-13 0,-41 22-239,0 0 0,0 1 0,0 0 0,14-1 0,-21 3-40,0 0-1,-1 0 1,1-1-1,0 1 1,0 0 0,-1 0-1,1 0 1,0 0-1,0 0 1,-1 1-1,1-1 1,0 0 0,-1 0-1,1 0 1,0 1-1,0-1 1,-1 0 0,1 1-1,-1-1 1,1 1-1,0-1 1,-1 0 0,1 1-1,-1-1 1,1 1-1,-1 0 1,1-1-1,-1 1 1,1-1 0,-1 1-1,0 0 1,1-1-1,-1 1 1,0 0 0,0 0-1,1 0 1,-1 3 74,1 0-1,-1 0 1,0 0 0,0 0 0,-2 7 0,2-9-38,-2 12 152,-1 0 0,0-1 0,-1 1 0,-9 20 0,-30 49 277,33-65-360,-7 13 29,-113 196 334,187-313-791,87-116-2983,-71 103-2834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17.6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433 1 16627,'0'0'2460,"-17"26"-2279,-61 86-157,67-98-64,0-1 1,0-1-1,-1 0 0,0-1 0,-1 0 1,-21 14-1,29-22-19,-7 5-597,0 0 1,-1-1 0,0-1 0,0 0 0,-1-1 0,0 0 0,0-1 0,0 0 0,0-1 0,0-1 0,-1 0 0,-24-1 0,33-1 529,-8 0 429,13 0-242,1 0 0,0 0-1,0 0 1,-1 0 0,1 0-1,0 0 1,0 0 0,-1 0 0,1 0-1,0 0 1,-1 0 0,1 0-1,0-1 1,0 1 0,-1 0-1,1 0 1,0 0 0,0 0 0,0 0-1,-1-1 1,1 1 0,0 0-1,0 0 1,0 0 0,-1-1-1,1 1 1,0 0 0,0 0 0,0-1-1,0 1 1,6-1 1267,4 1-614,-6-1-431,0 1-1,1 0 0,-1 0 1,0 1-1,0-1 1,0 1-1,0 0 1,1 0-1,-1 0 1,5 3-1,5 6 409,0 0 0,-1 1 0,0 0 0,-1 1 1,12 15-1,7 7 170,-10-13-301,1-1 0,1-1 0,0-2 0,30 18-1,-39-27-410,1 0 0,0-1 1,1-1-1,-1 0 0,1-1 0,1 0 0,-1-2 0,29 3 0,31-5-1047,-74-1 715,0 1 0,-1-1 0,1 0-1,0 0 1,-1 0 0,1 0-1,-1-1 1,1 1 0,0 0 0,-1-1-1,1 1 1,-1-1 0,1 0 0,-1 1-1,1-1 1,-1 0 0,1 0 0,-1 0-1,0 0 1,0 0 0,1 0 0,-1 0-1,1-2 1,0-7-5298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33.89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66 7137,'0'0'2465,"11"0"-669,32 6 310,-42-6-1962,1 1 0,-1-1 0,0 1 0,0-1 0,1 1 1,-1-1-1,0 1 0,0 0 0,0 0 0,0 0 0,0-1 1,0 1-1,0 0 0,0 0 0,0 1 0,-1-1 1,1 0-1,0 0 0,-1 0 0,1 0 0,-1 1 0,1 0 1,7 12 1672,-5-12-1577,-1 0-1,0-1 1,1 1 0,-1 0-1,1-1 1,0 0 0,0 1-1,-1-1 1,1 0 0,0 0-1,5 0 1,2 0-3,0 0 0,13-1 0,-9 0-896,-12 0 575,0 0 0,0-1-1,0 1 1,0-1-1,0 1 1,0-1 0,0 0-1,0 0 1,0 0 0,-1 0-1,1 0 1,0 0 0,1-2-1,23-21-1534,-11 8 13,-8 9 1305,-3 3 18,0 0 1,1 0 0,0 0 0,-1 1-1,9-5 1,-10 7 581,0 0 0,0 0-1,0 0 1,0 0 0,0 0-1,0 1 1,0-1 0,5 1 0,2 1 193,-1 0 0,1 0 0,0 1 0,-1 0 0,0 1 0,12 5 0,-16-7-418,2 2-74,0-2 0,0 1 0,0-1 0,0 0 1,0 0-1,9-1 0,-14 0-60,-1 0-1,1 0 1,-1-1-1,1 1 1,0-1-1,-1 1 1,1-1-1,-1 1 1,1-1-1,-1 0 1,0 1 0,1-1-1,-1 0 1,0 0-1,1 0 1,1-3-1,0 1-389,-1 0 0,1 0 0,-1-1-1,0 1 1,2-6 0,3-14-4047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31.42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1 214 15739,'0'0'6009,"129"-46"-5017,-76 16-384,1-1-391,0-4-73,-11 4-144,-6 6-200,-15 10-689,-22 25-3248,-22 10-119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18.3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17531,'0'0'3449,"1"20"-3538,2 3 76,3 97 11,-6-19 3,0-100 0,0 0-1,0 0 0,0 0 1,0 0-1,0-1 1,0 1-1,1 0 0,-1 0 1,0 0-1,0 0 0,1-1 1,-1 1-1,0 0 0,1 0 1,-1-1-1,1 1 1,-1 0-1,1-1 0,-1 1 1,1 0-1,0-1 0,-1 1 1,1-1-1,1 1 0,-1 0 8,1 0 0,-1-1-1,1 0 1,-1 1 0,1-1-1,-1 0 1,1 0-1,-1 0 1,1 0 0,0 0-1,-1 0 1,3-1 0,2 0 39,0-1 0,0 0 0,-1 0 0,1 0 0,-1-1 0,7-3 0,6-7 155,23-23 1,-11 10-66,-4 5-59,-2-2 0,40-44 0,-30 27-82,-33 40-1,-1 0 0,0 0 0,0 0 1,0 0-1,0 0 0,0 0 0,0-1 0,1 1 1,-1 0-1,0 0 0,0 0 0,0 0 0,0 0 1,0 0-1,0-1 0,0 1 0,0 0 1,0 0-1,0 0 0,0 0 0,0 0 0,0-1 1,0 1-1,0 0 0,0 0 0,0 0 1,0 0-1,0-1 0,0 1 0,0 0 0,0 0 1,0 0-1,0 0 0,0 0 0,0-1 0,0 1 1,0 0-1,0 0 0,0 0 0,0 0 1,0 0-1,0 0 0,-1-1 0,1 1 0,0 0 1,0 0-1,0 0 0,0 0 0,0 0 1,0 0-1,-1 0 0,1 0 0,0 0 0,0 0 1,0-1-1,0 1 0,-1 0 0,1 0 0,0 0 1,0 0-1,0 0 0,0 0 0,0 0 1,-1 0-1,1 0 0,0 0 0,0 0 0,0 1 1,-13 0-663,-15 7-2411,1 2-2588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18.6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 0 15403,'0'0'2455,"6"0"-2422,-5 0-22,17 0-6,-17 0 5,0 0 0,0 1 0,-1-1 0,1 0 0,0 0-1,0 0 1,-1 1 0,1-1 0,0 0 0,-1 1 0,1-1 0,0 0 0,-1 1 0,1-1-1,-1 1 1,1-1 0,-1 1 0,1-1 0,-1 1 0,1 0 0,-1-1 0,1 1 0,-1 0 0,1-1-1,-1 2 1,2 8 71,-1-1 0,-1 1 0,0-1 0,-1 14-1,0 4-1,1 109 1007,-9 401 1253,2-356-1570,2-13-220,-1-177-1383,-15-59-5052,7 32 1202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19.3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0 311 12050,'0'0'5888,"18"-16"-4955,116-101 172,-94 83-878,60-38-1,-25 30-155,-68 38-65,-1-1 1,1 1-1,-1 0 1,1 1-1,14-5 1,-21 7-7,1 1 0,-1 0 0,0 0 0,0 0 0,0 0 1,0 0-1,0 0 0,1 0 0,-1 0 0,0 0 0,0 0 0,0 0 1,0 0-1,0 0 0,1 0 0,-1 0 0,0 0 0,0 0 0,0 0 1,0 0-1,0 0 0,1 0 0,-1 0 0,0 0 0,0 0 0,0 0 1,0 1-1,0-1 0,0 0 0,0 0 0,1 0 0,-1 0 0,0 0 1,0 0-1,0 0 0,0 0 0,0 1 0,0-1 0,0 0 0,0 0 1,0 0-1,0 0 0,0 0 0,0 1 0,1-1 0,-1 0 0,0 5 18,0-1-1,0 1 1,-1 0-1,1-1 1,-1 1-1,0-1 1,0 1-1,-1-1 0,1 0 1,-5 8-1,-22 49-138,-50 76 0,57-101-45,-9 13-172,-64 79 0,94-128 338,-4 5-6,-1 0 0,1 1-1,-4 7 1,7-11 81,1-3-71,0 0-1,0 1 1,0-1 0,0 0 0,0 1 0,0-1 0,0 0-1,0 1 1,0-1 0,0 0 0,1 1 0,-1-1 0,0 1 0,1-1-1,-1 0 1,0 1 0,1-2 0,16-22-1,30-34-1,-36 45 0,13-14 1,2 1 0,0 2 0,33-23 0,93-56 1,-144 98-16,1-1 1,0 2-1,0-1 1,1 1-1,-1 1 1,1 0-1,0 0 1,0 1-1,0 0 1,15 0-1,-25 2 14,1 0 0,-1 0 0,1 0 0,-1 0-1,1 1 1,-1-1 0,1 0 0,-1 0 0,1 1 0,-1-1 0,1 0 0,-1 1-1,1-1 1,-1 0 0,0 1 0,1-1 0,-1 1 0,1-1 0,-1 1 0,0-1-1,0 1 1,1-1 0,-1 1 0,0-1 0,0 1 0,0-1 0,1 1 0,-1-1-1,0 1 1,0-1 0,0 1 0,0 0 0,0 23 74,0-17-47,0 3 61,0 1 0,-3 12 0,2-19-29,0 0 0,0 0 0,0-1 0,0 1 0,-1-1 0,0 1 0,1-1 0,-2 0 0,-2 5 0,4-7-35,-6 8 305,1-1 0,-2 0 0,0 0 0,-14 12 0,2-3 31,17-14-302,-1 1 1,0-1 0,0 0 0,0 0 0,0 0 0,-10 4 0,9-6-140,4-10-494,1-7 129,2-68-4901,7 26-1172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19.64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 1 1112,'0'0'17740,"0"113"-17284,0-64 544,0 0-216,0 5-480,-5-14-184,5-1-64,-6-19-56,6-6-336,-5-18-688,5-16-889,0-15-3392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19.9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53 0 14979,'0'0'3371,"0"3"-3342,-31 1462 4579,10-789-2987,21-676-1848,3-11-144,24-144-2580,-15 62-993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20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63 1 15363,'0'0'5354,"0"19"-4306,2 6-774,1 2-44,-2 1-1,-5 51 0,-3-40-168,-2 0 0,-2-1 1,-20 49-1,30-84-65,-1 1 0,1-1 1,0 0-1,1 1 0,-1-1 0,0 7 0,1-9-12,0-1 0,0 0 0,1 0 0,-1 0 0,0 0 0,0 0 0,0 1 0,0-1 0,0 0 0,1 0 0,-1 0 0,0 0 0,0 0 0,0 0 0,1 0 0,-1 0 0,0 0 0,0 0-1,0 1 1,1-1 0,-1 0 0,0 0 0,0 0 0,0 0 0,1 0 0,-1 0 0,0-1 0,0 1 0,0 0 0,1 0 0,-1 0 0,3 0-72,2 0 96,1-1 1,0 0-1,-1 0 1,1 0-1,-1 0 0,11-5 1,32-18 261,-13 6-131,52-22-131,-86 40-227,-2 3-210,-1 2-197,0 1 0,0-1 0,-1 1 0,0-1 0,0 0 0,-8 9 0,-14 15-4330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20.8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12338,'0'0'7866,"110"-15"-6666,-74-5-552,6-4-440,-11 4-48,-5 0-160,-10 11-88,-16 14-3729,-5 19-527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21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0 394 14619,'0'0'3619,"23"-23"-3158,142-151 375,-153 161-777,72-70 125,-66 67-168,1 2 0,40-26 1,-52 36-18,-1 0-89,-1 1 0,1 0-1,-1 0 1,1 0 0,0 1 0,0 0 0,0 0 0,1 0 0,10 0 0,-16 2 65,0 0-1,0 0 1,0 0-1,0 0 1,0 0 0,-1 0-1,1 1 1,0-1-1,0 0 1,0 1-1,0-1 1,0 1 0,-1-1-1,1 1 1,0-1-1,0 1 1,-1-1-1,1 1 1,0 0 0,-1-1-1,1 1 1,-1 0-1,1 0 1,-1 0-1,1-1 1,0 2 0,0 2 22,0 0-1,0 0 1,0-1 0,1 9 0,-1-6-26,16 92 391,33 101 0,42 85 191,-71-221-489,121 317 2953,-139-371-2834,1-1-1,9 14 1,-11-19 31,-2-11 724,0 5-836,0 0 1,0 0-1,-1 0 1,1 0-1,-1 1 1,-1-7-1,-24-60 158,-148-412-2738,172 478 2414,-50-133-2650,14 50-2928,31 71 408,-13-17 1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21.6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14547,'0'0'5354,"16"-16"-4982,51-49-242,-59 58-118,0 0 1,1 0-1,-1 1 0,1 0 1,0 1-1,1 0 1,10-4-1,-2 0 18,-12 6-27,0 1-1,0 0 1,-1 0-1,1 0 1,1 1-1,-1 0 1,0 0-1,9 0 1,-14 1-6,-1 0 0,0 1 0,1-1 0,-1 0 0,1 1 0,-1-1 0,1 1 0,-1-1 0,0 1 0,1-1 0,-1 1 1,0-1-1,0 1 0,1-1 0,-1 1 0,0-1 0,0 1 0,0-1 0,0 1 0,0 0 0,1-1 0,-1 1 0,0-1 0,0 1 0,-1 0 0,1-1 1,0 1-1,0-1 0,0 1 0,0-1 0,-1 2 0,1 3-5,0 4-37,-1 1 0,-1 0 0,0-1 0,0 1 0,0-1 1,-1 1-1,-7 13 0,-36 61-1693,26-53 1162,0-1 0,-2 0 0,-50 51 0,72-81 646,-1 0-1,1 0 1,0 1-1,-1-1 0,1 0 1,0 0-1,-1 1 1,1-1-1,0 0 0,0 0 1,-1 1-1,1-1 1,0 0-1,0 1 0,0-1 1,-1 0-1,1 1 1,0-1-1,0 0 0,0 1 1,0-1-1,0 0 1,0 1-1,0-1 0,0 1 1,0 0-1,0-1 10,1-1 0,-1 1 0,1 0 1,0 0-1,-1 0 0,1 0 0,-1 0 0,1 0 0,0-1 0,-1 1 0,1 0 0,-1-1 0,1 1 0,-1 0 0,1-1 0,-1 1 0,1-1 0,170-120 2513,-170 120-2604,14-7 56,-14 7-54,-1 1 0,1 0 0,-1 0 0,1-1 0,-1 1 0,1 0 0,-1 0 0,1 0 0,0 0 0,-1 0 0,1 0 0,0 0 0,-1 0 0,1 0 0,-1 0 0,1 0 0,0 0 0,-1 0 0,1 0 0,-1 0 0,1 1 0,-1-1 0,2 1 0,-4 6-1127,-12 14-2127,-6 4-3218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22.0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1 109 13034,'0'0'3866,"18"-17"-3095,58-50-160,-48 45-349,-27 22-252,-1-1 1,1 1-1,0-1 1,0 1-1,0 0 1,0 0 0,-1-1-1,1 1 1,0 0-1,0 0 1,0 0-1,0 0 1,1 0-1,3 0 5,-5 1-2,0-1 0,1 0 0,-1 0 0,0 0 0,1 0 0,-1 0 0,0 0 0,1 0 0,-1 1 0,0-1 0,0 0 0,1 0 0,-1 1 0,0-1 0,0 0 0,1 0 0,-1 1 0,0-1 1,0 0-1,0 0 0,0 1 0,1-1 0,-1 0 0,0 1 0,0-1 0,0 0 0,0 1 0,0-1 0,0 0 0,0 1 0,0-1 0,0 1 0,0 15 470,0-9-293,0 4-81,-1 0-1,-1 0 1,1 0-1,-2 0 1,1 0-1,-5 11 0,-30 58 7,13-29 327,22-47-362,1-3-47,0 0 0,1 0 0,-1 0 0,1 1 0,0-1 0,-1 0 0,1 1 0,0-1 0,0 0 0,-1 2 0,1-2 22,2-1 25,9 0 203,-1-1 0,1-1 0,-1 0 1,0 0-1,0-1 0,17-6 0,58-33 1156,-31 15-506,-46 22-829,-6 4-70,0-1-1,0 1 0,0 0 0,1 0 0,-1 0 1,0 0-1,1 1 0,-1-1 0,1 1 0,-1-1 1,6 1-1,-14 4-183,-62 46-4279,23-21-5246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31.78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1 244 16507,'0'0'4082,"22"-8"-3420,75-30-228,-80 30-342,0 0 0,-1-1 0,23-16 0,-12 6-54,-25 18-40,0-1 1,0 1 0,1 0-1,-1 0 1,0 0 0,0 0-1,1 0 1,-1 0 0,0 1-1,1-1 1,-1 1 0,3-1-1,-4 1 1,-1 0 0,0 0 0,0 0 0,0 0 0,1 0-1,-1 0 1,0 0 0,0 0 0,0 0 0,1 0 0,-1 0-1,0 0 1,0 0 0,0 1 0,0-1 0,1 0 0,-1 0-1,0 0 1,0 0 0,0 0 0,0 0 0,1 0 0,-1 0-1,0 1 1,0-1 0,0 0 0,0 0 0,0 0 0,0 0-1,1 1 1,-1-1 0,0 3 10,1-1 0,-1 1 0,0-1 0,1 1 0,-1 0 0,-1-1 0,1 1 0,0 0 0,-1-1 0,1 1 0,-1-1 0,-1 4 0,-15 33 189,11-25-146,-133 347-1412,130-336 1211,6-20 132,1 0 0,0 1-1,1-1 1,-1 1 0,1 0 0,-1 9-1,2-15 41,0 1-1,0 0 1,0-1 0,1 1-1,-1-1 1,0 1-1,0-1 1,1 1-1,-1-1 1,0 1 0,1-1-1,-1 1 1,1-1-1,-1 1 1,0-1-1,1 0 1,-1 1 0,1-1-1,-1 1 1,1-1-1,-1 0 1,1 0-1,0 1 1,-1-1 0,1 0-1,-1 0 1,1 0-1,0 0 1,-1 0-1,1 0 1,-1 0 0,2 0-1,24 0 431,-19 0-309,15-1 163,0-1 0,0-1 0,0-1 0,-1-1 0,42-16 0,-53 18-224,0 0 1,17-2-1,11-3 171,-21 3-126,-10 3-19,0 0 0,0 0 0,0 0 0,-1-1-1,1 0 1,-1 0 0,1-1 0,-1 0 0,0 0 0,0 0 0,9-10 0,-4 2 32,0-2 0,-1 0 0,0 0 0,-1 0 0,9-19 0,-3-1-148,15-53 1,-24 67-155,-2 1 0,0-2 0,-2 1 0,1-28 0,-3 48 159,0-21-453,-3-23 0,2 37 138,0 0 0,-1 0 0,0 0 0,0 0-1,-1 0 1,-5-11 0,-18-22-4319,-1 8-4903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22.9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9538,'0'0'15091,"68"89"-13627,-48-55-352,1 1-240,0-6-367,-5-4-289,-1-15-216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32.0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1 281 5297,'0'0'15966,"8"0"-15950,0 0 35,0 0-1,0 0 1,0-1 0,0-1 0,-1 1 0,1-1 0,0 0 0,-1-1 0,1 0 0,8-4 0,156-97 882,-34 18-749,-45 33-176,-90 51-23,0 0-1,1 0 1,-1 0 0,1 0 0,0 1-1,-1 0 1,1-1 0,0 1 0,0 1-1,5-1 1,-7 1-584,-9 4-286,-75 51-4076,31-21-316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32.4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58 0 12002,'0'0'6237,"15"2"-6244,46 6 10,-59-8-3,0 1 0,1-1 0,-1 0 0,0 1 0,0 0 0,1 0 0,-1 0 0,0 0 0,0 0 0,0 0 0,0 0 0,0 0 0,2 3 0,2 1 0,-3-3-22,1 0-1,-1 0 1,0 1 0,0 0-1,0-1 1,-1 1 0,1 0 0,-1 0-1,1 0 1,-1 1 0,0-1-1,0 0 1,-1 1 0,1 0-1,-1-1 1,1 1 0,-1 0-1,0 0 1,-1-1 0,1 1 0,-1 0-1,0 0 1,0 4 0,0 10 13,-2 0 0,0-1 0,-9 33 0,7-36 25,-28 135 238,-13 51 277,28-136-334,-28 65 1,40-115-133,-1-1 1,0 0-1,-1 0 0,-15 19 1,22-31-65,-6 4 35,6-5-38,0 0-1,0 0 1,0 0 0,-1 0-1,1 0 1,0 0-1,0 0 1,0 0 0,-1 0-1,1 0 1,0 0 0,0-1-1,0 1 1,0 0-1,-1 0 1,1 0 0,0 0-1,0 0 1,0 0-1,0 0 1,0-1 0,-1 1-1,1 0 1,0 0 0,0 0-1,0 0 1,0-1-1,0 1 1,0 0 0,0 0-1,0 0 1,0 0-1,0-1 1,0 1 0,0 0-1,0 0 1,0 0 0,0-1-1,0 1 1,0 0-1,0 0 1,0 0 0,0 0-1,0-1 1,0 1-1,-1-58-2162,1 33 148,0-28-4290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32.8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16523,'0'0'3025,"125"68"-2121,-89-38 248,-5-5-408,-5-1-520,-5-9-96,-10-5-128,-6-5 0,-5 0-328,-16-5-512,-10 5-832,-10-5-9891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33.1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19436,'0'0'2672,"114"55"-2432,-88-41-240,1-4-24,4-10-1168,0 0-2625,-10-5-4673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33.6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47 114 16147,'0'0'3353,"22"-12"-2358,71-41-546,-80 45-427,1 0 0,0 1 0,0 0 0,0 2 0,20-6 0,-13 9-22,-20 5-7,-1 6-3,0-1 0,-1 1-1,1 0 1,-2-1-1,1 1 1,-1-1 0,-1 0-1,-5 14 1,-1-1-30,-23 52-143,28-63 143,1 0 0,1 0 0,0 0 0,0 0 0,0 19 0,2-25 65,1 1 0,0-1 0,0 0-1,0 1 1,1-1 0,-1 0 0,1 0-1,0 0 1,1 0 0,3 6 0,-3-6 33,0 1 1,0-1 0,-1 1 0,0 0 0,0 0-1,0 0 1,2 8 0,-4-6-44,1-1 0,-1 1 0,0 0 0,0-1-1,0 1 1,-1-1 0,0 1 0,-1 0 0,1-1 0,-1 0 0,-1 1 0,1-1 0,-6 9 0,3-7-66,0-1 0,-1 1 1,0-1-1,-1-1 1,1 1-1,-1-1 0,0-1 1,-1 1-1,-10 6 1,12-9-200,-1 1 1,1-1-1,-1 0 1,0-1-1,1 1 0,-1-1 1,0-1-1,0 1 1,0-1-1,-14 0 1,19-1 129,0 0 0,0 0 0,-1-1 0,1 1 0,0-1 0,0 1 0,0-1 1,0 0-1,0 0 0,0 0 0,0 0 0,0 0 0,0 0 0,1 0 0,-1-1 0,0 1 0,1-1 0,-1 1 1,1-1-1,-1 1 0,1-1 0,0 0 0,0 0 0,0 0 0,-2-3 0,-1-5-292,1-1-1,0 1 0,0-1 0,-1-12 1,0 2 221,0-9 630,3 16 5334,1 15-5700,0 0-1,1 0 1,-1 0-1,0 0 0,1 1 1,-1-1-1,1 0 0,0 0 1,-1 0-1,1 0 0,1 1 1,2 6 245,12 27 229,-3 1 0,-1 1 0,-1 0 0,-2 0-1,7 68 1,-5 193-308,-10-288-383,-1-10 136,0 0-1,0 0 1,0 0-1,0 0 1,0 0-1,0 0 1,0 0-1,0 0 1,0 0-1,0 0 1,0 0-1,0 0 1,0 0 0,0 0-1,0 1 1,0-1-1,0 0 1,1 0-1,-1 0 1,0 0-1,0 0 1,0 0-1,0 0 1,0 0-1,0 0 1,0 0-1,0 0 1,0 0-1,0 0 1,0 0-1,0 0 1,0 0-1,0 0 1,0 0-1,1 0 1,-1 0 0,0 0-1,0 0 1,0 0-1,0 0 1,0 0-1,0 0 1,0 0-1,0 0 1,0 0-1,0 0 1,0 0-1,0 0 1,0 0-1,0 0 1,1 0-1,-1 0 1,0 0-1,0 0 1,0 0-1,0 0 1,1-3-155,1 0 0,-1 0 0,0 0 0,0 0 0,0 0 0,1-6 0,28-144-5511,-25 126 3635,15-74-7793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34.1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11738,'0'0'7854,"2"25"-7447,-1-4-245,7 154 1348,-8 143-416,0-316-1172,0-5-161,10-187-3137,-4 146 2539,1 0-1,18-55 0,-20 84 936,1 1 0,14-27-1,-19 38-23,1 1-1,0 0 0,0-1 0,0 1 1,0 0-1,0 0 0,1 0 0,-1 1 1,0-1-1,1 0 0,-1 1 1,1 0-1,0-1 0,0 1 0,5-1 1,-6 1-38,-1 1 1,1-1 0,0 1 0,0 0-1,0 0 1,-1 0 0,1 0 0,0 0 0,0 0-1,0 1 1,-1-1 0,1 1 0,0-1-1,0 1 1,-1-1 0,1 1 0,0 0-1,-1 0 1,1 0 0,-1 0 0,1 0 0,-1 0-1,0 0 1,1 1 0,-1-1 0,1 2-1,3 5 130,0 0 0,-1 0 1,0 1-1,-1 0 0,0-1 0,0 1 0,-1 0 0,2 12 0,4 79 692,-8-88-801,1 5 29,1 33 139,-1 0 1,-9 65-1,7-111-201,1 0-9,-1 1-1,0 0 0,0 0 0,-4 7 0,5-12-2,0 1 1,0-1 0,0 1-1,-1-1 1,1 1 0,0-1 0,-1 1-1,1-1 1,0 1 0,-1-1-1,1 0 1,-1 1 0,1-1 0,-1 1-1,1-1 1,-1 0 0,1 0-1,-1 1 1,1-1 0,-1 0-1,1 0 1,-1 1 0,0-1 0,1 0-1,-1 0 1,1 0 0,-1 0-1,1 0 1,-1 0 0,0 0-1,1 0 1,-1 0 0,1 0 0,-1 0-1,1-1 1,-1 1 0,0 0-1,1 0 1,-1-1 0,1 1 0,-1 0-1,1 0 1,-1-1 0,1 1-1,-1-1 1,-2-2 11,1 0 0,-1 0 1,1 0-1,0 0 0,0 0 0,1 0 0,-1 0 1,1-1-1,-1 1 0,1-1 0,0 1 1,-1-8-1,0 5-11,-3-19-11,0 0 1,-2-49-1,9-54-277,-2 124 188,0-4 19,0 0 0,1 0 0,0 0 0,1 0-1,3-13 1,-4 19-91,0 0 0,0 1 0,0-1 0,0 0 0,0 1 0,0-1 0,0 0 0,1 1-1,-1-1 1,1 1 0,-1 0 0,1 0 0,-1-1 0,1 1 0,0 0 0,0 0 0,-1 0 0,1 1 0,0-1 0,0 0-1,0 1 1,0-1 0,0 1 0,0 0 0,0 0 0,0-1 0,3 2 0,11-1-3744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34.7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14979,'0'0'5360,"2"16"-4830,-1-10-468,4 25 265,2 59-1,-12 66 38,5-152-364,2 6 0,-2-10 0,1 0 0,0 1 1,-1-1-1,1 0 1,-1 1-1,1-1 0,0 0 1,0 0-1,-1 0 1,1 0-1,0 1 1,-1-1-1,1 0 0,0 0 1,-1 0-1,2-1 1,8 1 61,-1-1 0,1 0 1,-1-1-1,0 0 0,1-1 1,-1 0-1,0 0 0,9-6 0,69-42 351,-83 48-416,139-93 186,-121 81-211,-14 13-178,-6 7-212,-9 12-950,-22 20-3032,-11 7-6647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35.1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0 14899,'0'0'2452,"3"26"-2281,-2-14-132,11 183 763,-33 288 2831,18-440-3585,1-26-651,2-54-515,0 5 271,2-100-4553,6 44-3139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35.4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13634,'0'0'3748,"14"2"-3191,-5-1-401,-4-1-63,0 0 1,0 1 0,0 0 0,0 0-1,0 0 1,5 3 0,-7-3-53,-1 0 1,0 1-1,0-1 1,0 0-1,-1 1 1,1-1-1,0 1 1,0 0-1,-1 0 0,1-1 1,-1 1-1,1 0 1,-1 0-1,0 0 1,0 1-1,0-1 1,0 0-1,0 0 1,0 4-1,12 53 271,-3 1 0,3 68 0,-7 121 603,-6-246-900,0 13 101,0 1 0,-1-1 0,-1 0 0,-6 27-1,8-42-104,0 0-1,0 0 0,-1 0 1,1 0-1,0 0 1,-1 0-1,1 0 0,-1 0 1,0-1-1,1 1 0,-2 1 1,-3-3-98,-2-11-387,-27-99-6492,19 44-176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32.39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8129,'0'0'13308,"0"2"-12284,1 26 48,10 51-1,-2-23-882,-8-29-2250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35.8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17 508 16843,'0'0'1662,"-2"20"-1208,-11 126-612,12-88-285,1-58 396,0 1 1,0-1-1,0 1 0,0-1 1,0 1-1,0-1 0,0 1 1,0-1-1,0 0 0,1 1 1,-1-1-1,0 1 1,0-1-1,0 1 0,1-1 1,-1 0-1,0 1 0,0-1 1,1 1-1,-1-1 0,0 0 1,1 1-1,-1-1 1,1 0-1,-1 0 0,0 1 1,1-1-1,-1 0 0,1 0 1,-1 1-1,0-1 1,1 0-1,-1 0 0,1 0 1,-1 0-1,1 0 0,-1 0 1,1 0-1,-1 0 0,1 0 1,-1 0-1,1 0 1,-1 0-1,1 0 0,-1 0 1,1 0-1,-1-1 0,0 1 1,2 0-1,1-2-104,1 1 0,0-1 0,-1 0-1,1 0 1,4-4 0,10-8-28,-2-2-1,16-17 1,-4 2 169,95-99 672,100-99 1151,-199 209-1519,-20 16-211,1 0 1,0 1-1,-1-2 0,0 1 1,0 0-1,0-1 1,4-7-1,-7 11-9,-1 1 1,1-1-1,-1 0 0,0 0 1,0 0-1,1 0 0,-1 0 0,0 0 1,0 0-1,0 1 0,0-1 1,0 0-1,0 0 0,0 0 1,0 0-1,-1 0 0,1 0 1,0 0-1,0 0 0,-1 1 1,1-1-1,-1 0 0,0-1 0,-14-14 207,11 12-428,-15-15-2382,-19-24 0,-12-26-9230,46 63 11345,-13-18-540,6 16 3695,11 7-2296,-1 1-1,0 0 1,1 0 0,-1-1 0,0 1 0,1 0-1,-1 0 1,0 0 0,1 0 0,-1 0 0,0 0-1,0 0 1,1 0 0,-1 0 0,-1 1 0,1-1-374,0 1 1,0 0-1,0 0 1,0-1-1,0 1 1,0 0-1,1 0 1,-1 0-1,0 0 1,0 0-1,1 0 1,-1 1-1,1-1 1,-1 0-1,1 0 1,-1 0-1,1 0 1,0 1-1,-1-1 1,1 0-1,0 0 1,0 1-1,0-1 1,0 2-1,0 1 26,-1 1-69,-8 54 1050,-2 79 1,12-36 342,-1-98-1320,0 0 0,0 0 0,1 0 0,0 0 0,-1-1 0,1 1-1,1 0 1,-1 0 0,1-1 0,-1 1 0,1-1 0,0 1 0,0-1 0,1 0 0,-1 0 0,1 0 0,-1 0 0,1 0-1,0-1 1,0 1 0,0-1 0,1 1 0,-1-1 0,0 0 0,1-1 0,-1 1 0,1-1 0,0 1 0,0-1 0,-1 0-1,1 0 1,0-1 0,0 1 0,0-1 0,4 0 0,10 0 336,30-1 283,-38-3-673,-10 4-47,0 0 0,0 0-1,0 0 1,0 0 0,0 0 0,1 0 0,-1 0-1,0 0 1,0 0 0,0-1 0,0 1-1,0 0 1,0 0 0,0 0 0,0 0 0,0 0-1,0 0 1,0 0 0,0 0 0,0 0 0,0 0-1,0-1 1,0 1 0,0 0 0,0 0 0,0 0-1,0 0 1,0 0 0,0 0 0,0 0 0,0 0-1,0-1 1,0 1 0,0 0 0,0 0-1,0 0 1,0 0 0,0 0 0,0 0 0,0 0-1,0 0 1,0 0 0,0 0 0,0-1 0,-1 1-1,1 0 1,0 0 0,0 0 0,0 0 0,0 0-1,-10-1-912,-10 1-2764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36.1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1 129 15667,'0'0'4489,"135"-69"-3785,-98 49 32,-11 5-432,-5 1-304,-11 9-112,-10 0-1112,-16 5-3001,-15 0-1064,5 0-5625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36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 0 12802,'0'0'2202,"-1"21"-1940,-3 11-105,-6 93 932,9 63 1280,2-108-1869,-2-73-405,2 0 0,-1 0 0,1 0 0,0 0 0,0 0 0,1 0-1,0 0 1,4 9 0,-5-13 5,1 0 0,0 0 0,0 0 0,0-1 0,0 1 0,1 0 0,-1-1-1,1 0 1,0 1 0,-1-1 0,1 0 0,0 0 0,0-1 0,0 1 0,1-1 0,-1 1 0,0-1-1,6 1 1,9 1 358,-1 0 0,1-2-1,0 0 1,21-2 0,-5 0 36,-18 1-384,-1-1-1,0-1 1,0-1 0,0 0 0,21-7 0,-6-1 124,42-23 1,-66 31-201,-1 0 1,1 0 0,-1 0 0,0-1 0,0 0-1,-1 0 1,1 0 0,-1-1 0,6-7 0,-7 7-28,0 1 0,-1-1 0,0 1-1,0-1 1,-1 0 0,1 1 0,-1-1 0,0 0 0,0 0 0,-1 0 0,0 0 0,1 0 0,-2-7 0,-1-8-580,-1-1 0,-1 1 0,0 0 1,-9-22-1,-12-26-5145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39.7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246 178 15483,'0'0'2324,"0"-4"-2108,0-21 709,-1 25-922,1-1 0,-1 1 0,1-1 0,-1 1 0,1 0 0,-1-1 0,0 1 0,1 0 0,-1-1 0,1 1 0,-1 0 0,0 0 0,1 0 0,-1-1 0,-1 1 0,2 0-4,-4 0-59,1-1 1,0 1 0,0 0-1,-1 0 1,1 0 0,0 1 0,0-1-1,0 1 1,-1 0 0,1-1-1,0 1 1,0 1 0,0-1 0,0 0-1,0 1 1,1 0 0,-1-1-1,-4 5 1,-1 1-35,1 1-1,0-1 1,0 2 0,-9 13-1,1 2 102,1 0 0,1 1-1,-18 49 1,18-32 326,-16 76 1,24-85-1,1-1 1,2 0 0,1 1 0,4 33 0,-3-61-288,1 1 0,0 0 1,0-1-1,1 1 0,-1-1 0,1 1 1,1-1-1,-1 0 0,1 0 1,0 0-1,0 0 0,0-1 0,1 1 1,-1-1-1,8 7 0,-7-7 21,0-2-1,0 1 1,0 0-1,1-1 0,-1 0 1,1 0-1,-1 0 1,1-1-1,0 1 1,0-1-1,0 0 0,-1 0 1,1-1-1,0 0 1,0 0-1,0 0 1,0 0-1,8-2 0,-7 1-16,0-1-1,0 0 0,1 0 1,-1-1-1,-1 0 0,1 0 1,0 0-1,-1-1 0,9-6 1,3-5 71,21-25 1,-30 31-95,66-79-63,86-132 0,-107 133-1142,59-131 0,-85 150 1146,-26 66 811,-3 5-548,-4 6-250,1 0 1,0 1-1,1-1 0,0 1 1,1 0-1,-4 20 1,2-11 14,-9 37 189,3 1 1,3 1-1,2 0 0,3 0 0,4 61 0,-1-108-137,1-1-1,0 1 1,1-1-1,1 1 1,-1-1 0,8 16-1,-9-23-36,0-1 0,0 1 0,0 0 0,1-1 1,0 1-1,-1-1 0,1 0 0,0 1 0,0-1 0,0 0 0,1 0 0,-1 0 0,0-1 0,1 1 0,-1 0 1,1-1-1,-1 0 0,1 1 0,0-1 0,0 0 0,0 0 0,-1-1 0,1 1 0,0-1 0,0 1 0,0-1 1,0 0-1,3 0 0,-2-1 2,-1 1 0,1-1 0,-1 0 0,0 0 0,1 0 0,-1 0 0,0-1 0,0 0 0,0 1 0,0-1 0,0 0 0,0 0 0,-1 0 0,1-1 1,3-4-1,2-3 37,0 0 0,12-23 0,-16 25-25,11-18-1,-2-1 0,0 0 0,-2-1 1,-2-1-1,0 0 0,-2 0 1,-1 0-1,-1-1 0,1-59 0,-6 64 0,1-1 3,-6-49 0,3 66-17,0 0-1,0 0 1,-1 0-1,0 0 1,0 1-1,-1-1 1,0 1-1,-1 0 1,-5-8-1,5 9-3,0 1-1,-11-11 0,14 15-15,1 1 0,-1-1 0,0 1 0,0 0 0,0 0 0,0-1 0,-1 1 0,1 1 0,0-1 1,0 0-1,-1 0 0,1 1 0,0-1 0,-5 1 0,6 0-71,0-1-1,0 1 1,1 0 0,-1 0 0,0 0 0,0 0 0,0 0-1,0 1 1,1-1 0,-1 0 0,0 0 0,0 0-1,0 1 1,1-1 0,-1 1 0,0-1 0,0 0 0,1 1-1,-1-1 1,0 1 0,1-1 0,-1 1 0,0 1-1,0 0-156,1-1-1,-1 1 1,1 0-1,0 0 0,0-1 1,0 1-1,0 0 1,0 0-1,0 0 0,1 1 1,4 17-3299,5-4-3277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40.1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13946,'0'0'6883,"15"0"-6185,110 0-269,-124 0-428,1 0-1,-1 0 1,1 0 0,-1 0-1,1 0 1,-1 0 0,1 1-1,0-1 1,-1 0 0,1 1 0,-1 0-1,0-1 1,1 1 0,-1 0-1,1-1 1,-1 1 0,0 0-1,0 0 1,1 0 0,-1 0-1,0 0 1,0 0 0,0 1-1,0-1 1,0 0 0,0 0 0,-1 1-1,1-1 1,0 1 0,-1-1-1,1 1 1,-1-1 0,1 1-1,-1 1 1,2 4 44,-2 0 0,1 1 0,-1-1 0,0 10 0,-1 2 77,0-2-70,0 0 0,-1 0-1,-1 0 1,-10 32 0,-31 65 19,20-53-77,8-27-5,12-26 5,0-1 1,1 1-1,-1 1 0,2-1 1,-1 0-1,1 1 1,0-1-1,0 12 0,2-19 12,0-1-1,0 1 1,0-1-1,0 1 1,0-1-1,1 1 1,-1-1-1,0 0 1,0 1-1,0-1 1,1 1-1,-1-1 1,0 0-1,0 1 1,1-1-1,-1 1 0,0-1 1,1 0-1,-1 0 1,1 1-1,-1-1 1,0 0-1,1 0 1,-1 1-1,1-1 1,-1 0-1,1 0 1,-1 0-1,1 0 1,-1 0-1,0 1 1,1-1-1,0 0 1,21 0 544,-13-1-286,1 1-85,-1-1 1,0-1-1,0 0 0,0 0 0,0 0 1,0-1-1,0-1 0,12-6 1,66-42 284,-66 37-443,-9 8-177,-9 6-150,1-1 0,-1 0-1,0 0 1,0 0 0,0-1 0,0 1 0,0-1 0,0 1 0,4-7 0,-6 4-3547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41.0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0 204 16891,'0'0'4549,"26"-4"-4113,88-14-97,-100 15-308,0-1 1,-1-1 0,1 0 0,-1-1 0,0 0-1,22-15 1,-16 9-12,36-22 20,88-48-80,-130 78-311,-13 5 337,0-1-1,0 0 1,1 0 0,-1 0-1,0 0 1,0 0-1,0 0 1,0 1 0,0-1-1,0 0 1,0 0-1,0 0 1,0 0 0,0 0-1,0 1 1,0-1-1,0 0 1,0 0 0,0 0-1,0 0 1,0 1-1,0-1 1,0 0 0,0 0-1,0 0 1,0 0-1,0 0 1,0 1 0,0-1-1,0 0 1,0 0 0,0 0-1,0 0 1,0 0-1,0 1 1,-1-1 0,1 0-1,0 0 1,0 0-1,-17 21-963,13-16 947,-34 42-600,20-26 322,1 1 0,-15 26 0,18-24 236,0-1 50,0 1-1,-11 31 1,-55 187-21,-55 118 581,125-337-462,-5 6-55,15-28-235,-1-8-207,3-8-1399,0-1 0,0 0 0,7-19 0,3-13-8674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41.4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9818,'0'0'6224,"1"14"-6054,1 0-104,2 12 184,-1 38 0,-3 269 3316,9-349-5987,34-88-2291,-22 54-1594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41.7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10202,'0'0'12242,"109"93"-12146,-109-78-96,0-5-464,0 0-800,-26-1-961,0-4-3864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42.0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147 1 11930,'0'0'4949,"4"22"-4865,15 70 48,-17-85-123,1 0 1,-1 1-1,1-1 1,0 0-1,1-1 1,0 1-1,5 8 1,-7-14-4,0 1 0,-1 0 0,1 0 0,-1 0 0,0 0 0,0 0 0,0 0 1,0 1-1,0-1 0,0 0 0,0 0 0,-1 1 0,1-1 0,-1 0 0,0 1 0,0-1 0,0 1 0,0-1 0,0 1 1,0-1-1,0 0 0,-1 1 0,1-1 0,-2 3 0,1-3-10,0 0-1,0-1 1,0 1 0,0 0-1,0-1 1,0 1 0,-1 0 0,1-1-1,-1 0 1,1 1 0,-1-1-1,1 0 1,-1 0 0,0 0-1,-2 1 1,-30 11-93,26-11 86,-12 4 372,0-2 1,-1 0-1,1-1 1,-1-1-1,-23-1 2405,47-1-2697,73 0 187,200 5 341,-193 0-236,53 4 570,111 20 82,-114-13-971,-47-7-1935,-79-6-322,-10 0 487,-10 1-1012,-7-3-2950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42.4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18980,'0'0'5641,"73"84"-5641,-47-65-24,11 1-712,-1-10-1121,-10-10-3720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33.22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57 18059,'0'0'3936,"19"-4"-3650,61-16-116,-29 3-61,-45 14-103,0 1 0,1-1 0,-1 2 0,0-1 0,12-1 0,-13 3-12,17-1-53,-21 1 51,-1 0-1,1 0 1,0 0 0,-1 0-1,1 1 1,0-1 0,-1 0-1,1 0 1,0 1 0,-1-1-1,1 0 1,-1 1-1,1-1 1,-1 1 0,1-1-1,-1 1 1,1-1 0,-1 1-1,1-1 1,-1 1 0,0-1-1,1 1 1,-1 0 0,0-1-1,1 1 1,-1-1-1,0 1 1,0 0 0,0-1-1,1 2 1,-1 5-8,1 1 0,-1-1 0,-1 0-1,1 1 1,-1-1 0,0 1 0,-1-1 0,-2 7 0,-4 8 32,-13 26 1,13-32-7,1 1 1,0 0 0,-7 29 0,13-43-19,1 1 1,-1-1 0,1 0 0,0 1 0,0-1 0,1 7-1,-1-9 6,0 1-1,1-1 0,-1 0 0,1 1 1,0-1-1,-1 0 0,1 1 0,0-1 1,0 0-1,0 0 0,0 0 0,0 0 1,0 0-1,0 0 0,0 0 0,0 0 1,1 0-1,0 0 0,28 15 18,-19-11-8,-1 0 0,0 1 0,0 0 0,12 11 1,-19-14 1,-1 0 1,0-1 0,0 1-1,-1 0 1,1 0 0,0 0-1,-1 1 1,0-1 0,0 0-1,0 0 1,0 1 0,0-1-1,-1 1 1,0-1 0,1 1 0,-1-1-1,-1 0 1,1 6 0,-1 0 59,-1 0 0,0 0 1,0 0-1,-1 0 0,-5 12 1,3-10-35,0-1 1,-1 0-1,0-1 1,-8 12-1,12-19-54,-1 1 0,1 0 0,-1-1 0,1 1 0,-1-1 0,0 0-1,0 1 1,0-1 0,0-1 0,0 1 0,-1 0 0,1-1 0,-1 0 0,1 0 0,0 0 0,-1 0 0,0 0-1,-3 0 1,4-2-140,1 1 1,-1-1-1,0 1 0,1-1 0,-1 0 0,1 0 0,0 0 0,-1 0 0,1 0 1,0-1-1,0 1 0,-1-1 0,1 1 0,0-1 0,1 0 0,-1 0 0,0 0 1,0 0-1,-2-4 0,-17-23-4466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42.8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0 193 10242,'0'0'8970,"131"-5"-7114,-69-10-272,16-5-335,-5-9-401,0 4-560,-10-9-168,-11 9 48,-16 5-168,-15 6-80,-10 9-240,-27 5-624,-15 19-761,-16 11-6152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43.2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279 1 15139,'0'0'1796,"1"23"-1540,1-3-157,1 14 195,-1 0-1,-2 1 1,-7 60-1,-17 14 525,20-90-679,-146 521 2951,114-418-2478,9-43-424,15-46-288,-11 50 0,20-70-1788,4-27-2154,-1-2 750,0-22-6493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43.5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272 1 15211,'0'0'4137,"-16"113"-3313,-5-69-328,-5 0-256,-5 6-240,0-11-8,-26 10-1016,10-9-2737,5-16-4033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43.9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1 173 13706,'0'0'8514,"93"143"-7257,-77-94-505,-6 1-576,1-6-128,5-15-48,-11-4-880,-5-20-649</inkml:trace>
  <inkml:trace contextRef="#ctx0" brushRef="#br0" timeOffset="1">84 134 16971,'0'0'1717,"24"-7"-1414,166-51 14,-166 50-159,113-33 482,-112 35-489,0 1 0,0 2 0,40-2-1,-52 4-59,21 1 235,-33 0-296,1 0-1,-1 1 0,0-1 1,1 0-1,-1 1 0,1-1 1,-1 1-1,0-1 0,0 1 1,1-1-1,-1 1 1,0 0-1,0 0 0,0-1 1,1 1-1,-1 0 0,0 0 1,1 2-1,0 1 68,-1 0-1,0-1 1,0 1-1,0 0 1,0-1-1,0 1 1,-1 0-1,0 0 1,0 4-1,0 2 152,0 0 1,-3 15-1,0-14-173,-1-1 0,1 1 0,-2 0-1,1-1 1,-2 0 0,1 0 0,-8 9-1,-1 1-98,-2-1-1,-18 19 0,25-29-224,1-2-1,-1 1 1,0-1 0,-1-1-1,0 1 1,0-2-1,-15 7 1,11-6-908,-1-2 0,0 0 1,-1 0-1,-26 2 0,-6-5-4180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44.4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18403,'0'0'2504,"20"2"-2460,64 4 149,4 2 10,-87-8-226,0 0 0,-1 0 1,1 0-1,0 0 0,0 1 0,0-1 1,-1 0-1,1 1 0,0-1 0,0 1 1,-1-1-1,1 0 0,0 1 1,-1 0-1,1-1 0,0 1 0,-1-1 1,1 1-1,-1 0 0,1-1 1,-1 1-1,1 0 0,-1 0 0,0 0 1,1-1-1,-1 1 0,0 0 1,0 0-1,1 0 0,-1-1 0,0 1 1,0 0-1,0 0 0,0 0 1,0 0-1,0 0 0,0-1 0,-1 1 1,1 0-1,0 0 0,0 0 1,-1 0-1,1-1 0,0 1 0,-1 0 1,1 0-1,-1-1 0,1 1 0,-1 0 1,0 0-1,-4 5-20,0-1 0,0 1 0,-1-1 1,-6 5-1,-5 4-79,-110 96-342,106-94 483,20-16 63,5 0 49,3 0 96,0-1-1,0 0 1,0 0 0,1-1 0,10-4-1,38-17 557,-24 8-635,13-5-63,-24 10-120,0 1-1,0 0 1,26-5 0,-16 12-1824,-34 8-1497,1-4 2987,-1 1 0,0 0 1,0-1-1,0 0 0,0 1 1,0-1-1,-1-1 0,1 1 0,-1 0 1,1-1-1,-1 0 0,0 1 1,1-2-1,-1 1 0,0 0 1,0-1-1,-6 1 0,9-1 1079,1 45 5344,2 7-4151,1 67-1126,-3-51-170,-1 85 980,0-136-1402,-1 1 1,-1-1-1,-1 1 0,0-1 0,-12 29 0,15-46-198,1 1-1,0 0 1,-1 0 0,1-1-1,0 1 1,-1-1-1,1 1 1,-1 0 0,1-1-1,-1 1 1,1-1 0,-1 1-1,1-1 1,-1 1 0,0-1-1,1 0 1,-1 1 0,1-1-1,-1 0 1,0 1-1,0-1 1,1 0 0,-1 0-1,0 1 1,1-1 0,-1 0-1,0 0 1,0 0 0,1 0-1,-1 0 1,0 0-1,0 0 1,1-1 0,-1 1-1,0 0 1,0 0 0,1-1-1,-1 1 1,0 0 0,1 0-1,-1-1 1,1 1-1,-1-1 1,0 1 0,1-1-1,-1 1 1,0-1 0,-9-9-1914,-1 0 1,2 0 0,-15-20-1,-2-4-8030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44.8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9554,'0'0'8980,"0"21"-7559,0 91-111,0-111-1308,0-1 0,0 1 0,0 0 0,0-1 0,0 1-1,0-1 1,0 1 0,0 0 0,0-1 0,1 1 0,-1-1-1,0 1 1,0-1 0,0 1 0,1 0 0,-1-1 0,0 1-1,1-1 1,-1 1 0,0-1 0,1 0 0,0 2 0,15-1-222,-8-1 123,5 0 7,15 0-16,0-1 1,37-5 0,80-30 103,-92 23 62,114-19 1876,-143 31-1353,-23 1-361,-7 0-126,-61 5-3316,30-5-4302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46.1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120 1 14307,'0'0'5666,"-6"23"-5503,1-4-135,-41 126 283,-7-4-85,43-125-256,23-19-777,10-12 832,-1-1 0,-1-1 0,32-32 1,-38 35 69,24-21 131,2 2 0,54-34 1,-101 75-2611,-8 6 85,-7 2-4019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46.49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14147,'5'10'2200,"-5"0"-1672,0 10-408,6-1 56,-1 1 792,0 0 313,-5-1-593,5-9-408,-5 5-272,5-10-8,1-5-264,14-20-2761,-4-14 1529,5-6-3337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46.8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110 0 15891,'0'0'4508,"-6"26"-4263,-22 84-141,21-86-99,-15 33 0,12-33-34,-20 39-383,29-61 348,0-1-1,0 1 0,0 0 0,1 0 0,-1 0 1,1 0-1,-1 0 0,1 0 0,0 1 0,-1-1 1,1 2-1,12-6-943,0-2 1171,-2-1 0,1 0 0,19-13 0,-7 3 41,10-5-47,-20 10-110,2 2-1,23-12 1,-25 20-80,-22 4-1056,1 1-1,-13 9 1,-5 6-6726</inkml:trace>
  <inkml:trace contextRef="#ctx0" brushRef="#br0" timeOffset="1">47 424 15947,'0'0'5385,"89"19"-5385,-84-19-368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47.3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42 154 11146,'0'0'3736,"18"-7"-2636,55-23-455,-58 24-340,23-15 0,-33 18-254,0-1-1,-1 0 0,1 0 0,-1 0 0,6-7 0,-9 10-109,-1 0 0,1-1 0,0 1 1,0 0-1,0-1 0,-1 1 0,1-1 1,-1 1-1,1-1 0,-1 1 0,0-1 1,1 1-1,-1-1 0,0 0 0,0 1 1,0-1-1,0 1 0,0-1 0,-1 1 1,1-1-1,0 1 0,-1-1 0,1 1 1,-1-1-1,1 1 0,-1-1 0,0 1 1,0 0-1,0-1 0,0 1 0,0 0 1,0 0-1,0-1 0,0 1 0,0 0 1,0 0-1,0 0 0,-1 1 0,1-1 1,-1 0-1,1 0 0,0 1 0,-1-1 0,1 1 1,-2-1-1,0 0 54,1 1 0,0-1-1,0 1 1,-1 0 0,1 0 0,0 0-1,0 0 1,0 1 0,-1-1 0,1 0-1,0 1 1,0-1 0,0 1 0,0 0-1,0 0 1,-1 0 0,2 0 0,-1 0 0,0 0-1,0 1 1,-3 2 0,3-1 210,-1 1 0,1-1 1,0 1-1,1 0 0,-1-1 0,0 1 1,1 0-1,0 0 0,0 0 0,0 0 1,0 7-1,-4 45 407,3-28-556,-7 34 0,6-43-71,-1-1 0,-1-1-1,-1 1 1,-1-1 0,0 0 0,-1 0 0,-1-1-1,0 0 1,-19 23 0,22-32 1010,17-17-348,91-53 913,-28 29-1466,-78 40-685,-1 1 0,0-1 1,-10 9-1,-103 92-5962,57-57 955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33.57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40 16075,'0'0'2774,"8"-8"-2824,25-21 66,-33 29-14,0 0-1,0 0 1,1 0 0,-1-1 0,0 1 0,0 0 0,1 0 0,-1 0 0,0-1 0,0 1-1,1 0 1,-1 0 0,0 0 0,0 0 0,1 0 0,-1 0 0,0 0 0,1 0-1,-1 0 1,0 0 0,1 0 0,-1 0 0,0 0 0,0 0 0,1 0 0,-1 0 0,0 0-1,1 0 1,-1 0 0,0 0 0,0 0 0,1 0 0,-1 1 0,0-1 0,0 0 0,1 0-1,-1 0 1,0 0 0,0 1 0,1-1 0,-1 0 0,0 0 0,0 1 0,0-1-1,0 0 1,1 0 0,-1 1 0,0-1 0,0 0 0,0 0 0,0 1 0,0-1 0,0 0-1,0 1 1,1 18 98,-2-15-90,7 290 593,-1 0 662,-5 31-378,0-325-889,0 1 0,0-1 1,0 0-1,0 1 0,0-1 1,0 0-1,0 1 0,0-1 0,0 0 1,0 1-1,0-1 0,0 0 1,0 1-1,0-1 0,0 0 1,0 1-1,1-1 0,-1 0 0,0 1 1,0-1-1,0 0 0,1 0 1,-1 1-1,0-1 0,0 0 1,1 0-1,-1 1 0,0-1 1,1 0-1,6-3-122,-5 0 102,0 0-1,-1 1 1,1-1 0,-1 0-1,0 0 1,0 0-1,0 0 1,1-5 0,48-172-2365,-27 85-2462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47.6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1 295 11762,'0'0'8410,"167"-64"-7514,-89 25-328,10-5-232,-4-1-104,-6 11-32,-15 4-120,-6 6-72,-21 14-8,-10 5-24,-15 5-488,-16 5-1048,-27 20-241,1-6-3040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48.0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303 0 11330,'0'0'7611,"8"22"-7317,-4-10-210,6 13 222,-2 1 0,-1-1 0,0 1 0,2 33 0,21 376 1922,-30-432-2217,1-1 1,-2 0-1,1 0 0,0 1 0,0-1 0,-1 0 0,1 0 0,-1 1 0,0-1 1,0 0-1,1 0 0,-1 0 0,-1 0 0,1 0 0,-2 3 0,-1-2 16,1-1-1,0 1 1,-1-1-1,0 1 1,1-1 0,-1 0-1,0-1 1,-4 3-1,-7 0-28,0 1-1,0-1 1,0-1-1,0-1 1,-20 1-1,13-2-281,0-2 0,0 0 0,-22-4 0,30 2-427,1-1-1,-22-8 1,34 11 611,-53-19-4678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48.3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18611,'0'0'4986,"83"138"-4434,-52-84-80,1 0-256,-1-4-168,-15-11-48,-6-14-1040,-10-21-3009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3:49.1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100 0 9177,'0'0'5989,"-9"4"-4860,-28 11 119,35-13-1118,-1-1-1,1 1 1,-1 0 0,1 0 0,0 0-1,0 0 1,0 0 0,0 0 0,0 1-1,0-1 1,1 1 0,-1-1 0,1 1-1,0 0 1,0 0 0,0-1-1,-1 5 1,0 1 139,1 1 0,0 0 0,0-1 0,1 11 0,0-13-19,0-2-169,1 0 0,-1 0 0,1-1 1,0 1-1,0 0 0,0 0 0,0-1 0,0 1 0,1-1 0,0 0 0,0 1 0,0-1 0,0 0 0,0 0 0,1 0 0,-1 0 0,1 0 0,0-1 0,0 1 0,0-1 0,0 0 0,0 0 0,5 3 1,-2-3 14,0 1 0,-1-1 0,1 1 0,0-2 0,0 1 0,1-1 0,-1 0 0,0 0 0,0-1 0,1 1 0,-1-1 0,0-1 1,10-1-1,-14 2-78,0-1 1,0 0-1,0 1 1,0-1-1,0 0 1,0 0-1,0 0 1,0-1-1,-1 1 1,1 0-1,0-1 1,-1 1-1,1-1 1,-1 1-1,0-1 0,1 0 1,-1 1-1,0-1 1,0 0-1,0 0 1,0 0-1,-1 0 1,1 0-1,0-3 1,1-4 44,0-1 0,-1 1-1,0 0 1,-1-12 0,0 20-57,0-2-23,0 1 0,0-1 0,0 0 0,0 0 0,0 0 0,-1 0 0,1 0 0,-1 0 0,0 0 0,0 1 0,0-1 0,0 0 0,0 0 0,-1 1 0,1-1 0,-1 1 0,0 0 0,1-1 0,-1 1 0,0 0 0,-1 0 0,1 0 0,0 0 0,-4-2 0,-6-1-740,0 0-1,1 0 1,-2 1 0,1 1-1,0 0 1,-1 1 0,-16-1 0,-28 1-5872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11.1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277 1 11682,'5'0'9738,"-5"2"-9735,0 0-1,0 0 1,0 0 0,0-1-1,0 1 1,-1 0-1,1-1 1,0 1 0,-1 0-1,0 0 1,1-1 0,-1 1-1,0-1 1,0 1 0,-2 2-1,-4 8-33,-91 157-1132,79-137 888,-49 73-1175,52-83 1362,0-1 1,-31 29-1,46-48 383,4-2-177,37-1 567,57-7 0,-20-1-547,122 2 0,-198 7-500,-8 0-1604,-7 0-778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11.4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115 0 13794,'0'0'3068,"0"20"-2927,1 9-39,-2 104 717,-1-105-638,0 1 0,-2-1-1,-1 0 1,-2 0 0,0 0 0,-17 38-1,16-45-195,6-15-65,0 0-1,-1-1 1,1 1 0,-1-1-1,0 0 1,0 1 0,-1-1-1,-4 5 1,7-10-179,0 1-1,0 0 0,0-1 1,0 1-1,0-1 1,0 1-1,-1-1 1,1 0-1,0 1 0,0-1 1,0 0-1,-1 0 1,1 0-1,-2 0 0,-3 0-4511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11.8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261 267 8553,'0'0'6271,"-4"21"-6228,1-9-20,-4 20 151,2 0 0,-2 63 0,7-76-4,-1 6 50,1 1 0,2-1 0,0 0 0,2 0 0,6 26 0,-4-32-52,1 0 1,1 0 0,0 0 0,1-1-1,2 0 1,-1-1 0,2 0 0,16 18 0,-22-29-65,0 0 0,0 0 1,1-1-1,-1 0 0,1 0 1,1 0-1,-1-1 1,1 0-1,-1 0 0,1-1 1,0 0-1,1-1 0,-1 1 1,0-2-1,1 1 1,-1-1-1,1 0 0,-1-1 1,1 0-1,-1-1 1,1 1-1,10-3 0,-7 0-29,-1-1 1,1 0-1,-1 0 0,0-1 0,0-1 0,0 0 1,-1 0-1,13-10 0,3-6 225,43-44 1,-31 26-148,-2-2 1,-2-2 0,52-87-1,-77 114-136,0 0 0,-2-1 0,0 0-1,-1 0 1,0-1 0,2-22-1,-6 33 6,-2-1-1,1 0 0,-1 0 0,0 1 0,-1-1 0,0 0 0,0 0 0,-1 1 0,0-1 0,0 1 0,-1 0 1,0-1-1,-1 1 0,0 1 0,-7-13 0,0 6 61,-1-1 1,-1 1-1,0 1 0,-1 0 1,-1 1-1,-29-19 0,20 16 57,0 2 0,-1 1 0,-53-18 0,62 25-135,-1 0 1,0 1 0,0 1-1,-1 1 1,1 0-1,0 1 1,-1 1 0,1 1-1,-1 0 1,1 2-1,0 0 1,-23 6 0,21-1-154,0 0 0,1 1 1,1 1-1,0 1 1,0 0-1,1 1 1,-21 21-1,-89 102-1690,41-31-917,14-13-1401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17.8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5 231 11210,'0'0'3307,"-1"0"-3187,1 1-1,0-1 1,0 0-1,-1 0 1,1 0-1,0 0 1,0 0-1,0 0 1,-1 0-1,1 0 1,0 1-1,0-1 1,0 0-1,0 0 1,-1 0-1,1 0 1,0 1-1,0-1 0,0 0 1,0 0-1,0 0 1,-1 1-1,1-1 1,0 1-1,7-1 3,6 0 252,0 0-1,0-2 1,0 1 0,0-2 0,-1 0 0,1 0 0,-1-1 0,1-1 0,-1 0 0,15-9 0,77-50 268,-67 40-473,1 1 1,0 2 0,60-23 0,-89 41-173,-5 2-8,0 0 1,0-1-1,0 1 0,0-1 1,0 0-1,-1 0 1,5-3-1,-18 7-446,-66 25-4891,37-13-153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18.2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62 4 11330,'0'0'5052,"5"-1"-5042,-2 1-2,-2-1-4,0 1-1,0-1 1,0 1 0,0 0-1,-1 0 1,1-1-1,0 1 1,0 0 0,0 0-1,0 0 1,0 0-1,0 0 1,0 0-1,0 0 1,0 0 0,0 1-1,0-1 1,0 0-1,0 1 1,-1-1 0,1 0-1,0 1 1,0-1-1,0 1 1,-1-1 0,1 1-1,0 0 1,0-1-1,-1 1 1,1 0-1,1 1 1,-1 2 7,1 0 0,0 0 0,0-1 0,0 1 0,1 0 0,5 6 0,-4-7-6,-1 1 0,1 0-1,-1 0 1,1 1-1,-1-1 1,-1 1 0,1 0-1,-1-1 1,1 1-1,-1 0 1,2 11 0,-1-3 22,-2 1 1,0-1-1,-1 20 0,0-17-16,0 17 4,-1 0 0,-8 50-1,-15 41 389,-72 216 0,90-325-381,-13 27 0,15-39-28,2-9-66,2-86-4609,5 34-6454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18.5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 9874,'0'0'7937,"130"-5"-6688,-83 5-385,-5 9 112,-6 11-168,1 0-256,-11-5-312,-5-1-136,-11 1-104,-5-5-40,-5 0-344,-26 5-320,-10-6-1640,-11 1-8419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33.92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56 10666,'0'0'10487,"24"-1"-9836,75-9-338,-86 9-235,-1-2-1,1 0 0,21-8 1,-16 5 6,6-3-1,-19 7-79,-1 0 0,1 0 0,0 1 0,0 0 0,-1 0 1,1 0-1,9 0 0,-13 4-10,-1 2 4,-1-1-1,1 1 0,-1-1 1,0 1-1,-1-1 0,1 0 1,-1 1-1,1-1 0,-1 0 1,-1 0-1,1 0 0,0 0 1,-6 6-1,-123 153-2081,62-86-1933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18.8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18107,'0'0'2945,"119"98"-3273,-92-93-2497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19.2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94 14123,'0'0'5101,"23"-13"-4116,71-41-621,-53 35-242,-19 15-21,-5 2-70,-16 1-40,-1 1 1,1 0-1,-1 0 1,1 0-1,-1 0 0,1 0 1,-1-1-1,1 1 1,-1 0-1,1 0 1,-1 0-1,1 1 1,0-1-1,-1 0 1,1 0-1,-1 0 1,1 0-1,-1 0 0,1 1 1,-1-1-1,1 0 1,-1 0-1,1 1 1,-1-1-1,0 0 1,1 1-1,-1-1 1,1 0-1,-1 1 0,1 0 1,0 16-456,-1-9 522,0 54-14,0-61-48,0 0 1,0 0-1,0 1 1,1-1-1,-1 0 1,0 0-1,1 0 0,-1 1 1,1-1-1,-1 0 1,1 0-1,0 0 0,-1 0 1,1 0-1,0 0 1,0 0-1,0 0 1,0-1-1,0 1 0,0 0 1,0 0-1,2 0 1,2 2-5,0 0 0,1-1 0,9 3 0,-5-2-1,8 2 8,-13-3 0,-1-1 0,1 1 0,0-1 0,-1 1 0,8 5 1,-10-6-1,0 1 1,-1-1 0,1 1 0,-1-1 0,0 1 0,0 0 0,1-1-1,-1 1 1,0 0 0,0 0 0,-1 0 0,1 0 0,0 0 0,-1 0-1,1 0 1,-1 0 0,1 4 0,0 6 10,0 0 1,-1 0-1,-1 0 0,1 0 1,-2 0-1,-5 23 0,4-26-3,0-1-1,0 0 1,0 0-1,-1 0 0,0 0 1,-1-1-1,0 1 0,0-1 1,0 0-1,-9 7 1,11-11-22,0-1 1,0 1 0,-1-1 0,1 0 0,-1 0-1,0 0 1,-6 2 0,8-3-89,1-1 1,-1 1-1,0-1 1,0 1-1,0-1 0,0 0 1,0 0-1,0 0 0,0 0 1,0 0-1,0 0 1,0-1-1,0 1 0,0 0 1,1-1-1,-1 0 0,0 1 1,0-1-1,-2-2 0,-2-2-466,1 0 0,0-1 0,0 0-1,1 0 1,0 0 0,0 0-1,-3-8 1,-9-15-4184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19.5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10474,'0'0'5781,"4"24"-5289,43 305 1538,-36 112-575,-10-419-1472,1-17-2,1-10-72,14-91-1666,-14 74 1087,8-51-2045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19.9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13650,'0'0'3690,"5"26"-2890,16 88 23,-17-86-520,1 38 0,-4-41-243,0 29 40,-1-28-87,4 31 0,-1-47 13,-1-8-184,0-10-649,12-83-4004,-8 38-1297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20.2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10386,'0'0'5021,"10"-2"-4664,33-7 173,-43 8-512,1 1 1,-1 0 0,1 0-1,-1 0 1,1 0 0,-1-1-1,1 1 1,-1 0 0,1 0-1,-1 0 1,1 0 0,-1 0-1,1 0 1,-1 0 0,1 0-1,-1 1 1,1-1 0,-1 0-1,1 0 1,-1 0 0,1 0-1,-1 1 1,0-1 0,1 0-1,-1 1 1,1-1 0,-1 0-1,0 1 1,1-1 0,-1 0-1,0 1 1,1 0 0,3 6 108,0 0 1,-1 0 0,0 1 0,0-1 0,1 12-1,8 44-3,-9-45-73,6 37 245,3 94 0,-12-148-280,0-1 0,0 1-1,0 0 1,0-1 0,0 1 0,0 0-1,0-1 1,0 1 0,-1-1 0,1 1-1,0 0 1,0-1 0,0 1 0,-1-1-1,1 1 1,0-1 0,-1 1 0,1 0-1,0-1 1,-1 0 0,1 1 0,-1-1-1,1 1 1,-1-1 0,1 1 0,-2-1-1,-14 2 260,8-2-265,7-1-8,-1 1 0,0 0 0,1-1-1,-1 1 1,1-1 0,-1 0-1,0 1 1,1-1 0,-1 0 0,1 0-1,0 0 1,-1 0 0,1 0 0,0 0-1,-1-1 1,1 1 0,0 0 0,0-1-1,0 1 1,0 0 0,1-1 0,-1 0-1,-1-1 1,-2-7 20,0-1 0,-5-16 0,6 17 24,-1-8 87,0 0 1,1 0-1,1 0 1,0-1-1,2-18 1,0 34-130,0 0-1,0 0 1,1 0 0,-1 0 0,1 0-1,0 0 1,0 0 0,0 0 0,0 0-1,1 0 1,-1 1 0,3-4 0,2-2-340,0 1 0,12-11 0,-14 15 102,16-14-2478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24.5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166 3 13970,'0'0'3302,"0"-3"-1482,-1 15-1783,-1 0-1,0 0 1,-1-1-1,0 1 1,-1-1 0,-1 0-1,-9 19 1,-4 11-55,-30 73-156,-18 49 89,66-163 83,0 0 0,0 1 1,0-1-1,0 0 0,0 0 0,0 0 0,0 0 0,0 0 1,0 1-1,1-1 0,-1 0 0,0 0 0,0 0 0,0 0 1,0 0-1,0 0 0,0 1 0,0-1 0,0 0 0,1 0 1,-1 0-1,0 0 0,0 0 0,0 0 0,0 0 0,0 0 1,0 0-1,1 0 0,-1 0 0,0 0 0,0 0 0,0 0 1,0 0-1,0 1 0,1-1 0,-1 0 0,0-1 0,0 1 1,0 0-1,0 0 0,0 0 0,1 0 0,-1 0 0,0 0 1,0 0-1,0 0 0,0 0 0,0 0 0,1 0 0,1 0-14,3-1 36,0 1 0,0-1 0,0 0 1,0 0-1,0 0 0,-1-1 0,10-3 0,31-21 488,-26 14-253,167-99 805,-137 86-1104,-48 25 10,-1 0-1,0 0 1,0 0-1,0 0 1,0 0-1,1 0 1,-1 0-1,0 1 1,0-1-1,0 0 1,0 0-1,0 0 1,1 0-1,-1 0 1,0 0-1,0 0 1,0 0-1,0 0 1,0 1-1,0-1 1,0 0-1,1 0 1,-1 0-1,0 0 1,0 0-1,0 1 1,0-1-1,0 0 1,0 0-1,0 0 1,0 0-1,0 1 1,0-1-1,0 0 1,0 0-1,0 0 1,0 0-1,0 0 1,0 1-1,0-1 1,0 0-1,0 0 1,0 0-1,0 0 1,0 1-1,-1 7-1302,-3 11-2653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24.8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13450,'0'0'2768,"3"27"-2726,1 10-4,9 131 371,-11 35 473,-3-118-687,2-64-145,-2 0-1,0-1 1,-1 1 0,-1 0-1,-12 37 1,13-54-160,0-9-10,1-8-374,1-22-2327,0-7-2747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25.2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10442,'0'0'3722,"1"0"-3583,4 0-86,-4 0-6,0-1 0,1 1 0,-1 0-1,0 0 1,0 0 0,0 0 0,1 0 0,-1 0 0,0 1 0,0-1 0,1 0 0,-1 1-1,0-1 1,0 0 0,0 1 0,0 0 0,0-1 0,0 1 0,0-1 0,0 1 0,0 0-1,0 0 1,0 0 0,0 0 0,1 1 0,3 9 143,-1 0 0,0 0 0,0 1 0,-1-1 0,2 12-1,5 62 30,-8-63-157,4 268 752,-7-174-500,1-119-366,-5-164-4616,-1 103-1486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25.5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11 463 10642,'0'0'3860,"-1"18"-3798,-2 6-54,0-4 2,0 40 0,3-59-8,0 2-2,5-5 10,135-129 964,-92 83-589,-46 46-372,202-206 1485,-100 101-965,-46 49-422,-47 45-99,-11 5-26,-8 6-336,-54-3-4730,34 1-1293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25.9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1 6849,'0'0'6850,"4"23"-6625,11 74 307,-14-87-305,1 0 0,0-1 0,1 1 0,0-1 0,0 1 0,1-1 1,0 0-1,9 12 0,-9-13-41,-2-4-107,0-1 0,1 1 0,-1-1 0,1 0 0,-1 0 0,1 0 0,0 0 1,0 0-1,0-1 0,1 1 0,-1-1 0,0 0 0,1 0 0,0 0 0,-1-1 0,1 1 1,0-1-1,0 0 0,0 0 0,0 0 0,0 0 0,0-1 0,0 1 0,0-1 0,5-1 1,-5 1 35,5 0 39,-8 0-152,-1 0-1,0 0 1,0 0-1,1 0 0,-1 1 1,0-1-1,0 0 1,0 0-1,0 0 1,0 1-1,1-1 1,-1 0-1,0 0 1,0 1-1,0-1 1,0 0-1,0 1 0,0-1 1,0 0-1,0 0 1,0 1-1,0-1 1,0 0-1,0 0 1,0 1-1,0-1 1,0 0-1,0 0 1,0 1-1,0-1 1,0 0-1,0 0 0,-1 1 1,1-1-1,0 0 1,0 0-1,0 1 1,0-1-1,-1 0 1,-4 10-526,-1 0 0,-1-1 0,1 0 0,-10 9 0,-14 16-4717</inkml:trace>
  <inkml:trace contextRef="#ctx0" brushRef="#br0" timeOffset="1">1 586 12602,'0'0'5641,"135"-34"-5169,-114 14-279,5 0-193,-20 1-985,-1 14-1551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34.28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0 285 14243,'0'0'4432,"140"-76"-3231,-65 30-321,-5 0 24,0 11-320,-11-1-320,-11 11-120,-16 10-48,-10 10-96,-17 5-208,-10 5-632,-22 15-600,-5-5-1513,-6-15 929,6 0-385,0-10-9449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26.2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8433,'0'0'7539,"0"26"-7485,0 87-45,0 101 644,0-208-572,1 0-1,-1 0 0,1 0 1,0-1-1,1 1 0,-1 0 1,6 10-1,-6-13 9,0 0 0,1 0 1,0 0-1,0 0 0,0 0 1,0-1-1,0 1 0,1-1 1,-1 0-1,1 1 0,-1-1 1,1 0-1,0-1 0,0 1 1,5 2-1,7 0 357,0-1 0,0 0 0,0-1 0,1-1 0,-1-1-1,19-1 1,-5 1-102,-13-1-255,1 0-1,0-1 0,0 0 1,-1-1-1,1-1 0,-1-1 1,17-7-1,-31 11-78,0 0 0,0 0 0,0 0 0,0 0 0,0 0 0,-1-1 0,1 1 0,0-1 0,-1 1 0,1-1 0,-1 1 0,1-1 0,-1 0 0,0 0 0,0 0 0,0 0 0,0 0 0,0 0 0,1-3 0,-1-2-18,0 1 0,0 0 0,-1-1 1,0-11-1,0 8-58,0-39-1106,0 4-2384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26.7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1 14227,'0'0'4157,"1"0"-4117,0 0 0,1 0 0,-1 0 0,1 0-1,-1 0 1,0 0 0,1 0 0,-1 0 0,0 1 0,2 0 0,-2 0 13,1 0 0,-1 0 0,0 1 0,0-1 0,0 0 0,0 1 0,0-1 0,0 1 0,0 0 0,0-1 0,0 1 0,0 2 0,7 27 383,-5-14-203,4 13 193,-1 2 0,2 55-1,-7 67 138,-2-83-284,2-45-180,-1 17-33,0-40-54,0 0 1,-1 0 0,1 1-1,-1-1 1,0 0 0,0 0-1,0 0 1,0 0 0,-1 0-1,-1 2 1,2-4-19,1-1 1,0 1-1,0-1 0,-1 1 0,1-1 1,0 1-1,-1-1 0,1 0 0,-1 1 1,1-1-1,0 0 0,-1 0 0,1 1 1,-1-1-1,1 0 0,-1 0 0,1 1 1,-1-1-1,1 0 0,-1 0 0,1 0 1,-1 0-1,1 0 0,-1 0 0,0 0 1,1 0-1,-1 0 0,1 0 0,-1 0 1,1 0-1,-1 0 0,1 0 0,-1-1 1,1 1-1,-1 0 0,1 0 0,-1-1 1,1 1-1,0 0 0,-1 0 0,1-1 1,-1 1-1,1-1 0,0 1 0,-1 0 1,1-1-1,0 1 0,-1-1 0,1 0 1,-15-23-1077,15 23 1043,-15-37-2953,-1-1-2370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27.0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1 227 13138,'0'0'5682,"177"-94"-6883,-99 25-751,0 5-5506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27.4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613 1 9674,'0'0'5624,"-15"19"-3768,9-10-1765,-115 141 1103,112-140-1113,-139 152 413,-11-11-3614,66-86 84,36-27 4778,56-38-1696,1 0 0,0 0 0,0 0 0,0 0 0,-1 0 0,1 0 0,0 1 0,0-1-1,0 0 1,0 0 0,-1 0 0,1 0 0,0 0 0,0 0 0,0 0 0,0 0 0,-1 0 0,1 1 0,0-1 0,0 0 0,0 0-1,0 0 1,0 0 0,0 1 0,0-1 0,0 0 0,-1 0 0,1 0 0,0 0 0,0 1 0,0-1 0,0 0 0,0 0 0,0 0-1,0 1 1,0-1 0,0 0 0,0 0 0,0 0 0,0 0 0,0 1 0,12-5 420,17-13 325,42-34 1,-28 19-145,53-40 154,92-61-343,-170 121-435,-13 8-15,1 0 0,0 0 1,0 1-1,11-5 0,-43 48 368,-33 48-472,-69 140 0,-6 58 213,86-189-274,48-97 147,0 0 0,0 0 0,0 0 0,0 0-1,0 0 1,0 0 0,0 0 0,0 0 0,0-1 0,-1 1 0,1 0 0,0 0 0,0 0 0,0 0-1,0 0 1,0 0 0,0 0 0,0 0 0,0 0 0,0 0 0,0 0 0,0 0 0,0 0-1,-1 0 1,1 0 0,0 0 0,0 0 0,0 0 0,0 0 0,0-1 0,0 1 0,0 0-1,0 0 1,-1 0 0,1 1 0,0-1 0,0 0 0,0 0 0,0 0 0,0 0 0,0 0 0,0 0-1,0 0 1,0 0 0,-1 0 0,1 0 0,0 0 0,0 0 0,0 0 0,0 0 0,0 0-1,0 0 1,0 0 0,0 0 0,0 1 0,0-1 0,0 0 0,0 0 0,0 0 0,0 0-1,0 0 1,0 0 0,0 0 0,-1-4-232,1 0 0,0 0 0,0 0 0,0 0 0,0 0 1,1 0-1,0 0 0,0 0 0,2-5 0,1-8-816,6-35-3556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27.7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14371,'0'0'5666,"0"18"-5586,0 116-82,0 28-22,0-158 29,0 0 0,0 1 1,1-1-1,-1 0 0,1 0 1,0 0-1,0 0 0,1 0 1,-1 0-1,1 0 0,0 0 1,0-1-1,0 1 0,1-1 1,-1 1-1,1-1 0,0 0 1,0 0-1,0 0 0,0 0 1,0-1-1,1 1 0,-1-1 1,1 0-1,-1 0 0,1 0 1,0-1-1,0 1 0,0-1 1,0 0-1,0 0 0,0 0 1,0 0-1,1-1 0,5 0 1,126 5 1868,-100-5-787,60-8 0,-84 6-929,1 0 0,-1-1 0,0-1 0,0 0-1,0 0 1,-1-1 0,1-1 0,14-10 0,-17 10-113,-6 5-28,0-1 0,0 0 1,-1-1-1,1 1 1,0-1-1,-1 1 0,1-1 1,2-3-1,-4 2-13,1-1 0,0 1-1,-1 0 1,0-1 0,0 1-1,0-1 1,0 1 0,-1-1 0,0-5-1,-1-167-1693,-12 75-1766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29.2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37 49 13218,'0'0'8642,"0"3"-8137,0 26-354,0 40-49,1-61-103,0 0 0,0 0-1,1 0 1,0 0 0,0 0 0,5 8-1,-6-14-6,0 0 0,0 0-1,1 0 1,-1 0-1,1-1 1,-1 1 0,1 0-1,0-1 1,-1 1-1,1-1 1,0 0 0,0 0-1,0 0 1,0 0 0,0 0-1,0 0 1,1 0-1,-1-1 1,0 1 0,5 0-1,3 0-7,1 0 1,0-1-1,13-2 0,-2 1 11,-13 1 12,1-1 0,-1 0-1,0-1 1,1 0 0,-1-1-1,0 0 1,13-6 0,2-3-44,29-19 0,-53 31 13,0 0 0,1 0 0,-1-1 0,0 1 0,1 0 0,-1-1 0,0 1 0,0-1 0,0 1 0,1 0-1,-1-1 1,0 1 0,0-1 0,0 1 0,0-1 0,0 1 0,0 0 0,0-1 0,0 1 0,0-1 0,0 1 0,0-1 0,0 1-1,0-1 1,0 1 0,0 0 0,0-1 0,0 1 0,-1-1 0,-6-12-2035,-6-3-1307,3 5 492,0 0 0,-14-24-1,11 5-3180,11 21 5060,-5-17 4661,7 25-3166,0 1-1,-1-1 1,1 0 0,0 1-1,0-1 1,-1 0 0,1 0-1,-1 1 1,-2-4 2997,2 3-2997,1 1-1,-1-1 1,1 1 0,-1 0-1,0-1 1,0 1-1,1 0 1,-2-1 0,2 6-244,2 14-73,6 33 0,-1-8 152,8 155 1193,-15 36-715,-3-224-788,-1-9-61,-4-5-349,-14-29-3569,14 22 2247,0 0 1,-1 1-1,-14-11 1,19 16 1510,-1 1 1,0 0-1,-10-5 0,12 7 796,-1-1 0,1 1 0,-1 0-1,1 1 1,-1-1 0,1 0 0,-5 1 0,6 0-188,2 0-257,-1 0-1,1 1 0,-1-1 1,0 0-1,1 0 1,-1 0-1,0 0 1,1 0-1,-1 0 1,0 0-1,1 0 0,-1-1 1,0 1-1,1 0 1,-1 0-1,1 0 1,-1-1-1,0 1 1,1 0-1,-1-1 0,1 1 1,-1 0-1,1-1 1,-1 1-1,1-1 1,-1 1-1,1-1 1,-1 1-1,1-1 0,0 1 1,-1-1-1,1 1 1,0-1-1,-1 0 1,1 1-1,0-2 1,2 1-109,0 0 0,0 0 0,1 0 0,-1 0 0,0 1 0,1-1 0,-1 1 0,1-1 0,-1 1 0,3 0 1,5-2 212,22-3 1,0 0-1,36 1 1,-67 4-275,-1-1 0,1 2 0,0-1 0,-1 0-1,1 0 1,0 0 0,0 0 0,-1 0 0,1 1 0,-1-1 0,1 0 0,0 0 0,-1 1-1,1-1 1,-1 0 0,1 1 0,0-1 0,-1 1 0,1-1 0,-1 1 0,0-1-1,1 1 1,-1-1 0,1 1 0,-1 0 0,0-1 0,1 1 0,-1-1 0,0 1 0,0 0-1,0-1 1,1 1 0,-1 1 0,0 2-21,0-1 0,0 1 0,0 0 0,0-1-1,-1 6 1,-2 1-69,1 0-1,-2 0 1,1-1-1,-1 0 1,-1 0-1,0 0 0,0 0 1,-11 14-1,-59 61-1570,64-72 1511,-15 15 99,0-1 0,-46 34 0,47-42 864,16-9 838,10-9-1611,-1 1 0,0-1 0,0 0 0,0 1 0,0-1 0,1 0 0,-1 0 0,0 0 0,0 1 0,1-1 0,-1 0 0,0 0 0,0 0 0,1 0 0,-1 1 0,0-1 0,0 0 0,1 0 0,-1 0 0,0 0 0,1 0 0,-1 0 0,0 0 0,1 0 0,-1 0 0,0 0-1,0 0 1,1 0 0,-1 0 0,0 0 0,1 0 0,-1 0 0,0 0 0,1 0 0,-1 0 0,42-1 616,0-2 0,73-13 0,-11-11-432,12-2 106,-91 24-884,0 2 0,42-2 0,-67 5 484,1 0 0,-1 0 0,0 0 1,1 0-1,-1 0 0,0 0 0,0 0 0,1 0 0,-1 0 0,0 0 0,1-1 0,-1 1 0,0 0 0,0 0 0,1 0 0,-1 0 0,0 0 0,0-1 0,0 1 0,1 0 0,-1 0 0,0-1 0,0 1 0,0 0 1,1 0-1,-1 0 0,0-1 0,0 1 0,0 0 0,0-1 0,0 1 0,0 0 0,0 0 0,0-1 0,1 0 0,-3-12-3324,2 12 2743,-4-17-7381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30.2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120 75 16859,'0'0'3454,"0"27"-3691,1 14 215,-2 123 117,-4-96-13,2-34-70,2 67 1,1-99-19,0 0-1,1 0 1,-1 0-1,1 0 1,-1-1-1,1 1 1,0 0-1,0 0 1,0-1-1,0 1 1,0 0-1,0-1 1,0 1-1,0-1 1,1 0-1,-1 1 1,1-1-1,-1 0 1,1 0-1,-1 0 1,1 0-1,0 0 1,-1 0-1,1 0 1,0 0 0,0-1-1,0 1 1,-1-1-1,4 1 1,5 0 4,-1 0-1,1 0 1,0-1 0,13-2 0,-20 2 3,6-1 2,0-1 0,0 1 0,0-2 0,-1 0 0,1 0 0,-1 0 0,0-1 1,0 0-1,0-1 0,0 1 0,-1-2 0,0 1 0,0-1 0,0 0 0,-1 0 0,0-1 0,0 0 0,0 0 0,4-8 0,-7 9-126,0-1-1,0 1 0,0-1 1,0 0-1,-1 0 0,-1 0 0,1 0 1,-1 0-1,1-13 0,-2-6-1098,-2-32-1,0 41 862,-1 1 1,-5-17-1,1 5 756,6 15 608,2 22-306,0 150 398,-3 185 313,1-324-1330,-4 69 131,3-76-191,0 0 0,0 0 1,-1 0-1,-7 18 0,9-29-40,1 0-1,-1-1 0,0 1 0,0 0 1,1-1-1,-1 1 0,0-1 1,0 1-1,0-1 0,-1 1 0,1-1 1,0 0-1,0 0 0,-1 1 1,1-1-1,-1 0 0,1 0 1,-1 0-1,1 0 0,-1-1 0,0 1 1,1 0-1,-1-1 0,0 1 1,0-1-1,0 0 0,1 1 0,-1-1 1,0 0-1,0 0 0,0 0 1,-2-1-1,-21 1-1125,2 1-602,1-1 0,0-1 0,-1-2 0,-23-4 1,-11-11 1803,2-3 3829,52 20-3462,1 0 0,-1 0 1,1-1-1,-1 1 1,1-1-1,-2-2 0,3 4-371,1 0 0,-1-1 0,1 1 0,0 0 0,-1-1 0,1 1 0,0-1 0,0 1 0,-1 0 0,1-1 0,0 1 0,0-1 0,0 1 0,-1-1 0,1 1 0,0-1 0,0 1 0,0-1 0,0 1 0,0-1-1,0 1 1,0-1 0,0 1 0,0-1 0,0 1 0,1-1 0,-1 1 0,0-1 0,0 1 0,0-1 0,0 1 0,1-1 0,-1 1 0,0 0 0,1-1 0,-1 1 0,0-1 0,1 1 0,-1 0 0,0-1 0,1 1-1,-1 0 1,1-1 0,0 1 0,79-55 144,-9 1 9,-4-4 0,111-119 0,-62 44-193,87-95-77,-160 183 63,30-29 93,-69 70-62,-4 4 6,1-1 1,-1 1 0,1-1 0,-1 0-1,1 1 1,-1-1 0,1 1-1,0 0 1,-1-1 0,1 1-1,0-1 1,-1 1 0,1 0 0,0 0-1,0-1 1,-1 1 0,2 0-1,-1 17 925,-6 58-601,0 4-306,5-75-56,0-1 0,0 0 0,0 0 0,0 1 1,1-1-1,0 0 0,1 5 0,-1-7-3,-1 0-1,1 1 0,0-1 0,0 0 0,0 0 1,0 1-1,1-1 0,-1 0 0,0 0 1,0 0-1,1 0 0,-1 0 0,0-1 1,1 1-1,-1 0 0,1-1 0,2 1 1,7 2 1,0-1 0,0 0 1,0-1-1,1-1 1,21-1-1,-3 0 7,192 1 108,-218 0-107,0 0 1,0 0-1,-1 1 1,1 0-1,0-1 1,0 1-1,0 0 1,-1 1-1,1-1 1,-1 1-1,1-1 0,-1 1 1,1 0-1,-1 0 1,4 4-1,-3-2 2,-1 0-1,1 0 0,-1 0 0,0 0 0,-1 1 0,1-1 0,-1 1 1,0 0-1,0-1 0,2 8 0,0 5 14,-1 1 1,-1 0-1,0 0 0,-1 0 1,-3 29-1,0-23-3,-2-1 1,0 1-1,-1-1 1,-14 37-1,-43 85 193,56-132-172,4-10-33,-3 9 89,0-1 0,-1 0 0,-11 14 1,15-22-61,0-1 0,0 1 0,-1-1 0,1 1 0,-1-1 0,0 0 0,0 0 0,0 0 0,0 0 0,0 0 0,0-1 0,0 1 0,-1-1 0,1 0 0,-1 0 0,-5 1 0,-24-1-1838,-58-2 1,84 0 1128,-1 0-1,1 0 1,-13-3 0,-17-13-3802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30.5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 0 13898,'0'0'3497,"-16"118"-2369,11-78-263,0-6-537,0 0-232,5-14-96,0-5-256,10-30-4353,1-14 2136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30.8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224 0 10490,'0'0'6777,"-26"148"-5184,5-84 7,0 5-472,-5 5-328,5-10-304,-5 0-296,6-10-32,4-10-160,0-4-8,1-16-56,9-9-520,1-5-720,0-10-2617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31.5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188 1 13474,'0'0'6301,"0"14"-5972,-1-1-246,1-1-35,-1 0-1,0-1 1,0 1-1,-1-1 1,-1 1-1,-5 14 1,-9 12-140,-2-1 1,-2-1-1,-1-1 0,-36 44 0,54-75 73,1 1-1,-1-1 0,1 1 0,0 0 0,1 0 1,-1 0-1,1 0 0,0 0 0,0 0 0,1 1 1,-1-1-1,0 11 0,2-15 9,0 0 0,0 0 0,0 0 0,1 0 0,-1 0 0,0 0 0,1 0 0,-1 0 0,1 0 0,-1 0 0,1-1-1,-1 1 1,1 0 0,0 0 0,-1 0 0,1-1 0,0 1 0,0 0 0,-1-1 0,1 1 0,1 0 0,22 11-4,-13-8 2,7 5 31,8 3-35,0 1 0,25 18 0,-44-27 27,-1 1 0,1 0-1,-1 0 1,-1 1 0,1 0 0,-1 0-1,0 0 1,0 0 0,-1 1-1,0 0 1,0 0 0,3 10 0,1 5 139,-2 0 0,0 0 1,-2 0-1,-1 1 0,0-1 1,-1 25-1,-1-61-1373,3-9-1037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34.61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91 1 13690,'0'0'6433,"1"0"-6296,0-1-136,0 1-1,0 0 1,0 0 0,0 0-1,0 1 1,0-1 0,0 0 0,-1 0-1,1 0 1,0 1 0,0-1-1,0 0 1,0 1 0,-1-1-1,1 1 1,0-1 0,0 1-1,-1-1 1,1 1 0,0 0 0,-1-1-1,1 1 1,-1 0 0,1-1-1,-1 1 1,1 0 0,-1 0-1,1 0 1,-1-1 0,0 1-1,1 0 1,-1 0 0,0 0 0,0 0-1,0 1 1,2 5 31,1 1 84,-2 1-1,1-1 0,-1 1 0,0 0 1,-1 0-1,-1 13 0,1 2 29,0 58 127,-11 350 323,4-288-589,6-76-9,-18 113 1,19-179-28,0 0 1,-1-1-1,1 1 1,-1 0 0,1-1-1,-1 1 1,0 0-1,1-1 1,-1 1 0,0-1-1,0 1 1,0-1-1,0 1 1,0-1 0,-1 0-1,1 1 1,-3 1-1,3-3-83,0 1-1,0-1 0,-1 0 1,1 0-1,0 0 0,0 0 0,0 0 1,0 0-1,-1 0 0,1 0 0,0 0 1,0 0-1,0-1 0,0 1 1,0-1-1,0 1 0,0 0 0,0-1 1,0 0-1,0 1 0,0-1 1,0 0-1,0 1 0,0-1 0,0 0 1,0 0-1,1 0 0,-2-1 0,-19-29-4532,4 0-3601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32.68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0 285 4560,'0'0'11510,"5"1"-11329,5 0-17,-1-1 0,0 0 0,1-1 0,-1 0 0,0 0 0,0-1 0,0 0 1,0-1-1,0 0 0,0 0 0,12-7 0,8-6 10,-1 0-1,27-22 1,96-80 53,-79 60-182,-62 50-174,-9 7 159,-1 1 1,1-1-1,-1 1 1,1-1-1,-1 1 0,1 0 1,-1-1-1,1 1 1,0-1-1,-1 1 0,1 0 1,-1-1-1,1 1 1,0 0-1,1 0 0,-2 0-8,0 1 0,1 0 0,-1 0 0,0 0 0,1 0 0,-1 0 0,0 0-1,0 0 1,0 0 0,0 0 0,0 0 0,0-1 0,0 1 0,0 1 0,-1 10-50,0-1 0,0 0 0,-1 1 0,0-1 0,-7 16 0,-25 55-652,30-74 573,-38 76-781,-55 83 0,36-87 764,43-59 372,2 1-1,-24 38 1,55-58-165,-9-3-25,0 1 1,1-1 0,-1 0 0,0-1-1,0 0 1,0 0 0,-1 0 0,1-1-1,0 1 1,8-7 0,6-5 61,25-22 1,-36 28-123,64-60-129,96-118-1,-138 150-281,-10 13 204,-10 11 138,0 0 0,9-15 1,-20 26 72,1 0-1,-1 0 1,1 1 0,0-1 0,-1 0 0,1 0 0,-1 1 0,1-1 0,0 1-1,0-1 1,-1 0 0,1 1 0,0-1 0,0 1 0,0 0 0,0-1 0,0 1-1,0 0 1,0-1 0,-1 1 0,1 0 0,0 0 0,0 0 0,0 0 0,0 0-1,0 0 1,0 0 0,0 0 0,0 0 0,0 1 0,0-1 0,1 1 0,1 0 5,-1 0 1,1 0 0,-1 1-1,0-1 1,1 1 0,-1 0-1,0 0 1,0 0 0,2 2-1,-1 1 47,0 0-1,0 0 0,-1 0 1,0 0-1,1 1 0,-2-1 0,1 1 1,-1-1-1,0 1 0,1 11 1,1 2 349,1 8-23,-1-1 0,0 33 1,-1-50-341,0-6-92,1-9-279,21-68-2295,-13 26-1418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42 1 12634,'0'0'2848,"2"5"-2700,4 18 112,-1 0 1,-2 0-1,2 36 1,-4 79 1118,-2-69-626,1 402 3054,0-471-3804,0 1 1,-1-1 0,1 1 0,0-1-1,-1 0 1,1 1 0,0-1 0,-1 1 0,1-1-1,0 0 1,-1 1 0,1-1 0,-1 0-1,1 1 1,-1-1 0,1 0 0,-1 0-1,1 0 1,-1 1 0,1-1 0,-1 0-1,1 0 1,-1 0 0,1 0 0,-1 0 0,1 0-1,-1 0 1,1 0 0,-1 0 0,1 0-1,-1 0 1,1 0 0,-1 0 0,1-1-1,-2 1 1,-3 0 6,-15 0-481,-1 0-1882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33.7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42 0 12042,'0'0'3301,"-4"13"-2902,1-1-210,-3 7 399,-3 26 0,8-41-262,0 1 1,-1 0-1,1-1 1,-1 1-1,0-1 1,0 0-1,-1 0 1,-2 4-1,4-7-204,1-7-293,0-11-1052,1 1 1,4-20-1,5-7-3335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34.11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8193,'0'0'1361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34.4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12586,'0'0'5067,"0"16"-3785,5 186 1206,-5 124-3287,0-326 729,0 0 0,0 1 0,0-1 0,0 0 0,0 0 0,0 0 0,0 0 0,0 0 0,1 0 0,-1 0 0,0 1 0,0-1 0,0 0 0,0 0 0,0 0 0,0 0 0,0 0 0,0 0 0,0 0 0,0 0 0,1 0 0,-1 0 0,0 0 0,0 0 0,0 0 0,0 0 0,0 0 0,0 1 0,0-1 0,0 0 0,1 0 1,-1 0-1,0 0 0,0 0 0,0 0 0,0 0 0,0 0 0,0-1 0,0 1 0,1 0 0,-1 0 0,0 0 0,0 0 0,0 0 0,0 0 0,0 0 0,0 0 0,0 0 0,0 0 0,1 0 0,-1 0 0,0 0 0,0 0 0,0-1 0,0 1 0,0 0 0,0 0 0,0 0 0,0 0 0,0 0 0,0 0 0,0 0 0,0 0 0,0-1 0,6-11-4675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34.9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27 14371,'0'0'1791,"24"-2"-1797,77-4-27,51 4 144,-103 3 268,0-3 0,49-7 0,-95 9-390,13-3 204,-1 1 0,16 1 1,-27 1-90,0 0 1,0 0 0,0 1 0,0-1 0,0 1 0,0 0 0,0 0-1,-1 1 1,1-1 0,0 1 0,-1 0 0,7 4 0,-3-1-4,0 1 1,0 0-1,-1 1 1,11 13-1,-14-16-71,-1-1-1,0 1 0,0 0 0,0 0 0,-1 0 0,1 1 0,-1-1 1,0 0-1,0 1 0,0-1 0,-1 0 0,1 6 0,4 95 181,0 2-177,-5 639 2712,0-745-2741,0-1-1,0 1 0,0-1 1,0 0-1,0 1 1,0-1-1,0 1 0,0-1 1,0 1-1,0-1 0,0 0 1,0 1-1,0-1 1,-1 1-1,1-1 0,0 0 1,0 1-1,-1-1 0,1 0 1,0 1-1,0-1 0,-1 0 1,1 1-1,0-1 1,-1 0-1,1 0 0,0 1 1,-1-1-1,1 0 0,-1 0 1,0 0-3,0 0 0,0 0-1,0-1 1,0 1 0,0 0 0,0-1 0,0 1 0,0-1-1,0 1 1,0-1 0,0 0 0,0 0 0,0 1 0,0-1-1,1 0 1,-1 0 0,0 0 0,1 0 0,-2-1 0,-55-81-1636,45 64 813,-29-43-2745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35.3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36 13754,'0'0'2364,"20"-6"-2107,59-17-101,-73 22-146,-1-1-1,0 1 1,0 0-1,0 0 1,1 1 0,-1-1-1,11 2 1,-1 0 20,-14-1-28,-1 0 1,1 0 0,-1 0 0,0 0 0,1 0 0,-1 0-1,1 0 1,-1 0 0,0 0 0,1 1 0,-1-1-1,0 0 1,1 0 0,-1 1 0,1-1 0,-1 0-1,0 0 1,0 1 0,1-1 0,-1 0 0,0 1-1,1-1 1,-1 0 0,0 1 0,0-1 0,0 0 0,1 2-1,1 14 142,-3-9-22,0-1 1,0 0 0,-4 12 0,-3 0-5,0 0 0,-2-1 0,-17 26 0,-11 17-45,38-59-74,-1 0-1,1 0 1,0-1-1,-1 1 1,1 0 0,-1 0-1,1 0 1,0 0-1,0 0 1,0-1-1,0 1 1,-1 0-1,1 0 1,0 0-1,1 0 1,-1 0-1,0 0 1,0 0-1,0 0 1,0 0 0,1-1-1,-1 1 1,1 2-1,0-2-2,0 0-1,0 0 0,0 0 1,0 0-1,1 0 1,-1 0-1,0-1 1,0 1-1,1 0 1,-1 0-1,0-1 1,1 1-1,1-1 0,5 2 64,0 0 0,0-1 0,0-1 0,8 1 0,-7-1 60,-3 0-59,1 0 0,-1 0 0,0 0 1,0-1-1,0 0 0,0 0 0,0 0 1,0-1-1,8-3 0,-7 1-55,19-9 47,-25 12-62,0 1 0,0-1 0,0 1 1,0-1-1,0 0 0,0 1 0,0-1 0,-1 0 1,1 0-1,0 0 0,0 1 0,-1-1 0,1 0 0,-1 0 1,1 0-1,-1 0 0,1-2 0,-1 2-324,-11-4-2804,-4 0-4058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35.7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14835,'0'0'6257,"0"143"-5017,0-59-320,0 4-199,0 1-385,5 0-272,0-16 16,1-14-80,-1-19-344,0-35-929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39.9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30 16395,'0'0'5478,"0"0"-5477,0 0 0,0 0 0,0 1 0,0-1 0,0 0 0,0 0 0,1 1 1,-1-1-1,0 0 0,0 0 0,0 0 0,0 1 0,1-1 0,-1 0 0,0 0 0,0 0 0,0 0 0,1 1 0,-1-1 0,0 0 0,0 0 0,1 0 0,-1 0 0,0 0 0,0 0 0,1 0 0,-1 0 0,0 0 0,1 0 0,27 5-68,-22-3 86,0-1 1,1 0 0,9 0 0,-2-1 33,0 1 70,0-1 0,0-1-1,0-1 1,14-2 0,14-9 67,-24 7-133,0 1 1,1 1-1,0 0 1,35-2-1,-54 6-64,0 0 1,1 0-1,-1 0 1,0 0-1,1 0 1,-1 0-1,0 1 1,1-1-1,-1 0 1,0 0-1,0 0 1,1 0-1,-1 1 1,0-1-1,1 0 1,-1 0-1,0 0 1,0 1-1,0-1 1,1 0-1,-1 0 1,0 1-1,0-1 0,0 0 1,0 1-1,0-1 1,1 0-1,-1 1 1,0-1-1,0 0 1,0 1-1,0-1 1,0 1-1,0 12-99,0-9 51,0 3-28,-1 1 0,0-1 0,0 0 0,0 1-1,-1-1 1,0 0 0,0 0 0,-1 0 0,-4 9-1,1-7 41,0 1-1,0-1 1,-1 0-1,0-1 1,-13 12-1,19-19 581,2 1-1062,0 0 94,0 1-1,-1-1 1,1 1 0,0-1 0,-1 1-1,1 0 1,-1-1 0,0 1 0,0-1-1,0 1 1,0 0 0,0-1-1,-1 1 1,-1 4 0,-6 12-6183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40.3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1 14307,'0'0'3616,"-21"167"-3216,21-93 649,-5 0-289,5 9-368,0-14-216,0-10-40,0-14-80,0-11-56,0-19 0,0-10-480,5-5-384,10-54-353,-4-10 369,-1-10-3625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34.94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14843,'0'0'4920,"3"19"-4410,12 66-170,-12-55-59,-1 1-1,-2 43 1,-2-25 296,2-40-444,0-6-60,0-1 1,0 1-1,0 0 0,0-1 1,0 1-1,1 3 1,0-5-47,-1-1 1,0 1-1,0 0 0,1-1 1,-1 1-1,1-1 1,-1 1-1,0-1 0,1 1 1,-1-1-1,1 1 1,-1-1-1,1 1 0,-1-1 1,1 0-1,0 1 1,-1-1-1,1 0 0,-1 1 1,1-1-1,0 0 1,-1 0-1,1 0 0,0 0 1,-1 1-1,1-1 1,0 0-1,-1 0 0,2 0 1,1 0 10,2 0 36,1 0 0,0 0 0,0-1 0,0 1 0,0-1 0,0-1 0,-1 1 0,1-1 1,8-3-1,161-80-248,-171 83 48,0 0-1,0-1 0,0 1 1,0-1-1,-1 0 0,1 0 1,-1-1-1,0 1 0,4-4 1,0-4-806,12-22 0,-8 12-1015,10-14-2543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40.6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81 7721,'0'0'10058,"19"-12"-10051,61-38-5,-75 46-1,1 1 1,-1 1-1,1-1 0,11-3 0,-14 6-1,0-1 0,0 1 0,-1 0 1,1 0-1,0 0 0,4 1 0,9 0 0,-11-1-2,11 0 7,-15 0-6,-1 0 0,0 0 0,1 0 0,-1 0 0,0 0 0,1 0 0,-1 0 0,0 0 0,1 0 0,-1 0 0,1 0 0,-1 0 0,0 1 0,1-1 0,-1 0 0,0 0 0,0 0 0,1 0 0,-1 1 0,0-1 0,1 0 0,-1 0 0,0 1 0,0-1 0,0 0 0,1 1 1,-1-1-1,0 0 0,0 1 0,0-1 0,0 0 0,1 1 0,3 45-88,1-8 136,-3 163 471,-3-107 222,1-36-201,-2-1-1,-3 0 0,-15 73 0,20-128-530,-9 28 140,8-28-134,1 0 0,-1 0 0,0 0 0,0-1-1,0 1 1,0 0 0,0-1 0,0 1 0,-1-1 0,1 1-1,-3 2 1,3-4-17,0 1-1,1-1 0,-1 0 0,0 1 1,0-1-1,0 0 0,0 0 0,1 1 1,-1-1-1,0 0 0,0 0 0,0 0 1,0 0-1,0 0 0,1 0 0,-1-1 1,0 1-1,0 0 0,0 0 1,0 0-1,1-1 0,-1 1 0,0 0 1,-1-2-1,0 1-146,0-1 0,-1 0 0,1 1 0,0-1 0,0 0 0,-1-3 1,-17-24-2910,-1-8-3203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40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8313,'0'0'4580,"4"9"-4000,3 6-303,0 2 0,-1-1 0,-1 1 0,-1 0 0,0 0 0,1 24 0,-1 266 3027,-14-225-2942,6-52-319,1-20-42,2-10-2,1 0 0,0 0 0,0 1 1,0-1-1,0 0 0,0 0 0,0 0 0,-1 0 0,1 0 0,0 0 0,0 0 0,0 0 0,0 0 0,0 0 0,-1 0 0,1 0 0,0 0 0,0 0 0,0 0 0,0 0 0,0-1 0,0 1 0,-1 0 0,1 0 0,0 0 0,0 0 0,0 0 0,0 0 1,0 0-1,0 0 0,0 0 0,-1 0 0,1-1 0,0 1 0,0 0 0,0 0 0,0 0 0,-9-18-633,0-16-2054,3-8-1186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41.2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9329,'0'0'6290,"8"5"-5974,-2-2-267,-3-2-37,-1 0 0,0 0 0,0 0 0,0 0 0,0 0 0,0 0 0,0 1 0,0-1-1,-1 1 1,1-1 0,0 1 0,-1-1 0,1 1 0,-1 0 0,0 0 0,1 0 0,-1 0 0,0 0-1,0 0 1,0 0 0,-1 0 0,1 1 0,0-1 0,-1 0 0,1 3 0,-1 8 34,-1-1-1,0 0 1,-1 1 0,-4 16 0,6-28-48,0 0 0,0-1 0,0 1 0,-1 0 0,1 0 0,0-1 1,0 1-1,0 0 0,0-1 0,1 1 0,-1 0 0,0 0 0,0-1 0,0 1 0,1 0 0,-1-1 0,0 1 0,1 0 1,-1-1-1,0 1 0,1 0 0,-1-1 0,1 1 0,-1-1 0,1 1 0,-1-1 0,1 1 0,-1-1 0,1 1 0,0-1 1,-1 0-1,1 1 0,0-1 0,-1 0 0,1 1 0,0-1 0,-1 0 0,1 0 0,1 0 0,4 1-17,0 0 0,-1 0-1,1-1 1,7 0 0,-7 0 15,-6 0-2,0 0 0,1 0 1,-1 0-1,1 0 0,-1 0 0,0 0 1,1 0-1,-1 0 0,1 0 1,-1 0-1,0 0 0,1 0 1,-1 1-1,0-1 0,1 0 0,-1 0 1,0 0-1,1 1 0,-1-1 1,0 0-1,1 0 0,-1 1 1,0-1-1,0 0 0,1 1 0,-1-1 1,0 0-1,0 1 0,0-1 1,1 1-1,-1 0-98,0-1 0,0 1 0,0 0 0,-1-1 0,1 1 0,0 0 0,0-1 0,0 1 0,-1 0 0,1-1 0,0 1-1,0 0 1,-1-1 0,1 1 0,-1-1 0,1 1 0,-1-1 0,1 1 0,-1-1 0,0 2 0,-13 7-4134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41.6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454 1 9153,'0'0'4735,"1"21"-4371,0-1-256,-1 1 0,-4 29 0,3-46-86,0-1-1,0 1 1,0-1-1,0 0 0,-1 1 1,1-1-1,-1 0 1,0 0-1,0 0 0,0 0 1,0 0-1,-1 0 1,-3 3-1,-1-1 9,1 0-1,-1 0 1,0-1-1,-8 3 1,6-2-22,-14 6-31,-1-1 0,0-1 0,0-1 0,-42 7 0,-103 6 1260,128-21 1031,38 0-1313,5 0-601,8 0-376,239 10 854,-210-6-435,-20-3-119,-1 1 0,26 6 0,128 36 1380,-137-37-1390,1-2 0,42 2-1,73-6-70,-92-1-146,-54 0-69,255 6-1877,-257-6 1536,-1 0 0,0 0 0,0 1 0,0-1-1,0 0 1,1 1 0,2 1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42.0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19700,'0'0'4697,"146"78"-7114,-104-58-3376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47.9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70 9882,'0'0'4298,"-4"0"-3539,-12 0 2683,26 0-2903,16-2-133,-1-1 0,0-1 0,0-1 0,37-13 0,24-5-161,-49 14-1727,-88 8-4552,29-3 244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48.2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159 1 8633,'0'0'6785,"0"24"-6464,-1 12-173,2 127 960,6-23 66,1 81 604,-8 39-672,0-258-1004,-1-2-134,-1-1 0,1 1-1,0-1 1,-1 1 0,1-1 0,0 1 0,-1-1 0,1 0 0,0 0 0,0 0 0,0 0 0,-1 0 0,1 0 0,0 0 0,-1-1-1,-16-22-942,16 20 733,-38-63-3208,1 0 1041,37 65 2471,0-1 1,0 1-1,-1-1 0,0 1 1,1 0-1,-1 0 0,0 0 1,0 0-1,-4-2 1,-14-9 3204,21 12-3257,0 1 0,0 0-1,-1 0 1,1 0 0,0 0 0,0-1-1,0 1 1,-1 0 0,1 0 0,0 0-1,0-1 1,0 1 0,0 0-1,0 0 1,0-1 0,0 1 0,0 0-1,-1 0 1,1-1 0,0 1-1,0 0 1,0 0 0,0-1 0,0 1-1,0 0 1,0 0 0,1-1-1,-1 1 1,0 0 0,0 0 0,0-1-1,0 1 1,8-6 207,12 0-56,15 2-265,-34 5-772,-1 8-1528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48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150 0 14963,'0'0'2387,"5"22"-2423,17 73 69,-19-84-16,-1 1 0,0 0 0,0 0 0,-1 1 0,0-1 0,-2 0 0,0 15 0,0-24-10,0 3-1,0 0 0,0 0 0,-1 0 0,0 0 0,0-1 0,0 1 0,-1-1 0,0 0 0,0 0 0,0 1 0,0-2 0,-1 1 0,0 0 0,-6 5 0,3-4-24,-1 0 1,1 0 0,-1 0 0,0-1-1,0 0 1,-1-1 0,0 0 0,-11 4-1,11-7 320,0 0-1,0 0 0,1-1 0,-14-1 1,147 2 1449,125 18 0,-33 19-546,-41 2-970,-99-25-1029,-74-14 651,-1-1 0,0 1 1,1-1-1,-1 1 0,0 0 0,0-1 1,3 3-1,-4-3-42,0 1 0,-1 0-1,1-1 1,-1 1 0,1-1 0,-1 1-1,1 0 1,-1-1 0,1 1 0,-1 0-1,1 0 1,-1-1 0,0 1 0,0 0-1,1 0 1,-1 0 0,0-1 0,0 1 0,0 0-1,0 0 1,0 1 0,0 4-2674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49.1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18635,'0'0'4577,"146"143"-5297,-104-114-584,-16-4-3249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56.7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99 11122,'-3'0'8837,"18"-2"-8782,0 0 1,0-1 0,0-1 0,0 0 0,28-13-1,-23 10 55,110-47 195,-126 53-329,-2 0-13,-1 0-1,1 1 0,-1-1 1,1 1-1,-1-1 1,1 1-1,-1 0 0,1 0 1,1 0-1,-4 4-750,-2 2 158,0-1 0,0 1 1,0-1-1,-1 0 0,0 0 1,-6 7-1,-16 9-6369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35.30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22 2 15547,'0'0'4696,"1"-1"-5305,0 1 605,-1 0 0,1 0-1,0 0 1,-1 0 0,1 0 0,-1 0-1,1 0 1,0 0 0,-1 0 0,1 0-1,-1 0 1,1 0 0,0 1 0,-1-1-1,1 0 1,-1 0 0,1 1 0,-1-1-1,1 0 1,-1 1 0,1-1 0,-1 0-1,1 1 1,1 42 1865,3 216 831,-5-165-2467,0-88-271,0 0 0,-1 0 0,1 0 0,-1 0 0,-2 8 0,2-12-286,-3-8-210,-16-29-2460,16 25 196,0-1-1,-1-12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57.0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11570,'0'0'2892,"6"16"-2618,19 52-88,-20-53-74,-1 1 0,-1 0 0,0 0 0,1 29 0,-2-13 96,4 288 1572,-7-205-1238,1-56-261,1 22 193,-11 93 0,9-168-452,1-6-21,0 1 1,0-1 0,1 0-1,-1 1 1,0-1-1,0 1 1,0-1 0,0 0-1,0 1 1,0-1-1,-1 0 1,1 1 0,0-1-1,0 0 1,0 1 0,0-1-1,0 0 1,0 1-1,-1-1 1,1 0 0,0 1-1,0-1 1,0 0-1,-1 1 1,1-1 0,0 0-1,0 0 1,-1 1 0,1-1-1,0 0 1,-1 0-1,0 1 1,1-5 62,0-176-4947,0 93-2765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57.4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100 182 13314,'0'0'1481,"-4"27"-916,-34 183 226,32-177-573,-39 177 372,40-185-482,5-24-109,0-1-1,-1 1 1,1-1-1,0 1 1,0 0-1,0-1 1,0 1-1,0-1 1,0 1-1,0 0 1,0-1-1,0 1 1,0-1-1,0 1 1,1 0-1,-1-1 1,0 1-1,0-1 1,1 2-1,4-3-35,-4 0 28,3 0 33,0 0 1,0-1-1,-1 0 1,1 0-1,0 0 1,-1 0-1,0 0 1,1-1-1,-1 1 0,0-1 1,4-5-1,-2 3 31,18-16 152,104-105 302,30-40-423,-114 126-8,90-65-1,-96 82 612,2 3-1,0 0 0,44-13 1,20-11-367,-102 43-552,1 0 0,0 1 0,0-1 0,0 0 0,0 1 0,0-1 0,0 1 0,0 0 0,2-1 0,-5 1 97,0 0 0,0-1 0,0 1 0,0-1 0,0 1 0,0-1 1,0 0-1,0 1 0,0-1 0,0 0 0,1 0 0,-1 0 0,0 0 0,0 0 0,1 0 0,-1 0 1,0-1-1,-3-3-514,-11-15-2511,-1 0-3236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57.7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72 1 12634,'0'0'1285,"1"19"-749,3 204 1329,-4-143-1218,-15 103 0,-37 261 2207,46-331-2007,2-33-1443,28-263-3116,-18 105-533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58.1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40 10082,'0'0'2743,"11"-7"-2235,35-19-9,-44 25-414,-1 0 0,1 0 1,-1 1-1,1-1 0,0 1 1,-1-1-1,1 1 0,3-1 1,-5 1-70,1 0 1,-1 0 0,1 0 0,-1 0 0,1 0-1,-1 0 1,1 0 0,-1 1 0,1-1 0,-1 0-1,1 0 1,-1 0 0,0 1 0,1-1-1,-1 0 1,1 0 0,-1 1 0,0-1 0,1 1-1,0 0 0,0 1 0,-1-1-1,1 1 1,-1-1 0,1 0-1,-1 1 1,0-1-1,1 1 1,-1-1 0,0 1-1,0 2 1,0 1 137,4 25 497,-2-1 0,-2 52-1,-2-28-75,0 0 422,-19 101-1,3-39-58,17-106-861,0-1-33,0-1 0,0 0 0,0 0 0,-1 1 0,0-1 0,-4 9 0,6-16-42,0 0 0,0 0 0,0 0 0,0 0 0,-1 1 0,1-1 0,0 0 0,0 0 1,0 0-1,0 0 0,0 0 0,0 0 0,0 0 0,-1 0 0,1 0 0,0 0 0,0 0 0,0 0 0,0 0 0,0 0 0,-1 1 0,1-1 0,0 0 0,0 0 0,0 0 0,0-1 1,0 1-1,-1 0 0,1 0 0,0 0 0,0 0 0,0 0 0,0 0 0,0 0 0,-1 0 0,1 0 0,0 0 0,0 0 0,0 0 0,0 0 0,0 0 0,0-1 0,0 1 0,0 0 1,-1 0-1,1 0 0,0 0 0,0 0 0,0 0 0,0-1 0,0 1 0,0 0 0,-7-20-328,-17-96-4074,13 53-333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58.4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 13930,'0'0'2990,"0"3"-3027,0 224 2619,0-221-2612,-1-1 1,1 0-1,-1 0 0,0 1 0,-1-1 0,1 0 0,-1 0 0,0 0 0,0 0 1,0 0-1,-1-1 0,0 1 0,0-1 0,0 0 0,-6 7 0,0-2-994,-1-1 0,1 0 0,-2 0 0,1-1 0,-16 8 0,-5 4-4762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58.7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1 168 9722,'0'0'5937,"17"-7"-4764,-5 3-960,29-12 955,52-11 0,-52 17-420,245-53 2741,-196 47-2801,110-5 0,-117 17-1250,-85 5 389,0-1 0,0 0 0,0 1 1,0-1-1,0 1 0,0 0 0,-4 1 1,-5 3-250,-32 7-3252,-11-5-6615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4:59.9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2 208 12170,'0'0'5374,"0"2"-4859,-1 12-229,1-2-177,0 1 1,1-1-1,0 0 1,0 0-1,5 16 0,-5-25-91,0 1 0,1-1-1,-1 0 1,1 0 0,0 0-1,0 0 1,0 0 0,0 0-1,0 0 1,1-1 0,-1 1-1,1-1 1,-1 1 0,1-1-1,0 0 1,0 0 0,0-1-1,0 1 1,1-1 0,-1 1-1,0-1 1,1 0 0,5 1-1,5 1 153,0-1 0,0-1 0,0 0 0,14-2 0,-20 1-138,0-1 0,0 0 0,0-1 0,0 1 0,-1-2 0,1 1 0,-1-1 0,12-5 0,-18 6-27,1 1-1,0 0 1,0-1 0,0 0 0,-1 1 0,1-1 0,0 0-1,-1 0 1,0 1 0,1-1 0,-1 0 0,0-1 0,0 1 0,0 0-1,0 0 1,-1 0 0,2-3 0,-1-4-88,0 1 0,-1 0 0,0-13 0,0 11-175,0 9 234,0 0-3,0-1 0,1 1 1,-2-1-1,1 1 0,0-1 0,0 1 1,0 0-1,-1-1 0,1 1 1,-1-1-1,1 1 0,-1 0 0,1 0 1,-1-1-1,0 1 0,0 0 1,0 0-1,0 0 0,1 0 0,-3-2 1,3 3 27,0 0 8,0 0-7,0 0 0,0 0 0,0 0 0,0 0 0,0 0-1,0 0 1,-1 0 0,1 0 0,0-1 0,0 1 0,0 0 0,0 0 0,0 0-1,0 0 1,0 0 0,0 0 0,-1 0 0,1 0 0,0 0 0,0 0 0,0 0-1,0 0 1,0 0 0,0 0 0,0 0 0,-1 0 0,1 0 0,0 0-1,0 0 1,0 0 0,0 0 0,0 0 0,0 0 0,0 0 0,0 1 0,-1-1-1,1 0 1,0 0 0,0 0 0,0 0 0,0 0 0,0 0 0,0 0 0,0 0-1,0 0 1,0 0 0,0 0 0,0 1 0,0-1 0,0 0 0,0 0 0,0 0-1,-1 0 1,1 0 0,0 0 0,0 0 0,0 1 0,0-1 0,0 0 0,0 0-1,0 0 1,0 0 0,1 0 0,-1 0 0,0 0 0,0 1 0,0 71 451,-4 199 707,0-202-1028,-25 128 0,27-189-166,1 1 47,-1 0 0,-1-1 1,-4 12-1,7-18-37,-1-1 1,1 0-1,-1 0 1,0 0-1,1 1 1,-1-1-1,0 0 0,0 0 1,1 0-1,-1 0 1,0 0-1,0 0 1,0-1-1,0 1 1,0 0-1,0 0 1,-1-1-1,1 1 1,0-1-1,0 1 1,0-1-1,-1 1 1,1-1-1,0 0 1,0 1-1,-1-1 0,1 0 1,0 0-1,-1 0 1,-1 0-1,2-1-40,0 0-1,-1 1 0,1-1 1,0 0-1,-1 0 1,1 1-1,0-1 0,0 0 1,0 0-1,-1-1 0,1 1 1,0 0-1,1 0 0,-1 0 1,0-1-1,0 1 0,0 0 1,1-1-1,-1 1 1,1-1-1,-1 1 0,1-1 1,0 1-1,-1-3 0,-2-5-201,-22-69-1745,-16-38 127,41 114 2014,-1 1-1,0-1 0,1 0 1,-1 0-1,1 1 0,-1-1 1,1 0-1,0 0 0,0 1 1,0-1-1,0 0 0,0 0 1,0 1-1,1-1 0,-1 0 1,0 0-1,1 1 0,-1-1 1,1 0-1,1-1 0,1-1-162,-1 0 0,2 1 0,-1 0 0,0-1 0,1 1 0,4-3 0,3-2 151,203-193-11,-76 66-83,105-71 5,-229 195 23,0 1 1,1 0-1,0 0 1,1 2-1,29-12 1,-44 19-26,-1 1-1,1 0 1,-1 0 0,1-1 0,-1 1 0,1 0 0,-1 0 0,1 0 0,-1 0-1,1 0 1,-1 0 0,1 0 0,-1 0 0,1 0 0,-1 0 0,1 0 0,-1 0-1,1 0 1,-1 0 0,1 0 0,-1 0 0,1 1 0,-1-1 0,1 0 0,-1 0-1,0 1 1,1-1 0,-1 0 0,1 0 0,-1 1 0,0-1 0,1 1 0,-1-1 0,0 0-1,1 1 1,-1-1 0,0 1 0,1 0 0,-1 1 44,1 1 0,-1 0 1,0-1-1,0 1 0,0 0 0,0 4 1,-1 6 163,-1 8 22,0 0-1,-1 0 1,-10 34 0,6-33-220,2 0 0,1 1 1,-2 39-1,6-42-37,-1-9-21,1 0-1,2 15 1,-2-25 13,1 1 0,-1-1 0,1 0-1,0 1 1,-1-1 0,1 1 0,0-1 0,0 0 0,0 0 0,0 0 0,0 1-1,0-1 1,0 0 0,0 0 0,1 0 0,-1-1 0,0 1 0,1 0 0,-1 0-1,0-1 1,1 1 0,2 0 0,0 1-3,1-1-1,0 0 1,0 0-1,0-1 1,7 1-1,12-1 24,0-2-1,0 0 1,35-8 0,-48 7-16,0 2 0,0-1 1,0 1-1,1 1 0,-1 0 1,0 0-1,13 3 0,-21-2 4,-1 0 0,1 0 0,-1 1 0,1-1 0,-1 1 0,0-1 0,0 1-1,1 0 1,-1 0 0,-1 0 0,1 0 0,0 0 0,0 0 0,-1 1 0,1-1 0,-1 0 0,0 1-1,0-1 1,0 1 0,0 0 0,0-1 0,0 1 0,0 3 0,1 7 24,0-1 0,-1 2 1,0 17-1,-2 19 45,-7 60 1,4-85 3,-1-1 1,-1 1-1,-1-1 1,-13 31 0,12-37 67,3-4-40,-1-1 0,0 0 0,-1-1 0,0 0 0,-1 0 0,0 0 0,-11 11 0,8-11-79,9-10-35,1 0-1,-1 0 0,0 0 1,0 0-1,-1 0 1,1 0-1,0 0 1,-1-1-1,1 1 0,-1-1 1,1 1-1,-1-1 1,0 0-1,-4 1 1,-2-1-573,-1 0 1,0-1 0,0 0-1,-16-2 1,-5-6-3916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0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 1 13242,'0'0'4201,"-21"143"-4073,16-109-56,5-9-72,-6-11-56,6-9-168,11-39-2640,10-6 847,0-9-9449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00.6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1 8793,'130'10'5746,"-130"9"-4914,-5 6-208,0 9 344,-6 6 128,1 9-319,4 10-25,-4 5-32,-6 15-48,1 0-264,-11-1-144,0-4-48,-6-10-208,1-10 56,-11-5-64,16-19-1072,-5-15-4121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01.1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14387,'0'0'7401,"114"24"-6809,-88-9-280,0-5-176,-5 0-24,-5 4-112,-6 6-144,-4 5-424,-12 19-616,-20-5-1593,-10 1-11162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34.22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12586,'0'0'10770,"103"47"-9609,-83-38-345,-5 0-248,-1 1-232,-4 4-72,-10 4-56,0 5 56,0 10 24,0 4-288,-34 19-336,4-14-1696,-9-10-2089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35.91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87 12258,'0'0'8950,"18"0"-7902,9 0-707,6 1 258,46-4 0,-36-4-258,-1-2-1,0-1 1,70-28-1,-75 23-636,-37 15 282,0 0 0,0 0-1,0 0 1,0 0 0,0-1 0,0 1 0,0 0-1,0 0 1,0 0 0,0 0 0,0 0 0,0 0-1,-1 0 1,1 0 0,0 0 0,0 0 0,0 0-1,0 0 1,0 0 0,0 0 0,0 0 0,0 0-1,0 0 1,0 0 0,0-1 0,0 1 0,0 0-1,0 0 1,0 0 0,0 0 0,0 0 0,0 0-1,0 0 1,0 0 0,0 0 0,0 0 0,0 0-1,0 0 1,0 0 0,0 0 0,0-1 0,0 1-1,0 0 1,0 0 0,0 0 0,0 0 0,0 0-1,0 0 1,0 0 0,1 0 0,-1 0 0,0 0-1,0 0 1,0 0 0,0 0 0,0 0 0,0 0-1,-12-2-508,-17 2-1184,28 0 1569,-35 0-5480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01.7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9914,'0'0'5100,"1"23"-3863,6 74-212,-4-34 401,-3-48-829,4 23 0,-4-9-249,1-29-355,-1 1 1,1-1-1,-1 0 1,1 0-1,-1 0 1,1 0-1,-1 0 1,1 0-1,-1 0 0,0 0 1,1-1-1,-1 1 1,1 0-1,-1 0 1,1 0-1,-1 0 1,1-1-1,-1 1 1,0 0-1,1 0 0,-1-1 1,1 1-1,4-6-78,-1 0-1,0 0 0,1 0 0,-2-1 1,4-7-1,7-12 78,-8 18-13,0-1 1,0 1 0,0 1 0,12-12-1,-16 17 48,0 1-1,0-1 0,0 0 0,0 1 1,0-1-1,0 1 0,0 0 0,0 0 1,0 0-1,1 0 0,-1 0 0,0 0 1,1 1-1,-1-1 0,1 1 0,-1-1 1,1 1-1,-1 0 0,0 0 0,1 0 1,-1 0-1,1 1 0,-1-1 1,1 1-1,2 0 0,-3 0 24,0 1 0,-1-1 0,1 1 0,0 0 0,-1-1 0,1 1-1,-1 0 1,1 0 0,-1 0 0,0 0 0,0 0 0,0 0 0,1 3 0,-1-3-42,-1 0-1,1 0 1,0 0-1,0 0 1,0 0-1,0 0 1,1 0 0,-1 0-1,1-1 1,-1 1-1,1 0 1,-1-1 0,1 1-1,0-1 1,0 0-1,-1 0 1,1 1 0,0-1-1,3 1 1,-3-2-104,0 0 0,0 0 0,0 0 0,0 0 0,0 0 1,0 0-1,0 0 0,0 0 0,-1-1 0,1 1 0,0-1 0,0 1 1,0-1-1,0 0 0,0 0 0,-1 0 0,1 0 0,0 0 1,1-2-1,3-2-207,0-1 0,0 0 0,6-9 0,-3 3-164,15-19-1194,-11 15 830,0-1 1,17-14-1,-26 27 897,0 0 0,0 1-1,0 0 1,1 0 0,-1 0 0,1 0-1,0 1 1,0 0 0,0 0 0,0 0 0,0 0-1,0 1 1,6-1 0,-7 2 174,4-1 508,0 0 0,0 1 0,16 1 0,-22 0-652,-1-1 1,1 0-1,0 1 0,0-1 1,0 1-1,-1 0 1,1-1-1,0 1 1,0 0-1,-1 0 1,1 0-1,-1 0 1,1 0-1,-1 1 1,1-1-1,-1 0 1,0 1-1,0-1 0,0 1 1,1-1-1,-1 1 1,1 3-1,0 5 230,1 0 1,-2 0-1,0 0 0,0 0 0,0 1 0,-3 19 0,1-1 138,1-24-415,-1 0 1,1 0-1,-1 0 0,0 0 0,0 0 1,-1 0-1,-3 8 0,4-11-44,0 1 0,-1 0 0,1-1 0,-1 1 1,0-1-1,1 1 0,-1-1 0,0 0 0,-1 0 0,1 0 0,0 0 0,-1 0 0,-4 2 0,7-3-23,-1-1-1,0 0 1,0 0-1,1 0 1,-1 1-1,0-1 1,0 0-1,0 0 0,1 0 1,-1 0-1,0 0 1,0 0-1,0 0 1,1-1-1,-1 1 1,0 0-1,0 0 1,1-1-1,-1 1 0,0 0 1,1-1-1,-1 1 1,0 0-1,1-1 1,-1 1-1,0-1 1,0 0-1,-14-20-1113,15 21 1118,-6-10-1363,1 0 0,-4-13 1,-8-29-8545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02.6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192 0 16315,'0'0'4162,"5"13"-4032,-3-6-119,8 21 17,10 45 1,-17-49-8,0-1 1,-2 1-1,-1 0 1,-1 0-1,0 0 1,-8 34-1,-5 3-7,-26 73 0,-1-14 58,-63 127-1,83-199 4,21-48-76,0 0 0,0 0 0,0 1 0,0-1 0,0 0 0,0 0 0,0 0 0,0 0 0,0 0 0,0 0 0,0 0 0,-1 0 0,1 1 0,0-1 0,0 0 0,0 0 0,0 0 0,0 0 0,0 0 0,0 0 0,0 0 0,0 0 0,0 0 0,0 0 0,0 0 0,-1 0 0,1 1 0,0-1 0,0 0 0,0 0 1,0 0-1,0 0 0,0 0 0,0 0 0,0 0 0,-1 0 0,1 0 0,0 0 0,0 0 0,0 0 0,0 0 0,0 0 0,0 0 0,0 0 0,0 0 0,-1 0 0,1 0 0,0 0 0,0-1 0,0 1 0,0 0 0,0 0 0,0 0 0,0 0 0,0 0 0,0 0 0,0 0 0,-1 0 0,1-12-525,7-18-1059,0-1-1,2 1 1,2 1 0,14-30 0,-22 51 754,18-38-7235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03.04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45 6433,'0'0'6424,"5"-6"-5475,18-18-329,-22 23-545,0-1 0,1 1 0,-1 0 0,1 0 0,-1 0 1,1 0-1,0 0 0,-1 0 0,1 0 0,0 0 0,0 1 1,0-1-1,-1 0 0,1 1 0,0 0 0,0-1 0,0 1 1,3 0-1,-4 1-47,0-1 1,-1 1 0,1-1 0,0 1-1,-1-1 1,1 1 0,-1-1 0,1 1 0,-1-1-1,1 1 1,-1 0 0,1-1 0,-1 1-1,1 0 1,-1 0 0,0-1 0,0 1-1,1 0 1,-1 0 0,0-1 0,0 1-1,0 0 1,0 1 0,4 23 263,-2 130 740,-3-86-614,-8 145 1305,7-181-1408,-7 52 721,8-74-915,1-13-136,1 0 0,-1-1 1,1 1-1,0 0 0,0 0 0,0 0 0,0 0 0,2-3 0,2-5-12,74-148-934,-31 56-1695,-1 7-1957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03.3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89 2 10066,'0'0'10667,"14"0"-10252,-1-1-294,1 0 1,14 3-1,-27-2-108,0 0-1,-1 0 1,1 0-1,0 0 1,0 1-1,-1-1 1,1 0-1,0 1 1,-1-1-1,1 0 1,-1 1-1,1-1 1,0 1 0,-1-1-1,1 1 1,-1-1-1,1 1 1,-1-1-1,0 1 1,1 0-1,-1-1 1,1 1-1,-1-1 1,0 1 0,0 0-1,1 0 1,-1-1-1,0 2 1,-1 19 228,0-16-187,0 2-68,0 1 0,-1-1 0,0 0 0,0 0 0,0 0 1,-1 0-1,0 0 0,-1 0 0,0-1 0,0 1 0,0-1 1,-1 0-1,1-1 0,-1 1 0,-9 6 0,6-6-708,-1-1-1,-16 7 0,-7 0-3943,-5-2-5873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0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21 14635,'0'0'2705,"10"-4"-2649,-2 2-11,0 0-1,0 0 0,11-1 1,-19 3-39,1 0 1,0 0-1,-1 0 1,1 0-1,0 0 1,-1 0-1,1 0 1,0 1-1,-1-1 1,1 0-1,-1 0 1,1 1-1,0-1 1,-1 0-1,1 1 1,-1-1-1,1 1 1,-1-1-1,1 1 1,-1-1-1,0 1 0,1-1 1,-1 1-1,0-1 1,1 1-1,-1-1 1,0 1-1,0 0 1,1-1-1,-1 1 1,0 0-1,0-1 1,0 1-1,0 1 1,0-2-4,7 28 166,-1 1 0,4 58-1,-7 62-116,-3-110-18,0-33-16,-1 6-21,2 0 0,0-1 0,3 18 0,-4-26 20,1 0 1,0-1-1,-1 1 0,1 0 0,0-1 0,1 1 0,-1-1 0,0 1 0,1-1 0,-1 0 0,1 0 1,0 0-1,0 0 0,0 0 0,0 0 0,0 0 0,0 0 0,0-1 0,1 1 0,-1-1 0,3 1 1,13 5 524,0-2 0,0 0 0,37 4 1,60-5 557,-110-4-1061,111-4 659,-100 3-539,0-2-1,0 0 1,0-1 0,0 0-1,16-7 1,-27 9-125,-1 0 0,1-1-1,-1 1 1,0-1 0,0 0 0,0 0-1,0 0 1,-1-1 0,1 1 0,-1-1-1,0 0 1,0 0 0,5-8-1,-3 1-21,0-1 0,-1 1 0,0-1-1,-1 0 1,2-17 0,5-41-1128,0-81 0,-9 39-3625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04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298 0 11466,'0'0'5788,"-4"28"-5491,4-25-284,-40 248 880,-86 282 1338,40-284-1329,46-139-1125,39-109-40,1-8-218,0-23-1690,7-41-1,7 3-1434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04.5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9273,'0'0'3764,"18"7"-2875,60 23-324,-69-26-463,-1 1-1,1 0 1,-1 0 0,0 0 0,9 10 0,1-1 191,28 23 1195,58 60 0,31 51 837,73 69-1033,-173-185-1194,72 49 0,-99-77-74,-4-1-174,-13-4-161,-16-4-1116,-5-4-3562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04.8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65 13706,'0'0'4529,"120"-5"-3832,-73-5 719,0 0-504,0 0-480,-5 1-280,-6 4-88,-10-5-56,-15 5-8,-17 5-3104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05.3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8065,'0'0'8802,"5"21"-8108,16 69 578,-18-73-522,2 24 1,-2-18-238,-2-13-334,3 15 325,1 32 1,-5-56-509,0 0 1,0 0 0,0 0 0,0 0-1,1-1 1,-1 1 0,0 0-1,0 0 1,1 0 0,-1 0 0,1-1-1,-1 1 1,1 0 0,-1 0-1,1-1 1,0 2 0,-1-2-20,1 0 0,-1 1-1,0-1 1,1 0 0,-1 0 0,1 0 0,-1 0 0,0 1 0,1-1 0,-1 0 0,1 0-1,-1 0 1,1 0 0,-1 0 0,1 0 0,-1 0 0,0 0 0,1 0 0,-1 0-1,1 0 1,-1 0 0,1-1 0,-1 1 0,1 0 0,-1 0 0,0 0 0,1 0 0,-1-1-1,0 1 1,1 0 0,-1-1 0,1 1 0,-1 0 0,0 0 0,1-1 0,3-5-68,-1 1 1,1-1 0,-1 0 0,0 0-1,0 0 1,-1 0 0,3-12 0,4-8-367,3 2-503,26-41 0,-35 61 923,0-1 40,1 0 1,0 1-1,0-1 0,0 1 0,0 0 1,1 0-1,0 0 0,0 0 1,0 1-1,0 0 0,1 0 1,-1 0-1,1 1 0,6-2 0,0 0 162,1 1-1,0 1 0,1 0 0,-1 1 0,16 0 0,-27 1-153,-1 0-1,1 0 1,-1 0-1,1 0 1,-1 1-1,1-1 1,-1 1-1,0-1 1,1 1 0,-1-1-1,0 1 1,0 0-1,1 0 1,-1-1-1,0 1 1,0 0-1,0 0 1,0 0-1,2 2 1,-1 0 20,0 0 1,-1 0-1,1 0 1,-1 1-1,1-1 1,-1 0-1,2 8 1,-1 4 159,0 0 0,-1 31 0,-1-44-163,0 168 746,1-169-764,-1-1-1,0 1 1,0-1 0,1 1 0,-1-1 0,0 0 0,1 1-1,-1-1 1,0 1 0,1-1 0,-1 0 0,1 1 0,-1-1 0,1 0-1,-1 0 1,0 1 0,1-1 0,-1 0 0,1 0 0,-1 0 0,1 0-1,-1 0 1,1 1 0,0-1 0,-1 0 0,1 0 0,-1 0-1,1 0 1,-1 0 0,1-1 0,-1 1 0,1 0 0,-1 0 0,1 0-1,0-1 1,4 1 168,0 0-71,0-1 1,-1 0 0,1 0-1,0 0 1,-1-1-1,1 0 1,-1 0 0,1 0-1,-1 0 1,0 0 0,0-1-1,6-4 1,10-7 111,62-33 115,-5 2-3071,-50 29-2362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06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146 0 10234,'0'0'8801,"1"26"-8545,0-9-226,0 7 30,-1 0 0,0 1 0,-2-1 0,-1 0 0,-9 38 0,-31 69 419,36-112-471,-2-2 0,1 1 1,-2-1-1,-23 30 0,30-43-43,2-3 23,1 0 0,-1 0 0,1 0 1,-1 0-1,0 0 0,0-1 0,1 1 0,-1 0 1,0 0-1,0-1 0,0 1 0,0-1 0,0 1 0,0-1 1,0 1-1,0-1 0,0 1 0,-2-1 0,2-5-269,2-2 152,0-1 1,0 0-1,1 1 1,-1-1-1,2 1 1,-1 0-1,1-1 1,0 1-1,0 0 1,6-7-1,-3 4 133,1 1 0,0-1 0,0 1 0,1 0 0,1 1 0,11-10 0,-16 15 83,0 0 0,0 1 0,0 0 0,0 0 0,0 0 0,0 0 0,1 1 0,-1-1 0,7 0 0,-9 1-38,0 1 0,0 0 1,0 0-1,0 0 0,0 0 1,-1 0-1,1 0 0,0 1 0,0-1 1,0 1-1,0-1 0,0 1 1,0 0-1,-1 0 0,1 0 0,0-1 1,0 2-1,-1-1 0,1 0 1,-1 0-1,1 0 0,-1 1 0,0-1 1,1 1-1,0 1 0,1 3 32,0 0-1,0-1 0,-1 1 1,1 1-1,-2-1 0,1 0 1,1 12-1,3 50 237,-6-57-283,1 0-14,0 22 71,-3 54 0,46-303-5485,-14 99 713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36.46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17 16947,'0'0'2145,"7"22"-1593,-6-19-523,13 41 368,-1 2 0,5 46 0,-3 71 135,-6-48-73,-7-94-313,7 28 0,-8-43-119,1 0-1,0 0 1,0 0-1,0 0 1,1 0-1,0-1 1,0 1-1,1-1 1,4 5-1,-6-8-25,0 0 0,0 0 0,1 0 0,-1-1-1,0 1 1,1-1 0,0 0 0,-1 0 0,1 0 0,0 0 0,-1 0 0,1 0 0,0-1-1,0 1 1,0-1 0,0 0 0,-1 0 0,1 0 0,0 0 0,0 0 0,0-1 0,0 1-1,0-1 1,-1 0 0,1 0 0,3-1 0,2-1-1,0-1 0,0 0 0,-1 0 0,1-1 0,-1 0 0,0 0 0,11-11 0,184-220-2135,-37 37 281,-141 173 1860,2 1-1,0 1 1,1 1 0,38-23-1,-58 41 201,-3 2 56,-1 1 1,1 0-1,-1 0 0,1 0 0,6-2 0,-9 3-229,0 1-1,0 0 1,-1 0-1,1 0 1,0 0 0,0 0-1,0 0 1,0 0-1,0 0 1,0 0-1,0 0 1,0 0-1,0 1 1,0-1-1,-1 0 1,1 1-1,0-1 1,0 1-1,0-1 1,0 1-1,-1-1 1,1 1-1,0-1 1,-1 1 0,1 0-1,0-1 1,-1 1-1,1 0 1,-1 0-1,1 0 1,4 8 75,0 0 0,-1 0 0,0 0-1,-1 0 1,0 1 0,-1 0 0,1-1 0,-2 1 0,0 0 0,1 13 0,-2-10-56,-1 0 0,0 0-1,-1-1 1,0 1 0,-1-1 0,0 1-1,-9 20 1,9-25-40,-13 29 86,-28 46 0,39-74-76,-1 0-1,0 0 0,-1-1 1,0 0-1,0 0 0,-1 0 0,0-1 1,0 0-1,-1-1 0,-11 7 1,15-10-26,0-1 0,0 0-1,0-1 1,-1 1 0,-6 0 0,10-1-22,0-1-1,0 0 1,0 1 0,0-1-1,0 0 1,0 0-1,0-1 1,0 1 0,0 0-1,0-1 1,0 1-1,0-1 1,0 0 0,1 1-1,-1-1 1,-3-2-1,3 1-31,0-1 0,0 0 1,0 1-1,1-1 0,-1 0 0,1 0 0,0 0 0,-1 0 0,1 0 0,-1-6 0,-29-142-3792,19 66-1414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06.5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74 1 15739,'0'0'4845,"-5"20"-4673,2-3-159,-31 117 73,30-121-58,-2 6 36,0 1 1,1 0-1,1 1 1,-2 33-1,6-53-67,0 0 1,0 0-1,0-1 0,0 1 0,0 0 0,1 0 0,-1-1 0,0 1 0,1 0 0,-1 0 0,0-1 0,1 1 0,-1 0 1,1-1-1,-1 1 0,1-1 0,-1 1 0,1 0 0,-1-1 0,1 1 0,0-1 0,-1 1 0,1-1 0,1 1 1,1 0 6,0 0 1,0 0 0,0 0 0,0 0 0,0-1 0,6 1 0,0-1 83,1 0-1,-1-1 1,19-3-1,-18 1 59,1-1-1,-1 0 0,0 0 0,16-11 1,34-25 327,-25 9-374,-28 24-108,0 1-1,0-1 1,0 2 0,1-1-1,11-5 1,-18 10-110,-1 4-111,-2 2-160,0-1 0,-1 1 0,1-1 0,-1 1 0,1-1 1,-1 0-1,-6 6 0,4-4-388,-21 27-5510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06.8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10658,'0'0'4260,"4"18"-3274,-2-5-786,18 120 1134,-13 170 1302,-8-143-1806,2-106-600,18 373 1008,-17-409-1227,1 0-1,8 28 1,-11-46-16,6 13-157,-6-13 153,0 0 1,0 0 0,0 0 0,0 0 0,0 1-1,0-1 1,0 0 0,0 0 0,1 0 0,-1 0-1,0 0 1,0 0 0,0 0 0,0 0 0,0 0-1,0 1 1,1-1 0,-1 0 0,0 0 0,0 0 0,0 0-1,0 0 1,0 0 0,1 0 0,-1 0 0,0 0-1,0 0 1,0 0 0,0 0 0,0 0 0,1 0-1,-1 0 1,0-1 0,0 1 0,0 0 0,6-10-581,0-23-1995,3-68-1,-4 15-7446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07.2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47 0 18363,'0'0'2953,"-2"26"-2866,-11 82-86,10-91-4,-8 26 0,4-16-11,3-13 10,2-11 3,1 0 0,0 1 0,0-1 0,1 0 0,-1 1 0,1-1 0,-1 1 0,1 3 0,0-5-57,62-2-72,-61 0 143,1 0 0,-1 1-1,1-1 1,-1 0 0,0 0 0,1 1 0,-1-1 0,0 1 0,1 0 0,-1-1 0,0 1 0,0 0 0,0 0 0,1-1 0,-1 1 0,0 0 0,0 0 0,0 0-1,-1 0 1,1 1 0,0-1 0,0 0 0,-1 0 0,1 0 0,0 1 0,-1-1 0,1 0 0,0 3 0,1 4 84,-1-1 0,1 1 1,-1 0-1,-1 0 0,0 9 0,0-15-802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07.6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15331,'0'0'5785,"6"153"-5153,4-94-16,0 15-184,1-5-88,5 5-184,-6 4-152,0-4 40,1-10-40,-6-15-8,0-14-296,0-35-528,1-5-832,-6-25-2257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07.9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1 155 16067,'0'0'2101,"22"-6"-2059,134-42 32,35-17 2063,-165 56-1994,37-10 0,-54 16-66,0 2-1,1-1 1,-1 1-1,0 1 1,0 0-1,1 0 1,-1 1-1,11 1 1,-16 0-21,0-1 0,0 1 0,-1 0 0,1-1 0,-1 2 0,1-1 1,-1 0-1,5 5 0,22 24 87,-26-27-134,-1 1 0,0 0 1,-1-1-1,1 1 0,3 9 0,-1-1-1,0 1 16,-1 1 0,0 0 1,-2 0-1,1 0 0,-2 0 1,0 22-1,0-10-6,10 330 400,10 372 2255,-21-729-2673,0 0 0,0 1 0,0-1 0,1 0 0,-1 1 0,0-1 0,-1 1 0,1-1 0,0 0 0,0 1 0,0-1-1,0 0 1,0 1 0,0-1 0,0 1 0,-1-1 0,1 0 0,0 1 0,0-1 0,0 0 0,-1 0 0,1 1 0,0-1 0,0 0 0,-1 1-1,1-1 1,0 0 0,-1 0 0,0 1-18,-1-1 0,1 0-1,0 0 1,-1-1 0,1 1 0,-1 0-1,1 0 1,0-1 0,-1 1 0,1-1-1,-1 0 1,-13-5-632,2-1 1,-1 0-1,1-1 0,0-1 0,-12-10 1,-22-24-5543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08.2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26 11826,'0'0'4890,"19"0"-3049,64-2-1007,-70 1-732,1-1 1,-1 0-1,19-7 1,-24 7-88,0 0 0,-1 0 0,1 1 0,15-1 0,-22 2-13,-1 0 0,1 0 0,0 0 0,-1-1 0,1 2 0,0-1 0,0 0 0,-1 0 0,1 0 0,0 0 0,-1 0 0,1 0 0,0 1 0,-1-1 0,1 0 0,0 1 0,-1-1 0,1 0 0,-1 1 0,1-1 0,-1 1 0,1-1 0,-1 1 0,2 0 0,-2 1 18,0-1 0,1 1 0,-1 0-1,0 0 1,0 0 0,0-1 0,0 1 0,0 0 0,-1 2 0,0 3 32,-1 3-18,0 1 0,-2-1 0,1 0 0,-1 0 0,0 0 0,-1 0 0,-12 17 0,1 0-75,-32 50-481,-6 11-81,52-85 599,-7 16-88,9-18 92,0-1 1,0 0 0,-1 1-1,1-1 1,0 1 0,0-1 0,0 0-1,0 1 1,0-1 0,0 1 0,0-1-1,0 0 1,0 1 0,0-1-1,1 1 1,-1-1 0,0 0 0,0 1-1,0-1 1,0 1 0,1-1 0,-1 0-1,0 1 1,0-1 0,1 0-1,-1 1 1,0-1 0,0 0 0,1 0-1,-1 1 1,0-1 0,1 0 0,-1 0-1,1 0 1,-1 1 0,0-1 0,1 0-1,-1 0 1,1 0 0,-1 0-1,0 0 1,1 0 0,0 0 0,7 1 152,0-1 1,0 0-1,0 0 0,0-1 1,0-1-1,0 1 1,0-1-1,0 0 1,-1-1-1,15-6 1,-5 0 26,-1 0 0,1-1 0,25-21 0,-26 18-173,-1 0 0,0-1-1,-1-1 1,13-17 0,-25 30-150,-1 1 1,0-1-1,0 1 0,0-1 0,0 0 0,0 1 0,0-1 0,0 0 0,-1 0 1,1 0-1,-1 1 0,1-1 0,-1 0 0,0 0 0,0 0 0,1 0 0,-1 0 1,-1 0-1,1 0 0,0 0 0,0 0 0,-1 1 0,1-1 0,-1 0 0,0 0 1,1 0-1,-1 1 0,0-1 0,0 0 0,0 1 0,0-1 0,0 0 0,-1 1 1,1 0-1,0-1 0,-3-1 0,-20-15-3661,-2 2-934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08.6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14507,'0'0'6689,"0"148"-5425,5-55 153,6 1-57,-1 14-400,6-4-192,-1-21-552,6 1-216,-5-20-16,-6-54-1128,-4-10-2473,-6-30-8873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17.64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26 2 17307,'0'0'3713,"16"0"-3640,-13-1-82,-3 1 10,1 0 0,-1 0 0,1 0 0,-1 0 0,1 0 0,0 0 0,-1 0 0,1 0 0,-1 0 0,1 0 0,-1 0 0,1 0-1,-1 0 1,1 0 0,0 0 0,-1 0 0,1 1 0,-1-1 0,1 0 0,-1 0 0,1 1 0,-1-1 0,1 0 0,-1 1 0,1-1 0,-1 0 0,0 1-1,1-1 1,-1 1 0,0-1 0,1 1 0,-1-1 0,0 1 0,1-1 0,-1 1 0,0-1 0,0 1 0,0-1 0,0 1 0,1 0 0,0 3-65,0-3 53,-1-1 1,1 1-1,-1-1 1,0 1-1,0-1 1,1 1-1,-1-1 1,0 1-1,0-1 0,0 1 1,1 0-1,-1-1 1,0 1-1,0-1 1,0 1-1,0 0 1,0 0-1,0 3 6,0 0-1,1-1 0,0 1 1,0 0-1,0 0 1,2 4-1,4 17-33,-2 24 70,1 52 1,-6-87-11,6 618 1720,-6-580-1608,0-52-142,-1 0-1,1 0 0,-1 0 1,1 0-1,-1 0 1,0 0-1,1 0 0,-1 0 1,1 0-1,-1 0 1,1 0-1,-1 0 0,1 0 1,-1 0-1,1 0 1,-1-1-1,1 1 0,-1-1 1,-3-2-251,1 0 1,0 0 0,-1 0 0,1-1 0,1 0-1,-6-7 1,-2-4-628,-16-20-2560,0 1-2929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18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22 301 11842,'0'0'2934,"4"23"-2276,0-6-514,2 16 212,-1 0 1,2 63-1,-7-86-258,0 41 840,-11 89 1,-19 10 722,29-144-1619,-1-1-28,1 1 1,0-1-1,0 1 1,1-1-1,0 9 1,12-26-120,70-96 63,-40 48-358,358-472-4323,-376 500 4837,77-99 1929,-97 126-1967,-3 3-38,1 0 1,0-1-1,0 1 1,0 0 0,0 1-1,0-1 1,0 0-1,4-2 1,-4 3 70,-2 3 28,-1 7-38,0-1-1,-1 1 1,0-1 0,0 1-1,-1-1 1,-5 11-1,5-11-50,-50 103 202,14-32-141,37-75-111,1-3-6,1 1-1,-1-1 0,1 0 0,-1 0 0,1 1 1,0-1-1,-1 0 0,1 1 0,0-1 0,0 2 1,2-2-288,4-2 292,0 0-1,0-1 1,0 1-1,-1-1 0,1 0 1,-1 0-1,1-1 1,-1 0-1,6-4 1,9-4 65,-12 7-41,51-23 49,-52 24-77,0 1-1,0 0 1,1 0-1,-1 1 1,1-1 0,9 1-1,-16 1 4,0 0-1,0 0 1,0 0-1,0 0 1,0 0 0,0 0-1,0 1 1,0-1-1,0 0 1,0 0-1,0 1 1,0-1 0,0 1-1,0-1 1,-1 1-1,1-1 1,0 1-1,0 0 1,0-1-1,-1 1 1,1 0 0,0 0-1,-1-1 1,1 1-1,-1 0 1,1 0-1,-1 0 1,1 0 0,0 1-1,0 2 4,-1 0 0,1 1 0,0-1 0,-1 0 0,0 8 1,0-5 29,-1 10 53,-1 0 1,0 0-1,-1 0 0,0 0 0,-2-1 0,0 0 0,-1 1 1,-8 15-1,1-6 61,-2 0 0,0-2-1,-37 45 1,44-60-91,-1 1 0,-16 12 0,23-19-66,-1-2 1,1 1-1,-1 0 0,1 0 1,-1-1-1,0 1 1,0-1-1,0 0 0,0 0 1,1 0-1,-2 0 0,1-1 1,0 1-1,0-1 1,0 0-1,-4 0 0,7 0-31,-1 0-1,0 0 0,0 0 1,1-1-1,-1 1 0,0 0 0,0-1 1,1 1-1,-1 0 0,1-1 1,-1 1-1,0-1 0,1 1 0,-1-1 1,1 1-1,-1-1 0,1 1 1,-1-1-1,1 0 0,-1 1 0,1-1 1,0 0-1,-1 1 0,1-1 1,0 0-1,-1-1 0,0-21-876,1 13 329,-4-30-2492,3 0-1846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19.1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145 10 7721,'0'0'8510,"6"2"-7698,-2-1-693,-2-1-59,1 1 0,-1 0 0,1-1 0,-1 1 0,0 0 0,1 0 0,-1 1 0,0-1 0,0 0 1,0 1-1,0-1 0,0 1 0,0 0 0,0-1 0,2 4 0,3 5 260,-4-6-273,0-1 1,0 1 0,0 1 0,0-1 0,-1 0 0,0 1-1,0-1 1,0 1 0,-1-1 0,1 1 0,-1 0 0,0 0-1,0 0 1,-1 8 0,1-10-93,-1 0 0,0 0 1,0 1-1,0-1 0,-1 0 0,1 1 0,-1-1 0,0 0 1,0 0-1,0 0 0,0 0 0,0 0 0,-1 0 1,1 0-1,-1 0 0,0 0 0,0-1 0,-4 6 1,-5 2-681,0 0 1,0 0 0,-1-1-1,-1 0 1,1-1 0,-1-1 0,0 0-1,-1 0 1,0-1 0,0-1-1,-24 5 1,23-5 1745,0 0 4720,23-6-5527,1 0 0,0 0 0,-1-1 0,0 0 0,1 0 0,-1-1 0,0 0 0,0-1 0,10-6 0,11-7 511,28-24-1,-35 25-547,7-5 51,20-16-8,1 3 0,71-36 0,-114 66-291,1 0 0,0 1 0,0 0 0,0 0-1,1 1 1,-1 0 0,1 0 0,-1 1 0,14 0-1,-23 5-378,-1-1 325,0 0 0,0 1 1,0-1-1,0 0 0,0 0 0,-1 0 1,1 0-1,-1-1 0,0 1 1,0-1-1,-5 4 0,2-2-231,-1-1 0,0 1 0,0-1 0,-1 0 0,-9 2 0,3-2-197,1 0 0,-1-1 0,0-1 0,0 0-1,0-1 1,-17-1 0,28 0 487,1 1-1,0-1 1,-1 0 0,1 1 0,0-1-1,-1 0 1,-2-2 0,5 3 171,-1-1 0,0 1 0,0-1 0,1 1 0,-1-1 0,0 1 1,1-1-1,-1 0 0,0 1 0,1-1 0,-1 0 0,1 1 0,-1-1 0,1 0 0,0 0 0,-1 0 0,1 1 1,0-1-1,-1 0 0,1-2 752,1 3-833,-1 1-1,1 0 1,0-1 0,0 1-1,-1 0 1,1-1 0,0 1-1,-1 0 1,1 0-1,-1-1 1,1 1 0,-1 0-1,1 0 1,-1 1 0,8 18 421,-1 0 0,0 0 0,-2 1 0,-1 0 0,3 32 0,-2 110 2104,-5-134-2246,1 24 84,0-21-105,-4 54 0,3-85-287,0 0 1,-1 0-1,1 0 1,-1 0 0,1 0-1,-1 0 1,1 0-1,-1 0 1,1 0 0,-1 0-1,0 0 1,0 0-1,1 0 1,-1 0 0,0-1-1,0 1 1,0 0-1,0-1 1,0 1 0,0 0-1,0-1 1,0 0-1,0 1 1,0-1 0,0 1-1,0-1 1,-1 0 0,1 0-1,0 0 1,0 0-1,-1 0 1,-1 1-78,0-1 1,0 0-1,0-1 1,0 1 0,0-1-1,0 1 1,1-1-1,-1 0 1,0 0-1,0 0 1,1 0-1,-4-2 1,0-2-105,0 0 1,0 0 0,0-1-1,0 1 1,1-1 0,0-1-1,-8-13 1,5 5 34,0 0-1,-10-28 1,17 37 311,-1 0 0,1 0 1,0-1-1,0 1 0,0 0 1,1-11-1,0 12 17,1 4-138,-1 1 0,0-1 0,0 0 0,1 1 0,-1-1 0,0 1 0,1-1 0,-1 0 0,1 1 0,-1-1 0,0 1 0,1-1 0,-1 1 0,1-1 0,0 1 0,-1 0 0,1-1 0,-1 1 0,1 0 0,0-1 0,-1 1 0,1 0 0,0 0 0,-1 0 1,1-1-1,1 1-1,19-4 366,-19 4-363,15-1-356,-1 0 1,1 1 0,0 1 0,0 1-1,26 5 1,-30-6-3592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36.80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15659,'0'0'5561,"81"112"-4785,-60-67-232,-5 1-16,0-5-312,0-11-87,-5-5-129,-6-4-8,1-11-177,-6 0-503,-11-5-832,-5 0-3953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19.7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33 281 15075,'0'0'3465,"18"-3"-2612,-6 1-793,7-1 85,-1-1 0,0 0-1,0-1 1,0-2 0,24-11-1,116-71 601,-28 14-682,-118 67-344,-12 8 268,0 0 0,0 0 0,0 0 0,0 0 1,0-1-1,0 1 0,1 0 0,-1 0 0,0 0 1,0 0-1,0 0 0,0 0 0,0 0 0,0 0 0,0 0 1,0 0-1,0 0 0,0-1 0,0 1 0,0 0 1,0 0-1,0 0 0,0 0 0,0 0 0,0 0 1,0 0-1,0 0 0,0 0 0,0-1 0,0 1 1,0 0-1,0 0 0,0 0 0,0 0 0,0 0 1,0 0-1,0 0 0,-1 0 0,1 0 0,0 0 0,0 0 1,0 0-1,0-1 0,0 1 0,0 0 0,0 0 1,0 0-1,0 0 0,0 0 0,0 0 0,-1 0 1,1 0-1,0 0 0,0 0 0,0 0 0,0 0 1,-23 0-1958,10 1 1112,-6-1-126,7 0 254,1 0 0,-1 0 0,-18-4 0,26 3 629,0 0 1,0-1-1,-1 1 1,1-1-1,1 0 1,-1 0 0,0-1-1,0 1 1,1-1-1,-1 1 1,1-1-1,0 0 1,-4-5-1,5 6 72,0-1 750,0 0-1,0 1 1,0 0 0,-1-1 0,-4-2 0,6 17 39,-18 107 1200,-34 119 1,21-134-1706,-4-2 0,-58 118 0,87-205-284,-1 0 0,-1 0-1,-17 22 1,19-32-109,7-5 130,0 0 1,0 0-1,0 0 1,-1 0-1,1 0 0,0 0 1,0 0-1,0 0 1,0 0-1,0 0 1,0 0-1,-1 0 0,1 0 1,0 0-1,0 0 1,0 0-1,0-1 1,0 1-1,0 0 0,-1 0 1,1 0-1,0 0 1,0 0-1,0 0 1,0 0-1,0 0 1,0 0-1,0-1 0,0 1 1,0 0-1,0 0 1,-1 0-1,1 0 1,0 0-1,0 0 0,0-1 1,0 1-1,0 0 1,-1-4-301,1-1 1,-1 1-1,1-1 1,-1 0 0,1 1-1,2-9 1,4-33-3534,-6 44 3564,14-61-8455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20.0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126 1 15107,'0'0'6369,"125"88"-5809,-94-58-168,-5-1-56,-5-4-272,-10-10 0,-6-6-64,-10-4-672,-21 0-328,-6 0-4425</inkml:trace>
  <inkml:trace contextRef="#ctx0" brushRef="#br0" timeOffset="1">1 311 20652,'0'0'2696,"141"73"-2768,-105-73-824,-15 0-2160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20.6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88 14843,'0'0'6624,"18"-4"-6518,61-19-20,-65 19-43,0-2 1,0 0 0,23-13-1,-28 13-33,1 1 0,-1 1 0,14-6 0,-22 10-21,-1 0 0,0 0 0,1 0-1,-1 0 1,0 0 0,0-1 0,1 1 0,-1 0-1,0 0 1,1 0 0,-1 0 0,1 0 0,-1 0-1,0 0 1,1 0 0,-1 0 0,0 0-1,1 0 1,-1 0 0,0 0 0,1 1 0,-1-1-1,0 0 1,1 0 0,-1 0 0,0 0 0,0 0-1,1 1 1,-1-1 0,0 0 0,0 0-1,1 1 1,-1-1 0,0 0 0,0 0 0,1 1-1,-1-1 1,0 0 0,0 1 0,0-1 0,0 16-515,0-10 557,-2 7-58,-1 0-1,0 0 1,-1-1 0,0 1 0,-8 13 0,7-15-19,0 1 0,1-1 0,0 1 0,1 0 0,0 0 0,1 0 0,-1 14 0,4-24 31,-1 0 1,1 0-1,0-1 1,0 1-1,0 0 0,0-1 1,0 1-1,0-1 1,1 1-1,-1-1 1,0 0-1,1 1 0,-1-1 1,1 0-1,0 0 1,-1 0-1,1 0 0,2 1 1,7 5 11,-6-3 4,1 0 24,-1 0 0,0 1 0,0-1 0,4 7 0,-7-9-2,-1 0-1,0 0 0,0 1 0,1-1 0,-1 0 0,-1 1 0,1-1 0,0 1 0,-1-1 1,1 1-1,-1 0 0,0-1 0,1 5 0,-1-1 26,0-1 1,0 1-1,0 0 1,-1 0-1,1 0 0,-1 0 1,-1 0-1,1-1 0,-1 1 1,0 0-1,0-1 1,-1 0-1,-5 10 0,1-5-1,-5 10 4,-25 30 1,33-46-54,0 1 1,0-1-1,0 0 0,-1 0 0,0-1 0,0 1 0,0-1 0,0 0 0,0 0 0,-1-1 0,-10 5 0,14-7-37,0 0 0,1 0-1,-1 0 1,1 0 0,-1 0 0,1 0 0,-1 0-1,0 0 1,1 0 0,-1-1 0,1 1 0,-1-1-1,1 1 1,-1-1 0,1 0 0,-1 1 0,1-1-1,0 0 1,-1 0 0,1 0 0,0 0-1,0 0 1,0 0 0,-2-2 0,-1-3-806,0 0 0,0 0-1,0-1 1,-3-7 0,4 8-439,-17-32-8629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20.9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13554,'0'0'3486,"9"30"-2001,4 11-994,-1 2 0,-2-1 0,-3 1 0,4 58 0,0 421 932,-12-516-1422,1-5-3,0 1-1,0 0 1,0-1-1,0 1 1,0-1-1,0 1 1,0 0-1,0-1 1,1 1-1,-1-1 1,1 1-1,-1-1 1,1 1-1,0-1 1,1 3-1,-2-4-5,0 0 0,0 0-1,0 0 1,0 0 0,0 0 0,0 1-1,1-1 1,-1 0 0,0 0 0,0 0 0,0 0-1,0 0 1,0 0 0,1 0 0,-1 0-1,0 0 1,0 0 0,0 0 0,0 0-1,0 0 1,1 0 0,-1 0 0,0 0 0,0 0-1,0 0 1,0 0 0,1 0 0,-1 0-1,0 0 1,0 0 0,0 0 0,0 0 0,0 0-1,0 0 1,1 0 0,-1 0 0,0 0-1,0-1 1,0 1 0,0 0 0,0 0-1,0 0 1,1 0 0,-1 0 0,0 0 0,0-1-1,0 1 1,0 0 0,0 0 0,0 0-1,0-1 1,8-19-427,40-155-2225,-22 73-1570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21.3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1 114 16483,'0'0'2714,"2"20"-2547,-1-1-118,6 121 683,-7 78 1304,6-150-2028,-6-68-17,0 0-1,0 0 1,0 1-1,0-1 1,0 0 0,0 0-1,0 0 1,0 0-1,0 0 1,0 0-1,0 0 1,0 0-1,0 0 1,0 1-1,0-1 1,0 0-1,1 0 1,-1 0-1,0 0 1,0 0 0,0 0-1,0 0 1,0 0-1,0 0 1,0 0-1,1 0 1,-1 0-1,0 0 1,0 0-1,0 0 1,0 0-1,0 0 1,0 0-1,0 0 1,1 0 0,-1 0-1,0 0 1,0 0-1,0 0 1,0 0-1,0 0 1,0 0-1,0 0 1,1 0-1,-1 0 1,0 0-1,0 0 1,0 0-1,0 0 1,0-1 0,0 1-1,0 0 1,0 0-1,0 0 1,0 0-1,0 0 1,1 0-1,-1 0 1,0 0-1,0-1 1,0 1-1,0 0 1,0 0-1,0 0 1,0 0 0,0 0-1,0 0 1,0 0-1,0-1 1,2-5-240,1 0 0,-1 0 1,-1-1-1,1 1 0,0-8 0,1-4-230,82-328-14046,-80 328 15669,2 1-1,0 0 1,1 1-1,15-23 1,-19 33-439,1 0 1,0 0 0,0 0 0,0 1 0,12-9 0,-14 11-606,1 1 0,-1 0 0,1 0 0,-1 1 1,1-1-1,-1 1 0,1 0 0,0-1 0,0 2 0,0-1 0,0 0 0,5 1 0,-8 0-61,0 0-1,0 1 0,0-1 1,0 1-1,0-1 0,1 1 0,-1-1 1,0 1-1,-1-1 0,1 1 1,0 0-1,0 0 0,0 0 1,0-1-1,0 1 0,-1 0 0,1 0 1,0 0-1,-1 0 0,1 0 1,-1 0-1,1 0 0,-1 1 1,1 1-1,8 32 1026,-8-31-902,6 45 702,-3 0-1,-3 88 0,-2-69-556,2-43-219,0-14-30,-1-1-1,0 1 0,-3 14 1,3-24-49,0 0 1,-1 0 0,1-1 0,-1 1 0,1 0-1,-1 0 1,1-1 0,-1 1 0,0 0-1,1-1 1,-1 1 0,0-1 0,0 1-1,1-1 1,-1 1 0,0-1 0,0 1 0,0-1-1,0 0 1,1 0 0,-1 1 0,0-1-1,0 0 1,0 0 0,0 0 0,-1 0 0,0 0-2,0 1 1,1-1 0,-1 0 0,0-1 0,0 1 0,1 0 0,-1 0-1,0-1 1,0 1 0,1-1 0,-1 1 0,1-1 0,-3-1 0,1-1-17,-1-1 1,1 0-1,0 0 1,0-1-1,0 1 1,0-1-1,1 0 1,-1 1-1,1-1 1,1 0-1,-1 0 1,-1-7-1,-1-6-17,1 0-1,-1-23 0,4-72 13,-1 111-3,1-1 1,0 0 0,1 1 0,-1-1-1,0 0 1,1 1 0,0-1-1,-1 1 1,1-1 0,0 1 0,2-3-1,-2 4-143,-1 0-1,1 0 0,0 0 0,0 0 1,0 0-1,1 0 0,-1 0 1,0 1-1,0-1 0,0 0 1,0 1-1,1-1 0,-1 1 0,0-1 1,1 1-1,-1 0 0,0-1 1,1 1-1,-1 0 0,0 0 1,3 0-1,2 0-3295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22.0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 0 15875,'0'0'6024,"0"24"-5946,0 11-50,-1 119 34,-15-25-9,3-35-33,12-93-33,1-1 0,0 1 0,0 0 1,0 0-1,-1 0 0,1 0 0,0 0 0,1 0 0,-1 0 0,0 0 1,0 0-1,0 0 0,0 0 0,1-1 0,-1 1 0,0 0 0,1 0 0,-1 0 1,1 0-1,-1 0 0,1-1 0,-1 1 0,1 0 0,0-1 0,-1 1 1,1 0-1,0-1 0,1 2 0,0-2-13,0 1-1,0-1 1,0 0 0,0 0-1,0 1 1,0-2-1,0 1 1,0 0 0,1 0-1,-1-1 1,2 0 0,8-3 63,0 0 1,-1-1-1,1 0 1,-1-1-1,0 0 0,-1-1 1,0-1-1,11-9 1,-1 2 57,108-90 445,-125 103-543,1-2-35,1-1 1,0 2-1,0-1 0,0 0 0,9-3 0,-12 7-344,-4 5-368,-14 17-2995,-13 7-4546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22.3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17939,'0'0'2657,"31"157"-2593,-31-88-8,0 10 80,0-1 208,0-9-104,0-14-56,0-16-176,0-15-8,0-14 0,5-44-784,6-65-552,4 11-1433,-10-6-6209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22.6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13002,'0'0'3724,"12"24"-2599,-5-10-927,1 1-28,-1-1-1,-1 1 1,0 1 0,-1-1 0,-1 1 0,0 0-1,-1 0 1,-1 0 0,1 29 0,-38 272 1615,29-293-1701,2-14-26,4-10-59,0 1 1,0-1 0,0 0 0,0 0 0,0 0 0,0 0 0,0 0 0,-1 0 0,1 0-1,0 0 1,0 0 0,0 0 0,0 0 0,0 0 0,0 0 0,0 0 0,0 0 0,0 0-1,0 0 1,0 0 0,0 0 0,-1 0 0,1 0 0,0 0 0,0 0 0,0 0 0,0 0-1,0 0 1,0 0 0,0 0 0,0 0 0,0 0 0,0 0 0,0 0 0,0 0 0,0 0-1,-1 0 1,1-1 0,0 1 0,0 0 0,0 0 0,0 0 0,0 0 0,0 0 0,0 0-1,0 0 1,0 0 0,0 0 0,0 0 0,0 0 0,0-1 0,-3-12-143,-2-90-1871,4 64 536,-3-43-2448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22.9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38 513 14947,'0'0'3265,"-7"19"-2412,-17 64-922,22-77-13,1-1 0,0 1 0,0 0 0,0 0 1,1-1-1,0 11 0,0-9-183,0-7 236,0 0 1,0 0 0,0 0-1,0 1 1,0-1 0,0 0 0,0 0-1,0 0 1,0 0 0,0 1-1,1-1 1,-1 0 0,0 0-1,0 0 1,0 0 0,0 0-1,0 0 1,0 1 0,0-1 0,0 0-1,1 0 1,-1 0 0,0 0-1,0 0 1,0 0 0,0 0-1,0 0 1,1 0 0,-1 0-1,0 0 1,0 0 0,0 0 0,0 0-1,1 0 1,-1 0 0,0 0-1,0 0 1,0 0 0,0 0-1,0 0 1,1 0 0,-1 0 0,8-2-241,-7 2 164,5-3 37,-1 1 0,0-1-1,1 0 1,-1 0 0,0-1 0,-1 1 0,6-5 0,30-35 41,-8 8 23,200-219 1595,-218 237-1310,-1-1 1,-1 0 0,12-24-1,-21 35-257,1 0 0,-1 0 0,-1-1 0,1 0 0,-1 0 0,-1 1 0,1-1 0,-1 0 0,-1 0 0,1 0 0,-3-15 0,1 19-165,0 1 1,0-1 0,0 1-1,-1 0 1,1-1 0,-1 1-1,0 0 1,0 0 0,-1 0-1,1 0 1,0 0-1,-5-3 1,-6-9-901,6 6 494,-14-17-1617,20 25 2188,-1 0 0,1-1 0,0 1 0,0 0 0,-1 0 0,1 0 0,0 0 0,-1 0 0,1 1 0,-1-1 0,1 0 0,-1 1 0,0-1 0,1 1 0,-3-1 1,4 1 17,-1 0 0,1 0 1,0 0-1,-1 1 1,1-1-1,-1 0 1,1 0-1,-1 1 1,1-1-1,-1 0 1,1 1-1,0-1 1,-1 0-1,1 1 0,0-1 1,-1 0-1,1 1 1,0-1-1,0 1 1,-1-1-1,1 1 1,0-1-1,0 1 1,0-1-1,0 1 1,-1-1-1,1 1 1,0-1-1,0 2 0,-2 19 115,2-12 36,-4 59 1098,5 90 1,-1-154-1218,0 0 0,1-1 0,-1 1 0,1 0 0,0 0 0,0-1 0,1 1 1,-1-1-1,1 1 0,0-1 0,0 0 0,4 6 0,-4-7 5,0 1 0,1-1 0,-1 0 0,0-1 0,1 1 0,0 0 0,-1-1 0,1 1 0,0-1 0,0 0 0,0 0 0,0 0 0,0 0 0,0 0 0,6 0 0,5 0 523,26-1 0,-34-1-559,-1 1 0,0-1 0,0 0 0,0 0 0,0-1 0,0 1 0,-1-1 0,9-4 0,-8 2-155,-6 3 0,-5 2-308,-14 9-3718,-9 8-9684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23.3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99 9658,'0'0'9634,"135"-40"-9474,-103 21-88,-12 4-24,-9 0-48,-11 10-536,-11 0-1025,-9 5-5392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37.16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12322,'0'0'7409,"13"22"-7416,41 77 143,-2 7 329,-5-15-97,-28-57 327,34 45 1,-43-66-428,1 0 0,1-1 1,0 0-1,1-1 1,25 18-1,-22-20-92,0 0 0,0-1 0,1-1 0,0 0 0,1-2-1,-1 0 1,28 4 0,-10-4-45,-1-3-1,1 0 0,34-4 0,-57 1-126,-1-1 0,1 0 0,-1 0 0,0-1-1,0-1 1,14-6 0,-24 10-34,0-1 0,0 1 0,-1 0 0,1-1 0,0 1 0,0-1 1,0 0-1,0 1 0,0-1 0,-1 0 0,1 1 0,0-1 0,-1 0 0,1 0 0,0 0 0,-1 0 0,1 1 0,-1-1 0,1 0 1,-1 0-1,0 0 0,1 0 0,-1 0 0,0 0 0,0 0 0,0 0 0,1 0 0,-1 0 0,0-1 0,0 1 0,-1 0 0,1 0 0,0 0 1,0 0-1,0 0 0,-1 0 0,1 0 0,-1-1 0,-1-3-645,-1 0 0,0 0 1,0 0-1,0 0 0,-7-8 0,-12-12-8156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23.7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6 124 14131,'-4'-87'2467,"3"57"-1432,1 24-517,0 7 22,7 91-407,1 2 354,-8-69-305,0 28 598,11 103-1,-10-153-748,-1-1-1,1 0 1,-1 0-1,1 0 1,0 0 0,0 0-1,0 0 1,0 0-1,0 0 1,0 0 0,0 0-1,1 0 1,-1-1-1,1 1 1,-1-1 0,1 1-1,0-1 1,-1 1 0,1-1-1,0 0 1,0 0-1,0 0 1,0 0 0,0 0-1,0 0 1,2 0-1,5 0 200,0 1 0,0-1-1,0-1 1,0 0-1,10-1 1,4 0 68,-4 1 47,0-2-1,-1 0 0,30-8 1,55-21 603,-61 17-726,-36 12-221,-5 2 2,0 0 0,0 0-1,0 0 1,0-1 0,0 1 0,0 0-1,0-1 1,0 1 0,0-1 0,0 1-1,0-1 1,0 0 0,-1 1 0,1-1 0,0 0-1,0 0 1,0 0 0,0-2-9,-1 1 0,1 0 0,-1-1 1,0 1-1,0-1 0,0 1 0,0 0 0,0-1 0,0 1 1,-1-1-1,1 1 0,-2-3 0,-7-31-1695,-2 0 0,-18-40 1,-7-6-5897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24.1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1 104 11002,'0'0'10778,"130"-5"-10594,-83-5-8,-5 0-112,-6-4 64,-5 4-128,-5 0-176,-15 0-248,-11 0-328,-5-5-888,-21 6-6218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24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15955,'0'0'2205,"4"22"-2389,-2-10 181,6 23 71,-3 1 1,2 63-1,-22 247 603,9-185-623,6-155-34,0-6-9,0 1 0,-1 0 0,1-1 1,0 1-1,0 0 0,0-1 0,0 1 0,0 0 0,0-1 0,0 1 0,0 0 0,0-1 1,0 1-1,1 0 0,-1-1 0,0 1 0,0 0 0,1-1 0,-1 1 0,0-1 0,1 1 0,-1-1 1,0 1-1,1-1 0,-1 1 0,1-1 0,-1 1 0,1-1 0,-1 1 0,1-1 0,-1 0 1,1 1-1,0-1 0,-1 0 0,1 1 0,-1-1 0,1 0 0,0 0 0,-1 0 0,1 0 0,0 1 1,0-1-1,7 0 115,0 0 1,0 0 0,0-1-1,0 0 1,0 0 0,0-1-1,0 0 1,0-1 0,-1 1-1,1-1 1,-1-1 0,1 0-1,12-8 1,6-7 18,-1-1 1,27-27-1,-42 36-144,-3 5 15,-1 0-1,1-1 1,-2 0-1,1 0 1,6-13-1,-9 15-183,-1 0-1,0-1 0,0 1 1,0-1-1,-1 0 1,1 1-1,-2-1 0,1 0 1,0-9-1,-1 14 120,0 1 0,0-1 1,0 0-1,0 0 0,0 0 0,0 1 0,0-1 0,-1 0 1,1 0-1,0 1 0,0-1 0,0 0 0,-1 0 1,1 1-1,0-1 0,-1 0 0,1 1 0,-1-1 0,1 0 1,-1 1-1,1-1 0,-1 1 0,-1-2 0,1 2 61,-1-1 0,0 1-1,1-1 1,-1 1 0,0 0 0,0 0-1,0-1 1,-3 2 0,1-1 92,3 0-33,-3 8-34,1 22-79,0 53 0,2-25 102,-2 46 397,-13 187 1449,4-160-1347,12-130-547,0 1-1,-1-1 1,1 0-1,0 0 1,0 0-1,-1 0 1,1 0-1,0 0 1,-1 0-1,0 1 1,0 0-1,1-2-1,0 0 0,-1 0 0,1 1 0,0-1 0,0 0 0,0 0 0,-1 0 0,1 0 0,0 0-1,0 0 1,0 0 0,-1 0 0,1 0 0,0 0 0,0 0 0,0 0 0,-1 0 0,1 0 0,0 0 0,0 0 0,0 0-1,-1 0 1,1 0 0,0 0 0,0 0 0,0 0 0,-1 0 0,1 0 0,0-1 0,0 1 0,0 0 0,0 0 0,-1 0-1,1 0 1,0-1 0,-2-1-14,0-1-1,0 1 1,1-1-1,-1 1 0,0-1 1,0-4-1,-11-19-1001,-1 0 0,-28-40-1,1 4 635,40 60 427,-1-1 1,1 1 0,-1-1-1,1 0 1,0 0 0,0 0-1,1 0 1,-1 1 0,0-1-1,1 0 1,0 0 0,0 0-1,0 0 1,0 0 0,0 0-1,1 0 1,-1 0 0,1 0-1,1-4 1,1-1-43,2 0-1,-1 0 1,1 0-1,0 0 1,8-9 0,525-622 1317,-509 608-1294,61-51 1,-76 73-101,-14 13 75,-1-1-11,-2 6-29,1 1 0,-2-1 0,1 0-1,-1 1 1,0-2 0,-11 17 0,-80 127-2600,48-78-1499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25.2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0 418 12002,'0'0'7114,"136"-59"-5578,-58 10-664,-5-10-376,5-5-376,-10 0-16,-16 15-56,-16 14-48,-15 6-472,-15 19-768,-27 10-641,-21 0-2615,-5 15-858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25.5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8 3472,'0'0'13824,"12"-2"-13833,-5 0 34,-3 1-5,0 0 0,0 0 1,0 1-1,0-1 0,0 1 1,0 0-1,5 1 0,-7-1 14,0 0 0,-1 1 0,1 0-1,0-1 1,-1 1 0,1 0-1,0 0 1,-1 0 0,1 0-1,-1 0 1,0 0 0,1 0 0,-1 0-1,0 1 1,0-1 0,1 1-1,-1-1 1,0 1 0,-1-1-1,1 1 1,0-1 0,0 1-1,0 3 1,24 72 920,22 124-1,-19-69-608,29 153 343,-52-243-560,0 77 0,-5-118-119,0 0 1,0 0-1,-1 0 1,1 0 0,0 0-1,0 1 1,-1-1-1,1 0 1,-1 0 0,1 0-1,-1-1 1,0 1-1,1 0 1,-1 0 0,0 0-1,1 0 1,-1 0-1,0-1 1,0 1 0,0 0-1,0-1 1,0 1 0,0-1-1,0 1 1,0-1-1,0 1 1,0-1 0,0 0-1,0 1 1,-2-1-1,-4 1 1,1 0 0,-1 0 0,-12-1 0,13 0-22,0 0-46,1-1 1,-1 1-1,0-1 0,0-1 1,1 1-1,-1-1 0,1 0 1,-1 0-1,1 0 0,0-1 1,-7-4-1,-2-3-155,0-1 1,-16-17-1,23 22 228,4 3 2,0 0 0,0 0 0,1 0 0,-1 0 0,1-1 0,-3-3 0,5 6 2,-1 0-1,1 0 0,0 0 1,-1 0-1,1 0 0,0 0 1,0 0-1,-1 1 0,1-1 1,0 0-1,0 0 0,0 0 1,0 0-1,0 0 0,1 0 1,-1 0-1,0 0 0,0 0 1,0 0-1,1 0 0,-1 0 1,1 0-1,-1 1 0,0-1 1,1 0-1,0 0 0,-1 0 1,1 1-1,-1-1 0,1 0 1,0 1-1,0-2 0,19-10 196,-1 0-1,1 1 1,1 1-1,22-8 1,-18 8-124,-7 3-139,1 0 1,0 1 0,0 0 0,0 2 0,0 1 0,1 0-1,23 0 1,-79 3-4571,6 0-6770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26.0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1 291 11282,'0'0'6741,"18"1"-6163,6 1-342,-3 0 22,0-1 1,1-1-1,33-4 1,-36 1-148,-1-2 0,1-1 0,-1 0 0,0-1 1,0-1-1,-1-1 0,27-17 0,-40 23-126,-1 1 0,1-1 1,-1 0-1,1 0 0,-1 0 0,0 0 0,5-7 1,-8 9-80,1 0 1,0-1 0,0 1 0,-1-1-1,1 1 1,-1-1 0,1 1-1,-1-1 1,0 1 0,0-1 0,0 0-1,1 1 1,-1-1 0,-1 0 0,1 1-1,0-1 1,0 1 0,-1-1-1,1 1 1,-1-1 0,1 1 0,-1-1-1,1 1 1,-1-1 0,-1-1 0,-13-21-1837,5 8 469,1 0 0,0 0-1,-7-20 1,4-7-3460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26.3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251 10 11346,'0'0'5340,"-1"21"-5143,-8 249 132,9 416 2766,0-685-3106,0-1 1,0 0-1,0 1 1,0-1-1,-1 1 1,1-1-1,0 0 1,0 1-1,0-1 1,0 0-1,-1 1 1,1-1-1,0 0 1,0 1-1,-1-1 1,1 0-1,0 0 1,0 1-1,-1-1 1,1 0-1,0 0 0,-1 0 1,1 1-1,0-1 1,-1 0-1,1 0 1,0 0-1,-1 0 1,1 0-1,-1 0 1,1 0-1,0 0 1,-1 0-1,1 0 1,0 0-1,-1 0 1,1 0-1,-1 0 1,1 0-1,0 0 1,-1 0-1,1 0 1,0 0-1,-1-1 1,-18-6-1272,10 0 657,0 0 0,0-1-1,1 0 1,-8-11-1,-1 1-313,14 15 897,-83-92-8867,55 54 8013,28 37 1595,0-1 1,1 0 0,0 0-1,0-1 1,0 1-1,0 0 1,1-1-1,0 1 1,0-1 0,0 0-1,1 1 1,-1-1-1,2-8 1,-1 5-702,0 5 84,1 1 0,-1-1 0,1 0 1,-1 1-1,1-1 0,0 1 0,1 0 0,-1-1 1,0 1-1,1 0 0,2-4 0,4-3 127,-1 0 0,10-9 0,-3 4 23,268-326 376,-187 212-2069,-5 10-2072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26.6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142 1 12914,'0'0'8251,"-19"26"-8236,-55 87-8,69-105-7,0 1 1,1-1 0,0 1-1,0 0 1,1 0 0,0 0-1,-3 18 1,3-9 2,-1-1-4,1-1 1,1 1 0,0 17-1,2-33-1,0 0-1,0 0 1,0 0-1,0 0 1,0 0-1,1 0 1,-1 0-1,0 0 1,1-1-1,-1 1 0,0 0 1,1 0-1,-1 0 1,1 0-1,0 0 1,-1-1-1,1 1 1,-1 0-1,1-1 1,0 1-1,0 0 1,-1-1-1,1 1 1,0-1-1,0 1 1,0-1-1,0 1 0,0-1 1,0 0-1,1 1 1,4 0 7,0 0 0,-1-1-1,1 1 1,8-2 0,-6 1 23,18 1 114,-1-2 0,0 0 1,0-2-1,50-12 1,-75 15-142,0 0-1,0 0 1,0 0 0,0 0 0,1 0 0,-1 0 0,0 0-1,0 0 1,0 0 0,0 0 0,1 0 0,-1 0 0,0 0-1,0 0 1,0 0 0,0 0 0,1 0 0,-1 0 0,0 0 0,0 0-1,0 0 1,0 0 0,1 0 0,-1 0 0,0 0 0,0 0-1,0 0 1,0 0 0,0 0 0,1 0 0,-1 1 0,0-1 0,0 0-1,0 0 1,0 0 0,0 0 0,0 0 0,1 1 0,-2 8 68,1-7-54,-1 1 6,1 1 1,-1 0-1,0-1 1,-1 1-1,1-1 0,-1 1 1,-3 5-1,-22 26-68,-78 74-2277,53-64-3021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27.0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1 162 18796,'0'0'3021,"1"20"-2849,7 63 55,-1-34 57,-6-44-284,0-1-1,1 0 1,-1 0-1,5 8 0,-6-12-41,0 0 0,0 0 0,0 0 0,0 0 0,1 1 0,-1-1 0,0 0-1,0 0 1,0 0 0,0 0 0,1 0 0,-1 0 0,0 0 0,0 0 0,1 0 0,-1 0-1,0 0 1,0 0 0,0 0 0,1 0 0,-1 0 0,0 0 0,0 0 0,0 0 0,1 0-1,-1 0 1,0 0 0,0 0 0,0 0 0,1 0 0,-1 0 0,0 0 0,0 0 0,0-1-1,1 1 1,7-7-1370,-1-2 824,-1 0 0,0 0 1,0-1-1,6-16 0,9-16-836,-9 23 1084,0 1-1,16-17 1,-19 25 828,0 0-1,0 1 1,1 0-1,20-14 1,5 2 1549,44-21 0,-64 35-1921,1 1 1,0 1 0,0 0 0,1 1 0,27-3-1,-42 6-115,0 1-1,0 0 1,1 0-1,-1 0 1,0 1-1,0-1 0,1 0 1,-1 1-1,2 0 1,-3-1-1,0 1 0,0-1 1,0 1-1,-1-1 0,1 1 0,0-1 1,0 1-1,-1 0 0,1-1 0,0 1 1,-1 0-1,1-1 0,-1 1 1,1 0-1,-1 0 0,1 1 0,0 2 2,0-1 0,-1 1 0,1 0 0,-1-1 1,0 1-1,0 0 0,-1-1 0,1 1 0,-1-1 0,0 1 0,-1 3 0,-2 6-58,0 0 0,-2-1 1,1 1-1,-1-1 0,-1-1 0,0 1 1,-1-1-1,-12 13 0,-139 151-4531,81-100-849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27.3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0 311 13218,'0'0'5329,"131"-59"-3768,-58 14-609,15-4-464,-10 5-184,-5 0-56,-20 14-240,-17 6 8,-15 14-8,-16 5-8,-10 5-384,-26 10-1344,-27 9-73,6-4-1271,0-5-6058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37.64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11682,'0'0'11618,"16"36"-10841,-6-11-1,6 16 344,6-1-288,-1 16-120,1-10-344,-6-6-368,-5-35-144,-11-25-6217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27.7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37 5 13018,'0'0'1932,"1"-1"-1558,2 0-165,0 0-1,-1 1 0,1-1 1,-1 1-1,1-1 1,5 1-1,-7 21 1195,4 78 1130,-5-87-2451,0 31 102,-1 0 0,-8 46 0,-3-12 114,-7 35-76,-7 26-294,26-133-319,2-4-490,-2-1 881,1 0-262,0 0 0,0 0 0,0 0 0,0-1 0,0 1 0,0 0 0,0 0 0,0-1 0,0 1 0,0-1-1,0 1 1,-1-1 0,3 0 0,21-24-4892</inkml:trace>
  <inkml:trace contextRef="#ctx0" brushRef="#br0" timeOffset="1">256 482 5497,'0'0'18852,"109"138"-17748,-88-103-640,-6-16-464,-9-38-416,-6-26-1656,0-14-6066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28.2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16539,'0'0'7594,"36"79"-7466,-30-60-128,-1 1-72,0-5-384,0-20-3097,0-20-2753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28.6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282 1 17011,'0'0'2040,"2"5"-2304,-2-5 265,7 19-137,-7-18 114,1 0 1,-1 0-1,0 0 1,1 0 0,-1 0-1,1 0 1,-1 0 0,1-1-1,-1 1 1,1 0 0,0 0-1,-1 0 1,1-1-1,0 1 1,0 0 0,1 0-1,-1 19-44,0 4 262,-2-1-1,-1 1 1,-7 39 0,-91 287 2096,65-239-1784,-17 56 153,-23 77 490,50-130-628,23-109-636,1-7-331,0-19-268,1-113-4397,0 57-475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29.0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1 153 14363,'0'0'2896,"21"-1"-2065,-5 1-588,-3 0-49,0 0 0,1-1 0,-1-1 0,0 0 0,0-1 0,0 0 0,0-1 0,23-10 0,35-23 150,73-33-164,-135 67-188,-1 0 0,0 0 0,1 1 0,0 0 0,0 1 0,-1 0 0,13 0 0,-17 1 16,-1 0-1,1 1 1,-1-1-1,1 1 1,-1 0 0,1 0-1,-1 0 1,0 0-1,0 1 1,1-1 0,-1 1-1,0 0 1,0 0-1,-1 0 1,1 0 0,0 1-1,-1-1 1,1 1-1,-1-1 1,3 5 0,4 6 137,-1 1 0,-1 0 0,0 1 0,-1-1 0,0 1 0,-1 1 1,-1-1-1,0 1 0,-1-1 0,-1 1 0,-1 0 0,0 16 0,-1-25-87,1 22 248,-2-1-1,0 1 0,-2-1 0,-8 33 0,7-48-236,-19 67 390,19-68-407,-1-1 1,0 1-1,0-1 0,-10 14 0,15-25-62,-1 1 0,1-1-1,0 1 1,-1 0-1,1-1 1,-1 1 0,1-1-1,-1 1 1,1-1 0,-1 0-1,1 1 1,-1-1-1,1 0 1,-1 1 0,1-1-1,-1 0 1,0 1 0,1-1-1,-1 0 1,0 0 0,1 0-1,-1 0 1,0 0-1,1 1 1,-1-1 0,0-1-1,1 1 1,-1 0 0,0 0-1,1 0 1,-1 0-1,0 0 1,1 0 0,-1-1-1,1 1 1,-1 0 0,0-1-1,1 1 1,-1 0-1,1-1 1,-1 1 0,1-1-1,-1 1 1,1 0 0,-1-1-1,1 0 1,0 1-1,-1-1 1,1 1 0,-1-1-1,1 1 1,0-1 0,-1-1-1,-6-13-470,0 0-1,1 0 1,0-1-1,-3-18 1,-11-70-1483,16 79 1828,1 8 1035,-2-30 0,5 46 270,7 1-928,-1 1 1,0 0 0,0 0 0,0 1 0,0 0-1,-1 0 1,1 0 0,10 6 0,15 6 4,-11-6-507,32 10 229,-46-17-1357,0 0 0,1 0 1,9 1-1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29.65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 0 14835,'0'0'5556,"-1"23"-5068,0 3-321,-3 106 479,4-116-574,0-7-43,0-1 0,0 1 0,1-1 0,3 16 0,-4-21-28,1-1-1,0 0 1,0 1 0,0-1-1,0 0 1,1 0 0,-1 0 0,1 0-1,-1 0 1,1 0 0,-1-1-1,1 1 1,0 0 0,0-1-1,0 1 1,0-1 0,0 0-1,0 0 1,1 0 0,-1 0-1,3 1 1,2 0 4,0 0 0,1-1 1,-1 0-1,0 0 0,1-1 0,-1 1 1,0-2-1,1 1 0,-1-1 0,0 0 1,1-1-1,10-3 0,7-4 21,-1-1 0,27-16 0,-39 20-27,34-21 73,47-36-1,-77 52-63,-15 10-29,1 0 0,-1 0 1,1 0-1,-1 0 0,0 0 0,1 0 0,-1-1 1,0 1-1,0 0 0,0-1 0,0 1 0,0-1 1,0 1-1,0-1 0,0 0 0,-1 1 0,1-1 0,-1 0 1,1 0-1,-1 1 0,0-1 0,1 0 0,-1 0 1,0 1-1,0-1 0,0 0 0,-1 0 0,1 0 1,0 1-1,-1-1 0,1 0 0,-1 1 0,1-1 1,-1 0-1,0 1 0,0-1 0,-1-1 0,-17-18-2547,-6-3-1634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30.28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287 0 8481,'0'0'10226,"0"16"-9353,0 240-6,0 20 149,0-224-666,-4 169 845,1-173-922,-3 0 0,-17 72-1,23-119-286,0-1-1,0 0 1,0 1-1,-1-1 0,1 1 1,0-1-1,0 1 1,-1-1-1,1 0 1,0 1-1,-1-1 1,1 0-1,0 1 0,-1-1 1,1 0-1,0 1 1,-1-1-1,1 0 1,-1 0-1,1 0 0,-1 1 1,1-1-1,0 0 1,-1 0-1,1 0 1,-1 0-1,1 0 0,-1 0 1,1 0-1,-1 0 1,1 0-1,-1 0 1,1 0-1,-1 0 0,1 0 1,-1 0-1,1 0 1,-1 0-1,1-1 1,0 1-1,-1 0 0,1 0 1,-1-1-1,1 1 1,-1-1-1,-1 0-179,-1 0 0,1-1 0,0 0 0,-1 1 1,1-1-1,-3-4 0,-12-16-1261,9 11 373,-1-1-1,0 2 1,-10-11-1,16 19 1157,0-1 0,-1 0-1,1 1 1,0 0 0,-1 0 0,0 0-1,1 0 1,-1 1 0,0-1-1,0 1 1,0 0 0,0 0 0,0 1-1,0-1 1,-4 1 0,7-1-16,1 1 1,0 0-1,-1 0 1,1 0-1,0 0 1,0 0 0,-1 0-1,1-1 1,0 1-1,-1 0 1,1 0-1,0-1 1,0 1 0,-1 0-1,1 0 1,0-1-1,0 1 1,0 0-1,-1 0 1,1-1-1,0 1 1,0 0 0,0-1-1,0 1 1,0 0-1,0-1 1,0 1-1,0 0 1,0-1 0,0 1-1,0 0 1,0-1-1,0 1 1,0 0-1,0-1 1,0 1-1,0 0 1,0-1 0,0 1-1,0 0 1,0-1-1,1 1 1,-1 0-1,0-1 1,0 1 0,0 0-1,1 0 1,-1-1-1,0 1 1,0 0-1,1 0 1,-1-1-1,0 1 1,1 0 0,77-30 921,-54 21-800,-1 1-107,1 2 1,1 0 0,36-3-1,-59 8-73,-1 1-1,0 0 1,0 0 0,0 0-1,0-1 1,1 1-1,-1 0 1,0 1-1,0-1 1,0 0-1,1 0 1,-1 0-1,0 1 1,0-1-1,0 0 1,0 1 0,0-1-1,0 1 1,0 0-1,0-1 1,0 1-1,2 1 1,-2 0-5,0 1 0,-1-1 0,1 0 0,0 1 0,-1-1 1,0 0-1,1 1 0,-1-1 0,0 0 0,0 5 0,-1 0-3,1 1-1,-1-1 1,0 0-1,-1 0 0,1 1 1,-2-1-1,1 0 1,-1-1-1,-3 8 0,-5 6-89,-24 29 0,22-30-4,-15 19-516,-53 55 0,65-77 537,0-1 0,-1-1 0,-1-1 1,0 0-1,-36 18 0,31-20 905,18-8-312,5-3-488,0 0-1,0 1 1,0-1 0,0 0-1,0 0 1,0 0-1,0 0 1,0 0 0,0 0-1,0 0 1,0 1 0,0-1-1,0 0 1,0 0-1,0 0 1,0 0 0,1 0-1,-1 0 1,0 0 0,0 0-1,0 0 1,0 1-1,0-1 1,0 0 0,0 0-1,0 0 1,0 0 0,0 0-1,0 0 1,0 0-1,1 0 1,-1 0 0,0 0-1,0 0 1,0 0 0,0 0-1,0 0 1,0 0 0,0 0-1,0 0 1,1 0-1,-1 0 1,0 0 0,0 0-1,0 0 1,0 0 0,0 0-1,0 0 1,0 0-1,1 0 1,-1 0 0,0 0-1,0 0 1,0 0 0,0 0-1,0 0 1,0 0-1,0 0 1,0 0 0,1 0-1,38-2 652,0-1-1,-1-2 1,53-13 0,112-42-413,-185 54-551,24-8-369,-38 12-20,-1 0 0,1 0 0,-1 0 0,0 0 0,4-3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31.5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53 87 17411,'0'0'3345,"0"19"-3192,-17 217-138,12-193-15,-5 75 8,10-116-8,0 1 0,0-1 0,0 0 1,0 0-1,1 1 0,-1-1 0,0 0 0,1 0 0,0 1 0,-1-1 0,1 0 1,0 0-1,2 3 0,-2-5 4,0 1 1,0 0 0,0 0-1,1 0 1,-1 0-1,1-1 1,-1 1-1,0-1 1,1 1 0,-1-1-1,1 0 1,-1 1-1,1-1 1,-1 0-1,1 0 1,-1 0 0,1 0-1,-1 0 1,4-1-1,0 0 40,1 0-1,0 0 0,0 0 1,-1-1-1,1 0 0,-1 0 1,1-1-1,8-5 0,3-3 92,19-17 1,-20 14-91,8-6-64,0-1 0,-2-1 1,0 0-1,-2-2 0,28-41 1,-44 58-137,-1 1 0,0-1 1,0 0-1,0 0 0,-1 0 1,3-10-1,-5 15 38,0 0 1,1 0-1,-1-1 1,0 1-1,0 0 1,0 0-1,0-1 1,0 1-1,-1 0 1,1 0-1,-1 0 0,1-1 1,-1 1-1,0 0 1,0 0-1,0 0 1,0 0-1,0 0 1,0 0-1,0 1 1,-1-1-1,1 0 1,-3-2-1,-33-25-767,36 28 991,0 1-1,0-1 1,0 0-1,0 1 1,0-1-1,0 1 1,0 0 0,0-1-1,0 1 1,0 0-1,0 0 1,-2-1 1081,3 4-370,0 475 638,-5-365-1287,3-96-149,-1-1 0,0 0 1,-1 0-1,-11 27 1,14-40-34,0-1 0,0 0-1,-1 0 1,1 0 0,0 0 0,-1 0 0,1 0 0,-1 0 0,0 0 0,1 0 0,-1-1 0,0 1 0,0-1 0,0 1-1,0-1 1,-5 2 0,4-2-119,-1 0-1,0 0 1,0-1 0,0 1-1,0-1 1,0 0 0,1 0-1,-1 0 1,0-1-1,-4 0 1,0-2-251,0 1-1,1-1 1,0 0 0,0-1-1,0 0 1,0 0 0,0-1-1,1 1 1,0-1 0,-6-7-1,-5-2-687,-49-38-1080,63 50 2528,0-1 0,0 1 0,0-1-1,0 0 1,0 0 0,-3-6 0,5 8-293,1 0-1,-1 0 1,1 1-1,-1-1 1,1 0 0,0 0-1,0 0 1,-1 0-1,1 0 1,0 0-1,0 0 1,0 0-1,0 0 1,0 0-1,0 0 1,0 0-1,1 0 1,-1 0-1,0 0 1,0 0 0,1 0-1,-1 0 1,1 0-1,-1 0 1,1 1-1,-1-1 1,1 0-1,-1 0 1,1 0-1,0 1 1,0-1-1,-1 0 1,1 1-1,1-2 1,41-26 364,-1 1 235,161-140 508,-11-13-1141,50-44-333,-136 139 284,-106 85-21,9-5 904,-9 6-804,1-1 0,-1 1 0,0-1 1,0 1-1,0-1 0,1 1 0,-1-1 0,0 1 1,0-1-1,0 1 0,0-1 0,0 1 0,0-1 1,0 1-1,0 0 0,0-1 0,0 1 1,0-1-1,0 1 0,0-1 0,-1 2 0,-2 17 70,-1-1-1,-8 21 1,-4 19-67,8-16-58,2 1 1,-1 71-1,7-113-31,-1 1 0,1 0 0,0-1-1,1 1 1,-1-1 0,0 1 0,0 0 0,1-1 0,-1 1 0,1-1-1,-1 1 1,1-1 0,0 1 0,0-1 0,0 1 0,-1-1-1,1 0 1,2 2 0,-1-1-21,0-1-1,1 0 1,-1 0-1,0 0 1,1 0-1,-1 0 1,1 0 0,-1-1-1,1 1 1,-1-1-1,6 1 1,0-1 18,1 0 0,-1 0 0,0-1 0,1 0 0,-1 0 0,0-1 0,9-3 0,55-25-8,-55 21 18,1 1 1,0 1-1,28-6 1,-36 10-2,0 2 0,0-1 0,0 1 0,1 1 0,-1 0 0,13 2 0,-22-2 0,1 0-1,-1 1 1,0-1 0,0 1-1,0-1 1,1 1 0,-1 0-1,0-1 1,0 1 0,0 0-1,0 0 1,0 0 0,0 0-1,-1 0 1,1 0 0,0 0-1,0 0 1,-1 0 0,1 0-1,0 0 1,-1 1 0,1-1-1,0 2 1,1 5-4,0 0 0,1 14 0,-1-9 3,2 14 6,-2 1 1,-2 38 0,-1-29 18,0-2 106,-2 0-1,-1 0 1,-2 0 0,-1 0-1,-2-1 1,-1 0 0,-2-1-1,-1 0 1,-2-1 0,-29 48-1,44-80-128,-4 7 33,0-1 1,-1 0-1,0 1 1,-7 6 0,11-12-34,0 0 0,0 0 0,0 1 1,-1-2-1,1 1 0,0 0 1,-1 0-1,1 0 0,-1-1 0,1 1 1,-1 0-1,1-1 0,-1 0 1,1 1-1,-1-1 0,0 0 0,1 0 1,-1 0-1,1 0 0,-1 0 1,0 0-1,1 0 0,-1 0 1,1-1-1,-1 1 0,1-1 0,-1 1 1,-1-2-1,0 1-52,0-1 1,1 0-1,0 0 1,0-1-1,-1 1 1,1 0-1,0-1 1,-2-4-1,-57-100-2796,57 99 2377,-27-51-4096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31.9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 0 15139,'0'0'5649,"-26"114"-4457,16-80-488,-1 1-248,1-11-376,5-4-80,0 0 0,5-16-344,10-28-2088,16-16-449,5-4-1176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32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324 0 12218,'0'0'10082,"-52"148"-9202,31-94 177,0 10-41,-10 5-296,0 5-248,-1 5-200,1-5-272,-11 9-168,6-14-1232,10-25-2529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32.6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94 17395,'0'0'2881,"109"-10"-2777,-41-5 88,0-4 152,-6-1-8,-4 5-232,-17 5-32,-15 6-72,-15 4-152,-22 9-1304,-25 11-545,-11 5-6248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40.52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14363,'0'0'6217,"10"5"-5945,-4 0-224,-1 5-48,-5 20-296,0-4-1312,0-1-3001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89 1 15051,'0'0'3400,"0"177"-3152,0-49 497,0 0 455,-10-10-136,-1-20-408,1-19-168,-6-5-280,6-5-208,4-20-208,1-24-392,-5-30-360,5-25-1040,-1-14-9619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33.3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1 217 18379,'0'0'1641,"26"0"-993,-5 1-591,2 0-32,0-2 1,0 0-1,0-1 0,-1-1 1,1-1-1,23-8 1,0-5 240,56-28 0,42-31-101,-141 74-177,1-1-64,18-10-358,-21 12 343,0 1 1,0-1-1,0 0 0,0 0 1,-1 1-1,1-1 0,0 0 0,-1 0 1,1 0-1,0 0 0,-1 0 1,1 0-1,-1 0 0,0 0 0,1 0 1,-1 0-1,0 0 0,1-2 0,-2 3-36,1-1-1,-1 1 0,1-1 1,-1 1-1,0 0 0,1-1 1,-1 1-1,0 0 0,1-1 1,-1 1-1,0 0 0,1 0 0,-1-1 1,-1 1-1,1 0-115,-11-4-117,6 1 473,0 1 1,0 1-1,0-1 0,0 1 1,-9-1-1,15 2-31,-1 0-1,1 0 1,0 1-1,-1-1 1,1 0-1,0 0 1,-1 1-1,1-1 1,0 0-1,0 1 1,-1-1-1,1 0 1,0 1-1,0-1 1,-1 0-1,1 1 0,0-1 1,0 1-1,0-1 1,0 0-1,0 1 1,-1-1-1,1 1 1,0 0-1,-2 15 117,1-10 67,-41 198 1659,42-202-1956,-1 0 0,1-1 0,-1 1 0,1 0 0,-1-1 0,0 1-1,0-1 1,0 1 0,1-1 0,-1 0 0,-1 1 0,1-1 0,0 0 0,0 1 0,0-1 0,-1 0 0,-2 2 0,2-2-580,-1 0 1,0 0-1,1 0 1,-1 0 0,0-1-1,-5 2 1,-12-1-8391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33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31 55 17723,'0'0'3177,"0"23"-2854,0 12-173,-1 105 590,-1-104-380,-26 298 541,29-341-1955,9-55-182,62-173-6102,-57 189 6910,2 2-1,30-54 1,-41 88 760,0 0 0,0 1 0,1-1 0,1 2 0,0-1 0,0 1 0,0 0 0,1 1 0,18-12 0,-20 14-172,0 1-1,1 0 1,-1 1-1,1-1 1,0 2-1,0-1 1,0 1-1,1 0 1,-1 1-1,0 0 1,1 0-1,-1 1 1,0 0-1,11 1 1,-18-1-94,0 0 1,0 1 0,0-1-1,0 0 1,-1 1-1,1-1 1,0 1-1,0-1 1,0 1-1,0-1 1,-1 1 0,1 0-1,0-1 1,-1 1-1,1 0 1,0 0-1,-1-1 1,2 3 0,-1-1 72,0 1 1,0 0-1,1 0 0,-2 0 1,1 0-1,0 3 1,1 7 243,-1 1-1,-1 14 1,0-20-265,-1 14 83,0-1-1,-2 0 1,-8 35-1,-25 60 101,26-87-196,7-17-62,0-1 0,-1 0 0,-1 1 0,0-1 0,-1-1 1,-8 14-1,13-23-32,0 0 0,0 0 0,1 0 0,-1-1 0,0 1 0,0 0 0,0-1 0,0 1 0,0-1 0,0 1 0,-1 0 1,2-1-37,-1 0 0,1 0 0,-1 0 1,1 0-1,-1 0 0,1 0 1,-1 0-1,1 0 0,-1 0 1,1 0-1,-1-1 0,1 1 1,-1 0-1,1 0 0,0 0 0,-1-1 1,1 1-1,-1 0 0,1 0 1,0-1-1,-1 1 0,1 0 1,0-1-1,-1 1 0,1-1 1,0 1-1,-1 0 0,1-1 0,0 1 1,0-1-1,0 1 0,-1-1 1,1 0-1,-4-12-1527,-1 0 0,2-1-1,-4-27 1,2-3-4713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34.0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0 8977,'0'0'12538,"-8"25"-11565,-30 82 44,-5 47 189,18-57-1145,-1 0-2825,26-97 2520,0 0 163,0 1 0,0-1 0,0 0-1,0 0 1,0 0 0,0 0-1,0 0 1,0 0 0,0 0 0,0 1-1,-1-1 1,1 0 0,0 0 0,0 0-1,0 0 1,0 0 0,0 0-1,0 1 1,1-1 0,-1 0 0,0 0-1,0 0 1,0 0 0,0 0 0,0 0-1,0 1 1,0-1 0,0 0-1,0 0 1,0 0 0,0 0 0,0 0-1,1 0-161,-1 1 161,0-1 1,0 0 0,0 0 0,0 0-1,0 0 1,0 0 0,0 0-1,1 0 1,-1 0 0,0 0 0,0 0-1,0 0 1,0 0 0,0 0 0,0 0-1,1 0 1,-1 0 0,0 0-1,0 0 1,0 0 0,0 0 0,0 0-1,0 0 1,1 0 0,-1 0 0,0 0-1,0 0 1,10-7-95,-7 5-373,-1 0 474,5-3 198,0 0-1,0 1 1,0-1 0,0 1 0,1 1 0,0-1 0,0 1 0,13-3 0,-15 5 242,0 0 1,0 1 0,-1-1 0,1 1 0,0 1 0,0-1-1,-1 1 1,1 0 0,0 0 0,-1 0 0,1 1 0,-1 0-1,1 0 1,6 5 0,-4-1-60,0 1 0,-1 0-1,-1 0 1,1 0 0,-1 1-1,6 10 1,13 15-77,-25-32-310,1 0-1,0-1 1,-1 1 0,1 0-1,0-1 1,0 1 0,0-1-1,-1 1 1,1-1 0,0 1-1,0-1 1,0 0 0,0 1-1,0-1 1,0 0 0,0 0-1,0 0 1,0 0 0,0 0-1,1 0 1,-1 0-188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34.4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69 0 17787,'0'0'4981,"-7"27"-4897,-42 166 43,45-178-121,1-1 0,1 1 0,-1 26 0,3-39-16,0 0 0,0 0 1,0 0-1,0 1 0,1-1 0,-1 0 1,1 0-1,-1 0 0,1 1 1,1 1-1,-1-3 0,-1 0 1,1 0 0,0 0-1,0 0 1,0 0-1,0-1 1,1 1 0,-1 0-1,0 0 1,0-1-1,0 1 1,0-1 0,1 1-1,-1-1 1,0 0 0,1 1-1,-1-1 1,3 0-1,6 1 15,0 0 0,-1-1 0,1-1-1,0 1 1,0-1 0,0-1 0,-1 0-1,15-5 1,6-4 232,35-18-1,-42 18-139,169-87 146,-209 115-3637,-16 10-2070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34.7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18579,'0'0'3345,"26"118"-3233,-15-49-104,-6 10-8,-5-5 416,0-5 88,0-5-272,0-15-72,0-20-55,0-9-105,0-99-1345,10 5-2336,1-14-255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35.1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13 13066,'0'0'4002,"18"-4"-3926,-1 1-41,0 0 1,20 0-1,-36 3-16,0 0 0,0 0 0,1 1-1,-1-1 1,0 0 0,0 0 0,0 0 0,0 1 0,0-1 0,0 1 0,0-1 0,0 1 0,0-1 0,0 1 0,0 0 0,0-1 0,0 1 0,0 0 0,0 0 0,0 0 0,-1 0 0,1-1 0,1 3 0,-1 0 89,0 0 0,0 0 0,0 0 1,-1 0-1,1 0 0,-1 5 1,1 1 197,3 27 733,0 64 0,-12 39-174,4-85-478,-2 0 0,-20 80 0,21-111-310,1-6 199,2-46-479,2-147-4904,0 83 1258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35.4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63 496 15987,'0'0'3106,"-8"22"-2866,-25 74-146,15-37-28,17-51-71,0 0 0,0 0 0,0 10 0,1-17-23,1-1 1,-1 1-1,0-1 0,0 1 0,0-1 0,1 1 0,-1-1 1,0 0-1,0 1 0,1-1 0,-1 1 0,0-1 0,1 0 0,-1 1 1,1-1-1,-1 0 0,0 1 0,1-1 0,-1 0 0,1 0 0,-1 0 1,1 1-1,-1-1 0,1 0 0,-1 0 0,1 0 0,-1 0 0,1 0 1,-1 0-1,1 0 0,-1 0 0,1 0 0,-1 0 0,1 0 0,-1 0 1,0 0-1,2-1 0,1 1-16,0 0 0,0-1 1,0 0-1,0 0 0,5-2 0,6-6 73,0 0 0,-1-2 1,16-14-1,-6 4 116,275-276 1564,-290 289-1612,4-5 33,0-1 1,-1-1-1,11-17 0,-19 28-111,-1 0-1,0 0 0,0-1 0,0 1 0,-1-1 0,1 1 0,-1-1 1,0 1-1,-1-1 0,1 0 0,-1 0 0,0 1 0,0-1 0,0 0 1,0 0-1,-1 1 0,-2-7 0,-1 2-149,0 0 0,-1 0 0,-10-15-1,-4-7-768,-19-46-1072,38 75 1986,-1 1-1,0 0 1,1 0 0,-1 0 0,0 0-1,0 0 1,0 0 0,1 0-1,-1 0 1,0 1 0,0-1 0,0 0-1,-1 0 1,1 1 0,-1-1-1,1 1 13,1-1-1,-1 1 0,0 0 1,1 0-1,-1 1 0,1-1 1,-1 0-1,0 0 0,1 0 0,-1 0 1,1 0-1,-1 1 0,1-1 1,-1 0-1,1 0 0,-1 1 0,1-1 1,-1 0-1,1 1 0,-1-1 1,1 1-1,-1-1 0,1 1 1,0-1-1,-1 1 0,1-1 0,0 1 1,-1-1-1,1 1 0,0-1 1,0 1-1,-1-1 0,1 1 1,0-1-1,0 2 0,-3 8 1,1 0-1,0 0 1,0 1 0,0 12-1,1 48 204,2-43-30,-1-6 57,0-1 0,2 0 0,5 26 0,-6-41-125,1 0 0,-1-1 0,1 1 0,0 0 0,1-1 0,-1 0 0,1 1 0,0-1 0,0 0 1,1-1-1,-1 1 0,1-1 0,0 1 0,0-1 0,1 0 0,7 5 0,-6-6-54,0-1-1,-1 0 0,1-1 0,0 1 1,0-1-1,0 0 0,0-1 1,0 1-1,0-1 0,10-2 0,1 2-11,-15 0-148,-4 3-67,-44 33-2900,11-11-3578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35.8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1 193 4416,'0'0'16708,"135"-25"-16244,-98 6-272,-1-6-80,-15 0-16,-5 6-96,-16-6-464,-6 10-1952,-14 5-2345</inkml:trace>
  <inkml:trace contextRef="#ctx0" brushRef="#br0" timeOffset="1">63 1 16363,'0'0'4206,"3"20"-4046,-1-3-122,19 120 262,-15-107-209,-3-7 26,2 0 0,0 0 0,15 37 0,-18-55-23,1 1 0,-1-1 0,1 0 0,0-1 0,0 1 0,1 0 0,-1-1 1,1 0-1,0 0 0,0 0 0,0 0 0,1 0 0,-1-1 0,1 0 0,0 0 1,0 0-1,0-1 0,0 0 0,1 1 0,9 1 0,4-2 292,0 0 1,-1-1-1,1-1 0,36-5 0,-34 1-101,0 0 1,0-2-1,34-13 1,57-33 227,-103 47-507,-1 1 24,0 0 1,13-11 0,-19 14-42,0-1 0,0 0 0,0 0 0,0 0 0,-1 0 0,1 0 0,-1 0 1,1-1-1,-1 1 0,0 0 0,0-1 0,0 1 0,0-1 0,0-2 0,0 3-57,-1 1 0,0 0 0,1-1 0,-1 1 0,0-1 0,0 1 0,0 0 0,0-1 0,-1 1 0,1 0 0,0-1 0,-1 1 0,1 0 0,0-1 0,-2-1 0,0 1-206,0 0-1,0 0 0,0 0 1,0 0-1,0 1 0,-1-1 1,-4-2-1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44.6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0 110 4304,'3'3'18785,"1"-2"-19494,6-2 752,-1-1-1,0 0 1,0 0 0,0-1-1,-1 0 1,1-1-1,12-7 1,4-1-5,20-9 39,-18 8-5,0 1 0,48-14 0,-74 26-73,-1 0-1,0 0 1,0 0-1,0 0 1,0-1-1,0 1 1,0 0-1,0 0 1,0 0-1,1 0 1,-1 0-1,0 0 1,0 0-1,0 0 1,0 0-1,0 0 1,0 0-1,1 0 1,-1 0 0,0 0-1,0 0 1,0 0-1,0 0 1,0 0-1,0 0 1,1 0-1,-1 0 1,0 0-1,0 0 1,0 0-1,0 0 1,0 0-1,0 0 1,1 0-1,-1 0 1,0 0 0,0 0-1,0 0 1,0 0-1,0 1 1,0-1-1,0 0 1,1 0-1,-1 0 1,0 0-1,0 0 1,0 0-1,0 0 1,0 1-1,0-1 1,0 0-1,0 0 1,0 0-1,0 0 1,0 0 0,0 0-1,0 1 1,-6 8-286,5-8 228,-23 26-1313,-6 2-2954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41.15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1 815 13034,'0'0'5418,"1"19"-5384,0-1-19,2 113 106,-3 146 3348,0-277-3470,0 1 1,0-1 0,0 0 0,0 1-1,0-1 1,0 0 0,0 1 0,0-1-1,0 1 1,0-1 0,0 0 0,0 1 0,0-1-1,0 1 1,0-1 0,0 0 0,1 1-1,-1-1 1,0 0 0,0 1 0,0-1-1,1 0 1,-1 1 0,0-1 0,0 0-1,1 0 1,-1 1 0,0-1 0,1 0-1,-1 0 1,0 1 0,1-1 0,-1 0-1,0 0 1,1 0 0,-1 0 0,0 0-1,1 1 1,-1-1 0,1 0 0,-1 0-1,0 0 1,1 0 0,-1 0 0,1 0 0,-1 0-1,0 0 1,1 0 0,-1-1 0,0 1-1,1 0 1,-1 0 0,1 0 0,-1 0-1,0 0 1,1-1 0,-1 1 0,0 0-1,1 0 1,-1-1 0,0 1 0,0 0-1,1-1 1,-1 1 0,0-1 0,5-4 2,-1 0 0,0-1 0,-1 1 0,0-1 0,4-8 0,1 0 10,184-415-801,-123 264 0,-19 45 49,49-112-1180,15 6 1906,-87 186 3587,-26 46-2908,-1 14-931,-1-10 463,2 12-164,-1 0-1,-2 0 1,0-1 0,-1 1-1,-8 25 1,-51 129-180,57-159 126,1-1 0,1 0 0,1 1 0,-1 27 0,3-43 18,0 1 0,0-1 0,1 0 1,-1 0-1,0 0 0,1 0 0,-1 1 0,1-1 0,-1 0 1,1 0-1,-1 0 0,1 0 0,0 0 0,0 0 0,-1 0 1,1-1-1,0 1 0,0 0 0,0 0 0,0-1 0,0 1 1,0 0-1,0-1 0,0 1 0,2 0 0,3 1 8,1 0-1,0 0 1,8 2-1,-5-2 4,32 7 137,0 0 0,1-3 0,60 1 0,-103-7-144,1 0-1,-1 0 1,0 0-1,0 0 1,0 0 0,0 0-1,1 0 1,-1 0-1,0 0 1,0 0-1,0 0 1,1 0 0,-1 0-1,0 0 1,0 0-1,0 0 1,1 0 0,-1 0-1,0 0 1,0 0-1,0 1 1,0-1-1,0 0 1,1 0 0,-1 0-1,0 0 1,0 0-1,0 1 1,0-1 0,0 0-1,1 0 1,-1 1-94,0 0 0,0 1 0,0-1 1,0 0-1,0 0 0,0 0 0,-1 0 1,1 0-1,0 0 0,0 0 0,-1 0 1,1 0-1,-1 0 0,1-1 0,-1 1 1,1 0-1,-1 0 0,1 0 0,-1 0 1,0-1-1,0 1 0,1 0 0,-1 0 1,-1 0-1,-13 13-4384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45.0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9674,'0'0'4873,"26"123"-3193,-26-88-544,0-1 112,0-4-263,0-10-281,0-6-264,0-4-168,0-5-192,0 0-200,6-5-984,-1 0-785,0-5-767,-5-10-1265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45.4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42 149 11266,'0'0'3969,"19"-18"-2906,64-54-426,-74 64-523,1 1 0,-1 0-1,1 1 1,20-10 0,-20 13-81,-1 0 1,1 1-1,-1 0 1,12-1-1,-21 3-37,1-1 0,0 1-1,-1 0 1,1 0 0,0 0 0,0 0 0,-1 0 0,1 0-1,0 0 1,0 0 0,-1 0 0,1 0 0,0 0 0,-1 0-1,1 1 1,0-1 0,-1 0 0,1 1 0,0-1-1,-1 0 1,1 1 0,0-1 0,-1 1 0,1-1 0,-1 1-1,1-1 1,-1 1 0,1-1 0,-1 1 0,1-1-1,0 2 1,-1 0-3,0 0 0,0-1 0,0 1 0,0-1 0,0 1 0,0-1 0,0 1 0,0 0 0,-1-1 0,1 1 0,-1-1 0,1 1 0,-1-1 0,-1 3 0,-4 7-144,-1-1 0,0-1-1,-16 17 1,3-3-413,-70 74-1033,23-24 1605,61-68 81,3-2 107,1 0-1,-1 0 1,0 0 0,1 1 0,-1-1 0,1 0 0,0 1 0,-2 5 0,5-9-172,0 0-1,0 0 1,0 1 0,0-1 0,0 0 0,0 0 0,0-1 0,0 1 0,0 0 0,1 0-1,0-1 1,16-5 239,1 0-1,-1-2 0,22-12 0,-19 9-370,39-14-1,-60 25 77,0 0 0,1 0 0,-1 0 0,0 0 0,0 0 0,0 0 0,0 0 0,0 0 0,0 0 0,0 0 0,1 0 0,-1 0 1,0 0-1,0 0 0,0 0 0,0 0 0,0 0 0,0 0 0,0 0 0,0 1 0,0-1 0,0 0 0,1 0 0,-1 0 0,0 0 0,0 0 0,0 0 0,0 0 0,0 0 0,0 0 0,0 1 0,0-1 0,0 0 0,0 0 0,0 0 0,0 0 0,0 0 0,0 0 0,0 0 0,0 0 0,0 1 0,0-1 0,0 0 0,0 0 0,0 0 0,0 0 0,0 0 0,0 0 0,0 0 0,0 1 0,0-1 0,0 0 0,0 0 0,0 0 0,-1 0 0,-2 8-491,-7 8-49,-1-1 0,-1 0 1,0-1-1,-1-1 1,-16 15-1,-25 25 818,-9 20 2231,56-66-2071,6-7-325,-1 1-1,1 0 1,0 0-1,0 0 0,0 0 1,1 0-1,-1 0 1,0 0-1,0 0 1,1 0-1,-1 0 1,0 1-1,1-1 0,-1 0 1,1 0-1,-1 1 1,1-1-1,0 2 1,0-3-75,0 0 0,-1 0 0,1 0 0,0 0 0,0 0 0,0 1 0,0-1 0,1 0 0,-1 0 0,0 0 0,0 0 0,0 0 0,0 0 0,0 0 0,0 0 0,0 0 0,0 0 0,0 0 0,0 0 0,0 0 0,0 1 0,0-1 0,0 0 0,0 0 0,0 0 0,0 0 0,0 0 0,0 0 0,0 0 0,0 0 0,0 0 0,1 0 0,-1 0 0,0 0 0,0 0 1,0 0-1,0 0 0,0 0 0,0 0 0,0 0 0,0 0 0,0 0 0,0 0 0,0 0 0,0 0 0,0 0 0,1 0 0,-1 0 0,0 0 0,0 0 0,0 0 0,0 0 0,0 0 0,0 0 0,0 0 0,9-1 131,1 0-1,-1 0 1,0-1-1,0 0 1,0 0 0,0-1-1,0 0 1,15-8 0,3-5 233,33-24-1,-38 25-336,14-10 10,66-49 80,-65 44-325,-37 30 178,0 0 0,0 0 0,0 0 1,0 0-1,0 0 0,0 0 0,0 0 0,0 0 0,0 0 0,0 0 0,0-1 0,1 1 1,-1 0-1,0 0 0,0 0 0,0 0 0,0 0 0,0 0 0,0 0 0,0 0 0,0 0 0,0 0 1,0-1-1,0 1 0,0 0 0,0 0 0,0 0 0,0 0 0,0 0 0,0 0 0,0 0 1,0 0-1,0-1 0,0 1 0,0 0 0,0 0 0,0 0 0,0 0 0,0 0 0,0 0 0,0 0 1,-1 0-1,1 0 0,0 0 0,0 0 0,0-1 0,-6 0-933,-10 0-1134,14 1 1468,-19 0-5227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45.7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9618,'0'0'2732,"7"23"-1620,-2-6-883,12 36 617,23 53 0,229 580 3781,-76-185-2517,-130-365-1979,-38-84-110,-22-47-33,-2-3 9,0-1-1,0 0 1,0 1 0,-1-1-1,1 1 1,0-1-1,-1 1 1,1-1 0,-1 1-1,0-1 1,1 1 0,-1-1-1,0 1 1,0 0-1,0-1 1,0 3 0,-3-4-35,-5-10-110,-65-117-3778,72 126 3863,-44-81-4963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46.1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188 493 14026,'0'0'2825,"-10"167"-2625,-6-78 392,-5 0 889,6 4-345,-12-14-304,1-5-272,0-15-320,6-20-56,4-14-184,5-20 0,11-30-80,0-24-1256,6-20-3433</inkml:trace>
  <inkml:trace contextRef="#ctx0" brushRef="#br0" timeOffset="1">240 1 5753,'0'0'18764,"125"84"-19092,-99-35-505,-10-10-1423,-6-9-4073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46.4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45 15075,'0'0'4089,"125"5"-3281,-78 0-240,-5-5-184,-11 0-160,0 0-104,-15 0-104,-6 0-16,-10-15-248,-20-5-2569,-1 0-2288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46.8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73 1 12482,'0'0'6073,"-5"152"-5184,5-98-105,0 5-320,0 5-216,-5 0-192,-1-10-56,-9-4-232,-6-11-1528,0-24-4290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47.1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1 436 15107,'22'-1'1651,"7"0"-1413,0-2-1,0-1 1,0-1 0,54-17 0,17-20 1416,177-102 0,-276 144-1653,253-137 371,-254 137-393,0 0 0,0 0-1,1 0 1,-1 0 0,0-1 0,0 1 0,0 0-1,0 0 1,0 0 0,0 0 0,1-1 0,-1 1-1,0 0 1,0 0 0,0 0 0,0-1 0,0 1-1,0 0 1,0 0 0,0-1 0,0 1 0,0 0-1,0 0 1,0 0 0,0-1 0,0 1 0,0 0-1,0 0 1,0 0 0,0-1 0,-1 1 0,1 0-1,0 0 1,0 0 0,0-1 0,0 1 0,0 0-1,0 0 1,-1 0 0,1 0 0,0 0 0,0-1-1,0 1 1,0 0 0,-1 0 0,1 0 0,-9-7-918,8 6 864,0 0 0,0 0 0,0 0 0,0 0 0,0 0 0,1 0 0,-1 0-1,0 0 1,0 0 0,1 0 0,-1 0 0,1-1 0,-1 1 0,1 0 0,-1 0-1,1-3 1,-2-24-138,2 27 312,-1 1 0,1-1 1,0 1-1,0-1 0,0 1 0,0 0 0,-1-1 1,1 1-1,0-1 0,0 1 0,-1 0 1,1-1-1,0 1 0,-1 0 0,1-1 0,0 1 1,-1 0-1,1 0 0,-1-1 0,1 1 0,0 0 1,-1 0-1,1 0 0,-1 0 0,1-1 0,-1 1 1,-19-3 696,16 3-783,1 0 0,-1 0-1,0 0 1,1 1-1,-1-1 1,1 1-1,-1 0 1,1 0-1,-5 2 1,-1 4-11,0 2 1,1-1-1,0 1 1,0 0-1,1 1 1,-7 12-1,-127 215 86,14 11 202,85-164-125,-44 92 226,72-147-319,-84 162 412,64-135-369,21-35-128,-18 36 1,91-198-6475,-28 58 231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47.49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13018,'0'0'3345,"0"24"-2756,0 155 2418,0 223-702,5-424-3981,0-6 869,27-137-4235,-17 95-167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47.8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51 6529,'0'0'9393,"15"-8"-9061,47-25-62,-59 32-228,1-1 0,-1 0 0,1 1 0,-1 0 0,1 0 0,4 0 0,-6 0-12,-1 2 0,1-1 1,-1 0-1,1 0 0,-1 0 1,1 1-1,-1-1 0,1 0 1,0 2-1,1-1 27,1 0-3,-1 1 1,0 0 0,0 0 0,0 0-1,0 0 1,0 0 0,0 1 0,0-1-1,-1 1 1,1 0 0,-1 0 0,3 5-1,4 7 276,10 24-1,-9-17 101,-1-1-214,0 0 0,-2 0 0,-1 1 0,-1 0 0,0 0 0,-2 0 0,0 0 0,-2 1 0,-1-1-1,-2 23 1,2-41-185,0-1 0,-1 1 0,0-1-1,1 1 1,-1-1 0,-1 0 0,1 1-1,0-1 1,-4 6 0,3-7-3,1-1 1,0 1-1,-1 0 1,1-1-1,-1 0 0,0 1 1,1-1-1,-1 0 1,0 0-1,0 0 1,0 0-1,0 0 0,0 0 1,0 0-1,0-1 1,-3 1-1,4-1-14,1 1 1,-1-1-1,0 0 0,0 0 1,0 0-1,0 0 0,0-1 1,0 1-1,0 0 0,1 0 0,-1-1 1,0 1-1,0 0 0,0-1 1,1 1-1,-1 0 0,0-1 1,0 1-1,1-1 0,-1 0 1,0 1-1,1-1 0,-1 0 1,1 1-1,-1-1 0,1 0 0,-2-1 1,-7-22 56,4-3-81,1 0-1,1 0 1,2 0-1,2-36 1,0 15-161,-1 48 152,0 0 0,0 0 0,0-1 1,0 1-1,0 0 0,0 0 0,0 0 0,0-1 0,0 1 0,0 0 0,0 0 0,0 0 0,0 0 0,0-1 0,0 1 0,0 0 0,0 0 0,0 0 0,0 0 0,1 0 0,-1-1 0,0 1 0,0 0 0,0 0 1,0 0-1,0 0 0,0 0 0,1 0 0,-1 0 0,0-1 0,0 1 0,0 0 0,0 0 0,1 0 0,-1 0 0,0 0 0,0 0 0,0 0 0,0 0 0,1 0 0,-1 0 0,48-1-4772,-22 1-1493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48.3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0 168 16523,'0'0'2072,"20"0"-1312,-3 1-669,8-1 50,0 0 0,0-2 0,0 0 0,26-7 0,1-7 257,-1-2 0,-1-3 1,0-1-1,63-40 1,-99 52-350,-14 10-52,0 0 1,0 0 0,0 0 0,1 0-1,-1 0 1,0-1 0,0 1 0,0 0 0,0 0-1,0 0 1,0 0 0,0 0 0,0 0-1,0 0 1,1 0 0,-1 0 0,0-1-1,0 1 1,0 0 0,0 0 0,0 0 0,0 0-1,0 0 1,0 0 0,0-1 0,0 1-1,0 0 1,0 0 0,0 0 0,0 0-1,0 0 1,0-1 0,0 1 0,0 0-1,0 0 1,0 0 0,0 0 0,0 0 0,0 0-1,0 0 1,-1-1 0,1 1 0,-2 0-106,0-1 0,-1 1 1,1-1-1,0 1 0,-1 0 1,1 0-1,-3 1 0,-8-1-557,-62 0-4715,-4 0 1565,24 0 11746,50 12-6503,-7 56-621,-59 228-1658,46-213-2090,3-15-2221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41.54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91 1 12226,'0'0'4540,"-8"24"-3435,-27 83-1045,19-56-58,-14 80 0,28-96-97,2-22 18,0-13 73,0 1-1,0-1 1,1 1-1,-1 0 1,0-1-1,0 1 1,1-1-1,-1 1 1,0 0-1,0-1 1,1 1 0,-1-1-1,1 1 1,-1-1-1,0 1 1,1-1-1,-1 1 1,1-1-1,-1 0 1,1 1-1,1 0 1,18 6 210,-12-5-114,1-1 0,15 1 0,324-2 3824,-319-2-3801,0 0 0,-1-2 1,47-13-1,-49 11-100,-5-1 13,-17 6-50,0-1 1,0 1 0,0 0 0,1 0 0,7-1 0,-12 2 9,0 1 0,0-1-1,0 0 1,0 0 0,1 0 0,-1 0-1,0 0 1,0 0 0,0 1 0,0-1-1,0 0 1,0 0 0,0 0 0,1 0 0,-1 0-1,0 1 1,0-1 0,0 0 0,0 0-1,0 0 1,0 0 0,0 1 0,0-1-1,0 0 1,0 0 0,0 0 0,0 1-1,0-1 1,0 0 0,0 0 0,0 0 0,0 0-1,0 1 1,-1-1 0,1 2-39,1 2-68,-1-1-1,0 1 1,0-1-1,-1 1 1,1-1-1,-1 1 1,0-1-1,0 1 0,0-1 1,0 1-1,0-1 1,-1 0-1,1 0 1,-1 1-1,0-1 1,0-1-1,0 1 1,-1 0-1,1 0 0,-1-1 1,1 1-1,-1-1 1,0 0-1,0 0 1,-4 2-1,-14 4-3834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48.6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16547,'0'0'3681,"5"153"-3073,1-104-48,-1 0-272,-5-10-208,5-9-72,0-10-8,1-11-200,-1-9-776,5-19-584,1-26 887,15-58-967,-5 14-2217,-1-4-5345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48.9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1 148 10114,'0'0'6216,"19"-22"-5336,60-68-415,-48 59-137,-31 30-285,1 1 0,0-1 0,0 1-1,-1-1 1,1 1 0,0 0 0,0-1 0,0 1 0,0 0 0,0 0 0,0-1 0,0 1 0,0 0 0,-1 0 0,1 0 0,1 0 0,0 0 45,-2 1-62,1-1 0,0 0 0,-1 1 0,1-1 0,0 0 0,-1 1 0,1-1 1,-1 0-1,1 1 0,-1-1 0,1 1 0,-1-1 0,1 1 0,-1 0 0,1-1 0,-1 1 0,0-1 0,1 1 0,-1 0 0,0-1 0,1 1 0,-1 0 0,0-1 0,0 1 0,0 0 0,0 0 0,0 0 0,3 26 256,-3-24-199,3 214 826,-5-116-686,2 65 359,0-162-521,1-3-32,-1 0 0,0 0-1,0 0 1,0-1 0,0 1-1,0 0 1,0 0 0,-1 0-1,1 0 1,0-1 0,0 1-1,-1 0 1,1 0-1,0 0 1,-1-1 0,1 1-1,-1 0 1,1 0 0,-1-1-1,0 2 1,1-2-33,-1 0 0,1 0 0,0 1 0,-1-1 0,1 0 0,0 0 0,-1 0 0,1 0 0,-1 0 0,1 0 0,0 0 0,-1 1 0,1-1 0,-1 0 0,1 0 0,-1 0 0,1-1 0,0 1 0,-1 0 0,1 0 0,-1 0 0,1 0 0,0 0 0,-1 0 0,1-1 0,0 1 0,-1 0 0,1 0 0,0-1 0,-1 1 0,1 0 0,0 0 0,-1-1 0,1 1 0,0 0 0,0-1 0,-1 1 0,1 0 0,0-1 0,0 1 0,0 0 0,-1-1 0,1 1 0,0-1 0,0 0 0,0 0-84,-11-22-2135,1-10-2499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49.3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110 1 14051,'0'0'5332,"7"6"-5691,-2-1 355,-2-3 6,0 0 0,-1 1 0,1-1 1,-1 0-1,1 1 0,-1 0 0,0 0 1,0-1-1,0 1 0,0 0 0,-1 1 0,1-1 1,-1 0-1,0 0 0,0 1 0,1 4 0,-2-4-1,3 50-12,-3-50 10,0 0 0,0-1 1,0 1-1,-1-1 0,0 1 0,0-1 0,1 1 0,-2-1 0,1 1 1,0-1-1,-1 0 0,-2 4 0,-7 5-41,9-11 64,1 1 1,-1-1-1,1 1 0,-1-1 0,1 1 0,-1 0 0,1-1 0,0 1 1,0 0-1,0 0 0,0 0 0,0 0 0,1 0 0,-1 0 1,0 0-1,1 0 0,0 1 0,-1-1 0,1 3 0,0 229 2370,-1-231-2416,0-1 0,0 0 0,0 1 0,0-1 0,0 0 0,-1 0 0,1 0 0,-1 0 0,1 0 0,-1 0 0,0-1 0,0 1 0,1 0 0,-1-1 0,-1 0 0,-3 3 0,-48 19-4803,23-17-2277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49.6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0 212 11498,'0'0'4168,"19"-12"-2834,58-39 53,-69 46-1070,-1 0 0,1 1-1,1 0 1,-1 0 0,1 1 0,-1 0-1,1 0 1,0 1 0,12-1 0,2-1 7,-4 0-49,336-56 2931,-294 53-2969,224-16 207,-267 24-481,16-3-755,-34 2 758,0 0 1,0 0-1,0 0 1,0 0 0,0 0-1,0 0 1,-1 0 0,1 0-1,0 0 1,0 0-1,0 0 1,0 0 0,0 0-1,0 0 1,0 0-1,0 0 1,0-1 0,0 1-1,0 0 1,0 0-1,0 0 1,0 0 0,0 0-1,0 0 1,0 0-1,0 0 1,0 0 0,0 0-1,0-1 1,0 1-1,0 0 1,0 0 0,0 0-1,0 0 1,0 0-1,0 0 1,0 0 0,0 0-1,0 0 1,0 0-1,0 0 1,0-1 0,0 1-1,0 0 1,0 0 0,-23-2-2332,-12-7-2639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50.0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0 247 17515,'0'0'2681,"18"0"-2508,61-1 118,-51 0 40,-1-2 1,1-1-1,37-10 0,-51 11-243,2-1-9,-1 0-1,22-11 0,-36 15-104,0-1 1,0 1-1,0-1 0,0 0 0,-1 0 1,1 1-1,0-1 0,0 0 1,0 0-1,-1 0 0,1 0 1,-1 0-1,1 0 0,0 0 0,-1 0 1,0 0-1,1 0 0,-1 0 1,1 0-1,-1 0 0,0 0 1,0-1-1,0 1 0,0 0 0,0 0 1,0 0-1,0 0 0,0 0 1,0-1-1,-1 1 0,0-2 1,0-3-572,-1 1 0,-1-1 0,1 0 0,-1 1 0,-4-8 1,-44-71-5422,26 45 1116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50.3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148 1 6833,'0'0'10999,"-1"5"-10865,0 8-62,0 1 0,1-1 0,0 1 0,3 17 0,-2-20-18,18 355 2022,-18 7-270,-1-236-1203,0-125-568,0 1-1,0 0 0,-1 0 1,-1-1-1,-1 1 0,1 0 1,-10 22-1,12-34-37,-1 0 0,1 0 0,-1 0 0,1 0 0,-1 0 1,0 0-1,1 0 0,-1 0 0,0 0 0,0 0 0,1 0 0,-1-1 0,0 1 0,0 0 0,0-1 1,0 1-1,0-1 0,0 1 0,0-1 0,0 1 0,0-1 0,0 0 0,-1 0 0,1 1 0,0-1 0,0 0 1,0 0-1,0 0 0,0 0 0,-1 0 0,1 0 0,0-1 0,0 1 0,0 0 0,0 0 0,0-1 1,0 1-1,0-1 0,0 1 0,0-1 0,-2-1 0,-1 0-133,0-1-1,1 0 1,-1 0 0,0 0-1,1 0 1,0 0 0,0-1-1,0 0 1,-4-6 0,-7-18-940,2-1 1,1-1-1,-14-60 0,24 84 903,-5-24 1272,5 28-822,1 1 0,0-1 0,0 0 0,0 0 1,0 0-1,0 0 0,1 1 0,-1-1 0,1 0 0,-1 0 0,1 0 0,1-2 0,9-12 396,0 2 0,20-20-1,-2 2-317,238-323-2537,-207 260-1966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50.7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173 0 17219,'0'0'3441,"83"0"-3001,-78 0-128,11 0-96,-16 5-216,5 5 0,-5 5-344,-16 29-240,-10-5-688,-5 6-3753</inkml:trace>
  <inkml:trace contextRef="#ctx0" brushRef="#br0" timeOffset="1">1 458 14299,'0'0'5700,"20"-14"-5364,69-46-136,-57 36-153,-5 5 3,-24 18-98,-1 0 1,0 0-1,1 1 1,-1-1 0,0 0-1,1 1 1,-1-1-1,1 1 1,3 0-1,-6 0 38,1 0 0,-1 0-1,0 0 1,1 0 0,-1 0-1,0 0 1,1 0 0,-1 1-1,0-1 1,1 0 0,-1 0-1,0 0 1,1 1 0,-1-1-1,0 0 1,1 0 0,-1 0-1,0 1 1,0-1 0,1 0 0,-1 1-1,0-1 1,0 0 0,0 1-1,0-1 1,1 0 0,-1 1-1,0-1 1,0 0 0,0 1-1,0-1 1,0 0 0,0 1-1,0-1 1,0 0 0,0 1-1,0-1 1,0 1 0,0-1-1,0 0 1,0 1 0,0-1-1,0 0 1,0 1 0,-1 0-1,1 5-11,-1 5 48,0-1-1,-1 1 1,0 0-1,0-1 1,-7 17-1,-26 55 259,20-48-142,-47 99 251,114-215-7858,-22 37 1195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51.0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277 0 11082,'0'0'10290,"-36"143"-9682,20-109-384,-5 6-152,0-11-72,-5 1-352,0-6-536,-21 6-1240,6-11-209,-1-4-2248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51.3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1 231 15547,'0'0'4025,"21"0"-3790,9 1-41,1 1 119,1-2-1,44-6 1,-50 1-122,1-1 1,-2-1-1,1-1 1,34-16 0,98-58 646,-53 25-121,-89 50-643,-5 1-33,0 0 0,1 1 0,-1 0 0,22-4 1,-31 8-49,4 2-254,-12 9-369,-31 34-871,5-10-2891,-13 5-8909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51.7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 17267,'0'0'2974,"0"25"-2795,0 162 10,-1-147-156,-2 0 0,-2-1-1,-12 50 1,16-81-33,-1 0 0,1 0 0,0 0 0,0 12 0,2-19 3,-1-1 0,1 1 1,-1 0-1,1-1 0,-1 1 0,1-1 0,-1 1 1,1-1-1,-1 1 0,1-1 0,0 1 0,-1-1 1,1 0-1,0 1 0,-1-1 0,1 0 0,0 1 1,0-1-1,-1 0 0,1 0 0,0 0 0,0 0 1,-1 0-1,1 0 0,1 0 0,2 1 62,18 4 22,-1 0-1,1 2 1,-1 1 0,-1 0-1,1 1 1,-2 2 0,1 0-1,-1 1 1,-1 0 0,0 2-1,-1 0 1,-1 1 0,0 1-1,-1 0 1,15 22 0,-28-35-102,0 0 0,-1 0 0,1 0 1,-1 0-1,0 1 0,0-1 0,0 0 1,0 1-1,-1-1 0,1 1 0,-1-1 1,0 1-1,0 5 0,0-3-106,-1-5 6,-3-3-68,0 0-108,0-1 1,0 0-1,1-1 0,-1 1 0,1-1 0,-1 1 0,1-1 0,0 0 1,1 0-1,-1 0 0,-2-7 0,-16-36-4562</inkml:trace>
  <inkml:trace contextRef="#ctx0" brushRef="#br0" timeOffset="1">261 237 11138,'0'0'8914,"0"123"-8146,-10-59-208,0 5-160,-1-10-144,-10-5-64,6-10-176,-6-9 48,-5-11-64,0-4-80,-16-20-760,6 0-1144,-6 0-2705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42.00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7153,'0'0'7573,"19"1"-7116,59 6 46,-55-5 122,26-2 1,-25 0 133,-23 0-750,0 0-1,-1-1 1,1 1-1,-1 0 1,1 0-1,-1 0 1,1 0-1,0 1 1,-1-1-1,1 0 1,-1 0-1,1 0 1,-1 0-1,1 0 1,-1 1-1,1-1 1,0 0 0,-1 1-1,0-1 1,1 0-1,-1 1 1,1-1-1,-1 0 1,1 1-1,-1-1 1,0 1-1,1-1 1,-1 1-1,2 1 23,1 5-14,1 1 1,-1-1-1,0 1 0,0 0 1,-1 0-1,0-1 1,1 14-1,2 4 36,6 29 53,3 64 1,-3 306 3119,-11-344-3047,0-79-176,0 1 0,0-1 0,0 1 0,0-1 0,0 0-1,0 1 1,-1-1 0,1 0 0,-1 1 0,1-1 0,-1 0 0,0 3 0,0-4-2,1 1 1,-1-1 0,1 0-1,-1 1 1,0-1 0,1 0-1,-1 1 1,1-1 0,-1 0-1,0 0 1,1 0 0,-1 0-1,0 0 1,1 0 0,-1 0-1,0 0 1,1 0 0,-1 0-1,0 0 1,1 0-1,-1 0 1,1 0 0,-1 0-1,0-1 1,1 1 0,-1 0-1,0-1 1,-3-1-67,1 0 0,0 0 0,-1 0 0,1 0 0,0-1 0,1 1 0,-1-1 0,0 0 0,1 1 0,-4-6-1,-4-4-213,-3-3 13,-61-73-4117,36 33-3432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52.0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1 247 11810,'0'0'3625,"15"-10"-2297,-11 8-1250,20-13 506,0 1 0,2 1 0,34-13 0,-23 13-48,172-57 1600,-150 53-1306,96-15 1,-86 23-503,123-15 447,-177 22-1047,-36 3-1145,-13-1-503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52.8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15835,'0'0'4382,"1"21"-4364,5 68-18,-6-85 3,1-1 1,-1 1-1,1-1 1,0 1-1,0-1 0,0 0 1,1 1-1,-1-1 1,1 0-1,-1 0 1,1 0-1,0 0 1,0 0-1,1-1 1,-1 1-1,0-1 1,1 1-1,0-1 0,-1 0 1,1 0-1,5 3 1,-1-2 71,0-1 0,0 0 1,0 0-1,1 0 0,-1-1 0,0 0 0,8 0 1,-14-1-72,14 1 55,0 0-1,1-1 0,-1-1 0,1 0 1,-1-1-1,0-1 0,0 0 0,0-1 1,18-8-1,0-2-47,-16 8-28,0-2 0,-1 0 1,24-15-1,-39 23-1,-1 0-1,1-1 1,-1 1-1,0 0 1,1 0-1,-1-1 1,0 1-1,1 0 1,-1-1-1,0 1 1,1 0-1,-1-1 1,0 1-1,0 0 1,0-1-1,1 1 1,-1-1 0,0 1-1,0-1 1,0 1-1,0 0 1,0-1-1,1 1 1,-1-1-1,0 1 1,0-1-1,0 1 1,0-1-1,-1 1 1,1-1-1,0 1 1,0 0-1,0-1 1,0 1-1,0-1 1,0 1 0,-1 0-1,1-1 1,0 1-1,0-1 1,-1 1-1,1 0 1,0-1-1,-1 1 1,1 0-1,0-1 1,-1 1-1,0-1 1,-20-10-2059,-8 2-4127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53.2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14002,'0'0'4815,"6"19"-4629,6 20 67,-2 0 0,9 72 1,-7 359 873,-13-323-612,1 200 1568,0-346-2098,-1 12-162,2 0 1,3 25 0,-24-94-4848,4 17-1086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53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0 350 12874,'0'0'4552,"25"-16"-3232,-6 4-1073,142-99 1037,-84 55-942,94-52-1,-154 99-336,0 0 1,1 1-1,1 1 0,18-5 1,-22 10-66,-15 2 55,0 0 1,1 0 0,-1 0 0,0 0 0,0 0-1,0 0 1,0 0 0,0 0 0,0 0-1,1 0 1,-1 0 0,0 0 0,0 1 0,0-1-1,0 0 1,0 0 0,0 0 0,0 0 0,1 0-1,-1 0 1,0 0 0,0 0 0,0 0-1,0 0 1,0 1 0,0-1 0,0 0 0,0 0-1,0 0 1,0 0 0,0 0 0,0 0-1,0 1 1,0-1 0,0 0 0,0 0 0,1 0-1,-1 0 1,0 0 0,0 0 0,-1 1-1,1-1 1,0 0 0,0 0 0,0 0 0,0 0-1,0 0 1,0 0 0,0 1 0,0-1 0,0 0-1,0 0 1,0 0 0,0 0 0,-1 10-13,0-1 1,-1 1-1,0-1 1,0 0-1,-1 0 1,0 0-1,-7 14 1,-38 65 74,35-66-52,-124 186 13,83-129-13,13-23-1,20-27 8,-26 44 0,46-71-27,7-2 35,-1-1-1,1 0 1,0 0-1,-1 0 0,1-1 1,-1 1-1,0-1 1,1-1-1,-1 1 0,6-4 1,6-6 59,25-20 0,-10 7-75,37-28 109,38-27-115,71-18 1,-140 77 9,-29 15-8,1 1 0,0 0-1,0 0 1,1 1 0,10-3-1,-19 6-7,-1 1 0,1-1 0,-1 1 0,1-1 0,0 1 0,-1 0-1,1 0 1,-1 0 0,1 0 0,0 0 0,-1 0 0,1 0 0,-1 0 0,1 1-1,0-1 1,-1 1 0,1-1 0,-1 1 0,1 0 0,-1-1 0,0 1 0,1 0-1,-1 0 1,0 0 0,1 0 0,-1 0 0,0 0 0,0 1 0,0-1 0,0 0-1,1 2 1,0 3 36,1 0-1,-2 0 0,1 0 1,-1 1-1,0-1 1,0 0-1,-1 0 0,1 1 1,-2 10-1,1-2 159,-1-6-24,0-1 1,-1 0-1,0 1 0,0-1 1,0 0-1,-1 0 1,-1 0-1,1 0 0,-7 8 1,2 1 141,-5 6-1,0 0-1,-27 33 0,40-55-364,-3 3 211,1-5-329,1-8-634,12-119-3065,-1 51-671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54.2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11026,'0'0'10306,"67"118"-9562,-56-64-280,-1 0-168,-5-5-136,-5-4-160,0-21-232,0-39-2664,0-24-9379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54.5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18107,'0'0'2762,"1"4"-2716,4 9 1,-1 0 0,0 1 0,-1-1 0,2 16 0,2 63 154,-5-63-129,9 568 1511,-12-459-1191,-9 839 1732,10-756-1880,0-148-828,-6-212-2274,-4 48-1807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54.9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0 144 14523,'0'0'5353,"136"-30"-3593,-74 6-400,-4 4-375,4 0-401,-10 5-104,-10 1-400,-6 4-16,-10 0-16,-15 10-48,-58 15-976,-10 14-3153,-1 6-1936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55.26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11922,'0'0'5289,"42"138"-4705,-32-74 280,-4 15 353,-6-5-337,0-1-408,0-9-288,0-10-112,0-14-72,0-16-48,0-19-256,10-59-2969,6-5 593,-1-10-4258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55.59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58 1 14459,'0'0'3433,"1"0"-3432,-1 0 1,1-1-1,-1 1 0,0 0 0,1 0 0,-1 0 0,1 0 0,-1 0 1,1 0-1,-1 1 0,1-1 0,-1 0 0,1 0 0,-1 0 0,1 0 0,-1 0 1,0 1-1,1-1 0,0 0 0,2 9 66,0-1-1,-1 0 1,0 1 0,0-1 0,-1 1-1,0 17 1,0-14 5,1 161 568,-3-87-294,-23 306 1370,13-260-1257,0 83 89,10-169-526,1-46-21,0 0 0,0 0-1,0 0 1,0 0-1,0 0 1,0 0 0,0 0-1,0-1 1,0 1 0,0 0-1,0 0 1,0 0-1,0 0 1,0 0 0,0 0-1,0 0 1,0 0 0,0 0-1,-1 0 1,1 0 0,0 0-1,0-1 1,0 1-1,0 0 1,0 0 0,0 0-1,0 0 1,0 0 0,0 0-1,-1 0 1,1 0-1,0 0 1,0 0 0,0 0-1,0 0 1,0 0 0,0 0-1,0 0 1,0 0-1,0 0 1,-1 0 0,1 0-1,0 0 1,0 0 0,0 0-1,0 1 1,0-1-1,0 0 1,0 0 0,0 0-1,0 0 1,0 0 0,0 0-1,-1 0 1,1 0-1,0 0 1,0 0 0,0 0-1,0 0 1,0 0 0,0 1-1,0-1 1,0 0-1,0 0 1,0 0 0,0 0-1,0 0 1,-3-22-218,-16-116-5490,9 64-2412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55.95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 10242,'0'0'8615,"2"-1"-7903,1 0-652,0 0-1,0 0 0,0 0 0,1 0 0,-1 1 1,0 0-1,0 0 0,1-1 0,3 2 0,-6-1-56,0 0 0,1 0-1,-1 0 1,0 0-1,1 1 1,-1-1-1,0 0 1,0 1 0,0-1-1,1 1 1,-1 0-1,0-1 1,0 1-1,0 0 1,0-1 0,0 1-1,0 0 1,0 0-1,0 0 1,0 0-1,-1 0 1,1 0 0,0 0-1,-1 0 1,1 0-1,0 1 1,-1-1-1,1 1 1,-1 2-132,1 0 1,-1-1-1,0 1 0,0 0 1,0-1-1,0 1 1,-1 0-1,0-1 0,0 1 1,0-1-1,0 1 0,-2 3 1,-3 6-457,-16 23 0,17-28 531,-1 0 1,2 1-1,-1-1 0,-6 19 1,11-26 70,-1 0 0,1-1 0,0 1 0,0 0 0,0 0 0,-1 0 0,1-1 0,0 1 0,0 0 0,0 0 1,0 0-1,1-1 0,-1 1 0,0 0 0,0 0 0,0-1 0,1 1 0,-1 0 0,0 0 0,1-1 0,-1 1 0,0 0 0,1-1 1,-1 1-1,1 0 0,-1-1 0,1 1 0,0-1 0,-1 1 0,1-1 0,-1 1 0,1-1 0,0 1 0,-1-1 0,1 0 0,1 1 1,10 9 16,-10-5-372,0 0 0,0 0 1,0 0-1,-1 0 0,0 0 0,1 11 0,-2 8-5255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42.36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0 132 10666,'0'0'8138,"129"-55"-7306,-91 39-336,5 6-256,-11-5-88,0 5-8,-10 5-144,-6 0 0,-11 0-96,-10 0-672,-11 0-1553,-6 5-6753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56.3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24 498 11898,'0'0'11393,"-5"2"-11003,3-1-374,-13 7-7,14-5-115,10-3-126,0-2 175,-1 0 0,0 0 0,0 0 0,1-2 0,-2 1 0,16-9 0,43-32-370,-54 36 338,197-162-1319,-173 139 1188,59-55-62,58-48 290,-148 129 22,-5 5-21,1-1 0,-1 1 0,1-1-1,-1 1 1,1-1 0,-1 1 0,1-1-1,0 1 1,-1 0 0,1-1 0,0 1 0,-1 0-1,1 0 1,0-1 0,-1 1 0,1 0-1,0 0 1,0 0 0,-1 12 682,0 30-211,-2-1 0,-8 50 1,6-74-416,0 0 1,0 1 0,-2-2 0,0 1 0,-1-1 0,-1 0-1,-19 30 1,20-37-48,-26 35 43,30-40-108,0 0 1,-1-1 0,1 1 0,-1-1-1,0 0 1,0-1 0,0 1-1,-7 3 1,7-5-236,1 0-1,-1 0 1,0 0 0,0-1-1,0 1 1,0-1-1,0 0 1,0 0 0,0 0-1,0-1 1,0 1-1,-5-3 1,-16-9-5713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56.6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8249,'0'0'14747,"126"59"-13570,-85-24-305,1-6-248,-6 1-280,-4-6-344,-6-4-8,-11-5-832,-15-10-792,-15-5-3426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56.9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407 0 14835,'0'0'4081,"-41"168"-3801,-6-45 976,-16 29-128,1 11-160,4-35-488,22-30-352,5-34-128,10-20-8,0 1-192,5-6-400,6-9-400,10-40-848,0-30-2257,0-19-7482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57.31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16315,'0'0'3969,"135"69"-3057,-77-24-96,-1 4 224,-10 0-215,-5-10-185,-6-4-424,-10-15-104,-10-1-112,-11-14-72,-5 0-72,0 0-120,-42 0-504,1-5-1737,-6 0-3328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57.7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18451,'0'0'2985,"104"69"-6946</inkml:trace>
  <inkml:trace contextRef="#ctx0" brushRef="#br0" timeOffset="1">1 241 18363,'0'0'3301,"21"-4"-3040,2 0-181,-5 2-33,0-2-1,0 0 1,-1-1-1,1 0 1,21-12-1,74-34 10,-97 45-64,-16 6 8,0 0 0,0 0 0,0 0-1,0-1 1,0 1 0,1 0 0,-1 0 0,0 0 0,0 0 0,0 0-1,0 0 1,1 0 0,-1 0 0,0 0 0,0 0 0,0 0-1,0 0 1,1 0 0,-1 0 0,0 0 0,0 0 0,0 0 0,0 0-1,1 1 1,-1-1 0,0 0 0,0 0 0,0 0 0,0 0 0,0 0-1,0 0 1,1 0 0,-1 0 0,0 1 0,0-1 0,0 0 0,0 0-1,0 0 1,0 0 0,0 0 0,0 1 0,0-1 0,1 0-1,-1 0 1,0 4 4,0-1-1,0 1 1,-1-1 0,1 1-1,-1-1 1,1 1-1,-1-1 1,0 1 0,-1-1-1,1 0 1,-4 7-1,1 0 8,-64 135 106,59-127-135,-2-1 0,-19 26-1,26-38-101,0-1 0,0 1 0,-1-1 0,1 0 0,-1 0 0,0 0 0,0-1 0,-10 6 0,3-4-1242,0-1 1,-22 6 0,33-10 1340,-36 9-7193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58.1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14915,'0'0'6320,"8"19"-5045,26 67-13,6 34 133,-23-66-1302,5 1-1027,-22-56 895,0 1 1,0 0-1,0 0 0,0 0 0,0 0 0,0 0 1,0 0-1,0 0 0,1 0 0,-1 0 1,0-1-1,0 1 0,0 0 0,0 0 0,0 0 1,0 0-1,0 0 0,1 0 0,-1 0 0,0 0 1,0 0-1,0 0 0,0 0 0,0 0 0,0 0 1,0 0-1,1 0 0,-1 0 0,0 0 1,0 0-1,0 0 0,0 0 0,0 0 0,0 0 1,1 0-1,-1 0 0,0 0 0,0 0 0,0 0 1,0 1-1,0-1 0,0 0 0,0 0 1,0 0-1,1 0 0,-1 0 0,0 0 0,0 0 1,0 0-1,0 1 0,0-1 0,0 0 0,0 0 1,0 0-1,0 0 0,0 0 0,0 0 0,0 0 1,0 1-1,0-1 0,3-17-1553,-1-19 139,-2-61-9466,4 30 18803,10 62-7476,-12 5 366,22-8 1060,-7 2-1429,-1 1-1,1 0 1,0 2 0,0 0-1,25-2 1,-26 5-388,16 0 27,-31 0-43,1 0 0,-1 0 0,1 1 0,0-1 0,-1 1 0,1-1 1,-1 1-1,1-1 0,-1 1 0,0 0 0,1 0 0,-1 0 0,0 0 1,0 0-1,1 0 0,0 2 0,1 0 6,-1 1-1,0-1 1,-1 1-1,1 0 1,-1 0-1,1 0 1,-1 0-1,0 0 1,-1 0-1,2 6 1,-2 1 56,0 1 1,-2 19 0,-1-14-35,-1-1 0,0 1 0,-2-1 0,0-1 1,0 1-1,-2-1 0,1 0 0,-14 17 0,16-25 33,5-7 0,-1 1 0,0 0-1,1-1 1,-1 1 0,1 0 0,-1 0-1,1 0 1,-1 0 0,1 0 0,0-1-1,0 1 1,-1 0 0,1 0 0,0 3 723,13-4 191,1 0-750,0 0 1,0-1-1,0-1 1,25-6-1,32-18-396,-27 5-3400,-33 15-1260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58.6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14659,'0'0'6296,"0"23"-6214,0 145 164,-1-157-220,2 1 1,-1-1 0,2 0 0,-1 0-1,5 13 1,-5-21-15,0 0 0,0 0-1,0-1 1,0 1 0,1 0-1,0 0 1,-1-1 0,1 1-1,0-1 1,0 0 0,0 1 0,0-1-1,1 0 1,-1 0 0,1 0-1,-1-1 1,1 1 0,0-1-1,-1 1 1,1-1 0,0 0 0,0 0-1,5 1 1,3 0 77,0 0 0,0-1 0,0-1 0,0 0 0,0 0 0,0-1 0,0-1 0,0 0 0,19-6 0,-1-2 354,0-3 0,30-16 1,21-11-50,-69 36-409,-9 3-39,0 1 1,0-1 0,0 0-1,0 1 1,-1-1-1,1 0 1,0 0 0,1-2-1,-43 41-3390,5-5-3264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59.0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17827,'0'0'3641,"57"123"-3489,-47-50 112,1 6 64,-6 10-128,-5-6-8,0-14-48,0-10-144,0-24 8,0-11-8,0-14 0,-5-24-336,-6-21-1104,11-9-4569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59.4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73 15507,'0'0'3806,"18"-12"-3760,58-38-41,-73 49 0,0-1-1,0 0 1,0 1-1,0 0 1,0-1 0,4 1-1,-6 0 8,0 1-1,-1 0 0,1 0 1,0 0-1,0 0 0,-1 0 1,1 0-1,0 0 0,-1 0 1,1 0-1,0 1 0,-1-1 1,1 0-1,0 0 0,-1 1 1,1-1-1,0 0 0,0 1 1,0 0 24,-1 0 0,1 0 0,0 1 0,-1-1 0,1 0 1,0 0-1,-1 1 0,0-1 0,1 0 0,-1 0 0,0 1 0,1-1 1,-1 0-1,0 1 0,0 1 0,0 1 51,7 297 979,-8-199-798,-3 28 464,2-105-465,-1 0 0,-1 0 0,-10 29 0,13-51-251,0-1-1,0 1 1,0-1-1,0 0 1,0 1-1,-3 2 1,3-4-17,1-1 0,0 1 0,-1-1 0,1 1 0,-1-1 0,1 1 0,-1-1 0,1 0 0,-1 1 0,1-1 0,-1 0 0,1 0 1,-1 1-1,0-1 0,1 0 0,-1 0 0,1 0 0,-1 0 0,0 0 0,1 1 0,-1-1 0,1 0 0,-1 0 0,0-1 0,1 1 1,-1 0-1,0 0 0,1 0 0,-1 0 0,1 0 0,-1-1 0,1 1 0,-1 0 0,0-1 0,1 1 0,-1 0 0,1-1 0,-1 0 1,-3-3-287,-1-1 0,2 0 1,-1-1-1,0 1 1,1-1-1,0 0 1,0 0-1,-1-6 1,1 7-103,-17-39-3756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5:59.7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0 601 17411,'0'0'3810,"1"13"-4779,0 3 955,0 5-86,7 37 1,-8-56 88,0 0-56,1 1 1,0 0 0,-1 0-1,1-1 1,0 1 0,0-1 0,2 4-1,-2-5 20,-1 0 0,1 0-1,0-1 1,0 1 0,-1-1-1,1 1 1,0 0 0,0-1-1,0 1 1,0-1 0,0 0-1,-1 1 1,1-1 0,0 0-1,0 0 1,0 1 0,0-1-1,0 0 1,0 0 0,0 0-1,0 0 1,0 0 0,0 0-1,0-1 1,0 1 0,2-1-1,2 0 7,0-1-1,0 0 1,0-1 0,0 0-1,-1 1 1,1-1-1,-1-1 1,1 1 0,-1-1-1,0 0 1,7-8-1,0 1 74,342-293 3056,-330 286-2967,-3 2-7,0-1 1,0-1 0,19-24-1,-38 41-98,0 0-1,0-1 0,0 1 0,0 0 0,0-1 0,0 1 1,-1-1-1,1 1 0,0-1 0,-1 1 0,1-1 0,-1 0 1,0 1-1,1-1 0,-1 0 0,0 1 0,0-1 1,0 0-1,0 1 0,0-1 0,-1 0 0,1 1 0,-1-3 1,-1 0-25,0 0 1,-1 0 0,1 1 0,-1-1 0,1 1 0,-1-1 0,-4-2-1,-7-10-562,0-2-1727,-20-36 0,22 31-2140,-11-31-1,21 50 4053,1 0 357,0 1 0,-1-1 1,0 1-1,1 0 0,-4-4 0,5 6 193,-1 0-1,1 1 1,-1-1-1,0 1 1,1-1-1,-1 1 1,1-1-1,-1 1 1,0-1-1,0 1 1,1-1-1,-1 1 1,0 0-1,0 0 1,1-1-1,-1 1 1,0 0-1,0 0 1,0 0-1,1 0 1,-1 0-1,0 0 1,0 0-1,0 0 1,1 0-1,-1 0 1,0 0-1,0 1 1,-1 0-1,1-1-35,0 1 0,0-1 0,1 1 0,-1-1-1,0 1 1,0 0 0,0-1 0,1 1 0,-1 0 0,0 0 0,1 0 0,-1-1 0,1 1-1,-1 0 1,0 2 0,-4 8 264,1 0 1,0 1-1,0 0 0,1 0 1,-2 21-1,0 67 768,4-74-754,1-4 204,0 0-1,7 41 0,-6-57-487,0 0 1,1 0-1,0 0 1,0 0-1,1 0 0,-1-1 1,1 1-1,0-1 1,1 0-1,0 0 0,0 0 1,0 0-1,0 0 1,8 5-1,-7-5 0,0-1 1,1-1-1,-1 1 1,1-1-1,0 0 1,0 0-1,0-1 1,0 0-1,0 0 1,1 0-1,-1-1 0,1 0 1,-1 0-1,10 0 1,-5-1 7,3 0 115,27-3 1,-38 2-229,1 1 0,0-1 0,-1 0 0,1 0 0,-1-1 0,1 1-1,-1-1 1,0 0 0,1 0 0,-1 0 0,5-4 0,-8 6-22,0 0 0,1 0-1,-1-1 1,0 1 0,0 0 0,1 0-1,-1 0 1,0 0 0,0 0 0,0 0-1,0-1 1,1 1 0,-1 0 0,0 0 0,0 0-1,0-1 1,0 1 0,1 0 0,-1 0-1,0 0 1,0-1 0,0 1 0,0 0-1,0 0 1,0-1 0,0 1 0,0 0 0,0 0-1,0-1 1,0 1 0,0 0 0,0 0-1,0-1 1,0 1 0,0 0 0,0 0-1,0 0 1,0-1 0,0 1 0,0 0 0,0 0-1,-1-1 1,1 1 0,0 0 0,0 0-1,0 0 1,0-1 0,0 1 0,-1 0-1,1 0 1,0 0 0,0 0 0,0 0 0,-1-1-1,1 1 1,0 0 0,0 0 0,-1 0-1,1 0 1,0 0 0,0 0 0,0 0 0,-1 0-1,1 0 1,0 0 0,0 0 0,-1 0-1,1 0 1,-1 0 0,-24 0-1664,17 0 213,-32 0-9012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35.49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54 29 13866,'0'0'6009,"3"22"-5747,10 74-92,-10-68-101,-1 0 0,-2 32 1,-1-17-70,1-43-7,0 1 0,0-1 1,0 0-1,0 1 0,0-1 1,0 0-1,0 1 0,1-1 1,-1 0-1,0 1 0,0-1 1,0 0-1,1 1 0,-1-1 1,0 0-1,0 0 0,1 0 1,-1 1-1,0-1 0,0 0 1,1 0-1,-1 0 0,0 1 1,1-1-1,-1 0 1,0 0-1,1 0 0,-1 0 1,0 0-1,1 0 0,-1 0 1,0 0-1,1 0 0,-1 0 1,0 0-1,1 0 0,0 0 1,0 0 1,1 0 0,-1 0 0,1-1 1,-1 1-1,1-1 0,-1 1 0,1-1 0,2-1 1,3-3 40,0 0 0,-1-1 0,0 0 0,6-7 1,3-3 68,48-50 299,35-35 172,-97 100-524,-7-5-642,3 2 84,0-1 0,1 1 0,-1 0 1,1-1-1,0 0 0,0 1 0,0-1 1,1 0-1,0 0 0,0 0 0,-1-6 1,1-3-791,1 14 1291,0-1 0,0 1 0,-1 0 0,1-1 0,0 1 0,0 0 0,0-1-1,0 1 1,-1 0 0,1 0 0,0-1 0,0 1 0,-1 0 0,1 0 0,0-1 0,-1 1 0,1 0 0,0 0 0,0 0 0,-1-1 0,1 1 0,0 0-1,-1 0 1,1 0 0,-1 0 0,1 0 0,0 0 0,-1 0 0,1 0 0,-1 0 44,0 1 0,0-1 0,1 1 0,-1-1 1,1 1-1,-1 0 0,0-1 0,1 1 0,-1 0 0,1-1 0,-1 1 0,1 0 1,0 0-1,-1 0 0,1-1 0,0 1 0,0 0 0,-1 0 0,1 0 0,0 0 0,0-1 1,0 1-1,0 1 0,-1 4 171,-70 253 4407,-53 126-3128,114-358-1481,-49 151 120,60-186-145,0 0 0,1 0-1,4-10 1,27-54-383,52-83 1,-69 130 330,2 0 0,0 1 0,2 1 0,0 1-1,1 0 1,36-27 0,-43 39 35,-11 7 82,0 0-1,0 1 0,0-1 0,1 1 1,-1 0-1,1 0 0,0 0 1,-1 0-1,1 1 0,0-1 0,0 1 1,0 0-1,5-1 0,-8 2 113,0 6 198,2 9-168,0 0 0,-1 0 0,0 0 0,-1 0 0,-1 1 0,-3 22 0,1-21-51,0 0 0,-2-1 1,0 0-1,0 0 0,-2 0 0,-9 20 0,5-16-148,0-1-1,-1 0 1,-2-1-1,-19 23 1,27-35-346,0 0-1,0-1 1,-1 0 0,1-1-1,-1 1 1,0-1 0,0 0-1,-1 0 1,-9 3 0,-5-1-3505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42.69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12658,'0'0'3169,"11"122"-2737,-6-77 320,6 6-80,-6-6 248,0-4-87,1-11-449,-6-9-304,0-16-80,0-10-8,0-21-1249,0-4-2911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6:00.0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0 173 17627,'0'0'4633,"120"-25"-4433,-78 1-128,5-6 64,-16 1-136,-5 9-408,-26 0-512,-5 15-736,-21 1-4410</inkml:trace>
  <inkml:trace contextRef="#ctx0" brushRef="#br0" timeOffset="1">32 1 17435,'0'0'2922,"0"26"-2876,5 88-20,0 99 149,-5-209-140,0 1-1,0 0 1,0 0 0,1 0-1,0 0 1,0 0 0,0-1 0,0 1-1,4 8 1,-3-11 51,0 0 1,-1 0-1,1 0 1,0 1-1,0-2 1,1 1-1,-1 0 0,0 0 1,0-1-1,1 1 1,-1-1-1,1 0 1,0 0-1,-1 0 1,1 0-1,0 0 0,-1 0 1,6 0-1,13 2 511,1-2 0,29 0-1,-32-1-366,-2-1-135,1-1-1,-1-1 1,1 0 0,-1-2-1,0 1 1,-1-2 0,1 0-1,-1-2 1,16-8 0,-31 15-90,0 0 1,1 0-1,-1 1 1,0-1 0,0 0-1,0 0 1,0 0-1,0 0 1,0 0-1,0 0 1,0-1 0,-1 1-1,1 0 1,0 0-1,-1-1 1,1 1-1,-1 0 1,1-1 0,0-2-1,-1-2-13,1 0 1,-1 0-1,-2-11 0,1 9-4,-5-44-1375,-18-66 0,-1 21-3448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6:00.9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 0 15547,'0'0'3700,"-1"26"-2819,-7 83-25,3-60-351,4-37-390,-1 0 0,2 0 0,0 1 0,0-1 0,3 17 0,-2-27-112,-1 0 0,1 0 1,-1 0-1,1 0 1,-1 0-1,1 0 0,0 0 1,0 0-1,0 0 1,0-1-1,1 1 0,-1 0 1,0-1-1,1 1 1,-1-1-1,1 1 0,-1-1 1,1 0-1,0 1 1,-1-1-1,1 0 0,0 0 1,0 0-1,3 0 1,2 1 4,0 0-1,0-1 1,1 0 0,-1-1 0,11 0 0,-13 0 2,2 0-7,0-1-1,1 0 0,-1 0 1,0-1-1,0 0 1,0 0-1,0-1 0,0 1 1,0-2-1,10-5 1,-4 0-9,-1 0-1,0 0 1,-1-1 0,13-15 0,-21 23-53,-1-1 0,0 0 0,0 0 0,0 0 0,-1 0 0,1 0 0,-1 0 0,1 0 0,-1-1-1,0 1 1,1-6 0,-1-2-976,-1 1-1,0-16 1,0 8-1523,0-7-3200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6:01.3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220 11 13930,'0'0'3808,"-2"21"-2864,1-13-844,-12 162 1547,13 284-561,0-451-1111,1 6 42,-2 0-1,1 0 1,-4 17 0,3-24-67,1 0 1,-1 0 0,1 0-1,-1 0 1,0 0-1,0 0 1,0-1-1,0 1 1,0 0 0,0-1-1,0 1 1,-1 0-1,1-1 1,0 0-1,-1 1 1,1-1 0,-1 0-1,0 0 1,1 0-1,-1 0 1,0 0-1,0 0 1,0 0 0,-2 0-1,-1 0-215,1 0 0,-1 0 0,0 0 0,0-1 0,0 0 0,0 0 0,0-1 0,0 1 0,0-1 0,0 0 0,0 0 0,1-1 0,-1 1 0,0-1 0,1 0 0,0 0 0,-1-1 0,1 1 0,0-1 0,0 0 0,-5-5 0,3 2 434,0 0-1,1 0 1,0-1-1,0 1 1,1-1-1,0 0 1,0 0-1,1-1 1,0 1-1,0-1 1,0 1-1,1-1 1,0 0-1,-1-15 1,3 13 386,0-1 0,1 1 0,2-14 0,-1 19-447,-1 1 0,1-1-1,0 1 1,0-1 0,0 1 0,1-1 0,0 1 0,5-6-1,111-116 381,-77 84-609,189-177-5242,-184 175 2732,38-31-4526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6:01.6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6241,'0'0'14752,"1"3"-14457,1 0-283,-1 0 1,0 0-1,0 0 0,-1 0 0,1 0 1,-1 0-1,1 0 0,-1 0 0,0 6 1,-5 31-12,2-15 14,1-11-3,-7 96 16,9-108-33,0-1 1,0 1-1,0-1 0,0 1 1,0-1-1,0 1 1,0-1-1,0 1 1,1-1-1,-1 1 0,1-1 1,-1 1-1,1-1 1,0 1-1,-1-1 1,1 0-1,0 1 1,0-1-1,0 0 0,2 2 1,-1-2-14,1 0 0,-1 0 0,1 0 1,-1 0-1,1-1 0,0 1 0,-1-1 0,1 0 0,0 0 1,4 0-1,1-1-5,1 0 1,-1 0 0,0 0 0,1-1 0,-1-1-1,0 1 1,11-6 0,55-32 37,-31 16-20,-26 15 12,40-19 26,-51 25-17,1 1 0,-1 0-1,1 0 1,-1 1 0,1 0 0,11-1-1,-17 2-6,0 0-1,0 0 0,0 0 1,0 0-1,0 0 1,-1 1-1,1-1 0,0 0 1,0 1-1,0-1 1,-1 0-1,1 1 0,0-1 1,0 1-1,-1-1 0,1 1 1,0 0-1,-1-1 1,1 1-1,-1 0 0,1-1 1,-1 1-1,1 0 1,-1 0-1,1-1 0,-1 1 1,0 0-1,1 0 0,-1 0 1,0 0-1,0 0 1,1 5 68,0 0 0,0-1 0,-1 12 1,0-3 4,14 280 202,-12-182 452,-3-94-514,-1 0-1,0 0 1,-2 0-1,-6 21 1,-5 4 7,-2-1-1,-1 0 1,-29 44 0,44-80-208,0-2 0,-1 1-1,1 0 1,-1-1 0,0 0 0,-7 7 0,10-10-26,-1 0-1,1 0 1,-1 0 0,1-1-1,-1 1 1,1 0 0,-1 0-1,1-1 1,-1 1-1,0-1 1,1 0 0,-1 1-1,0-1 1,1 0 0,-1 0-1,0 0 1,1 0-1,-1 0 1,0-1 0,1 1-1,-1 0 1,0-1 0,1 1-1,-1-1 1,1 0-1,-1 1 1,1-1 0,-3-1-1,-4-6-367,0 1 0,0-1 0,1 0-1,0-1 1,-7-12 0,4 8-558,-25-36-3914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6:02.0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 0 14427,'0'0'7417,"-16"138"-6665,6-94-432,5-5-256,5-9-64,0-5-416,0-16-936,5-23-1537,21-26 377,0-4-1929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6:02.3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323 7 10850,'4'-5'4882,"-4"5"-4865,0 0 0,0 0 0,1-1-1,-1 1 1,0 0 0,1 0 0,-1 0-1,0 0 1,1 0 0,-1 0-1,1 0 1,-1 0 0,0 0 0,1 0-1,-1 0 1,0 0 0,1 0 0,-1 0-1,0 0 1,1 0 0,-1 0 0,0 1-1,1-1 1,-1 0 0,0 0-1,0 0 1,1 0 0,-1 1 0,0-1-1,1 0 1,-1 0 0,0 1 0,0-1-1,0 0 1,1 0 0,-1 1-1,0-1 1,0 0 0,0 1 0,0-1-1,1 0 1,-1 1 0,0-1 0,0 0-1,0 1 1,0-1 0,0 0-1,0 1 1,0-1 0,0 1 0,0 3 151,0 37 1122,-1-1 1,-2 0-1,-11 53 1,-21 49 88,-6-2-1,-83 187 1,88-238-1394,17-42-1794,-31 61 0,48-106 1065,0 1-1,0 0 1,0-1 0,0 1 0,-4 2 0,6-5 737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6:02.6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70 17075,'0'0'5393,"120"0"-4352,-83-15-369,4 0-304,-9 0-224,-1 6-56,-10-1-88,-16 5-288,-15 5-240,-22 10-465,-4 9-5048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6:03.0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79 0 17531,'5'30'2105,"-5"14"-1625,5 10 16,-5 20 424,0 5 72,0-1-111,0 1-497,-5 0-240,-5-10-56,-1-10-88,1-15-352,-6-14-881,-5-11-687,6-19-2825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6:03.3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0 306 16003,'0'0'2594,"20"-3"-991,11-2-1188,100-17 395,-104 16-699,1-1-1,-1-1 0,40-19 1,-54 21-101,-1 0 1,0-1-1,-1-1 0,0 1 1,0-2-1,-1 0 1,0 0-1,0-1 0,10-14 1,-16 19-193,-1-1 0,0 1 0,0-1 0,-1 0 0,0 0 0,3-12 0,-4 15 20,0 0-1,-1 0 1,1 1 0,-1-1-1,0 0 1,0 0 0,0 0-1,0 0 1,0 0 0,-1 0-1,1 0 1,-1 0 0,0 0-1,0 0 1,0 1 0,0-1-1,-2-3 1,1 4 189,0 0-1,0 0 0,-1 0 1,1 0-1,0 0 1,-1 0-1,1 1 1,-1-1-1,1 1 1,-1 0-1,0 0 0,1 0 1,-1 0-1,0 0 1,0 0-1,0 1 1,-3-1-1,5 1 175,0 0 0,0 0 0,0 0-1,0 0 1,0 0 0,0 0 0,0 0-1,0 0 1,0 0 0,0 1 0,0-1 0,0 0-1,-1 2 1,1-2-116,1 1-1,0 0 0,0-1 1,-1 1-1,1 0 1,0-1-1,0 1 0,0 0 1,0 0-1,0-1 1,0 1-1,0 0 1,0 0-1,0-1 0,0 2 1,1 8-451,-2 13 31,0-1-1,-1 0 1,-2 0 0,0 0 0,-10 28 0,3-10-3874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6:03.8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95 17435,'0'0'3962,"0"23"-3267,0 151 990,0 45-1010,1-213-1390,2-9 127,4-12-140,23-97-922,22-71-1582,-46 165 3194,1 0 0,1 0 0,14-23 0,-17 33 125,0 0-1,1 0 1,0 1-1,1 0 1,-1 0-1,1 1 1,0 0-1,15-10 1,-9 9 94,-8 3-22,-1 1 0,1 0 0,1 0-1,-1 0 1,0 1 0,1 0-1,-1 0 1,1 1 0,-1-1 0,1 1-1,0 0 1,8 0 0,-14 1-140,0 0 1,1 0 0,-1 0-1,1 0 1,-1 0-1,0 0 1,1 0 0,-1 0-1,0 0 1,1 1-1,-1-1 1,0 0 0,1 0-1,-1 0 1,0 1 0,1-1-1,-1 0 1,0 0-1,1 1 1,-1-1 0,0 0-1,0 0 1,1 1 0,-1-1-1,0 0 1,0 1-1,0-1 1,0 0 0,1 1-1,-1-1 1,0 0-1,0 1 1,0 15 696,0-9-599,1 37 513,0-9-444,-2-1 1,-1 1-1,-7 38 1,4-50-176,-8 37 22,11-52-30,-1-1-1,0 0 1,0 0-1,0 0 1,-7 10 0,10-16-33,-1 0 0,0 0 1,1 0-1,-1 0 0,0 0 1,0 0-1,1-1 1,-1 1-1,0 0 0,0-1 1,0 1-1,0 0 0,0-1 1,0 1-1,0-1 0,0 0 1,-2 1-1,3-1-19,-1 0-1,0 0 1,0 0 0,1 0-1,-1 0 1,0 0 0,1-1-1,-1 1 1,0 0-1,1 0 1,-1-1 0,1 1-1,-1 0 1,0-1 0,1 1-1,-1-1 1,1 1 0,-1-1-1,1 1 1,-1-2-1,-1-1-245,0 0-1,0 0 0,0 0 0,1-1 0,-1 1 0,1 0 0,0-1 0,-1-5 0,-1-5-113,1-1-1,0-24 1,2 39 464,0 1 0,0-1 1,0 0-1,0 0 1,-1 0-1,1 0 1,0 0-1,0 0 0,0 0 1,0 0-1,0 0 1,0 0-1,0 0 1,0 0-1,-1 0 0,1 0 1,0 0-1,0 0 1,0 0-1,0 0 1,0 0-1,0 0 0,-1 0 1,1 0-1,0 0 1,0 0-1,0 0 1,0 0-1,0 0 1,0 0-1,0 0 0,-1 0 1,1 0-1,0 0 1,0 0-1,0 0 1,0-1-1,0 1 0,0 0 1,0 0-1,0 0 1,0 0-1,0 0 1,0 0-1,0 0 0,-1 0 1,1-1-1,0 1 1,0 0-1,0 0 1,0 0-1,0 0 0,0 0 1,0 0-1,0 0 1,0-1-1,0 1 1,0 0-1,0 0 1,0 0-1,0 0 0,0 0 1,0 0-1,0 0 1,1-1-1,-1 1 1,-6 12 804,-19 85 118,-18 68 194,27-112-1078,-30 93-1091,43-138 501,0 6-2542,6-14 829,21-13 1110,-20 11 1265,1-1 1,-1 0-1,1 1 1,9-3 0,-9 3 105,1 1 0,-1 0 1,1 0-1,-1 0 1,1 1-1,-1 0 1,1 0-1,-1 0 0,1 0 1,-1 1-1,1 0 1,-1 0-1,0 1 1,1 0-1,-1 0 1,0 0-1,0 0 0,0 1 1,-1 0-1,1 0 1,7 5-1,1 5 49,-1 0 0,0 1-1,-1 1 1,0 0 0,16 30-1,-26-43-466,0-1-1,-1 0 1,0 1-1,1-1 0,-1 0 1,0 1-1,0-1 1,0 1-1,0-1 1,0 3-1,0-1-1196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50.90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15779,'0'0'5105,"11"0"-7578,-6 0 2697,1 0 73,-1 0-121,0 0 120,1 0 160,-1 0-160,1 0-176,-1 0-120,0 15-72,-5-5-1721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9:46:04.6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75 10882,'0'0'7479,"0"1"-7059,0 43 204,1 62 1068,-1-102-1661,1 0-1,-1 0 1,1-1-1,0 1 1,0 0-1,0-1 0,1 1 1,-1-1-1,1 1 1,0-1-1,0 0 1,3 5-1,-3-6 14,0 0 0,1 0 0,-1 0 0,1 0 0,-1 0 0,1-1 0,-1 1 0,1-1 0,0 1 0,0-1-1,0 0 1,0 0 0,0-1 0,0 1 0,0-1 0,4 1 0,-1 0 49,0-1 0,0 0 0,1-1 0,-1 1 0,0-1 1,0 0-1,0-1 0,0 1 0,0-1 0,9-4 0,-8 2-14,0 0 0,0-1 0,0 0 0,-1 0 0,1-1 0,-1 1 0,9-13 0,-9 10 3,1-2 0,-1 1 0,-1 0 0,1-1 0,-2 0 0,7-20 0,-8 23-11,-1-1-1,-1 1 0,1 0 0,-2-1 1,1 1-1,-1-1 0,0 1 0,0 0 0,-1-1 1,1 1-1,-4-9 0,3 13-100,0 0-1,0 0 1,-1 0 0,1 0 0,-1 0-1,1 1 1,-1-1 0,0 1 0,0-1-1,-1 1 1,1 0 0,0 0-1,-1 0 1,1 0 0,-1 0 0,0 0-1,1 1 1,-1-1 0,0 1-1,0 0 1,0 0 0,0 0 0,0 0-1,0 1 1,0-1 0,-1 1 0,-4-1-1,0 1-179,0 1-1,-1-1 1,1 1-1,0 0 1,0 1-1,0 0 1,0 0-1,0 1 1,-10 5-1,5-2-445,1 2 1,0 0-1,-13 11 0,-29 29-4710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51.22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11026,'0'0'8482,"10"0"-7578,-4 0-552,-1 0-232,11 36-120,-10-6-784,-1 6-2073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51.57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0 477 9073,'0'0'12263,"6"0"-12356,16 1 159,-20-1-56,-1 0 0,1 1-1,-1-1 1,1 1 0,0-1-1,-1 1 1,1 0 0,-1-1-1,0 1 1,3 2 0,-3-2-7,0-1 0,0 1 1,0 0-1,0-1 1,0 1-1,0-1 0,0 1 1,1-1-1,-1 0 1,0 1-1,0-1 0,0 0 1,0 0-1,3 0 1,4 0-13,-6 1-4,0-1 0,0 0 0,0 0 1,0 0-1,0 0 0,0 0 1,0 0-1,1 0 0,-1-1 0,0 1 1,0-1-1,-1 0 0,1 1 1,0-1-1,0 0 0,0 0 1,0 0-1,-1 0 0,1-1 0,2-1 1,6-12 20,-1 0 1,0-1 0,10-28-1,-10 23 15,64-151-80,-30 72-1372,-4 4-3330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51.90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16 18019,'0'0'4585,"32"0"-7353,-21-5 975,5-5-2632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52.25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327 1 14659,'0'0'5286,"-9"27"-4150,-31 90-474,27-84-823,-1-1 0,-1 0 0,-29 43 1,15-34-1637,-48 50 0,66-78 1619,-1-1 0,0-1 1,-1 0-1,-24 16 1,37-27 200,0 0 1,0 0 0,0 0-1,0 0 1,0 0 0,0 0-1,0 0 1,0 0 0,0 0-1,0 0 1,0 0 0,0 0-1,1 0 1,-1 0 0,0 0-1,0 0 1,0 0 0,0 0-1,0 1 1,0-1-1,0 0 1,0 0 0,0 0-1,0 0 1,0 0 0,0 0-1,0 0 1,0 0 0,0 0-1,0 0 1,0 0 0,0 1-1,0-1 1,0 0 0,0 0-1,0 0 1,0 0 0,0 0-1,0 0 1,0 0 0,0 0-1,0 0 1,0 0 0,0 0-1,0 0 1,0 1 0,0-1-1,0 0 1,0 0 0,-1 0-1,1 0 1,0 0 0,0 0-1,0 0 1,0 0-1,0 0 1,0 0 0,0 0-1,0 0 1,0 0 0,12 0 267,19-3-6,-7-3 327,0-2 0,-1 0 0,43-21 1,63-44 359,-91 50-855,0-2-9,-25 16-100,1 0-1,0 1 1,22-10-1,-35 18-166,0-1-1,0 1 0,0 0 1,0-1-1,0 1 0,0 0 0,0 0 1,0-1-1,0 1 0,0 0 1,0 0-1,0 0 0,0 0 1,0 1-1,0-1 0,2 1 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52.61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6 1 8529,'0'0'3956,"0"2"-3048,6 130 1726,-6 1091 2623,-6-1340-7418,1 43-1975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53.24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72 13834,'0'0'3754,"2"-3"-3651,1 0-87,0-1 0,1 1-1,-1 0 1,1 0 0,0 0 0,0 0-1,0 1 1,0 0 0,0-1 0,0 2 0,8-4-1,10-2 675,27-4-1,-10 2 68,-33 7-682,1 0-1,0 1 1,0 0-1,-1 1 1,1-1-1,0 1 1,0 0-1,8 2 1,-14-2-66,0 1-1,-1-1 1,1 1 0,-1-1 0,1 1 0,0-1 0,-1 1 0,0-1-1,1 1 1,-1 0 0,1-1 0,-1 1 0,0 0 0,1-1 0,-1 1-1,0 0 1,0-1 0,1 1 0,-1 0 0,0 0 0,0-1 0,0 1-1,0 0 1,0 0 0,0-1 0,0 1 0,0 0 0,0 0 0,-1-1-1,1 2 1,0 3 55,0-3-50,0 11 14,0 0 0,0 0 0,-1-1 0,-1 1 0,0 0 0,-1 0 0,-7 21 0,-2-6-617,-2 0 0,0-1 0,-2-1 0,-1 0 0,-1-2 0,-1 0 0,-30 29 0,48-52 591,-5 5 334,0 0 0,-1 1 0,2-1 0,-1 1 1,-6 10-1,12-17-318,1 1 0,-1-1 0,0 0-1,0 0 1,0 0 0,0 0 0,0 0 0,0 1 0,0-1 0,0 0 0,1 0 0,-1 0-1,0 0 1,0 0 0,0 0 0,0 0 0,0 0 0,1 0 0,-1 0 0,0 0 0,0 1-1,0-1 1,0 0 0,1 0 0,-1 0 0,0 0 0,0 0 0,0 0 0,0 0 0,1 0-1,-1 0 1,0 0 0,0-1 0,0 1 0,0 0 0,0 0 0,1 0 0,-1 0 0,2 0 97,16-1 321,-1 0 1,1-1-1,0-1 0,-1 0 1,22-8-1,194-53 303,-224 63-760,0 1 0,0-1 0,9 1 0,-3 1-2543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53.61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13450,'0'0'10059,"70"132"-9243,-65-112-400,1-4-232,-12-32-1040,-15-9-1777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55.62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9914,'0'0'1241,"0"15"6869,0 5-7612,6 28 0,-1-10-475,-3-29-20,0 0 0,0 0 0,1 0 0,0 0-1,7 12 1,-9-20 8,0 1 0,0 0 0,0-1 0,0 1-1,0-1 1,1 0 0,-1 1 0,1-1-1,-1 0 1,1 0 0,-1 0 0,1 0 0,-1 0-1,1 0 1,0 0 0,0 0 0,0-1 0,-1 1-1,5 0 1,3 0 173,0 0 0,0 0 0,9-1 0,-10 0-4,0-1-45,0 1-1,-1-1 0,1-1 0,0 0 1,0 0-1,-1 0 0,15-7 1,49-32 534,-37 21-321,114-66 188,-140 81-642,-7 4 26,1 1-1,-1-1 1,0 0 0,1 0-1,-1 1 1,1-1-1,-1 1 1,1-1-1,1 0 1,-6 7-2259,-22 13-5643,10-13 977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35.96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11642,'0'0'8970,"18"9"-8369,58 26-154,-16-4 195,-48-24-433,24 9 0,-17-9 41,0 1-1,0 1 1,27 17-1,2-2-43,-39-20-165,-1 0 0,1-1 1,16 5-1,1-3 203,-1-2 0,0 0 1,1-2-1,39-3 0,-12 1-97,-36 1-139,-8 1-42,-1-1-1,1 0 1,-1-1-1,0 0 1,11-2-1,-18 2-10,0 1-1,-1 0 0,1 0 0,0 0 0,0 0 1,-1-1-1,1 1 0,0 0 0,-1-1 1,1 1-1,-1 0 0,1-1 0,-1 1 1,1-1-1,0 1 0,-1-1 0,1 1 1,-1-1-1,0 0 0,1 1 0,-1-1 0,0 0 1,1 1-1,-1-1 0,1-1 0,-1 1-16,-1 0-1,1 0 0,0 0 0,0 0 0,0 0 0,-1 0 1,1 0-1,-1 0 0,1 0 0,-1 1 0,1-1 0,-1 0 1,1 0-1,-1 0 0,-1-1 0,-4-3-823,-1-1-1,1 1 1,-11-6 0,17 11 790,-33-19-6244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56.47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172 2 15171,'0'0'5430,"3"0"-5287,3 0-95,-4 0-69,-1-1-1,1 1 1,-1 0-1,1 0 0,-1 0 1,1 0-1,-1 0 0,0 0 1,1 0-1,-1 1 1,1-1-1,-1 0 0,1 1 1,-1-1-1,0 1 0,1 0 1,-1-1-1,0 1 0,0 0 1,1 0-1,-1 0 1,0 0-1,2 1 0,0 4 19,0 0-1,0 0 1,-1 0-1,0 1 1,0-1 0,0 0-1,-1 1 1,0-1-1,0 9 1,-1 781 1896,-6-803-1885,-61-111-1376,28 48-982,37 67 2196,0 0 0,0-1 0,0 1 0,0 0 1,0 1-1,-1-1 0,1 0 0,-1 1 0,0-1 0,1 1 1,-1 0-1,0 0 0,0 0 0,-1 0 0,1 0 0,0 1 1,-1 0-1,1-1 0,-1 1 0,1 0 0,-1 1 0,0-1 1,1 1-1,-1-1 0,0 1 0,-5 1 0,-29-1 5313,38-1-5145,0 1-1,1-1 1,-1 0 0,0 1 0,0-1 0,0 1 0,1-1 0,-1 0-1,0 1 1,1-1 0,-1 1 0,0-1 0,1 1 0,-1-1 0,1 1 0,-1-1-1,1 1 1,-1 0 0,1-1 0,19-11 445,0 2 1,37-15-1,-38 17-148,2-1 43,43-12-1,-64 21-355,0 0-1,1 0 1,-1 0 0,1 0-1,-1 0 1,1-1-1,-1 1 1,0 0 0,1 0-1,-1 0 1,1 0 0,-1 0-1,0 0 1,1 0 0,-1 1-1,1-1 1,-1 0-1,1 0 1,-1 0 0,0 0-1,1 0 1,-1 1 0,0-1-1,1 0 1,-1 0 0,1 1-1,0 10-119,-1-6 105,0 7-8,-1 0 0,-1-1 1,0 1-1,-1 0 0,0-1 0,0 0 0,-8 16 0,-43 74-519,42-82 465,-1 1 10,-19 24 0,2-5 399,30-39-315,0 0 0,0 0 0,-1 0 0,1 0 0,0 0 0,0 0 0,0 0 0,0 0 0,0 1 0,0-1 0,0 0 1,0 0-1,0 0 0,0 0 0,0 0 0,0 1 0,0-1 0,0 0 0,0 0 0,0 0 0,0 0 0,0 0 0,0 0 0,0 1 1,0-1-1,0 0 0,0 0 0,0 0 0,0 0 0,0 0 0,0 0 0,0 1 0,0-1 0,0 0 0,0 0 0,0 0 0,1 0 1,-1 0-1,0 0 0,0 0 0,0 0 0,0 1 0,0-1 0,9 1 157,16-3 89,123-36 1388,-140 36-1949,83-15 748,-63 15-6136,-42 2-1342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56.94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49 1 13050,'0'0'6822,"-2"17"-6409,-26 113-170,22-101-241,1 1 1,1 0-1,1 36 0,3-65-9,0-1 0,0 0-1,0 0 1,0 1 0,0-1 0,0 0-1,0 0 1,0 1 0,0-1-1,0 0 1,1 1 0,-1-1 0,0 0-1,0 0 1,0 1 0,0-1-1,0 0 1,1 0 0,-1 0 0,0 1-1,0-1 1,0 0 0,1 0-1,-1 0 1,0 0 0,0 1 0,1-1-1,-1 0 1,0 0 0,0 0 0,1 0-1,0 0 1,10 0-45,-5 0 124,-2 0-14,5 0 126,0 0 1,0 0 0,0-1 0,-1 0 0,1-1 0,0 0-1,11-4 1,31-18 143,91-59 0,-140 82-334,-1 0-84,0 0 0,0 1 1,1-1-1,-1 0 0,0 1 1,0-1-1,1 1 0,-1-1 1,0 1-1,0 0 0,3-1 1,-5 1-17,0 0 1,0-1 0,0 1-1,0-1 1,0 1 0,0-1-1,0 0 1,0 1 0,0-1-1,0 0 1,0 0 0,1 0-1,-1 0 1,0 1 0,0-1-1,1 0 1,-1-2 0,-4-3-654,-14-15-2322,6-4-1368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57.29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108 1 13970,'0'0'3325,"2"23"-2806,13 270 1859,-15-273-2213,3 350 947,-4-341-1080,-1-1 0,-2 1-1,-9 37 1,13-65-31,0 0 0,-1 0-1,1 0 1,0-1 0,-1 1 0,1 0 0,0 0-1,-1 0 1,1-1 0,-1 1 0,1 0 0,-1 0-1,1-1 1,-1 1 0,-1 0 0,2-1-9,0 1 1,-1-1 0,1 0-1,-1 0 1,1 0 0,0 0-1,-1 0 1,1 0-1,0 0 1,-1 0 0,1 0-1,-1 0 1,1 0 0,0 0-1,-1 0 1,1 0-1,0 0 1,-1 0 0,1-1-1,0 1 1,-1 0 0,1 0-1,0 0 1,-1-1-1,-1 0-76,1-1 0,-1 1 0,1-1-1,-1 0 1,1 1 0,0-1-1,0 0 1,-1 0 0,2 0 0,-2-2-1,-41-131-3674,31 92 1816,-9-20-2946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57.93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5 640 9938,'0'0'10514,"-3"0"-10037,2 0-594,2 0-198,3 0 278,4 0 6,0 0 1,0 0-1,-1-1 0,1 0 1,0 0-1,-1-1 0,14-4 1,-6-1 40,-1-1-1,-1 0 1,1-1 0,-1 0 0,-1-1 0,0-1 0,12-12 0,68-90 77,-87 107-87,44-59-8,17-24 95,97-102 1,-153 180-94,1 1 0,0 0 0,1 1 0,0 0 0,0 0 1,20-10-1,-31 19 9,-1 0 1,1-1 0,0 1 0,-1 0-1,1-1 1,-1 1 0,1 0-1,0 0 1,-1 0 0,1 0-1,0 0 1,-1-1 0,1 1 0,0 0-1,-1 0 1,1 0 0,-1 1-1,1-1 1,0 0 0,-1 0 0,1 0-1,0 0 1,-1 1 0,1-1-1,-1 0 1,1 0 0,-1 1 0,1-1-1,0 1 1,-1-1 0,1 0-1,-1 1 1,0-1 0,1 1-1,-1-1 1,1 1 0,-1-1 0,0 1-1,1 0 1,-1-1 0,0 1-1,0-1 1,1 1 0,-1 0 0,1 4 76,-1 0 1,1 0-1,-1 0 1,0-1 0,-1 7-1,1 0 54,0 6-21,0 9-69,0-1-1,-2 1 1,-8 42 0,2-36-42,-20 95 13,28-127-38,0 1 0,0-1 0,-1 1 0,1-1 0,0 1 0,0-1 0,0 1 0,0 0 0,0-1 0,0 1 0,0-1 0,0 1 0,0-1 1,0 1-1,0 0 0,1-1 0,-1 1 0,0-1 0,0 1 0,1-1 0,-1 1 0,0-1 0,0 1 0,1-1 0,-1 1 0,0-1 0,1 0 0,-1 1 0,1-1 0,-1 1 0,1-1 0,-1 0 0,1 1 0,0-1 0,1 0-25,0 1 0,-1-1 0,1 0 0,0 0-1,0-1 1,0 1 0,-1 0 0,4-1 0,9-4 43,-1 0 0,0 0 1,24-14-1,3-2 50,-21 14-42,-1 0-1,1 1 0,31-6 1,-38 10-4,0 1 0,0 0 0,0 0 0,0 2 0,0-1 1,0 2-1,14 2 0,-13 0 5,-1 0-1,1 1 1,16 10-1,10 4 7,-35-18-7,-1 0 1,1 1-1,-1-1 1,0 1-1,1 0 1,-1 0-1,0 0 1,0 0-1,-1 1 1,1-1-1,0 1 1,-1 0-1,1 0 1,-1 0-1,0 0 1,0 0-1,0 0 1,-1 1-1,1-1 1,-1 1-1,0-1 1,0 1-1,0-1 1,0 1-1,0 0 1,-1-1-1,0 1 1,0 6-1,1 20 54,-2-1-1,-1 1 1,-1-1-1,-14 54 1,-52 106 674,57-164-323,-1 0 0,0-1 0,-2-1 1,-1 0-1,-23 26 0,33-43-372,0 0-1,-1 0 1,1 0 0,-1-1 0,0 0 0,-1 0 0,1-1-1,-13 6 1,5-3-289,10-5 95,1 0 0,0-1 0,0 1-1,0-1 1,-7 2 0,-5-2-1252,-22 0-1,20-1-1611,-14 0-8414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58.29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60 0 9978,'0'0'12690,"-11"92"-12682,0-47 8,-5-4 56,5-6-64,6-9-8,0-16-200,5-5-392,16-20-5881,0-16 3312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5:58.64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473 0 10786,'0'0'6540,"0"20"-6428,0 63 110,0-68 113,-1 0-1,-1 0 1,0-1 0,0 1-1,-2-1 1,0 1-1,0-1 1,-1 0-1,-9 16 1,-2 7 164,-30 64 461,-3-3 0,-65 95 0,99-171-947,0-1 1,-25 28-1,30-39-806,0 0 0,-1-1-1,0 0 1,0-1 0,-1 0 0,-13 6 0,12-8-7540,-24 7 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00.59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231 3 12274,'0'0'7435,"2"-1"-6947,-1 1-454,-1 0 1,0-1-1,0 1 0,1 0 0,-1 0 0,0 0 0,1 0 0,-1 0 1,0 0-1,1 0 0,-1 0 0,0 0 0,1 0 0,-1 0 0,0 0 0,1 0 1,-1 0-1,0 0 0,0 1 0,1-1 0,-1 0 0,0 0 0,1 0 0,-1 0 1,0 0-1,0 1 0,1-1 0,-1 0 0,0 0 0,0 1 0,1-1 1,-1 0-1,0 0 0,0 1 0,0-1 0,0 0 0,1 0 0,-1 1 0,0-1 1,0 0-1,0 1 0,0-1 0,0 0 0,0 1 0,0-1 0,0 0 1,0 1-1,0-1 0,0 0 0,0 1 0,0-1 0,0 0 0,0 1 0,0-1 1,-3 28 150,2-26-145,-2 15 6,-2 1 1,0-1-1,-1 0 1,-8 18-1,-38 64-139,43-83 42,-6 11-123,-4 9-614,-2 0 0,-1-2 0,-29 35 1,35-53 358,15-15 371,6 1 5,-3 1 75,0 0 0,0 0-1,-1 1 1,1-1 0,-1 1 0,0-1 0,0 1-1,0-1 1,0 1 0,-1 0 0,1 4 0,0 3 126,10 43 686,-4-26-348,2 30 0,2 270 907,-11-321-1390,-1 22 14,1-28-21,-1 1 1,1 0 0,0 0 0,-1-1 0,1 1-1,-1 0 1,1-1 0,-1 1 0,0-1-1,0 1 1,0-1 0,0 1 0,-1 1 0,2-3-2,0 0 0,0 0 0,0 0 0,-1 0 1,1 0-1,0 0 0,0 0 0,0 0 1,0 0-1,0 0 0,-1 0 0,1 0 0,0 0 1,0 0-1,0 0 0,0 0 0,0 0 0,-1 0 1,1 0-1,0 0 0,0 0 0,0 0 0,0 0 1,0 0-1,0 0 0,-1 0 0,1 0 1,0 0-1,0 0 0,0 0 0,0 0 0,0 0 1,0 0-1,-1-1 0,1 1 0,0 0 0,0 0 1,0 0-1,0 0 0,0 0 0,0 0 0,0 0 1,0-1-1,0 1 0,0 0 0,0 0 0,0 0 1,0 0-1,-1 0 0,1-1 0,0 1 1,0 0-1,0 0 0,0 0 0,0 0 0,1 0 1,-1-1-1,0 1 0,-6-22-1927,-4-28-1,4 0-3784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01.43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0 162 5049,'0'0'15392,"21"-1"-15176,65-6-73,-83 6-137,1 1 0,0-1 1,-1 1-1,1 0 0,-1 0 0,1 1 0,-1-1 1,1 1-1,-1 0 0,1 0 0,5 2 0,-8-2-6,0 0 0,0 0-1,0 0 1,0 0-1,0 1 1,-1-1-1,1 0 1,0 1 0,-1-1-1,1 1 1,-1-1-1,1 0 1,-1 1 0,1-1-1,-1 1 1,0 2-1,1 0 1,1 8-53,0 0 1,-1 0 0,0 0-1,-1 0 1,0 0 0,-1 0-1,0 0 1,-1 0 0,-1 0-1,0-1 1,-5 15 0,-7 7-215,-32 53 0,43-82 303,3-1 800,7-3-297,0 0-464,-1-1 0,1 0 0,-1 0 1,0 0-1,0-1 0,0 1 0,7-4 0,38-22 90,-38 20-139,18-11-557,-1-2-1,0-1 1,28-28-1,71-80-4882,-30 21 4717,-36 35 5252,-55 66-1328,-7 9-3028,-1 2-178,1 0 0,-1 0 1,0 0-1,0 0 0,0 0 0,-1 0 0,1 0 1,-1 0-1,0-1 0,0 1 0,0 0 0,-3 3 0,-7 7-181,-18 19 0,12-14-383,-21 22-1141,-21 17-5499,0 0 1312,22-18 6352,20-19 8306,25-15-6436,-4 0-2113,-1-1 1,1 0 0,-1 1 0,0-1 0,0 1 0,-1 0-1,0 0 1,0-1 0,0 1 0,0 0 0,-1 7 0,1 5-3,5 272 732,-6-192-3054,-1-136 308,3-74-4098,-1 95 5802,1-1-1,1 0 1,1 0 0,6-19-1,-7 31 532,-1 0 0,1 0-1,1 1 1,-1-1-1,1 0 1,0 1 0,0 0-1,1 0 1,-1 0-1,8-5 1,6-3 1000,33-20 0,-22 15-664,205-161 1856,-202 153-2585,-19 15-60,-7 5-42,0 1-1,0-1 1,1 2-1,-1-1 0,1 1 1,0 0-1,1 0 0,11-4 1,-15 9-413,-3 7-118,-3 2 98,0 1 1,-1-1-1,-6 18 0,-12 15-3748,-15 13-10374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01.81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71 4 9161,'0'0'4466,"0"-3"-4253,0 3-206,0 0-1,0 0 1,0 0-1,0 0 1,0 0-1,0 0 1,0 0-1,0 0 0,0 0 1,0 0-1,0 0 1,0 0-1,0 0 1,0 0-1,0 0 1,0 0-1,0 0 1,0 0-1,0 0 1,0 0-1,0 0 1,0 0-1,0 0 1,0 0-1,0 0 1,0 0-1,0 0 1,0 0-1,0 0 0,0 0 1,0 0-1,0 0 1,0 0-1,1 0 1,-1 0-1,0 0 1,0 0-1,0 0 1,0 0-1,0 0 1,0-1-1,2 6 202,-1 0 0,1-1-1,-1 1 1,1 0 0,-1-1-1,-1 1 1,1 7 0,-1 40 799,-1-23-330,-4 231 1645,5-252-2303,5 262 1125,0 208 565,-5-464-1704,-1 4 28,0-1 0,-3 18 0,3-31-54,0 1 1,0-1-1,0 0 0,-1 0 1,1 0-1,-1 0 0,0-1 1,0 1-1,0 0 0,-1-1 1,1 1-1,-1-1 0,-5 5 1,7-7-104,-1 0 0,0 1 1,0-1-1,0 0 1,0 0-1,0 0 0,0 0 1,0-1-1,-3 2 0,-21-1-3231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02.42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1 142 5737,'0'0'13907,"21"-2"-12490,68-12-555,-78 12-757,1-1 0,-1-1 0,0 0 0,-1 0 0,14-8 0,-4 1 2,150-74 37,-168 84-525,-3 1-147,-5 1-507,0-1-1,-1 1 1,1 1 0,-9 2 0,-7 2-3010,-6-5-2316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36.32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6889,'0'0'16884,"89"70"-16180,-70-47-192,1-5-176,-5 1-104,-5-10-232,-5 5-232,-5-9-864,-5 4-809,-15-4-535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02.88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156 1 12162,'0'0'5056,"1"14"-4815,18 184 615,-17-33-128,-2-96-406,0-12-60,-17 530 2260,12-552-2350,-1-39 244,-1-9-473,1 0-1,0 0 0,-6-22 0,0 0-292,-55-167-5007,55 166 3904,12 33 1483,-1 1 1,0-1 0,0 1 0,0 0-1,0-1 1,0 1 0,-1 0 0,1 0-1,-1 0 1,1 0 0,-1 0 0,-3-3-1,3 4 293,-1-2 1372,3 3-1575,-1 0 0,1-1-1,0 1 1,-1 0 0,1-1 0,0 1-1,0 0 1,0-1 0,-1 1-1,1 0 1,0-1 0,0 1 0,0 0-1,0-1 1,-1 1 0,1 0-1,0-1 1,0 1 0,0-1 0,0 1-1,0 0 1,0-1 0,0 1-1,0-1 1,0 1 0,0 0 0,1-1-1,-1-2-87,0 1-7,1 1 1,0 0-1,0 0 1,0-1 0,0 1-1,0 0 1,0 0 0,0 0-1,0 0 1,1 0-1,-1 1 1,0-1 0,0 0-1,1 0 1,-1 1-1,3-1 1,3-3 96,15-9 204,-3 3-127,-1-2-1,20-15 0,-9 1-171,-1-1-1,42-54 1,36-65-1840,-37 44-2997,-8 9-4367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03.24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28 1 14683,'0'0'7137,"21"0"-7129,-10 0-8,-6 0 48,1 5-48,-1 5 0,-5 5 40,0 10-40,-11 21-184,-16 0-1752,-10-6-3890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03.59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0 158 17163,'0'0'3661,"20"-14"-3358,64-47-142,-67 48-153,1 0-1,1 2 1,0 0 0,29-12 0,-46 22-66,0 0 1,0 0 0,1 0 0,-1 1 0,0-1 0,0 1-1,1-1 1,2 1 0,-4 0 38,0 0 0,-1 0 1,1 1-1,-1-1 0,1 0 0,-1 1 0,1-1 0,-1 0 1,1 1-1,-1-1 0,1 0 0,-1 1 0,0-1 1,1 1-1,-1-1 0,0 1 0,1-1 0,-1 1 0,0-1 1,0 1-1,1-1 0,-1 1 0,0-1 0,0 1 1,0-1-1,0 1 0,1 0 0,-1-1 0,0 1 0,0-1 1,0 1-1,-1 0 0,1-1 0,0 2 0,0 3 34,-1 1-1,0 0 1,0-1 0,0 1-1,-1 0 1,1-1-1,-5 9 1,-23 39 385,7-15-49,-31 63-41,54-112-3447,9-14-1698,5-9-4964</inkml:trace>
  <inkml:trace contextRef="#ctx0" brushRef="#br0" timeOffset="1">382 1 11306,'0'0'6353,"32"132"-6129,-43-92-144,-5 1 24,-16 4-104,-1 1-656,-9-11-288,-28 11-208,16-11-481,-5-4-1231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03.93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0 462 15603,'0'0'2892,"27"-9"-2336,6-2-226,1 1 161,-1-3-1,1 0 1,32-20 0,349-235 1706,-292 186-2106,-114 76-91,-6 4-11,0 1-1,0-1 1,0 0-1,0 0 1,0 1-1,0 0 1,0 0-1,0 0 0,0 0 1,1 0-1,-1 0 1,6 1-1,-9 0-2,0 0-1,0 0 0,1 0 1,-1 0-1,0 0 0,0 0 1,1 0-1,-1 0 0,0 0 1,1 0-1,-1 0 1,0 0-1,0 0 0,1 0 1,-1 0-1,0 1 0,0-1 1,1 0-1,-1 0 0,0 0 1,0 1-1,0-1 0,1 0 1,-1 0-1,0 0 1,0 1-1,0-1 0,0 0 1,0 0-1,0 1 0,1-1 1,-1 0-1,0 0 0,0 1 1,0-1-1,0 0 1,0 1-1,0-1 0,0 0 1,0 0-1,0 1 0,0-1 1,0 0-1,0 0 0,0 1 1,-8 19-362,-17 18-1665,-44 53-1,15-25-4386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04.28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61 1 17299,'0'0'3418,"0"22"-3371,0 10-30,-1 106-2,-2-93-255,-2 0 1,-2 0-1,-2-1 0,-15 44 0,24-87 233,-3 6-92,1 0-1,0 1 1,1-1-1,-2 15 0,3-20 99,0 0 0,0 0 0,0 0-1,0 0 1,1 0 0,-1 0 0,1-1-1,-1 1 1,1 0 0,0 0 0,0-1-1,-1 1 1,1 0 0,0-1 0,1 1-1,-1-1 1,0 1 0,0-1 0,1 1-1,-1-1 1,1 0 0,-1 0 0,1 0 0,-1 0-1,3 1 1,13 6 257,0-1 1,0 0-1,1-1 0,18 3 0,79 10 181,20 6-164,-122-22-275,-5-1 16,1-1-1,-1 2 0,0-1 1,0 1-1,-1 1 0,1-1 1,0 1-1,12 10 0,-14-7-537,-10-5-279,2-2 676,0-1 0,0 0 0,1 1 1,-1-1-1,0 0 0,1 0 0,-1 0 1,0 0-1,1 0 0,-2-2 0,-17-20-1292,2 0 1,-26-40-1,6-2-1002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04.63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456 0 14995,'0'0'2511,"-2"29"-1861,-17 181 1835,15-168-2149,-2-1-1,-2 0 0,-2 0 0,-17 45 0,22-72-341,-1-1-1,-1 0 0,0-1 1,-1 0-1,0 0 0,-1 0 1,0-1-1,-1 0 0,0-1 1,-1 0-1,0-1 0,0 0 1,-1-1-1,-18 10 0,20-14-305,0 0 1,0-1-1,0 0 0,0-1 0,0 0 0,-1 0 0,1-1 1,-1-1-1,1 0 0,-1 0 0,-15-3 0,19 1-151,0 1-1,0-1 1,0-1-1,-9-3 1,-27-18-2525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04.95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0 350 5281,'0'0'12887,"2"0"-12891,19 0 20,-14 1 155,1-1-1,0 1 0,0-2 0,-1 1 1,1-1-1,0 0 0,-1-1 0,1 0 0,14-5 1,39-23 39,-46 23-108,0 1 0,0 1-1,0 0 1,0 1 0,1 0-1,28-2 1,30-7 822,-14-4-147,92-39-1,52-39 174,-104 46-749,-93 46-195,74-33-8,-74 34 11,-6 2-200,-3 1-698,-20 3-601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06.58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1 242 14619,'0'0'4336,"7"0"-3775,3 0-203,1 0 1,-1-1-1,0 0 1,0-1-1,0 0 1,19-7-1,-24 7-251,25-10 539,-1-2-1,45-29 1,-66 37-566,53-36 156,73-66 0,-181 159-3748,10-12-2778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07.08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6 1 10698,'0'0'8271,"0"22"-8019,0 76 172,1-21 480,0-36-75,-7 69 1,5-96-869,1-11-393,0-7-800,0-8-294,1-1-1,4-18 0,5-6-2428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07.44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9914,'0'0'7721,"5"51"-7497,-5-36 160,5 0 16,-5 1 73,0-11-329,6-5-136,10-15-761,0-16-1103,5-4-2489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12.14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0 187 9073,'0'0'7430,"19"-10"-6666,61-31-163,-67 34-395,-1-1 0,20-17-1,-25 19-128,1 0 0,13-8 0,-2 2-32,-15 9-40,-1 0-1,1 1 1,0-1 0,0 1 0,0 0 0,7-2 0,-11 4-10,0 0 1,1 0-1,-1 0 0,0 0 1,0 0-1,1-1 1,-1 1-1,0 0 1,0 0-1,1 0 0,-1 0 1,0 0-1,0 0 1,1 0-1,-1 0 1,0-1-1,0 1 0,0 0 1,1 0-1,-1 0 1,0 0-1,0-1 1,0 1-1,1 0 0,-1 0 1,0 0-1,0-1 1,0 1-1,0 0 0,0 0 1,0-1-1,0 1 1,0 0-1,0 0 1,0-1-1,1 1 0,-1 0 1,0 0-1,0-1 1,-1 1-1,1 0 1,0 0-1,0-1 0,0 1 1,0 0-1,0 0 1,0-1-1,0 1 1,0 0-1,0-1 0,-1 0-67,0 1-1,1-1 0,-1 0 0,0 0 0,0 0 0,0 1 0,1-1 0,-1 0 1,0 1-1,0-1 0,-2 0 0,-38-13-4653,26 9-1546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37.02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13594,'0'0'6442,"34"125"-5690,-19-97-232,-5 0-176,5 0-208,-5-5 64,-1 1-152,-4-6 40,0-4-88,-5-9-40,0-24-1656,-10-4-2913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07.79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510 0 13314,'0'0'11214,"-3"15"-11097,-12 48-136,15-58-74,-1 1 0,-1-1 0,1 0 0,-1 1-1,0-1 1,0 0 0,-5 8 0,-1 2-131,-9 19-689,-1 0 1,-39 55 0,47-76 220,-1-1 1,0 0 0,-1 0-1,0-1 1,-1-1 0,0 0 0,0 0-1,-1-2 1,-15 8 0,-14 1-5019</inkml:trace>
  <inkml:trace contextRef="#ctx0" brushRef="#br0" timeOffset="1">0 345 15155,'0'0'4321,"0"126"-2905,0-70-608,0 10-488,0-5-128,0 0-136,0-11-48,0-4-8,0-16-232,0-19-864,0-22-4265,0-19 1088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08.12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1 319 13218,'0'0'4100,"20"-4"-3304,-8 2-751,3-1 96,0 0 0,0-1-1,0 0 1,-1-1 0,1-1 0,-1-1 0,-1 0 0,16-9 0,56-47 943,-34 24-654,1 2-1,91-47 1,-123 74-360,-9 5-36,-1 0-1,1 0 1,17-4-1,-28 9-31,1 0 0,-1 0 0,0 0 1,1 0-1,-1 0 0,0 0 0,1 0 0,-1 0 0,0 0 1,0 0-1,1 0 0,-1 0 0,0 0 0,1 0 0,-1 0 0,0 1 1,0-1-1,1 0 0,-1 0 0,0 0 0,0 0 0,1 1 1,-1-1-1,0 0 0,0 0 0,0 1 0,0-1 0,1 0 0,-1 0 1,0 1-1,0-1 0,0 0 0,0 1 0,0-1 0,0 0 0,0 0 1,1 1-1,-1-1 0,0 0 0,0 1 0,0-1 0,0 0 1,-1 0-1,1 1 0,0-1 0,0 0 0,0 1 0,0-1 0,0 0 1,0 1-1,0-1 0,-1 0 0,1 2 12,0 2-30,-1 1 1,1-1-1,-1 1 0,-1 0 0,1-1 1,-1 0-1,1 1 0,-1-1 1,0 0-1,-1 0 0,1 0 0,-5 5 1,-1 3-200,-24 37-2141,0-7-2334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08.45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1 213 6065,'0'0'13190,"19"-19"-12996,61-63 2,-69 71-153,1 0 0,0 1-1,19-13 1,-15 13-40,-1-1 3,19-10 0,-29 19-31,-1 0 1,1 0-1,0 0 0,0 0 0,0 1 0,0 0 0,0 0 0,10-1 0,-15 15-9,0 2 214,-1 1-1,-1-1 1,-1 0-1,-7 25 1,-26 57 642,20-55-551,14-38-250,-50 124 506,38-96-429,-37 56 0,50-85-139,-1 0 0,-1-1 1,1 1-1,0 0 0,-1-1 0,1 0 1,-4 3-1,5-4-54,0-1 0,0 1 0,0-1 0,0 1 0,0-1 0,0 0 0,0 1 0,0-1 1,-1 0-1,1 0 0,0 0 0,0 0 0,0 0 0,-1 0 0,1 0 0,0 0 0,0 0 0,0 0 0,0-1 0,-1 1 0,1 0 0,-2-2 1,1 1-319,0 0 1,0-1-1,0 1 1,0-1-1,1 1 1,-1-1-1,0 0 0,1 1 1,-3-5 0,-13-27-9101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08.83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1880,'0'0'15714,"19"15"-14757,60 50 53,103 97 1094,-182-162-2104,15 13 257,1-1 0,0-1 0,20 10-1,-3-1 49,-32-19-299,13 8 94,0 0 0,1-1 0,0-1 0,29 11 1,-36-16-51,5 2 44,1 0 1,0-1 0,0-1 0,0 0 0,18 0-1,173-2 1049,-105 0-2327,-20 0-6770,-118 0-412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09.52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12722,'0'0'11531,"92"0"-10771,-60 0-384,0 0-184,-11 0-184,6 0-8,-16 0-368,-6 0-616,-5 41-465,-21-1-207,-6 6-4121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10.44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0 235 11442,'0'0'4182,"7"20"-2843,18 63-355,-20-67-423,0 1 0,3 32 0,-4-15 190,-2-20-511,4 20 324,2 52-1,-8-84-434,0-3-170,-1-50-2105,-1 24 759,2 0 0,5-38 1,-1 46 1114,1 0 1,1 0 0,1 1 0,13-26 0,-14 32 593,1 0 1,1 0-1,0 0 1,1 1-1,0 0 1,0 1-1,1 0 1,19-15-1,-25 23-165,0 0 0,0-1 0,1 1 0,-1 1 0,1-1 0,0 1 0,-1-1 0,1 1 0,8 0 0,-11 1-104,1-1-1,-1 1 0,1 0 0,-1 1 1,1-1-1,-1 0 0,1 1 1,-1-1-1,1 1 0,-1 0 0,1 0 1,-1 0-1,0 0 0,1 0 1,-1 1-1,0-1 0,0 1 0,0-1 1,3 3-1,-1 3-34,0-1 1,0 1-1,0 0 0,-1 0 1,0 0-1,0 0 0,-1 0 0,0 1 1,0-1-1,-1 1 0,0 0 1,0-1-1,0 1 0,-1 0 1,-1-1-1,1 1 0,-1 0 0,-1-1 1,1 1-1,-1-1 0,-6 15 1,5-15-53,-1 0 1,-1-1 0,1 0 0,-1 0-1,0 0 1,0 0 0,-8 5-1,10-8 26,0 0 0,-1 0-1,1-1 1,-1 0 0,0 1 0,0-1-1,0-1 1,0 1 0,0-1-1,0 1 1,0-1 0,-1 0-1,-6 0 1,11-1-20,-1 0 1,1 0-1,-1 0 1,1 0-1,-1 0 0,1 0 1,-1-1-1,1 1 0,-1 0 1,1 0-1,-1-1 1,1 1-1,0 0 0,-1-1 1,1 1-1,-1 0 0,1-1 1,0 1-1,-1 0 1,1-1-1,0 1 0,-1-1 1,1 1-1,0-1 1,0 1-1,-1-1 0,1 1 1,0-1-1,0 1 0,0-1 1,0 0-1,-1-19-612,1 15 526,1-7-180,0 0-1,1 1 1,0-1 0,1 0 0,0 1 0,1 0 0,0 0-1,0 0 1,2 0 0,11-18 0,1 3 92,1 0 1,43-42 0,-41 47 723,1 0 1,37-24-1,-48 37-391,0 1-1,1 0 0,1 1 1,-1 0-1,1 1 1,0 0-1,23-4 0,-28 8-38,-1 0-1,0 0 1,0 1-1,1-1 1,-1 2 0,0-1-1,12 3 1,-15-1-38,0-1 0,-1 0 1,1 1-1,0-1 1,-1 1-1,0 0 0,1 0 1,-1 0-1,0 1 1,0-1-1,0 1 0,-1 0 1,1-1-1,0 1 1,2 5-1,50 84 801,-49-79-695,0 0 0,-1 1 0,-1 0 0,0 0-1,3 19 1,-4-10-26,0 39-1,-3-55-110,0 1 0,-1-1 0,0 1 1,0-1-1,-1 0 0,0 0 0,0 1 1,-1-1-1,-4 8 0,-2 0 47,-1-1 0,-1 0 0,0-1 0,0 0 0,-22 18 0,28-27 0,1 0 1,-1-1-1,0 0 0,-1 0 1,1 0-1,0-1 0,-1 0 1,0 0-1,1 0 0,-1-1 1,0 0-1,0 0 0,0 0 1,0-1-1,-7 0 0,12 0-56,0 0-1,0 0 0,-1 0 0,1-1 1,0 1-1,0 0 0,0-1 0,-1 1 1,1-1-1,0 1 0,0-1 0,0 0 1,0 0-1,0 1 0,0-1 0,0 0 1,0 0-1,0 0 0,1 0 0,-1 0 0,0 0 1,1 0-1,-1 0 0,0 0 0,0-2 1,-1-4-7,-1 1 0,1-1 0,-1-11 0,2 13 3,-3-20-9,2 0 0,1-38 0,1 41-3,0 15-12,0 0 0,1 0-1,0 0 1,0 0 0,0 0-1,0 1 1,1-1-1,1 0 1,-1 1 0,1 0-1,0-1 1,5-6 0,62-90-1601,-42 61-846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11.13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0 274 12242,'0'0'5544,"21"-8"-4623,2-1-506,17-7 669,49-27-1,-11 1 67,67-37-192,-109 58-961,-36 21-4,0 0 0,1 0-1,-1 0 1,0 0 0,0 0 0,0 0-1,0 0 1,0 0 0,1 0 0,-1 0-1,0 0 1,0 0 0,0-1 0,0 1-1,0 0 1,0 0 0,0 0 0,0 0-1,0 0 1,1-1 0,-1 1 0,0 0-1,0 0 1,0 0 0,0 0-1,0 0 1,0-1 0,0 1 0,0 0-1,0 0 1,0 0 0,0 0 0,0 0-1,0-1 1,0 1 0,0 0 0,0 0-1,0 0 1,0 0 0,-1 0 0,1-1-1,0 1 1,0 0 0,0 0 0,0 0-1,-9-5-699,-4 0-135,-34-16-4501,15 2 1177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11.53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193 1 13530,'0'0'4018,"0"-1"-3966,1 28 297,-1-9-222,0 0 1,-4 34-1,-44 115 1063,29-108-631,-18 58 384,-27 88 171,62-197-1085,2-6-27,0-1-1,-1 0 1,1 1-1,0-1 1,-1 0-1,1 0 1,-1 1 0,1-1-1,-1 0 1,0 0-1,0 0 1,1 0-1,-2 2 1,1-6-469,-5-49-4232,1 16-4346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11.86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15139,'0'0'4473,"140"0"-3537,-81 0-696,0 5 192,-11 5 200,-10 6-240,-6-6-224,-16-5-168,-5 5-96,-11 0-392,0 0 56,-22 15 16,-10-4-2209,-5-1-6857</inkml:trace>
  <inkml:trace contextRef="#ctx0" brushRef="#br0" timeOffset="1">70 167 11042,'0'0'12699,"107"117"-12587,-85-97-112,-11-15-625,-6-5-1263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12.72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77 3368,'0'0'17815,"13"-3"-17401,2 1-293,13-4 141,35-10 1,-16-1-88,-26 9-143,26-7 1,-33 11-48,-10 3-23,1 0 1,0 0 0,0 0-1,-1 0 1,1 1-1,0-1 1,0 1-1,9 1 1,-14 0 24,1-1 0,-1 0 1,1 0-1,0 0 0,-1 0 1,1 1-1,-1-1 1,1 0-1,-1 1 0,1-1 1,-1 0-1,1 1 0,-1-1 1,0 0-1,1 1 0,-1-1 1,1 1-1,-1-1 0,0 1 1,0-1-1,1 1 1,-1-1-1,0 1 0,0-1 1,1 1-1,-1 0 0,1 18-25,-2-12 15,0 7 44,-1 0 0,0 0 0,-1 0 0,-1 0-1,0-1 1,-1 0 0,-8 16 0,7-16 16,0 1-1,1 0 1,0 0 0,1 0-1,1 1 1,0-1-1,0 20 1,3-32-40,0 1 0,0-1 0,1 0-1,-1 1 1,1-1 0,-1 1 0,1-1 0,0 0 0,0 0 0,0 1 0,0-1-1,1 0 1,-1 0 0,1 0 0,-1 0 0,1 0 0,-1 0 0,1-1-1,2 3 1,4 1 35,0 1 1,1-2-1,14 8 0,7 3 126,-29-13-157,1-1 1,0 1-1,-1-1 1,0 1-1,1 0 1,-1-1-1,0 1 0,0 0 1,0 0-1,0 0 1,0 0-1,0 0 1,-1 0-1,1 0 1,-1 0-1,1 0 0,-1 0 1,0 5-1,1 1 24,-1 1-1,-1 0 1,-1 10-1,0-10-6,0-1 0,-1 1-1,0 0 1,0-1 0,-1 0 0,0 0-1,-7 12 1,-3-1-26,-24 28 0,33-42-23,1 0 1,-1 0-1,0-1 1,0 0-1,0 0 1,-1 0-1,1-1 1,-8 4-1,11-7-30,1 1 0,-1 0 0,1-1-1,-1 1 1,0-1 0,1 0 0,-1 0 0,0 1 0,1-1 0,-1 0 0,0 0-1,1-1 1,-1 1 0,0 0 0,1-1 0,-1 1 0,1-1 0,-1 1 0,0-1-1,1 1 1,-1-1 0,1 0 0,0 0 0,-1 0 0,-2-2 0,0-1-415,0-1 1,1 0 0,-1 1 0,1-1-1,-6-11 1,-12-28-4086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37.43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1 215 12498,'0'0'4036,"20"-7"-3059,69-23-245,-56 18-299,37-19-1,-34 15-285,60-34 96,-71 35-123,1 2 0,1 0 1,37-11-1,-61 23-106,1 0 1,0 0 0,0 1 0,0-1 0,0 1-1,0 0 1,0 0 0,0 1 0,6 0 0,-10-1-8,0 1 0,1-1 1,-1 0-1,0 0 0,1 0 1,-1 1-1,0-1 0,1 0 1,-1 0-1,0 1 0,1-1 1,-1 0-1,0 1 0,0-1 1,0 0-1,1 1 0,-1-1 1,0 0-1,0 1 0,0-1 1,0 1-1,3 10 144,-1 0 1,-1 0-1,0-1 1,-1 1-1,-1 20 0,0-3 57,2-13-90,-2 0 0,0-1 0,-1 1 1,-4 15-1,-1-6-27,-1 1 1,-1-1-1,-24 43 1,25-53-130,-1 0 0,0 0 0,-1-1 1,-1-1-1,0 1 0,-1-2 0,-14 12 1,20-19-107,0 0 1,1-1 0,-2 1-1,1-1 1,0-1 0,-1 1 0,1-1-1,-8 2 1,10-4-258,0 1 1,-1-1-1,1 1 0,0-1 1,-1 0-1,1-1 0,0 1 1,-7-2-1,-4-6-3984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13.05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15723,'0'0'3298,"6"12"-3715,8 28 644,-1-1-1,12 63 0,-8 100 603,-16-1 77,-1-119-593,0 366 792,1-439-1168,-1-9 58,0 0-1,0 0 0,1 0 0,-1 0 0,0 0 1,0 0-1,0 0 0,1 0 0,-1 0 0,0 0 1,0 0-1,0 0 0,0 0 0,1-1 0,-1 1 0,0 0 1,0 0-1,0 0 0,0 0 0,1 0 0,-1 0 1,0 0-1,0-1 0,0 1 0,0 0 0,0 0 1,0 0-1,0 0 0,0 0 0,1-1 0,-1 1 1,0 0-1,0 0 0,0 0 0,0-1 0,0 1 1,11-30-279,5-33 81,47-184-3649,-36 130-1862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13.38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 10362,'0'0'8350,"1"-1"-8338,0 1 0,0 0 0,0 0 0,-1 0 0,1 0 0,0 0 0,0 0 1,0 0-1,0 0 0,0 0 0,0 1 0,0-1 0,0 0 0,0 1 0,-1-1 0,3 1 0,1 12 306,-1 1 0,0-1 0,-1 1 0,1 18 0,-2 61-8,-2-49-167,1 325 1092,0-365-1297,0-5-112,0-64-946,-1-77-1933,-3 61-2003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13.87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17 7041,'0'0'11910,"20"-2"-11288,61-8-195,-62 7-293,-1 2 0,29 1 0,-16 1-107,-29-1-18,1 1-1,-1-1 1,0 1-1,0-1 0,1 1 1,-1 0-1,0 0 1,0 0-1,0 0 1,0 0-1,0 1 1,0-1-1,0 0 0,0 1 1,0 0-1,2 3 1,4 3 68,-1 2 1,7 11 0,-13-19-67,1 1 6,-1 0-1,1 1 1,-1-1-1,0 1 1,0 0-1,0-1 1,0 1-1,0 5 1,0 33 122,-2-30-120,6 200 550,-3-37-158,-3-92-310,1-82-96,0 0 0,0 0 0,0 0 0,0 0 0,0 0 0,0 0 0,-1 0 0,1 0 0,0 0 0,0 0 0,-1 0 0,1 0 0,-1 0 0,1 0 0,-1-1 0,1 1 0,-1 0 0,1 0 0,-1-1 0,0 1 0,-1 1 0,0-1 0,1 0 1,-1-1 0,0 1-1,0-1 1,0 1 0,0-1 0,0 1-1,0-1 1,0 0 0,-3 0-1,1 0-38,0 0 0,0 1 0,0-2 0,0 1 0,0 0 0,0-1-1,0 0 1,0 0 0,0 0 0,1 0 0,-1-1 0,0 1 0,1-1 0,-1 0 0,1 0-1,0 0 1,-1-1 0,-3-4 0,-11-8-87,2-1-1,0-1 1,-25-36 0,40 51 155,0 0 0,-1 0 0,1 0 0,0 0 0,0 0 0,1-1 0,-1 1 0,0 0 0,1-1 0,-1 1 0,1 0 1,0-1-1,0 1 0,0-1 0,0 1 0,0 0 0,1-1 0,-1 1 0,1 0 0,-1-1 0,1 1 0,1-4 0,3-3-54,0 1 0,0-1 0,1 1 0,7-10 0,-8 12 62,23-29-134,224-264-1826,-206 255-2645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14.64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16 1 18347,'0'0'3801,"4"28"-3533,0-2-201,2 26 74,2 80-1,-12-2-188,2-105-59,-1 0-1,-2-1 1,-7 26 0,9-41 50,1 0-1,0 0 1,0 0 0,1 0 0,0 0 0,0 10 0,1-19 55,0 0 0,0 0 0,0 1 0,0-1 0,0 0 1,0 0-1,0 0 0,0 0 0,0 0 0,0 0 0,0 1 1,0-1-1,0 0 0,0 0 0,1 0 0,-1 0 0,0 0 1,0 0-1,0 0 0,0 0 0,0 1 0,0-1 0,0 0 0,0 0 1,0 0-1,0 0 0,1 0 0,-1 0 0,0 0 0,0 0 1,0 0-1,0 0 0,0 0 0,0 0 0,0 0 0,1 0 1,-1 0-1,0 0 0,0 0 0,0 0 0,0 0 0,0 0 0,0 0 1,0 0-1,1 0 0,-1 0 0,0 0 0,0 0 0,0 0 1,0 0-1,0 0 0,0 0 0,0 0 0,1 0 0,8 0-10,-2 0 107,1 0 1,0 0-1,-1-1 0,15-3 0,-3-3 177,-1 0 0,29-18-1,-26 13-52,91-59 577,0 1-582,-112 69-278,1 1 0,-1 0 0,1 0-1,-1-1 1,0 1 0,1 0 0,0 0 0,-1-1 0,1 1 0,-1 0 0,1 0-1,-1 0 1,1 0 0,-1 0 0,1 0 0,-1 0 0,1 0 0,-1 0-1,1 0 1,0 0 0,-1 0 41,1 1-1,-1-1 0,0 0 1,0 1-1,0-1 1,0 1-1,0-1 1,0 0-1,0 1 0,0-1 1,0 0-1,0 1 1,0-1-1,0 0 0,0 1 1,0-1-1,0 0 1,0 1-1,0-1 1,0 0-1,0 1 0,0-1 1,-1 1-1,-15 29-589,11-21 121,-7 9-2142,-14 19 1,-20 19-10751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14.99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19324,'0'0'2483,"6"23"-2441,3 7-12,4 12 69,11 67 0,-15-19 25,-5 153-1,-5-150-115,1-303-5726,0 119-654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15.35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0 213 4689,'0'0'13358,"21"-22"-12969,66-71-266,-52 54-78,-27 30-29,0 0-1,0 1 1,18-13 0,-25 19-19,1 1-1,0 0 1,0-1 0,0 1 0,0 0-1,0 0 1,1 0 0,3-1 0,-6 2 2,1 0 1,-1 0 0,0 1 0,1-1 0,-1 0-1,0 0 1,0 0 0,1 1 0,-1-1 0,0 0-1,0 0 1,1 1 0,-1-1 0,0 0 0,0 0-1,0 1 1,1-1 0,-1 0 0,0 1-1,0-1 1,0 0 0,0 1 0,0-1 0,0 0-1,0 1 1,0-1 0,0 0 0,0 1 0,0-1-1,0 1 1,1 13 72,-2-12-72,1 0-1,1-1 1,-1 0-1,0 0 0,0 0 0,0 0 1,1 0-1,-1 0 0,1 1 1,-1-1-1,1 0 0,-1 0 1,1 0-1,-1 0 0,1-1 0,0 1 1,1 2-1,-1-3 2,-1 1-1,1 0 1,0 0 0,-1-1-1,1 1 1,-1 0-1,1 0 1,-1-1 0,1 1-1,-1 0 1,0 0 0,1 0-1,-1 0 1,0 0 0,0 0-1,1 1 1,-1 7 71,1 0 1,3 14-1,0 3 88,-2 98 612,-3-71-231,11 370 1022,-9-290-1475,-1-131-40,-1-7-14,-9-42-709,-17-47 0,6 26-1312,-6-27-3343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16.23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23 472 12586,'0'0'5337,"-2"8"-5201,-4 29-103,6-35-30,0 1 0,0 0-1,0-1 1,1 1 0,-1 0 0,1-1-1,-1 1 1,1 0 0,0-1-1,0 1 1,0-1 0,0 0 0,1 1-1,2 2 1,-3-3 4,0 0-1,1 1 1,-1-1 0,0 0 0,0 0-1,0 1 1,0-1 0,-1 0 0,1 1-1,-1-1 1,1 5 0,-1 6 20,1 7 9,-2 0 0,0 0 0,-1 0 0,-6 22 1,-1-4-23,-8 25-16,17-63 7,0 0 0,0 1 0,0-1 1,0 0-1,0 1 0,-1-1 0,1 0 0,0 0 1,0 1-1,0-1 0,0 0 0,0 1 1,0-1-1,0 0 0,0 1 0,0-1 0,0 0 1,0 1-1,0-1 0,0 0 0,0 0 1,0 1-1,1-1 0,-1 0 0,0 1 0,0-1 1,0 0-1,0 0 0,0 1 0,1-1 1,-1 0-1,0 0 0,0 1 0,0-1 0,1 0 1,-1 0-1,0 0 0,0 0 0,1 1 0,-1-1 1,0 0-1,1 0 0,-1 0 0,0 0 1,0 0-1,1 0 0,-1 0 0,0 0 0,1 0 1,-1 0-1,0 0 0,1 0 0,-1 0 1,0 0-1,1 0 0,-1 0 0,1 0 1,3-1 79,1 1 0,0-1 0,0 0 0,-1-1 0,1 1 0,-1-1 0,1 0 0,-1 0 1,0 0-1,0-1 0,0 1 0,0-1 0,6-5 0,8-9 37,23-27-1,-25 27-64,69-76-48,365-378 1533,-423 449-1462,-27 21-102,-2 3-72,-23 16-617,21-14 391,0 0 1,-1-1-1,0 0 0,0 0 1,0 0-1,0 0 0,0 0 0,0-1 1,-1 0-1,1-1 0,-1 1 1,1-1-1,-9 1 0,12-2-41,0 0 0,0-1 0,0 1 0,0-1-1,0 1 1,0-1 0,0 0 0,1 0 0,-1 0 0,0 0 0,0 0 0,1 0-1,-1-1 1,1 1 0,-1 0 0,1-1 0,0 1 0,-1-1 0,1 0-1,0 1 1,0-1 0,-1-2 0,-3-6-101,0 0 0,-6-20 0,10 25 388,-5-15 1,-10-28 823,14 43-99,-1 0 0,1 0 0,-1 1 0,0-1 0,0 1-1,0 0 1,-5-6 0,7 10-318,0-1 0,0 0-1,0 1 1,0-1 0,-1 1-1,1-1 1,0 1 0,0-1-1,0 1 1,-1 0 0,1 0-1,0 0 1,0 0 0,-3 0-1,3 8 418,0 22-715,-7 31 1,1-8-31,1 2 7,-5 61 41,7 25 152,4-137-154,0 0 0,0-1-1,0 1 1,1 0 0,-1 0 0,1-1 0,2 7 0,-2-8 10,0-1 0,0 0 0,-1 1 0,1-1 1,0 0-1,0 0 0,1 0 0,-1 0 0,0 0 0,0 0 0,0 0 0,1 0 0,-1 0 1,1 0-1,-1-1 0,0 1 0,1-1 0,-1 1 0,4 0 0,0 0 83,0 0 1,1 0-1,-1-1 0,0 0 0,0 0 0,1 0 0,-1 0 1,0-1-1,1 0 0,-1 0 0,0 0 0,0-1 0,0 0 1,9-4-1,-1-2-16,0-1-1,0 0 1,18-17 0,4-4-107,-23 24-296,-12 5 263,0 1 0,0 0 0,0 0 0,1 0 0,-1 0 0,0 0 1,0 0-1,0 0 0,0 0 0,0 0 0,0 0 0,0 0 0,0 0 0,1 0 0,-1 0 0,0 0 0,0 0 0,0 0 0,0 0 0,0 0 0,0 0 0,0 0 0,1 0 0,-1 0 1,0 0-1,0 0 0,0 0 0,0 0 0,0 0 0,0 1 0,0-1 0,0 0 0,0 0 0,0 0 0,1 0 0,-1 0 0,0 0 0,0 0 0,0 0 0,0 0 0,0 1 0,0-1 1,0 0-1,0 0 0,-5 12-1037,-65 87-4864,28-44-2804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16.63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0 239 14091,'0'0'6745,"124"-76"-6473,-81 40-184,0-4 248,-11 4-80,-11 11-192,-5 10-64,-16 5-944,-10 10-640,-23 0-1449,-4 10-6185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16.96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15667,'0'0'4618,"2"25"-4604,7 80-17,12 70 31,-19-155 91,1 1-1,8 28 1,-9-41 38,1 0 1,0 0 0,0 0 0,1-1 0,0 1 0,1-1-1,-1 0 1,12 12 0,-12-15-62,0-1 0,0 0 0,0 0 0,0-1 0,0 1 0,1-1 0,-1 0 0,1 0 0,-1 0 0,1-1 0,0 1 0,0-1 0,8 1 0,6-1 205,-1 0 1,25-3 0,-34 1-163,-1 1-86,0-1 0,0 0 0,0 0 1,0-1-1,-1 0 0,1 0 1,-1-1-1,1 0 0,-1 0 0,0-1 1,0 0-1,0 0 0,-1-1 0,0 1 1,0-1-1,0-1 0,0 1 0,-1-1 1,7-9-1,-9 11-62,-1 0 1,-1 0-1,1 0 0,0 0 0,-1 0 1,0 0-1,0-1 0,1-6 0,-1-11-552,-1 0-1,-1-1 1,-1 1-1,-1 1 1,-1-1-1,-8-25 1,-18-53-8565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19.60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6 15507,'0'0'6058,"1"-5"-5079,-1 5-982,0 0-1,0-1 1,0 1-1,0 0 1,0 0-1,1 0 1,-1 0-1,0 0 1,0 0-1,0 0 1,0 0-1,0 0 1,1 0-1,-1 0 1,0 0-1,0 0 1,0 0-1,0 0 1,1 0-1,-1 0 1,0 0-1,0 0 1,0 0-1,0 0 1,0 1-1,1-1 1,-1 0-1,0 0 1,0 0-1,0 0 1,0 0-1,0 0 1,0 0-1,0 0 1,1 1-1,-1-1 1,0 0 0,0 0-1,0 0 1,0 0-1,0 0 1,0 1-1,0-1 1,0 0-1,0 0 1,0 0-1,0 0 1,0 1-1,0-1 1,0 0-1,0 0 1,0 0-1,0 0 1,0 0-1,0 1 1,0-1-1,14 90 85,4 114 0,-13-132-45,15 152 73,-13-132-85,-3-72-45,-3-40-351,-17-219-5515,5 147 149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37.87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1 172 10546,'0'0'8111,"14"-11"-7956,47-35 85,29-17 482,-49 36-393,-37 24-315,0 0 1,0 0-1,0 1 1,0 0-1,1 0 1,-1 0-1,1 0 1,-1 0 0,1 1-1,9-2 1,-13 4-18,-1-1 0,0 1 0,1 0 0,-1-1 1,0 1-1,1-1 0,-1 1 0,0 0 0,0-1 0,0 1 1,0 0-1,0-1 0,1 1 0,-1 0 0,0-1 0,0 1 1,-1 0-1,1-1 0,0 2 0,0 1 2,-1 6 2,0 0-1,0 0 0,-1 0 0,0-1 0,0 1 1,-1 0-1,-7 14 0,-34 57-464,25-49 85,-68 107-1378,72-114 1733,15-22 165,12-2 932,-3-1-859,0 0 0,0 0 0,0-1 0,0 0 0,0-1 0,-1 0 0,1 0 0,-1-1 0,1 0 0,12-10 0,8-6 192,37-33 0,-57 45-318,-2 2-121,0 0 0,11-14 0,-16 18-68,-1 0 1,1-1-1,-1 1 0,0 0 0,0-1 0,0 0 1,0 1-1,0-1 0,0 1 0,-1-1 1,1 0-1,-1 0 0,0-3 0,1 6 68,-1-1-1,0 1 0,0 0 1,0-1-1,0 1 1,0 0-1,0-1 0,0 1 1,-1 0-1,1-1 0,0 1 1,0 0-1,0-1 1,0 1-1,0 0 0,0-1 1,-1 1-1,1 0 1,0-1-1,0 1 0,-1 0 1,1 0-1,0-1 0,0 1 1,-1 0-1,1 0 1,0 0-1,0-1 0,-1 1 1,1 0-1,0 0 0,-1 0 1,-58-15-4340,25 6-1004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20.01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6 15459,'0'0'3409,"21"0"-3105,6-2-224,69-1 160,-90 3-211,-3 0 13,0 0 0,-1-1 1,1 1-1,0 0 0,-1 1 0,1-1 1,0 0-1,-1 1 0,1 0 0,0-1 0,-1 1 1,1 0-1,-1 0 0,0 0 0,1 1 0,-1-1 1,0 1-1,1-1 0,1 3 0,-2-1-38,-1-1-1,0 0 0,0 1 0,0-1 0,-1 0 1,1 1-1,0-1 0,-1 1 0,0-1 1,0 1-1,1-1 0,-1 1 0,-1 0 0,1-1 1,-1 4-1,1 7 96,0 524 1253,-7-392-1079,7-138-259,-1 1-1,0-1 0,0 0 1,-1 0-1,-3 13 0,4-20-10,1 0 0,0 0-1,0 0 1,0 0 0,0 0-1,0 0 1,0 0 0,0 1-1,0-1 1,0 0 0,0 0 0,0 0-1,-1 0 1,1 0 0,0 0-1,0 0 1,0 0 0,0 0-1,0 0 1,0 0 0,0 0-1,-1 0 1,1 0 0,0 0-1,0 0 1,0 0 0,0 0-1,0 0 1,0 0 0,-1 0-1,1 0 1,0 0 0,0 0 0,0 0-1,0 0 1,0 0 0,0 0-1,-1 0 1,1 0 0,0 0-1,0 0 1,0 0 0,0 0-1,0 0 1,0 0 0,0-1-1,-6-7 11,-1-8-259,2 0 0,-6-22-1,2 7-326,-12-42-1993,0-2-2914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20.34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30 17667,'0'0'2161,"15"-5"-1813,45-15-207,-56 19-138,-1 0 0,0 0 0,1 1 0,-1-1 0,1 1 0,5 0 0,-8 0-21,0 0-1,-1 0 0,1 0 0,0 1 0,0-1 0,0 0 1,0 0-1,-1 1 0,1-1 0,0 1 0,0-1 0,-1 1 1,1-1-1,0 1 0,-1-1 0,1 1 0,1 0 0,-1 2-37,-1-1 0,1 0-1,0 1 1,0-1 0,-1 1-1,0-1 1,1 0 0,-1 1-1,0-1 1,0 1-1,0-1 1,-1 4 0,1 6 69,-1-3-16,0 0 0,0-1 0,-1 1 0,0-1 0,-1 0 0,0 0 0,-5 12 0,4-11 27,0-1-1,1 1 0,0-1 0,1 1 1,0 0-1,0 0 0,0 15 1,2-21-55,0 1 1,0 0 0,1 0-1,-1-1 1,1 1 0,0 0 0,0-1-1,0 1 1,1-1 0,1 5-1,-1-4-103,-1-1-1,0 1 1,0-1-1,-1 1 1,1 0-1,-1-1 1,0 1-1,0-1 1,0 1-1,0 0 1,-1-1-1,1 1 1,-1 0-1,0-1 1,0 1-1,-2 3 1,-12 20-2719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20.91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1 248 9674,'0'0'9097,"21"-11"-7648,18-10-921,83-42 657,-22 21-594,-39 17-463,5-2-104,71-32-73,-150 70 105,4-1-16,-136 122-2511,121-109 1032,23-22 1449,0 0 0,0 1-1,0-1 1,1 0 0,-1 1-1,0-1 1,1 1 0,-1-1-1,1 1 1,-1-1 0,1 1-1,0-1 1,0 1 0,0 1-1,-4 12 134,-4 15 200,1 0-1,1 0 0,1 1 0,2 0 0,0 43 1,3-61-338,-2 0 0,1 0 1,-6 18-1,2-10 0,4-10 1529,3-12-1561,2-1 9,0-1 0,0 0 1,-1 0-1,1 0 0,3-5 0,9-6 24,18-19 31,-25 22-90,1 1-1,1 1 0,14-11 0,-21 17-610,-6 3-356,-8 2-960,8-1 1661,-19 7-4097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21.25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194 1 11178,'0'0'2945,"-43"142"-1121,22-102 24,-6 6-319,0-11-617,5 1-528,1-11-32,5-5-48,5-9-184,6-11-120,10-41-2384,6 1 815,0-6-2840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21.60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11778,'0'0'6527,"18"18"-5445,58 57 72,-58-59-729,0 0 0,25 16 0,-7-6-205,124 94 59,-110-79-199,-36-29 37,1-1 1,-1 0-1,2-1 1,0 0-1,21 9 1,-11-8 146,1-1 1,50 13 0,204 15-21,-213-31-808,-55-6-2155,-22-1-37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22.39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419 1 14443,'0'0'9393,"-6"13"-9189,-79 145-256,81-150 37,-94 145-1138,77-127 661,20-25 125,2-1 277,1 0-1,-1 0 0,0 0 0,0-1 1,0 1-1,1-1 0,-1 1 1,0-1-1,0 1 0,0-1 0,2-1 1,0 0-20,17-12 21,20-18 1,-28 20 91,0 2 0,2 0 0,-1 0 0,1 1 0,23-11 0,-34 19 1,0 0-1,0 0 1,0 0-1,0 0 1,0 1 0,1-1-1,3 1 1,-6 0 1,0 0 0,0 0 0,0 0 0,0 1 0,-1-1 1,1 0-1,0 1 0,0-1 0,0 0 0,-1 1 0,1-1 0,0 1 1,0-1-1,-1 1 0,1-1 0,0 1 0,-1 0 0,1-1 0,-1 1 1,1 0-1,-1 0 0,1-1 0,-1 1 0,0 0 0,1 0 0,-1 0 1,0-1-1,1 1 0,-1 0 0,0 0 0,0 1 0,2 14 121,-1 0 0,-1-1-1,0 1 1,-4 21-1,0-10-12,-2 0 0,-1 0 0,-1 0-1,-2-1 1,0-1 0,-18 31 0,-94 139 105,103-167-193,-2-1 0,0-1 0,-2-1 0,-27 22-1,44-42-110,1 0-1,-1-1 1,-1 1-1,-7 3 1,13-7 12,-1-1 0,1 1 1,0 0-1,-1-1 0,1 1 0,-1-1 0,1 0 0,-1 1 1,1-1-1,-1 0 0,1 0 0,-1 0 0,1 0 1,-1 0-1,0 0 0,1 0 0,-1-1 0,1 1 0,-1 0 1,1-1-1,-1 1 0,1-1 0,0 0 0,-1 0 1,1 1-1,-3-3 0,3 1-396,-1 0 0,1 0 1,-1 0-1,1-1 0,0 1 0,0 0 1,0-1-1,-1-4 0,-9-31-7017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22.73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1 147 11450,'0'0'3665,"145"5"-1729,-65-10-231,11-15 183,1-6-592,-7-4-456,-9 10-400,-7-1-215,-20 6-113,-12 5 40,-21 5-152,-10 5-144,-6 5-73,-27 31-47,-48 30-968,5-6-2593,0-4-6169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23.14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11618,'0'0'9786,"2"27"-8893,9 87-417,-8 21-42,-3-87-385,0 44-900,0-108-100,2-1 0,7-31-1,14-36-2842,-20 72 3120,5-15-684,18-57-1753,-21 73 3650,0 0 0,11-19-1,-13 27-114,-1 0 0,1 0 0,0 0 0,0 0 0,0 0 0,0 0 0,0 1 0,1-1 0,-1 1 0,1 0 0,0 0 1,0 0-1,-1 1 0,1-1 0,0 1 0,5-1 0,6 0 323,0 0 0,0 1 0,18 1 0,-23 0-851,-6 0 119,0 0 3,0 0-1,0 0 1,0 0-1,8 2 1,-11-1-16,0-1-1,0 1 1,1-1 0,-1 1-1,0 0 1,0-1-1,0 1 1,0 0 0,0 0-1,0 0 1,0 0 0,0 0-1,0 0 1,0 0-1,0 0 1,0 0 0,-1 0-1,1 0 1,0 3 0,1 2-2,0 0 0,0 1 0,-1-1 0,0 1 0,-1-1 0,1 1 0,-1 0 0,-2 11 0,0-5-7,0 0 0,-1-1 1,-7 19-1,-5 8-3,7-22 1,2 0 0,0 1-1,-6 28 1,12-45 10,0 0-1,0 0 1,-1 0-1,1 0 1,0 0-1,1 0 0,-1 0 1,0 0-1,0-1 1,0 1-1,0 0 1,1 0-1,-1 0 0,0 0 1,1 0-1,-1 0 1,1-1-1,-1 1 1,1 0-1,-1 0 1,1 0-1,0-1 0,-1 1 1,1-1-1,0 1 1,-1 0-1,1-1 1,0 1-1,0-1 0,0 1 1,0-1-1,-1 0 1,1 1-1,0-1 1,0 0-1,0 0 1,0 1-1,1-1 0,5 1 102,0-1 0,0 0 0,0 0-1,10-2 1,-8 1-12,32-6 229,-31 5-1104,0 0 0,19-1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24.01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225 1 17931,'0'0'4161,"-6"22"-4069,0 1-81,2-4-14,-1-1 1,-1 0-1,0 0 1,-2-1-1,-16 29 1,-64 79-773,39-59 514,39-53 212,9-12 35,0 0 0,-1 0 1,1 0-1,0 1 0,1-1 1,-1 0-1,0 0 1,0 1-1,0-1 0,1 1 1,-1-1-1,1 0 0,-1 1 1,1-1-1,0 1 0,-1 2 1,2-3 15,0 0-1,-1-1 1,1 1 0,0-1 0,0 1 0,0-1 0,0 0-1,-1 1 1,1-1 0,0 0 0,0 1 0,0-1 0,0 0 0,0 0-1,0 0 1,0 0 0,0 0 0,2 0 0,-1 0 13,2 1-2,0 1 0,0-1 0,-1 1 0,1 0 0,0 0 1,0 0-1,-1 0 0,5 5 0,24 23 23,-23-20-22,-2 1 0,1 0 0,-1 0 0,-1 1-1,0 0 1,-1 0 0,0 1 0,-1-1 0,4 18 0,0 10 278,5 70-1,-6 245 786,-8-226-924,1-129-152,0 0-1,0 0 1,0 0 0,0 0 0,0 0 0,0 0 0,0 0 0,0 0 0,0 1-1,0-1 1,0 0 0,-1 0 0,1 0 0,0 0 0,0 0 0,0 0 0,0 0 0,0 0-1,0 0 1,0 0 0,0 0 0,0 0 0,0 0 0,0 0 0,0 1 0,0-1-1,0 0 1,0 0 0,0 0 0,0 0 0,0 0 0,0 0 0,-1 0 0,1 0-1,0 0 1,0 0 0,0 0 0,0 0 0,0 0 0,0 0 0,0 0 0,0 0 0,0 0-1,0 0 1,0 0 0,0 0 0,-1 0 0,1 0 0,0 0 0,0 0 0,0 0-1,0 0 1,0 0 0,0 0 0,0 0 0,-1-1-8,0 1 1,0 0-1,0 0 0,-1 0 1,1 0-1,0-1 0,0 1 1,0 0-1,0-1 0,0 1 1,0-1-1,1 1 0,-1-1 1,-1 0-1,-8-9-445,0 0-1,1-1 1,1 0 0,-11-16-1,17 25 263,-29-43-3771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24.77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1 315 11202,'0'0'8190,"22"-16"-7073,3-2-893,109-84 564,-99 73-590,61-49 33,-78 66-222,0 0 1,1 1-1,31-14 1,-45 23-32,1 0 0,-1 0 0,1 1-1,0-1 1,0 1 0,0 1 0,8-1 0,-13 1 13,0-1 0,-1 1 0,1 0 1,0 0-1,-1 0 0,1 0 0,0 0 1,-1 1-1,1-1 0,0 0 0,-1 0 1,1 0-1,0 0 0,-1 1 0,1-1 1,-1 0-1,1 1 0,0-1 0,-1 0 0,1 1 1,-1-1-1,1 1 0,0 1 8,-1 0 0,1 0 0,-1 0 0,0 0 0,0 0 0,1 0 0,-1-1 0,-1 4 0,2 13 56,-1-2 14,0 0 0,-4 28 1,-2-22-81,0 0 0,-1 0 0,-1 0 0,-12 20-1,-48 80-1103,63-113 959,-122 172-5471,53-83 6092,60-72 3174,22-26-2740,0-1-736,0 1 0,0-2 1,0 1-1,0-1 0,0 0 0,0-1 0,-1 0 0,13-6 1,59-40 67,-18 10-183,-59 38-46,32-17-13,35-27 0,-61 39 4,0 0 0,0-1 0,0 0 0,-1-1 1,0 1-1,-1-1 0,0-1 0,0 1 0,7-14 0,-11 17-83,1-1 0,-1 0 0,1 0 0,-2 0 0,1 0 0,-1-1 0,2-12 0,-3 19-104,3-1 198,0 1 0,0 0 0,0 1-1,1-1 1,-1 1 0,0-1 0,0 1 0,5 2-1,-6-2 60,-1 0 0,1 0 0,0 1-1,-1-1 1,1 1 0,-1-1-1,1 1 1,-1 0 0,0-1-1,1 1 1,-1 0 0,0 0 0,1 4-1,9 24 297,-1 0-1,-1 1 0,8 59 1,5 20-205,-20-102 60,0 3-1171,-1-25-348,-1-4-257,-2 1 0,0-1-1,-10-33 1,-4 0-5313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38.42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9842,'0'0'10202,"2"12"-9975,1 14-134,17 173 330,-20 247-267,0-443-158,0 0 0,0 1 0,1-1 0,-1 0 0,1 0 0,0 0 1,0 1-1,0-1 0,0 0 0,1 0 0,-1-1 0,1 1 0,0 0 1,0 0-1,0-1 0,0 1 0,0-1 0,0 0 0,3 3 0,90 71 756,-88-72-710,-1 0 0,1 0 0,0-1 1,0 1-1,0-1 0,1-1 0,-1 0 1,1 0-1,-1 0 0,1-1 0,0 0 1,12 0-1,-11-1 114,0-1 0,1 0 1,-1 0-1,0-1 0,0 0 0,0 0 0,0-1 1,0 0-1,-1-1 0,12-7 0,28-19 497,75-64 0,34-49 568,-152 138-1162,3-2 14,19-20 195,-26 26-251,0-1 0,0 1 0,0-1 0,0 1 0,-1-1 0,1 1-1,0-1 1,0 1 0,-1-1 0,1 0 0,-1 1 0,0-1 0,1 0 0,-1 1-1,0-1 1,0 0 0,0-3 0,-4 0-8,-9-2-78,-76-18-953,30 9-700,-32-10-2077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25.82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0 608 11498,'0'0'7457,"18"-10"-7335,120-66 264,-99 56-203,0 2 1,73-21 0,-82 30 0,1 3-1,1 0 1,-1 2-1,46 0 1,-66 3-149,12 2 37,-22 0-64,0-1 1,0 0-1,0 1 0,-1-1 1,1 0-1,0 1 1,0-1-1,-1 1 0,1 0 1,0-1-1,0 1 1,-1-1-1,1 1 0,-1 0 1,1 0-1,-1-1 1,1 1-1,-1 0 0,1 0 1,-1 0-1,0-1 1,1 3-1,1 5 41,0 0-1,-1 1 1,0-1-1,0 0 1,-1 1 0,0-1-1,-1 1 1,0-1-1,0 0 1,0 1 0,-1-1-1,-1 0 1,1 0-1,-1 0 1,-1 0 0,1-1-1,-8 12 1,-2 0-317,-1 0-1,-1 0 1,-1-1 0,0-1 0,-20 16-1,-77 52-1654,51-40 799,-57 37-171,108-75 1031,0 0 0,-1 0 1,0-2-1,-1 1 0,1-2 0,-19 5 0,20-7 1248,18-4 1221,9-3-1902,155-75 2355,10-4-1000,-157 75-1542,-11 3-82,0 1 0,1 1 0,0 0-1,0 1 1,0 0 0,1 2 0,18-2 0,-31 3 20,-4 0-20,-10 1-66,8 0-11,0-1 0,0 0 0,0 0 0,0 0-1,0 0 1,0 0 0,0-1 0,0 0 0,0 0 0,-5-2 0,4-1-35,1-1-1,0 0 1,0 0-1,0-1 1,0 1-1,1-1 1,-5-11-1,5 11 42,-14-33-643,1-1 0,2 0 0,1-1 0,-9-62 0,-8-171-4911,29 155 8235,2 73 4562,0 52-7185,2-3-33,-1 0 1,0 0-1,0 0 0,0 1 1,-1-1-1,1 1 0,-1-1 0,0 1 1,0-1-1,0 1 0,0 0 1,0 6-1,-1 1 4,1 1 0,0-1 0,1 1 0,4 12 0,-5-17 8,0 1 0,-1-1 0,1 0 0,-2 14 0,0 0 0,-10 993 193,5-270 188,7-551-204,-1-187-158,0 0-7,0-1 0,0 1 1,-1-1-1,1 1 0,-1-1 1,-3 10-1,4-14-22,-5 5 21,2-9-74,-1-11-132,-23-150-3751,23 136 2664,-12-82-4819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26.42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1072,'0'0'5425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26.99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104 9 13114,'0'0'7323,"13"-2"-6079,40-4-354,-51 6-856,0 0 0,0-1 0,1 1 0,-1 0-1,0 1 1,0-1 0,1 0 0,-1 1 0,0-1 0,0 1 0,0 0 0,0-1 0,1 1 0,-1 0 0,0 0 0,-1 1 0,1-1 0,0 0 0,0 1 0,0-1 0,-1 1 0,1-1 0,-1 1 0,2 2 0,-2-2-21,1 0-17,0 1 0,-1 0 0,1 0-1,-1 0 1,0 0 0,0 0 0,0 0 0,0 0 0,-1 0 0,1 0 0,-1 0 0,0 0 0,0 7 0,0-3-6,-1 1 1,0 0 0,-1-1 0,1 1-1,-5 9 1,-6 8-183,-1 0 0,-1-1 0,-29 38 0,27-39 31,-101 123-1959,108-138 1696,14-15 332,15-19 140,-7 12 44,11-10 236,-22 23-290,0-1 0,0 1 0,0 0 0,-1 0 0,1 0 0,0 0 0,0 0 0,0 1 1,1-1-1,-1 1 0,0-1 0,0 1 0,3-1 0,-4 2-29,0-1 0,-1 0 0,1 1 0,0-1 0,0 1 0,0-1-1,-1 1 1,1-1 0,0 1 0,0-1 0,-1 1 0,1 0 0,-1 0 0,1-1 0,0 1 0,-1 0 0,1 0 0,-1-1-1,0 1 1,1 0 0,-1 0 0,0 0 0,1 0 0,-1 0 0,0 0 0,0-1 0,0 1 0,0 1 0,1 1 33,5 28 188,-2 0-1,-1 1 1,-1 36-1,-1-20-169,1 264 598,-3-164-291,1-147-562,0-6-326,0-134-3002,0 89-846,0-30-8107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27.56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43 13410,'0'0'2013,"20"-7"-1832,65-20 227,-73 24-64,-1 1 0,1 1 0,0-1 0,0 2-1,22 1 1,-8-1 144,-11 0-207,0 1-1,0 0 0,0 1 1,-1 1-1,20 5 0,-23-5-205,-1-1-1,1 0 1,13 0-1,5 1-30,-26-3-38,1 1 0,-1 0 0,0 1 0,0-1 0,1 0 1,-1 1-1,0 0 0,0 0 0,0 0 0,-1 0 0,6 5 0,-1 1 112,0 0 0,8 12-1,-13-18-105,0-1 0,-1 1-1,1 0 1,0-1-1,0 0 1,0 1-1,0-1 1,0 0 0,2 1-1,13 9-1,-15-10-8,-2-1-2,1 0 0,-1 0 1,1 1-1,-1-1 1,1 0-1,-1 0 1,0 1-1,1-1 1,-1 0-1,1 1 0,-1-1 1,0 0-1,1 1 1,-1-1-1,0 0 1,1 1-1,-1-1 0,0 1 1,1-1-1,-1 1 1,0-1-1,0 1 1,0-1-1,0 1 1,1 0-1,-1 1172 1365,0-1168-1335,0-1-1,0 0 1,-1 0-1,1 1 0,-1-1 1,0 0-1,0 0 1,-2 6-1,2-8-16,0-1 0,0 0 0,0 1 0,0-1 0,0 0 1,0 0-1,-1 0 0,1 0 0,0 0 0,-1 0 0,1 0 0,-1 0 0,1 0 0,-1-1 1,1 1-1,-1-1 0,1 1 0,-1-1 0,1 1 0,-1-1 0,0 0 0,1 0 0,-1 0 0,0 0 1,-1 0-1,-3 0-43,0 0-1,0-1 1,0 1 0,0-1 0,0 0 0,1-1 0,-10-3-1,8 2-31,1 0-1,0-1 0,0 0 1,0-1-1,0 1 0,1-1 1,-8-9-1,-23-29-1378,-56-90-1,38 42-2820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28.28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60 1 14523,'0'0'6990,"8"7"-6875,26 23-60,-31-27-60,-1 0 0,1 0 1,-1 1-1,0-1 1,0 1-1,0 0 1,0-1-1,-1 1 0,0 0 1,1 0-1,-1 0 1,0 0-1,-1 0 0,1 0 1,-1 0-1,0 0 1,0 0-1,-1 6 0,0-1 4,-1 0-1,0 0 1,0-1-1,-1 1 0,0-1 1,-7 13-1,-10 11-17,14-24 15,1 0 0,0 1 0,-7 15 0,12-24-7,0 0 0,0 0 0,0 0-1,0 0 1,0 0 0,0 1-1,0-1 1,0 0 0,0 0 0,0 0-1,0 0 1,0 0 0,1 1 0,-1-1-1,0 0 1,0 0 0,0 0-1,0 0 1,0 0 0,0 1 0,0-1-1,0 0 1,0 0 0,0 0 0,1 0-1,-1 0 1,0 0 0,0 0-1,0 0 1,0 0 0,0 1 0,0-1-1,1 0 1,-1 0 0,0 0 0,0 0-1,10 2-111,14-2 197,-19-1-106,-5 2 33,1-1 0,0 0 0,0 0 0,0 0 0,0 1 1,0-1-1,0 0 0,0 1 0,0-1 0,-1 1 0,1-1 1,0 1-1,0-1 0,0 1 0,-1-1 0,1 1 0,0 0 1,-1-1-1,1 1 0,-1 0 0,1 0 0,-1 0 0,1-1 1,-1 1-1,1 0 0,-1 0 0,0 0 0,0 0 0,1 0 1,-1 0-1,0 1 0,1 4 12,-1 0 1,1 0-1,-1 0 0,-1 8 1,-1-1 31,0 0 1,-1 1 0,0-1-1,-8 20 1,-28 50-15,5-8 20,27-59-36,4-10 16,1 0 1,-1 0 0,1 0-1,0 1 1,1-1 0,-2 13-1,3-19-16,0 0-1,0 1 0,0-1 0,0 0 1,1 1-1,-1-1 0,0 0 0,0 1 0,0-1 1,1 0-1,-1 1 0,0-1 0,0 0 1,1 0-1,-1 1 0,0-1 0,1 0 1,-1 0-1,0 0 0,1 0 0,-1 1 1,0-1-1,1 0 0,-1 0 0,0 0 1,1 0-1,-1 0 0,0 0 0,1 0 1,-1 0-1,1 0 0,17 0 486,-11 0-250,216-10 1505,-221 10-2022,0 0-1,0 0 0,0 0 0,0 0 1,1-1-1,-1 1 0,0 0 0,0-1 1,0 0-1,0 1 0,0-1 0,0 0 1,0 0-1,0 0 0,3-3 1,2-6-8046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29.75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205 0 19468,'0'0'3317,"-2"21"-3258,-8 67-67,8-75-107,-1-1-1,0-1 1,-1 1 0,0 0-1,-1-1 1,0 0 0,-1 0-1,0 0 1,-1-1 0,-8 11-1,2-2-359,-62 88-1896,75-107 2353,0 0 15,0 0 0,0 0-1,0 0 1,0 0 0,0 0 0,-1 0 0,1 0 0,0 1-1,0-1 1,0 0 0,0 0 0,0 0 0,0 0 0,0 0-1,0 0 1,0 0 0,0 1 0,0-1 0,-1 0-1,1 0 1,0 0 0,0 0 0,0 0 0,0 0 0,0 1-1,0-1 1,0 0 0,0 0 0,0 0 0,0 0 0,0 0-1,0 0 1,1 1 0,-1-1 0,0 0 0,0 0-1,0 0 1,0 0 0,0 0 0,0 0 0,0 0 0,0 1-1,0-1 1,0 0 0,0 0 0,0 0 0,1 0 0,-1 0-1,0 0 1,0 0 0,0 0 0,0 0 0,0 0-1,0 0 1,0 1 0,1-1 0,-1 0 0,0 0 0,0 0-1,0 0 1,0 0 0,0 0 0,1 0 0,-1 0 0,0 0-1,0 0 1,0 0 0,7 0 112,-1 0 0,0 0 0,1-1 0,-1 1 0,0-1 0,1-1 0,-1 1 0,0-1 1,0 0-1,9-5 0,-6 3-19,-1-1 1,1 1 0,0 1 0,1-1 0,-1 2 0,1-1-1,-1 1 1,19-1 0,-27 3-92,0 0-1,0 0 1,1 1 0,-1-1 0,0 0-1,0 1 1,0-1 0,0 1-1,0-1 1,0 1 0,0-1 0,0 1-1,0 0 1,0-1 0,-1 1 0,1 0-1,0 0 1,0 0 0,-1 0-1,1 0 1,0 0 0,-1 0 0,1 0-1,-1 0 1,1 0 0,-1 0-1,0 0 1,1 0 0,-1 0 0,0 0-1,0 2 1,2 6 46,-1 0 0,-1 1 0,0 9 0,0-8 21,0 6 8,1-2 28,-1 0 0,-1 0 0,0 0 1,-1 0-1,-7 23 0,5-25-48,-1 0 1,0 0-1,-1 0 0,0-1 0,-1 0 1,-1 0-1,-9 12 0,14-20-310,-1 0 0,0 0-1,0-1 1,-1 1-1,1-1 1,-1 0-1,1 0 1,-1 0 0,0-1-1,0 0 1,-1 0-1,1 0 1,0 0 0,-1-1-1,1 0 1,-1 0-1,1 0 1,-1-1 0,1 0-1,-11-1 1,14 1 118,-1-1 1,0 1 0,0-1-1,0 0 1,0 0-1,1 0 1,-1 0 0,0-1-1,1 1 1,-1-1 0,1 1-1,0-1 1,-1 0 0,1 0-1,0 0 1,0 0-1,0 0 1,0 0 0,1-1-1,-1 1 1,1-1 0,-1 1-1,-1-6 1,0 0 102,0 0 0,1-1-1,0 1 1,1-1 0,0 1 0,0-1 0,1-8-1,0 13 64,0-1 0,1 1 0,-1 0 0,1-1 0,0 1 0,0 0 0,1 0 0,-1 0 0,1 0 0,0 0 0,0 0 0,0 0-1,1 1 1,-1-1 0,7-6 0,1 1 407,1-1 0,0 2 0,19-12 0,-25 16-250,41-23 2306,56-24-1,-30 16-1091,156-90 120,-228 125-1518,29-20 22,2 0-129,-46 39-109,5-8-55,-1 0-1,0 0 1,0-2-1,-1 1 1,-1-1-1,-18 10 1,28-18 20,0 0-1,0 0 1,0 0 0,0 0 0,0-1-1,-1 1 1,1-1 0,0 0 0,-4 0-1,4 0 68,2 0 100,0 0-1,0 0 1,0-1 0,-1 1-1,1 0 1,0-1 0,0 1-1,0-1 1,0 1 0,0-1 0,0 0-1,0 0 1,0 1 0,0-1-1,0 0 1,0 0 0,1 0-1,-1 0 1,0 0 0,1 0-1,-1 0 1,0 0 0,1 0 0,-1 0-1,1 0 1,0 0 0,-1 0-1,1-1 1,0-1 0,-2-4 40,1 0 1,0-1-1,1-11 0,0-41 4168,0 60-4050,0 11-82,0 36 607,0 49-108,-1-80-497,-1 0-1,0-1 0,-9 31 1,-74 155-419,75-186 424,9-13 9,0-1 1,-1 1-1,1 0 0,0 0 1,0 0-1,0 0 0,0 0 1,0 1-1,0-1 0,1 0 0,-1 0 1,1 1-1,-1 2 0,4-4-38,31 0 29,-14 0 11,1-1-1,0-1 0,26-5 0,-31 4-83,-1 0 0,21 1-1,-36 1 67,0 0-1,1 0 1,-1 1 0,0-1-1,0 0 1,0 0-1,0 0 1,0 0-1,1 0 1,-1 0-1,0 1 1,0-1-1,0 0 1,0 0 0,0 0-1,0 0 1,0 1-1,0-1 1,0 0-1,0 0 1,0 0-1,0 0 1,1 1 0,-1-1-1,0 0 1,0 0-1,-1 0 1,1 1-1,0-1 1,0 0-1,0 0 1,0 0-1,0 0 1,0 1 0,0 1-19,0 4 61,0 1-1,0-1 1,-1 0 0,0 1 0,0-1 0,0 0 0,-1 0 0,0 1 0,0-1 0,-1 0 0,1-1-1,-1 1 1,-1 0 0,1-1 0,-1 0 0,-6 8 0,-25 23-432,-1-2-1,-2-1 1,-1-2-1,-2-1 1,-70 38-1,90-57-1833,-37 14-1,25-14-4947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30.22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5281,'0'0'15654,"8"8"-14670,5 7-637,41 43 921,-50-54-1244,0 0 1,-1 1-1,0-1 0,0 1 0,0-1 0,2 6 0,8 14-249,-12-23 96,0 0-1,0-1 1,0 1-1,0 0 1,0-1-1,0 1 1,0-1-1,0 1 0,1-1 1,-1 0-1,0 0 1,0 1-1,0-1 1,1 0-1,-1 0 1,0 0-1,0 0 1,0 0-1,1 0 1,-1 0-1,0-1 1,0 1-1,0 0 1,0-1-1,1 1 1,-1-1-1,0 1 1,0-1-1,0 0 1,0 1-1,0-1 1,0 0-1,1-1 1,13-15-3655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30.71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44 15811,'0'0'2573,"14"-2"-2514,6-1-37,-6 1 99,0 0 0,27 0-1,-38 2 104,0 0 1,0 0-1,0 0 0,0 1 1,0-1-1,0 0 0,0 1 0,-1 0 1,1 0-1,0 0 0,0 0 0,4 3 1,-3-2-269,1 1 1,-1-1 0,1 0 0,0 0-1,0 0 1,-1-1 0,1 0-1,0 0 1,10 1 0,-3-2-387,-1 0 0,1 0 0,14-3 1,-6-1 69,18-1 118,-14 6 255,-19-1-11,1 1 0,-1-1-1,0 0 1,1 0 0,-1-1 0,1 0-1,-1 0 1,0 0 0,1 0 0,5-3-1,10-7 91,-10 5-225,-1 1 1,1 0 0,18-6-1,-26 10 239,0 1 0,-1-1 0,1 0 0,0 1 0,0 0 0,0 0 0,0 0 0,0 0 0,0 0 0,0 1 0,0-1 0,-1 1 0,1 0 0,0 0 0,0 0 0,0 0 0,-1 0 0,1 0 0,4 4 0,17 15 1115,-15-12-815,0 0-1,1-1 0,0 0 0,14 7 0,-15-9-261,1-1 0,-1 0 0,1-1 0,0 0-1,1-1 1,-1 0 0,15 1 0,-25-3-153,1 0 0,0 0 0,-1 0 0,1 0-1,-1 0 1,1 0 0,0 1 0,-1-1 0,1 0 0,0 0 0,-1 0 0,1 0 0,-1 1-1,1-1 1,-1 0 0,1 1 0,-1-1 0,1 0 0,-1 1 0,1 0 0,-1-1-6,1 1 1,-1 0-1,0 0 1,-1-1-1,1 1 0,0 0 1,0 0-1,0-1 1,0 1-1,0 0 1,-1-1-1,1 1 1,0 0-1,-1-1 1,1 1-1,-1 0 1,1-1-1,0 1 1,-1-1-1,1 1 0,-1-1 1,0 1-1,1-1 1,-2 2-1,-98 89-2380,37-36-1641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31.57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173 1 9378,'0'0'10481,"-11"29"-10256,-9 31-188,-37 99 63,-14 30-34,68-182-63,-5 20-17,7-25 8,1-1 0,-1 0 0,1 1 0,0-1 0,0 1 0,0-1 0,0 1 0,0-1 0,0 1 0,0-1 0,1 0 0,-1 1 0,1 1 0,-1-3 7,1 1-1,-1-1 1,1 1-1,-1-1 1,1 0-1,-1 0 1,1 1-1,-1-1 1,1 0-1,-1 0 1,1 1-1,-1-1 1,1 0-1,0 0 1,-1 0-1,1 0 1,-1 0-1,1 0 1,-1 0-1,1 0 1,0 0-1,-1 0 1,1-1-1,15 1 259,0-2 1,0 0-1,0-1 0,-1-1 1,1 0-1,-1-1 0,0-1 1,28-14-1,7-9 567,52-40-1,-58 38-472,-6 4-92,-10 7-164,34-19 0,-48 35-332,-14 4 221,0 0 0,0 0 0,0 0 0,0 0 1,0 0-1,0 0 0,0 0 0,1 0 0,-1 0 1,0 1-1,0-1 0,0 0 0,0 0 0,0 0 1,0 0-1,0 0 0,0 0 0,0 0 0,1 0 1,-1 1-1,0-1 0,0 0 0,0 0 0,0 0 1,0 0-1,0 0 0,0 1 0,0-1 0,0 0 1,0 0-1,0 0 0,0 0 0,0 0 0,0 0 1,0 1-1,0-1 0,0 0 0,0 0 0,-1 0 1,1 0-1,0 0 0,0 0 0,0 1 0,0-1 1,-14 22-1043,12-19 1043,-32 41-2486,-8 5-3935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31.92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15035,'0'0'6360,"8"27"-5707,-4-13-562,5 15 34,-1-1 0,-2 2 0,-1-1 0,-1 0 0,0 36 0,-4 485-202,10-717-2186,-5 116 412,1-40-3053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41.25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0 214 11946,'0'0'2969,"3"0"-2481,9 0 625,-4 1-492,1-1 0,0 0 0,0-1-1,-1 0 1,1 0 0,0-1 0,14-4 0,19-17 54,-1-2 1,56-43 0,-8 4-437,-58 40-414,-52 35-651,5-3-603,-25 15-1,6 1-2800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32.80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12 548 13378,'0'0'3160,"19"-26"-2686,62-87-308,-68 96-131,0 1 0,1 0 1,32-28-1,-19 19 108,11-1 906,-37 26-1016,-1 0 0,0 0 0,0 0 0,0-1 0,1 1 0,-1 0 0,0 0 0,0 0 0,0 0 0,0 0-1,1 0 1,-1 0 0,0 0 0,0 0 0,0 0 0,1 0 0,-1 0 0,0 0 0,0 0 0,0 0 0,1 0 0,-1 0 0,0 0 0,0 0 0,0 1 0,1-1 0,-1 0-1,0 0 1,0 0 0,0 0 0,0 0 0,1 0 0,-1 0 0,0 1 0,0-1 0,0 0 0,0 0 0,0 0 0,0 0 0,0 1 0,1-1 0,-1 0 0,0 0-1,0 0 1,0 1 0,0-1 0,0 0 0,0 0 0,0 1 0,3 10-46,-3-11 73,1 6-17,-1-5-38,0 0 0,0 0 0,1 0 0,-1 0 0,0 1 0,1-1 0,-1 0 0,1 0 0,-1 0 0,1 0 0,0 2 0,1-1-3,0 1 0,-1 1 0,1-1 0,-1 0 0,0 0 0,0 0 0,0 1 0,-1-1 0,1 7 1,-1 35 156,-1-23-4,-4 45 54,-1 22-201,6 237 753,0-325-754,0 0-1,0 1 1,-1-1-1,1 0 1,-1 0-1,1 0 1,-1 1-1,1-1 0,-1 0 1,0 0-1,0 0 1,1 0-1,-1 0 1,0 0-1,0 0 1,0 0-1,0 0 1,0-1-1,0 1 1,-1 0-1,1-1 0,0 1 1,0-1-1,0 1 1,-1-1-1,-1 1 1,-6 2-161,0-1 0,-15 2 0,20-4 32,-1 1-246,0 0 0,0-1-1,0 0 1,0 0 0,1-1 0,-1 1-1,0-1 1,0 0 0,0 0 0,1 0 0,-1-1-1,0 0 1,1 0 0,0 0 0,-1 0-1,1-1 1,0 0 0,0 0 0,-5-4-1,-3-3-1095,-22-21-3850,14 13 5085,17 15 866,0 1 0,0 0 0,-1 0 1,1 0-1,0 0 0,-1 1 0,0-1 0,-4 0 0,8 2-461,-1 0 0,0-1 0,1 1 0,-1 0 0,1 0 0,-1-1 0,1 1 0,-1 0 0,1-1 0,-1 1 0,1 0 1,-1-1-1,1 1 0,-1-1 0,1 1 0,0-1 0,-1 1 0,1-1 0,0 1 0,-1-1 0,1 1 0,0-1 0,-1-1 0,1 1 21,0-1 0,-1 0 0,1 0 0,0 1 0,0-1 1,0 0-1,0 0 0,1-2 0,0-2-112,1 1 0,0 0 0,0-1-1,5-9 1,8-9-66,2 1 0,0 1 0,22-21-1,-22 24-7,49-50 435,113-93 1,-163 151-440,-16 11-8,0 0 1,0 0-1,0 0 0,0 0 1,0 0-1,1 0 1,-1-1-1,0 1 1,0 0-1,0 0 0,0 0 1,1 0-1,-1 0 1,0 0-1,0 0 1,0 0-1,0 0 1,1 0-1,-1 0 0,0 0 1,0 0-1,0 0 1,1 0-1,-1 0 1,0 0-1,0 0 0,0 0 1,0 0-1,1 0 1,-1 0-1,0 0 1,0 1-1,0-1 1,0 0-1,1 0 0,-1 0 1,0 0-1,0 0 1,0 0-1,0 1 1,0-1-1,0 10 42,0-7-20,-4 16 112,0 0 1,-1 0-1,-16 35 0,8-19-90,-2 1 2,9-22-21,0 1 0,1 0 1,-6 25-1,11-31-88,3-9-76,8-14-83,-7 7 272,144-220 469,-13-10-350,-127 221-172,16-31 2,7-12-131,-26 52 82,-4 6 74,-1-5 313,0-32-608,0 37 266,0 1-1,0 0 1,0-1-1,-1 1 1,1 0-1,0 0 1,0-1-1,0 1 1,0 0-1,-1 0 1,1-1-1,0 1 1,0 0-1,-1 0 1,1-1-1,0 1 1,0 0-1,-1 0 1,1 0 0,0 0-1,0 0 1,-1-1-1,1 1 1,0 0-1,-1 0 1,1 0-1,0 0 1,-1 0-1,0 0 1,-10 0-55,9 0 29,1 0-381,-15 25-6716,6-10 1655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33.19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0 416 14539,'0'0'6145,"19"-13"-5594,-5 4-447,10-6 63,-2-2 0,0 0 0,34-35 0,-8-1-23,77-109 0,-117 146-166,-8 15 22,0 1-1,0 0 0,0-1 0,0 1 0,0 0 1,0-1-1,0 1 0,0 0 0,0-1 0,0 1 1,0 0-1,0-1 0,0 1 0,0 0 0,0-1 1,0 1-1,0 0 0,0-1 0,0 1 1,-1 0-1,1-1 0,0 1 0,0 0 0,0-1 1,-1 1-1,1 0 0,-4-1-36,1 0 1,0 0-1,-1 1 0,1 0 1,0 0-1,-1 0 0,1 0 1,-6 1-1,4 0-49,-18 1-494,13 0-65,0-1 1,0 0-1,-15-2 0,22 1 410,0-1-1,0 1 0,0-1 1,0 0-1,0 0 1,0 0-1,0 0 1,0 0-1,1-1 1,-1 1-1,1-1 0,-1 0 1,1 0-1,-1 0 1,-3-4-1,3 1-689,0 1 0,0-1-1,0-1 1,-3-7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33.70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65 0 15419,'0'0'6972,"0"6"-6851,5 226 170,-5 223-238,5-342-82,-4-102 20,1-1 0,-1 1 1,2-1-1,-1 1 1,1-1-1,1 0 0,0 0 1,0 0-1,1-1 1,9 15-1,-12-23-4,-1 1 0,0-1 0,0 0 1,0 0-1,1 0 0,-1 0 0,1 0 0,-1 0 0,1 0 0,-1 0 0,1 0 1,-1-1-1,1 1 0,0-1 0,-1 1 0,4-1 0,29 1-455,-20-1 427,29-5-32,-43 5 76,0 0 0,1 0 0,-1 0 0,1 0 0,-1 0 0,0 0 0,1 0 1,-1 0-1,1 0 0,-1 0 0,1 0 0,-1 0 0,0 1 0,1-1 0,-1 0 1,0 0-1,1 0 0,-1 1 0,0-1 0,1 0 0,-1 0 0,0 1 0,1-1 0,-1 0 1,0 1-1,0-1 0,1 1 0,0 12 625,-2-5-321,1-6-240,0 0 0,-1 0 0,1 0-1,-1 0 1,1 0 0,-1 0-1,0 0 1,0 0 0,0 0 0,0-1-1,-2 4 1,-18 19 213,8-9-181,2 0-99,-2-1 1,0-1-1,0 0 1,-25 17-1,23-20-1002,0-1-1,-26 12 1,-3-4-6188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34.63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17819,'0'0'3721,"2"20"-3190,13 237 710,-11 214-1412,-4-452 24,6-76-2700,-1 15 824,0-28-3443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34.97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1 218 19372,'0'0'3272,"145"-35"-2576,-81 14-63,6-9 111,-11-1-384,0 1-208,-11 5-152,-15-1-128,-12 11-272,-16 10-352,-53 51-649,-6-1-2976,-5 11-6185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35.30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553 0 14547,'0'0'3085,"-1"22"-2907,-19 175 1424,10-133-1085,-27 141 565,-6-24-30,-82 217 0,58-226-582,36-97-281,-3 0 1,-76 122-1,110-196-207,-29 37-38,27-36-174,0 1 0,-1-1 0,0 0 0,1 1 0,-1-1 0,0 0 0,0 0 0,0-1 0,0 1 0,-1-1 0,-4 2 0,8-3 21,0 0 0,0 0 0,-1 0 0,1 0 1,0 0-1,-1 0 0,1 0 0,0 0 0,-1 0 1,1 0-1,0 0 0,0 0 0,-1 0 1,1 0-1,0-1 0,-1 1 0,1 0 0,0 0 1,0 0-1,-1 0 0,0-2-626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35.68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317 1 10658,'0'0'11730,"-32"152"-10834,10-101-383,-4 4-329,-12 1-184,0 5-240,-26 10-697,10-15-1375,11-16-3313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36.03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11842,'0'0'9722,"43"126"-8690,-32-85-232,-1 4-439,1-4-185,-6-6-176,6-4-104,-6-11-521,1-15-287,-6-20-4713,0-10-1096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36.36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0 197 15843,'25'-12'404,"5"-2"-312,10-6 246,73-24 0,0 10 505,53-19-365,-156 49-438,-5 1-19,0 1-1,0 0 1,1 0 0,-1 0-1,1 1 1,-1 0 0,1 0-1,0 0 1,-1 0 0,12 1-1,-17 1 2,1-1-1,-1 0 0,1 0 1,-1 0-1,1 0 0,0 1 1,-1-1-1,1 0 0,-1 0 1,1 1-1,-1-1 0,1 0 1,-1 1-1,1-1 0,-1 1 1,0-1-1,1 0 1,-1 1-1,1-1 0,-1 1 1,0-1-1,0 1 0,1-1 1,-1 1-1,0 0 0,1 0 1,-1 18 624,0-11-359,-1 11-157,-1 1 0,-1-1 0,0 1 0,-1-1 0,-2 0 0,0 0 0,-1-1 0,0 1 0,-2-2-1,0 1 1,-1-1 0,-1-1 0,0 0 0,-1 0 0,-22 21 0,29-32-238,-1-1 1,0 0-1,0 0 0,0 0 1,0 0-1,-1-1 0,1 0 1,-1-1-1,-11 4 0,6-3-1317,0-1 0,-18 1 0,-8-2-6958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36.69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97 12882,'0'0'9335,"23"-10"-8961,70-33-178,-57 25-129,-25 13-85,-1 0 1,1 1-1,19-6 1,-9 8-287,-20 7 149,-1 1 151,-1 1-1,-1-1 1,1 1-1,-1-1 0,0 0 1,0 1-1,-1-1 1,0 0-1,-7 10 0,-5 8 17,-20 21 0,-85 86-2874,119-131 2826,0 1 0,0 0 1,0 0-1,0-1 0,0 1 0,0 0 0,0 0 0,1 0 0,-1 0 0,0 0 0,1 0 0,-1 1 0,1-1 0,-1 0 1,1 0-1,0 0 0,-1 0 0,1 1 0,0-1 0,0 0 0,0 0 0,0 3 0,4-3 520,10-1 116,-6 0-339,0 1-1,0-2 1,0 1 0,0-1 0,0 0 0,0-1 0,11-3-1,-4-2-15,0-1 0,-1 0 0,27-20 0,38-40 43,-31 16-593,-41 46-378,-4 7-840,-9 14-872,-14 13-1976,-6 7-3036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41.60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262 0 9514,'0'0'7928,"0"20"-7626,0 98 118,-1-97-145,-1 0-1,-9 39 1,4-24-43,-104 470 2351,102-469-2411,-1 0 0,-2-1 1,-31 66-1,43-101-215,-1 0 0,1-1 0,0 1 0,-1 0 1,1-1-1,-1 1 0,1-1 0,0 1 0,-1 0 0,0-1 0,1 1 0,-1-1 0,1 1 1,-1-1-1,0 0 0,1 1 0,-1-1 0,0 0 0,1 1 0,-1-1 0,0 0 0,0 0 1,1 1-1,-1-1 0,0 0 0,0 0 0,1 0 0,-1 0 0,0 0 0,0 0 0,1 0 1,-1-1-1,0 1 0,0 0 0,1 0 0,-2-1 0,0 0-284,0 0 0,1 0 0,-1 0 0,0 0 0,0-1 0,1 1-1,-1-1 1,1 1 0,-1-1 0,-1-3 0,-8-13-4978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37.05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59 0 10418,'0'0'7889,"0"18"-7224,0 113 202,1-45-366,-3 109 960,0-167-1310,-12 53-1,10-64-160,4-15-5,0-1 0,-1 0 1,1 1-1,0-1 0,-1 0 0,1 1 0,-1-1 1,1 0-1,-1 0 0,0 0 0,1 1 0,-3 1 1,2-3-342,0 1 0,0-1 1,-1 1-1,1-1 0,0 1 1,-1-1-1,1 0 0,0 0 1,0 0-1,-1 1 0,1-1 1,-3-1-1,-7 1-8959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37.43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0 142 13970,'0'0'7122,"4"7"-6729,11 27 177,-7-15-100,1 0 1,15 24-1,-23-41-475,0-1 0,0 1 0,0-1 0,0 0 0,1 1 0,-1-1 0,1 0 0,-1 0-1,1 1 1,-1-1 0,1 0 0,0-1 0,2 2 0,-1-1-40,0-1 0,-1 1 1,1-1-1,-1 0 0,1 0 0,0 0 0,-1-1 0,1 1 1,-1-1-1,1 1 0,0-1 0,3-2 0,14-6-794,0-1-1,-1 0 0,0-2 1,30-24-1,16-23-5308</inkml:trace>
  <inkml:trace contextRef="#ctx0" brushRef="#br0" timeOffset="1">623 0 15387,'0'0'7705,"22"122"-6024,-22-56-153,-6-10-144,-10-16-663,-27-55-721,6-26-1377,-1-35-4504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38.34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17683,'0'0'4969,"134"40"-4433,-102-25-311,-5 0-65,-6-4-64,-5-1-96,-5-5-168,-11 5-145,0 20-487,-21 1-1272,-6-6-4786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39.22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13514,'0'0'4518,"5"16"-3843,1 2-484,1 3 134,-1 1 1,7 42 0,-9-21 343,-2 48 1,-3-74-693,2-28-24,-1 0 0,1-1 1,1 1-1,0 0 0,0 0 1,1 1-1,1-1 0,0 0 1,0 1-1,1 0 0,0 0 1,1 0-1,0 1 0,0 0 1,9-9-1,1 0 18,2 1 0,0 0 0,25-16 0,-39 30 29,1 0-1,-1 0 1,1 1 0,0 0 0,0 0-1,0 0 1,0 1 0,0 0 0,0-1-1,0 2 1,1-1 0,-1 1 0,0 0-1,11 1 1,-14-1 23,0 0-1,0 1 1,0 0-1,0-1 1,0 1-1,0 0 1,0 0-1,0 0 1,-1 0-1,1 0 1,0 1 0,-1-1-1,1 0 1,-1 1-1,1-1 1,1 4-1,2 1 84,-1 0 0,0 1 0,3 8 0,-4-9-50,4 10-16,-1 0 1,0 0 0,-1 0 0,-1 1-1,-1-1 1,0 1 0,-1 0 0,0 29-1,-2-44-60,0 0-1,-1 0 1,1 0-1,0 0 1,-1 0-1,1 0 1,-1 0 0,1 0-1,-1 0 1,0 0-1,0-1 1,0 1-1,0 0 1,0 0-1,0-1 1,0 1-1,-1-1 1,1 1-1,-1-1 1,1 1-1,-1-1 1,1 0-1,-1 0 1,-2 1-1,0 0-17,1-1-1,-1 0 0,1 1 1,-1-2-1,1 1 0,-1 0 1,0-1-1,1 0 0,-1 1 1,0-1-1,1-1 0,-8 0 1,10 1 29,0-1 0,0 1 0,0-1 0,0 1 1,0-1-1,0 1 0,0-1 0,0 1 0,0-1 1,0 0-1,0 0 0,1 1 0,-1-1 0,0 0 1,0 0-1,1 0 0,-1 0 0,1 0 0,-1 0 1,1 0-1,-1 0 0,1 0 0,0 0 0,-1-1 1,0-3 5,0 0 1,0 0-1,1 0 1,0-6 0,-1-4 8,1 10-19,0-1 0,0 0-1,0 1 1,1-1-1,1-5 1,-2 9 8,1 0 0,-1 0 0,1 0 0,0 0 0,0 0 1,0 1-1,0-1 0,1 0 0,-1 1 0,0-1 0,0 1 0,1-1 0,-1 1 0,1 0 1,0 0-1,-1-1 0,1 1 0,3-1 0,25-11-6,1 1-1,0 1 1,0 2 0,1 1 0,1 1-1,-1 2 1,1 2 0,34 0 0,-61 3 17,0 0 0,0 1 0,0-1 0,0 1 0,-1 1 1,1-1-1,0 1 0,0 0 0,-1 0 0,7 4 0,-9-4 7,-1 0 0,1 0-1,-1 0 1,1 0 0,-1 0 0,0 0-1,1 1 1,-1-1 0,0 1-1,-1-1 1,1 1 0,0 0 0,-1 0-1,0 0 1,1 0 0,-1 0-1,0 0 1,-1 0 0,1 0 0,0 5-1,0 1 144,-1 0 0,0 0-1,-1 13 1,1-21-154,-1 0 0,1 0 0,-1-1 0,0 1 1,1 0-1,-1 0 0,0 0 0,1-1 0,-1 1 0,0 0 0,0-1 0,1 1 0,-1-1 0,0 1 1,0-1-1,0 1 0,0-1 0,0 0 0,0 1 0,0-1 0,0 0 0,0 0 0,0 1 0,0-1 1,0 0-1,0 0 0,0 0 0,0 0 0,0-1 0,0 1 0,0 0 0,0 0 0,0-1 1,0 1-1,0 0 0,0-1 0,0 1 0,1-1 0,-1 1 0,0-1 0,0 1 0,0-1 0,1 0 1,-1 1-1,0-1 0,0 0 0,1 0 0,-1 0 0,1 0 0,-1 1 0,0-3 0,-9-24-1333,2 0-1,-10-55 1,7 3-4602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39.94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8345,'0'0'18524,"70"10"-18524,-54-5-352,-6 5-424,-10 26-792,0-1-553,-5 1-4816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40.27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16 97 19260,'0'0'4518,"6"23"-6547,15 81 888,-18-87 877,-1 1 0,0 0 0,-3 27 0,1-18 165,-2 3 509,-1 1 0,-2-1 0,-1 1 0,-1-1 0,-12 30 0,13-39-54,6-21-349,0 1-1,0-1 0,0 1 0,0-1 1,0 1-1,0-1 0,0 1 0,0-1 1,0 1-1,0-1 0,0 1 0,0-1 1,0 1-1,0-1 0,0 1 0,0-1 1,1 1-1,-1 0 0,1-1-3,-1 1 0,1-1 1,0 0-1,-1 0 0,1 0 0,0 1 1,-1-1-1,1 0 0,0 0 0,-1 0 1,1 0-1,0 0 0,0 0 0,-1 0 1,1 0-1,0 0 0,-1-1 0,1 1 1,0 0-1,0-1 0,16-7 120,-10 3-76,-1 0 0,0 0 0,0-1 0,0 0 1,-1 0-1,9-13 0,25-49 42,-32 54-95,9-20-103,-1 0 1,-2-1-1,9-41 0,-14 48-57,28-94-1635,-7 1-2634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40.62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0 168 21716,'0'0'2809,"124"0"-1641,-71-20-232,7-5-416,4-6-312,-5 1-208,-5-1-424,-17 11-256,-10 10 144,-16 10-328,-11 10-96,-54 66 327,-10-5-1095,-6 5-5673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40.97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478 1 14243,'0'0'5857,"0"187"-4753,-11-85-304,-10 40-168,-22 40-8,-5 11 121,-17-16 103,12-15-312,4-50-208,12-26-320,10-25-8,-21 5-840,10-15-905,0-16-3216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41.33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247 1 13554,'0'0'10899,"-43"106"-10899,22-55-128,-12 0-240,-20 25-481,4-5-919,1-16-3281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41.69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17219,'0'0'5537,"65"152"-4993,-49-102-287,0-4-257,-5-5-16,-1-11-497,1-10-359,0-20-656,-6 0-1177,-5-5-1127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42.16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167 1 4809,'0'0'8352,"2"3"-7274,-1 1-851,0-1 0,0 1 0,0-1 0,0 1 0,-1-1 0,1 1 0,-1 0 0,0-1 0,0 1 0,-1 6 0,-1-3 99,1 1 0,-2-1 0,1 0 0,-7 13 0,-9 11-374,-1-1 1,-1 0-1,-2-2 0,-28 29 1,47-54-95,2-2-179,0 1 1,0-1-1,0 0 1,0 0-1,0 0 1,0 0-1,0 0 1,-1 0-1,1 0 1,0 0-1,-1-1 1,1 1-1,-1 0 1,1-1-1,0 1 1,-1-1-1,-2 1 1,18-1 1685,-14 0-1196,1 0 0,-1 0-1,1 0 1,0 1 0,-1-1-1,1 0 1,0 0 0,-1 1-1,1-1 1,-1 0 0,1 1-1,-1-1 1,1 1 0,-1-1-1,1 1 1,-1-1 0,0 1-1,1-1 1,-1 1 0,1 0-1,6 16 938,-5-13-703,9 24 1120,9 46 0,3 7-798,-23-80-770,1 0-1,-1 0 1,0 1 0,1-1-1,-1 0 1,1 0 0,-1 0-1,1 0 1,-1 0 0,1 0-1,0 0 1,-1 0 0,1 0-1,0-1 1,0 1 0,0 0-1,0 0 1,-1-1 0,3 2-1,-2-5-795,-1-40-1762,0 15-1311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42.06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0 309 18019,'0'0'730,"27"-15"-753,178-101 49,-168 95 176,110-59 289,-103 58-432,63-21 0,-99 40-62,1 1 1,1 0 0,-1 0 0,0 1 0,15-1-1,-23 2 29,1 0-1,-1 0 0,0 0 1,0 0-1,0 0 0,0 0 1,0 1-1,0-1 0,0 0 1,0 1-1,0-1 0,0 0 1,0 1-1,0-1 0,0 1 1,0 0-1,0-1 0,0 1 1,-1 0-1,1-1 0,0 1 0,0 0 1,-1 0-1,1 0 0,-1 0 1,1 0-1,0 0 0,0 1 1,0 2 106,0 1-1,-1-1 1,1 0 0,-1 1 0,0-1-1,0 5 1,0-1-67,0 15 146,1-4-73,-1 0-1,-5 29 1,0-25-157,-1-1 1,-1-1 0,-2 1-1,0-1 1,-1-1 0,0 0-1,-2 0 1,-1-1 0,0-1-1,-1 0 1,-1 0 0,-1-2-1,0 0 1,-1-1 0,-23 16-1,15-15-1259,-1-1 0,0-2 0,-45 17 1,27-14-5948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42.46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33 92 11442,'0'0'7857,"21"-12"-7245,64-37-188,-78 44-354,0 1 0,1 0 1,-1 1-1,1-1 0,-1 1 1,12-2-1,-13 3-61,-5 2-12,-1 0 0,1 0-1,-1 0 1,0 0 0,1 0 0,-1 0 0,1 0 0,-1 0-1,1 0 1,-1 0 0,1 0 0,-1 0 0,0 0 0,1 0-1,-1 0 1,1 0 0,-1 1 0,1-1 0,-1 0-1,0 0 1,1 1 0,-1-1 0,0 0 0,1 0 0,-1 1-1,0-1 1,1 0 0,-1 1 0,0-1 0,0 0 0,1 1-1,-1-1 1,0 1 0,0-1 0,0 0 0,1 1 0,-1-1-1,0 1 1,0-1 0,0 1 0,0-1 0,0 0-1,0 1 1,0-1 0,0 1 0,0-1 0,0 1 0,0-1-1,0 1 1,0-1 0,-1 0 0,1 1 0,0 0 0,-1 3-22,0 0 0,0 0 0,0 0 0,-4 8 0,-6 7-197,0-1 0,-1 0-1,-15 17 1,-45 48-81,70-82 391,0 1 0,0 0 0,1 0 0,-1 0 0,1-1 0,-1 1 0,1 1 0,0-1 0,0 0 0,0 0 0,0 0 0,0 1 0,0 2 0,4-4 336,7-2-235,1 0 0,0 0 0,0-1 0,0 0 0,-1-1 0,20-8 0,61-35-369,-29 13-1854,-57 31 1261,5-2 45,-1 3-4619,-11 4 4208,-1 1 1229,-1 0 1,1-1-1,-1 0 0,0 1 0,1-1 1,-2 0-1,1-1 0,0 1 1,0-1-1,-1 0 0,1 0 1,-1 0-1,0-1 0,0 1 0,1-1 1,-1 0-1,-7 0 0,11-1 66,0 0 0,1 0-1,-1 0 1,1 0 0,-1 1-1,1-1 1,-1 0 0,1 0-1,-1 0 1,1 1 0,-1-1 0,1 0-1,-1 1 1,1-1 0,-1 0-1,1 1 1,0-1 0,-1 1-1,1-1 1,0 1 0,-1-1-1,1 0 1,0 1 0,-1-1-1,1 1 1,0-1 0,0 1 0,0 0-1,-1-1 1,1 1 0,0-1-1,0 1 1,0 0 0,0 26 276,1-15 186,0 81 36,-3 121-156,1-184-299,-1 0 0,-2 0 0,-1 0 0,-2-1 0,-11 33 0,18-60-165,-1 0 0,0 0-1,0 0 1,0 0 0,0 0-1,0 0 1,0 0 0,0-1-1,-1 1 1,1-1 0,-1 1-1,1-1 1,-1 1-1,0-1 1,1 0 0,-1 0-1,0 1 1,-3 0 0,4-2-32,-1 0 0,1 0 0,-1 1 1,1-1-1,-1-1 0,1 1 0,-1 0 1,1 0-1,-1 0 0,1-1 0,-1 1 1,1-1-1,-1 1 0,1-1 0,-1 0 1,1 0-1,0 1 0,0-1 0,-1 0 1,1 0-1,0 0 0,0 0 0,0 0 1,0-1-1,0 1 0,-1-1 0,-14-21-857,1 1-1,-19-42 1,21 40-131,-15-32-3289,1 9-1774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42.87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11 122 616,'0'0'15876,"-2"-2"-15845,-5-5 112,5 6 741,2 16 405,0-12-1183,1-1 0,-1 1 0,1-1 0,-1 1 0,1-1 0,0 0 0,0 1 0,2 3 1,4 14 1012,-4-5-590,-1 0-1,0 20 1,-2-34-578,0 1 1,0 0 0,0 0 0,0 0-1,0-1 1,0 1 0,1 0-1,-1 0 1,1-1 0,-1 1-1,1 0 1,0-1 0,0 1 0,0-1-1,0 1 1,0-1 0,0 1-1,0-1 1,0 0 0,0 1 0,1-1-1,-1 0 1,1 0 0,-1 0-1,1 0 1,-1 0 0,1 0 0,2 0-1,-1 0-137,0 0 0,0-1 1,0 0-1,0 1 0,0-1 0,-1-1 0,1 1 0,0 0 0,0-1 1,0 1-1,0-1 0,0 0 0,-1 0 0,1 0 0,0 0 0,-1 0 0,5-3 1,73-55-2644,-9 4 1957,-29 27 1497,1 2 1,65-29-1,-86 46 58,0 0-1,1 2 0,0 1 1,1 0-1,-1 2 0,1 1 0,31-1 1,-48 4-535,20 2 332,-26-2-457,0 0 1,0 1-1,0-1 0,0 0 0,0 1 0,0-1 0,0 1 0,0 0 0,0-1 1,0 1-1,0-1 0,0 1 0,-1 0 0,1 0 0,0 0 0,0-1 0,-1 1 0,1 0 1,-1 0-1,1 0 0,0 1 0,0 3 72,0-1-1,0 1 0,-1 0 1,0-1-1,1 1 1,-2 0-1,1-1 1,0 1-1,-1-1 1,-2 9 0,2-9-79,-1 0 1,0 0-1,0-1 1,0 1-1,0-1 1,0 1 0,-1-1-1,1 0 1,-1 0-1,0 0 1,-5 4 0,-3 1-54,0-1 1,-13 7 0,15-9-16,-57 27-1307,-3-6-2345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43.70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264 0 13498,'0'0'9658,"32"16"-9249,-32-1-73,0 10-168,0 11 32,-11 9-24,-10-4-176,-11 10-272,-6-6-360,-5 1-289,-16-1-903,11-9-2937,5-11-5265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44.06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15171,'0'0'7889,"108"102"-7192,-81-67-401,-6 1-184,-5 9-40,0-9-72,-5-1-120,0-9-288,5-11-417,-11-10-191,1-5-1416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44.43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1 234 10386,'0'0'6554,"27"-11"-5415,-14 5-1136,179-78 860,-178 77-708,123-57 671,-100 48-736,68-17 1,-88 29-84,-1 1 0,1 0 0,0 2 0,0 0 0,27 2 0,-42-1 25,0 0 0,0 0 0,0 1 0,-1-1 0,1 1 0,0-1-1,0 1 1,0 0 0,-1 0 0,1-1 0,0 1 0,-1 1 0,1-1 0,-1 0-1,1 0 1,-1 0 0,0 1 0,1-1 0,-1 1 0,0-1 0,0 1 0,0-1-1,0 1 1,0 0 0,0 0 0,-1-1 0,2 4 0,-1 3 110,1 0 1,-1 1-1,-1-1 1,1 0 0,-2 9-1,1-3-84,-1-2-10,0 0 1,0-1 0,-1 1 0,-1-1-1,0 0 1,0 0 0,-6 12-1,-40 71 235,35-69-202,2-4-39,-1-1 0,-1 0 0,-1-1 0,-1-1 0,0 0 0,-1-2 0,-30 24 0,41-36-183,0 0 1,0-1-1,-1 0 1,1 0-1,-1 0 0,1-1 1,-1 0-1,0 0 1,0-1-1,0 0 0,-9 0 1,-5 2-1212,-15 2-3234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44.77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92 11706,'0'0'8210,"118"-41"-6986,-81 31-672,1-5-264,5 5-120,-11 0-96,-5 5-72,-11 5-8,-5 0 0,-11 10-280,-43 40 96,-6 1-1168,1-5-2713</inkml:trace>
  <inkml:trace contextRef="#ctx0" brushRef="#br0" timeOffset="1">108 315 15227,'0'0'4113,"107"-96"-3177,-64 55-152,-5 11-176,-11 4-320,-6 11-288,-5 15-96,-16 25-3257,0 1-1087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45.10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194 0 9281,'0'0'5129,"-1"26"-4007,0 5-755,-2 122 1001,-5 68 378,2-163-1234,-22 100 0,22-132-424,4-18-54,1 1-1,-2-1 1,-3 12 0,5-20-30,1 1 0,0 0 0,-1 0 0,1 0 1,-1-1-1,1 1 0,-1 0 0,1-1 0,-1 1 0,0 0 0,1-1 0,-1 1 0,0-1 0,1 1 1,-1-1-1,0 1 0,0-1 0,0 1 0,-1-1 0,1 0-34,0 0-1,0 0 1,0 0-1,0 0 1,0 0 0,0-1-1,0 1 1,0 0-1,0-1 1,0 1-1,0-1 1,0 1 0,0-1-1,1 1 1,-1-1-1,0 0 1,0 1-1,1-1 1,-1 0 0,0 0-1,1 1 1,-1-1-1,0-1 1,-60-87-5139,29 43-2337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45.44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0 178 15603,'0'0'4301,"21"-18"-4026,69-58-57,-75 65-196,0 0-1,1 0 0,0 1 1,19-8-1,-23 14-22,-1 0 1,0 0-1,1 1 0,0 1 1,21-2-1,-30 3-14,1 1 1,-1 0-1,1-1 0,-1 1 0,1 1 1,-1-1-1,1 1 0,5 1 0,-8-1-1,0-1 0,0 1 0,0 0 0,0 0 0,0 0 0,0 0-1,0 0 1,-1 0 0,1 0 0,0 0 0,-1 0 0,1 0 0,-1 0 0,1 0-1,-1 0 1,1 1 0,-1-1 0,0 0 0,0 0 0,1 1 0,-1-1 0,0 0-1,0 0 1,0 1 0,-1 1 0,0 8 37,0 0 0,0 1 0,-1-1 0,-1 0 0,0 0 0,-1-1 0,0 1 0,0-1 0,-1 1 0,0-1 0,-9 12 0,-10 11 88,-50 53-1,43-51-114,23-27 3,-69 75 70,67-73-74,10-9-7,2-2-3,17-14 0,74-69-600,-28 28-2218,-10 5-2659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45.77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436 1 15779,'0'0'3570,"-22"15"-3610,-69 47-586,86-58 475,1-1 1,-1 0-1,0 0 1,0-1 0,-1 1-1,1-1 1,0 0 0,-1-1-1,0 1 1,1-1 0,-7 0-1,-6 2-273,3 0 246,-176 28 485,164-31 1993,27 1-2284,-1-1 0,1 0 1,0 0-1,0 0 1,0 0-1,0 0 1,0 0-1,0 0 1,0 0-1,-1 0 0,1 0 1,0 0-1,0 0 1,0 1-1,0-1 1,0 0-1,0 0 1,0 0-1,0 0 0,0 0 1,0 0-1,0 0 1,0 1-1,0-1 1,0 0-1,0 0 1,-1 0-1,1 0 0,0 0 1,0 1-1,0-1 1,0 0-1,1 0 1,-1 0-1,0 0 1,0 0-1,0 0 0,0 1 1,0-1-1,0 0 1,0 0-1,0 0 1,0 0-1,0 0 1,0 0-1,0 0 1,0 1-1,0-1 0,1 0 1,-1 0-1,0 0 1,0 0-1,0 0 1,0 0-1,0 0 1,0 0-1,0 0 0,1 0 1,-1 0-1,0 0 1,0 0-1,0 0 1,0 0-1,0 0 1,1 0-1,27 9 491,-9-4-324,1 1 0,-1 1 1,-1 1-1,1 0 0,-1 1 0,20 15 0,-28-17-158,7 5-10,0 1 1,-2 1-1,24 25 0,-11-12-14,-20-20-1,-1-1 0,8 11 0,-7-7-7,19 22 30,-25-29-6,1 0 0,0 0-1,0-1 1,0 1 0,0-1 0,0 0 0,7 3 0,32 15 345,-31-14-231,1-1-1,0 0 1,-1 0 0,19 3 0,18-2-34,1-3 1,64-4-1,-41 0-1873,-52 1-3574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42.57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0 247 9938,'0'0'4489,"22"-15"-3122,74-51-62,-75 51-933,1 2 0,1 1 0,0 1 0,25-9 0,2 0 102,7-4 64,72-21-1,-123 43-492,1 1 0,-1 0 0,1 0 0,11 1 0,-17 0-43,-1 0 0,0 0 0,0 0 0,0 0-1,0 0 1,0 0 0,0 0 0,0 0 0,0 0-1,1 0 1,-1 0 0,0 0 0,0 0 0,0 0-1,0 0 1,0 0 0,0 0 0,0 0 0,0 0 0,0 0-1,0 0 1,0 1 0,0-1 0,1 0 0,-1 0-1,0 0 1,0 0 0,0 0 0,0 0 0,0 0-1,0 0 1,0 0 0,0 1 0,0-1 0,0 0 0,0 0-1,0 0 1,0 0 0,0 0 0,0 0 0,0 0-1,0 0 1,0 1 0,0-1 0,0 0 0,0 0-1,-1 0 1,1 0 0,0 0 0,0 0 0,0 0-1,0 0 1,0 8 54,1-1 19,-1 0 0,-1 0-1,1 0 1,-3 10 0,-6 9 140,0-1 0,-25 44 0,-35 42 133,-27 18-552,50-72-581,42-51 665,-1-1 0,1 0-1,-1 0 1,0-1 0,-1 1 0,-9 5 0,14-9 3,0 0 1,0-1-1,0 1 0,0 0 0,0-1 1,0 0-1,0 1 0,-1-1 0,1 1 0,0-1 1,0 0-1,0 0 0,0 0 0,-1 0 1,1 0-1,0 0 0,0 0 0,0 0 1,0 0-1,-1-1 0,1 1 0,0 0 0,0-1 1,0 1-1,0-1 0,0 1 0,0-1 1,0 1-1,0-1 0,0 0 0,0 0 0,0 1 1,0-1-1,1 0 0,-1 0 0,0 0 1,0 0-1,1 0 0,-1 0 0,1 0 1,-1 0-1,1 0 0,-1 0 0,1 0 0,-1-3 1,-4-18-5598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6:46.56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43 0 9618,'0'0'12599,"0"7"-12864,-1 3 266,0 0 0,-1 0-1,0 0 1,-5 14 0,3-12 15,1 0 1,-3 20-1,5 29 87,1-36-95,0-22-11,0 0-1,1 0 1,-1 1-1,0-1 1,1 0-1,0 0 1,0 0-1,0 0 1,0 0 0,0 0-1,0-1 1,1 1-1,1 3 1,-1-4 0,0-1 0,-1 1-1,1 0 1,0-1 0,0 1 0,0-1 0,0 0 0,0 1 0,0-1 0,1 0 0,-1 0 0,0-1-1,0 1 1,1 0 0,-1-1 0,1 1 0,2-1 0,1 0 11,0 0-1,0 0 1,0 0-1,1-1 1,-1 0-1,0 0 1,-1-1-1,1 0 1,0 0-1,0 0 1,-1 0-1,1-1 1,7-6-1,-6 4 58,0 0 0,0 0 0,-1-1 0,0 0 0,0-1 0,-1 1 0,0-1 0,0 0 0,5-9 0,-9 14-6,0-1 0,1 1 0,-2 0 0,1 0 1,0 0-1,0-1 0,-1 1 0,1 0 0,-1-1 0,0 1 1,1-1-1,-1 1 0,0-1 0,0 1 0,-1 0 0,1-1 1,-1 1-1,1 0 0,-2-4 0,1 4-26,-1-1-1,1 0 1,-1 1 0,0-1-1,0 1 1,0 0-1,0 0 1,-1 0 0,1 0-1,-1 0 1,1 0-1,-1 0 1,-2-1 0,-5-1-100,1 0 1,-1 0-1,0 1 0,1 1 1,-1-1-1,-1 2 1,-14-2-1,-28 2-1462,3 1-2141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3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117 0 10746,'0'0'12617,"0"12"-12615,-1-3-19,-1 0 0,0-1 0,-1 1 0,0-1 0,0 0 0,0 1 1,-6 6-1,-2 11 15,-10 34 2,16-42 2,-1 0 0,-12 25 1,11-31-2,5-9-1,1 0 1,-1 0-1,0 0 0,1 0 1,0 0-1,0 1 0,-1 3 1,1-2 1,-4 12 9,4-13-62,-3-3-841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3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130 164 14563,'0'0'1623,"-2"0"-1174,0 0-272,0 0 0,0 0 0,1 0 0,-1 0 1,0 1-1,0-1 0,0 1 0,1-1 0,-1 1 0,0-1 0,1 1 0,-1 0 0,-2 2 1,-17 19-193,17-16 21,0-1-1,-1 1 1,2 0 0,-1 0 0,1 1-1,0-1 1,0 1 0,0-1 0,-1 10-1,-8 23-10,8-29 3,1 0 1,0 0 0,-1 13 0,-12 148-31,15-105 162,1-40-176,0-23 42,1 0 0,-1-1 0,1 1 1,0 0-1,-1-1 0,1 1 0,1 0 1,-1-1-1,0 1 0,1-1 0,-1 0 1,1 1-1,0-1 0,-1 0 0,4 3 1,5 4 42,22 16 0,-19-15 47,9 6 86,36 22 1,-50-33-156,1-1 0,1 0 0,-1 0 0,1-1 0,-1 0 0,1 0 0,17 1 0,-26-3-12,76 1 532,-67-2-413,0-1 0,-1 0 0,1 0 0,0-1 1,17-7-1,13-8 37,-1-2 1,0-1-1,-2-3 1,49-37 0,-75 51-150,-1 0 1,1 0-1,-2-2 0,0 1 1,15-23-1,-19 25-23,0-1 1,-1 1-1,0-1 0,-1 0 0,0-1 0,0 1 1,-1-1-1,0 1 0,0-13 0,0 0 11,-2 0 0,-1-1 0,0 1 0,-2 0 0,-1 0 0,-9-33 0,4 25 12,-28-81-5,32 100 3,0 0 0,0 0 0,-2 1 0,1 0 0,-1 0 0,0 0 0,-12-11 0,15 17 3,-1 1 0,1 0 0,0 0 1,-1 0-1,1 0 0,-1 1 0,0 0 0,0 0 0,0 0 0,0 0 0,0 1 1,0 0-1,0 0 0,0 1 0,-1-1 0,1 1 0,0 0 0,0 0 0,-1 1 1,1 0-1,-6 1 0,1 1-6,-1 0 0,1 1-1,0 0 1,0 0 0,0 1 0,1 1 0,0 0 0,0 0-1,-9 8 1,-2 5-172,0 2-1,1 1 1,1 0-1,-17 29 1,20-30-149,-45 68-2369,10-7-2320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1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135 1 16235,'0'0'5364,"1"0"-5232,2 0-128,0 0 0,-1 0 1,1 0-1,0 1 0,0-1 0,0 1 1,0-1-1,-1 1 0,1 0 0,0 0 1,-1 1-1,1-1 0,-1 0 1,1 1-1,-1 0 0,0-1 0,1 1 1,-1 0-1,0 0 0,2 3 1,3 2 11,-4-3-13,-1-1-1,0 1 1,0 0-1,0 0 1,2 7-1,-2 0-2,-1-1 1,0 0-1,0 12 1,0-4 4,0 4 8,0 1 0,-2-1 0,0 1 0,-1-1 0,-2 0 0,0 0 0,-8 24 0,-14 28 39,-3-1 0,-52 96 0,21-51-44,59-117-55,1-7-1021,1-3 681,1 0 1,-1 0-1,2 1 0,0-1 1,0 1-1,4-9 0,4-10-906,-5 11 491,45-121-3638,-38 106 4572,2 1 0,23-37 0,-21 40 5738,-11 34-4989,2 14-744,-2 0 1,0 1-1,-1 0 0,-1-1 0,1 28 0,-1 114 265,-5-117-317,2-31 38,-1 0 0,-1 0 0,-1 0 0,0 0 1,0 0-1,-2-1 0,0 1 0,0-1 0,-9 16 1,28-73-43,61-115-2282,-34 77-2295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1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199 1 14523,'0'0'5505,"11"116"-5313,-17-85-96,-10 4 40,-5-4-48,-6 4-80,-5-4 48,5 4-56,0-10-328,0-4-1353,11-11-1127,5-10-5986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1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0 9618,'0'0'9513,"0"8"-9287,0 23-174,0-26-46,1-1-1,-1 0 1,1 1-1,-1-1 0,1 0 1,1 0-1,2 9 1,3 8-4,0 18 79,4 78 1,-11 41 347,-2-70-153,2 70 134,1-157-409,-1 0-1,0-1 0,0 1 1,0-1-1,0 1 0,0-1 0,1 1 1,-1-1-1,0 0 0,0 1 1,1-1-1,-1 1 0,0-1 1,1 1-1,-1-1 0,0 0 0,1 1 1,-1-1-1,1 0 0,-1 1 1,1-1-1,-1 0 0,0 0 1,1 0-1,-1 1 0,1-1 0,-1 0 1,2 0-1,17 4 237,-11-3 25,4 1-74,0 0 1,0-1-1,1 0 0,-1-1 0,0 0 0,0-1 0,0 0 1,24-6-1,0-4 358,54-23 0,-24 7-143,-11 2-216,-54 25-181,-1 0 1,0 0-1,1-1 0,-1 1 1,1 0-1,-1 0 0,0-1 1,1 1-1,-1 0 0,0 0 1,1-1-1,-1 1 0,0 0 1,0-1-1,1 1 0,-1 0 1,0-1-1,0 1 0,1 0 1,-1-1-1,0 1 0,0-1 1,0 1-1,0-1 0,0 1 1,0 0-1,0-1 0,0 1 1,0-1-1,0 0 0,0-2 16,0 0 0,-1 0-1,0 0 1,1 0 0,-1 1-1,-2-5 1,-33-67-650,8 17-1700,-10-26-4222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1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0 147 17667,'0'0'3636,"23"-4"-3636,73-16 49,-79 15-27,-1 0 0,29-14 0,-17 7-19,95-29 36,-48 10-23,-64 26-11,0 0 14,-11 14 44,-7 21-12,-14 37 0,2-5-1,-12 38 57,-77 170 0,-73 77 381,169-322-429,-4 5-30,12-27-124,2-5-285,4-14-318,28-82-2871,-14 47-1016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1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0 11586,'0'0'7117,"2"3"-6301,3 4-690,-1 1 0,0 0 0,0 0-1,0 0 1,3 14 0,8 48 276,-5-21-287,6 34-28,-10-48-93,18 64-1,-24-99-4,0-1 0,0 1 0,0 0 0,1 0 0,-1 0 0,0 0 0,0 0 0,0 0 0,0 0 0,0 0 0,0 0 0,0 0 0,0 0 0,0 0 0,0 0 0,0 0 0,0 0 0,0 0 0,0 0 0,0 0 0,1 0 0,-1 0 0,0-1 0,0 1 0,0 0 0,0 0 0,0 0 0,0 0 0,0 0 0,0 0 0,0 0 0,0 0 0,0 1 0,0-1 0,1 0 0,-1 0 0,0 0 0,0 0 0,0 0 0,0 0-1,0 0 1,0 0 0,0 0 0,0 0 0,0 0 0,0 0 0,0 0 0,0 0 0,0 0 0,0 0 0,0 0 0,0 0 0,1 1 0,1-14-662,0-20-1170,2-7-724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18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48 17419,'0'0'2312,"19"-6"-1924,61-19-352,-66 20-15,1 1 1,23-3-1,-29 6-21,-1 1 0,0 0 0,1 1 0,9 1 0,-17-2-2,0 1 0,-1-1 1,1 0-1,0 1 0,0-1 1,-1 1-1,1-1 0,0 1 1,-1-1-1,1 1 0,0 0 1,-1-1-1,1 1 0,-1 0 1,1-1-1,-1 1 0,1 0 1,-1 0-1,0-1 1,1 1-1,-1 0 0,0 0 1,0 0-1,1-1 0,-1 1 1,0 0-1,0 0 0,0 0 1,0 0-1,0 1 0,-3 30-41,3-29 42,-2 7 17,-1 1 0,0-1 0,-1 0 0,0 0 0,0 0 0,-8 12 0,-40 56 159,26-41 47,15-24-53,9-11-101,1 0-1,-1 0 1,0 0-1,1 0 1,0 0 0,-1 0-1,1 0 1,0 0-1,0 0 1,0 1-1,-1 3 1,10-5 124,-1-2-158,-1 0 1,0-1-1,1 0 0,-1 0 1,0 0-1,0-1 0,0 0 1,0 0-1,-1-1 0,9-5 0,1-1 58,99-73 194,-81 58-436,-28 21-105,14-11-76,-10 2-3725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1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6 1 19356,'0'0'2275,"1"27"-1650,0-4-592,-3 160 42,-4 32-418,6-199 241,0-15 89,0-1 0,0 1 0,0-1 1,0 1-1,1-1 0,-1 1 0,0-1 0,0 1 1,0-1-1,0 1 0,0-1 0,1 1 1,-1-1-1,0 0 0,1 1 0,-1-1 1,0 1-1,0-1 0,1 0 0,-1 1 0,1-1 1,-1 0-1,0 1 0,1-1 0,-1 0 1,1 0-1,-1 0 0,1 1 0,1-1 4,0 1 0,0-1 0,-1 0 0,1 0 0,0 0 0,0 0 0,0 0 0,2 0 0,4-2 53,-1 0 1,0 0 0,10-4-1,6-5 177,40-27 0,-37 21-76,27-12 0,-47 26-120,2-1-13,0 0-1,1 0 1,-1 1 0,1 0-1,0 0 1,0 1-1,0 0 1,18-1 0,-27 3-26,1 0 10,-1 0-1,0 0 0,1 0 0,-1 0 1,0 0-1,0 0 0,1-1 0,-1 1 1,0 0-1,1 0 0,-1 0 1,0 0-1,1 0 0,-1 0 0,0 0 1,0 1-1,1-1 0,-1 0 0,0 0 1,1 0-1,-1 0 0,0 0 0,0 0 1,1 0-1,-1 1 0,0-1 0,0 0 1,1 0-1,-1 0 0,0 1 0,0-1 1,1 0-1,-1 0 0,0 1 0,0-1 1,0 0-1,0 0 0,0 1 0,1-1 1,-1 0-1,0 1 0,0-1 0,0 8-134,0 1-240,0-1 0,0 0-1,-2 10 1,-7 7-3371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43.71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89 9378,'0'0'9715,"18"-8"-8987,58-25-269,12-5 61,-85 36-503,1 0 0,0 1 0,-1 0 0,1 0 0,0 0 0,0 0 0,0 1 0,4-1 0,-8 2-15,0-1-1,1 0 0,-1 1 1,0-1-1,0 1 1,0-1-1,0 0 0,1 1 1,-1-1-1,0 1 1,0-1-1,0 1 0,0-1 1,0 1-1,0-1 0,0 1 1,0-1-1,0 0 1,-1 2-1,1-1 5,0 6-5,-1 1 1,0-1-1,0 0 1,-1 0 0,0 0-1,0 0 1,-4 7 0,-26 47-330,25-49 180,-76 122-2854,77-126 2869,5-7 143,0 0-1,0 1 1,0-1 0,0 0-1,1 0 1,-1 1-1,0-1 1,1 0 0,-1 1-1,0 1 1,7-3 992,3-6-675,0 0 1,-1 0-1,0-1 1,0 0-1,8-10 1,3-3 67,-14 16-335,7-7 106,-1 0 1,1 1-1,1 0 0,21-13 0,-25 19-237,3-2-355,-11 16-517,-1-8 910,0 0 0,0-1 0,0 1 0,-1-1 0,1 0 0,0 1 0,-1-1 0,1 1 0,0-1 0,-1 1 0,0-1 0,1 0 0,-1 1 0,0-1 0,0 0 0,0 0 0,0 1 0,0-1 0,0 0 0,0 0 0,0 0 0,0 0 0,0-1 0,-1 1 0,1 0 0,0 0 0,-3 0 0,-1 1-286,0-1-1,-1 0 0,1 0 1,0 0-1,-1-1 1,-7 1-1,12-1 173,2 34 1463,8 40 176,-5-41-1132,2 38 0,-6 37 965,0-107-1159,-2-1-151,1 0 1,0 0 0,0 0 0,0 0-1,0 0 1,0 0 0,-1-1 0,1 1-1,0 0 1,-1-1 0,0 0-52,0 0-1,0-1 1,0 1-1,0-1 1,0 1 0,1-1-1,-1 1 1,0-1-1,1 0 1,0 0 0,-2-3-1,-2-1-142,-5-9-651,1-1 1,0-1-1,-9-24 1,10 21-3191,-21-35 0,28 52 3917,-1 0 0,-1 0 1,1 0-1,0 0 0,-1 1 1,-4-5-1,6 7 521,0-1 0,-1 0-1,1 1 1,0-1 0,0 0-1,-1 1 1,1 0 0,0-1 0,0 1-1,-1 0 1,-3-1 3562,5 100 971,0-99-4983,0 1-1,0-1 1,0 1-1,0-1 1,0 1-1,0-1 1,0 1 0,0 0-1,0-1 1,0 1-1,0-1 1,0 1-1,1-1 1,-1 1-1,0-1 1,0 1-1,1-1 1,-1 0-1,0 1 1,1-1-1,-1 1 1,0-1-1,1 0 1,-1 1-1,1-1 1,-1 0-1,0 1 1,1-1-1,-1 0 1,1 1 0,-1-1-1,1 0 1,-1 0-1,1 0 1,-1 0-1,1 0 1,-1 1-1,1-1 1,0 0-1,-1 0 1,1 0-1,-1 0 1,1 0-1,-1-1 1,1 1-1,-1 0 1,1 0-1,-1 0 1,2-1-1,1 1-381,3-1-419,0 1 1,0-1 0,0-1 0,-1 1-1,1-1 1,0 0 0,8-4-1,8-2-943,35-9 936,29 1 6697,-28 5-2736,-35 6-1557,29-3 0,12 4 754,-64 16-1872,-1-10-446,1 0-1,-1 0 0,1 0 0,-1 0 1,0 0-1,0 0 0,0 0 0,0 0 1,-2 4-1,0-3-49,0 0 0,0 0 1,0 0-1,0-1 0,-1 1 0,-4 2 0,-30 17-2172,-56 22 1,22-19-3887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2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 5329,'0'0'14935,"3"19"-14804,20 216 602,-23 61-50,-2-265-580,-8 35 0,8-56-92,2-49-1273,-1 9 472,1-42-3736,0-3-5331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2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59 12602,'0'0'3520,"15"-10"-2675,44-30 3,-58 39-808,0 0 0,0 0 1,0 0-1,0 1 0,1-1 0,-1 0 0,0 1 1,0-1-1,1 1 0,-1 0 0,0-1 0,1 1 1,-1 0-1,1 0 0,-1 0 0,0 0 0,1 0 1,1 0-1,-2 0-18,0 1 0,0-1 1,-1 1-1,1 0 1,0-1-1,-1 1 0,1 0 1,-1-1-1,1 1 0,-1 0 1,1-1-1,-1 1 0,1 0 1,-1 0-1,0 0 0,1 0 1,2 6 77,1 4-21,-3-10-77,-1 0 1,0 0 0,0 0 0,1 0-1,-1 0 1,1 0 0,-1 0 0,1 0-1,-1 0 1,1 0 0,1 1 0,-1-1-3,-1 0 0,1 0 1,-1 0-1,1 0 0,0 0 1,-1 0-1,0 0 0,1 0 1,-1 0-1,0 0 0,1 0 1,-1 0-1,0 0 0,0 0 1,0 0-1,0 0 0,0 0 1,0 2-1,0 8-4,5 48 111,-4 88-1,-2-65 116,1 185 127,0-262-309,0 0-1,-1-1 1,1 1-1,-1 0 1,-1 5-1,1-8-28,1-1 0,-1 0 0,1 1 0,-1-1-1,0 0 1,0 0 0,1 0 0,-1 1 0,0-1 0,0 0 0,0 0 0,0 0 0,0 0-1,0-1 1,-1 1 0,1 0 0,0 0 0,0-1 0,-1 1 0,-1 0 0,2-1-16,1 0 0,0 0 0,-1 0 0,1 0 0,0 0 0,0 0 0,-1 0 0,1 0 0,0 0 0,-1 0 0,1 0 1,0 0-1,-1 0 0,1 0 0,0 0 0,-1-1 0,1 1 0,0 0 0,0 0 0,-1 0 0,1 0 0,0-1 0,0 1 0,-1 0 1,1 0-1,0-1 0,0 1 0,0 0 0,0 0 0,-1-1 0,1 1 0,0 0 0,0-1 0,0 1 0,0-1 0,-6-9-855,-10-24 0,2-3-3256,-7-17-8397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2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1 366 16235,'0'0'2504,"1"26"-2326,0 4-106,2 132 208,-2-122-245,0-16-28,-1 0 0,-1 0-1,-4 23 1,37-88-1428,55-78 1424,126-132 0,-26 79 1445,-185 170-1402,4-3 62,0 0 0,0 0 0,0 1 0,1 0 1,0 0-1,11-4 0,-16 7-356,-6 1-374,-13-5-1344,0 0-3563</inkml:trace>
  <inkml:trace contextRef="#ctx0" brushRef="#br0" timeOffset="1">420 1 13634,'0'0'3638,"0"20"-3456,0 67-124,-1-73-57,1-1 0,1 1 0,0-1 0,6 25 0,-6-34 1,0-1 0,1 1 0,0-1 0,0 0 0,0 1-1,0-1 1,0 0 0,1 0 0,-1-1 0,1 1 0,0 0 0,-1-1 0,1 0 0,1 1 0,-1-1 0,0-1 0,0 1 0,5 1 0,-3-1 169,0 0 0,1-1 0,-1 0 1,1 0-1,0-1 0,-1 1 0,1-1 1,8-1-1,2 0-38,-16 2-185,0-1-1,0 0 1,0 0-1,0 1 1,0-1-1,0 0 1,0 0-1,0 0 1,1 1-1,-1-1 1,0 0-1,0 0 1,0 1 0,-1-1-1,1 0 1,0 0-1,0 1 1,0-1-1,0 0 1,0 0-1,0 1 1,0-1-1,0 0 1,0 0 0,-1 1-1,1-1 1,0 0-1,-9 14-2575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2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0 173 15155,'0'0'5497,"135"-76"-4769,-103 46-328,-5 4-192,-1 1-184,-9 15-24,-17 5-792,-11 5-6073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2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0 15243,'0'0'1713,"0"19"-1149,0 128-394,0-131-36,1 1 1,5 32-1,-5-43 17,1 0 0,0 1 0,0-1 0,1 0 0,0 0 0,0 0 0,0-1 0,1 1 0,0-1-1,5 7 1,-5-8 6,-2-2-77,0 1 1,0 0-1,1-1 0,-1 0 0,1 1 0,-1-1 0,1 0 0,0 0 0,0 0 0,0-1 1,0 1-1,0-1 0,0 0 0,6 2 0,3-1 96,2 0-36,0 0-1,0-1 0,24-2 0,-33 1-163,1-1 0,-1 0 0,1-1-1,-1 1 1,0-1 0,1 0-1,-1-1 1,0 1 0,0-1 0,-1 0-1,1 0 1,-1-1 0,7-5-1,75-83-1557,-47 43-810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2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44 92 13906,'0'0'-1868,"0"19"1447,0 6 783,1 1 401,-2-1-1,-5 37 1,-9 81 2689,-6 110-709,19-1-2319,3-169-277,0-52-148,0-29-9,-1-1 0,0 0 0,1 1 0,-1-1 0,1 0 0,-1 0 0,1 1 0,0-1 0,-1 0 0,1 0 0,0 0 0,0 0 0,0 0 0,0 0-1,0 0 1,1 1 0,-2-2-10,0 0-1,1 1 1,-1-1-1,0 0 0,0 0 1,1 0-1,-1 0 1,0 1-1,0-1 1,1 0-1,-1 0 0,0 0 1,1 0-1,-1 0 1,0 0-1,1 0 0,-1 0 1,0 0-1,0 0 1,1 0-1,-1 0 1,0 0-1,1 0 0,-1 0 1,0 0-1,1 0 1,-1 0-1,0-1 0,0 1 1,1 0-1,-1 0 1,0 0-1,0 0 1,1-1-1,-1 1 0,0 0 1,0 0-1,1 0 1,-1-1-1,7-17-493,9-84-869,-11 63-240,6-37-4813</inkml:trace>
  <inkml:trace contextRef="#ctx0" brushRef="#br0" timeOffset="1">226 330 12442,'0'0'4545,"118"-76"-2744,-64 35-369,10 1-288,-10-1-248,0 1-432,-6 9-184,0 1-120,-16 10-160,-16 9-64,-5 11-336,-22 26-456,-15 14-40,-17 11-4793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28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274 1 17323,'0'0'3821,"0"29"-3801,-10 221-11,-3-146 363,-49 193-1,53-261-240,-63 200 770,66-221-1204,-28 69 637,11-45-2589,18-32-19,-1 1 0,-11 11-1,1-8-9442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2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183 0 18980,'0'0'3600,"-38"127"-3592,17-82 48,-1 11-56,1-5-168,-12 0-568,12-6-1488,-6-14-3866</inkml:trace>
  <inkml:trace contextRef="#ctx0" brushRef="#br0" timeOffset="1">5 330 14507,'0'0'6289,"27"116"-6089,-21-60 0,4 0 32,1-1-72,0-4-160,0-20 0,5-16-400,-6-15-960,1-26-793,-5-9-599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3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0 178 14427,'0'0'2229,"23"-11"-2071,137-74 106,-137 73-163,76-36 580,-87 44-573,1 0-1,-1 0 1,1 1 0,0 1-1,0 0 1,19 0 0,-29 2-107,-1 0 21,0 0 0,1 0 0,-1 0 0,0 0 0,0 0 0,0 0 0,0 1 0,1-1 0,2 2 0,-4-1-3,0 0 0,0 0 0,0 0 0,-1 0 0,1 0-1,0 0 1,-1 0 0,1 0 0,-1 1 0,1-1 0,-1 0-1,1 0 1,-1 0 0,0 1 0,0-1 0,0 0 0,1 0 0,-2 3-1,2 12 90,-1 0-1,-1-1 1,0 1-1,-1 0 1,-1-1-1,-1 0 0,0 1 1,-1-1-1,0-1 1,-10 20-1,8-21-252,0 0-1,0-1 1,-1 0 0,-1-1-1,0 1 1,-1-2-1,0 1 1,0-1 0,-1-1-1,0 0 1,-20 11 0,3-7-2723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3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82 11402,'0'0'6921,"129"-71"-6753,-108 66-64,1 0-104,-11 5 8,-11 10-72,0 21-24,-17 14-208,-20 36-1200,5-10-648,5-5-3690</inkml:trace>
  <inkml:trace contextRef="#ctx0" brushRef="#br0" timeOffset="1">5 462 5265,'0'0'15323,"19"-24"-14588,63-83-445,-52 67-249,-21 26-94,1 1 0,1 0 0,0 1-1,0 0 1,20-15 0,-28 24-215,0 1 0,-1 0 1,1 0-1,0 0 1,0 0-1,1 1 1,-1-1-1,0 1 0,0 0 1,1 0-1,-1 0 1,1 1-1,-1-1 0,1 1 1,-1-1-1,5 1 1,-7 1 155,-1-1 0,1 0 0,-1 0 0,0 0 1,1 1-1,-1-1 0,1 0 0,-1 0 0,0 1 1,1-1-1,-1 0 0,0 1 0,1-1 1,-1 0-1,0 1 0,0-1 0,1 1 0,-1-1 1,0 1-1,0-1 0,0 0 0,0 1 0,1-1 1,-1 1-1,0-1 0,0 1 0,0-1 0,0 1 1,0-1-1,0 1 0,0-1 0,0 0 0,-1 1 1,1 0-106,0 0 0,0 0 0,0 0 0,0 0 0,0 0 0,0 0 0,-1 0 0,1 0 0,0 0 0,-1 0 0,1 0 0,0-1 0,-1 1 0,1 0 0,-1 0 0,0 0 0,1-1 0,-2 2 1,-8 3-2510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44.28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1 191 12394,'0'0'10922,"88"-42"-9825,-48 14-545,-1 5-336,1-10-120,-6 10-96,-4 0-216,-11 9-336,-4 9-296,-30 24-1673,-9 13 1241,-6 1-5330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3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86 0 8769,'0'0'7266,"-5"157"-6706,5-106-216,0 10-272,0 0 56,5-1-80,-5-4-40,0-5 80,0-6-88,0-9 0,-11-11-24,-16-4-224,6-6-472,-6-10-1328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3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16 12738,'0'0'7431,"3"19"-6624,15 119 242,-17-129-1033,0-1 28,0 0 0,0 0 0,1-1 1,0 1-1,0-1 0,4 9 0,-5-14-72,0-1 0,0 1 1,0-1-1,0 0 0,0 1 1,0-1-1,0 0 0,1 0 1,-1 0-1,0 0 0,1 0 0,-1 0 1,1 0-1,2 1 0,-2-1-62,0-1-1,0 0 0,0 1 1,1-1-1,-1 0 1,0 0-1,0 0 0,0 0 1,0-1-1,0 1 0,0 0 1,1-1-1,-1 0 0,3-1 1,8-5-749,0 0 1,-1-1 0,0-1 0,0 0 0,-1-1 0,14-14-1,10-8-1049,48-33-96,3 10 3994,-78 50-1262,0 1 1,-1 0-1,2 0 1,-1 1-1,0 0 1,1 0 0,-1 1-1,1 0 1,0 1-1,16-1 1,-24 2-680,0 0 1,0 0 0,0 0-1,0 0 1,0 0 0,0 0-1,0 1 1,0-1 0,0 0-1,0 1 1,0-1 0,0 1-1,0-1 1,0 1 0,0-1-1,0 1 1,0 0 0,-1 0-1,1-1 1,0 1 0,0 0-1,-1 0 1,1 0 0,-1 0-1,1 0 1,-1-1 0,1 1-1,-1 0 1,1 0 0,-1 2-1,2 3 74,-1 1-1,-1-1 1,1 0-1,-2 10 1,1-5-10,0 1-188,0 0 1,-1 1-1,-1-1 1,0 0-1,-1 0 0,0 0 1,-1-1-1,-8 21 1,-20 17-1759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27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41 14283,'0'0'5321,"17"0"-3394,1-1-1470,-1-1 1,1-2 0,-1 1 0,1-2-1,21-9 1,-7 4-485,-31 9 1,-1 1-1,0 0 1,1 0-1,-1 0 1,0 0-1,1 0 1,-1 0-1,0 0 1,1 0-1,-1 0 1,0 0-1,1 0 1,-1 0-1,0 0 0,1 0 1,-1 0-1,1 0 1,-1 0-1,0 0 1,1 1-1,-1-1 1,0 0-1,0 0 1,1 0-1,-1 1 1,0-1-1,1 0 1,-1 0-1,0 0 1,0 1-1,1-1 1,-1 0-1,0 1 0,0-1 1,0 0-1,0 1 1,1-1-1,-1 0 1,0 1-1,0-1 1,0 0-1,0 1 1,0 0-1,0 19-1191,0-12 522,0 17-1709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27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0 193 18531,'0'0'2545,"81"20"-7538,-76-5-552</inkml:trace>
  <inkml:trace contextRef="#ctx0" brushRef="#br0" timeOffset="1">140 512 17411,'0'0'4681,"118"-167"-4217,-81 96-464,12-35-144,-12 14-1944,-10 16-10475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27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1 249 5761,'0'0'12354,"118"-41"-11185,-64 16 215,5-11-328,0 6-360,-6 0-216,1-1-336,-11 6-16,-11 10-128,-10-1-192,-17 16-504,-16 6-848,-16 14-633,-16 10-5792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27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258 1 16627,'0'0'2095,"0"19"-1620,-2 40-419,-12 72-1,-30 124 467,-20 7 629,57-240-1030,-19 64 285,-57 127 1,66-173-893,17-37-614,0-13-7315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27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231 0 14010,'0'0'6354,"-10"51"-6202,-17-16-144,-16 36-8,0-10-640,5-15-2513</inkml:trace>
  <inkml:trace contextRef="#ctx0" brushRef="#br0" timeOffset="1">1 299 14723,'0'0'6889,"64"117"-6065,-48-77-440,6 1-320,-6-1-64,5-9-328,-5-11-192,0-20-624,-5 0-632,-6 0-2785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27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0 228 13034,'0'0'2473,"18"-5"-1984,-6 2-483,16-5 95,-1 0 1,49-24-1,-6-5 498,85-42 571,-125 65-847,36-15 272,-57 26-541,0 1 0,0-1 0,0 2-1,0-1 1,16 0 0,-23 2-32,0 0-1,-1 1 1,1-1-1,-1 0 1,1 0-1,-1 1 1,1-1-1,-1 1 1,1 0-1,-1-1 1,0 1-1,1 0 1,-1 0 0,0 0-1,1 0 1,-1 0-1,0 0 1,0 0-1,0 0 1,0 1-1,0-1 1,0 0-1,0 0 1,-1 1-1,1-1 1,0 1 0,-1-1-1,1 1 1,0 1-1,1 6 110,0 0 1,-1 0-1,0 0 0,0 9 0,-1-17-128,1 25 168,0 0 0,-3 1 0,0-1 0,-1 0 0,-13 47 0,12-59-188,-1 1 0,-1-1-1,0-1 1,-1 1-1,-1-1 1,0-1 0,0 1-1,-1-1 1,-1-1-1,0 0 1,-21 19 0,25-26-71,0 0 0,0 0-1,0 0 1,0-1 0,-1 0 0,0 0 0,-13 4 0,5-4-896,0 0 0,-24 0 0,0-2-2924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28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36 6481,'0'0'11408,"14"0"-10150,48-2-693,-57 2-525,0-1-1,1 0 1,-1-1-1,0 1 1,0-1 0,0 0-1,0 0 1,0-1-1,4-2 1,-6 3-89,0 0 0,0 0 1,0 1-1,0 0 0,0-1 0,0 1 1,0 0-1,0 1 0,0-1 1,7 0-1,-10 13-1761,-3-3 1763,1-1 0,-1 1 0,0-1 0,-1 0 0,0 0 0,0-1 0,-7 10 0,4-6 258,1-1 0,-10 24 0,15-29-56,14-4-222,6-1 92,0-1 1,0 0-1,0-1 0,0-1 1,32-10-1,-8-2-66,-41 14-497,-17 1-8374,-7 0 15071,22 21-5140,0-2-921,7 33 0,1 10 519,-6 223 2373,-3-152-2430,1-133-558,0 0-1,0 1 1,0-1-1,0 0 1,0 0-1,0 0 1,0 0 0,0 1-1,0-1 1,0 0-1,0 0 1,0 0-1,0 0 1,0 1-1,0-1 1,0 0-1,0 0 1,0 0-1,0 0 1,0 0-1,0 1 1,0-1-1,-1 0 1,1 0-1,0 0 1,0 0 0,0 0-1,0 1 1,0-1-1,0 0 1,0 0-1,-1 0 1,1 0-1,0 0 1,0 0-1,0 0 1,0 0-1,0 0 1,-1 1-1,1-1 1,0 0-1,0 0 1,0 0-1,0 0 1,-1 0 0,1 0-1,0 0 1,0 0-1,0 0 1,0 0-1,0 0 1,-1 0-1,1 0 1,0-1-1,0 1 1,0 0-1,0 0 1,-1 0-1,1 0 1,0 0-1,0 0 1,0 0-1,0 0 1,0 0-1,0 0 1,-1-1 0,1 1-1,-12-14-285,-39-67-4690,24 36-3980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28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27 1 5417,'0'0'9803,"-2"23"-8777,-6 76 75,5-59-258,1-9 163,-9 39 1,10-55-939,2-15-99,-1 0 0,0 0 1,1 0-1,-1 0 0,0 0 1,1 0-1,-1 0 0,0 0 1,1 0-1,-1 0 0,0 0 1,0 0-1,1 0 0,-1 0 1,0 0-1,1 0 0,-1 0 1,0 0-1,1 0 0,-1-1 1,0 1-1,0 0 0,1 0 1,-1 0-1,0-1 0,6-3-328,-1 0 0,1 0-1,7-9 1,6-5-213,10-7-1210,51-35 0,-67 53 1813,0-1 1,0 1-1,1 1 1,0 0-1,0 1 1,0 1-1,21-4 1,-14 5 1436,1 1 1,-1 1 0,37 2 0,-54 0-1243,1 0 0,-1 0 0,0 0 0,0 1 0,0-1 0,0 1 0,0 0 0,0 0 0,0 0 0,-1 1 0,1 0 0,-1-1 0,0 1 0,6 6 0,-6-5-110,5 2-2177,-17-6-1264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12.79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202 1 6289,'0'0'7406,"0"6"-7223,5 257 2778,0-118-479,-21-140-1970,12-6-661,0 1 0,0-1 0,0 1-1,1-1 1,-1 0 0,0-1 0,0 1-1,1-1 1,-1 1 0,1-1 0,-1 0-1,1 0 1,0-1 0,0 1 0,0-1-1,0 1 1,-4-6 0,-17-16-1882,14 13-821,0 1-1,-16-13 0,22 21 2718,-1-1 0,1 1 0,0-1 0,-6-1 0,6 3 936,0 0 0,1 0 0,-1 0 0,0 0 0,0 1 0,-5 0 2864,18 23-3165,-4-12 206,0 0 0,4 14 0,-3-6 576,-4-12-789,0-2 124,11-4-618,-10-2-59,1 1 0,-1-1 1,0 0-1,0 0 1,0 0-1,0 0 1,0-1-1,0 1 0,0-1 1,0 0-1,0 0 1,-1 0-1,4-3 0,7-7-663,14-16-1,-20 20 311,-3 4 168,10-13-524,1 1 1,1 1-1,0 0 0,27-18 0,-39 31 1176,0 1-1,-1-1 0,1 1 0,0-1 0,0 1 1,0 0-1,0 1 0,0-1 0,0 1 1,1 0-1,-1 0 0,0 0 0,0 0 1,0 1-1,0 0 0,0 0 0,0 0 1,0 0-1,4 2 0,-8-3-438,1 1 0,0-1 0,-1 0 0,1 0 0,-1 1 0,1-1 0,0 0 1,-1 0-1,1 0 0,-1 0 0,1 0 0,0 0 0,-1 0 0,1 0 0,0 0 0,-1 0 0,1 0 0,-1 0 0,1 0 0,0-1 0,-1 1 0,1 0 1,-1 0-1,1-1 0,-1 1 0,1 0 0,-1-1 0,1 1 0,-1-1 0,1 1 0,-1 0 0,1-1 0,-1 1 0,0-1 0,1 1 0,-1-1 0,0 1 1,1-1-1,-1-1 0,20-72-1066,-16 54 516,10-35-2058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45.35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101 56 12962,'0'0'2890,"4"6"-2778,0 0-104,0-1 155,-1 0-1,1 1 1,-1-1 0,0 1 0,0 0 0,-1 0 0,1 0-1,-1 0 1,-1 0 0,2 8 0,5 78 2437,-1-2-2348,-7 95 786,0-184-663,-10-3-291,6-2-171,0 0 0,0 0 1,0-1-1,0 1 0,-3-8 0,-5-4-205,-6-8-553,-19-35 0,20 33 255,10 17 530,1 0-1,1 0 0,-8-17 0,13 24 106,-2-4 520,6 5 82,9-1-437,-4 0-83,0-1 1,0-1 0,-1 1-1,1-2 1,-1 1 0,11-9 0,-7 6-5,22-11 0,-27 14-96,-3 2-35,1 0-1,-1 0 1,1 1 0,8-3-1,-12 4 7,0 0 0,0 0 0,-1 0-1,1 0 1,0 0 0,-1 0 0,1 0 0,0 0-1,-1 0 1,1 0 0,0 1 0,-1-1 0,1 0-1,0 0 1,-1 1 0,1-1 0,0 0 0,-1 1-1,1-1 1,-1 0 0,1 1 0,0-1 0,-1 1-1,1-1 1,-1 1 0,0 0 0,1-1-1,-1 1 1,1-1 0,-1 1 0,0 0 0,0-1-1,1 1 1,-1 0 0,0-1 0,0 1 0,0 0-1,0-1 1,1 2 0,0 18 73,0 0-1,0-1 1,-2 1-1,-1 0 1,0 0-1,-2-1 1,-10 37-1,-48 147-23,61-203-48,1 1 0,0-1 1,0 0-1,0 0 0,0 0 0,0 1 1,0-1-1,0 0 0,0 0 1,0 1-1,0-1 0,0 0 0,0 0 1,0 1-1,0-1 0,1 0 1,-1 0-1,0 0 0,0 1 0,0-1 1,0 0-1,0 0 0,0 0 1,0 1-1,1-1 0,-1 0 1,0 0-1,0 0 0,0 0 0,1 0 1,-1 1-1,0-1 0,0 0 1,0 0-1,1 0 0,-1 0 0,0 0 1,0 0-1,0 0 0,1 0 1,-1 0-1,0 0 0,0 0 0,1 0 1,-1 0-1,0 0 0,0 0 1,0 0-1,1 0 0,-1 0 1,12-3 281,-8 1-217,-1 0 0,1-1 0,-1 1 0,0-1 0,0 0 0,0 0 0,3-5 0,6-6 83,8-7-36,-2-1 0,-1-1 0,21-36 0,33-81-831,-61 116 348,-1-1 1,-1-1-1,-1 1 1,-1-1-1,-2-1 1,0 1-1,0-50 1,-5 72 386,1 0 0,-1 0 0,1 0 0,-1 0 0,0 0 0,-1 0 0,1 0 0,-1 0-1,1 0 1,-5-6 0,3 4 59,2-3-50,1 8 60,1 16 695,71 181 1269,-52-142-1557,4-8-226,-25-69-1554,-18-79-3591,6 51-1641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28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231 0 7825,'0'0'14115,"-16"142"-13499,0-86-400,-11 10-216,-5 5-320,0 0-720,0 0-1056,0-5-1705,5-26-1928,11-14-3857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28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45 8129,'0'0'8742,"14"-8"-8101,44-22-62,-43 23-251,-10 9 45,-3 0-278,-1 0-1,1 1 1,-1 0 0,1-1 0,-1 1-1,0 0 1,0-1 0,0 1 0,0 0 0,-1 0-1,1 0 1,-1 3 0,2 6 54,12 71 351,4 118 0,-13 82-740,-5-280 231,-2-25-2908,-7-38 1,-2 1-6414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28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93 14187,'0'0'2336,"22"-13"-2301,72-38-21,-84 46 26,-1 0-1,14-3 0,0 5 127,-11 2-84,61 1 490,-52 1-378,1-1 0,38-6 0,-57 6-165,-1 0 1,0-1-1,0 1 0,0 0 0,0 0 0,1 0 0,-1 0 0,0 1 1,0-1-1,0 0 0,0 1 0,0 0 0,0-1 0,0 1 1,0 0-1,0 0 0,0 0 0,0 1 0,0-1 0,0 0 0,-1 1 1,3 1-1,0 2 45,0 0 0,0 1 0,-1 0 0,1 0 0,4 10 0,13 25 26,-18-31-48,-1 1 0,-1-1 1,0 0-1,0 1 1,-1 0-1,-1 15 1,0 3 60,1 9-44,6 195 4,4 17 1171,-4 102 80,-6-248-1182,0-88-134,-1 0 0,-1 0 1,-5 25-1,5-34 0,0 0-1,0 1 1,-1-1 0,0 0-1,-1 0 1,1-1-1,-1 1 1,0-1-1,-8 9 1,10-13-18,0 0 1,0 0-1,0 0 1,0 0-1,-1 0 0,1-1 1,0 1-1,-1-1 1,1 0-1,-1 0 1,1 0-1,-1 0 0,1 0 1,-1 0-1,0-1 1,0 1-1,1-1 0,-1 0 1,0 0-1,0 0 1,1 0-1,-1 0 1,0-1-1,0 1 0,1-1 1,-1 0-1,-3-1 1,-1-1-351,1 0 1,-1-1 0,1 0 0,0 0-1,0-1 1,0 0 0,0 0 0,-8-10-1,-25-34-6860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28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 13954,'0'0'6113,"3"2"-5728,15 5-179,0-1 0,18 5-1,-35-11-205,0 1 1,0-1-1,0 1 0,1-1 0,-1 1 0,0-1 0,0 1 1,0-1-1,0 1 0,-1 0 0,1 0 0,0-1 0,0 1 0,0 0 1,-1 0-1,1 0 0,0 0 0,-1 0 0,1 0 0,0 0 0,-1 0 1,0 0-1,1 0 0,-1 0 0,1 2 0,0 3-27,-1 0 0,1-1 1,-1 1-1,-1 7 0,0 2-64,1 10-1069,-2 0 0,-8 36 0,-16 47-7534,22-95 7281,-1 4 619,0-1 2750,4-5 4097,3-11-4571,-1 0-1235,2 0 51,0 0 1,1 0-1,-1 0 1,0 0-1,0 0 0,0-1 1,0 0-1,0 1 0,0-1 1,0-1-1,0 1 1,5-3-1,40-21 1250,-47 25-1597,-1 0 1,0 0-1,1-1 1,-1 1-1,1 0 1,-1 0-1,0 0 1,1 0-1,-1-1 1,1 1-1,-1 0 1,0 0-1,1 0 1,-1 0-1,1 0 1,-1 0-1,0 0 1,1 0-1,-1 0 0,1 0 1,-1 0-1,1 0 1,-1 1-1,0-1 1,1 0-1,-1 0 1,1 0-1,-1 0 1,0 1-1,1-1 1,-1 0-1,0 0 1,1 1-1,-1-1 1,0 0-1,0 1 0,1-1 1,-1 0-1,0 1 1,0-1-1,1 0 1,-1 1-1,0-1 1,0 1-1,0-1 1,0 0-1,0 1 1,1 0-1,-1 24-1757,0-16 1529,-1 5-119,0-1-1,-1 1 1,-1-1-1,0 1 1,0-1-1,-10 22 1,-40 74-1405,36-78 1253,16-29-54,-4 10 5252,6-12-4412,-1 1 0,1-1 0,-1 0 0,1 0 0,-1 1 0,1-1 0,-1 0 0,1 0 0,-1 1 0,1-1 0,-1 0 0,1 0 0,-1 0 0,1 0 0,0 0 0,-1 0 0,1 0 0,-1 0 0,1 0 0,-1 0 0,2 0 0,3 0-61,5 0 101,0 0-1,0 0 0,0-1 1,0 0-1,0-1 1,19-6-1,-13 2-332,-1 0 1,1-1-1,-2-1 0,1-1 0,-1 0 1,0 0-1,21-21 0,-17 10-3493,-17 19 2652,-1 0 0,1 0 0,-1 0 0,1 0 0,-1-1 0,0 1 0,1 0 0,-1 0 0,0 0 0,0-1 0,0-1 0,0 3 873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28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0 6809,'0'0'0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28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0 9025,'0'0'7482,"0"11"-5238,3-9-2103,0 1 0,0-1 0,1 0 1,-1 0-1,0 0 0,1 0 1,-1 0-1,1-1 0,0 0 0,6 2 1,-2 0 73,0 0-127,0-1 0,0 0-1,0-1 1,0 1 0,0-2 0,0 1-1,0-1 1,16-1 0,-5-2-22,0-1 1,28-9-1,-44 12-92,12-3 95,-15 4-79,0 0 0,1 0 0,-1 0 0,0 0-1,1 0 1,-1 0 0,0 0 0,1 0 0,-1 0 0,0 0 0,1 0-1,-1 0 1,0 0 0,0 0 0,1 0 0,-1 0 0,0 0 0,1 1-1,-1-1 1,0 0 0,0 0 0,1 0 0,-1 1 0,0-1 0,0 0-1,0 0 1,1 1 0,-1-1 0,0 0 0,0 0 0,0 1 0,0-1-1,0 0 1,1 1 0,-1-1 0,0 0 0,0 0 0,0 1 0,0-1-1,0 0 1,0 1 0,0-1 0,-2 19-957,-7 5-795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288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1 193 12618,'0'0'5121,"9"1"-4401,-4-1-651,11 2 288,1-1 0,-1-1 0,1 0 0,-1-1 0,23-4-1,-25 0-230,1-1 1,-1 0-1,0 0 0,22-15 0,51-42 81,-44 30-159,-25 20-56,-7 5-37,0 0 1,24-13-1,-34 20-52,-1 3-116,0 0 124,0 0 0,-1 0 0,1 0 1,0 0-1,-1 0 0,0 0 0,-1 3 0,-8 22-208,2-2 262,-96 177 191,56-113 348,43-73-425,4-15-78,1 1 0,0-1 1,0 0-1,-1 0 0,1 0 0,-1 0 0,1 1 0,-1-1 0,1 0 0,-1 0 0,-1 1 0,1-1-68,3-11-1462,17-51-1634,-13 30-1328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28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0 7417,'0'0'9733,"0"22"-9448,0 103-246,1-114-39,0-1 1,4 16 0,-1-2 5,-2-17 26,0 0 0,0 0 0,1 0 0,0 0 0,0-1 0,6 10 0,-1-2 172,-7-11-173,1-1 0,-1 0 0,1 0 0,0 0 0,-1 0 0,1 0 0,0 0 0,0 0 0,1-1 0,-1 1 0,0-1 0,0 1 0,1-1 0,-1 0 0,1 0 0,-1 0-1,6 1 1,1 0 324,1-1 0,-1 0 0,17 0 0,-20-2-246,-1 0 1,0 0 0,1 0-1,-1 0 1,0-1 0,0 0-1,0 0 1,0 0 0,0-1 0,-1 0-1,8-5 1,11-6 90,-23 14-193,3-1 10,0-1 0,-1 1 0,0-1 0,1 0 0,-1 1 0,0-1 0,4-4 0,-6 5-13,1 1 1,-1-1-1,0 1 0,1-1 0,-1 0 0,0 1 1,0-1-1,1 0 0,-1 1 0,0-1 0,0 0 1,0 1-1,0-1 0,0 0 0,0 0 0,0 1 1,0-2-1,0 1 4,-1-1 1,1 1 0,-1 0-1,1 0 1,-1 0-1,0 0 1,0 0 0,1 0-1,-1 0 1,0 0-1,0 0 1,0 0-1,0 0 1,-1 0 0,-94-74-2168,39 34-2118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29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 12482,'0'0'3313,"65"122"-3801,-65-102-3801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29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16 0 16643,'0'0'3008,"13"14"-2996,39 43-55,-49-54 14,0 1-1,-1-1 1,1 1-1,-1-1 1,1 1-1,-1 0 1,0 0-1,-1 0 1,1 0-1,-1 1 1,1-1-1,-1 0 1,-1 0-1,1 1 1,-1-1-1,1 1 1,-1-1-1,0 0 1,-2 7-1,2 9-378,-1-14 59,-1 1-1,1 0 1,-1-1 0,0 1 0,0-1-1,-1 0 1,0 0 0,0 0 0,0 0-1,-1 0 1,0-1 0,0 1 0,0-1-1,-1 0 1,1 0 0,-8 4 0,10-7 401,0-1 1,0 0 0,-1 0 0,1 0-1,0-1 1,-1 1 0,1-1-1,-1 1 1,1-1 0,-1 0-1,1 0 1,-1 0 0,1 0 0,-4-1-1,-4 1 5413,18 0-5209,87-5 148,-81 5-272,76 3 675,-78-1-716,0 0-1,0 0 1,-1 1-1,1 1 1,17 7 0,7 8 43,-24-12-101,1 0 0,1-1 0,-1 0-1,18 4 1,-11-1-7,-19-7 98,-1-2-118,1 0 0,-1 0-1,0 1 1,0-1 0,0 0 0,0 0-1,0 0 1,1 1 0,-1-1-1,0 0 1,0 0 0,0 0 0,1 0-1,-1 1 1,0-1 0,0 0-1,1 0 1,-1 0 0,0 0-1,0 0 1,1 0 0,-1 0 0,0 0-1,0 0 1,1 0 0,-1 0-1,37 5 376,-10 0-154,127-3 752,-82-3-833,1-3-598,124-23-1,-139 18-1045,-16 3-2002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46.32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0 289 12946,'0'0'4137,"20"-13"-3237,65-45-177,154-102 796,-236 158-1501,57-35 42,-54 34-15,0 0-1,0 1 1,0 0 0,0 0 0,0 0-1,0 0 1,1 1 0,8 0-1,-12 4 338,-1 7-240,-1 1 1,1 0-1,-2 0 0,0 0 1,0-1-1,-1 1 1,0 0-1,-1 0 1,0-1-1,0 1 1,-7 15-1,-7 13-146,-33 60 1,40-82 42,-14 26 2,-2 0 0,-33 41 0,51-74-50,7-9-12,-1 0 0,0 0 0,1 0 0,-1 0 0,0 0 0,0 0 1,1 0-1,-1 0 0,0 0 0,0-1 0,0 1 0,0 0 0,0-1 0,0 1 0,0-1 1,0 1-1,0-1 0,0 1 0,-1-1 0,1 0 0,0 0 0,0 1 0,0-1 0,0 0 1,-1 0-1,1 0 0,0 0 0,-1-1 0,-13 2-310,10-1 182,0 0-1,0 0 1,0 0 0,0-1-1,-7-1 1,10 1 92,0 1 1,1-1-1,-1 0 1,1 1 0,0-1-1,-1 0 1,1 0-1,-1 0 1,1-1 0,0 1-1,0 0 1,0 0-1,0-1 1,0 1 0,0 0-1,0-1 1,0 1-1,0-1 1,1 1-1,-2-3 1,-2-13-556,0 1 1,1 0-1,1-1 0,0 1 1,1-1-1,2-18 0,-1 25 656,0 10 6,0 0 1,0-1 0,0 1-1,0 0 1,0 0-1,0-1 1,0 1 0,0 0-1,0 0 1,0 0 0,0-1-1,1 1 1,-1 0-1,0 0 1,0 0 0,0-1-1,0 1 1,0 0 0,1 0-1,-1 0 1,0 0-1,0 0 1,0-1 0,1 1-1,-1 0 1,0 0 0,0 0-1,0 0 1,1 0-1,-1 0 1,0 0 0,0 0-1,1 0 1,-1 0 0,12 1 1540,11 8-388,5 9-931,-27-17-291,-1 1 0,0 0 0,1 0 0,-1 0 0,0 0 0,0 0 0,0 0 1,0 0-1,0 0 0,-1 2 0,1 1 36,7 194 253,1-3 646,-8-177-873,-1 1 0,-1-1-1,0 0 1,-8 29 0,0-24 113,10-24-159,0 0 1,0 0-1,-1 0 0,1 0 0,0 0 0,0 0 0,0 0 1,0 0-1,-1 0 0,1 0 0,0 0 0,0 0 0,0 0 0,0 0 1,0 0-1,-1 0 0,1 0 0,0 0 0,0 0 0,0 0 1,0 0-1,0 0 0,-1 0 0,1 0 0,0 0 0,0 0 0,0-1 1,0 1-1,0 0 0,0 0 0,0 0 0,-1 0 0,1 0 1,0 0-1,0 0 0,0-1 0,-5-9-457,-1 0 1,2 0-1,0-1 1,-5-19-1,-3-7-810,-6-4-1659,2 6-2196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29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1 213 18035,'0'0'3073,"113"11"-2961,-49-11-56,6-5 104,10-26 72,1-4 80,-6-11-176,-5 11-136,-17 4 112,-10 6-96,-16 15 32,-16 5-48,-54 35-336,0 0-1392,-11-4-3329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29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210 0 16395,'0'0'4378,"1"10"-4354,3 45 180,-6 103 0,-6-113-198,-1-1-1,-2-1 0,-24 59 1,-26 45-1194,10-55-2404,14-37-1653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29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0 9826,'0'0'10018,"43"127"-8922,-32-86-560,-6 9-288,6 1-112,-6-10-136,6-6 0,-6-4-232,1-26-1040,-1-5-1681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29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0 102 13138,'0'0'5918,"18"-2"-5905,4 1 62,-6 0 24,0 0 0,0-1 0,0-1 0,0 0 1,16-6-1,12-6 108,151-44 475,-182 57-646,-1 0-1,0 1 1,16 0 0,-28 1-33,0 0 0,0 0 0,0 0 0,1 0 0,-1 0 0,0 1 0,0-1 0,1 0 0,-1 0 1,0 0-1,0 0 0,0 0 0,1 0 0,-1 0 0,0 0 0,0 0 0,0 0 0,0 1 0,1-1 1,-1 0-1,0 0 0,0 0 0,0 0 0,0 0 0,0 1 0,0-1 0,1 0 0,-1 0 0,0 0 0,0 1 1,0-1-1,0 0 0,0 0 0,0 0 0,0 1 0,0-1 0,0 0 0,0 0 0,0 0 0,0 1 0,0-1 1,0 0-1,0 0 0,1 10 44,0 1 0,-1-1 1,-1 0-1,0 0 0,0 0 1,-1 0-1,0 0 0,-3 9 1,-34 82-121,35-94 56,-16 40-887,-2-1 0,-43 66 0,-13-10-1733,77-102 2723,1 1 0,-1-1 1,1 1-1,-1 0 1,1-1-1,-1 1 0,1 0 1,0-1-1,-1 1 1,1 0-1,0-1 0,-1 1 1,1 0-1,0-1 1,0 1-1,0 1 0,0-2-28,0 1-1,0-1 0,0 0 1,0 0-1,0 1 0,1-1 1,-1 0-1,0 0 0,0 0 1,0 0-1,1 1 0,-1-1 1,0 0-1,0 0 0,1 0 1,-1 0-1,0 0 0,0 0 1,1 0-1,-1 0 0,0 0 1,0 0-1,1 1 0,-1-1 1,0 0-1,1-1 0,-1 1 1,0 0-1,1 0 0,2 0 161,1-1 0,-1 1-1,0-1 1,1 0-1,3-2 1,25-11 395,108-41 2745,-117 48-3649,26-4 1,-30 8-1094,0 1 0,19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29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 7921,'0'0'14851,"59"0"-13978,-43 5-617,5 0-136,-5 5-56,6-5-64,-11-5-8,-1 5-328,-4 10-337,-6 16-391,-16-1-1056,-11 6-9659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29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1 318 12226,'0'0'8270,"1"6"-8178,11 90-80,7 44 33,-18-133-3,1 0 46,-1 0 1,0 1-1,0-1 1,-1 12-1,17-80-1018,3 1 0,39-85 0,-48 126 897,22-32 0,-29 45 34,-4 6 3,1-1 0,-1 1 0,0-1 0,1 1 0,-1-1 0,0 1 0,1 0 0,-1-1 0,0 1 0,1 0 0,-1-1 0,1 1 0,-1 0 0,1-1 0,-1 1 0,1 0 0,-1 0 0,1 0 0,-1-1 0,1 1 0,-1 0 0,1 0 0,0 0 0,-1 0 0,1 0 0,-1 0 0,1 0 0,-1 0 0,1 0 0,-1 0 0,1 0 0,-1 1 0,1-1 0,-1 0 0,1 0 1,-1 0-1,1 1 0,-1-1 0,1 0 0,-1 1 0,1-1 0,-1 0 0,1 1 0,-1-1 0,1 1 0,2 2 111,-1 0 1,1 1 0,-1-1-1,4 7 1,4 10 82,0 0 0,11 35 0,-20-46-174,1-1 1,-1 1-1,-1-1 0,0 1 1,0 0-1,-1-1 1,0 1-1,-2 8 1,1-12-19,0-1 1,0 0-1,-1 0 0,0 0 1,1 0-1,-1 0 1,-1-1-1,-3 5 1,-4 4 9,-19 23 25,11-11 34,-23 21 0,40-44-24,2-8-198,1 1 139,1 1-1,-1-1 1,1 1-1,-1-1 1,2 1-1,-1 0 1,1 0 0,-1 0-1,1 0 1,1 0-1,4-6 1,11-16 5,45-68 3,-22 34-1,113-154-13,-132 186-6,30-28-1,-41 46-6,1-1 0,1 1 0,-1 1-1,22-12 1,-34 22 42,0-1-1,0 0 1,0 1-1,0-1 1,0 1-1,-1-1 1,1 1-1,0 0 1,0-1-1,0 1 1,0 0-1,0 0 1,0 0-1,0-1 1,0 1-1,0 0 1,0 0-1,0 1 1,0-1-1,0 0 1,0 0 0,0 0-1,0 1 1,0-1-1,0 0 1,0 1-1,0-1 1,0 1-1,1 0 1,0 1 30,-1 0 0,0 0 1,0 1-1,0-1 1,0 0-1,-1 0 0,1 0 1,0 1-1,-1-1 0,0 0 1,1 3-1,0 8 62,-2 24 1,1-30-109,-1 1 1,1 0 0,0 0-1,1-1 1,0 1 0,0 0-1,5 14 1,-5-21-8,-1 1-1,1-1 1,0 0-1,0 1 1,0-1 0,0 0-1,0 0 1,0 0-1,0 0 1,0 0-1,1 0 1,-1 0 0,0 0-1,0 0 1,1-1-1,-1 1 1,1-1 0,-1 1-1,1-1 1,-1 1-1,3-1 1,2 1-2,1 0 0,0-1 1,11 0-1,-5-1 9,66 1 75,-77 0-73,-1 0-1,0 0 1,1 0 0,-1 0-1,1 0 1,-1 0-1,0 1 1,1-1-1,-1 1 1,0-1-1,0 1 1,1-1-1,-1 1 1,0-1 0,0 1-1,1 0 1,-1 0-1,0 0 1,0 0-1,0 0 1,0 0-1,0 0 1,-1 0-1,1 0 1,0 0 0,0 0-1,-1 0 1,2 3-1,-1 2 12,1 0-1,-1 0 1,-1 0-1,1 0 1,-1 11-1,0-16-6,-1 27 68,-1 0-1,-2 0 1,0 0 0,-2-1 0,-1 0 0,-17 44 0,14-48-44,0 0 0,-2-1 0,-1 0 0,0-1-1,-2 0 1,0-2 0,-31 32 0,44-49-29,0 0 1,-1 0-1,1-1 0,0 1 0,-1-1 1,1 1-1,-1-1 0,0 0 0,1 0 1,-1 0-1,0 0 0,0 0 1,-3 0-1,4-1-24,1 0 0,-1 0 0,1 0 1,-1 0-1,1 0 0,-1-1 0,0 1 1,1-1-1,0 1 0,-1-1 0,1 1 0,-1-1 1,1 0-1,0 1 0,-1-1 0,1 0 0,0 0 1,0 0-1,-1 0 0,1 0 0,0 0 0,0-1 1,0 1-1,1 0 0,-2-2 0,-1-3-197,0-1 0,1 1-1,0 0 1,0-1-1,0 0 1,1 1 0,-1-13-1,1-52-982,1 45 1181,0 25 90,0-1 0,0 1 1,0-1-1,0 1 0,1-1 0,-1 1 0,1-1 1,-1 1-1,1-1 0,-1 1 0,1-1 0,0 1 0,0 0 1,-1-1-1,1 1 0,0 0 0,0 0 0,0 0 1,1 0-1,-1 0 0,0 0 0,0 0 0,0 0 1,1 0-1,-1 0 0,1 1 0,-1-1 0,0 0 0,1 1 1,-1-1-1,1 1 0,1 0 0,7-2 599,-1 1-1,1 0 0,-1 1 0,14 1 1,-1 0-128,-13 0-560,1 0-1,0 1 1,0 0 0,-1 0-1,1 1 1,-1 0 0,17 9-1,-19-8-2799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298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1 305 8513,'0'0'10085,"17"-6"-8288,0 1-1401,9-3 148,0-1-1,-1-2 0,25-12 0,122-91 1060,-120 77-1468,-22 15-409,40-36 0,-64 51-259,-9 3-272,-13 4-619,10 0 1277,-115 5-7932,87-5 3322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29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290 7 8441,'0'0'8618,"-1"-1"-8045,-1-3-541,1 2 845,-1 12-301,-27 140 568,25-130-1012,-19 73 419,-43 107-1,38-119-369,17-48-161,-73 186-24,80-212-81,0 1 0,-10 12 0,14-19 63,0-1 0,0 0 0,-1 1-1,1-1 1,0 0 0,-1 1 0,1-1 0,0 0-1,-1 1 1,1-1 0,-1 0 0,1 1 0,0-1 0,-1 0-1,1 0 1,-1 0 0,1 1 0,-1-1 0,1 0-1,-1 0 1,1 0 0,-1 0 0,0 0 0,0-1-37,1 1 1,-1-1 0,1 1 0,-1-1 0,1 0 0,-1 1 0,1-1-1,0 0 1,-1 1 0,1-1 0,0 0 0,0 0 0,-1 1 0,1-1-1,0 0 1,0 0 0,0 0 0,0 1 0,0-1 0,0-1 0,-1-34-2638,1-17-2145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0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81 1 15971,'0'0'3401,"113"45"-3129,-65-25-128,-5 1 648,-5-6 200,-6 0-480,-5 0-336,-16-4-176,-1-1-120,-15 0-128,-22 5-88,-5 0-2745</inkml:trace>
  <inkml:trace contextRef="#ctx0" brushRef="#br0" timeOffset="1">1 315 17771,'0'0'4457,"118"0"-4425,-97 20-32,-5-10-776,-16 0-5009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0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0 102 13754,'0'0'9930,"25"-11"-9358,77-35-346,-64 28-226,10-2-84,-43 19-48,1-1 0,0 1 0,0 0 0,0 0 0,8 1 0,-13 0 108,-1 0 0,0 0 0,1 0 0,-1 0 0,0 0-1,1 0 1,-1 0 0,0 1 0,0-1 0,1 0 0,-1 0 0,0 0 0,1 0 0,-1 1-1,0-1 1,0 0 0,0 0 0,1 1 0,-1-1 0,0 0 0,0 0 0,0 1 0,1-1-1,-1 0 1,0 0 0,0 1 0,0-1 0,0 0 0,0 1 0,0-1 0,0 0 0,0 1-1,1-1 1,-1 15-132,-1-8 27,0 19-3,-3 0 1,0 0-1,-1-1 0,-12 36 0,8-36-18,2 1-1,2 0 1,0 1 0,-2 38 0,7-51 112,-1-10 19,1 0 0,0 0-1,0 0 1,1-1 0,1 8-1,-2-10 17,1 0 1,-1 1-1,1-1 0,-1 0 0,1 0 0,0 0 0,0 0 0,0 0 0,0 0 0,0 0 0,0 0 0,0 0 0,0 0 0,0 0 1,0-1-1,0 1 0,0 0 0,0-1 0,1 1 0,0 0 0,1-1 13,0 1 0,0 0 0,-1 0 0,1 0 0,-1 1 0,1-1 0,-1 1 0,1-1 0,-1 1-1,0 0 1,0 0 0,0 0 0,0 0 0,0 0 0,0 0 0,-1 0 0,1 1 0,-1-1 0,1 1 0,-1-1 0,0 1 0,0-1 0,1 4 0,2 11 109,-1 1 0,-1 0 0,-1-1 1,0 1-1,-1 0 0,-2 20 0,1-32-132,0 0 0,0-1 0,0 1-1,-1 0 1,0 0 0,0-1-1,0 1 1,-1-1 0,0 1 0,0-1-1,0 0 1,-1 0 0,0-1 0,1 1-1,-2-1 1,1 0 0,-8 6-1,8-7-105,0 0 0,0-1 0,0 1 0,0-1-1,-1 0 1,1 0 0,-1-1 0,1 0 0,-1 1-1,0-1 1,0-1 0,1 1 0,-1-1 0,0 0-1,0 0 1,0 0 0,1-1 0,-1 1-1,0-1 1,0 0 0,-7-3 0,8 1-358,-1 1 0,1 0 0,0-1-1,0 0 1,0 0 0,-5-5 0,-23-26-6902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46.75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20 66 10642,'0'0'8923,"-7"0"-8801,15-1-21,1-2-38,0 0-1,0-1 1,0 0-1,10-6 1,-7 3-16,-1 1-18,-5 2-27,1 1-1,-1-1 1,1 1 0,0 1 0,0-1-1,0 1 1,0 0 0,0 1 0,0-1-1,13 1 1,-19 1 0,-1 0-1,0 0 1,0 0-1,1 0 1,-1 0-1,0 1 1,1-1 0,-1 0-1,0 0 1,0 0-1,0 1 1,1-1 0,-1 0-1,0 0 1,0 0-1,0 1 1,1-1-1,-1 0 1,0 1 0,0-1-1,0 0 1,0 0-1,0 1 1,0-1-1,0 0 1,1 1 0,-1-1-1,0 0 1,0 1-1,0-1 1,-1 1 0,1 14 92,0-9-52,0 3-12,-1 0 0,0 0 0,-1 0 1,0-1-1,-6 17 0,-21 42-203,23-56 101,-97 174-1490,64-125 1786,38-58 134,5-3-263,0 1 1,0-1-1,-1 0 0,1 0 1,0-1-1,-1 1 1,1-1-1,-1 0 1,0 0-1,0 0 1,1 0-1,4-5 1,12-7 265,1 1 11,91-50 1545,-97 55-1718,0 2-1,0 0 1,1 0 0,0 2 0,27-5-1,-19 8-354,-22 1-92,-5 0-511,-1 0 580,0 0 1,0-1-1,1 0 1,-1 0-1,0 0 1,1-1-1,-1 1 1,1-1-1,0 0 1,-5-3-1,-33-27-4740,11 1-6192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0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0 1096,'0'0'18785,"4"24"-18134,35 267 238,-23 166-625,-16-436-260,4 35-1,-4-54-12,2 8-3,0-11-80,2-11-132,31-143-2086,-18 65-1892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0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0 14859,'0'0'6874,"0"4"-6707,1 10-162,5 25 1,2 11-9,4 116 34,-1-90-21,-7-58-127,-2-10-512,-2-8 595,1 0-1,-1 0 1,0 0 0,0 0 0,0-1-1,1 1 1,-1 0 0,0 0 0,0 0-1,0 0 1,0 0 0,1 0 0,-1 0 0,0-1-1,0 1 1,0 0 0,0 0 0,0 0-1,1 0 1,-1-1 0,0 1 0,0 0-1,0 0 1,0 0 0,0 0 0,0-1-1,0 1 1,0 0 0,0 0 0,0 0-1,0-1 1,0 1 0,0 0 0,0 0-1,0 0 1,0-1 0,0 1 0,0 0-1,0-1 1,3-17-1067,-2 0 1,0-31-1,-1-6-2532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0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1 174 5025,'112'-106'8039,"-109"103"-7683,0 1-1,0-1 1,0 0 0,0 1 0,0-1-1,7-2 1,-10 4-314,32-12 1722,-26 11-1387,0 0-1,0 0 1,0 0-1,-1-1 1,8-5 0,9-3 110,-20 10-450,0 0-1,0 1 1,0 0 0,0-1 0,1 1 0,-1 0 0,4 1 0,-5-1-21,0 0 0,0 0 0,0 0 0,0 0 0,-1 0 0,1 0 0,0 0-1,0 1 1,0-1 0,0 0 0,0 1 0,-1-1 0,1 0 0,0 1 0,0-1 0,-1 1 0,1 0 0,0-1 0,0 2 0,9 31 273,-1 1 0,-2 1 0,5 70 0,2 58-213,-8 62 322,-6-224-393,0-1 0,0 0 1,0 0-1,0 1 0,0-1 0,0 0 1,0 1-1,0-1 0,0 0 1,0 1-1,0-1 0,-1 0 0,1 0 1,0 1-1,0-1 0,0 0 1,0 0-1,-1 1 0,1-1 1,0 0-1,0 0 0,-1 0 0,1 1 1,0-1-1,0 0 0,-1 0 1,1 0-1,0 0 0,-1 0 0,1 1 1,0-1-1,-1 0 0,1 0 1,0 0-1,0 0 0,-1 0 1,1 0-1,-1 0 0,-13-3 154,14 3-159,-5-2-55,-1 0 0,1-1-1,0 1 1,-1-1 0,2 0 0,-1-1 0,0 1 0,1-1-1,-7-7 1,-1-2-310,-19-26 1,26 31 339,0 0 0,1-1 1,0 1-1,1-1 1,0 0-1,0 0 0,1 0 1,0 0-1,0-1 1,1 1-1,1-1 0,0-15 1,0 20 94,1 0 0,-1 0 1,1 0-1,0 1 1,1-1-1,-1 0 0,1 0 1,0 1-1,3-7 0,5-4 265,14-19 0,-3 5-120,11-19-83,25-39-732,-39 55-1071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0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 14947,'0'0'6885,"0"20"-6653,5 131 29,-5-129-249,0-13-5,0 1-1,1-1 1,0 1-1,4 16 1,-5-24-8,1 0-1,0 0 1,0 0 0,-1-1-1,1 1 1,0 0-1,1 0 1,-1 0 0,0-1-1,0 1 1,1-1 0,-1 1-1,1-1 1,-1 1 0,1-1-1,0 0 1,0 0 0,-1 0-1,1 0 1,0 0-1,0 0 1,0 0 0,0-1-1,0 1 1,0-1 0,0 1-1,3-1 1,2 0 28,1 1-1,0-2 1,0 1 0,0-1 0,0-1-1,0 1 1,-1-1 0,1-1 0,-1 1-1,14-7 1,2-4 157,41-30 0,-31 19 1,-12 10-122,8-6-10,48-26 0,-71 45-336,-6 1 247,0 1 0,0 0 0,0 0-1,0-1 1,0 1 0,0 0 0,0-1 0,-1 1-1,1 0 1,0-1 0,0 1 0,-1 0-1,1-1 1,-1 1 0,1-1 0,-1 2-1,-14 21-871,-1 0-1,-20 21 1,-10 5-5238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0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0 16819,'0'0'5196,"9"31"-4934,-2-8-218,2 5-8,-1 0 0,-2 1 0,0 0 0,-2 0 0,1 44 0,-5-27 1,-10 243 112,9-274-163,1-26-191,0-50-1274,11-81-1,-1 61-2838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08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0 202 12578,'0'0'2972,"14"-22"-2415,43-71 194,-49 80-145,0 0 0,21-22 0,-12 15 371,-16 19-932,-1 1-1,0 0 0,1-1 0,-1 1 0,1-1 1,-1 1-1,0 0 0,1-1 0,-1 1 0,1 0 1,-1 0-1,1-1 0,-1 1 0,1 0 1,-1 0-1,1 0 0,-1 0 0,1 0 0,-1 0 1,1 0-1,-1 0 0,1 0 0,-1 0 0,1 0 1,0 0-1,13 6-4,-2 0-94,-8-5 8,-2 0 35,1-1-1,-1 1 1,0-1-1,0 1 1,0 0-1,1 0 0,-1 0 1,2 2-1,-2-2 36,-1 0 0,0 0 0,0 1 0,-1-1 0,1 1 0,0-1 0,0 1 0,-1-1 0,1 1 0,-1-1 0,1 1 0,-1 0 0,1 2 0,3 32 121,0 38-1,-2-23-137,3 15 0,13 327 1112,-18-246-956,0-147-163,0 0 1,-1 0-1,1 0 0,0 0 1,0 0-1,0 1 1,0-1-1,0 0 0,0 0 1,0 0-1,0 0 0,-1 0 1,1 0-1,0 0 0,0 1 1,0-1-1,0 0 0,0 0 1,-1 0-1,1 0 1,0 0-1,0 0 0,0 0 1,0 0-1,-1 0 0,1 0 1,0 0-1,0 0 0,0 0 1,0 0-1,-1 0 1,1 0-1,0 0 0,0 0 1,0 0-1,0 0 0,0 0 1,-1 0-1,1-1 0,0 1 1,0 0-1,0 0 1,0 0-1,0 0 0,-1 0 1,1 0-1,0 0 0,0-1 1,0 1-1,0 0 0,0 0 1,0 0-1,0 0 1,0 0-1,0-1 0,0 1 1,0 0-1,0 0 0,-4-4-66,1 0 0,0 0 0,1 0 0,-4-6 0,-61-134-3811,35 64-3007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0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0 401 17123,'0'0'4054,"7"20"-3736,-4-11-282,5 9 17,-2 1 0,-1 1 0,0-1 0,-2 1 0,0 0-1,0 21 1,-3 111-321,1-151 1,1-3-106,3-4 151,0 1 0,0-1 0,0-1 0,4-8 0,5-6 123,177-229 535,-135 190 236,107-89-1,-153 140-641,-3 3-42,18-15 77,-23 20-94,0 0-1,0-1 1,0 1 0,0 0-1,0 0 1,0 1-1,0-1 1,0 0 0,0 1-1,0-1 1,3 1-1,-4 0-360,-2-7-382,-12-31-1191,2 12 685,-1-25-1732,1 0-2349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1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33 0 12138,'0'0'5880,"-2"21"-5650,0 6-205,-5 98 22,8-102 6,0-1 0,1 1 0,2-1-1,0 0 1,1 0 0,11 29 0,-14-47-53,0 0 1,0 0 0,0 0-1,1 0 1,-1 0-1,1 0 1,0 0 0,0-1-1,4 4 1,-5-5 83,1 0 0,0 0 0,-1-1 0,1 1-1,0-1 1,-1 0 0,1 0 0,0 0 0,0 0 0,0 0 0,0-1 0,0 1 0,0-1 0,5 0 0,2 0 241,-5 0-215,0 1 0,-1-1 0,1-1 0,0 1 0,0-1 0,0 1 0,0-1 0,0-1-1,-1 1 1,1-1 0,-1 0 0,9-4 0,-1-2 19,-2 3-72,-1-2 1,17-13 0,-23 17-480,-4 2 31,-7 4-489,-12 8-2613,-12 9-8619</inkml:trace>
  <inkml:trace contextRef="#ctx0" brushRef="#br0" timeOffset="1">1 751 17987,'0'0'3977,"113"-11"-3841,-76-4-56,1 0-80,-17 0-48,1 10-512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7:38.31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0 15779,'0'0'5328,"3"24"-5262,13 78-32,-3 7 43,-6-53 7,14 58 0,-19-106-2,0-1 0,1 1 1,0-1-1,1 1 0,-1-1 0,1 0 0,1-1 1,-1 1-1,1-1 0,0 0 0,1 0 1,0 0-1,11 9 0,-9-10 122,1 1 0,-1-2 0,1 1 1,0-1-1,0 0 0,0-1 0,0 0 0,1 0 1,-1-1-1,1 0 0,11 0 0,-1 0 99,1-1 0,-1-1 0,0-1 0,0-1 1,26-6-1,-27 2 4,-1-2 0,23-12 0,-17 7-85,-2 2-87,-1-1 1,0 0-1,27-23 1,-44 32-137,-3 2-10,0 0 0,0 1 0,0-1 0,0 0 0,0 1 0,0-1-1,0 0 1,0 0 0,0 0 0,-1 0 0,1 0 0,0 0 0,-1 0 0,1 0 0,-1 0 0,1 0-1,-1 0 1,1 0 0,-1 0 0,0-1 0,0 1 0,0 0 0,1 0 0,-1 0 0,0-1 0,0 1-1,0 0 1,-1 0 0,1 0 0,0 0 0,0-1 0,-1 0 0,-4-11-339,-1 1 1,-1-1-1,1 1 0,-2 0 1,0 1-1,-16-18 0,-36-35-3804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4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167 168 15507,'0'0'2935,"-3"-2"-2469,-1-1-339,1 0 0,0 1 0,0-1 1,1-1-1,-1 1 0,1 0 0,-1-1 1,1 1-1,-3-7 0,4 9-127,1 0 0,-1 0 0,0 0 0,0 0 1,0 0-1,0 1 0,0-1 0,0 0 0,0 1 0,0-1 0,-1 1 0,0-1 0,-4-14 219,-10-21 253,16 35-478,0 1 0,-1-1 0,1 1 0,0-1 0,0 0 0,0 1 0,-1-1 0,1 0 0,0 1 0,0-1 1,0 0-1,0 1 0,0-1 0,0 0 0,0 1 0,0-1 0,0 0 0,1 1 0,-1-1 0,0 0 0,0 1 0,1-1 0,-1 1 0,0-1 0,1 1 0,-1-1 0,0 0 0,1 1 0,0-1 0,14-9-19,-12 8 26,4-2-1,0-1-1,0 1 1,0 1 0,0-1-1,1 1 1,-1 0-1,1 1 1,0 0-1,0 0 1,0 1-1,12-1 1,-20 2-2,1 0 0,0 0 0,-1 0 1,1 1-1,-1-1 0,1 0 0,-1 0 0,1 1 0,-1-1 1,1 0-1,-1 1 0,0-1 0,1 0 0,-1 1 0,1-1 1,-1 0-1,0 1 0,1-1 0,-1 1 0,0-1 0,1 1 0,-1-1 1,0 1-1,0-1 0,0 1 0,1-1 0,-1 1 0,0-1 1,0 1-1,0-1 0,0 1 0,0 0 0,0 0 0,0 26 11,0-15-3,0 5 18,-1 0 1,0-1-1,-1 1 1,-1-1-1,0 1 1,-1-1-1,-10 24 1,1-8-121,-2-1 0,-24 39 0,33-61-4,0 0 0,0-1 0,-1 1 0,0-1 0,-1 0 0,0-1 1,0 0-1,0 0 0,-1-1 0,0 0 0,-17 8 0,23-13 195,0 0 0,0 0 0,0 0 1,0 0-1,0-1 0,-7 1 997,18-1-1085,150 0 538,-148 0-491,0-1 0,-1 0 0,1 0 0,-1-1 0,1-1 0,-1 1 0,11-6 1,4-3 129,31-20 0,-52 29-176,2 0 0,-1 0-1,0-1 0,0 0 0,-1 1 1,1-1-1,0-1 0,-1 1 1,0 0-1,0-1 0,5-6 0,-8 10-13,0 0-1,0-1 0,0 1 1,0 0-1,1 0 0,-1 0 1,0 0-1,0 0 0,0 0 1,0 0-1,0 0 0,0-1 1,0 1-1,0 0 0,0 0 1,0 0-1,0 0 0,0 0 1,0 0-1,0-1 0,0 1 1,0 0-1,0 0 0,0 0 1,0 0-1,0 0 0,0 0 1,0-1-1,0 1 0,0 0 1,0 0-1,0 0 0,0 0 1,0 0-1,0 0 0,0 0 1,-1-1-1,1 1 0,0 0 1,0 0-1,0 0 0,0 0 1,0 0-1,0 0 0,0 0 1,0 0-1,-1 0 0,1 0 1,0 0-1,0 0 0,0 0 1,0 0-1,0-1 0,0 1 1,-1 0-1,1 0 0,0 0 1,0 0-1,0 0 0,0 1 1,0-1-1,-1 0 0,-43 0-4162,34 0 1660,-23 0-11286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47.43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129 1 7345,'0'0'10431,"0"11"-9550,0 5-570,-1 1 1,0 0-1,-8 30 1,-33 131 693,-7 22-469,24-102-67,24-136-1501,6-86-2965,0 60-1805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4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6 644 14843,'0'0'3732,"2"21"-3660,7 70-60,-7-74-2,1-1 1,1-1-1,0 1 1,1 0-1,1-1 1,1 0-1,0-1 1,0 1-1,11 13 1,-6-8 71,-2-3 22,1 0-1,1 0 0,0-2 0,1 1 0,20 16 1,-25-25-64,1 0 1,0 0 0,0-1 0,0 0-1,1-1 1,0 0 0,0-1 0,1 0-1,-1 0 1,1-1 0,12 2 0,-12-3 48,-1-1 1,1 1 0,0-2 0,0 1-1,0-2 1,0 1 0,-1-2 0,1 1-1,0-1 1,-1-1 0,1 0 0,17-8-1,-9 1-7,-1 0-1,-1-2 1,0 0-1,-1 0 1,18-19-1,0-4 20,33-43 0,25-50 18,-79 107-96,-2 0 1,0 0 0,-1-1 0,10-33-1,-16 34 22,0 1-1,-2-1 0,0 0 0,-1 0 0,-3-35 1,0 38-22,-1-1 0,0 1 0,-1 0 0,-1 0 0,-13-32 0,1 13 22,-33-55 0,34 66 9,-1 1-1,-40-44 1,49 61 26,0 0 0,0 0-1,-1 1 1,0 0 0,0 1 0,-1 0-1,0 0 1,0 1 0,0 0-1,0 1 1,-14-4 0,5 5 151,-1 1 0,-37 0-1,57 2-229,-7 1 11,1-1-1,-1 1 1,0 0-1,1 1 1,-1 0-1,1 0 1,-1 0-1,1 1 1,0 0 0,0 0-1,0 0 1,0 1-1,0 0 1,1 0-1,0 0 1,-7 7-1,-5 9-101,1-1 0,0 2 0,-13 23 0,-6 15-624,-28 65 0,-17 63-1296,39-86 87,4-16-1495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3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103 1 12098,'8'1'5301,"-5"1"-4747,-3-1-848,4 2 332,3 7 895,-1 4-886,0 1 1,-1 0-1,-1 0 1,-1 1-1,0 0 1,-1-1-1,0 1 1,-2 24-1,0 576 2236,-17-616-2255,17 0-28,-1 0-20,0 0 1,0 0-1,0 0 0,0 0 0,0 0 1,0-1-1,-1 1 0,1 0 1,0-1-1,0 1 0,0-1 1,0 1-1,0-1 0,0 0 0,1 1 1,-1-1-1,-1-1 0,-21-21-1952,-31-40 1,12 5-3297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3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 17131,'0'0'2406,"21"6"-3219,64 24 821,-81-29-8,0 0-1,0 1 1,-1 0 0,1-1 0,-1 1-1,0 0 1,1 0 0,-1 1 0,0-1-1,0 1 1,0 0 0,-1-1-1,1 1 1,-1 0 0,4 6 0,-5-5 0,1 0 1,-1 1 0,0-1 0,0 1 0,-1-1 0,1 1 0,-1-1-1,0 1 1,0 4 0,-1 2 6,1-2 10,-1 0 1,0 0 0,0 0 0,-1 0 0,-1 0-1,1-1 1,-1 1 0,-1-1 0,-5 11-1,-6 6 208,-29 36 1,3-3 302,39-49-427,2-9-103,0 1 0,0-1 0,0 0 0,0 0 0,0 0 0,0 0 1,0 0-1,0 0 0,0 0 0,0 0 0,0 0 0,0 1 0,0-1 0,0 0 0,0 0 0,0 0 0,0 0 0,0 0 0,0 0 0,0 0 1,0 0-1,0 0 0,1 0 0,-1 0 0,0 0 0,0 0 0,0 0 0,0 0 0,0 1 0,0-1 0,0 0 0,0 0 0,0 0 1,0 0-1,1 0 0,-1 0 0,0 0 0,0 0 0,0 0 0,0 0 0,0 0 0,0 0 0,0 0 0,0 0 0,0 0 0,1-1 0,-1 1 1,0 0-1,0 0 0,0 0 0,0 0 0,0 0 0,0 0 0,7 0-96,-4 1 27,1-1-1,-1 0 1,0 0 0,1 0 0,-1-1-1,0 1 1,1-1 0,-1 0-1,0 0 1,0 0 0,5-3 0,26-16-1420,44-35 1,-24 11-1134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3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410 0 15267,'0'0'2728,"-18"22"-1674,-3 4-915,-101 117 198,119-139-324,-32 32 320,-55 45 0,87-79-405,1 0 0,-1 0-1,0 0 1,-1 0 0,1-1 0,0 1-1,0-1 1,-1 0 0,1 0 0,0 0-1,-1-1 1,1 1 0,-1-1 0,1 0-1,-1 0 1,-4 0 0,7 0 29,0-1 0,-1 1 0,1 0 0,0-1 0,0 1 1,-1-1-1,1 1 0,0-1 0,0 0 0,0 1 0,0-1 0,0 0 0,0 0 0,0 0 1,0 0-1,0 0 0,0 0 0,0 0 0,0-2 0,-17-28 141,9 13 564,3 10-167,1 0 922,5 8-1402,1-1 1,0 1 0,-1 0-1,1 0 1,0 0 0,-1 0-1,1 0 1,-1 0 0,1 0-1,0 0 1,-1 0 0,1 0 0,0 0-1,-1 0 1,1 0 0,-1 1-1,1-1 1,0 0 0,-1 0-1,1 1 1,0-1 0,93 38 50,-76-31 9,1-2-1,0 0 1,0-2-1,0 0 1,27 1-1,24 1 485,-47-4-146,34 6 0,-15-1-211,163 0 136,-150-6-209,194-20-1667,-215 15-2047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38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17 1 20068,'0'0'3093,"-3"26"-2963,-8 87-133,8 4-596,4-82 97,-2-31 429,1-1-1,0 0 1,1 1 0,-1-1 0,0 0 0,1 1 0,0-1 0,2 6-1,-3-8 57,1 0-1,0 0 1,0 0-1,0 0 0,0 0 1,0-1-1,0 1 0,0 0 1,0 0-1,0-1 1,0 1-1,0-1 0,0 1 1,1-1-1,-1 1 1,0-1-1,0 0 0,0 0 1,1 1-1,-1-1 0,0 0 1,0 0-1,1 0 1,1-1-1,5 2 29,0-2 0,0 1 1,0-1-1,-1-1 0,1 1 0,0-1 1,0-1-1,-1 1 0,1-1 0,-1-1 1,0 1-1,0-1 0,11-8 0,110-88 1103,-44 32-577,-74 60-520,1 0 0,0 1 0,20-10 0,-31 16-24,1 1 0,-1 0 0,0 0 0,0 0 1,0-1-1,1 1 0,-1 0 0,0 0 0,0 0 0,1 0 0,-1 0 0,0 0 0,0-1 1,1 1-1,-1 0 0,0 0 0,1 0 0,-1 0 0,0 0 0,0 0 0,1 0 0,-1 0 1,0 0-1,1 0 0,-1 0 0,0 0 0,0 1 0,1-1 0,-1 0 0,0 0 0,0 0 1,1 0-1,-1 0 0,0 0 0,0 1 0,1-1 0,-1 0 0,0 0 0,0 0 0,0 1 1,1-1-1,-1 0 0,0 0 0,0 1 0,0-1 0,0 0 0,0 0 0,0 1 0,0-1 1,1 0-1,-1 0 0,0 1 0,0-1 0,0 0 0,0 1 0,0-1 0,0 0 0,0 0 1,0 1-1,0-1 0,-7 22-581,2-12-61,-1 1 1,-9 14-1,-25 26-4606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3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33 0 11042,'0'0'4406,"0"21"-3415,0 134 625,-17 251 757,6-311-2334,8-75-31,1 27 132,2-69-79,2-62-422,23-131-3514,-9 117-555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4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1 168 8689,'0'0'8774,"13"-16"-8179,44-51-87,-43 51-248,25-22 0,-32 32-203,0 1 1,1 0-1,-1 1 1,10-5-1,-16 9-45,-1 0-1,1-1 1,-1 1-1,0 0 0,1 0 1,-1 0-1,0 0 1,1-1-1,-1 1 1,1 0-1,-1 0 0,0 0 1,1 0-1,-1 0 1,1 0-1,-1 0 1,0 0-1,1 0 0,-1 0 1,1 1-1,-1-1 1,0 0-1,1 0 0,-1 0 1,1 0-1,-1 1 1,0-1-1,1 0 1,-1 0-1,0 1 0,1-1 1,4 12-63,-5-10 79,7 27 109,-2 1-1,-1 0 1,1 51-1,-5-78-117,1 224 954,-1-128-684,0-76-228,1-2-18,-2 0 1,0 0-1,-1 0 1,-7 30-1,9-51-40,0 0-1,0 1 1,0-1-1,0 0 1,0 0-1,0 1 0,0-1 1,-1 0-1,1 1 1,0-1-1,0 0 1,0 0-1,0 1 0,-1-1 1,1 0-1,0 0 1,0 1-1,-1-1 1,1 0-1,0 0 0,0 0 1,-1 0-1,1 1 1,0-1-1,-1 0 1,1 0-1,0 0 1,0 0-1,-1 0 0,1 0 1,0 0-1,-1 0 1,1 0-1,0 0 1,-1 0-1,1 0 0,-1 0 1,0 0-5,0-1 1,0 1 0,0-1-1,0 0 1,0 1-1,0-1 1,0 0-1,0 0 1,1 0-1,-1 1 1,0-1-1,0 0 1,1 0-1,-2-2 1,-38-74-1015,24 45-184,-17-33-2705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4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43 360 15539,'0'0'3585,"-4"23"-3402,-23 147 167,16-81-292,11-65-81,0-24 18,0 1 1,0-1-1,0 0 0,0 1 1,0-1-1,0 0 0,0 0 1,0 1-1,1-1 1,-1 0-1,0 1 0,0-1 1,0 0-1,1 1 0,-1-1 1,0 0-1,0 0 0,0 1 1,1-1-1,-1 0 0,0 0 1,1 0-1,-1 0 0,0 1 1,0-1-1,1 0 1,-1 0-1,0 0 0,1 0 1,-1 0-1,0 0 0,1 0 1,-1 0-1,1 0 0,1 1-24,1-1-1,-1 0 1,1 0 0,0-1-1,-1 1 1,1 0-1,-1-1 1,1 1-1,-1-1 1,0 0 0,5-2-1,28-18-54,19-23 95,83-82 0,-132 121-8,96-96 28,-70 69 4,96-91 314,14 5-117,-136 113-57,-12 3 239,-8-2-611,3-5-811,0 0 1,1-1-1,-14-14 1,2-10-4141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4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49 1 13570,'0'0'3044,"-2"23"-2678,-5 79 12,6-91-171,0 1 0,1 0 0,0 0 0,1 0 0,0 0 0,5 18 0,-5-26-146,1 0 0,0 0 0,0-1 1,1 1-1,-1 0 0,1-1 0,0 0 0,0 0 0,0 0 1,0 0-1,0 0 0,1 0 0,-1-1 0,1 0 0,0 1 1,0-1-1,5 2 0,-1-2-10,-1 1 0,1-1 1,0 0-1,-1 0 0,13 0 0,44 1 401,-64-3-454,0 0 1,0 0 0,1 0 0,-1 0-1,0 0 1,0 0 0,0 0 0,0 0-1,0 0 1,1 0 0,-1 0 0,0 0-1,0 0 1,0 0 0,0 0 0,0 0-1,1 0 1,-1 0 0,0 1 0,0-1 0,0 0-1,0 0 1,0 0 0,0 0 0,0 0-1,0 0 1,0 1 0,1-1 0,-1 0-1,0 0 1,0 0 0,0 0 0,0 0-1,0 1 1,0-1 0,0 0 0,0 0-1,0 0 1,0 0 0,0 1 0,0-1-1,0 0 1,0 0 0,0 0 0,0 0-1,0 0 1,0 1 0,-1-1 0,1 0-1,0 0 1,0 0 0,-6 11-209,-13 8-963,-2 1-2267</inkml:trace>
  <inkml:trace contextRef="#ctx0" brushRef="#br0" timeOffset="1">0 644 18219,'0'0'3137,"135"-30"-2745,-92 5-224,-11-1-168,0 1-96,-11 5-720,-10 9-1264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4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0 16955,'0'0'4321,"4"21"-4360,12 71 27,-9-57-15,22 65 0,-20-75 27,-5-10-13,2 0 0,0-1 0,1 0 0,0 0 0,14 20 0,-17-29 85,0-1-1,0 1 0,0-1 1,0 0-1,1 0 0,0 0 1,0-1-1,0 1 0,0-1 1,0-1-1,0 1 0,1-1 1,0 0-1,-1 0 0,1 0 1,0-1-1,9 1 0,-3 0 341,0-2-1,0 0 0,0 0 0,17-3 1,-23 2-330,-1-1 1,1 1-1,-1-1 1,0 0-1,0 0 1,0-1-1,0 1 1,0-1-1,0 0 1,-1-1-1,6-4 1,-7 5-76,0-1 0,0 1 0,0 0 1,0-1-1,-1 1 0,0-1 0,0 0 1,0 0-1,0 0 0,0 0 1,1-8-1,-1 2-125,-1 0 1,0 0 0,-1-15-1,0 16-1,-2-59-1713,-7-2-2134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48.11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62 17131,'0'0'2590,"18"-8"-1859,60-24 188,-69 28-797,0 0 0,1 1 0,-1 0 1,1 1-1,0 0 0,0 0 0,-1 1 0,1 0 1,0 1-1,0 0 0,15 2 0,-24-1-124,0-1-1,0 0 1,0 0-1,0 1 1,0-1 0,0 1-1,0-1 1,0 1-1,0-1 1,0 1-1,0-1 1,0 1-1,0 0 1,0 0-1,0-1 1,-1 1-1,1 0 1,1 2-1,-1-1-11,1 1-1,-1-1 0,0 1 1,0 0-1,0-1 0,-1 1 1,2 4-1,-1 5-48,-1 0 1,0 22-1,-1-32 62,-2 21 13,-1-1-1,-1 0 1,-1 0-1,-1-1 1,-13 30-1,-6 18 17,24-64-63,1 0 0,0 0 0,0 0 0,0 1 0,1-1 0,-1 9 0,2-14 31,-1 1 0,0-1 0,0 1-1,0 0 1,1-1 0,-1 1 0,0-1 0,1 1 0,-1 0 0,0-1-1,1 1 1,-1-1 0,1 1 0,-1-1 0,1 0 0,-1 1 0,1-1-1,-1 1 1,1-1 0,-1 0 0,2 1 0,18 7 3,-1 0 2,-14-4 11,0 0-1,-1 1 0,1-1 0,-1 1 0,0-1 1,0 1-1,-1 0 0,1 1 0,-1-1 0,0 1 1,-1-1-1,1 1 0,-1 0 0,0 0 1,1 11-1,1 5 53,-1 1 1,-1 43 0,-3-51-32,-1 0 0,0 0-1,-1 0 1,0 0 0,-1 0 0,-1-1 0,0 0 0,-1 1 0,-1-2 0,0 1 0,-1-1 0,-14 18 0,18-25-28,-1-1 1,0 1-1,0-1 0,0-1 1,0 1-1,-1-1 1,0 0-1,1 0 1,-9 3-1,10-4-69,-1-1 0,0-1 0,1 1 0,-1-1 1,0 0-1,0 0 0,0 0 0,0-1 0,0 1 0,0-1 0,0 0 0,0-1 1,-9-1-1,10 1-44,1-1-1,0 0 1,-1 1 0,1-1 0,0 0 0,0-1 0,0 1 0,0-1-1,0 1 1,1-1 0,-1 0 0,1 0 0,0 0 0,-1 0 0,2 0-1,-4-6 1,0 0-624,1-1 0,0 0 0,0 0-1,-3-18 1,5 12-471,0 0 0,1-28-1,1 31 7459,7 13-5632,6 1-166,0 0 0,0 1 0,18 5 0,7 1 564,107 24 2037,-106-26-2569,-16-2-236,0 0-1,43 14 1,-173-74-6865,44 20-535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4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 16435,'0'0'6921,"0"81"-6921,0-56-752,0-10-2944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2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145 0 16187,'0'0'3324,"0"25"-2472,0-11-831,0 38 3,-11 85 0,-96 438 1164,82-468-1051,24-82-109,1-23-111,0-5-144,0-18 43,1 1 1,6-25-1,23-149-2604,-15 98-1402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2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11 12658,'0'0'6787,"20"-2"-6224,5 0-396,91-4 497,-107 6-618,-1 1 0,0 0 0,1 0 0,-1 0 0,0 1 0,0 1 1,0 0-1,0 0 0,11 6 0,-8-3-8,0 1-1,-1 1 1,1 0 0,-2 0 0,14 15-1,3 8 5,-2 1 0,39 69-1,-48-76-23,55 95-15,112 180 72,-172-287-73,-8-10-1,1 0 1,-1-1 0,0 1 0,0 0 0,0 1 0,0-1 0,0 0 0,-1 0 0,1 1-1,0 3 1,-10-16 240,-7-13-245,-10-16-359,-29-57 0,14 1-5226,-30-107 1,61 172 4639,6 19 658,-16-41-682,17 46 890,0 1-1,0 0 0,-1-1 1,0 1-1,0 0 1,0 0-1,0 1 0,-7-6 1,-6-2-889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2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74 178 15659,'0'0'4986,"16"-15"-4936,105-92 163,-119 106-209,5-6 1,1 1 1,0 0 0,0 0-1,0 1 1,1 0 0,-1 0-1,1 1 1,16-5 0,-25 9-10,1 0 0,-1-1 0,1 1 1,0 0-1,-1 0 0,1 0 1,0 0-1,-1 0 0,1 0 0,0 0 1,0 0-1,-1 0 0,1 0 0,0 0 1,-1 0-1,1 0 0,0 1 0,-1-1 1,1 0-1,-1 0 0,1 1 0,0-1 1,-1 0-1,1 1 0,-1-1 0,1 1 1,-1-1-1,1 1 0,-1-1 1,1 1-1,-1-1 0,0 1 0,1-1 1,-1 1-1,0 0 0,1-1 0,-1 2 1,1 2-11,0-1 1,-1 1-1,0 0 1,0 0-1,0-1 0,-1 5 1,1-1 22,-2 12 0,-1 0 1,-1-1-1,0 1 1,-1-1 0,-15 33-1,-50 87 27,54-109-39,6-11 6,-47 87 113,-77 104 0,159-228-247,94-102 166,-84 88-36,6-7 1,2 1 0,72-49 0,-83 71-68,-30 16 41,0 0 0,0 0 0,1 1 0,-1-1 0,0 1 0,1-1 0,-1 1 0,0 0 0,1 0 0,-1 0 0,5 1 0,-6-1 20,-1 1 1,1-1 0,0 1 0,-1-1-1,1 1 1,-1-1 0,1 1-1,-1-1 1,1 1 0,-1 0 0,0-1-1,1 1 1,-1 0 0,0-1 0,1 1-1,-1 0 1,0-1 0,0 1 0,0 0-1,1 0 1,-1-1 0,0 1-1,0 0 1,0 0 0,0-1 0,0 1-1,-1 0 1,1 0 0,0-1 0,0 2-1,-1 3 2,1-4 5,1 9 37,-1 0 0,-1 1-1,1-1 1,-2 0 0,1 1 0,-2-1 0,1 0 0,-6 13 0,-6 6-5,-1 0 1,-1 0-1,-2-2 1,-25 33-1,38-55-29,0 1-1,0-1 1,-8 6-1,12-9-7,0-1 0,-1 0 0,1 0-1,-1-1 1,1 1 0,-1 0 0,0 0 0,1-1-1,-1 1 1,0-1 0,1 1 0,-1-1-1,0 0 1,0 0 0,1 0 0,-1 0 0,-2 0-1,3 0-17,0 0 0,0-1 0,1 1-1,-1 0 1,0-1 0,1 1 0,-1 0-1,1-1 1,-1 1 0,0 0 0,1-1-1,-1 1 1,1-1 0,-1 1 0,1-1 0,-1 0-1,1 1 1,-1-1 0,1 1 0,-1-2-1,-6-15-691,2 1-1,-1-1 0,2 0 0,-4-26 0,3 18-124,-10-72-1716,12 30 8045,3 66-5449,0 1 1,0-1 0,0 1-1,0-1 1,0 1 0,0-1-1,1 1 1,-1-1 0,0 1-1,0 0 1,0-1 0,0 1-1,1-1 1,-1 1 0,0-1-1,0 1 1,1 0 0,-1-1-1,0 1 1,0 0 0,1-1-1,-1 1 1,1 0 0,-1-1-1,0 1 1,1 0 0,2-1 27,-1 0 0,1 0 0,0 1 0,-1 0 0,1-1 0,-1 1 0,6 0 0,-7 1-66,-1-1 0,1 0 0,0 0 0,0 1 0,0-1 0,-1 1 0,1-1-1,0 1 1,0-1 0,-1 1 0,1 0 0,-1-1 0,1 1 0,0 0 0,-1-1 0,1 1-1,-1 0 1,1-1 0,-1 1 0,0 0 0,1 0 0,-1 0 0,0 0 0,0-1 0,1 1-1,-1 0 1,0 1 0,1 1 4,4 15 14,-1 1 0,-1-1 0,3 34 1,-6 58 14,-1-52-24,1-51-4,0 3 1,0 0-1,0-1 0,-1 1 0,0-1 1,-1 1-1,-3 12 0,3-12 34,2-9-39,0-1-1,0 1 1,-1-1-1,1 1 1,0-1 0,0 0-1,0 1 1,0-1-1,0 1 1,0-1-1,1 1 1,-1-1 0,0 0-1,0 1 1,0-1-1,0 1 1,0-1-1,1 0 1,-1 1-1,0-1 1,0 0 0,1 1-1,-1-1 1,1 1-1,22 0-17,-6 0 35,144 3 416,-118-4-330,-42 0-91,0 0 0,0 0 0,1 0 0,-1 0 0,0 1 0,0-1 0,0 0 0,0 1 1,0-1-1,0 1 0,0-1 0,0 1 0,0-1 0,0 1 0,0 0 0,0 0 0,0-1 0,0 1 0,0 1 0,0-1-10,-1 0 0,0 0 0,1 0 0,-1 0-1,0 0 1,0 0 0,0 0 0,0 0 0,0 0 0,0 0-1,0 0 1,0 0 0,0-1 0,0 1 0,0 0 0,0 0-1,-1 0 1,1 0 0,-1 0 0,1 0 0,0 0 0,-1 0-1,1 0 1,-1-1 0,0 1 0,1 0 0,-1 0 0,0-1-1,1 1 1,-3 1 0,-11 11-352,-18 13 1,-6 1-3093,-9 5-7452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28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43 0 1592,'0'0'21012,"0"11"-20673,1 6-304,-1 12-95,-3 37 1,-15 28-277,11-61 220,1 1 1,-4 60-1,10-93 113,0-1 1,0 1-1,0 0 1,0 0-1,0 0 1,0 0-1,0 0 1,1-1-1,-1 1 0,0 0 1,0 0-1,1 0 1,-1-1-1,0 1 1,1 0-1,-1 0 1,1-1-1,-1 1 0,1 0 1,-1-1-1,1 1 1,0-1-1,-1 1 1,1 0-1,0-1 1,-1 1-1,1-1 0,0 0 1,1 1-1,1 0-2,0-1-1,-1 1 0,1-1 1,0 0-1,0 0 1,6-1-1,-3 1 14,1-1 10,0 0-1,0 0 1,0-1 0,-1 0 0,1 0-1,-1-1 1,1 1 0,10-7-1,1-3 155,26-22 0,-22 17-44,137-117 689,-69 57-689,-89 76-119,13-10-358,-24 29-309,10-17 651,-27 38-1668,-13 10-3726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2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0 17763,'0'0'3286,"3"23"-3442,-1-7 150,4 39 60,-1 57 0,-5 229 178,0-429-1895,1-86-6173,3 92-3268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3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1 204 8553,'141'-104'4689,"-133"99"-4098,0 0 0,-1-1 0,0 0 0,11-13 0,-8 8 223,4-2 433,20-14-1,-32 25-1220,1 1 1,-1 0-1,1 1 0,-1-1 1,1 0-1,-1 1 0,1-1 1,0 1-1,-1 0 0,1 0 1,4 0-1,0 1 18,-6-1-43,0 0 0,-1 0 1,1 1-1,0-1 0,0 0 0,-1 1 1,1-1-1,0 1 0,-1-1 0,1 1 1,0 0-1,-1-1 0,1 1 0,-1-1 0,1 1 1,-1 0-1,1-1 0,-1 1 0,1 0 1,-1 0-1,0 0 0,1-1 0,-1 1 0,0 1 1,7 25 81,-6-22-45,3 19 32,-2 1-1,-1-1 1,-2 28-1,1-11 25,0-37-84,-7 415 635,5-390-641,-5 31 0,6-58-17,-3 12 41,1-12-74,-3-8-138,-5-15-1673,1 0-1,-8-28 1,1-14-4918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3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60 330 1384,'0'0'19068,"-5"20"-18605,-14 68-466,-10 40-49,27-121-113,1 0-1,0 0 1,-1 12 0,2-19 147,0 0 0,0 0 0,0 0 0,0 0 0,0 1 0,0-1 0,0 0 0,0 0 0,0 0 0,0 0 0,0 0 0,0 0 0,0 0 0,0 0 0,0 0 0,0 0 0,0 0 0,0 1 0,0-1 0,0 0 0,0 0 0,0 0 0,0 0 0,0 0 0,0 0 0,0 0 0,0 0 0,0 0 0,0 0 0,0 0 0,0 0 0,1 0 0,-1 0 0,0 0 0,0 0 0,0 1 0,0-1 0,0 0 0,0 0 0,0 0 0,0 0 0,0 0 0,0 0 0,0 0 0,0 0 0,1 0 0,-1 0 0,0 0 0,0 0 0,0 0 0,0 0 0,0 0 0,0 0 0,0 0 0,0-1 0,0 1 0,0 0 0,0 0 0,1 0 0,-1 0 0,0 0 0,0 0 0,6-5-385,61-70-35,122-129 1838,-148 165-806,2 1 0,89-60 1,-121 91-492,-1 0 1,18-15-1,-27 21-35,-1-1 55,0 1-126,0 0-1,0 1 0,0-1 1,0 0-1,0 1 0,-1-1 1,1 0-1,0 1 0,0-1 1,0 0-1,-1 0 0,1 1 1,0-1-1,-1 1 0,1-1 1,-1 0-1,1 1 0,-1-1 1,-53-61-2811,27 27-904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3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4 0 15387,'0'0'4006,"-1"24"-3930,-1 77-54,1-91 1,2 1 0,-1-1 0,2 0 0,-1 0 0,7 19 0,-5-22 35,0 0 1,0 0-1,1 0 1,0 0-1,10 10 1,-11-12-23,1-1 0,0 0 0,0 0 0,0 0 0,0 0 0,1-1 0,-1 0-1,1 0 1,10 5 0,-9-6 34,1 0 0,1 0 0,-1 0-1,0-1 1,0 0 0,1-1 0,8 1-1,-9-2-8,0 0 1,0 0-1,-1 0 0,1-1 0,0 0 0,-1 0 0,1-1 0,-1 0 0,12-6 0,3-5 170,26-21-1,-40 30-178,-7 5-54,0-1-1,1 1 1,-1-1-1,1 1 1,-1 0-1,1-1 1,-1 1-1,1 0 1,-1 0-1,1-1 1,-1 1-1,1 0 1,-1 0-1,1 0 1,-1 0-1,1 0 1,-1-1-1,2 1 1,-2 1-12,0-1 1,0 0-1,0 0 1,1 0-1,-1 1 1,0-1-1,0 0 1,0 0-1,0 1 1,0-1-1,0 0 1,1 0-1,-1 1 0,0-1 1,0 0-1,0 0 1,0 1-1,0-1 1,0 0-1,0 0 1,0 1-1,0-1 1,0 0-1,0 0 1,0 1-1,-1-1 0,-7 22-1105,-15 12-1031</inkml:trace>
  <inkml:trace contextRef="#ctx0" brushRef="#br0" timeOffset="1">95 674 17147,'0'0'4273,"119"-40"-3817,-82 20-208,-5-11-104,-5 6-144,-16 10-632,-6 5-1520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3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0 17395,'0'0'3669,"5"25"-3562,1 8-86,20 122 2,-23-123-1,11 63 27,-11-81-44,1-1 0,0 0 0,0 0 0,1-1 0,8 13 0,-11-21 14,1 0 0,0 0 0,-1 0-1,1-1 1,1 0 0,-1 1 0,0-1 0,1 0 0,0-1 0,-1 1 0,1-1-1,6 3 1,-3-2 110,0 0 0,0-1 0,0 0-1,0-1 1,1 1 0,-1-1 0,9 0 0,-3-1 127,1-1 0,-1 0 1,0-1-1,0-1 0,0 1 0,0-2 1,-1 0-1,16-7 0,-3-2-18,-1 0-1,0-2 0,-1-1 1,0-1-1,32-32 0,-49 44-258,-1-1 1,0 0-1,-1-1 0,0 1 0,0-1 0,0 0 0,-1 0 0,0 0 0,0 0 1,0 0-1,1-11 0,-2 7-329,-1 1 0,0-1 0,0 0 0,-1 0 0,0 1-1,-1-1 1,-4-18 0,2 18-927,-1 0 0,0 1 0,-7-14 0,10 23 1141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48.97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276 5 12898,'0'0'5487,"8"-1"-4525,43-3 926,-51 28-1527,0-20-336,0 0 1,-1-1-1,0 1 1,0 0-1,0-1 0,0 1 1,0-1-1,-1 0 1,-3 6-1,-22 30 87,8-12-45,-195 257-119,202-268 14,-36 39 10,46-52-179,11-7-1666,4-5 680,-2-1 1,19-18 0,-9 0-4524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0.97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9 9826,'0'-8'10227,"5"142"-10355,-5-59 148,0-75-89,0 0 0,1 1 0,-1-1-1,0 0 1,0 0 0,0 0 0,0 0-1,0 0 1,0 1 0,0-1 0,1 0 0,-1 0-1,0 0 1,0 0 0,0 0 0,0 0-1,1 0 1,-1 1 0,0-1 0,0 0-1,0 0 1,1 0 0,-1 0 0,0 0-1,0 0 1,0 0 0,0 0 0,1 0 0,-1 0-1,0 0 1,0 0 0,0 0 0,1 0-1,-1 0 1,0-1 0,0 1 0,0 0-1,0 0 1,1 0 0,-1 0 0,0 0-1,0 0 1,0 0 0,0 0 0,1-1 0,7-5-3501,-2-8-1692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0.98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0 14107,'0'0'2707,"2"10"-2630,5 32-37,-2-25-25,1-13 17,0 1-23,-2 4-9,-1 0 0,1 0 0,1 11 0,1 3 7,-3-11-6,-1 0 0,0 0 0,-1 0 0,-1 22 0,-1-17 15,4 26 0,40 372 2046,-21 346-423,-22-754-1623,-1-11-9,-1-20-49,-1 2-80,-7-50-1360,0-12-2784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0.98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77 3120,'0'0'14431,"14"0"-13894,48-2-199,-55 1-299,0 0 0,0 0 0,-1 0 0,1-1 0,0 0 0,-1-1 0,0 0 0,10-5 1,6-3 125,67-24 145,-85 33-298,0 1-1,1 0 1,-1 0-1,0 0 1,1 1-1,-1 0 0,6 0 1,-6 0 7,-4 0-11,1 0-1,-1 0 1,0 0 0,1 0 0,-1 0-1,0 0 1,0 1 0,1-1-1,-1 0 1,0 0 0,1 0-1,-1 1 1,0-1 0,0 0 0,1 0-1,-1 1 1,0-1 0,0 0-1,0 1 1,1-1 0,-1 0-1,0 0 1,0 1 0,0-1 0,0 0-1,0 1 1,0-1 0,0 0-1,0 1 1,1-1 0,-1 1-1,-1 0 1,1 15 284,0-10-149,0 34 259,-2 98 141,0-109-497,-1 0 0,-11 47 0,13-74-42,0 1-1,1 0 1,-1-1 0,0 1-1,0 0 1,-1-1-1,1 0 1,0 1 0,-1-1-1,-3 4 1,4-6-244,0 0 0,0 1 0,0-1 0,0 0 1,0 0-1,0 0 0,0 0 0,0 0 0,0 0 0,0 0 0,0-1 0,0 1 1,0 0-1,1-1 0,-1 1 0,0 0 0,0-1 0,0 1 0,0-1 0,0 1 1,0-1-1,-1-1 0,-13-12-7642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0.98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76 18724,'0'0'2365,"20"-6"-2331,65-20 102,-25 3-59,-52 20-109,0-1 0,0 1 0,0 0 0,1 1 1,0 0-1,-1 1 0,1-1 0,10 1 0,-19 1 27,0 0-1,0 0 0,0 0 0,0 0 0,0 0 0,1 0 1,-1 0-1,0 0 0,0 0 0,0 1 0,0-1 0,0 0 1,0 0-1,0 0 0,1 0 0,-1 0 0,0 0 0,0 0 1,0 0-1,0 0 0,0 1 0,0-1 0,0 0 0,0 0 1,0 0-1,0 0 0,0 0 0,0 0 0,0 0 0,0 1 1,0-1-1,0 0 0,0 0 0,0 0 0,0 0 0,0 0 1,0 1-1,0-1 0,0 0 0,0 0 0,0 0 0,0 0 1,0 0-1,0 0 0,0 0 0,0 1 0,0-1 1,0 0-1,0 0 0,-1 0 0,1 9-17,-1-1 1,0 1-1,-1-1 0,0 1 1,0-1-1,0 0 0,-1 0 1,-5 9-1,-39 64-84,9-19 23,22-32 28,15-28 23,5-2-38,-1 0 90,19 0 262,0 0 0,0-1 0,0-1 1,0-1-1,0-1 0,22-7 0,-11-5-359,-24 12-549,-1 0 0,1 0-1,12-3 1,1 2-3575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1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0 219 11690,'0'0'3385,"6"0"-3204,-1-1 33,-1 1-1,1 0 0,0-1 0,0 0 1,0 0-1,0-1 0,-1 1 0,1-1 0,-1 0 1,1 0-1,7-6 0,97-75 3357,-43 31-2886,-11 6-574,-55 45-129,0 1 1,0 0 0,-1-1 0,1 1-1,0 0 1,0-1 0,0 1-1,-1 0 1,1-1 0,0 1 0,-1 0-1,1 0 1,0-1 0,0 1-1,-1 0 1,1 0 0,0 0 0,-1-1-1,1 1 1,0 0 0,-1 0 0,1 0-1,-1 0 1,-18-5-1882,-2 0-4786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1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 14163,'0'0'3392,"10"0"-3345,50 0 339,-60 6-196,0 892 2660,0-895-2821,1-20-115,0-1 0,-2-20 0,0-9-622,1-62-1721,0 30-2133,0-3-5514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1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59 330 9514,'0'0'3689,"-7"21"-2430,-3 5-1111,1-1-67,1 1 0,0 0 0,-3 27 0,8-31 113,0 41 1,3-63-194,0 1-1,0-1 1,0 0-1,0 1 1,0-1-1,0 0 1,0 1-1,1-1 1,-1 0-1,0 0 1,0 1-1,0-1 1,0 0-1,0 0 1,1 1-1,-1-1 1,0 0-1,0 0 1,0 1 0,1-1-1,-1 0 1,0 0-1,0 0 1,1 0-1,-1 0 1,0 1-1,1-1 1,-1 0-1,0 0 1,0 0-1,1 0 1,-1 0-1,0 0 1,1 0-1,-1 0 1,12-1 24,-10 1-8,-1 0 4,1 0 0,-1-1 0,1 1 0,-1-1 0,0 1 0,1-1 1,-1 1-1,1-1 0,-1 0 0,0 0 0,0 0 0,2-1 0,6-7 104,0 1 0,-1-2-1,0 1 1,-1-1 0,10-15 0,29-63 81,-11 19-153,0 5-49,49-81 47,-67 120-37,1 0-1,1 1 1,32-31-1,-49 52 72,1 1 1,-1 0-1,1 0 1,0 0-1,0 0 0,0 1 1,0-1-1,0 1 1,1 0-1,-1 0 0,0 0 1,0 0-1,1 0 1,-1 1-1,1-1 0,-1 1 1,1 0-1,4 1 1,29 4 191,-37-5-246,1 0 0,0 0 0,0 0 0,-1 0-1,1 0 1,0 0 0,-1 0 0,1 0 0,0 1 0,0-1 0,-1 0 0,1 0 0,-1 1-1,1-1 1,0 0 0,-1 1 0,1-1 0,-1 1 0,1-1 0,0 1 0,-1-1 0,0 1 0,1-1-1,0 2 1,0-1-3,0 0-1,0 1 1,1-1-1,-1 0 1,1 0 0,-1 1-1,1-1 1,-1 0-1,4 1 1,-4-1-25,0 0 1,0 1-1,0-1 1,0 0-1,0 1 1,0-1-1,-1 1 0,1-1 1,-1 1-1,1-1 1,-1 1-1,1-1 1,-1 1-1,0 0 1,1-1-1,-1 1 1,0 2-1,0 2 32,5 41 323,-4 90 0,-2-70-291,1-55-51,1-9-12,-1 0 0,0 0 0,0 0 0,0 0 0,0 0 0,0 0 0,-2 5 0,2-8-3,0 0 1,0 0 0,0 0 0,-1 1 0,1-1-1,0 0 1,0 0 0,0 0 0,0 0-1,0 0 1,-1 0 0,1 0 0,0 0 0,0 0-1,0 0 1,0 0 0,-1 0 0,1 0-1,0 0 1,0 0 0,0 0 0,0 0 0,-1 0-1,1 0 1,0 0 0,0 0 0,0 0-1,0 0 1,-1 0 0,1 0 0,0 0 0,0 0-1,-1-1-14,0 1 0,0 0 0,0-1 0,0 1 0,1-1 0,-1 0 0,0 1 0,0-1 0,1 1 0,-1-1 0,0 0 0,1 0-1,-1 1 1,0-2 0,-8-14-1206,-13-32-1,16 36 569,-14-33-2201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1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21 0 14683,'0'0'4789,"10"3"-5006,-4-2 137,-2 0 31,0 0 0,0 0 0,0 0 0,0 0-1,4 3 1,-6-3 16,-1-1 0,0 1 0,1 0 0,-1 0 0,0 0 0,0 0 0,0 0 0,0 0 0,0 0-1,0 1 1,0-1 0,0 0 0,-1 0 0,1 1 0,0-1 0,-1 1 0,1-1 0,-1 0 0,1 1 0,-1-1 0,1 3-1,0 8-43,0 0-1,-1 0 0,0 0 0,0 0 0,-1 0 0,-1 1 0,0-2 0,-1 1 0,0 0 0,-9 20 0,-47 97 505,56-123 8,1-9-57,3-11-247,15-84-680,2-7-3376,-16 53-2146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1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38 0 12858,'-7'11'648,"4"-9"-500,1 1-1,0 0 1,1 0-1,-1 0 1,0 0-1,1 0 1,0 0-1,-1 0 1,1 0-1,1 0 1,-1 1-1,0-1 1,1 0-1,-1 7 1,1 113 288,-10 432 1685,10-524-1842,2-20-235,-2-11-44,0 0 0,0 0 1,0 0-1,0 1 0,0-1 0,0 0 0,1 0 1,-1 0-1,0 0 0,0 0 0,0 0 1,0 0-1,1 0 0,-1 1 0,0-1 1,0 0-1,0 0 0,1 0 0,-1 0 1,0 0-1,0 0 0,0 0 0,1 0 1,-1 0-1,0 0 0,0 0 0,0 0 1,0 0-1,1-1 0,1 0 1,0 0 1,0 0-1,0-1 0,0 1 0,-1-1 1,1 1-1,2-3 0,12-15 68,0 0-1,15-26 0,26-50 46,-19 30-128,8-9-48,78-98-1,-114 165 836,-8 8-173,-5 5-184,-4 2-366,0 0 0,0 0 0,-1-1-1,0 0 1,0 0 0,-1-1 0,0 0 0,-9 5-1,-1-4-357,1-2-1,-1 0 1,0 0-1,-24 1 0,15-2-231,16-1 511,0 0-1,0 1 0,-16 7 0,12-4 344,15-7-220,-1 1 1,1-1-1,-1 1 0,1 0 0,-1-1 1,1 1-1,-1 0 0,1 0 0,0 0 1,0 0-1,-1 0 0,1 0 0,0 0 0,-1 2 1,2-3-87,0 1-1,0-1 1,0 0 0,0 0 0,0 0 0,0 0 0,0 0 0,0 1 0,1-1 0,-1 0 0,0 0 0,0 0 0,0 0-1,0 0 1,0 0 0,0 0 0,1 0 0,-1 0 0,0 1 0,0-1 0,0 0 0,0 0 0,1 0 0,-1 0 0,0 0-1,0 0 1,0 0 0,0 0 0,1 0 0,-1 0 0,0 0 0,0 0 0,0 0 0,0-1 0,0 1 0,1 0-1,-1 0 1,0 0 0,2 0 13,29 0-55,-3-1 46,28 3-1,-47-1-7,0 1 0,-1-1-1,1 1 1,-1 1 0,0 0-1,0 0 1,14 7 0,-12-4 30,1 1 0,-1 0 0,13 12 0,-15-13 112,-1 0 1,1-1 0,1 1-1,-1-2 1,1 1 0,-1-1 0,1-1-1,19 6 1,-4-4 188,1 0 1,34 2-1,57-5 37,-74-2-328,-14-1-67,-1 0 1,1-2-1,48-12 1,-31 2-755,58-25 1,-25 2-1994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1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102 102 16915,'0'0'3892,"19"-12"-3690,61-39-46,-65 41-121,-9 6-48,1-1 0,0 1-1,-1 0 1,1 1-1,9-4 1,-8 6-242,-7 8-32,-1-5 257,-2 17-96,0 1 0,-2-1 0,0 1 0,-1-1 0,-10 21 0,4-6-571,-7 15-616,11-30 293,-10 36 0,17-55 1021,0 1 0,-1 0 0,1-1 0,0 1 0,0-1 0,0 1 1,0 0-1,0-1 0,0 1 0,0 0 0,0-1 0,0 1 0,0 0 0,0-1 1,0 1-1,0-1 0,1 1 0,-1 0 0,0-1 0,0 1 0,1 0 0,3 0 176,15 4 1000,-11-3-771,-1 1-1,1-1 0,-1 1 1,12 6-1,-16-7-367,0 0-1,-1 0 1,1 0-1,-1 1 1,0-1-1,0 0 1,0 1 0,0-1-1,0 1 1,0 0-1,-1 0 1,1 0-1,-1 0 1,0 0-1,2 4 1,-1 5-11,0 0 1,0-1-1,-1 1 1,-1 0-1,0 0 0,0 0 1,-1-1-1,-1 1 1,0 0-1,0-1 1,-1 1-1,-1-1 0,0 0 1,0 0-1,-13 21 1,9-17-9,-2-1 0,1 0 0,-2 0 0,-18 18 0,25-28-71,-1 0 1,0 0 0,0 0-1,0 0 1,0-1 0,-1 0 0,1 0-1,-1-1 1,0 1 0,0-1 0,0-1-1,0 1 1,0-1 0,0 0-1,-11 0 1,14-1-16,1 0-1,0 0 0,-1 0 1,1 0-1,-1-1 0,1 1 1,-1-1-1,1 0 0,0 1 1,-1-1-1,1 0 0,0-1 1,0 1-1,0 0 1,0-1-1,0 1 0,-3-4 1,0 0-23,1-1 0,1 1 0,-1-1 0,1 0 0,-4-9 0,2 3 69,1 0 0,0 0-1,1 0 1,0 0 0,-1-15-1,0-62 128,4 88-95,0 0 1,0 0-1,0 0 1,1 0-1,-1 1 1,0-1-1,0 0 1,0 0-1,1 0 1,-1 0 0,0 1-1,1-1 1,-1 0-1,1 0 1,-1 1-1,1-1 1,-1 0-1,1 1 1,0-1-1,-1 1 1,1-1-1,0 0 1,-1 1 0,1-1-1,0 1 1,1-1-1,1 0 120,1 0 0,-1 0-1,1 0 1,0 1 0,4-1 0,6-1 415,-7 0-379,6-1-74,-1 0 0,0-1 0,-1 0 0,1-1 0,-1 0 0,0 0 0,12-9 0,-19 10-83,0 0 2,14-3 12,-18 7-25,0 0 0,0 0 0,0 0 1,1 0-1,-1 0 0,0 0 0,0 0 0,0 0 0,0 0 0,0 0 0,1 0 0,-1 0 0,0 0 0,0 0 0,0 0 0,0 1 0,0-1 0,0 0 0,1 0 0,-1 0 0,0 0 0,0 0 0,0 0 1,0 0-1,0 1 0,0-1 0,0 0 0,0 0 0,0 0 0,0 0 0,0 0 0,0 1 0,0-1 0,0 0 0,0 0 0,0 0 0,0 0 0,0 0 0,0 1 0,0-1 0,0 0 0,0 0 0,0 0 0,0 0 1,0 0-1,0 1 0,0-1 0,0 0 0,0 0 0,0 0 0,0 0 0,0 3-8,0 8 0,0 0 7,0 0-1,-3 20 1,-3-3-235,-2 1 1,-1-1-1,-1-1 1,-1 0-1,-1 0 1,-1-1-1,-2 0 1,-1-2-1,-32 40 1,40-56 486,7-7-89,-1 0-1,1 0 1,-1 0-1,1 0 1,0 0-1,-1 1 1,1-1-1,0 1 1,0-1-1,0 1 1,0-1-1,0 1 1,1-1-1,-1 1 0,-1 2 1,3-3-156,-1-1 0,0 0 0,0 0 0,0 1 0,0-1 0,0 0 0,0 0 0,1 1 0,-1-1 0,0 0 0,0 0 0,0 0 0,0 0 0,1 1 0,-1-1 0,0 0 0,0 0 0,1 0 0,-1 0 0,0 0 0,0 0 0,1 1 0,-1-1 0,0 0 0,0 0 0,1 0 0,-1 0 0,0 0 0,0 0 0,1 0 0,12 0-23,-5 0 25,12 3 90,0-2-1,0 0 1,-1-1-1,1-1 1,0-1-1,0-1 1,-1-1-1,1-1 1,32-12-1,28-13 91,-80 30-194,1-1 0,0 1 0,0 0-1,-1-1 1,1 1 0,0-1 0,-1 1 0,1-1 0,-1 1 0,1-1-1,-1 1 1,1-1 0,-1 0 0,1 1 0,-1-1 0,1 0 0,-1 1-1,0-1 1,0 0 0,1 0 0,-1 1 0,0-1 0,0 0 0,0-1 0,1-19-378,-2 14 157,1-27-2061,0-9-3185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50.13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163 1 720,'0'0'15162,"-5"15"-14326,2-1-649,-1 2 33,0-1 0,-2 1 0,0-1-1,-10 20 1,-55 112 258,66-137-465,4-9-11,0 0-1,0 1 1,0-1 0,0 0 0,1 1-1,-1-1 1,1 1 0,-1-1-1,1 1 1,-1-1 0,1 1 0,0 0-1,-1 2 1,1-3 126,22-1 1008,-18 0-1070,0-1 1,0 1-1,0-1 1,-1 0-1,1 0 1,0-1-1,0 1 1,5-3-1,30-20 391,-22 12-223,-17 13-231,0-1 1,0 0-1,0 0 0,0 0 1,0 0-1,0 0 0,0 0 1,0 1-1,0-1 0,0 0 1,0 0-1,0 0 0,0 0 1,0 0-1,0 0 0,0 1 1,0-1-1,0 0 0,0 0 1,0 0-1,0 0 0,0 0 1,0 0-1,0 0 0,0 1 1,0-1-1,1 0 0,-1 0 1,0 0-1,0 0 0,0 0 1,0 0-1,0 0 0,0 0 1,0 0-1,1 0 0,-1 0 1,0 0-1,0 0 0,0 0 1,0 0-1,0 1 0,0-1 1,1 0-1,-1 0 0,0 0 1,0 0-1,0-1 0,0 1 1,0 0-1,0 0 0,1 0 1,-1 0-1,0 0 0,0 0 1,0 0-1,0 0 1,-7 17 110,4-11-90,-97 190-795,56-108 469,42-80 268,7-9 23,9-10 108,-12 10-64,90-88 1018,-14 12-475,-55 56-449,1 2 1,0 0 0,33-18-1,-44 31-255,-10 6-156,-3 1-68,0 1 290,0-1-1,0 1 1,-1-1-1,1 1 1,0 0-1,-1-1 1,1 1-1,-1-1 0,1 0 1,-1 1-1,0-1 1,0 1-1,1-1 1,-1 0-1,0 0 0,0 0 1,0 1-1,-1-1 1,1 0-1,0 0 1,0 0-1,-1 0 1,0 0-1,-2 1-178,1-1 1,0 0-1,-1 0 1,1 0-1,-1 0 1,1 0-1,-1-1 1,1 0-1,-5 1 1,7-1 629,1 13-10,5 73 989,-5-25-360,1 8-134,-12 108 0,5-135-574,6-41-291,0-1 0,0 1 0,-1-1 0,1 1-1,0-1 1,-1 0 0,1 1 0,0-1 0,-1 1 0,1-1 0,0 0 0,-1 1 0,1-1 0,0 0 0,-1 0 0,1 1 0,-1-1 0,1 0 0,-1 0 0,1 0 0,-1 1 0,1-1 0,-1 0 0,1 0 0,-1 0 0,1 0 0,-1 0-1,-16 0 277,12-1-259,3 1-91,-1 0 0,1-1 0,0 0 0,-1 1 0,1-1 0,0 0 0,-1 0-1,1 0 1,0 0 0,0-1 0,0 1 0,0-1 0,0 1 0,0-1 0,0 0 0,1 1 0,-1-1 0,0 0 0,1 0 0,0 0 0,-1-1 0,1 1 0,-1-3 0,-3-7-639,0 0 0,1 1-1,-4-15 1,8 23 462,-4-17-941,4 17 1194,0 0 1,-1 0-1,1 0 1,-1 0-1,0 1 1,0-1-1,0 0 1,0 0-1,0 0 1,0 1-1,-3-4 1,4 6 18,-1 0 1,1-1-1,0 1 1,0 0-1,0 0 1,-1 0-1,1 0 1,0-1-1,-1 1 1,1 0-1,0 0 1,0 0-1,-1 0 1,1 0-1,0 0 1,-1 0-1,1 0 1,0 0-1,-1 0 1,1 0-1,0 0 1,0 0-1,-1 0 1,1 0-1,0 0 0,-1 1 1,1-1-1,0 0 1,0 0-1,-1 0 1,1 0-1,0 0 1,0 1-1,-1-1 1,1 0-1,0 0 1,0 0-1,0 1 1,-1-1-1,1 0 1,0 0-1,0 1 1,-8 13 275,7-11-213,-46 120 3081,38-95-2349,6-19-1022,6-11-1648,6-13 70,5-9-2010,5-3-6660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18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0 18740,'0'0'3928,"6"127"-3712,-1-76-120,-5 5-24,6-1-72,-1-9-120,-5-16-552,0-50-9938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1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 16131,'0'0'3558,"5"3"-3450,0 0-67,-3-2-27,-1 0 0,1 0 0,0 1 0,-1-1 0,1 0 0,-1 1 1,1-1-1,-1 1 0,1-1 0,-1 1 0,0 0 0,0-1 0,0 1 0,1 3 0,14 28 46,-10-23-53,-1 0 1,-1 0-1,0 1 1,5 21 0,0 54 184,-7-68-158,-1 1 1,-2 30 0,0-13 90,1-14-6,-5 254 495,-2 255-68,8-326 299,-1-62-520,-2-132-515,-3-10-402,3-2 241,0 0 0,1 0-1,-1 0 1,1 0 0,-1 0 0,1-1-1,-3-2 1,-17-23-7568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2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46 14051,'0'0'10778,"134"-25"-10354,-96 14-280,-6 6-96,-10 0-48,-6 5-456,-11 0-600,-16 41-353,-10-1-335,-17 6-4713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2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0 243 15915,'0'0'6617,"119"-50"-6449,-60 9 192,5-4-15,-10 4-233,-1 0-112,-15 21-721,-17 15-871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2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75 127 19484,'0'0'2443,"-2"22"-2379,1-5-59,-18 148 10,-33 139-458,70-338-2188,10-18 2676,3 1 0,2 1 0,41-47 0,132-125 2809,-126 150-2312,-16 17-467,-62 53-324,-10 10-279,-67 76-5385,29-34-2792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2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32 14147,'0'0'7280,"2"27"-7302,0 5 9,5 132-262,-8-122-77,3 55-326,-2-89 660,2 0 0,-1 0 0,1-1 0,3 10 0,-4-16 27,-1-1 0,1 1 0,0 0 0,-1-1 0,1 1 0,0-1 0,0 1 0,-1-1-1,1 0 1,0 1 0,0-1 0,-1 0 0,1 1 0,0-1 0,0 0 0,0 0 0,0 0 0,0 0 0,-1 0-1,1 0 1,0 0 0,1 0 0,22-3 289,-18 1-255,0 0 0,0-1 1,-1 1-1,1-1 0,-1-1 0,1 1 0,7-8 1,33-34 52,-32 31-74,7-9 128,-1-1 0,0 0 0,-2-1 0,21-40 0,-15 17 199,31-87 0,-55 135-359,0 0 0,0-1 0,0 1 0,0 0 1,0 0-1,0 0 0,0 0 0,0-1 0,0 1 0,0 0 0,0 0 0,0 0 0,0-1 1,0 1-1,0 0 0,0 0 0,0 0 0,0 0 0,0-1 0,0 1 0,0 0 0,0 0 1,-1 0-1,1 0 0,0-1 0,0 1 0,0 0 0,0 0 0,0 0 0,0 0 0,-1 0 1,1 0-1,0-1 0,0 1 0,0 0 0,0 0 0,-1 0 0,1 0 0,0 0 0,0 0 1,0 0-1,-1 0 0,1 0 0,-11-1-871,4 1 376,-1-1 88,-4-1-285,0 1 1,1 0 0,-21 1 0,30 0 628,-1 1 0,1-1 0,-1 0 0,1 1 0,-1-1 0,1 1 0,0 0 0,-1 0 0,1 0 0,0 0 0,0 0 0,-1 1 0,1-1 0,0 1 0,0-1 0,1 1 0,-1 0 0,0 0-1,1-1 1,-1 1 0,1 0 0,-1 1 0,-1 2 0,0 5 222,0 0 1,1 0-1,0 1 0,1-1 0,0 1 0,1 11 0,0-19-47,0 0-1,0 0 0,1 0 1,-1 0-1,1 0 0,0 0 1,0 0-1,0-1 0,0 1 1,1 0-1,-1 0 0,4 3 1,-2-1 102,1-1 0,0 0 0,0 0 0,0 0 0,1 0 0,6 3 0,6 3 505,1-1 0,36 13 1,-47-19-616,66 23 787,36 14 216,-82-29-885,7 4 99,64 19 0,-89-33-178,-8-4 179,-9-9 297,2 3-646,-82-153-2128,65 117 380,-16-28-4431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2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0 10202,'0'0'12994,"27"41"-12617,-5-16 399,-1 5-56,1-4-168,-1-1-304,-5-10-248,-16-30-2056,-5-20-4794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0.98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 8145,'0'0'7765,"1"5"-4989,41 21 626,-30-17-3344,-1 0-1,0 1 1,-1 0-1,14 17 1,-21-22-202,-1 0 0,0 1-1,0-1 1,-1 0 0,1 0 0,-1 1 0,0-1-1,-1 1 1,1 0 0,-1-1 0,0 1 0,-1-1 0,1 1-1,-3 9 1,-6 6-3522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0.98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 16491,'0'0'2713,"48"20"-2609,-43-15-96,6 10 0,0 0 40,-11 46-48,0-10-400,0 5-4818</inkml:trace>
  <inkml:trace contextRef="#ctx0" brushRef="#br0" timeOffset="1">140 497 17435,'0'0'5761,"113"-207"-5761,-81 115-1856,0 6-10195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0.98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1 234 17555,'0'0'4921,"129"-26"-3840,-76 1-425,7-5-496,-1-1-56,-6-4-96,-10-1 8,-11 11-16,-5 10-352,-16 5-441,-22 20-311,-10 15-96,-22 16-4537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50.47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40 0 16595,'0'0'5831,"17"6"-4451,55 22 134,-68-27-1331,-1 1 1,1-1 0,0 1-1,-1 1 1,0-1 0,1 0 0,-1 1-1,0-1 1,3 4 0,-5-4-21,1 1 1,-1-1-1,0 1 0,1-1 1,-1 1-1,0-1 1,0 1-1,0 3 0,0-3-156,0 1-1,-1-1 1,0 0-1,1 1 1,-1-1-1,-1 0 1,1 1-1,0-1 1,-1 0-1,0 1 1,1-1-1,-1 0 1,-1 0-1,1 1 1,0-1-1,-1 0 1,1 0-1,-1-1 1,0 1-1,0 0 1,0-1-1,-4 4 1,-1 1-390,0-1 0,-1 0 0,1 0 0,-1-1 0,-1 0 0,-11 5 0,-24 9-2660,0 0-2279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0.98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295 0 7297,'0'0'11234,"0"28"-11124,0 198 605,-2-145-257,-27 159 0,-43 74 6,16-136-267,-24 47 29,70-200-203,-35 79-85,44-110-685,1-26-1436,0-12-2333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0.988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274 1 10970,'0'0'9070,"0"2"-8942,0 1-120,0 0-1,-1 0 1,1-1 0,-1 1 0,0 0-1,0-1 1,0 1 0,0-1-1,0 1 1,0-1 0,-1 0 0,1 1-1,-3 2 1,2-3-9,0 1 0,1 0 1,-1-1-1,0 1 0,-1 5 0,-4 7-14,-3 2-270,-16 19 0,-39 39-4915,23-27 2100,18-21 2060,11-14 1713,1 1 1,-13 20-1,22-29-287,0 0 0,0 1 0,1-1 0,0 1 0,0-1 0,0 1 0,0 0 0,1 0 0,0 0 0,0 0 0,1 7 0,0-9-199,1 1 1,0 0 0,0 0 0,1-1 0,0 1 0,0-1-1,0 1 1,0-1 0,0 0 0,1 0 0,0 0 0,0 0-1,0-1 1,0 1 0,1-1 0,4 5 0,35 34 650,-35-36-830,0 1 0,0 0-1,-1 0 1,6 9-1,-9-11-715,-1 0-1,0 0 0,0 0 0,4 11 0,-6-10-2876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0.98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0 218 15795,'0'0'2009,"18"-7"-1794,59-25 229,6 1 580,-56 22-624,47-23 1,22-13 31,-42 20-351,-40 18-64,0 2 0,0-1 0,0 2 0,0 0 0,1 0-1,-1 2 1,24-3 0,-36 6-10,-1-1 0,0 0 0,0 0 0,0 0 0,0 1 0,0-1 0,1 1 0,-1-1 0,0 1 0,0-1 0,0 1 0,0 0 0,0-1 0,0 1 0,-1 0 0,1 0 0,0 0 0,0-1 0,0 1 0,-1 0 0,1 0 0,0 0 0,-1 0 1,1 2-1,1 1 26,0 0 0,-1 1 1,1-1-1,0 9 1,0 0 34,-1 0 0,-1 0 1,0 0-1,-1 0 0,0 0 1,-1 0-1,0 0 0,-1-1 0,-1 1 1,0-1-1,-1 1 0,-9 16 1,-5 6-9,-1-1 1,-45 56-1,53-75-138,-1 0 0,0-1 1,0 0-1,-1-1 0,-23 16 0,34-28-20,1 1 1,-1-1-1,0 1 0,1-1 0,-1 0 0,0 0 0,0 0 0,0-1 1,0 1-1,-4 0 0,6-1-72,0 0 0,0 0-1,-1 0 1,1-1 0,0 1 0,0 0 0,-1 0 0,1-1-1,0 1 1,0-1 0,-1 1 0,1-1 0,0 0 0,0 1 0,0-1-1,0 0 1,0 0 0,0 1 0,0-1 0,0 0 0,1 0-1,-1 0 1,0 0 0,-1-3 0,-5-19-6579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0.99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1 119 10386,'0'0'4782,"0"0"-4742,0 0-1,0 0 0,0 0 1,0 0-1,1 0 0,-1 0 1,0 0-1,0 0 1,0 0-1,0 0 0,0 0 1,0 0-1,0 0 0,0 0 1,0 0-1,0 0 1,0 0-1,1 1 0,-1-1 1,0 0-1,0 0 0,0 0 1,0 0-1,0 0 1,0 0-1,0 0 0,0 0 1,0 0-1,0 0 0,0 0 1,0 1-1,0-1 1,0 0-1,0 0 0,0 0 1,0 0-1,0 0 0,0 0 1,0 0-1,0 0 1,0 0-1,0 1 0,0-1 1,0 0-1,0 0 0,0 0 1,0 0-1,0 0 1,0 0-1,0 0 0,7-4 527,0-1-1,0 1 1,10-11 0,2-1-89,71-55 90,-85 68-500,1-1-318,-6 14-59,-2-1 215,-1 1 0,0-1 0,-1 0 0,1 0 0,-10 14 0,-2 7-480,-30 59-1898,44-87 2356,0 3-142,1-1 134,2-3 527,1-1-196,0 0-1,0-1 1,0 0-1,0 1 0,0-1 1,0 0-1,0 0 1,-1-1-1,1 1 1,0 0-1,2-3 0,30-24 1324,-23 18-1151,44-45 376,-1 1-665,-49 49-210,-5 4 21,0 0-1,0 0 1,0 0 0,0 0 0,0 0-1,0 0 1,1 0 0,-1 1-1,0-1 1,0 0 0,1 1-1,-1-1 1,1 1 0,-1-1-1,2 1 1,-2 4-2675,-1 17-1265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0.99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124 0 5417,'0'0'7994,"0"6"-7380,12 111 2306,-2-41-2177,-5 14-68,-6 92 1,0-157-423,-1 0 1,-1 0 0,-2 0 0,-10 36 0,14-57-189,-1 1-1,0 0 1,-1-1-1,1 0 1,-1 1 0,-4 4-1,7-8-58,-1 0 0,1 0 0,-1 0 0,0-1 0,1 1 0,-1 0 0,0-1 0,0 1-1,1 0 1,-1-1 0,0 1 0,0-1 0,0 1 0,0-1 0,0 0 0,0 1 0,0-1 0,0 0-1,0 0 1,0 1 0,0-1 0,0 0 0,0 0 0,0 0 0,0 0 0,0-1 0,0 1 0,0 0 0,0 0-1,0 0 1,0-1 0,0 1 0,0-1 0,0 1 0,0-1 0,0 1 0,1-1 0,-2 0 0,-5-7-372,0-1 0,1 0 0,0 0 1,0 0-1,1 0 0,-5-13 1,-11-24-3951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0.99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0 132 8649,'0'0'11874,"0"17"-11154,1 54-435,-1-66-273,0 1 0,1-1 0,-1 0 0,1 1 0,0-1 0,0 0 0,1 1 0,0-1 0,-1 0 0,2 0 0,-1 0 0,1-1 0,3 7 0,-2-6 3,-3-3-21,0-1 1,0 0 0,0 0 0,0 0 0,0-1 0,0 1-1,0 0 1,0 0 0,0 0 0,1-1 0,-1 1-1,0-1 1,0 1 0,1-1 0,-1 1 0,1-1-1,-1 0 1,0 0 0,1 0 0,-1 0 0,0 0-1,1 0 1,-1 0 0,1 0 0,-1 0 0,3-1 0,0 0-55,0 0 0,0-1 0,1 0 0,-1 1 0,0-1 1,0 0-1,-1-1 0,6-3 0,16-16-450,39-45 0,1-1-130,-36 41 474,42-31-1,-61 51 217,0 0-1,0 1 1,1 0-1,0 1 0,0 0 1,0 1-1,1 0 1,18-3-1,-27 6 34,0 1 1,0 0-1,0 0 0,-1 0 1,1 0-1,0 0 0,0 0 1,0 1-1,3 0 1,-5 0-33,1-1 0,-1 1 0,0 0 0,0-1 0,0 1 0,0 0 0,0 0 0,0 0 1,0-1-1,0 1 0,0 0 0,0 0 0,0 1 0,-1-1 0,2 1 0,0 3 96,-1 0 0,1 0-1,-1 0 1,0 1-1,-1-1 1,1 0 0,-1 0-1,0 9 1,0-5-14,0-3-37,0 1-1,0-1 1,-1 0-1,-2 12 1,3-17-99,-1 1 0,1-1-1,-1 0 1,1 1 0,-1-1 0,0 0 0,0 1 0,0-1-1,0 0 1,0 0 0,0 0 0,0 0 0,0 0 0,0 0-1,0 0 1,0 0 0,-1 0 0,1 0 0,0-1 0,-1 1-1,1 0 1,-1-1 0,1 1 0,-4 0 0,-21 0-1465,4-1-2656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0.99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81 1 15155,'0'0'8533,"1"13"-8321,4 25-86,-2 75 1,-4-87-249,-1-1 0,-2 1-1,0 0 1,-11 35 0,6-37-360,0-1 0,-1 0 1,-13 22-1,20-41 345,3-3 115,0-1-1,0 1 0,0-1 1,-1 1-1,1-1 0,0 1 1,0-1-1,-1 1 0,1-1 1,0 0-1,-1 1 0,1-1 1,0 0-1,-1 1 1,1-1-1,-1 0 0,1 1 1,-1-1-1,1 0 0,-1 0 1,1 1-1,0-1 0,-1 0 1,0 0-1,0 0-254,2-6-37,-1 5 318,1 0 0,-1 0 0,1 0 0,-1 0 0,1 1 1,-1-1-1,1 0 0,0 0 0,0 0 0,-1 1 0,1-1 0,0 0 0,0 0 0,0 1 0,0-1 0,-1 1 0,1-1 0,0 1 0,0-1 0,0 1 0,0 0 0,0 0 0,0-1 0,1 1 0,-1 0 0,0 0 0,0 0 0,0 0 0,0 0 0,0 0 0,0 0 0,0 0 0,0 1 0,0-1 0,0 0 1,0 1-1,1-1 0,1 1 26,-1 0 0,0 0 0,1 1 0,-1-1 0,0 0 0,0 1 1,1-1-1,-1 1 0,0 0 0,-1-1 0,1 1 0,0 0 0,0 0 1,2 5-1,6 17 90,-1 0 0,0 1 0,-2 0 0,-1 0 0,4 40 0,-1 133 146,-9-198-269,0 0 0,0 1-1,0-1 1,0 0 0,0 1 0,0-1-1,0 0 1,0 1 0,0-1 0,0 0-1,0 1 1,0-1 0,0 0-1,0 1 1,0-1 0,0 0 0,-1 1-1,1-1 1,0 0 0,0 0-1,0 1 1,0-1 0,-1 0 0,1 0-1,0 1 1,0-1 0,-1 0-1,1 0 1,0 1 0,0-1 0,-1 0-1,1 0 1,0 0 0,-1 0-1,1 0 1,0 0 0,-1 1 0,1-1-1,0 0 1,-1 0 0,1 0 0,-1 0-32,0-1 0,0 1 0,0 0 0,0-1 0,0 1 1,0 0-1,1-1 0,-1 1 0,0-1 0,0 0 0,1 1 1,-1-1-1,-1-1 0,0-1-299,0 0-1,0-1 1,0 1 0,1-1 0,-1 1-1,0-5 1,2 8 334,-15-43-6130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0.99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0 138 17307,'0'0'985,"21"-11"-915,68-34-1,-77 39 113,1 1-1,-1 0 0,1 1 1,25-5-1,-5 2 10,105-32-36,-127 37-145,-1 0 0,1 1-1,0 0 1,-1 0 0,16 2 0,-3 0 127,-22-1-111,0 0 1,1 0-1,-1 0 1,0 1-1,0-1 0,1 1 1,-1-1-1,0 1 1,0-1-1,0 1 1,0 0-1,0-1 0,0 1 1,0 0-1,1 1 1,13 16 124,-10-11-73,1 0-59,0 1-1,8 14 1,-13-19 70,0 0 0,-1 0 0,1 0 0,-1 1 0,0-1 0,0 0 1,0 0-1,-1 5 0,0 5-52,1 20 50,6 132-42,9 19-51,28 467 941,-43-634-861,0 181 557,0-196-625,-1 0-1,1 0 0,0 0 1,-1 0-1,1-1 0,-1 1 1,0 0-1,1 0 0,-1 0 0,0-1 1,0 1-1,0 0 0,-1-1 1,1 1-1,0-1 0,0 1 1,-1-1-1,1 1 0,-1-1 1,0 0-1,1 0 0,-1 0 1,0 0-1,1 0 0,-5 1 1,3-1-32,-1 0 0,1-1 0,-1 1 1,1-1-1,-1 0 0,1 0 0,-1 0 1,1 0-1,-1-1 0,1 1 0,-1-1 1,1 0-1,-1 0 0,-5-3 0,0-1-143,0 0-1,1 0 1,0-1-1,0 0 1,-8-8 0,-39-45-2954,1-6-4985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0.99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0 14891,'0'0'7170,"12"13"-7102,37 41-40,-40-44 1,14 21 1,-9-12-19,-13-17-19,0 1 0,0 0 0,0-1 0,0 1 0,0 0 0,0-1 0,-1 1 0,1 0 0,-1 0 1,0-1-1,0 1 0,0 0 0,0 5 0,-1 1-302,-1 1 0,-3 15 1,-2-7-429,0 0-1,-17 29 1,20-40 734,5-6 85,-1-1 0,0 1 1,1-1-1,-1 0 0,1 1 0,-1-1 1,1 1-1,-1-1 0,0 0 0,1 0 1,-1 1-1,1-1 0,-1 0 0,1 0 1,0 0-1,-1 0 0,1 1 0,-1-1 0,1 0 1,-1 0-1,2 0 0,19 3 653,-17-2-650,3 0-1,-1-1-82,-1 1 0,1 0 0,-1 0 0,1 1 0,-1 0 0,7 3 0,-10-4-40,0 0 0,-1 1-1,1-1 1,-1 0 0,1 1 0,-1 0 0,1-1-1,-1 1 1,0 0 0,0-1 0,0 1 0,0 0-1,0 0 1,0 0 0,-1 0 0,1 0 0,-1 0 0,1 0-1,-1 0 1,0 4 0,1 2-21,0 0 0,-1 0-1,0 0 1,-1 0 0,0 0 0,0 0-1,-1 0 1,0 0 0,0 0 0,-6 12-1,2-7-12,-1 4 36,-1 0-1,-17 25 1,19-32 137,6-9-26,0-1 0,0 1 0,-1 0 1,1-1-1,0 1 0,-1-1 0,1 1 1,0 0-1,-1-1 0,1 1 0,-1-1 1,1 1-1,-1-1 0,1 1 0,-1-1 1,1 1-1,-1-1 0,1 0 0,-1 1 1,0-1-1,1 0 0,-1 0 0,0 1 1,0-1-1,3 5 870,-1-4-907,1 1 1,0-1-1,0 0 1,0 0-1,0-1 0,1 1 1,-1 0-1,0-1 0,0 1 1,0-1-1,4 0 1,2 1 100,-4 0-62,22 4 423,47 1 0,-66-5-500,0-1 1,-1-1-1,1 1 0,0-1 0,-1-1 1,1 1-1,-1-1 0,0 0 1,1 0-1,-1-1 0,0 0 0,9-5 1,-9 4-186,-1-1 0,0 1 0,0-1 0,0 0 1,-1-1-1,1 1 0,-1-1 0,-1 0 0,7-12 1,-9 15-246,0-1 0,0 0 0,-1 0 0,0 0 0,1-7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0.99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0 145 14507,'0'0'6592,"21"-5"-6408,-3 0-101,3 1 38,0-2 1,0 0-1,-1-2 1,30-14-1,-11 1 147,72-34 63,-84 42-1172,-91 41-4564,26-13-3528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51.36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234 0 15315,'0'0'6698,"4"13"-6255,0-2-342,-1-4-37,0 0 0,-1 1 0,0 0 0,0 0 0,0-1 0,-1 1 0,-1 0 0,1 0 0,-2 12 1,0-9-9,-1-2 0,-1 1 0,0 0 0,0 0 0,-7 12 0,-27 45 46,23-43-96,-16 21-21,-35 43 1,-21 28-18,86-116 18,0 1 0,0-1 0,-1 0 0,1 0 1,0 1-1,0-1 0,0 0 0,-1 1 0,1-1 0,0 0 0,0 1 0,0-1 0,0 0 0,0 1 1,0-1-1,0 0 0,0 1 0,0-1 0,0 0 0,0 1 0,0-1 0,0 0 0,0 1 1,0-1-1,0 0 0,0 1 0,0 0 0,9-1-142,14-10 133,65-30 334,-87 39-316,0 1 0,0-1 0,0 1 0,1-1 0,-1 1 0,0 0 0,0-1 0,1 1 0,-1 0 0,2 0 0,-3 0-11,1 0-1,-1 0 1,1 0-1,-1 0 1,0 1-1,1-1 1,-1 0-1,1 0 0,-1 0 1,0 1-1,1-1 1,-1 0-1,0 0 1,1 1-1,-1-1 1,0 0-1,0 0 1,1 1-1,-1-1 1,0 0-1,0 1 1,1 0-1,-1 2-28,1-1-1,-1 1 1,1 0-1,-1 0 1,0 0-1,0-1 1,0 1 0,-1 0-1,0 4 1,-3 9-101,-1-1 0,-1 1 0,0-1 0,-1 0 1,-1-1-1,-12 18 0,-5 13-239,24-43 256,11-4-246,-1-1 361,0 0 0,1 0 0,15-2 0,-23 5 20,0-1 1,0 1-1,0 0 1,0 0 0,1 0-1,-1 0 1,0 0-1,0 0 1,0 1-1,0-1 1,0 1 0,0-1-1,0 1 1,-1 0-1,1 0 1,0 0 0,0 0-1,0 0 1,-1 0-1,1 0 1,-1 1 0,1-1-1,-1 1 1,3 2-1,-1 1 58,-1 1-1,1 0 1,-1-1-1,-1 1 1,1 0-1,-1 0 1,0 0-1,0 7 1,0 53 377,-2-35-244,-1-8 86,0 0 0,-1 0 0,-2 0 0,-8 28 1,9-36-67,3-10 1648,2-8-1211,9-20-305,1 2-172,13-34 0,-5 9-283,78-217-2811,-24-5-2538,-52 179 365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0.99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242 3 3928,'0'0'16049,"0"-2"-15785,0 8 88,-1 19-187,0 0-1,-11 45 1,-19 50 0,16-69-26,-101 279 273,105-303-453,-20 33 0,21-44-114,9-16 142,1 0-1,0 1 1,0-1-1,-1 0 1,1 0-1,0 1 1,0-1 0,-1 0-1,1 0 1,0 1-1,-1-1 1,1 0-1,0 0 1,-1 0-1,1 0 1,0 1-1,-1-1 1,1 0-1,0 0 1,-1 0 0,0 0-1,1 0-5,0 0 1,-1-1-1,1 1 0,0 0 0,0 0 0,-1-1 1,1 1-1,0 0 0,0 0 0,0-1 1,-1 1-1,1 0 0,0-1 0,0 1 1,0 0-1,0-1 0,0 1 0,-1 0 1,1-1-1,0 1 0,0 0 0,0-1 1,-1-18-544,2-25-2372,3-10-3815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0.998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 17747,'0'0'4353,"113"86"-3521,-81-61-7,-5-9-353,-5-1-376,-6-5-96,-11 0-184,-5-5-352,-5 16-49,-17-6-175,-5 0-3257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0.99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0 4480,'0'0'18644,"81"132"-18388,-65-86-256,-5-6-16,-11-15-840,0-9-1424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31 18435,'0'0'3810,"15"-2"-3434,-6 1-312,25-3 161,35-9 0,-52 9-272,0 2 1,0-1 0,25 1-1,-41 2 21,0 0-1,-1 0 1,1 0-1,-1 0 0,1 0 1,0 0-1,-1 1 1,1-1-1,0 0 0,-1 0 1,1 0-1,-1 1 1,1-1-1,0 0 0,-1 1 1,1-1-1,-1 1 1,1-1-1,-1 0 0,1 1 1,-1-1-1,1 1 1,-1 0-1,0-1 0,1 1 1,-1-1-1,0 1 1,0-1-1,1 1 0,-1 0 1,0-1-1,0 2 0,1 2-7,-1-1 0,1 1-1,-1 0 1,-1 7-1,0 2-8,1 14 19,-1-10-38,3 33 1,-1-48 52,0 0 1,0 0-1,0 0 0,0 0 0,0 0 0,0 0 0,0 0 0,1 0 1,-1-1-1,1 1 0,-1-1 0,1 1 0,0-1 0,0 0 0,3 3 1,3 2 5,-1-2 60,-1 0 0,1 0-1,0-1 1,12 5 0,-12-6 19,-1 1-1,0-1 1,0 1 0,1 1 0,-2-1 0,11 8 0,-15-9-75,0-1 1,0 0-1,0 1 1,-1-1-1,1 1 0,0 0 1,-1-1-1,1 1 0,-1 0 1,1-1-1,-1 1 1,0 0-1,1-1 0,-1 1 1,0 0-1,0 0 0,-1 3 1,0-1-9,1 1-1,-1-1 1,0 1 0,-1-1 0,-2 8-1,1-7-49,0 1-1,0-1 0,-1 0 0,1-1 0,-1 1 1,0 0-1,-1-1 0,1 0 0,-1 0 0,0-1 1,1 1-1,-2-1 0,1 0 0,-8 4 1,3-4-486,0 1 0,0-1 0,0-1 0,0 0 1,-1 0-1,1-1 0,-16 0 0,-7-1-3799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0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 7841,'0'0'9951,"6"23"-9042,1 1-662,2 7 161,-2 0 0,7 63 0,-5 104 666,-2-18-725,3-30-279,-10-143-81,0-6 7,0-1-1,0 0 1,0 1-1,0-1 1,0 1-1,0-1 0,0 0 1,0 1-1,0-1 1,0 0-1,0 1 1,0-1-1,0 0 1,0 1-1,0-1 1,0 1-1,0-1 0,0 0 1,1 1-1,-1-1 1,0 0-1,0 1 1,0-1-1,1 0 1,-1 0-1,0 1 0,0-1 1,1 0-1,-1 0 1,0 1-1,0-1 1,1 0-1,-1 0 1,0 0-1,1 1 0,-1-1 1,1 0-1,2-2-155,1-9-64,26-134-2113,-29 139 2131,15-83-4113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0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3 16131,'0'0'3834,"0"0"-3832,0-1 1,0 1-1,1 0 0,-1 0 0,0 0 0,0 0 0,0 0 1,1-1-1,-1 1 0,0 0 0,0 0 0,1 0 0,-1 0 0,0 0 1,0 0-1,1 0 0,-1 0 0,0 0 0,0 0 0,1 0 0,-1 0 1,0 0-1,0 0 0,1 0 0,-1 0 0,0 0 0,0 0 1,1 0-1,-1 0 0,0 1 0,0-1 0,0 0 0,1 0 0,-1 0 1,0 0-1,0 0 0,0 1 0,0-1 0,1 0 0,-1 0 0,0 0 1,0 1-1,0-1 0,0 0 0,0 0 0,1 1 0,-1-1 1,0 0-1,21 130 559,1-14-370,5 40-530,-26-149-735,-1-16-381,-1-5 267,1-19-2369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0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27 12962,'0'0'5589,"11"-2"-5337,-7 1-216,13-1 164,-1-1 0,27-10 0,-37 12-157,0-1 1,0 1 0,0 0-1,1 1 1,-1-1 0,0 1 0,9 1-1,4-1-3,-17 1-27,0-1-1,0 1 1,0-1-1,0 1 1,0 0 0,0 0-1,0 0 1,-1 0-1,1 0 1,0 0 0,0 0-1,-1 1 1,1-1-1,-1 1 1,1-1-1,-1 1 1,0 0 0,1-1-1,-1 1 1,0 0-1,0 0 1,1 2 0,2 6 89,0 0 0,0 0-1,3 12 1,14 102 529,-10-52-480,-3 12-9,-4-28 36,1 84 159,-5-112-262,0-28-72,0 1 0,0 0 1,0-1-1,0 1 0,0 0 1,0 0-1,-1-1 1,1 1-1,0-1 0,0 1 1,-1 0-1,1-1 0,0 1 1,-1 0-1,1-1 0,0 1 1,-1-1-1,1 1 0,-1-1 1,1 1-1,-1-1 0,1 0 1,-1 1-1,0-1 1,1 1-1,-1-1 0,1 0 1,-1 0-1,0 1 0,1-1 1,-1 0-1,0 0 0,-25 1 83,18-1-94,4-1 7,0 1 1,1 0 0,-1-1-1,1 0 1,-1 0-1,1 0 1,-1 0 0,1-1-1,0 1 1,-1-1 0,1 0-1,0 0 1,0 0 0,0 0-1,1 0 1,-1-1-1,0 1 1,1-1 0,0 0-1,-3-3 1,1-1 16,0 1 1,0-1-1,1 0 1,0 0-1,0 0 0,0 0 1,1-1-1,-2-12 1,1-2 68,1 0 0,1-30 1,2 40-76,0 0 0,1-1 0,0 1 0,0 0 0,9-21 0,-5 18-133,1-1 0,0 1-1,1 0 1,1 0 0,0 1 0,1 1 0,1-1 0,0 2 0,14-14 0,-7 13-3078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0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70 0 19012,'0'0'1393,"0"18"-2226,1 10 793,-2 73 23,-2-83-169,0 0 0,-1 0 0,-1-1 0,0 1 0,-1-1 0,-1-1 0,-17 30 0,22-43 190,0 1 0,1-1 0,-1 1 1,1 0-1,0-1 0,0 1 0,0 0 0,0 6 0,14-9 702,-8-1-461,1-1 1,-1 0-1,0 0 1,0 0-1,0 0 1,1-1-1,6-4 1,38-21 688,-23 11-594,32-19 113,-37 20-394,30-14 1,-51 28-119,-1 1 48,0 0 1,0 0 0,0 0-1,0 0 1,0 0-1,0 0 1,0 0-1,0-1 1,1 1-1,-1 0 1,0 0 0,0 0-1,0 0 1,0 0-1,0 0 1,1 0-1,-1 0 1,0 0 0,0 0-1,0 0 1,0 0-1,1 0 1,-1 0-1,0 0 1,0 0 0,0 0-1,0 0 1,0 0-1,1 0 1,-1 0-1,0 0 1,0 0 0,0 0-1,0 0 1,0 0-1,1 0 1,-1 1-1,0-1 1,0 0-1,0 0 1,0 0 0,0 0-1,0 0 1,0 0-1,0 0 1,1 1-1,-1-1 1,0 0 0,0 0-1,0 0 1,0 0-1,0 0 1,0 1-1,0-1 1,0 0 0,0 0-1,0 0 1,0 0-1,0 1 1,0-1-1,0 0 1,0 0 0,0 0-1,0 0 1,-1 6-376,0-1 1,0 1 0,-1-1 0,1 0-1,-1 1 1,0-1 0,-1 0 0,1 0 0,-5 5-1,-14 30-5938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0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11 0 11386,'0'0'2143,"0"26"-1470,0 173 2422,0 172 205,0-361-3263,1 8 6,-2-1 0,0 0-1,-4 19 1,2-27-40,2-29-552,1-231-4747,0 174 1527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0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26 9129,'0'0'8253,"9"-1"-7936,67-9-16,-58 3-288,-16 6-7,0 0-1,1 0 1,-1 0-1,0 0 1,0 0-1,1 1 1,-1-1-1,0 1 1,1-1-1,-1 1 1,4 0-1,-5 0 160,-1 0-89,4 0-65,-3 0-7,-1 1 0,1-1 0,-1 0 1,0 1-1,1-1 0,-1 0 0,1 1 0,-1-1 0,1 0 1,-1 1-1,0-1 0,1 1 0,-1-1 0,0 1 0,0-1 1,1 1-1,-1-1 0,0 1 0,0-1 0,1 1 0,-1-1 1,0 1-1,0-1 0,0 1 0,0-1 0,0 1 0,2 20 219,-1-17-127,1 139 1859,-2-35-1527,4 136-197,-4-242-230,-1 17 55,1-18-58,0-1 1,0 0 0,0 1 0,0-1 0,0 0 0,0 1 0,-1-1 0,1 0 0,0 1 0,0-1 0,0 0-1,0 1 1,0-1 0,-1 0 0,1 0 0,0 1 0,0-1 0,0 0 0,-1 0 0,1 1 0,0-1 0,0 0-1,-1 0 1,1 1 0,0-1 0,-1 0 0,1 0 0,0 0 0,-1 0 0,1 0 0,0 0 0,-1 0-1,1 1 1,0-1 0,-1 0 0,1 0 0,0 0 0,-1 0 0,1 0 0,0 0 0,-1-1 0,1 1 0,0 0-1,-1 0 1,1 0 0,0 0 0,0 0 0,-1 0 0,1-1 0,0 1 0,-1 0 0,1 0 0,-5-4-415,1 0 1,-1 0 0,1 0-1,0-1 1,0 1 0,1-1-1,-1 0 1,1 0 0,-2-5 0,-20-33-7702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51.74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14 9842,'0'0'9358,"10"-3"-8298,32-6-47,-40 9-937,-1-1 0,1 1 0,0 0 0,0 0 0,0 0 0,0 0 0,0 0 0,0 0 0,0 1 0,0-1-1,0 1 1,0-1 0,-1 1 0,1-1 0,0 1 0,0 0 0,-1 0 0,1 0 0,0 0 0,-1 0 0,2 2 0,13 7 357,1-3-72,19 13 0,-30-17-329,-1 1 1,1 0 0,-1 0-1,0 0 1,0 1 0,8 8 0,-13-11-92,1-1-1,0 0 1,-1 0 0,1 0 0,-1 1 0,0-1 0,1 0 0,-1 1-1,0-1 1,0 0 0,0 1 0,0-1 0,0 0 0,0 1-1,0-1 1,0 0 0,0 1 0,-1-1 0,1 0 0,0 0 0,-1 1-1,0-1 1,0 2 0,-3 3-379,1 0 0,-1-1 0,-7 8 0,8-10 23,-17 21-2947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0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1 527 13594,'0'0'7679,"2"11"-7613,23 84-793,-25-94 663,0 0 0,0 0 0,1 0 0,-1 0 0,1 0 1,-1 0-1,1-1 0,-1 1 0,1 0 0,-1 0 0,1 0 0,0-1 0,-1 1 0,1 0 0,0-1 0,0 1 0,0-1 1,0 1-1,-1-1 0,1 1 0,0-1 0,0 1 0,0-1 0,0 0 0,0 0 0,0 1 0,0-1 0,0 0 1,0 0-1,0 0 0,0 0 0,0 0 0,0 0 0,0 0 0,0-1 0,0 1 0,0 0 0,0-1 0,0 1 1,0 0-1,0-1 0,-1 1 0,1-1 0,0 1 0,0-1 0,0 0 0,-1 1 0,2-2 0,5-5-89,0-1 0,0 0 1,7-12-1,11-13 74,200-205 2402,-64 72-452,-116 116-1724,-44 49-146,0 1 0,-1-1 0,1 0 0,0 1 0,-1-1 0,1 0 0,0 1 0,-1-1 0,1 0 0,-1 0 0,1 0 0,-1 1 0,1-1 0,-1 0 1,0 0-1,1 0 0,-1 0 0,0 0 0,0 0 0,0 0 0,0 0 0,0-1 0,0 0-78,-1 0 0,0 1 0,-1-1 0,1 0 1,0 1-1,0-1 0,-1 1 0,1 0 0,-1-1 0,-2-1 0,-47-45-5192,28 22-1394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08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28 0 14699,'0'0'2347,"-5"26"-1969,-13 83 342,16-91-215,0 1-1,2 26 0,0-24-121,0-17-328,0 1-1,0-1 1,1 1-1,-1-1 1,1 0-1,0 1 1,0-1-1,1 0 1,-1 0-1,1 0 1,0 0-1,0 0 1,0 0-1,1 0 1,-1 0-1,1-1 1,0 0-1,0 1 1,0-1-1,1 0 1,-1 0-1,1-1 1,-1 1-1,1-1 1,0 0-1,7 3 1,2-2 53,0-1 1,-1 0-1,1-1 1,0 0-1,0-1 0,21-3 1,-32 3-103,1 0 1,-1-1-1,0 0 0,0 1 1,1-1-1,-1 0 1,0 0-1,0 0 1,0 0-1,0-1 1,3-1-1,-3 1-11,0 0 1,1 1-1,-1-1 1,0 1-1,1 0 1,2-1-1,1 1-168,-8 10-398,-12 17-1541,-7 5-3946</inkml:trace>
  <inkml:trace contextRef="#ctx0" brushRef="#br0" timeOffset="1">39 695 13474,'0'0'8426,"112"-41"-8306,-90 21-120,-1 10-8,-10-5-448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1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50 128 17003,'-41'-113'2616,"35"99"-1689,6 14-922,0 0-1,0 0 1,0 0-1,0 0 1,0 0 0,0 0-1,0 1 1,0-1-1,0 0 1,0 0 0,0 0-1,0 0 1,0 0-1,0 0 1,0 0-1,0 0 1,0 0 0,0 0-1,0 0 1,0 0-1,0 0 1,0 0 0,0 0-1,-1 0 1,1 0-1,0 0 1,0 0 0,0 0-1,0 0 1,0 0-1,0 0 1,0 0-1,0 0 1,0 0 0,0 0-1,0 0 1,0 0-1,0 0 1,0 0 0,0 0-1,0 0 1,-1 0-1,1 0 1,0 0 0,0 0-1,0 0 1,0 0-1,0 0 1,0 0-1,0 0 1,0 0 0,0 0-1,0 0 1,0 0-1,0 0 1,0 0 0,0 0-1,0 0 1,0-1-1,0 1 1,0 0 0,0 0-1,0 0 1,0 0-1,0 0 1,0 0-1,0 15-53,0-12 152,4 62 93,20 115 0,-13-117-184,-6-34-3,1-1 0,2 0 0,1-1-1,0 0 1,3 0 0,17 32 0,-26-55 55,-1-1-1,1 1 0,0-1 0,0 1 0,0-1 0,1 0 1,-1-1-1,1 1 0,0 0 0,-1-1 0,1 0 0,0 0 1,0 0-1,1 0 0,-1-1 0,0 0 0,0 0 1,1 0-1,-1 0 0,1 0 0,-1-1 0,1 0 0,6 0 1,-2-1 36,1-1 1,-1 1 0,1-1-1,-1-1 1,0 0 0,0 0-1,0-1 1,0 0 0,0-1-1,7-5 1,-3 2-25,4-3 64,21-18 0,-33 25-132,-1 0 1,0 0-1,0 0 1,0-1-1,-1 0 0,0 1 1,0-1-1,0 0 1,4-11-1,-4 5-145,-1 0 0,0 0-1,0-1 1,-2 1 0,1 0 0,-1-1 0,-2-12 0,-7-26-1695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21.01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1 319 14187,'0'0'7001,"43"-147"-7161,-22 61-1504,-10 0-5434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8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1 122 5281,'0'0'17131,"0"-2"-17126,0-1-8,1 0 1,-1 0-1,1 1 0,0-1 0,0 1 0,0-1 0,1 1 1,-1-1-1,0 1 0,1-1 0,0 1 0,3-4 0,29-28-62,-26 27 53,-3 2-15,2 1 0,-1-1 1,0 1-1,1 1 0,-1-1 1,1 1-1,0 0 0,0 1 1,1 0-1,-1 0 0,0 0 1,1 1-1,-1 0 0,1 1 1,10 0-1,-17 0 18,-1 0 0,0 0 0,1 0 0,-1 0 0,1 0 0,-1 1 0,0-1 0,0 0 0,1 0 0,-1 1 0,0-1 0,1 0 0,-1 1 0,0-1 0,0 0-1,1 1 1,-1-1 0,0 0 0,0 1 0,0-1 0,0 0 0,1 1 0,-1-1 0,0 0 0,0 1 0,0-1 0,0 1 0,0-1 0,0 0 0,0 1 0,0 0 0,0 18-125,0-11 68,-1 1 21,0-1 0,0 1 1,-1 0-1,0-1 1,0 1-1,-1-1 0,-6 13 1,-33 57-507,29-57 484,1-3 51,9-13 16,-1 0 0,1 0 0,0 0 0,-3 7 0,5-7-8,1-4-40,2-1-60,4-1 59,-1 0 0,1 0 1,0-1-1,-1 0 0,9-4 0,16-4 50,-21 8-2,0 2 1,-1-1-1,14 1 1,-5 1-13,-15-1 7,-1 0-1,1 0 0,0 0 1,-1 1-1,1-1 1,0 1-1,-1-1 0,1 1 1,0-1-1,-1 1 1,1 0-1,-1 0 0,1 0 1,-1 0-1,0 0 0,1 0 1,-1 0-1,2 2 1,-1 0-2,0 0 0,0-1 1,-1 1-1,1 0 1,-1 1-1,1-1 0,-1 0 1,1 6-1,0-1 13,-1-1-1,0 0 0,-1 0 1,0 1-1,0-1 1,0 0-1,-1 0 0,-2 8 1,0-6 67,-1 0 0,-1-1 0,1 1 1,-1-1-1,-1 0 0,0 0 1,-10 11-1,4-5 28,-23 26 32,14-16-855,-24 37 1,38-53-3003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8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113 292 13362,'0'0'6886,"-12"6"-6729,-35 20-90,45-25-67,0 1 0,0-1 0,0 1 1,0 0-1,1 0 0,-1 0 0,1 0 0,-1 0 0,1 0 0,0 0 0,-1 0 1,1 0-1,0 1 0,1-1 0,-1 1 0,0-1 0,1 0 0,-1 1 0,1-1 1,0 4-1,-3 8 0,-5 19-8,2 2 0,-3 52 1,6 72-25,3-121 17,1-19 21,1 1-1,0-1 1,2 0 0,0 0-1,1 0 1,1-1-1,1 1 1,0-1-1,1-1 1,1 0-1,12 18 1,-13-23 9,0-1 0,1 0 1,0 0-1,0-1 0,17 13 0,-19-17-11,2 0-1,-1 0 1,0-1 0,1 0-1,0 0 1,1-1 0,-1 0-1,13 3 1,16-1 29,0-1-1,0-1 1,58-3-1,-69-1-7,-13-1 9,1 0 1,0-1 0,-1 0-1,1-2 1,-1 1 0,0-2-1,0 0 1,0 0-1,-1-2 1,0 1 0,0-2-1,0 0 1,20-17 0,-6 2-13,-2-2 1,-1-1-1,0 0 1,31-50-1,-51 71-24,50-78 25,-46 67-11,0 1-1,-1-1 1,9-26 0,-14 29 10,1 0 1,-2 1-1,0-1 1,0 0-1,-2-19 0,0-1-1,2-26 48,-3-72-18,1 109-49,-2-1 0,0 0 0,-11-35 0,9 47 77,0 1 1,0 1 0,-1-1 0,0 1-1,0 0 1,-1 0 0,0 1 0,-11-10-1,12 12 13,-57-56 136,53 54-215,0 1 0,0 0 1,0 0-1,-1 1 1,-16-6-1,8 5 39,0 1 1,-1 1-1,0 1 1,0 1-1,-1 1 0,1 0 1,0 2-1,-1 0 1,-31 5-1,39-2-57,0 1-1,1 0 1,0 1 0,0 0 0,0 1-1,0 0 1,1 1 0,-12 9 0,-75 69-456,97-84 450,-54 51-1122,6-6-1455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6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117 41 16715,'0'0'3825,"-3"15"-4224,1 3 360,-21 92 68,9-69-21,-2 0 1,-38 67-1,54-107-9,-1-1 1,1 1-1,-1-1 1,1 1-1,-1 0 0,1 0 1,0-1-1,-1 1 0,1 0 1,0 0-1,0-1 1,0 1-1,0 0 0,-1 0 1,1 0-1,0-1 0,0 1 1,1 1-1,0-2-9,0 1-1,0-1 1,0 0-1,0 1 1,1-1-1,-1 0 1,0 0-1,0 0 1,1 0-1,-1 0 1,0 0-1,2 0 1,-2 0 5,7 0 34,0-1 0,1 0 0,-1-1 0,0 1 1,0-2-1,14-4 0,46-27 411,-42 20-306,431-265 1397,-389 236-1480,-56 37-507,-42 27-564,-7 3-2117,-1-3-2683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6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228 1 14187,'0'0'6221,"2"6"-6170,28 78 15,-28-77-58,0 0 0,-1-1 0,0 1-1,0 0 1,-1 0 0,0 0-1,-1 8 1,1 1 8,-1 46 4,7 144 65,5 111-76,-11-266-7,0-29 1,-4 142 160,1-130 9,-1 0-1,-16 60 1,17-82-66,3-11-79,0 0 0,0 1 1,0-1-1,-1 0 1,1 1-1,0-1 0,-1 0 1,1 0-1,-1 1 1,1-1-1,-1 0 0,0 0 1,1 0-1,-1 1 1,-1 0-1,-1-5 102,-2-9-60,0 0-1,-5-18 1,-7-20-384,-29-50-818,41 85 983,-1 0 1,-1 0-1,0 1 1,-1 0-1,-1 0 1,0 1-1,-1 0 1,0 1-1,-16-15 1,25 26 844,2 1-682,-1-1 1,0 1 0,0-1 0,0 0 0,0 1 0,1 0-1,-1-1 1,0 1 0,0-1 0,1 1 0,-1-1 0,0 1-1,1-1 1,-1 1 0,0 0 0,1-1 0,-1 1-1,1 0 1,-1-1 0,1 1 0,-1 0 0,1-1 0,15-7 332,-12 6-301,25-13-14,58-20 1,-82 33-30,0 1 0,-1 0 0,1 0-1,0 0 1,4 0 0,-8 1-2,0 0 0,0 0 0,0 0 0,0 0 0,-1 0 0,1 1 0,0-1 0,0 0 0,0 0 0,-1 1 0,1-1 0,0 0-1,0 1 1,-1-1 0,1 1 0,0-1 0,-1 1 0,1-1 0,0 1 0,-1-1 0,1 1 0,-1 0 0,1-1 0,-1 1 0,1 0 0,-1-1 0,0 1 0,1 0-1,-1 0 1,0 0 0,0-1 0,1 1 0,-1 0 0,0 0 0,0 1 0,1 6 5,-1 0-1,0 0 1,-1 0 0,0 0-1,0 0 1,-1 0 0,0 0-1,0-1 1,-1 1 0,-6 12-1,-2 2 28,-1-2 0,-21 28 0,-4-1 100,-83 83 0,104-114 80,15-16-207,1 0 0,0 0 0,0 0 0,-1 0 0,1 0 0,0 0 0,0 1 0,0-1 0,0 0 0,-1 0 0,1 0 0,0 1 0,0-1 0,0 0 0,0 0 0,0 0 0,-1 1 0,1-1 0,0 0 0,0 0 0,0 0 0,0 1 0,0-1 0,0 0 0,0 0 0,0 1 0,0-1 0,0 0 0,0 0 0,0 1 0,0-1 0,0 0 0,0 0 0,0 1 0,0-1 0,0 0 0,1 0 0,-1 0 0,0 1 0,0-1 0,0 0 0,0 0 0,0 0 0,1 1 0,5 0-6,1 0 0,-1-1 0,1 1 0,0-1 0,-1-1 0,1 1 0,8-3 0,6-3 138,0-1 0,0 0 0,-1-2 0,25-14 0,-20 11 3,142-87 773,-120 69-817,-43 27-325,17-8 655,-6 8-3503,-6-12-9720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6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1 140 14387,'0'0'8493,"1"18"-8712,9 116-151,-9-110 279,0-3-15,7 43-1,-7-61 102,-1-1 0,1 0 0,0 0 0,0 0 0,0 0 0,0 0 0,0 0 0,0 0 0,0 0 0,1 0 0,-1 0 0,1-1 0,-1 1 0,1-1 0,0 1 0,0-1 0,0 0 1,0 1-1,0-1 0,0 0 0,0 0 0,0 0 0,0-1 0,4 2 0,4 0-14,-1-1 1,0 0-1,1-1 0,15-1 1,-6 0 37,-5 2-18,0-1-1,0-1 0,0 0 1,0-1-1,0-1 1,20-6-1,-20 4-20,-1 0 0,1-2 0,-1 0 0,0 0 0,14-11 0,-24 16-20,0-1 0,0 0 0,0 1 0,-1-1 0,1 0 0,-1 0 0,0-1-1,0 1 1,0 0 0,0-1 0,1-3 0,-2 4-14,-1 0 1,1 0-1,-1 0 0,0 0 1,0 1-1,0-1 0,0 0 1,0 0-1,-1 0 0,1 0 1,-1 0-1,0 0 0,1 1 1,-1-1-1,-1 0 0,-1-4 1,-1 0-27,-1 0 0,-9-10 1,9 10-147,0 0 0,-9-14 0,-8-27-1294,22 48 1563,0 0 0,0 0 0,0 0 1,0 0-1,0 0 0,0 0 0,0-1 0,0 1 1,0 0-1,0 0 0,0 0 0,0 0 0,0 0 1,0 0-1,0 0 0,0-1 0,0 1 0,0 0 1,0 0-1,0 0 0,0 0 0,0 0 0,0 0 1,0 0-1,0 0 0,0 0 0,-1-1 1,1 1-1,0 0 0,0 0 0,0 0 0,0 0 1,0 0-1,0 0 0,0 0 0,0 0 0,0 0 1,-1 0-1,1 0 0,0 0 0,0 0 0,0 0 1,0 0-1,0 0 0,0 0 0,0 0 1,-1 0-1,1 0 0,0 0 0,0 0 0,0 0 1,0 0-1,0 0 0,0 0 0,-1 0 0,-1 9 606,-1 18-839,3-25 333,-2 182 225,3-101-195,5 126-19,-1-5-92,-5-196-58,-1 0 1,1 0-1,-1 1 0,-1-1 1,0 0-1,0 0 0,-6 14 0,6-18-3,1-1 0,-1 0-1,0 0 1,0 0 0,0 0-1,0-1 1,-1 1 0,1 0-1,-1-1 1,1 0 0,-1 0-1,0 1 1,0-2-1,0 1 1,0 0 0,0-1-1,0 1 1,-1-1 0,1 0-1,-6 2 1,4-2-44,-1 0 0,1 0 0,-1-1 0,1 0 0,0 0 1,-1 0-1,1 0 0,-1-1 0,1 0 0,0 0 0,0 0 0,-1-1 0,1 0 0,0 0 0,0 0 1,0 0-1,1-1 0,-1 0 0,1 0 0,-1 0 0,1-1 0,0 1 0,0-1 0,1 0 0,-1 0 0,1 0 1,-6-10-1,3 5 26,2 5-16,1-1 0,-1-1 0,-3-7 0,7 12 94,-1 0 0,1-1 0,-1 1 0,1-1 0,-1 1 0,1 0 0,0-1-1,0 1 1,0-1 0,0 1 0,0-1 0,0 1 0,0-1 0,0 1 0,1 0 0,-1-1 0,0 1 0,1-1-1,-1 1 1,2-2 0,6-9-47,16-18-1,1 0-2,157-220 9,-69 106-121,216-211 0,-274 299 109,-42 47 152,-12 8-150,-1 1 0,0 0 1,0 0-1,0 0 0,1 0 0,-1 0 0,0 0 1,0 0-1,1 0 0,-1 0 0,0 0 0,0 0 1,0 0-1,1 0 0,-1 0 0,0 0 0,0 0 0,1 0 1,-1 0-1,0 0 0,0 1 0,0-1 0,1 0 1,-1 0-1,0 0 0,0 0 0,0 0 0,1 0 0,-1 1 1,0-1-1,1 2 42,-1 0 0,1 0 0,-1 0 0,1 0 0,-1 0 0,0 0 0,0 0 0,0 0-1,0 2 1,0 11-155,1-8 111,8 136 83,-3-92-90,-6-50-2,0-1 0,0 1-1,0 0 1,1 0 0,-1-1-1,0 1 1,1 0 0,-1-1-1,0 1 1,1 0 0,-1-1-1,1 1 1,-1-1 0,1 1-1,0-1 1,-1 1 0,1-1-1,-1 1 1,1-1 0,0 0-1,-1 1 1,1-1 0,0 0-1,0 1 1,-1-1 0,1 0-1,0 0 1,0 0 0,-1 0-1,1 1 1,1-1 0,28 1-159,-24-1 112,47 0-10,118-4-35,-118 3 45,-53 1 47,0 0 0,1 0 0,-1 0 0,0 0 0,0 0 0,1 0 0,-1 0 0,0 0 0,1 0 0,-1 0 0,0 0 0,1 0 0,-1 0 0,0 0 0,1 1 0,-1-1 0,0 0 0,0 0 0,1 0 0,-1 1 0,0-1 0,0 0 0,1 0 0,-1 1 0,0-1 0,0 0 0,0 0 0,1 1 0,1 4-11,1 1 1,-1-1 0,1 1 0,-2 0 0,1 0-1,1 10 1,4 45 19,-4-28-11,4 92 54,-5-48-39,0-54 30,-1 0-1,-1 0 1,-2 0-1,0-1 1,-1 1-1,-1-1 1,-9 27-1,0-15 354,-2-2-1,-1 0 1,-2-1-1,-25 35 1,43-65-399,0 0 1,-1-1-1,1 1 0,0 0 1,-1-1-1,1 1 0,0-1 1,-1 1-1,1-1 0,-1 1 1,1-1-1,-1 1 0,1-1 1,-1 1-1,0-1 0,1 0 1,-1 1-1,0-1 0,1 0 1,-1 0-1,1 1 0,-1-1 1,0 0-1,0 0 0,1 0 1,-1 0-1,0 0 0,1 0 1,-1 0-1,0 0 0,1 0 1,-1 0-1,0 0 0,-1-1 1,0 0-143,0-1 0,0 0 1,0 0-1,1 0 0,-1 0 0,0 0 1,-2-4-1,-3-4-176,-9-8-548,-1 1 0,0 1 0,-21-14 0,9 6-1691,-14-12-3041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6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102 1 10578,'0'0'7809,"-5"132"-7144,-1-102-321,-4 1-96,-1 4 96,-5 1 24,0-1-72,0-5-112,5-9-24,0-6-56,11-10-104,11-30-376,10-16-2193,12-10-1311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13.39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282 0 12978,'0'0'6689,"-6"19"-6163,-20 61-307,22-72-204,1 1 0,-1-1 0,0 0 0,-1-1 0,-9 14 0,1-2-44,-51 75-1267,-54 84-7012,116-173 8225,-1 0 1,-1-1 0,-6 9-1,9-12 1066,1-3-784,1 0-1,-1 0 1,1 0-1,0 0 1,0 0 0,0 0-1,0 0 1,0 1-1,0-1 1,1 0-1,-1 1 1,1-1 0,-1 0-1,1 1 1,1-2-1,7-8 630,-9 11-790,-1-1-1,0 1 1,0-1 0,1 1-1,-1 0 1,0-1 0,0 1-1,1 0 1,-1-1 0,0 1-1,1 0 1,-1-1-1,1 1 1,-1 0 0,1-1-1,-1 1 1,0 0 0,1 0-1,-1 0 1,1 0 0,-1-1-1,1 1 1,-1 0 0,1 0-1,-1 0 1,1 0 0,-1 0-1,1 0 1,-1 0 0,1 0-1,-1 0 1,1 0-1,-1 1 1,1-1 0,-1 0-1,1 0 1,-1 0 0,0 0-1,1 1 1,-1-1 0,1 0-1,0 1 1,0 1 69,0-1 0,1 0-1,-1 1 1,0-1 0,0 1 0,0 0-1,0-1 1,1 4 0,6 14 261,-6-16-301,0 0 1,-1 1-1,1-1 0,-1 1 1,0-1-1,1 5 1,3 30 382,0-10-180,0 40-1,-5 33-996,-1-148-498,0 18-461,1-1 0,6-38 0,-5 60 1603,1-1 1,0 0 0,0 1-1,1-1 1,0 1 0,1 0-1,-1 0 1,2 0 0,-1 0-1,1 1 1,0-1 0,7-6-1,9-5 1659,0 1 0,2 1 0,42-26 0,20-14 301,38-38-1212,-115 90-946,-9 8-315,-12 12-291,-15 12-1294,-6 5-3381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52.42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1 168 11210,'0'0'6939,"4"2"-6072,1 1-754,1 0 0,-1-1 1,1 0-1,-1 0 0,1-1 0,0 1 1,0-1-1,0-1 0,0 1 0,0-1 1,0 0-1,0 0 0,0-1 0,7-1 1,-1-1 81,0 0 0,-1-1 1,0 0-1,0-1 1,0 0-1,16-10 1,67-51 393,-17 11-457,-72 52-134,-2 1-16,1-1 1,0 1-1,0-1 1,0 1-1,0 0 1,0 1-1,0-1 1,0 1-1,5-2 1,-8 7-121,-1 4 118,0 0 61,0 1 1,0 0-1,-1 0 0,0-1 1,-5 17-1,-2-5-125,-2 0-1,-1 0 0,-21 31 0,-47 51-1139,20-28 699,44-54 494,-3 2 98,2 2 0,0-1 1,-12 28-1,27-47-58,-1 0 1,1 0 0,0 1-1,1-1 1,-1 0 0,1 1 0,0-1-1,0 6 1,0-2-117,0-7 107,1-1 1,-1 0 0,0 1-1,0-1 1,0 0 0,0 0 0,1 1-1,-1-1 1,0 0 0,0 0-1,1 0 1,-1 1 0,0-1 0,0 0-1,1 0 1,-1 0 0,0 0-1,0 1 1,1-1 0,-1 0-1,0 0 1,1 0 0,-1 0 0,0 0-1,1 0 1,-1 0 0,0 0-1,1 0 1,-1 0 0,0 0 0,1 0-1,-1 0 1,0 0 0,1 0-1,-1-1 1,1 1 14,4 0 49,-1-1 1,1 1 0,0-1-1,-1-1 1,1 1-1,-1 0 1,0-1 0,1 0-1,-1 0 1,0-1-1,6-3 1,5-6 120,22-20-1,-21 17-80,194-151 181,-196 153-301,-13 11 10,1 0-1,0 0 1,0 1-1,1-1 1,-1 0-1,3-1 1,0 2-18,-5 1 224,-1 0-220,0 0 0,0 0 0,0 0 0,0 0 0,0 0 1,0 0-1,0 1 0,0-1 0,0 0 0,1 1 0,-1-1 0,0 1 1,0-1-1,0 1 0,0-1 0,0 1 0,1-1 0,-1 1 0,0 0 1,0-1-1,0 3 0,-17 21-182,11-15 177,-193 301 132,194-301-90,-11 20 58,1 2 1,1 0 0,2 0 0,-14 52-1,23-71-71,2-9-4,1 0 0,0 0-1,1 0 1,-1 0-1,0 0 1,1 4 0,0-7-96,0-3-228,1-37-2686,8 9-2341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6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220 0 18307,'0'0'3990,"-2"6"-3291,-9 14-591,8-15-264,5-3-1948,-2-1 2091,1-1-1,-1 0 1,0 0-1,0 0 1,1 1-1,-1-1 0,0 0 1,1 0-1,-1 0 1,0 0-1,0 0 1,1 0-1,4 3-19,-4-2 25,0 0 1,0 0-1,0 1 1,0-1-1,0 1 1,0-1-1,-1 1 1,1-1-1,-1 1 0,1-1 1,-1 1-1,1 0 1,-1 2-1,1 26 25,-1-16-10,-1 15 135,-1 0-1,-10 53 0,-84 267 1374,69-264-1202,2-7-32,6-21-142,-23 114-1,40-129-2606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68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1 183 15131,'0'0'6529,"123"0"-6001,-69-10-72,5-10-64,0-16-120,-11 1-71,0 4-193,-15 1-8,-12 15 0,-16 10-297,-5 20-375,-21 15-176,-11 11-2137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6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32 0 7769,'0'0'13123,"22"122"-13291,-11-26 456,-6 1-192,-5 9 48,0 6 160,0-31-48,0 5-248,0-25 136,-5-21-144,-6-20-8,-11-20-360,6-25-1832,0-10-5506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7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1 289 13050,'0'0'6494,"24"-13"-6269,150-85 334,-160 90-426,32-18 245,48-36 0,-61 39-432,-17 11-430,22-19 0,-34 28 224,-4 3 195,1-1 0,-1 1 0,1 0 0,0-1 0,-1 1 0,1-1 0,-1 1 0,0-1 0,1 0 0,-1 1 0,1-1 1,-1 1-1,0-1 0,1 0 0,-1 1 0,0-1 0,0 0 0,1-1 0,-4 1-806,-47 1-880,49 1 1938,-1-1 0,1 0-1,0 0 1,0 1 0,0-1 0,0 1 0,-1-1-1,1 1 1,0 0 0,0-1 0,0 1 0,0 0-1,0 0 1,0 0 0,1 0 0,-1 0 0,0 0-1,0 0 1,1 0 0,-1 0 0,0 0 0,1 0 0,-1 0-1,1 0 1,-1 2 0,-2 7-227,0 0 0,-2 13 0,0-1 156,-9 14-2182,-22 42 0,33-72 1302,-18 31-6871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7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0 123 17179,'0'0'3505,"6"136"-3209,-1-90-136,-5 5-88,0-1-24,0 1 0,0-15-48,0-11 8,0-10 40,0-10-48,0-10-488,0-56-928,0 1-1297,0-1-304</inkml:trace>
  <inkml:trace contextRef="#ctx0" brushRef="#br0" timeOffset="1">0 123 10122,'106'-29'2754,"-103"28"-2564,1 0 1,-1-1-1,0 1 1,1-1-1,-1 0 1,0 1-1,0-1 1,0-1 0,0 1-1,0 0 1,-1-1-1,1 0 1,3-4-1,3-3 431,-4 5-516,1 0-1,-1 0 1,1 1-1,0 0 1,0 0-1,0 0 1,0 1-1,1 0 1,-1 0-1,1 1 1,0 0-1,0 0 0,0 0 1,0 1-1,0 0 1,9 0-1,-15 1-92,0 0-1,0 0 1,0 0-1,0 1 1,0-1-1,0 0 0,0 1 1,0-1-1,0 0 1,0 1-1,-1-1 1,1 1-1,0 0 0,0-1 1,0 1-1,-1-1 1,1 1-1,0 0 1,-1 0-1,1-1 0,-1 1 1,1 0-1,-1 0 1,1 0-1,-1 0 1,0 0-1,1 1 0,1 2 52,-1 1 0,0 0-1,0-1 1,0 9 0,1 115 641,-3-72-549,1-40-124,-1-1 0,-1 1 0,0-1 0,-1 0 0,0 1 0,-2-1 0,-11 28 0,14-40-13,0 0-1,0 1 0,0-1 0,0 0 1,0 0-1,-4 3 0,5-6-15,1 1 1,-1 0-1,1-1 1,-1 1-1,0-1 1,1 1-1,-1-1 1,0 1-1,1-1 0,-1 0 1,0 1-1,0-1 1,1 0-1,-1 1 1,0-1-1,0 0 1,0 0-1,0 0 0,1 0 1,-1 0-1,0 0 1,0 0-1,0 0 1,0 0-1,0 0 1,1 0-1,-1-1 0,0 1 1,0 0-1,0 0 1,1-1-1,-2 0 1,-2-2-470,1-1 1,0 0-1,0 0 1,0-1-1,0 1 1,0 0-1,1-1 1,-3-9-1,-3-16-6296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7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151 0 9378,'0'0'10779,"-4"25"-9943,-1 3-681,-3 21 27,-18 58 0,-64 134-389,84-228-36,4-9 6,1-1 0,-1 1 1,1-1-1,0 1 1,0 0-1,0-1 1,0 1-1,1 0 0,-1 4 1,1-7-66,0-1 227,0 0-1,0 0 1,0 0-1,0 0 1,0 0-1,0 0 1,9-1-3577,-9 1 3460,52-40-651,-40 29 1332,0 1-1,1 1 1,1 0-1,24-13 1,-26 17 148,1 1 1,-1 0 0,0 1 0,1 1 0,0 0 0,0 0 0,-1 1 0,1 1 0,13 1 0,-24-1-602,-1 0 0,1 0-1,-1 0 1,1 1 0,0-1-1,-1 1 1,1-1-1,-1 1 1,1-1 0,-1 1-1,1 0 1,-1-1 0,0 1-1,1 0 1,-1 0 0,0 0-1,0 0 1,0 0 0,1 1-1,-1-1 1,0 0 0,-1 0-1,3 3 1,-2 0-98,0 1 1,0-1-1,0 0 1,-1 0-1,1 0 1,-1 1-1,0 4 1,-1-5-108,1 8-1551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7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21 11722,'0'0'9091,"4"-2"-8189,-3 1-889,-1 1 0,1 0 0,-1-1 0,1 1 0,-1 0 0,1 0 0,-1 0 0,1-1 0,0 1 0,-1 0 0,1 0 0,-1 0 1,1 0-1,-1 0 0,1 0 0,0 0 0,-1 0 0,1 0 0,-1 0 0,1 0 0,-1 0 0,1 0 0,0 1 0,-1-1 0,1 0 0,-1 0 1,1 1-1,-1-1 0,1 0 0,-1 1 0,1-1 0,-1 0 0,0 1 0,1-1 0,-1 1 0,1-1 0,-1 1 0,1 0 0,-1 2 26,1 1 0,0 0 0,-1 0 0,0-1 0,0 1 0,0 4 0,0 5 43,0 67 244,0-79-328,0 0-1,0 0 1,0 0 0,0 0-1,0-1 1,0 1-1,1 0 1,-1 0-1,0 0 1,0-1-1,1 1 1,-1 0-1,1 0 1,-1-1 0,1 1-1,-1 0 1,1-1-1,-1 1 1,1 0-1,-1-1 1,2 1-1,0 0-6,-1 0-1,1 0 0,0 0 0,-1-1 0,1 1 0,0-1 1,0 1-1,0-1 0,3 0 0,4 0-26,0 0 0,0-1-1,12-2 1,-4-2 38,0-1 0,1 0 1,-2-1-1,1-1 0,28-19 0,-13 8 17,16-8 63,39-21-1,-83 46-81,0 0 0,0 1 0,0-1 0,0 1 0,0 0 0,1 0 0,8-1 0,-13 2-1,0 0 0,0 0 0,0 0 1,0 0-1,0 0 0,0 0 0,0 0 0,0 0 1,1 0-1,-1 0 0,0 0 0,0 0 1,0 0-1,0 0 0,0 0 0,0 0 1,0 0-1,0 0 0,0 0 0,0 0 0,0 0 1,1 0-1,-1 0 0,0 0 0,0 0 1,0 1-1,0-1 0,0 0 0,0 0 0,0 0 1,0 0-1,0 0 0,0 0 0,0 0 1,0 0-1,0 0 0,0 0 0,0 0 1,0 0-1,0 1 0,0-1 0,0 0 0,0 0 1,0 0-1,0 0 0,0 0 0,0 0 1,0 0-1,0 0 0,0 0 0,0 0 0,0 0 1,0 1-1,0-1 0,0 0 0,0 0 1,0 0-1,0 0 0,0 0 0,0 0 0,0 0 1,0 0-1,0 0 0,0 0 0,0 0 1,0 0-1,0 0 0,0 1 0,-2 3-97,0 1 0,0-1 1,-1 0-1,1 0 0,-1 1 0,1-2 0,-1 1 0,-1 0 0,-5 5 0,3-2-288,-31 33-3187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7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0 18275,'0'0'3305,"27"142"-3089,-16-71-96,-6 0-24,-5 5-96,0-20 0,0-15-56,0-16-144,0-15-88,-5-25-376,5-71-400,0 5-1081,0-5-2808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7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0 127 11586,'31'-25'4445,"10"-19"-3038,-17 16-1065,-17 19-205,-6 8-82,0-1 0,0 1 1,0-1-1,0 1 0,1 0 0,-1-1 0,0 1 0,1 0 0,-1 0 1,0 0-1,1 0 0,0 0 0,-1 0 0,1 0 0,-1 1 0,1-1 1,0 0-1,0 1 0,1-1 0,-2 1 46,0 3 25,7 17-24,-1 0 1,-1 1 0,-1 0-1,-1 1 1,3 40 0,-6 50 713,-3 138-2,0-211-643,-1 0 0,-14 64-1,14-93-141,0 0-1,-1-1 1,0 1-1,-7 12 1,10-21-33,1 0 0,-1 0 0,1 0 0,-1-1 0,0 1 0,1 0 0,-1 0 1,0-1-1,0 1 0,0 0 0,1-1 0,-1 1 0,0-1 0,0 1 0,0-1 0,0 1 0,0-1 0,-1 1 0,1-1-7,1 0-1,-1 0 0,1 0 0,-1 0 1,1-1-1,-1 1 0,1 0 1,0 0-1,-1 0 0,1 0 1,-1-1-1,1 1 0,-1 0 1,1 0-1,0-1 0,-1 1 1,1 0-1,0-1 0,-1 1 1,1-1-1,-8-16-456,1-32-1253,-2-55 0,4 10-2963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7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62 274 4032,'0'0'16527,"-9"24"-16447,-28 80-100,34-96 13,0 1 1,1-1 0,0 0-1,0 1 1,1-1 0,0 1-1,0-1 1,1 18-1,2 0-47,-2-7-405,0-19 399,0 1 0,0-1 0,0 1-1,0-1 1,0 1 0,1-1 0,-1 1 0,0-1 0,0 0 0,1 1 0,-1-1 0,0 0-1,0 1 1,1-1 0,-1 0 0,0 1 0,1-1 0,-1 0 0,1 0 0,-1 1 0,0-1-1,1 0 1,-1 0 0,1 0 0,-1 0 0,1 1 0,-1-1 0,1 0 0,-1 0 0,0 0 0,1 0-1,-1 0 1,1 0 0,-1 0 0,2 0 0,0-1 6,1 1-1,-1 0 1,1 0 0,-1-1 0,1 1 0,3-3-1,2-1 71,-1 0 0,0-1 0,0 0 0,-1-1 0,1 0 0,7-9 0,-5 6 58,309-312 3971,-244 251-3759,-72 68-278,-4-4-458,-13-24-2036,6 4-2391,-2-9-6347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52.96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30 1 11042,'0'0'9383,"-1"9"-9165,-3 63-58,5-45-35,-2 1 0,-1 0 1,-10 48-1,8-58-1,1 0 1,1 0-1,1 1 0,1 23 0,0-34-28,0-5-56,0 0 0,1-1 0,0 1 0,0 0 0,0 0 0,0 0-1,0-1 1,0 1 0,1-1 0,-1 1 0,1-1 0,0 1 0,0-1 0,0 0-1,0 0 1,0 0 0,0 0 0,0 0 0,1-1 0,2 3 0,3 0 44,-6-3-67,0 0-1,0 1 1,0-2-1,0 1 1,0 0 0,0 0-1,0-1 1,0 1-1,0-1 1,0 1-1,1-1 1,1 0 0,15 0 159,-13 1-103,1 0 1,-1-1-1,1 0 1,-1-1-1,1 1 1,-1-1 0,1 0-1,-1-1 1,0 0-1,13-5 1,4-9 134,0-2 1,29-30-1,-44 40-161,-4 5-29,3-4 39,1 0-1,9-13 1,-16 18-48,1-1 0,0 0 0,-1 0 1,1 0-1,-1 0 0,0 0 0,0 0 0,0 0 0,0 0 0,-1 0 0,1 0 0,-1-5 0,0-13-688,-1 1-1,0-1 0,-2 1 0,-1 0 1,-10-35-1,-2 3-3385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78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16 1 17843,'0'0'2690,"0"19"-2530,-4 65-88,3-74-67,1-1-1,1 1 0,-1 0 1,1-1-1,1 1 1,0-1-1,4 13 0,-4-18 0,0 0-1,0 0 1,0 0 0,1 0-1,-1 0 1,1 0-1,0-1 1,0 1 0,0-1-1,1 0 1,-1 0-1,1 0 1,7 4 0,-4-4 66,0-1 1,0 1-1,0-1 0,0-1 1,1 1-1,-1-1 1,1-1-1,-1 1 1,1-1-1,-1-1 1,15-1-1,-4-5 65,-9 3-196,-12 8-744,-16 15-3435,-7 10-10349</inkml:trace>
  <inkml:trace contextRef="#ctx0" brushRef="#br0" timeOffset="1">0 690 15019,'0'0'5553,"108"-35"-5001,-65 10-80,0-6-256,-1-4-80,-4 4-88,-11 11-48,-11 10-168,-21 10-3569,-22 15-2288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8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 16435,'0'0'4705,"0"23"-4586,0 79-111,0-79-7,2 84-23,0-87 6,1-1 1,11 37-1,-13-53 14,0 2 13,0-1 0,1 1 1,0-1-1,-1 0 0,1 0 0,1 0 0,-1 0 0,5 5 0,-4-5 32,4 4 70,0 1 0,12 9 1,-15-16-78,-1 1 0,1-1 1,0 1-1,0-1 0,0 0 0,0-1 1,0 1-1,0-1 0,6 2 1,9 0 243,1-1 0,0-1 0,25-2 0,-10 1 127,-23 0-166,-1 0 1,1-1-1,-1-1 0,1 1 0,-1-2 0,0 0 1,0 0-1,20-9 0,-22 7-55,49-27 1254,-53 28-1315,0 1-1,0-1 1,0 0 0,0-1 0,-1 1 0,1-1 0,-1 0 0,4-6 0,-7 9-112,0 0 0,0 0-1,0 0 1,-1 0 0,1 0 0,0 0-1,-1 0 1,0 0 0,1-1-1,-1 1 1,0 0 0,0 0 0,0 0-1,-1-3 1,-2-12-246,-2 0 1,0 1-1,-1-1 0,0 1 1,-1 0-1,-1 1 1,-14-21-1,-34-48-4064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4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 8305,'0'0'13251,"0"6"-13243,1 1-14,-1-1 1,1 1-1,3 9 0,1 11-26,16 207 118,-9-78-18,-8-135-58,-1-10-48,1-9-51,-3-2 35,-1-1 1,1 0-1,-1 1 1,1-1-1,-1 0 1,0 0-1,1 1 1,-1-1-1,0 0 1,1 0-1,-1 1 0,0-1 1,0 0-1,0 0 1,0-1-1,10-79-3537,-4 32-2593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4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0 15523,'0'0'3562,"10"0"-3536,87 0 43,-49 0-248,-47 0 170,-1 0 0,1 1 0,-1-1 0,1 0 0,-1 0 0,0 0 0,1 0 0,-1 1-1,1-1 1,-1 0 0,0 0 0,1 0 0,-1 1 0,1-1 0,-1 0 0,0 1 0,1-1 0,-1 0 0,0 1-1,0-1 1,1 1 0,-1-1 0,0 0 0,0 1 0,0-1 0,1 1 0,-1-1 0,0 1 0,0-1-1,0 1 1,0 0 0,1 16-77,-1-14 73,0 513 2218,-12-315-1360,9-184-787,0-8-57,1-8-31,-1-11-127,3 7 61,-41-171-6528,25 103 180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4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72 13498,'0'0'3298,"10"-11"-3314,35-37 14,-30 37 1,-8 10-14,-7 1 11,1 1 0,-1 0-1,1-1 1,-1 1 0,0 0 0,1 0 0,-1-1 0,0 1 0,0 0 0,0 0 0,0-1 0,1 1 0,-1 0 0,0 0 0,0-1-1,0 1 1,-1 1 0,0 15-97,-1 0 0,-1 0 0,0-1 0,-1 1 0,-1-1 0,-1 1 0,0-2 0,-11 21 0,12-26 99,3-8 2,0 1 0,1 1 1,-1-1-1,1 0 1,0 0-1,0 0 1,-1 7-1,2-9 48,3-1 80,0-1-28,1 1 0,0-1-1,0 1 1,0-1-1,0 0 1,-1 0-1,1-1 1,0 1 0,-1-1-1,1 1 1,-1-1-1,1-1 1,-1 1-1,0 0 1,3-4 0,-6 6-100,2-1-27,-1 0 0,0 0 1,0 0-1,0 0 1,1 0-1,-1 1 1,0-1-1,1 0 0,-1 1 1,1-1-1,-1 1 1,1 0-1,1-1 1,-3 1 1,0 0 0,0 0-1,0 0 1,0 0 0,1 0 0,-1 0 0,0 0 0,0 0 0,0 0 0,0 0 0,0 0 0,0 0 0,0 0 0,0 1 0,1-1 0,-1 0 0,0 0 0,0 0 0,0 0-1,0 0 1,0 0 0,0 0 0,0 0 0,0 0 0,0 0 0,0 1 0,0-1 0,0 0 0,0 0 0,0 0 0,0 0 0,0 0 0,0 0 0,0 0 0,0 0 0,0 1-1,0-1 1,0 0 0,0 0 0,0 0 0,0 0 0,0 0 0,0 0 0,0 0 0,0 1 0,0-1 0,0 0 0,0 0 0,0 0 0,0 0 0,0 0 0,0 0 0,-3 21-2416,-10 5-478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48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0 269 17107,'0'0'1901,"23"-3"-1644,-5 2-138,-2 0-35,-1-1 0,1 0 0,-1-1 0,0-1-1,0 0 1,0-1 0,0-1 0,16-9 0,146-93 944,-39 20-1319,-129 83 32,-5 2-135,1 0 1,-1 0-1,1 1 0,0 0 1,0 0-1,-1 0 0,1 0 0,8-1 1,-12 6-954,-1 0 1271,-1 0-1,1-1 1,-1 1 0,0 0-1,0 0 1,0 0 0,0-1-1,0 1 1,-1-1-1,-1 4 1,-23 28-102,10-13 57,-1 0-59,14-19 380,0 1 0,1 0 0,-1 0 0,1 1 0,-1-1 0,1 0 1,0 1-1,0-1 0,0 1 0,1 0 0,0-1 0,-1 1 0,1 0 0,0 0 1,0 6-1,0 49 811,0-20-859,1 0 1,2 1-1,9 45 1,-5-66-384,-6-19 161,0 1-1,1-1 1,-1 1-1,1-1 1,-1 1 0,1-1-1,-1 1 1,1-1-1,-1 1 1,1-1-1,-1 0 1,1 1-1,-1-1 1,1 0 0,0 1-1,-1-1 1,1 0-1,0 0 1,-1 0-1,1 0 1,0 1-1,-1-1 1,1 0-1,0 0 1,0 0 38,-1 0 0,0 0-1,0 0 1,1 0 0,-1 0 0,0-1 0,1 1 0,-1 0-1,0 0 1,0 0 0,1 0 0,-1 0 0,0 0 0,1 0-1,-1-1 1,0 1 0,0 0 0,0 0 0,1 0 0,-1 0-1,0-1 1,0 1 0,0 0 0,1 0 0,-1-1 0,0 1-1,0 0 1,0 0 0,0-1 0,0 1 0,9-20-177,-1 0 1,6-29 0,-6 23 1074,12-30 1,-11 33 159,-5 14-832,0 0 0,0 0 1,0 0-1,1 1 0,1-1 1,9-11-1,-57 63-4414,11-12-3127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4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59 0 12410,'0'0'2129,"-16"112"-985,11-72-312,-6-4-16,6-1 416,-6 1-455,6-1-545,5-15-168,-6-4-64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5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0 1504,'0'0'14739,"19"14"-14047,62 44-63,-66-46-413,18 11 632,0 2 1,39 41-1,-58-52-607,69 65 848,-69-67-966,0-2-1,0 0 1,1 0-1,25 11 1,-15-11 34,2-1-1,-1-1 1,1-2 0,0 0-1,42 3 1,140-5 768,-144-4-830,-49 0-207,-4 1 148,0-1 1,0-1 0,0 0-1,19-4 1,-29 4-151,1 0 1,0 0-1,0 0 0,-1 0 0,1 0 1,-1 0-1,1-1 0,-1 0 1,0 1-1,1-1 0,-1 0 0,0 0 1,0 0-1,0 0 0,0 0 1,-1-1-1,1 1 0,-1-1 0,1 1 1,-1-1-1,0 1 0,0-1 0,0 0 1,1-3-1,-1-18-4339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5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1 112 8409,'0'0'9210,"17"0"-5860,-13 0-3334,1 1 0,-1 0-1,0 0 1,1 0 0,5 3 0,10 3 19,-7-4 3,-1-1 0,1 0 0,0-1 0,-1 0 0,1-1 0,0 0 0,0-1 0,-1-1 0,1 0 0,-1 0 0,1-1 0,-1-1 0,0 0 0,16-8 0,-8 2 116,88-49 392,-102 54-539,1 1-1,-1 0 1,1 0 0,0 1-1,0-1 1,0 2-1,0-1 1,0 1-1,0 0 1,1 0-1,8 0 1,-16 6-92,0 4-68,-1 0 0,0 0 1,-1 0-1,0 0 1,-1-1-1,1 1 0,-1 0 1,-5 8-1,-38 60-2475,35-58 2190,-12 16 219,-28 32 1,49-64 302,1-2 1,1 0-1,0 1 0,-1-1 1,1 1-1,-1-1 1,1 1-1,0-1 0,-1 1 1,1-1-1,0 1 0,-1-1 1,1 1-1,0-1 1,0 1-1,0 0 0,0-1 1,-1 1-1,1 0 639,3-1-639,10-1-86,0 0 0,21-6-1,-34 7-60,1 0 0,-1-1 0,0 1 0,1 0 0,-1 0 0,0 0-1,1 0 1,-1 0 0,0 0 0,1 0 0,-1 0 0,0 0 0,1 0 0,-1 0-1,0 0 1,1 0 0,-1 0 0,0 0 0,1 1 0,-1-1 0,0 0 0,1 0 0,-1 0-1,0 0 1,1 1 0,-1-1 0,0 0 0,0 0 0,1 0 0,-1 1 0,0-1-1,0 0 1,0 1 0,1-1 0,-1 0 0,0 0 0,0 1 0,0-1 0,0 0-1,0 1 1,1-1 0,-1 1 0,1 12-3614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5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 14243,'0'0'5816,"0"16"-5751,0 244 251,0-61-87,6-213-2440,3-14 391,-3-15-343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53.30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4640,'0'0'20437,"108"4"-18653,-78 1-175,4 0-337,-9 4-504,-10-4-384,-6-1-336,-18 1-48,-21-5-1136,-14 0-3537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5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0 155 10242,'0'0'8241,"21"-21"-8226,65-65-14,-80 80-2,1 0 0,13-9 1,-19 14 0,1 0 0,-1 0 1,1 1-1,-1-1 1,1 1-1,-1-1 0,1 1 1,2-1-1,6-1 10,0-1 24,26-5-24,-35 8-16,1-1 0,-1 1 0,1 0 0,0 0 0,-1 0 1,1 0-1,-1 0 0,1 1 0,0-1 0,-1 0 0,1 1 0,-1-1 1,1 1-1,-1-1 0,1 1 0,-1 0 0,3 1 0,-3-1 6,-1 1-1,1-1 0,0 0 1,-1 0-1,1 0 0,-1 1 1,1-1-1,-1 0 0,1 1 0,-1-1 1,0 0-1,0 1 0,0-1 1,0 2-1,0 24 76,-1-14-65,2 106 58,-6 246 1822,3-341-1784,2-7-54,-1-1 0,-1 1 1,-4 17-1,5-34-67,1 1-1,0-1 1,-1 1 0,1-1-1,-1 1 1,1-1-1,-1 1 1,1-1 0,-1 1-1,1-1 1,-1 0 0,1 1-1,-1-1 1,0 0-1,1 1 1,-1-1 0,0 0-1,1 0 1,-1 0 0,0 1-1,1-1 1,-1 0 0,0 0-1,1 0 1,-1 0-1,0 0 1,1 0 0,-1-1-1,0 1 1,1 0 0,-2 0-1,-1-1-120,1 1 0,0-1 1,-1 0-1,1 0 0,0 1 0,-1-1 0,1-1 0,-2 0 0,1-1-303,0 0 0,1 0 0,-1 0 0,-3-7 0,6 10 437,-16-25-3664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5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43 0 9938,'0'0'6133,"-1"7"-5972,-4 90 895,0 8 275,-15 70-366,19-129-2334,-5-113-1750,1 23-1399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5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16 12514,'0'0'4886,"6"-3"-4922,20-7 22,-26 10 12,1 0 1,-1-1 0,1 1 0,-1 0 0,1 0-1,0-1 1,-1 1 0,1 0 0,-1 0 0,1 0-1,0 0 1,-1 0 0,1 0 0,-1 0 0,1 0-1,0 0 1,-1 0 0,1 0 0,-1 0 0,1 0-1,-1 1 1,1-1 0,0 0 0,-1 0 0,1 1-1,-1-1 1,1 0 0,-1 1 0,1-1 0,-1 0-1,0 1 1,1-1 0,-1 1 0,1-1 0,-1 1-1,0-1 1,1 1 0,0 2 2,-1-1-1,1 1 1,-1-1 0,0 0 0,0 1-1,0-1 1,0 4 0,0 4-3,7 14 3,1 4 23,-8-26-40,0 0-1,0-1 0,0 1 1,0 0-1,0-1 0,0 1 1,-1 0-1,1-1 1,0 1-1,-1 0 0,0-1 1,1 1-1,-1-1 0,0 1 1,-1 1-1,-13 9-1961,-5 3-3317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5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54 0 2832,'0'0'11179,"12"3"-10287,40 8-379,-50-11-480,0 1-1,0-1 0,0 1 0,0-1 1,-1 1-1,1 0 0,0 0 1,2 1-1,-3-1-20,-1-1 1,0 0 0,1 1-1,-1-1 1,0 1-1,0-1 1,1 1-1,-1-1 1,0 0-1,0 1 1,0-1 0,0 1-1,0-1 1,0 1-1,0-1 1,0 1-1,0-1 1,0 2 0,1 4 100,1 22 215,0 38 0,-2-61-329,0-2-75,-1 0 1,0-1 0,1 1-1,-1 0 1,0-1 0,0 1 0,0-1-1,-1 0 1,1 1 0,-1-1-1,1 0 1,-1 0 0,0 0-1,0 0 1,0 0 0,0 0 0,-3 2-1,-1 1-443,-1-1-1,1 0 1,-1 0 0,1-1-1,-10 4 1,9-5 812,0 0 0,-1-1 0,1 0 0,0-1 0,0 1 0,-8-2 0,3 1 5779,24 0-6094,8 0 176,52 0 695,82 10 0,-62-1-280,181-8 1,-230-5-421,54-11 0,-34 4-112,58-9-354,-119 19 235,5 0-15,-1 0 1,0-1-1,0 1 0,10-6 0,-14 6-156,-1 0 0,1 0-1,-1 0 1,1 0 0,-1 0 0,1-1 0,-1 1 0,0 0-1,1-1 1,-1 1 0,0-1 0,0 0 0,0 1 0,0-1-1,-1 0 1,1 1 0,0-1 0,-1 0 0,1 0 0,0-3 0,0-14-8088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5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0 15787,'0'0'5817,"75"102"-5817,-37-77-120,-11-5-1792,-11-15-8963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58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0 163 14483,'0'0'5193,"134"-20"-4625,-80-1 56,-6-4-224,-5-5-144,0 4-200,-10 6-48,-12 5 16,-10 10-24,-22 5-400,-32 20-1528,0 0-2689,6-4-3209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5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162 0 12138,'0'0'5132,"1"17"-5022,15 180 1578,15 203 340,-26-302-1901,-4-21-6,-1-75-45,-1-1 38,-5-5-145,-3-7-197,0 0-1,1 0 1,0-1 0,1 0 0,-7-17 0,-15-22-1788,11 21 275,13 21 1323,0 0-1,-1 1 0,0-1 1,0 1-1,-1 0 1,0 1-1,0 0 1,-12-10-1,17 16 882,-1 0 1,1 0-1,0 0 0,-1 0 1,1 1-1,-1-1 0,1 1 1,-1-1-1,1 1 0,-1 0 1,-4 0-1,4 0 639,3 0-1084,0 0 1,0 0-1,0 0 0,0 0 1,0 0-1,0 0 0,-1 0 1,1 0-1,0 0 1,0-1-1,0 1 0,0 0 1,0 0-1,0 0 0,0 0 1,0 0-1,0 0 1,0 0-1,0-1 0,0 1 1,0 0-1,0 0 0,0 0 1,0 0-1,0 0 0,0 0 1,0 0-1,0-1 1,0 1-1,0 0 0,0 0 1,0 0-1,0 0 0,0 0 1,0 0-1,0 0 1,1 0-1,-1-1 0,0 1 1,0 0-1,0 0 0,0 0 1,0 0-1,0 0 1,0 0-1,0 0 0,0 0 1,0 0-1,1 0 0,4-7-28,28-12 93,-23 13-953,0 0 0,-1 0-1,13-11 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6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0 16315,'0'0'4129,"65"25"-5521,-60-4 943,-5 9 249,0 1 104,-16 14 16,-6-4-800,1-6-1712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6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0 3272,'0'0'15250,"14"0"-13967,86 0 272,-53 0-809,83 11 0,79 8 47,15-19-1041,-213-1 37,32-2-253,-40 2 253,0 1 1,0-1 0,0 0-1,0 0 1,0 0 0,0 0-1,-1 0 1,1-1 0,0 1-1,4-5 1,-1-3-3908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6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 17699,'0'0'3473,"118"96"-5081,-97-91-3057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57.93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1 242 16307,'0'0'4085,"10"1"-1861,-10-1-2219,0 1 0,0-1 0,0 0 0,0 1 0,1-1-1,-1 0 1,0 1 0,0-1 0,0 0 0,1 0 0,-1 1 0,0-1 0,0 0 0,1 0 0,-1 1-1,0-1 1,0 0 0,1 0 0,-1 0 0,0 0 0,1 1 0,0-1 0,-1 0 0,1 1 0,0-1-1,-1 0 1,1 1 0,-1-1 0,1 1 0,0-1 0,-1 1 0,1-1 0,-1 1 0,0 0 0,1-1-1,0 2 1,-1-1-8,0-1 1,1 1-1,-1 0 0,0 0 0,1-1 0,-1 1 0,1 0 0,-1-1 1,1 1-1,-1-1 0,1 1 0,0 0 0,-1-1 0,1 0 1,0 1-1,-1-1 0,1 1 0,0-1 0,-1 0 0,1 1 0,0-1 1,1 0-1,23 1-114,-13-1 195,-6 0-60,0-1 0,0 0-1,0 0 1,0 0 0,0-1 0,0 0-1,-1 0 1,8-3 0,6-6 25,18-12 0,-25 16-19,276-200 513,-282 204-546,-2 0 109,-10 2-66,-1 2-258,1 0 0,-1 0 0,1 1 0,-1-1 0,1 1 0,-9 4 0,9-3-445,0-1 0,-1 1 0,0-2 0,1 1 0,-1-1 0,-9 1 0,-1-2-3932,2 0-2979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28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0 14595,'0'0'6278,"8"0"-6356,-4 0 93,7 0 33,1 0-1,-2 1 1,1 0 0,0 1-1,18 5 1,-24-6-49,0 1-1,-1 0 1,1 1 0,-1-1-1,1 1 1,-1 0 0,0 0-1,0 0 1,0 0 0,0 1-1,-1 0 1,1 0 0,-1 0-1,0 0 1,0 0 0,-1 1-1,1-1 1,-1 1 0,2 5-1,2 9 80,-1 0-1,-1 1 0,-1-1 1,2 27-1,-4 82 230,-3-64-195,2 69-210,-3-139-12,-33-79-3931,11 30-3375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2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1 229 18219,'0'0'4393,"59"-21"-5265,5-24-464,-5-6-2425,0 11-2376</inkml:trace>
  <inkml:trace contextRef="#ctx0" brushRef="#br0" timeOffset="1">403 1 8529,'0'0'11083,"-118"147"-11083,81-97-24,-17 26-1481,6-5-1495,-1-15-3218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3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1 427 9329,'0'0'8063,"17"-22"-7388,-14 18-609,41-50 1206,58-54 0,-91 97-1095,102-91 996,-85 79-1026,2 0 0,33-18 0,-51 34-202,1 0 1,0 1-1,0 0 0,22-5 1,-35 10 23,0 1 0,1 0 1,-1 0-1,0 0 0,0 0 1,0 0-1,1 0 0,-1 0 1,0 0-1,0 0 0,1 0 1,-1 0-1,0 0 0,0 0 1,0 0-1,1 0 0,-1 0 1,0 0-1,0 0 0,0 0 1,1 0-1,-1 0 0,0 0 1,0 0-1,0 1 0,1-1 1,-1 0-1,0 0 0,0 0 1,0 0-1,0 0 0,1 1 1,-1-1-1,0 0 0,0 0 1,0 0-1,0 0 0,0 1 1,0-1-1,0 0 0,0 0 1,0 0-1,1 1 0,-3 10-728,1-9 818,-3 11-199,-1-1 0,0 0 0,-1 0 0,-1-1 0,0 1 0,-14 17 0,7-10 42,-142 208 162,20 10 674,117-198-678,-43 99 198,54-123-235,8-14-32,0-1 1,0 0 0,0 0 0,0 0 0,0 0 0,0 0 0,0 0 0,0 0 0,0 0 0,0 0 0,0 0 0,0 0 0,0 0 0,0 0 0,0 1 0,0-1 0,-1 0 0,1 0 0,0 0 0,0 0 0,0 0 0,0 0 0,0 0 0,0 0 0,0 0 0,0 0 0,0 0 0,0 0 0,-1 0 0,1 0-1,0 0 1,0 0 0,0 0 0,0 0 0,0 0 0,0 0 0,0 0 0,0 0 0,0 0 0,0 0 0,0-1 0,-1 1 0,1 0 0,0 0 0,0 0 0,0 0 0,0 0 0,0 0 0,0 0 0,0 0 0,0 0 0,0 0 0,0 0 0,0 0 0,0 0 0,0-1 0,0 1 0,0 0 0,0 0 0,0 0-1,0 0 1,0 0 0,0 0 0,0 0 0,0 0 0,0 0 0,-1-5-415,1 1-1,0 0 0,0-1 1,0 1-1,2-5 1,7-33-3529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3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0 376 13274,'0'0'8250,"1"22"-8143,3 72-53,-1-60-46,7 35-1,-7-46-7,-1-15 1,0-1 0,0 0-1,0 0 1,1 0 0,0 0 0,0 0 0,0-1-1,1 1 1,9 10 0,-11-14 1,0-1 0,1 0 0,-1 0 0,0 0 0,1 0 1,0 0-1,-1 0 0,1-1 0,0 1 0,0-1 0,0 0 0,-1 0 0,2 0 0,-1 0 0,4 0 0,18 6 249,-11-2-117,1-2 1,0 0-1,1-1 0,-1 0 1,0-2-1,20 0 0,-26 0-46,7-1 16,0-1 0,0 0-1,0-1 1,0 0 0,0-2 0,-1 0 0,0 0-1,0-2 1,0 1 0,-1-2 0,0 0-1,0-1 1,12-11 0,9-7 39,-3-1-1,0-2 1,45-55 0,-70 78-158,-1-1 0,0-1 0,0 1 0,0-1 0,-1 0 0,-1 0 0,1-1 0,-1 1 0,-1-1 0,0 0 0,0 0 0,1-19 0,-1-2-467,-2 0-1,-2 0 1,-1 0-1,-1 1 1,-12-50 0,-22-39-4755,36 118 5154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3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306 0 11002,'0'0'9195,"0"2"-8004,-177 415-130,141-321-1149,-55 139-1370,90-238-307,1-8 634,0-25-2489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3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 13378,'0'0'7682,"23"1"-7426,79 10 216,-90-9-379,0 0 0,0 1 0,0 1 1,0 0-1,0 1 0,16 9 0,0 0 62,217 91 275,-161-79-454,-82-25-19,1 0 0,-1-1 0,0 1 0,1 0 0,-1 0 0,0 0 0,0 0 0,0 0 0,4 3 0,-6-3 8,1 0-1,-1-1 0,0 1 0,1 0 0,-1 0 0,1-1 0,-1 1 1,0 0-1,0 0 0,1 0 0,-1-1 0,0 1 0,0 0 0,0 0 1,0 0-1,0 0 0,0 0 0,0-1 0,0 1 0,0 0 1,-1 0-1,1 0 0,0-1 0,-1 1 0,1 0 0,0 0 0,-1 0 1,1-1-1,-1 1 0,0 1 0,-1 1-192,0 0-1,-1 0 1,0-1-1,1 1 1,-1 0 0,-6 3-1,-27 15-3957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3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9 8601,'0'0'10591,"9"8"-9924,-2-2-514,-4-3-67,1 1-1,0-1 0,0 0 1,0 0-1,0 0 1,0 0-1,1-1 0,-1 0 1,1 0-1,0 0 1,-1 0-1,1-1 1,0 0-1,6 1 0,9-1 204,1-1 0,-1 0-1,0-2 1,0-1 0,0 0 0,0-1-1,0-1 1,31-13 0,1-6-671,-52 24 326,0 0 0,0 0 0,0 0 0,1 0-1,-1 0 1,0 0 0,0 1 0,0-1 0,0 0 0,0 0 0,0 0-1,0 0 1,0 0 0,0 0 0,0 1 0,0-1 0,0 0 0,1 0-1,-1 0 1,0 0 0,0 0 0,0 1 0,0-1 0,0 0 0,0 0-1,0 0 1,0 0 0,0 0 0,-1 1 0,1-1 0,0 0-1,0 0 1,0 0 0,0 0 0,0 0 0,0 0 0,0 1 0,0-1-1,0 0 1,0 0 0,0 0 0,0 0 0,-1 0 0,1 0 0,0 0-1,0 1 1,-5 9-2005,-19 18-5475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3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6 12682,'0'0'5088,"3"19"-3925,12 61-111,-13-58-573,0-1 0,-2 43 0,-1-27-354,1 39-276,0-75-218,2-1-117,-1-1 452,0 1-1,0 0 1,0-1-1,-1 1 1,1 0-1,0-1 1,0 1-1,0-1 1,-1 1-1,1-1 0,0 0 1,0 1-1,-1-1 1,1 0-1,-1 1 1,1-1-1,-1 0 1,1 0-1,-1 0 1,1 1-1,-1-1 1,1-2-1,10-28-40,-6 14 0,21-49-1540,54-101-1,-79 164 1641,1 0 0,0 1-1,1-1 1,-1 0 0,0 1 0,1 0 0,-1-1 0,4-1 0,-5 3 32,-1 1 1,1 0-1,-1-1 1,1 1-1,0 0 0,-1-1 1,1 1-1,-1 0 1,1 0-1,0 0 0,-1-1 1,1 1-1,0 0 1,-1 0-1,1 0 0,0 0 1,-1 0-1,1 0 1,-1 0-1,1 0 0,0 1 1,-1-1-1,1 0 1,0 0-1,-1 0 0,1 1 1,-1-1-1,1 0 1,-1 1-1,1-1 0,0 0 1,-1 1-1,1-1 1,-1 1-1,0-1 0,1 1 1,-1-1-1,1 1 1,-1-1-1,0 1 0,1-1 1,-1 1-1,0 0 1,0-1-1,1 1 0,-1-1 1,0 2-1,8 20 224,0 1 0,-2 0-1,-1 1 1,0-1 0,1 32-1,-6-54-272,0 0-1,0 0 1,0-1-1,0 1 1,0 0-1,0 0 1,1 0-1,-1 0 0,0 0 1,1-1-1,-1 1 1,0 0-1,1 0 1,-1-1-1,1 1 1,0 0-1,-1-1 0,1 1 1,-1 0-1,1-1 1,0 1-1,0-1 1,-1 1-1,1-1 1,0 1-1,0-1 1,-1 0-1,1 1 0,0-1 1,0 0-1,0 0 1,0 1-1,1-1 1,3 0 128,1 1 0,0-1 0,-1 0 0,8-1 0,-7 0 42,2 0-31,0-1-1,0 0 0,0 0 0,0 0 0,-1-1 1,1-1-1,-1 1 0,13-9 0,-3 1-100,-1-2-1,21-19 0,-28 24-363,-2 0-1,1-1 1,-1 1 0,0-2 0,8-15 0,-7-2-3139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3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104 0 10698,'0'0'11883,"0"2"-11246,0 45-313,-11 84 0,-36 74-256,39-179-98,-1 4-553,-16 39 0,22-63-682,2-11 857,6-18 4,8-17-358,2 1-1,34-65 1,-37 81 614,1-1 1,25-32-1,-35 53 198,0-1 1,1 1-1,0-1 0,-1 1 0,1 0 1,7-4-1,-10 7-6,-1-1-1,1 1 1,0 0 0,-1-1-1,1 1 1,0 0 0,-1-1 0,1 1-1,0 0 1,-1 0 0,1 0 0,0-1-1,0 1 1,-1 0 0,1 0 0,0 0-1,0 0 1,-1 0 0,1 1-1,0-1 1,0 0 0,-1 0 0,1 0-1,0 1 1,0-1 0,-1 0 0,1 1-1,0-1 1,-1 0 0,1 1-1,-1-1 1,1 1 0,-1-1 0,1 1-1,0-1 1,-1 1 0,0 0 0,1-1-1,-1 1 1,1-1 0,-1 1-1,0 0 1,1-1 0,-1 1 0,0 0-1,0 0 1,0-1 0,0 1 0,1 1-1,3 31 513,-2 0-1,-2 62 0,-1-40-378,1-27-172,-1 0 0,-1 1-1,-1-2 1,-12 48 0,10-65-453,2-8-187,1-7 19,1-37-374,7-159-3181,4 95-3808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38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86 0 19124,'0'0'4828,"-4"21"-4767,-56 240 55,53-227-449,1 1 0,2 0 0,0 43 0,3-78 317,1 1-1,0-1 0,1 0 0,-1 1 1,0-1-1,0 0 0,0 1 1,0-1-1,0 0 0,0 0 0,0 1 1,0-1-1,0 0 0,1 1 1,-1-1-1,0 0 0,0 0 1,0 1-1,1-1 0,-1 0 0,0 0 1,0 0-1,1 1 0,-1-1 1,0 0-1,0 0 0,1 0 0,-1 0 1,0 1-1,0-1 0,1 0 1,-1 0-1,0 0 0,1 0 0,-1 0 1,1 0-1,12-1-40,-9 0 4,3-1 58,0 0-1,1 0 0,-1-1 1,0 1-1,0-2 0,0 1 0,11-9 1,43-38 273,-28 21-23,75-61 460,-108 89-730,0 1 0,1 0 0,-1-1 0,0 1 0,1 0 0,-1 0 0,1-1 1,-1 1-1,0 0 0,1 0 0,-1 0 0,1 0 0,-1-1 0,1 1 0,-1 0 0,1 0 0,-1 0 0,0 0 0,1 0 0,-1 0 0,1 0 0,2 7-1124,-5 12-617,-7 3-601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58.28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74 1 8833,'0'0'8742,"5"15"-8067,-15 184 131,-5 38 750,15-76-1383,1-158-144,-1 0 1,0 0-1,0 0 0,0 0 0,0 0 0,-1 0 0,1 0 0,-1 0 0,0 0 0,0-1 0,0 1 1,0 0-1,0 0 0,-1-1 0,1 1 0,-4 3 0,5-6-23,0 0 0,-1 0 0,1 0 0,0 0 0,-1 0 0,1 0-1,0 1 1,-1-1 0,1-1 0,-1 1 0,1 0 0,0 0 0,-1 0 0,1 0 0,0 0 0,-1 0 0,1 0 0,0 0-1,-1-1 1,1 1 0,0 0 0,-1 0 0,1 0 0,0-1 0,0 1 0,-1 0 0,1 0 0,0-1 0,0 1 0,-1 0-1,1-1 1,0 1 0,0 0 0,0-1 0,-1 1 0,1 0 0,0-1 0,0 1 0,0 0 0,0-1 0,-5-10-562,1 0 1,1 0-1,0 0 1,0 0 0,1 0-1,-1-21 1,2 25-90,-4-38-5287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3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 10802,'0'0'6302,"0"11"-6224,5 32 200,6 77 1691,-11-25-1321,5 433 917,33-14-1256,-34-481-284,3 1 1,12 39 0,-14-47-22,-5-23-21,1 1 0,-1-1 0,1 0 0,0 1 0,0-1 0,2 3 0,-3-5-100,1-10-71,-2-115-2468,-4 40-2189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4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107 0 8849,'0'0'11922,"0"7"-11122,-1 4-758,-1-1 1,0 0-1,0 1 1,-1-1-1,-1 0 1,-6 15-1,2-7-7,-22 53 2,-14 39-113,44-109 62,0-1 1,0 0-1,0 0 0,0 1 1,0-1-1,0 0 0,0 0 1,0 1-1,0-1 1,1 0-1,-1 0 0,0 1 1,0-1-1,0 0 0,0 0 1,1 1-1,-1-1 0,0 0 1,0 0-1,0 0 0,1 0 1,-1 1-1,0-1 1,0 0-1,1 0 0,-1 0 1,0 0-1,0 0 0,1 0 1,-1 1-1,0-1 0,0 0 1,1 0-1,-1 0 0,0 0 1,0 0-1,1 0 1,-1 0-1,0 0 0,1 0 1,-1-1-1,19 1 147,-14 0-141,4 1 45,-1-2 1,1 1-1,-1-1 0,0 0 1,1 0-1,14-6 0,-16 5-35,0 0 0,-1 0 0,1 1 0,0 0 0,0 0 0,11 0 0,-18 1-4,0 0 1,1 0 0,-1 0-1,1 0 1,-1 0-1,1 0 1,-1 0 0,1 0-1,-1 0 1,0 1 0,1-1-1,-1 0 1,1 0 0,-1 0-1,0 1 1,1-1-1,-1 0 1,0 0 0,1 1-1,-1-1 1,0 0 0,1 1-1,-1-1 1,0 0 0,1 1-1,-1-1 1,0 1 0,0-1-1,0 0 1,0 1-1,1 0 1,-1 16 9,0-10 1,0 9 20,0-1 0,-2 0 0,0 1 0,0-1 0,-2 0 0,0 0 0,0 0 0,-2-1 0,0 1 0,0-1 0,-14 21 0,6-15-893,-1-1 1,-32 31-1,18-26-3954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4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22 0 16563,'0'0'7369,"-1"31"-7339,-9 223-15,0 126 130,9-367-207,1 0-1,1-1 1,0 1-1,1 0 1,5 20-1,-7-32 24,1 0 0,-1 0 0,0 0 0,0 0 0,1 0-1,-1 0 1,1 0 0,-1-1 0,0 1 0,1 0 0,0 0-1,-1 0 1,1-1 0,-1 1 0,1 0 0,0-1 0,0 1-1,-1 0 1,1-1 0,0 1 0,0-1 0,1 1-1,-1-1-31,0 0 0,0-1-1,0 1 1,0 0 0,0-1 0,0 1-1,0-1 1,0 1 0,0-1-1,0 0 1,0 1 0,0-1-1,0 0 1,-1 0 0,1 1-1,0-1 1,-1 0 0,1 0-1,0-1 1,3-3-344,-1 0 0,0 0 0,0-1-1,-1 1 1,3-8 0,8-40-3511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4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1 153 6121,'0'0'5284,"19"-8"-3032,66-24-128,34-7 1464,2-3-2425,-101 35-1085,0 1 0,1 1 0,0 0 0,0 2 0,0 0-1,31 1 1,-45 3-26,0-1 0,0 2 0,0-1 0,0 1-1,0 0 1,0 1 0,0-1 0,-1 1 0,9 6-1,-4-3 18,1-1 0,12 5-1,-12-7 35,-8-2-76,0-1 0,0 1 1,0 1-1,0-1 1,-1 1-1,1-1 0,4 4 1,13 17 248,24 31 0,-41-48-268,-2-3-2,0 1 1,0 0-1,-1-1 0,1 1 1,-1 0-1,1 0 1,-1 0-1,0 0 0,0 0 1,1 4-1,3 14 142,-4-4-86,1 0-1,3 16 1,-2-16-42,0 0 1,-1 19 0,8 568 639,-9-393 3,-1-127-442,0-83-216,0 0 0,0-1 1,0 1-1,0 0 0,0-1 1,0 1-1,0 0 0,0-1 1,0 1-1,0 0 0,-1-1 1,1 1-1,0 0 0,-1-1 1,1 1-1,0 0 0,-1-1 0,1 1 1,0-1-1,-1 1 0,1-1 1,-1 1-1,1-1 0,-2 1 1,-14 1-62,10-2-17,-5 0-190,0-1 1,1-1-1,-1 1 0,0-2 1,-14-4-1,-49-23-2646,69 28 2522,-55-28-6779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4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46 3648,'0'0'17809,"12"-3"-17791,11-4-18,64-16 10,-68 19-10,0 1 0,34-3 0,-52 6-7,0 0 0,0 0-1,0 0 1,0 0 0,0 0-1,0 0 1,0 0 0,1 1-1,-1-1 1,0 0 0,0 1-1,1 0 1,-1 0 4,-1-1 1,1 1-1,-1 0 0,0 0 0,0 0 1,1-1-1,-1 1 0,0 0 1,0 0-1,0 0 0,0 0 0,0 0 1,0-1-1,0 2 0,-1 4 2,1-1-1,-1 1 1,0-1 0,0 0-1,0 0 1,-1 1-1,-4 8 1,2-3-12,-37 83-708,12-36-4716,-65 94 1,94-152 5444,-1 2 456,-1-1 0,1 1 1,0 0-1,0-1 0,0 1 1,0 0-1,0 0 0,0 0 1,1 0-1,-1-1 0,0 1 1,0 3-1,1-5-430,0 0 1,0 0 0,0 1-1,0-1 1,0 0-1,0 0 1,0 0 0,0 0-1,0 0 1,0 0-1,0 0 1,1 0 0,-1 0-1,0 0 1,0 0-1,0 0 1,0 1 0,0-1-1,0 0 1,0 0-1,0 0 1,0 0 0,0 0-1,0 0 1,0 0-1,0 0 1,0 0 0,0 0-1,0 0 1,0 0-1,0 0 1,0 0 0,1 0-1,-1 0 1,0 0-1,0 0 1,0 0 0,0 0-1,0 0 1,0 0-1,0 0 1,0 0 0,0 0-1,0 0 1,0 0-1,0 0 1,1 0 0,-1 0-1,0 0 1,0 0-1,0 0 1,0 0 0,0 0-1,0 0 1,0 0 0,3 0 179,0-1 0,0 1 0,0-1 0,0 0 0,0 0 0,0 0 0,0 0 0,0 0 0,0-1 0,4-3 0,29-23 1056,-19 14-732,28-22 466,42-43 1,-75 67-982,-9 7-53,1 1 1,0-1-1,1 1 0,-1 0 1,1 1-1,-1-1 0,1 1 1,0-1-1,0 2 0,8-4 1,-13 5-42,1 1 0,-1 0 0,1 0 0,-1 0 0,1 0 0,-1 0 0,0 0 0,1 0 0,-1 0 0,1 0 0,-1 0 0,1 0 0,-1 0 0,1 0 0,-1 0 0,1 0 0,-1 0 0,0 0 0,1 0 0,-1 1 0,1-1 0,-1 0 0,0 0 0,1 0 0,-1 1 0,1-1 0,-1 0 0,0 1 0,1-1 0,-1 0 0,0 1 0,0-1 0,1 0 0,-1 1 0,0-1 0,0 1 0,0-1 0,1 1 0,-1-1 0,0 0 0,0 1 0,0 0 0,2 3-379,-17-2-7826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4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25 17595,'0'0'2542,"0"-4"-2635,0-13 104,0 13 295,0 6-47,1 25 85,8 40 0,1 30 343,-7-23-108,6 322 2979,-9-382-3473,0 7 0,0 1-1,5 31 0,-2-47-199,1-8-232,-3 0 149,0 0 1,0 0-1,0 0 1,0 0-1,0-1 1,0 1-1,0 0 1,0-4-1,5-43-2644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188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4 208 13394,'0'0'7069,"-4"0"-5135,17-1-1909,1 0-1,-1-1 1,0-1 0,0 0-1,0-1 1,0 0-1,-1-1 1,1 0-1,-1-1 1,-1-1-1,18-11 1,9-11 99,63-59 1,-96 83-125,17-20 63,-20 23-47,-4 3-9,-23 9-396,20-8-34,-1 1 0,0-1 0,0 0 1,0 0-1,-13 1 0,-12-2-3236,3-1-4086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18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55 0 17571,'0'0'3550,"-3"24"-3516,-11 166 7,9 157-97,5-344 53,0-1 0,0 1 0,0-1 0,1 1 0,-1-1 0,1 1 0,-1-1 0,1 1 1,0-1-1,2 5 0,-2-6 1,0 0 0,0 0 1,0 0-1,0 0 1,0 0-1,0 0 0,0 0 1,0 0-1,1 0 1,-1-1-1,0 1 1,1 0-1,-1-1 0,0 1 1,1-1-1,-1 1 1,1-1-1,1 1 0,4 0 18,0-1-1,0 1 0,0-1 0,0 0 0,0-1 1,0 1-1,12-4 0,-15 3-11,0 0 0,0-1 0,0 1 0,-1-1 0,1 0 0,-1 0 1,1 0-1,-1-1 0,0 1 0,0-1 0,0 0 0,0 0 0,0 0 0,4-6 0,-3 3-53,-1 0-1,0 0 1,0 0-1,0-1 1,0 0-1,-1 1 1,0-1-1,-1 0 1,1 0 0,-2 0-1,2-14 1,-2 20 56,0 0 1,0 0 0,0 0-1,0 0 1,0 0 0,0-1-1,0 1 1,-1 0 0,1 0-1,0 0 1,-1 0 0,1 0-1,0 0 1,-1 0-1,0 0 1,1 0 0,-1 0-1,1 0 1,-1 0 0,-1-1-1,0 2 58,0-1 0,1 0 0,-1 1 0,0-1 1,0 1-1,0-1 0,0 1 0,0 0 0,0 0 0,-4 0 0,5 0-42,0 0 1,0 0-1,0 1 1,0-1 0,-1 0-1,1 0 1,0 1-1,0-1 1,0 1 0,0-1-1,0 1 1,0-1-1,0 1 1,0 0-1,0-1 1,0 1 0,0 0-1,0 0 1,-1 1-1,1 1-9,-1-1-1,1 1 0,-1-1 0,1 1 1,0-1-1,0 1 0,0 0 0,0 3 1,-1 7-46,1 0 0,0 24 1,1-30 45,0 48-15,16 102 0,-14-147 0,12 72 43,7 158 1,-21-204-30,0-36-12,0 1 0,0-1 1,0 0-1,0 1 0,0-1 0,0 0 0,0 1 1,0-1-1,-1 0 0,1 1 0,0-1 0,0 0 1,0 0-1,-1 1 0,1-1 0,0 0 0,0 0 1,-1 1-1,1-1 0,0 0 0,-1 0 0,1 0 1,0 1-1,-1-1 0,1 0 0,0 0 0,-1 0 1,1 0-1,0 0 0,-1 0 0,1 0 1,0 0-1,-1 0 0,1 0 0,-1 0 0,-15-1-20,14 1 12,-1-1-22,-1 0 0,1 0 0,0 0 1,0 0-1,0 0 0,1-1 0,-1 1 0,0-1 0,0 0 0,1 0 0,-1 0 0,1 0 0,-3-3 0,-4-5-278,-15-22 0,3 4-134,-53-49 1007,73 76-484,1-1-1,0 1 1,-1-1 0,1 1 0,0 0 0,0-1 0,0 1 0,0-1-1,0 1 1,0-1 0,1 1 0,-1-1 0,0 1 0,2-2 0,2-8-76,1 1 1,0 0 0,1 0 0,0 1 0,0 0 0,12-13-1,6-8 19,164-196-17,20 19 14,-92 104-10,-98 89-15,0 1 0,1 0 0,1 2-1,34-16 1,-49 25-20,-1 1-1,1-1 0,0 1 0,0 0 0,0 1 0,-1-1 0,6 1 1,-9 0 19,-1 0 1,0 0 0,1 0 0,-1 0 0,0 0-1,1 1 1,-1-1 0,0 0 0,0 0 0,1 0-1,-1 0 1,0 0 0,1 1 0,-1-1 0,0 0-1,0 0 1,1 1 0,-1-1 0,0 0 0,0 0-1,0 1 1,1-1 0,-1 0 0,0 0-1,0 1 1,0-1 0,0 0 0,0 1 0,0-1-1,1 0 1,-1 1 0,0-1 0,0 0 0,0 1-1,-1 14 6,0-11-13,1 3-17,-1 0-1,-1-1 0,0 1 0,1-1 0,-2 1 1,1-1-1,-1 0 0,-5 9 0,-3 1-825,-19 24 1,20-29 55,-23 31-4336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19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1 370 17267,'0'0'3593,"25"-9"-3121,-18 6-429,24-8 108,0-1 0,-2-2 0,1-2-1,37-25 1,-11 1 12,133-100 50,-168 126-211,-16 12-14,-1-1 0,0 1 0,-1-1 1,1 0-1,0 0 0,-1 0 1,0 0-1,6-8 0,-27 10-565,-7 1-364,11 1 84,0-1-1,1-1 1,-1 0 0,0 0-1,0-2 1,-19-5-1,-15-14-3892,47 21 4613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19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7 1 5881,'0'0'16832,"0"2"-16950,0 1 116,1-1 0,-1 0 0,1 0 0,-1 0 0,1 1 0,0-1-1,0 0 1,0 0 0,0 0 0,0 0 0,1-1 0,-1 1 0,3 3 0,3 4 0,-4-5 2,21 28 3,34 62 1,-37-52-5,-1 1 1,20 69-1,-8 6 66,25 168 0,-56-280-65,0 1 0,-1-1 0,1 0 0,-1 1 0,-1-1 0,0 8 0,0-12-5,0 0 0,1 0-1,-1 0 1,0 0 0,0 0 0,0 0 0,0 0-1,0-1 1,0 1 0,-1 0 0,1-1-1,0 1 1,-1-1 0,0 1 0,1-1-1,-1 0 1,0 0 0,0 0 0,1 0-1,-1 0 1,-4 2 0,-7 1-6,0 0 0,-1-1 1,1 0-1,-17 0 0,-56 0-242,82-3 220,0 0 0,0 0-1,0-1 1,0 1 0,0-1-1,0 0 1,0 0 0,0-1-1,1 1 1,-1-1 0,0 1-1,1-1 1,0 0 0,-1-1-1,1 1 1,0-1 0,-5-4-1,4 3 112,3 4-62,1 0-1,-1-1 1,1 1 0,-1 0 0,1-1 0,-1 1-1,1 0 1,0-1 0,-1 1 0,1-1 0,0 1 0,-1-1-1,1 1 1,0 0 0,0-1 0,-1 1 0,1-1 0,0 0-1,0 1 1,0-1 0,0 1 0,0-1 0,0 1 0,0-1-1,0 1 1,0-1 0,0 1 0,0-1 0,0 1 0,0-1-1,0 1 1,0-1 0,0 0 0,1 1 0,-1-1-1,0 1 1,0 0 0,1-2 0,2-3 1,0 0-1,0 0 1,0 0 0,0 1 0,1-1-1,0 1 1,0 0 0,0 0-1,0 0 1,1 0 0,0 1 0,-1 0-1,1 0 1,0 0 0,1 1 0,-1-1-1,0 1 1,1 0 0,9-1-1,0-1 28,1 2-1,0 0 1,-1 1-1,1 1 1,0 0-1,18 3 1,-29-3-57,1 1 1,-1 0-1,0 1 1,0-1 0,1 1-1,-1 0 1,0 0-1,-1 0 1,7 4 0,-10-5-21,-1 0 0,0 0 0,1 0 0,-1 0 1,0 0-1,0 0 0,1 0 0,-1 0 0,0 0 0,0 0 1,0 0-1,0 0 0,0 0 0,-1 0 0,1 0 0,0 0 1,0 0-1,-1 0 0,1-1 0,0 1 0,-2 2 0,2-3 14,-2 6-240,-1 0 0,-1 0 0,1 0 0,-1-1 0,0 1 0,0-1 0,-1 0 0,-7 7 1,-19 10-5026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58.63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429 1 13954,'0'0'2562,"-6"18"-2264,-20 62 39,20-61-253,-2-1 0,0 1 0,-2-2 1,0 1-1,0-1 0,-22 25 0,19-25-52,-26 30 432,-45 41-1,31-33-65,35-37-312,-77 80 271,92-96-565,3-2 41,-1 1 0,1-1 0,-1 0 0,1 1 0,-1-1 0,1 0 0,-1 1 1,1-1-1,-1 1 0,1-1 0,0 1 0,-1-1 0,1 1 0,0 0 0,-1-1 1,1 1-1,0-1 0,0 1 0,-1 0 0,1-1 0,0 1 0,0 1 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19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203 0 14995,'0'0'6638,"0"24"-6347,0-22-284,-3 53 267,-16 94 0,-7-42-203,-5 0 0,-55 124 0,80-215-81,0-2-49,-14 27 1,15-37-128,6-16-189,9-18 247,1 1 0,20-35 0,37-56-56,-64 114 186,27-39 87,-28 41-68,0 1-1,0 0 0,0 0 1,0 0-1,1 0 0,-1 1 1,1-1-1,0 1 0,6-4 1,-10 6-13,1 0 1,-1 0 0,0 0 0,1 0 0,-1 0 0,0-1-1,1 1 1,-1 0 0,0 0 0,1 0 0,-1 0-1,0 0 1,0 0 0,1 0 0,-1 0 0,0 0-1,1 0 1,-1 0 0,0 1 0,1-1 0,-1 0-1,0 0 1,1 0 0,-1 0 0,0 0 0,0 1-1,1-1 1,-1 0 0,0 0 0,0 0 0,1 1-1,-1-1 1,0 0 0,0 0 0,0 1 0,1-1 0,-1 1-1,2 5 75,0 0-1,-1 0 1,0 1-1,0-1 1,-1 1-1,1-1 1,-1 1-1,-1 6 1,0 6 84,-8 174 654,7-136-1192,2-41-1101,7-33-212,57-138-1795,-27 69-101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19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151 0 7601,'0'0'14187,"-16"157"-13507,-6-101-192,6-10-176,0-11-304,5-9-8,1-6-192,-12-20-696,1 0-1136,5-25-3897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19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 17243,'0'0'4542,"6"20"-4438,1 1-81,1 1 6,-2 1 1,0-1 0,4 43 0,-2 62 84,11 73 0,-18-194-116,0 0 0,1 0 0,-1-1 0,1 1 0,6 10 0,-7-14 13,0 0 0,0 0-1,1 0 1,-1 0 0,1 0-1,0-1 1,0 1 0,0 0 0,-1-1-1,1 1 1,0-1 0,1 0-1,-1 1 1,0-1 0,0 0 0,4 1-1,12 2 348,1 0-1,0-1 1,29 1 0,-36-3-183,0-2 0,0 0 0,-1 0 0,1-1 0,0 0 1,-1-1-1,12-5 0,17-8 229,-1-2 0,51-32 0,-89 50-403,2-2 0,-1 1 0,0-1-1,1 1 1,-1-1-1,0 0 1,0 0-1,0 0 1,0 0-1,0 0 1,1-3 0,-2 3-14,-1 0 0,1 0 1,-1 0-1,0 0 0,0 0 1,0 0-1,0 0 1,0 0-1,0 0 0,0 0 1,0 0-1,-1 0 1,1 1-1,-1-1 0,0 0 1,1 0-1,-1 0 0,0 0 1,0 1-1,-2-4 1,-24-35-2156,-62-70 0,11 21-6950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19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0 320 16075,'0'0'4950,"23"-7"-4599,-8 3-256,4-1 17,-1-1-1,0 0 0,0-1 0,-1-1 1,0-1-1,0-1 0,15-11 0,15-16 90,-1-3-1,47-52 1,-87 85-197,0 0 0,1 0 1,11-8-1,-11 8-16,-10 4-64,-11 2-513,14 1 570,-23 0-1361,11 1 24,1-1-1,0-1 1,0 1-1,0-2 0,-15-3 1,-7-8-3976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19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308 1 6249,'0'0'13710,"-2"4"-13500,0 2-157,1 1 0,0-1 0,0 1 0,0-1-1,1 1 1,0-1 0,1 12 0,0 14 182,-2 5-8,-2 0 1,-1-1 0,-14 55 0,-42 104 226,-80 149 354,89-248-732,39-72-91,12-24 13,-1 0-1,1 0 1,0 0-1,0 0 1,0 1-1,0-1 1,0 0-1,0 0 1,0 0-1,-1 0 1,1 0-1,0 1 1,0-1-1,0 0 1,0 0-1,-1 0 1,1 0-1,0 0 0,0 0 1,0 0-1,-1 0 1,1 0-1,0 0 1,0 1-1,0-1 1,-1 0-1,1 0 1,0 0-1,0 0 1,0 0-1,-1-1 1,1 1-1,0 0 1,0 0-1,0 0 1,-1 0-1,1 0 1,0 0-1,0 0 1,0 0-1,0 0 1,-1 0-1,1-1 0,0 1 1,0 0-1,0 0 1,0 0-1,0 0 1,-1 0-1,1-1 1,0 1-1,0 0 1,0 0-1,0 0 1,0 0-1,0-1 1,0 1-1,0 0 1,0 0-1,0 0 1,0-1-1,0 1 1,-2-12-445,1 0 0,1 1 1,0-1-1,0 0 0,4-17 0,9-39-4332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19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28 0 4761,'0'0'15091,"145"15"-14547,-92 6 568,-10-1-80,0 5-240,-5 6-239,-6-6-329,-10-5-168,-12 0-56,-10 1-248,-10-1-305,-23 0-663,-4-5-4257</inkml:trace>
  <inkml:trace contextRef="#ctx0" brushRef="#br0" timeOffset="1">1 289 4745,'0'0'17883,"86"101"-17883,-81-65-216,1-16-1056,-6-10-4465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19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0 330 14147,'0'0'8069,"27"-28"-7717,91-92-28,-7 24-161,-89 78-158,-21 17-6,52-38 34,-46 35-29,0 0 0,1 0-1,-1 0 1,1 1 0,13-4 0,-20 7-12,-1 0 1,1 0-1,0-1 1,-1 1-1,1 0 1,0 0-1,-1 0 1,1 0-1,0 0 1,0 0-1,-1 0 1,1 0-1,0 0 1,-1 0-1,1 1 1,0-1-1,-1 0 1,1 0 0,-1 1-1,1-1 1,0 0-1,-1 1 1,1-1-1,-1 0 1,1 1-1,-1-1 1,1 1-1,-1-1 1,1 1-1,-1-1 1,1 1-1,-1-1 1,0 1-1,1 0 1,-1-1-1,1 2 1,-1 1-15,1 1 1,0-1 0,-1 1-1,0-1 1,0 1 0,0 3-1,-1 0 41,0 13-121,-1 0 1,-8 36 0,6-37-173,0 1-1,-1 35 1,4-53 253,1-1-1,0 0 1,0 1 0,1-1-1,-1 0 1,0 1 0,0-1-1,1 0 1,-1 1 0,0-1-1,1 0 1,0 0 0,-1 1-1,1-1 1,0 0 0,-1 0-1,1 0 1,1 1 0,0 0 8,0-1 1,1 0-1,-1 1 1,0-1-1,1 0 1,-1 0-1,5 0 1,-1 1 40,-4-1 13,1-1 1,-1 1 0,0-1-1,0 1 1,0 0 0,0 0-1,0 0 1,0 0 0,0 0-1,0 1 1,0-1 0,-1 1-1,1-1 1,0 1 0,-1-1 0,1 1-1,-1 0 1,0 0 0,0 0-1,1 0 1,-1-1 0,0 2-1,-1-1 1,1 0 0,0 0-1,0 3 1,3 13 128,0 1 0,-2 0 1,1 25-1,-3-36-167,0 0 1,-1 0 0,0-1-1,0 1 1,-1 0-1,0-1 1,0 1-1,-1-1 1,0 0-1,-6 12 1,7-16-74,0-1-1,0 1 1,0-1 0,-1 1-1,1-1 1,-1 0 0,0 0-1,0 0 1,0 0-1,0 0 1,0-1 0,0 1-1,0-1 1,0 0 0,0 0-1,-1 0 1,1-1 0,-1 1-1,1-1 1,0 1 0,-1-1-1,1 0 1,-1-1-1,1 1 1,0 0 0,-1-1-1,1 0 1,0 0 0,-6-2-1,5 1-43,1 0-1,-1-1 0,1 1 0,0-1 0,-1 0 0,1 0 1,1 0-1,-1 0 0,0 0 0,-2-5 0,-20-38-1178,18 31 754,-24-51-3750,7 0-5524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0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0 11922,'0'0'7397,"12"27"-6861,37 93 8,-42-99-397,0-1 0,-1 1 0,-2 1 1,0-1-1,1 31 0,-3-31-38,15 503 1276,-16-525-1442,1 0 1,-1 0-1,0-1 1,0 1-1,0 0 1,0-1-1,0 1 1,0-1-1,0 0 1,-1 1-1,1-1 1,0-3-1,43-143-1723,-37 122 1145,20-74-3156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0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 14819,'0'0'6160,"2"7"-6039,6 41 188,-2 1 1,-2 69-1,-1-36-156,1-19-128,2 66-194,2-248-1823,0 36-635,-3-4-1877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0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87 12202,'104'-27'2867,"-69"16"195,-29 7-2515,43-26 419,-45 28-920,0 0 11,-1 0 0,1 0 1,0 1-1,-1 0 0,1 0 1,0 0-1,0 0 0,0 0 0,5 0 1,-2 12 20,-2-3-58,0 0 1,-1 1-1,0 0 0,-1 0 0,0 0 0,0 0 0,1 16 1,1-4 40,0 3 141,2 33 0,-1-6 29,9 51 308,1 148 0,-15-246-587,-2 6 541,-1-10-162,-4-8-104,-9-20-305,2-1-1,-11-30 1,-17-67-208,32 95 243,0 0 1,2 0-1,2-1 1,-3-55 0,8 86 29,0 0-1,0 0 1,0 0 0,0 0 0,0 0 0,0 0 0,0 0 0,1 0 0,-1-1 0,0 1 0,1 0 0,-1 0 0,1 1-1,-1-1 1,1 0 0,-1 0 0,1 0 0,0 0 0,-1 0 0,1 1 0,0-1 0,0 0 0,0 0 0,-1 1 0,3-1-1,0-1-247,0 1-1,1 0 0,-1 0 0,0 1 0,1-1 0,4 0 0,-2 1-336,16-1-3942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58.99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11626,'0'0'6593,"109"23"-4976,-75-13-273,5-1-144,-4-5-384,-1-4-351,-9 0-161,-5 0-184,-5 0-120,-30 5-913,-39 14-415,4-1-1088,1-4-5234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0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17 0 17987,'0'0'4108,"0"20"-3999,0-15-100,-10 222 38,6-188-56,2 48 1,2-86 6,0 0 0,0-1 1,1 1-1,-1 0 0,0-1 0,1 1 1,-1 0-1,0-1 0,1 1 0,-1 0 1,1-1-1,-1 1 0,1-1 1,-1 1-1,1-1 0,-1 1 0,1-1 1,0 1-1,-1-1 0,1 1 1,0-1-1,-1 0 0,1 1 0,0-1 1,0 0-1,-1 0 0,1 0 1,0 0-1,0 1 0,-1-1 0,1 0 1,0 0-1,0 0 0,-1-1 1,3 1-1,3 0 59,0-1 0,0 1 0,10-4 0,-2 0 125,0-1 0,0 0-1,-1-2 1,0 1-1,17-12 1,62-50 619,-34 24-488,-56 43-314,17-13-111,41-21 1,-60 34 12,4-1-34,-3 3 104,-1-1 0,0 0-1,0 0 1,0 0 0,0 1 0,0-1-1,0 0 1,0 0 0,0 0 0,0 1 0,0-1-1,0 0 1,0 0 0,0 0 0,0 1-1,0-1 1,0 0 0,0 0 0,0 0 0,0 1-1,0-1 1,0 0 0,0 0 0,0 0-1,0 1 1,0-1 0,-1 0 0,1 0 0,0 0-1,0 0 1,0 0 0,0 1 0,0-1-1,-1 0 1,1 0 0,0 0 0,0 0 0,0 0-1,-1 1 1,-61 82-3291,16-36-3378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0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1 315 18852,'0'0'2917,"6"19"-2697,21 66-116,-21-65-30,-1-1-1,0 2 0,-1-1 0,1 40 0,-5-60-72,1 107 53,-1-67-264,1-76-669,2 0 1,8-41-1,22-71-4676,-27 126 4289,21-81-4049,9 5 6600,-27 76 700,0 1 0,2 0 1,0 1-1,1 0 0,22-26 0,-25 32-1696,-8 12-272,0 0 0,1 1 0,-1-1-1,0 0 1,1 0 0,-1 1-1,1-1 1,-1 0 0,1 1 0,3-3-1,-5 4-13,1 0 0,-1 0 0,1 0 0,0 0-1,-1 0 1,1 0 0,0 0 0,-1 0 0,1 0-1,0 0 1,-1 0 0,1 0 0,0 0 0,-1 1-1,1-1 1,-1 0 0,1 0 0,-1 1 0,1-1-1,0 0 1,-1 1 0,1-1 0,-1 1 0,1-1-1,-1 0 1,0 1 0,1-1 0,-1 1 0,1-1-1,-1 1 1,0 0 0,1-1 0,-1 1 0,0-1-1,0 1 1,0 0 0,1-1 0,-1 2 0,3 3 22,13 9 5,-14-13-33,0 0-1,0 1 0,0-1 1,-1 0-1,1 1 1,0-1-1,-1 1 1,1 0-1,-1 0 1,0-1-1,1 1 1,-1 0-1,0 0 0,0 0 1,1 4-1,0 7 87,-1 0 1,-1 0-1,-1 16 0,0 6 172,16 330 724,-14-302-963,-1-62-21,0-1-1,0 1 1,0 0 0,0 0-1,0 0 1,-1 0 0,1 0 0,0 0-1,-1-1 1,1 1 0,0 0-1,-1 0 1,1-1 0,-1 1-1,1 0 1,-1 0 0,1-1-1,-1 1 1,0 0 0,1-1-1,-2 1 1,0 0-28,0 0 0,0 0 0,0 0 0,0 0 0,0 0 0,0-1 0,0 1-1,-4-1 1,0 1-131,-1-1-1,0 0 1,0 0-1,-9-2 1,10 0-83,1 1 1,-1-1-1,1 0 1,-1 0-1,-5-4 1,-26-17-3511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0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0 437 19716,'0'0'3183,"7"20"-3167,19 68 17,-22-69-78,0 1-1,2 22 1,0 1-1286,-6-42 1275,0-1-1,0 1 1,1-1-1,-1 1 0,0 0 1,0-1-1,0 1 1,1-1-1,-1 1 0,0-1 1,0 1-1,1-1 1,-1 1-1,0-1 0,1 1 1,-1-1-1,1 1 1,0 0-1,-1-2 31,1 1 1,0 0-1,-1 0 0,1 0 0,-1 0 1,1 0-1,-1-1 0,1 1 1,-1 0-1,1 0 0,-1-1 1,1 1-1,-1 0 0,1-1 0,-1 1 1,1 0-1,-1-1 0,0 1 1,1-1-1,-1 1 0,1-1 0,-1 1 1,0-1-1,0 1 0,1-1 1,-1 0-1,45-78-58,93-120 727,-105 158-465,2 1 0,65-56 0,-98 95-188,1-2 18,1 0-1,-1 0 1,0 0 0,0 0 0,5-7 0,-8 9-36,1-1 0,0 1 0,-1-1 0,1 1 0,-1-1 0,0 1 0,1-1 0,-1 1 0,0-1 0,0 1 0,0-1 0,0 1 0,0-1 0,0 1 0,0-1 0,-1 1 0,1-1 0,-1 1 0,1-1 0,-1-1 1,-6-12-1288,-1-1 1,-15-22-1,-5-8-3442,10 6-2485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0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17 0 9842,'0'0'4993,"-3"20"-3484,0 2-1164,-1 7 111,0 0 0,2 34 1,2-50-289,1 0 0,0 0-1,1-1 1,0 1 0,5 15 0,-4-21-81,-1 0 0,1-1 0,0 1 0,1-1 0,-1 0 0,1 0 0,1 0 0,-1 0 0,1-1 0,0 1 0,6 4 0,-7-7-17,-1-1 0,1 0-1,0 0 1,-1 0-1,1-1 1,0 1 0,0-1-1,0 0 1,0 0-1,0 0 1,1-1 0,-1 1-1,0-1 1,7-1-1,-3 1 39,0-1-1,0 0 1,-1-1-1,1 0 0,-1 0 1,13-6-1,-20 8-117,0 0 0,0 0 0,0 0 0,0-1-1,1 1 1,-1 0 0,0 0 0,0 0 0,0 0 0,0 0-1,1 0 1,-1 0 0,0 0 0,0 0 0,0 0-1,0 0 1,1 0 0,-1 0 0,0 0 0,0 0 0,0 0-1,0 0 1,1 0 0,-1 0 0,0 0 0,0 0-1,0 0 1,0 0 0,0 1 0,1-1 0,-1 0 0,0 0-1,0 0 1,0 0 0,0 0 0,0 0 0,0 1 0,1-1-1,-1 0 1,0 0 0,0 0 0,0 0 0,0 11-862,-6 13-1377,-9 11-1783</inkml:trace>
  <inkml:trace contextRef="#ctx0" brushRef="#br0" timeOffset="1">28 725 17235,'0'0'3889,"129"-61"-3401,-92 31-192,-5 10-152,-16 5-144,-5 4-32,-5 11-456,-12 0-432,-10 11-936,-11-6-4290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08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0 17051,'0'0'2709,"4"24"-2662,12 79 131,9 9 742,-11-58-545,-11-39-271,1 1 37,0 0-1,6 17 1,-8-28-110,0-1 0,0 0 0,0 0 0,1 0 0,0 0 0,-1 0 0,1 0 0,0 0 0,1-1 1,-1 0-1,8 6 0,-2-4 170,0 0 0,1-1 0,-1 0 0,1-1 0,0 0 0,-1 0-1,1-1 1,14 1 0,83 2 1555,-102-5-1707,19 1 270,-15-1-230,0 1 0,0-1 0,1 0 0,-1-1 0,16-3 0,-23 3-90,1 0-1,-1 0 1,0 0 0,1 0-1,-1 0 1,0 0 0,0-1 0,0 1-1,0-1 1,0 0 0,0 1 0,0-1-1,-1 0 1,1 0 0,-1 0-1,1 0 1,-1 0 0,0-1 0,1 1-1,-1 0 1,-1 0 0,1-1-1,0 1 1,0-1 0,-1 1 0,1-5-1,0-13-492,0 0-1,-2 0 1,0 0-1,-1 0 1,-1 0-1,-9-30 1,-22-49-6028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0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56 16051,'0'0'6242,"9"1"-6094,-6-1-143,20 3 89,0-2 0,0-1-1,30-2 1,-23-5-45,47-17-1,9-3-13,-86 27-34,1 0 0,-1 0-1,0 0 1,1 0-1,-1 0 1,0-1-1,1 1 1,-1 0 0,0 0-1,1 0 1,-1 0-1,0 0 1,1 0 0,-1 1-1,0-1 1,0 0-1,1 0 1,-1 0 0,0 0-1,1 0 1,-1 0-1,0 0 1,1 1 0,-1-1-1,0 0 1,0 0-1,1 0 1,-1 1 0,0-1-1,0 0 1,0 0-1,1 1 1,-1-1 0,0 0-1,0 1 1,0-1-1,0 0 1,0 0-1,1 1 1,-1-1 0,0 0-1,0 1 1,0-1-1,0 0 1,0 1 0,-3 19 22,-2-4-67,-1-1-1,-1 1 1,0-1 0,-14 21-1,17-29-29,4-7 71,-109 173-4545,55-108-1302,50-61 5337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1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 18019,'0'0'2697,"22"121"-2305,-17-80 192,1 4 16,-1 1-376,0-11-160,1-9-24,-6-16-40,0-5-416,5-5-640,-5-35-568,5-11-1,-5 0-3528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1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0 300 12018,'8'-12'1744,"1"0"0,15-15 0,-22 25-1650,0 1 0,1-1 1,-1 1-1,1 0 0,0 0 0,-1 0 1,1 0-1,0 0 0,0 0 1,-1 1-1,1-1 0,0 1 0,0 0 1,0 0-1,0 0 0,0 0 1,5 2-1,7-1 159,4-1 31,0-1 0,-1-1 0,1-1-1,-1 0 1,1-1 0,-1-1 0,34-14 0,138-82 359,-88 44-514,-91 50-128,1 1 0,-1 1 1,1 0-1,0 0 0,0 1 1,0 1-1,1 0 0,-1 1 1,20-2-1,-31 4-3,0 0 0,0 0-1,0 0 1,0 0 0,0 0 0,1 0-1,-1 1 1,0-1 0,0 0 0,0 0-1,0 1 1,0-1 0,0 1 0,0-1 0,-1 1-1,1-1 1,0 1 0,0-1 0,0 1-1,0 0 1,-1 0 0,1-1 0,0 1-1,-1 0 1,1 0 0,0 0 0,0 1-1,0 2 4,0 0-1,-1-1 0,1 1 0,-1 0 0,0-1 0,0 8 0,0 0 7,0 2 25,0 1-1,-1-1 1,-1 1-1,0-1 0,0 0 1,-2 1-1,1-1 1,-10 20-1,-1-5-228,-1-1-1,-2-1 1,0 0 0,-2-1-1,-40 41 1,47-55-445,0 0 0,-2 0-1,1-1 1,-1-1 0,-1 0 0,-22 9-1,5-6-3063</inkml:trace>
  <inkml:trace contextRef="#ctx0" brushRef="#br0" timeOffset="1">263 244 5193,'0'0'16971,"-5"96"-16771,5-50-72,0 4 40,0 1-72,0-5-32,0-11-64,0-9-160,5-47-1960,1-9-2769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1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 18259,'0'0'3217,"5"121"-3025,6-80 120,-1 20-64,1 30-48,0 41 280,-11 45 0,0 11 57,0-11-1,0-40-296,0-56-120,0-25-120,-5-21-472,-6-9-1217,-5-11-4912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1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304 0 13618,'0'0'4936,"-3"20"-4138,-3 29 77,-23 81 1,-100 212 97,57-192-883,11-27-376,58-114-150,8-16-348,1-2 603,69-91-270,-46 63 410,-19 25 3,-1 0 0,15-13 0,-20 22 37,-1 0 0,1 1 0,0-1 0,0 1 0,0-1 0,0 1 0,0 0 0,0 1 0,0-1 0,1 1 0,-1 0 0,5-1 0,-8 2 5,0 0-1,0 0 1,0 0-1,-1 0 1,1 0-1,0 0 1,0 0-1,0 0 1,-1 0-1,1 0 1,0 0-1,0 1 1,-1-1-1,1 0 1,0 1-1,0-1 1,-1 1-1,1-1 1,0 0-1,-1 1 1,1-1-1,-1 1 1,1 0-1,-1-1 1,1 1-1,-1-1 1,1 1-1,-1 0 1,1 0-1,-1 0 1,2 3 18,-1 0 1,0 0 0,0 0-1,-1 0 1,1 5-1,-1-4 5,2 22 49,-1 1 0,-1 0 1,-2-1-1,-1 1 0,-1-1 1,-1 0-1,-10 28 0,-74 186-150,69-199-700,15-35 273,3-7-524,1-6-2815,1-23-2006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59.67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110 0 15547,'0'0'4957,"11"1"-4922,37 3 5,-47-4-38,1 0 0,0 0-1,0 0 1,0 1 0,-1-1 0,1 1 0,0-1 0,-1 1 0,1-1 0,0 1 0,-1 0 0,1 0 0,-1 0-1,1 0 1,-1 0 0,0 0 0,1 0 0,-1 1 0,0-1 0,0 0 0,0 1 0,0-1 0,0 1 0,0-1 0,1 3-1,-1 0 17,0 1-1,0-1 0,-1 1 0,0-1 1,0 0-1,0 1 0,-1 6 0,0 6 122,0 25 0,0-19-106,4 46-1,-2-61-21,1 0 0,6 15 0,1 4 43,-3 8 439,-2 0 0,-1-1 0,-2 63 0,-1-54 21,0-42-492,-1 1-1,1-1 1,0 1 0,0 0-1,-1-1 1,1 1-1,0-1 1,-1 0 0,0 1-1,1-1 1,-1 1-1,0-1 1,0 0 0,1 1-1,-1-1 1,0 0-1,0 0 1,-3 2-1,0 1 12,-1-1 0,0-1 0,1 1 0,-7 2 0,-7 4-78,7-3-252,0-1 1,0 0-1,-1-1 0,1 0 1,-1 0-1,0-2 1,0 1-1,0-1 0,0-1 1,-22-1-1,32 0 282,1 0 0,0-1 0,0 1 0,0-1 0,-1 1-1,1-1 1,0 1 0,0-1 0,0 0 0,0 0 0,0 0 0,0 1-1,0-1 1,1 0 0,-1 0 0,0 0 0,0 0 0,1 0 0,-1-1-1,0 1 1,1 0 0,-1 0 0,1 0 0,0-1 0,-1 1-1,1 0 1,0-2 0,-2-6-32,0-1-1,-1-12 1,3 20 31,-1-66-14,1 38 382,1 30-298,-1-1-1,1 1 1,-1-1-1,1 1 1,-1-1-1,1 1 1,-1-1-1,1 1 1,-1 0-1,1-1 1,-1 1-1,1 0 1,0 0-1,-1-1 1,1 1-1,0 0 1,-1 0-1,1 0 1,0 0-1,-1 0 1,1 0-1,0 0 0,-1 0 1,1 0-1,0 0 1,-1 0-1,2 1 1,6-1 485,6-3-27,0 1 1,-1-2 0,0 0 0,0 0-1,0-1 1,-1-1 0,1 0 0,18-14-1,5-6-326,44-40 0,-16 11-1602,-57 49 737,5-3-202,-4 7-2659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1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0 868 4232,'0'0'17012,"107"91"-16572,-107-40-176,0 4-144,0-9-104,0-16-16,0-9-144,6-77-3249,15-20 1201,1-15-4361</inkml:trace>
  <inkml:trace contextRef="#ctx0" brushRef="#br0" timeOffset="1">494 1 12458,'0'0'8962,"0"147"-8714,0-91 336,0-1 96,5 1-151,-5 0-313,6-11-120,-6-14-96,5-11-152,-5-10-473,0-25-1543,0-20-129,-5-11-7689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1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 17899,'0'0'3033,"10"0"-3013,61 0 48,-70 0-68,0 0 0,0 0 0,0 0 0,0 0 0,0 0 0,0 0 0,0 0 0,0 1 0,0-1 0,0 0 0,0 1 0,0-1 0,-1 1 0,1-1 0,0 1 0,0 0-1,0-1 1,-1 1 0,1 0 0,0-1 0,0 1 0,-1 0 0,1 0 0,-1-1 0,1 1 0,-1 0 0,1 0 0,-1 0 0,0 0 0,1 1 0,0 4 36,0-1 1,0 0-1,-1 0 1,0 11-1,0-7 90,0 635 1430,-1-625-1626,-1-15-3,-2-11-119,4 6 143,-32-83-4706,12 34-27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18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87 15771,'0'0'5500,"14"-12"-5223,47-37-124,-30 28-97,-29 21-57,0-1 1,0 0-1,0 0 1,0 1-1,0 0 1,0-1-1,0 1 1,0 0-1,2 0 1,-3 0-2,-1 0 0,0 0 0,0 0 1,1 0-1,-1 0 0,0 0 0,0 0 0,1 0 0,-1 1 1,0-1-1,0 0 0,0 0 0,1 0 0,-1 0 0,0 0 0,0 1 1,0-1-1,0 0 0,1 0 0,-1 0 0,0 1 0,0-1 0,0 0 1,0 0-1,0 0 0,0 1 0,1-1 0,-1 0 0,0 0 1,0 1-1,0-1 0,0 1 0,0 10 1,0-6-4,0 9-6,0 1 0,-2-1 0,1 1 0,-2-1-1,0 0 1,0 1 0,-7 13 0,6-13-112,3-11 68,0 0-1,0-1 0,-1 1 1,1 0-1,-1-1 0,0 1 1,-4 6-1,5-9-1,21-1-405,-19 0 453,-1 0 1,0 0-1,1 0 0,-1 0 0,0 0 0,1 0 0,-1 0 0,0 1 0,0-1 1,1 0-1,-1 0 0,0 0 0,0 0 0,1 1 0,-1-1 0,0 0 0,0 0 1,0 1-1,1-1 0,-1 0 0,0 0 0,0 1 0,0-1 0,0 0 1,0 1-1,1-1 0,-1 0 0,0 1 0,0-1 0,0 0 0,0 1 0,0-1 1,0 14-360,0-10 151,-1 22-1340,-4 4-659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1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188 36 3528,'0'0'18436,"118"-16"-18324,-96 6 16,-6 0-120,-11 10-16,-5 5-248,-27 66-472,-10 0-384,-6 0-5498</inkml:trace>
  <inkml:trace contextRef="#ctx0" brushRef="#br0" timeOffset="1">0 517 16563,'0'0'4017,"118"-81"-2513,-53 25-400,-1 1-239,6-6-289,-11 10-376,-5 10-88,-17 16-112,-10 10-328,-11 10-424,-16 10-1185,-16 15 817,-11-10-3889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2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183 0 16715,'0'0'3828,"2"21"-3584,22 137 630,-19-97 60,-3 101 0,-3-83-454,1-38-306,-1 0 0,-2 0 0,-14 67 0,17-105-175,-1 1 0,-1 0 0,1 0 0,0-1 0,-1 1 0,-2 3 1,3-6-38,0 1 0,-1-1 1,1 1-1,-1-1 1,0 0-1,1 1 1,-1-1-1,0 0 0,0 0 1,0 0-1,-3 0 1,-41 24-1834,3-10-10,9-6-2849,-3-3-5619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2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 18860,'0'0'4721,"108"111"-4721,-87-90-345,-10-11-1399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2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202 1 17587,'0'0'5157,"20"5"-4876,65 15 150,-67-17-311,0 0 1,1-2 0,19 0 0,15 2-163,-52-3 8,0 0 0,1 0 0,-1 1 0,0-1 0,-1 0 0,1 0 0,0 1-1,0-1 1,0 1 0,0-1 0,0 1 0,0-1 0,0 1 0,-1 0 0,1-1 0,0 1 0,0 0 0,-1 0 0,1 0 0,0-1 0,-1 1-1,1 0 1,0 1 0,-1 0-23,1 0-1,-1 1 0,1-1 1,-1 0-1,0 0 0,1 0 0,-1 1 1,-1-1-1,1 0 0,0 3 1,-2 4-195,0-1-1,-1 1 1,0-1 0,-6 13 0,-11 15-2454,-31 40 1,18-27 858,32-48 1822,-53 78-899,43-66 2793,-18 20 0,28-33-1792,1 0 0,0 0 0,-1 0 1,1 0-1,0 1 0,-1-1 0,1 0 0,0 0 0,0 1 0,-1-1 0,1 0 0,0 0 1,0 1-1,0-1 0,-1 0 0,1 1 0,0-1 0,0 0 0,0 1 0,0-1 0,0 0 0,0 1 1,0-1-1,0 0 0,-1 1 0,1-1 0,0 0 0,0 1 0,1-1 0,-1 0 0,0 1 0,0-1 1,0 0-1,0 1 0,0-1 0,0 0 0,0 1 0,0-1 0,1 0 0,-1 1 0,0-1 1,0 0-1,0 0 0,1 1 0,-1-1 0,0 0 0,0 0 0,1 1 0,-1-1 0,0 0 0,1 0 1,-1 0-1,0 0 0,1 1 0,-1-1 0,24 6-597,-17-5 947,0 1-388,0 0-1,0 0 1,0 1 0,-1 0-1,1 1 1,-1 0 0,1 0-1,-1 0 1,-1 0 0,1 1-1,0 0 1,-1 0 0,0 1-1,-1 0 1,1-1 0,-1 2-1,0-1 1,0 0-1,4 11 1,-2-2 27,0 1 0,-1-1-1,0 1 1,-2 0 0,0 0-1,0 1 1,-1 29 0,-2-38-58,0 5 33,0-1 0,-2 13-1,1-21-30,0 1 1,-1-1-1,1 1 0,-1-1 0,0 1 1,0-1-1,0 0 0,-4 6 0,-1 0-21,-1 0-1,0-1 1,-1 1-1,1-2 1,-2 1 0,-11 8-1,14-12-43,0-1-1,0-1 1,0 1 0,0-1-1,-1 0 1,0-1-1,1 1 1,-1-2 0,0 1-1,-14 0 1,11-1-112,-1-1 0,0 0-1,0-1 1,0 0 0,-16-4 0,22 3 87,1 1 0,0-1 0,0 0 0,0-1 0,0 1 0,1-1 1,-1 0-1,1 0 0,-1-1 0,1 1 0,0-1 0,0 0 0,1 0 1,-5-6-1,6 7 95,0-1 0,0 0 0,1 0 0,-1 0 0,1 0 0,0 0 1,0 0-1,0-1 0,0 1 0,1 0 0,0 0 0,0-1 0,0 1 1,0 0-1,1-1 0,1-3 0,-2 7 30,0 1 0,1-1 0,-1 0-1,1 1 1,-1-1 0,1 0 0,0 1 0,-1-1 0,1 1-1,0-1 1,-1 1 0,1 0 0,0-1 0,-1 1 0,1-1-1,0 1 1,0 0 0,1 0 0,5-4 160,10-6 35,104-69 86,-72 50-205,-49 29-120,0 0 0,0 0 0,0 0 1,1-1-1,-1 1 0,0 0 0,0 0 0,0 0 0,0 0 0,0 0 0,0 0 1,1 0-1,-1 0 0,0 0 0,0 0 0,0 0 0,0 0 0,0 0 1,1-1-1,-1 1 0,0 0 0,0 0 0,0 0 0,0 0 0,0 0 1,1 0-1,-1 1 0,0-1 0,0 0 0,0 0 0,0 0 0,0 0 0,1 0 1,-1 0-1,0 0 0,0 0 0,0 0 0,0 0 0,0 0 0,0 0 1,1 1-1,-1-1 0,0 0 0,0 0 0,0 0 0,0 0 0,0 0 0,0 0 1,0 1-1,0-1 0,0 0 0,0 0 0,0 0 0,0 0 0,0 0 1,0 1-1,0 11 71,-1-9-72,-1 13 6,-1-1 0,-1 1 0,0-1-1,-2 0 1,1-1 0,-11 19 0,-53 83-1032,56-97 622,-17 25-769,-2-2 0,-44 45 1,72-83 1424,-1 1 1,0-1-1,0 0 1,-7 5 0,12-9-199,0 0 1,0 0 0,0 0 0,0 0 0,0 0 0,1 0-1,-1 0 1,0 0 0,0 0 0,0 0 0,0 0 0,0 0 0,0 0-1,0 0 1,0 0 0,1 1 0,-1-1 0,0 0 0,0 0 0,0 0-1,0 0 1,0 0 0,0 0 0,0 0 0,0 0 0,0 0 0,0 1-1,0-1 1,0 0 0,0 0 0,0 0 0,0 0 0,0 0-1,0 0 1,0 0 0,0 1 0,0-1 0,0 0 0,0 0 0,0 0-1,0 0 1,0 0 0,0 0 0,0 0 0,0 1 0,0-1 0,0 0-1,0 0 1,0 0 0,0 0 0,0 0 0,0 0 0,0 0 0,0 0-1,-1 0 1,1 1 0,0-1 0,0 0 0,0 0 0,0 0-1,0 0 1,17-1 447,0-1-1,32-9 1,9 0 159,0 4-219,-25 4-342,-1-1 0,0-2 0,32-10 0,-58 14-99,24-11-238,-28 12 183,0 0 0,0 0 0,-1-1 0,1 1 0,0 0-1,-1-1 1,0 1 0,1-1 0,-1 0 0,0 0 0,0 1 0,0-1 0,0 0 0,1-3 0,2-15-963,0 0 0,0-36 0,-3 6-4331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2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 18347,'0'0'5578,"0"152"-5410,0-117-80,10 6-88,-4-1 0,-6-9-136,5-16-424,0-25-2273,1-31-2240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2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58 0 17435,'0'0'4793,"0"2"-4720,1 69 55,-3 96-48,-8-86 14,0-10 79,-8 329-12,14-257-150,-1 64 20,-5 135 357,11-288-11,-1-43-410,0 0-1,-1 14 1,15-111-2340,-7 22-271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2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81 1 13850,'0'0'6565,"3"0"-5864,-2 1-662,0 0 0,1-1 0,-1 1 0,0 0-1,0 0 1,0-1 0,0 1 0,0 0 0,0 0 0,0 0 0,0 0 0,0 1-1,0-1 1,0 0 0,-1 0 0,1 0 0,-1 1 0,1-1 0,-1 0 0,1 1 0,0 1-1,3 8 104,1 0-2,1 0-1,10 12 1,5 12-85,-20-32-47,1 0 0,-1 0 0,0 0 1,-1 1-1,1-1 0,0 0 0,-1 0 1,0 1-1,0-1 0,0 5 0,-1 0-5,0 0 0,-1 0 0,-4 13 0,-3 2-349,-1-1-1,-1 0 0,0 0 0,-2-1 1,-19 23-1,5-5-1682,-13 23-3685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00.76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14147,'0'0'1279,"21"0"-127,-21 0-963,1 1 1,-1-1 0,0 0 0,1 1-1,-1-1 1,0 1 0,1-1-1,-1 1 1,0-1 0,0 0 0,1 1-1,-1-1 1,0 1 0,0 0-1,0-1 1,0 1 0,0-1 0,0 1-1,0-1 1,0 1 0,0-1-1,0 1 1,1 21-763,-1-13 818,15 116 95,-11 67 720,-4-164-1144,0-63-3485,0 8-3557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8:53.22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0 371 13258,'0'0'6325,"2"1"-6281,0 0-32,0 0 0,0 0 0,0 0 0,-1 1 0,1-1 0,0 1 0,-1 0 0,1-1 0,-1 1 0,1 0 0,-1 0 0,0 0 0,0 0 0,1 3 0,10 35 755,-7-21-442,70 266 915,-71-271-1236,1-1 0,0 1 1,8 12-1,-13-26-6,0 0 0,0 0-1,0 0 1,0 0 0,0 1 0,0-1 0,0 0-1,0 0 1,0 0 0,0 0 0,0 0 0,0 0 0,0 0-1,0 0 1,0 0 0,0 0 0,0 0 0,0 1-1,0-1 1,0 0 0,0 0 0,0 0 0,1 0-1,-1 0 1,0 0 0,0 0 0,0 0 0,0 0 0,0 0-1,0 0 1,0 0 0,0 0 0,0 0 0,0 0-1,0 0 1,0 0 0,1 0 0,-1 0 0,0 0-1,0 0 1,0 0 0,0 0 0,0 0 0,0 0-1,0 0 1,0 0 0,0 0 0,0 0 0,1 0 0,-1 0-1,0 0 1,0 0 0,0 0 0,0 0 0,0 0-1,0 0 1,0 0 0,0 0 0,0 0 0,2-8-66,-2-17-20,0 21 48,-5-176-1686,5 82 667,0 97 1065,1-1 0,-1 0 0,0 1 0,1-1-1,-1 1 1,1-1 0,0 1 0,-1-1 0,1 1 0,0-1 0,0 1 0,2-2 0,16-18 244,-10 12-153,-9 8-90,8-8 37,1 0-1,12-9 0,-19 16-25,1 0 1,0 0 0,0 0-1,0 1 1,0-1-1,0 1 1,0-1 0,0 1-1,1 0 1,-1 1 0,0-1-1,1 1 1,3-1-1,-5 1 31,1 0-1,0 0 1,0 0-1,0 0 1,0 1-1,5 1 1,-6-1-43,0 0 1,-1 0-1,1 0 0,0 0 1,-1 1-1,0-1 0,1 0 1,-1 1-1,0-1 0,2 4 1,-2-4-5,4 6 8,1 0 1,-1 1-1,-1-1 1,0 1 0,0 0-1,0 0 1,-1 0-1,0 1 1,1 8 0,0 12 66,-2 0 1,-2 35 0,0-32-66,0-27-6,0 1 1,-1-1-1,0 1 0,1-1 1,-2 1-1,-1 6 0,2-11-19,1 1-1,-1 0 1,0-1-1,1 1 0,-1-1 1,0 0-1,0 1 1,0-1-1,0 0 1,-1 1-1,1-1 0,0 0 1,0 0-1,-1 0 1,1 0-1,-1 0 1,1 0-1,-1-1 0,1 1 1,-1 0-1,1-1 1,-1 1-1,-3 0 1,2-1-15,1 1-1,-1-1 1,0 0 0,0 0 0,0 0 0,0 0 0,1-1 0,-1 1 0,0-1 0,0 0 0,1 0 0,-1 0 0,0 0-1,1 0 1,-1 0 0,1-1 0,-1 1 0,1-1 0,0 1 0,0-1 0,0 0 0,0 0 0,0 0 0,0 0 0,0-1-1,1 1 1,-1 0 0,1-1 0,-1 1 0,0-4 0,-3-4 54,1 0-1,0 0 1,0 0 0,1-1-1,0 0 1,-1-12 0,4 18-20,0 1 0,0 0 1,0-1-1,0 1 1,1-1-1,-1 1 0,1 0 1,0 0-1,1-1 1,-1 1-1,1 0 0,0 0 1,-1 0-1,2 0 1,-1 1-1,0-1 1,1 1-1,4-5 0,4-3-3,260-286 69,-249 269-63,51-58-2,-58 71-6,1-1-1,0 2 0,19-13 0,-7 10 42,-26 16-7,0 0 0,-1 0 0,1 1 0,0-1-1,0 1 1,0-1 0,0 1 0,0 0 0,0 0-1,0 0 1,0 0 0,-1 0 0,1 0 0,3 1-1,-5-1-24,0 0-1,1 0 1,-1 0-1,0 0 1,1 1-1,-1-1 1,0 0-1,0 0 1,1 0-1,-1 1 1,0-1-1,0 0 1,1 1-1,-1-1 0,0 0 1,0 1-1,0-1 1,1 0-1,-1 1 1,0-1-1,0 0 1,0 1-1,0-1 1,0 0-1,0 1 1,0-1-1,0 1 1,2 22 120,-1 1 0,-3 34 1,1-39-93,-2 22 8,-2 0 0,-11 41 1,12-65-45,1-1 0,0 1 1,0 24-1,3-40-2,0 0-1,0-1 1,0 1-1,1 0 1,-1 0-1,0-1 1,0 1-1,0 0 1,0-1 0,1 1-1,-1 0 1,0-1-1,1 1 1,-1-1-1,0 1 1,1 0-1,-1-1 1,1 1 0,-1-1-1,1 1 1,-1-1-1,1 1 1,-1-1-1,1 0 1,0 1-1,-1-1 1,1 0 0,0 1-1,-1-1 1,1 0-1,0 0 1,0 1-1,3-1 9,1 1 0,-1-1 0,0 0 0,7-1 0,2 0 56,6 1 130,-6-1-106,1 1 0,0 1-1,14 2 1,-25-2-84,0-1-1,1 1 0,-1 0 1,0 0-1,0 1 1,0-1-1,0 0 0,0 1 1,0 0-1,0 0 1,-1 0-1,1 0 0,-1 0 1,1 0-1,-1 1 0,0-1 1,0 1-1,2 2 1,-1 1 16,0 0 1,-1-1 0,0 1-1,0 0 1,0 1 0,-1-1-1,1 10 1,-1 47 151,-1-38-100,-1 5-22,-2-1 0,-1 1 0,-1 0 0,-1-1 0,-2 0 1,-13 33-1,19-55-52,-1-1 1,0 0 0,0 0-1,0 0 1,-1 0 0,0-1 0,0 1-1,-8 7 1,11-12-73,-1 1-1,0-1 1,1 0 0,-1 0-1,0 0 1,0 0 0,0 0 0,0 0-1,0 0 1,0 0 0,0-1-1,0 1 1,0-1 0,0 0-1,0 1 1,0-1 0,0 0-1,0 0 1,-1 0 0,1-1 0,0 1-1,0 0 1,0-1 0,0 1-1,0-1 1,0 0 0,0 0-1,0 0 1,0 0 0,1 0-1,-3-1 1,-3-3-522,1-1 0,0 1-1,0-1 1,1 0 0,-1-1-1,-6-11 1,-25-45-1461,36 61 2472,0 1 0,0-1 0,1 0 0,-1 1 0,0-1 0,1 0 0,-1 0 0,1 1 0,0-4 1,0 5-389,0 0 0,0-1 0,0 1 0,0 0 0,0 0 1,0 0-1,0 0 0,0 0 0,0 0 0,0 0 0,0 0 1,0 0-1,0 0 0,0 0 0,0 0 0,0-1 1,0 1-1,0 0 0,0 0 0,0 0 0,0 0 0,0 0 1,0 0-1,0 0 0,0 0 0,0 0 0,0 0 1,0 0-1,0 0 0,0 0 0,1 0 0,-1 0 0,0 0 1,0 0-1,0 0 0,0 0 0,0 0 0,0 0 0,0 0 1,0 0-1,0 0 0,0 0 0,0 0 0,0 0 1,1 0-1,-1 0 0,0 0 0,0 0 0,0 0 0,0 0 1,0 0-1,0 0 0,0 0 0,0 0 0,0 0 1,146 0 4693,-143 0-4937,24-2 786,-26 2-761,0 0-1,0 0 1,0-1-1,0 1 1,0 0-1,0-1 1,0 1-1,0-1 1,0 1 0,0-1-1,0 1 1,-1-1-1,1 0 1,0 0-1,0 1 1,-1-1 0,1 0-1,0 0 1,-1 0-1,1 1 1,0-3-1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61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161 0 16771,'0'0'5464,"0"13"-4983,0 1-577,-2 0 0,0 0-1,0-1 1,-2 1 0,-5 17 0,-32 69-707,26-66 710,0 3 26,-2-1 0,-25 40 1,38-71 107,3-4-31,0 0 1,1 0-1,-1 0 0,0 0 1,1 0-1,-1 1 0,0-1 1,1 0-1,0 0 1,-1 1-1,1-1 0,0 0 1,-1 0-1,1 1 1,0-1-1,0 0 0,0 3 1,12-2-130,20 5 108,-14-3 57,0-1 1,0 0 0,19-1 0,-24-2 41,9 1 63,1-1 0,-1-1 1,0-2-1,0 0 1,24-7-1,-24 4-71,7-3-22,32-15 0,-59 24-154,-13 0-344,-58 0-3976,36 0-326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61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54 1 13018,'0'0'4474,"0"26"-4219,0 172 1349,-1-114-590,-4-1 0,-27 147 0,24-208-927,7-18-196,-1-1 0,1 1 0,0-1 0,0 1 1,0 7-1,1-45-3858,0 9-91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61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78 401 11162,'0'0'2940,"-9"26"-2723,-28 87 44,29-87 221,1 0-1,1 0 0,2 1 1,0 0-1,2 0 1,1 0-1,4 46 0,-2-60-370,1 5 71,0 1 0,1 0 0,1-1 1,1 0-1,1 0 0,10 24 0,-1-11 188,1-1-1,32 45 0,-39-63-186,-1-1 0,2 0-1,0 0 1,20 17-1,-24-24-138,1 1 0,-1-1-1,1 0 1,0 0 0,0-1-1,1 0 1,-1 0 0,1-1-1,-1 0 1,14 2 0,-9-3 6,1-1 0,0 1 0,0-2 0,0 0 0,0 0 0,-1-1 0,1-1 0,12-4 1,-5 0 6,-1-1 1,-1-1-1,0 0 1,25-18-1,-1-3-19,-2-3 0,0-1 0,-3-1 0,-1-2 0,-1-2-1,-2-1 1,35-58 0,-57 81-20,0-1-1,-2 0 0,0-1 1,-1 0-1,0 0 1,-2 0-1,0-1 0,-2 0 1,0-1-1,1-23 1,-4 15 55,-1 0 1,-3-29 0,0 42-37,1 0 1,-2 0-1,0 1 1,-1-1 0,-8-16-1,6 17 56,0 1 1,-1-1-1,0 2 0,-1-1 0,-1 1 0,0 0 0,-1 1 0,0 0 0,-1 1 1,0 1-1,-1-1 0,-25-14 0,-126-45 587,122 54-565,-80-26 128,98 35-213,0 2-1,0 0 1,-28-1-1,47 5-32,0 1-1,0 0 1,0 0 0,0 1-1,0-1 1,0 1 0,0 0-1,0 1 1,1-1 0,-1 1-1,-5 2 1,5-1-24,1 1 0,-1-1 1,1 1-1,0-1 0,0 1 0,0 1 0,0-1 1,1 0-1,-5 9 0,-8 13-155,3 1 1,0 0-1,1 1 0,-9 36 0,-24 122-1194,25-96 12,4-32-1768,0-15-4150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60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0 18395,'0'0'5001,"6"0"-4368,-1 0-561,0 0-72,6 5-152,-5 6 152,10 9-360,-6 5-353,-4 16-783,-6-6-2473,0 1-5769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60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0 16491,'0'0'4430,"1"17"-4418,8 53-20,-8-65 3,0 0 0,0 0 0,1 0-1,-1 0 1,5 8 0,-1-2 4,-1 3-28,-1 0 0,0 0 0,-1 0 0,0 1 0,0 16 0,-2-19 224,2-1 0,0 1 1,5 19-1,-6-30-176,-1 0 0,0 0-1,1 0 1,-1 0 0,0-1 0,1 1-1,-1 0 1,1 0 0,0 0 0,-1-1-1,1 1 1,0 0 0,-1-1 0,1 1 0,0-1-1,0 1 1,-1 0 0,1-1 0,0 0-1,0 1 1,0-1 0,0 0 0,0 1 0,0-1-1,0 0 1,0 0 0,-1 0 0,1 0-1,0 1 1,0-2 0,0 1 0,0 0-1,0 0 1,0 0 0,0 0 0,0 0 0,0-1-1,0 1 1,0-1 0,0 1 0,-1 0-1,1-1 1,0 1 0,0-1 0,0 0-1,-1 1 1,1-1 0,0 0 0,-1 1 0,2-2-1,8-13-197,0 0 0,0 0 0,-1-1 0,8-23-1,10-25-1545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60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1 386 15595,'0'0'4849,"129"-112"-4129,-76 56 16,6 16-136,-10 4-40,-1 6-127,-5 10-305,-11 4-64,-5 6-56,-11 5-8,-11 5-128,-5 5-865,-21 11 321,-22 14-2280,11-5-89,0-4-1608</inkml:trace>
  <inkml:trace contextRef="#ctx0" brushRef="#br0" timeOffset="1">237 0 9554,'0'0'14283,"-5"31"-14211,-1 9-24,1 11 80,-6 15-112,0 0-8,-10 5-8,-1-5-624,-4-16-649,-7-14-1087,7-11-2337,4-15-4241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60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31 8425,'0'0'8605,"3"25"-7180,8 80-353,-8-80-703,1-1 0,1 0 1,12 34-1,-5-20 119,-12-37-474,2 7 4,0-1 0,0 0 1,1 1-1,0-1 0,1 0 0,5 8 0,-9-14-45,0-1 1,0 0-1,0 0 0,0 0 0,0 0 0,0 0 0,0 0 0,0 0 1,0 0-1,0 0 0,1 0 0,-1 1 0,0-1 0,0 0 0,0 0 0,0 0 1,0 0-1,0 0 0,0 0 0,0 0 0,1 0 0,-1 0 0,0 0 1,0 0-1,0 0 0,0 0 0,0 0 0,0 0 0,1 0 0,-1 0 0,0 0 1,0 0-1,0 0 0,0 0 0,0 0 0,0 0 0,0 0 0,0-1 1,1 1-1,-1 0 0,0 0 0,0 0 0,0 0 0,0 0 0,0 0 0,0 0 1,0 0-1,0 0 0,0 0 0,0-1 0,3-7-516,-2 4 238,18-61-408,3 2 0,52-104 0,-71 160 723,2-3-66,0 1-1,1-1 1,8-11-1,-12 19 93,0 0 0,-1 0 1,1 0-1,0 0 0,0 1 0,1-1 1,-1 0-1,0 1 0,0 0 0,1-1 0,-1 1 1,1 0-1,-1 0 0,1 0 0,0 1 1,-1-1-1,1 1 0,4-1 0,-5 1 30,-1 0-1,0 0 0,0 1 0,0-1 0,0 0 0,1 1 1,-1-1-1,0 1 0,0-1 0,0 1 0,0 0 0,0-1 1,0 1-1,0 0 0,0 0 0,-1-1 0,1 1 1,0 0-1,0 0 0,-1 0 0,1 0 0,0 0 0,-1 0 1,1 0-1,-1 0 0,1 1 0,-1 0 0,2 4 99,-1-1 0,1 1 0,-1-1-1,0 8 1,0 74 986,-1-54-1016,0-27-149,0 0-1,-1 1 1,1-1-1,-1 0 1,-1 0 0,1 1-1,-1-1 1,0 0 0,-4 7-1,2-5-781,-1-1-1,-1 0 0,1 0 1,-1 0-1,-11 10 0,0-1-4632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61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43 342 10362,'0'0'6052,"0"4"-5532,0 21 522,2 0 0,6 38 0,9 34-494,-4 1 1,1 174-1,-14-271-545,0-1-1,0 1 0,0-1 1,0 1-1,0-1 0,0 0 0,0 1 1,0-1-1,0 1 0,0-1 1,0 1-1,0-1 0,0 1 1,0-1-1,-1 0 0,1 1 0,0-1 1,0 1-1,0-1 0,-1 0 1,1 1-1,0-1 0,-1 1 1,1-1-1,0 0 0,-1 0 0,1 1 1,0-1-1,-1 0 0,1 1 1,-1-1-1,1 0 0,0 0 0,-1 0 1,0 1-1,0-2-5,0 1 1,0 0-1,1 0 1,-1 0-1,0-1 0,0 1 1,0 0-1,0-1 1,1 1-1,-1-1 1,0 1-1,0-1 0,1 1 1,-1-1-1,0 0 1,1 1-1,-1-2 0,-6-6-223,1 0-1,1-1 1,-7-14 0,8 15 119,0-1 0,-1 1 0,0 0 0,0 1 0,-10-12 1,14 19 194,0-1 1,1 1 0,-1-1 0,1 0-1,0 1 1,-1-1 0,1 1 0,-1-1-1,1 0 1,0 1 0,0-1 0,-1 0 0,1 1-1,0-1 1,0 0 0,0 0 0,0 1-1,-1-1 1,1 0 0,0 0 0,1 1-1,-1-1 1,0 0 0,0 1 0,0-1-1,1-1 1,11-17 281,-8 12-432,273-429-966,-241 377 574,39-68-379,-56 92 653,22-62 0,-38 90 84,3-9 359,-4 14-77,-1 11-119,-1 94 305,-5 248-44,1-273-248,-8 95 32,12-153-95,-1-20-17,1 0-1,0 0 0,0 0 0,0-1 1,0 1-1,0 0 0,0 0 0,0 0 0,0 0 1,0 0-1,0 0 0,0 0 0,0 0 1,-1 0-1,1 0 0,0 0 0,0 0 1,0 1-1,0-1 0,0 0 0,0 0 0,0 0 1,0 0-1,0 0 0,0 0 0,0 0 1,0 0-1,0 0 0,-1 0 0,1 0 1,0 0-1,0 0 0,0 0 0,0 0 1,0 0-1,0 0 0,0 0 0,0 0 0,0 1 1,0-1-1,0 0 0,0 0 0,0 0 1,0 0-1,0 0 0,0 0 0,0 0 1,0 0-1,0 0 0,0 0 0,0 0 1,0 1-1,0-1 0,0 0 0,0 0 0,0 0 1,0 0-1,0 0 0,0 0 0,-3-8-71,-6-51-1480,3 13-2702,6 43 3780,-6-62-11801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61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0 144 16643,'0'0'2501,"17"-20"-2437,55-63-60,-43 56-30,-13 19 4,-11 6 18,-1 1 7,1 0 0,0 0-1,-1 1 1,1-1 0,0 1 0,-1 0-1,9 1 1,7 0 42,-17 0-40,-1-1 0,1 0 1,0 1-1,-1-1 0,1 1 1,-1 0-1,1 0 0,-1 0 1,0 0-1,1 0 0,-1 1 1,0-1-1,0 1 0,0-1 0,0 1 1,0 0-1,0 0 0,0 0 1,0 0-1,-1 0 0,3 4 1,2 4 35,-1 1 0,0-1 0,6 19 1,-9-23-26,4 17 17,-1 0 0,-1 0 0,2 29 0,-4 108 1169,-3-86-941,6 152 520,6 120 70,-11-342-874,-1-1-1,0 1 1,1-1-1,-1 0 1,-1 1-1,1-1 1,0 0-1,-1 0 1,0 0-1,1 0 1,-1 0-1,0 0 1,-1 0 0,1-1-1,0 1 1,-1-1-1,0 0 1,1 1-1,-7 2 1,3-1-464,0 0 0,0-1 0,0 0 0,0 0 0,-1-1 0,1 1-1,-1-1 1,0-1 0,-8 2 0,-12-2-7211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01.70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1 158 13018,'0'0'6541,"13"-1"-6468,44-6-36,-43 6-28,-10 3 10,-1 3 45,-1 1-1,0-1 0,0 0 1,0 1-1,-1 0 1,1-1-1,-1 1 0,-1 0 1,1 5-1,2 14 27,-1-8-77,-1 0 0,0 0 0,-3 19 0,1 4 67,-2 26 141,-15 83 0,18-147-220,0-1 0,-1 1 0,1-1 1,-1 0-1,0 1 0,1-1 0,-1 1 1,0-1-1,0 0 0,0 0 0,0 0 0,0 1 1,0-1-1,0 0 0,0 0 0,0 0 1,-1-1-1,1 1 0,0 0 0,-1 0 1,1-1-1,0 1 0,-1-1 0,1 1 0,-1-1 1,1 1-1,-1-1 0,1 0 0,-1 0 1,1 0-1,-1 0 0,1 0 0,-1 0 1,1 0-1,-1 0 0,1-1 0,-1 1 1,1-1-1,-3 0 0,3 0-42,-1 1 1,1-1-1,0 0 0,-1 0 1,1 0-1,0 0 0,0 0 1,0 0-1,0 0 0,0 0 1,0 0-1,0-1 0,0 1 1,0 0-1,0-1 0,1 1 1,-1 0-1,0-3 0,-8-31-108,5 19 256,4 13-43,-1 0-1,1 0 1,-1-1-1,1 1 0,0 0 1,1-1-1,-1 1 1,0 0-1,1 0 0,0-1 1,0 1-1,2-5 0,2-3-47,0 0-1,8-11 0,-5 9 31,124-203-1326,-60 112-1166,-18 28 162,-50 70 2220,1 0-1,-1 1 1,9-8 3772,-13 13-3954,4 0 224,1 15 318,-4-10-274,0 0 1,0 0-1,0 0 0,0 0 1,-1 6-1,5 36 33,-4 79 116,-7 198 1038,-18-143-695,23-178-492,1 0-1,-1 0 1,0 0-1,1 0 0,-2 0 1,1 0-1,0-1 1,0 1-1,-4 5 1,4-7-76,0-1 0,0 1 1,0 0-1,0 0 1,0 0-1,-1-1 0,1 1 1,0 0-1,0-1 1,-1 1-1,1-1 0,0 1 1,-1-1-1,1 0 0,0 0 1,-1 0-1,1 1 1,-1-1-1,1 0 0,0-1 1,-1 1-1,-2-1 1,3 1-157,0 0 1,0 0-1,0 0 1,0-1 0,0 1-1,0-1 1,0 1-1,0-1 1,0 1 0,0-1-1,0 1 1,-1-2-1,-8-14-4888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61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0 12826,'0'0'8938,"2"7"-8810,38 113-105,-33-92-9,-4-11 200,2 0 0,8 22 0,-2-20-107,-10-18-110,-1 0 0,1-1 0,-1 1 0,1 0 0,0 0 0,-1 0 0,1-1 0,0 1 1,0 0-1,-1-1 0,1 1 0,0-1 0,0 1 0,0-1 0,0 1 0,0-1 0,1 1 0,-2-1-15,1 0 0,-1 0-1,0 0 1,0 0 0,0 0-1,1 0 1,-1 0 0,0 0 0,0 0-1,0 0 1,0 0 0,1-1-1,-1 1 1,0 0 0,0 0-1,0 0 1,0 0 0,1 0-1,-1 0 1,0 0 0,0-1 0,0 1-1,0 0 1,0 0 0,0 0-1,0 0 1,0 0 0,1-1-1,-1 1 1,0 0 0,0 0-1,0 0 1,0-1 0,0 1-1,0 0 1,0 0 0,0 0 0,0 0-1,0-1 1,0 1 0,1-25-2469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60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0 14211,'0'0'11050,"11"10"-11074,-11-5-168,5 11-48,1 4-280,-1 5-753,-5 16-335,0-11-2201,0 1-2160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60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87 15643,'0'0'5277,"2"27"-5094,8 89-154,-8-99-26,1-1 1,0 1-1,11 28 0,-6-22 7,-4-11-13,0 1 0,1-1 0,0 0 0,15 22 0,-17-27-54,-3-6 54,0-1 0,0 1 0,0-1 0,0 0 0,1 1 0,-1-1 0,0 0 0,0 1 1,0-1-1,0 1 0,1-1 0,-1 0 0,0 1 0,0-1 0,1 0 0,-1 0 0,0 1 0,1-1 0,-1 0 1,0 0-1,1 1 0,-1-1 0,0 0 0,1 0 0,-1 0 0,0 0 0,1 1 0,2-5 359,1-5-236,0-1 1,5-17-1,-1 1-91,74-214-1608,-35 110-3458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60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554 0 18651,'0'0'4226,"-8"28"-3999,4-16-183,-60 193 969,26-89-716,-40 109-1946,75-217 1458,0-1-79,1 0-1,-1 0 1,1 0-1,1 0 1,-1 0 0,0 11-1,5-21 15,69-102 167,-45 64 163,37-45 0,-64 85-70,22-21-27,-21 21 53,1 0-1,-1 0 1,1 0 0,-1 0 0,1 0 0,0 0 0,-1 1 0,1-1-1,0 0 1,0 1 0,-1-1 0,1 1 0,3 0 0,-3 3 384,0 14-152,0-1-1,-1 1 1,-1 28-1,-1-16-233,1-6-19,-2 61 14,-9-19 37,-27 95 0,34-142-56,-138 486 625,89-343-391,-81 173 0,127-320-242,3-5-64,0 1 0,-1-1 0,0-1 0,0 1 0,-1-1 0,0 0 0,-11 12 0,8-12-583,-1 0 0,0 0 0,0-1 0,0-1 0,-1 0-1,-12 5 1,-14 1-6397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60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 8953,'0'0'14283,"102"76"-13874,-70-51-169,-5 1-120,-6-11-120,1 0-16,-17-10-472,-5-20-3481,0-5-12027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9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18 1 17827,'0'0'5949,"-1"19"-5819,0 17-110,-4 65-6,0-64-4,3-30-21,1 0 1,0 0-1,0 0 1,1 0 0,0 1-1,0-1 1,2 8-1,-2-15-1,0 1 0,0 0-1,1-1 1,-1 1-1,0 0 1,1-1 0,-1 1-1,1-1 1,-1 1 0,1-1-1,-1 1 1,1-1-1,-1 1 1,1-1 0,0 1-1,-1-1 1,1 0-1,-1 1 1,1-1 0,0 0-1,0 0 1,-1 1 0,1-1-1,0 0 1,-1 0-1,1 0 1,1 0 0,25 0-101,-16 0 94,-2-1 28,0 0-1,0 0 0,0 0 1,0-1-1,0-1 1,10-4-1,51-25 164,-55 24-147,22-14 43,-26 16-85,-1-1 1,23-8-1,-32 15-23,0-1 0,0 1 0,0-1 0,0 1 0,0 0 0,0 0-1,0-1 1,0 1 0,0 0 0,0 0 0,0 0 0,2 0 0,-3 1-4,0-1 0,1 1 0,-1-1 0,0 1 0,0-1 0,1 1 0,-1 0 0,0-1 0,0 1-1,0-1 1,0 1 0,0-1 0,0 1 0,0 0 0,0-1 0,0 1 0,0-1 0,0 1 0,0 0 0,0-1 0,0 1 0,0-1 0,-1 1 0,1 0 0,0-1 0,-1 2 0,-13 34-2307,-7 4-2119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9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 15459,'0'0'5117,"8"26"-5004,-4-8-65,12 40 151,10 73 1,-16-36 77,-4 117 1,-6-206-262,-1 19 64,1-25-81,-1 1 0,1 0 0,0-1 0,0 1 0,0-1 0,0 1 0,-1-1 0,1 1 0,0-1 0,-1 1 0,1-1 0,0 1 0,-1-1-1,1 1 1,0-1 0,-1 1 0,1-1 0,-1 0 0,1 1 0,-1-1 0,1 0 0,-1 1 0,1-1 0,-1 0 0,0 0 0,1 0 0,-1 1 0,1-1 0,-1 0-1,1 0 1,-2 0 0,-1-1-125,0-8-153,-12-103-5373,14 51-2243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9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0 139 13898,'0'0'4133,"15"-21"-3621,49-65 93,-62 82-536,1 1 0,0 0 0,0-1 1,0 1-1,0 1 0,0-1 0,0 0 0,5-2 0,-7 5-41,0-1 0,0 1 0,0 0 0,0 0-1,0-1 1,0 1 0,0 0 0,0 0-1,0 0 1,0 0 0,0 0 0,0 0 0,0 1-1,0-1 1,0 0 0,1 1 0,3 0-10,-4-1-9,0 1-1,0-1 0,1 1 0,-1-1 0,0 1 1,0 0-1,0-1 0,0 1 0,0 0 0,0 0 1,0 0-1,0 0 0,0 0 0,0 0 0,-1 0 1,1 0-1,1 2 0,7 21 12,-8-18-5,23 67 129,-14-46-108,-1 2 0,-1-1 0,-2 1 0,5 45 0,-10 52 439,-1-78-293,-1-24-128,-1 0-1,0 0 0,-2 0 1,-8 24-1,12-46-53,0 0 0,0-1-1,-1 1 1,1-1 0,-1 1 0,1-1 0,-1 1-1,1-1 1,-1 1 0,0-1 0,0 0 0,0 1-1,0-1 1,0 0 0,0 0 0,0 1 0,0-1-1,-2 1 1,2-2-4,1 0 1,-1 0-1,1 0 0,-1 0 0,1 0 0,-1 0 1,1 0-1,-1 0 0,1 0 0,0 0 0,-1 0 1,1-1-1,-1 1 0,1 0 0,-1 0 0,1 0 1,-1-1-1,1 1 0,0 0 0,-1-1 0,-11-13-241,8 6-176,0 0 1,1 0 0,-3-8-1,-10-37-3649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9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5 416 19436,'0'0'2035,"0"21"-1369,1 12-612,-3 89-34,1-105-142,-1 34-643,1-18-3281,1-33 3918,1 1 1,-1-1-1,1 0 1,-1 0-1,0 0 1,1 0-1,-1 1 1,1-1-1,-1 0 1,1 0-1,-1 0 1,1 0-1,-1 0 0,0 0 1,1 0-1,-1-1 1,1 1-1,-1 0 1,1 0-1,-1 0 1,0 0-1,1 0 1,-1-1-1,1 1 1,0-1-1,4-2 122,0-1 0,0 0-1,-1 0 1,1-1 0,-1 1-1,7-11 1,-2 4 161,230-277 5642,13 13-4044,-203 228-1611,-48 46 24,-4 3 178,-1 3-290,2-3-78,0 1 0,0-1 0,-1 0 0,0 0 0,1 0 0,-1 0 0,0 0 0,0 0 0,-3 1 0,-6-1-833,0 0 0,0-1 0,0 0 0,-16-1 0,-5 0-7153</inkml:trace>
  <inkml:trace contextRef="#ctx0" brushRef="#br0" timeOffset="1">370 0 15699,'0'0'4914,"1"26"-4862,6 82-9,-7-100-36,1 0 1,1-1-1,-1 1 1,2 0-1,-1-1 1,1 1-1,0-1 0,4 8 1,-3-9 20,1 0 1,-1-1-1,1 1 1,0-1-1,11 9 0,-12-11 6,0 0 0,0 0 0,0-1 0,0 1 0,0-1 0,0 0 0,1 0 0,-1-1 0,1 1 0,4 0 0,3-1 141,-1 0-1,20 0 1,-12-2-209,-19 1 20,0 0 0,0 0 0,1 0-1,-1 0 1,0 0 0,0 1 0,1-1-1,-1 0 1,0 0 0,0 0 0,1 0-1,-1 0 1,0 0 0,0 1 0,1-1-1,-1 0 1,0 0 0,0 0 0,0 0-1,0 1 1,1-1 0,-1 0 0,0 0-1,0 0 1,0 1 0,0-1 0,0 0-1,0 0 1,0 1 0,1-1 0,-1 12-348,-1-8-10,0-1 0,1 0 0,-1 0-1,0 1 1,-3 4 0,-15 16-5703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9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0 183 18171,'0'0'3833,"107"-26"-3585,-69 1 192,-6-5-208,0-1-136,-5 1-96,-5 10-480,-17 4-440,-5 11-752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13.87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10266,'0'0'5000,"10"15"-4839,-5 40 1682,5 160-971,3-60-632,-5-7 119,-5-56-56,3 38 223,7 105 129,-7-103-342,-2-35-624,-23-220-2988,4 38-2139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02.46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11 16019,'0'0'3578,"13"0"-3323,97 0 100,-94 0-323,0-1 0,19-4 0,-23 3-2,-9 1 4,0 1 1,0-1-1,0 1 0,0 0 0,0 0 0,0 0 0,0 0 0,0 1 0,0-1 0,0 1 0,0-1 0,-1 1 1,5 2-1,12 11-17,-18-14-17,-1 1-1,1-1 1,-1 1 0,1-1-1,-1 1 1,1-1 0,-1 1-1,0-1 1,1 1 0,-1 0 0,0-1-1,1 1 1,-1 0 0,0-1-1,0 1 1,0 0 0,0-1-1,1 1 1,-1 0 0,0 0-1,0-1 1,-1 1 0,1 0-1,0 1 1,0 5 8,3 4 12,-1 0-1,0 0 1,-1 0 0,1 14 0,1 16-14,-1-21 8,-1 1-1,-2 31 1,1 24-1,8-5-4,2 20 287,10 201 1675,-19-213-1831,-2-45-7,1-28-115,-1 0 0,0 0 0,0-1 0,0 1 0,-1-1 0,-4 10 0,3-8-16,1 0 0,0 0-1,-2 11 1,3-11 1,-3 12 17,1-17 8,2-2-39,1 0 0,0 0 0,0 0 0,-1 0 0,1 0 0,0 0 0,0-1 0,0 1 0,0 0 0,-1 0 0,1 0 0,0-1-1,0 1 1,0 0 0,0 0 0,0 0 0,-1-1 0,1 1 0,0 0 0,0 0 0,0-1 0,0 1 0,0 0 0,0 0 0,0-1 0,0 1 0,0 0 0,0-1 0,-28-135-3866,18 96 1602,-5-34-6388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60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1 365 3992,'0'0'17197,"3"25"-17230,-1 1 28,20 127 9,-13-99 2,31 134 52,-39-185-6,-1 0 1,1 0-1,1 0 1,-1 0 0,0 0-1,1 0 1,-1 0 0,1 0-1,0-1 1,0 1-1,0 0 1,1-1 0,-1 0-1,0 0 1,1 1-1,-1-1 1,1-1 0,0 1-1,0 0 1,0-1 0,0 1-1,0-1 1,4 1-1,8 2 398,1-2 0,0 1-1,0-2 1,0 0 0,20-2-1,-7 0-83,-20 1-268,-1 0 0,1-1 1,-1 0-1,0-1 0,1 0 0,-1 0 1,0-1-1,0 0 0,-1 0 0,1-1 1,-1 0-1,1 0 0,-1-1 0,-1 0 1,1 0-1,-1-1 0,0 0 0,6-6 1,-2 1-13,0-1 0,-1-1 0,0 1 0,-1-1 0,-1-1 0,8-17 0,-7 10-42,0-1 1,-2 0-1,6-35 0,-6 0-334,-2-1 0,-4-75 0,-15-43-2852,-21 23-4116,35 149 7052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2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0 104 13138,'0'0'6077,"4"1"-5444,3 1-448,0-1-1,1 0 1,-1-1 0,0 0 0,0 0-1,1 0 1,-1-1 0,0 0-1,0-1 1,0 1 0,0-1 0,0-1-1,0 1 1,8-6 0,18-11 173,56-41 0,-85 57-845,5-4 761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3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 15187,'0'0'3961,"0"131"-3913,0-115-48,0-1 8,0-5-8,0-5 0,0-20-6290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3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418 1 13018,'0'0'5448,"6"23"-5336,1 3-84,7 51 1,-14-72-30,0 0 0,0 0-1,-1 0 1,1 0 0,-1 0 0,0-1-1,0 1 1,-1 0 0,0 0 0,1-1-1,-2 1 1,-2 5 0,-27 46-1077,-3-2 0,-70 86 1,66-97-171,20-24-2209,-32 24 1,37-33 2834,1-1 0,-2 0 0,-22 10 0,27-15 2276,0-1 0,0 0 1,-16 3-1,25-6-1361,1 0 0,-1 1 0,1-1-1,-1 0 1,1 0 0,-1 0 0,1 0 0,-1 0 0,1 0 0,-1 0 0,1 0-1,-1 0 1,1 0 0,-1 0 0,1-1 0,-1 1 0,1 0 0,-1 0 0,1 0-1,-1-1 1,1 1-232,0-1 0,0 1 0,0-1 0,0 1 0,1-1-1,-1 1 1,0 0 0,0-1 0,0 1 0,1 0 0,-1-1-1,0 1 1,1 0 0,-1-1 0,0 1 0,0 0 0,1-1-1,-1 1 1,1 0 0,-1 0 0,0 0 0,1-1 0,-1 1 0,1 0-1,67-36 1131,-25 15-614,80-44 563,116-82 0,-69 29-1094,-164 113-364,0 1 0,1 0 0,10-5 0,-27 14-242,1 0 1,-1 1 0,-12 10 0,11-9-302,-35 23-4486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3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 11826,'0'0'5298,"1"10"-5202,-1 1-86,1-6-7,-1 0 0,0 0 0,1 1-1,0-1 1,0 0 0,4 9 0,-4-7 34,0 1 0,0-1 0,-1 0 0,0 0 0,-1 12 0,0 1 149,2 8-11,6 32 0,0 7-172,0 54 158,67 839 2801,-74-958-2957,11 290 471,-11-297-491,0 0 0,-1 0 1,1 0-1,-3-8 1,-3-19-143,-11-170-2128,12 100-1404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3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242 1 10362,'0'0'9586,"-59"167"-8386,37-106-520,-4 5-552,-1-10-56,5-1-56,-5-9-16,1-5-8,9-11-192,7-15-256,4-15-208,6-25-1312,0-6-3946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3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0 12586,'0'0'6039,"17"20"-4863,57 61-9,-69-76-1079,0 1 0,1-1 0,0-1-1,0 1 1,0-1 0,0 0 0,1 0 0,-1-1 0,1 0 0,0 0 0,12 3-1,-12-3-56,17 3 149,-1-1 0,1-1 0,42 3-1,75-8 754,-74-5-707,83-19 1,-105 17-240,49-14-398,-80 18-299,-1-1-1,0-1 0,0 0 1,19-13-1,-1-6-5980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9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161 0 16547,'0'0'1243,"8"5"-986,20 18 89,-27-21-310,0-1 0,0 1 0,0 0 0,0-1 0,0 1 1,0 0-1,-1 0 0,1 0 0,-1 0 0,1 0 1,-1-1-1,0 1 0,1 0 0,-1 0 0,0 0 0,-1 0 1,1 0-1,-1 4 0,0 4 239,1-1-56,1 5-91,-1 0 1,-1 0-1,-1 0 1,-4 18-1,-51 176-752,27-101-531,-55 131 1,80-225 1170,-4 8-54,9-21 59,0 1-1,0 0 1,-1-1-1,1 1 1,0-1-1,-1 1 1,1 0-1,0-1 1,-1 1-1,1-1 1,-1 1-1,1-1 1,-1 0-1,1 1 1,-1-1-1,1 1 1,-1-1-1,-1 1 1,1-4 488,2-3-434,0 1-1,-1-1 0,2 0 0,-1 0 1,1 1-1,3-8 0,18-36-38,-15 32-5,15-25 8,-20 38-40,-1 0-1,1 0 1,0 1 0,1-1 0,-1 0-1,0 1 1,6-4 0,-8 7-4,-1-1-1,1 1 1,0 0 0,-1 0-1,1-1 1,0 1 0,-1 0 0,1 0-1,0 0 1,-1 0 0,1 0-1,0 0 1,0 0 0,-1 0 0,1 0-1,0 0 1,-1 0 0,1 1-1,0-1 1,-1 0 0,1 0-1,0 1 1,-1-1 0,1 0 0,-1 1-1,1-1 1,-1 1 0,1-1-1,-1 1 1,1-1 0,-1 1 0,1-1-1,-1 1 1,1-1 0,-1 1-1,0-1 1,1 2 0,9 8-63,-9-9 68,1 0 1,-1 0-1,0 0 1,0 0-1,0 1 0,0-1 1,0 0-1,0 1 0,-1-1 1,1 0-1,0 1 1,-1-1-1,1 1 0,-1 0 1,1-1-1,-1 1 0,0 2 1,3 7 19,3 14 254,-1 1 0,-1 0 0,-2 0 0,0 27 0,-1-20 7,0 123 778,-1-88-370,0-196-2997,0 59-2146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9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1 189 12634,'0'0'8130,"19"-19"-8082,60-59-29,-61 62 28,26-20 0,-33 28-10,1 2-1,14-7 1,-26 13-36,10-3 51,-1 0 0,0 1 1,1 0-1,0 1 0,-1 0 0,1 0 0,17 2 1,-13-1-32,-10 0-22,0 0 1,0 0 0,0 1-1,0-1 1,0 1 0,0 0 0,6 3-1,-8-3 0,0 0 0,0 0 0,-1 0 0,1 0 0,0 0 0,-1 0 0,1 1 0,-1-1 0,0 1 0,1-1 0,-1 1 0,0 0 0,0-1 0,0 1-1,0 0 1,0 0 0,0 2 0,0 1 8,0-1 5,0 1 0,0-1 0,0 0 0,1 1 1,0-1-1,0 0 0,3 5 0,-4-7-5,15 23-7,-12-20 3,-1-1 1,0 1-1,0 0 0,0 0 0,-1 1 0,3 5 1,8 15 4,-10-13-6,-1-1 0,0 1 0,-1-1 0,0 15 0,3 29 6,4 76 32,-4-45 102,74 587 1943,-74-639-1639,-2 52 0,-2-86-432,0 1 22,0 0 0,0 0-1,0 0 1,0 0 0,0 0-1,-1 0 1,1 0-1,-1 0 1,1 0 0,-1 0-1,0 0 1,1 0 0,-1 0-1,0-1 1,-1 1 0,1 0-1,0-1 1,0 1-1,-1-1 1,1 1 0,-1-1-1,1 1 1,-1-1 0,1 0-1,-1 0 1,0 0 0,0 0-1,0 0 1,1 0-1,-1-1 1,0 1 0,-3 0-1,1 0-31,0 0 0,0 0 0,0 0-1,1-1 1,-1 0 0,0 1 0,0-1-1,0-1 1,0 1 0,0 0 0,0-1-1,0 0 1,1 0 0,-1 0 0,0-1-1,1 1 1,-7-4 0,0-2-119,1 0 0,0 0 0,0-1 0,-10-11-1,18 18 110,-61-70-1514,-1-8-948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9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0 11042,'0'0'10959,"5"2"-10868,18 6-63,-22-8-28,1 1-1,-1 0 1,0 0 0,0 0-1,0 0 1,1 0 0,-1 0-1,0 0 1,0 0 0,0 0-1,-1 0 1,1 1 0,0-1 0,0 0-1,-1 1 1,1-1 0,-1 1-1,1-1 1,-1 0 0,1 1-1,-1-1 1,0 1 0,0 2-1,1 3-18,3 20-611,-1 0 0,-2 0 0,-2 35 0,0-11 414,1-49 503,43-2 1001,-43 0-1288,0 0 0,1 0 0,-1 0 0,1 1 0,-1-1 0,0 0 0,1 0 0,-1 1 0,0-1 0,0 0 0,1 0 0,-1 1 0,0-1 0,0 0 0,1 1 0,-1-1 0,0 1 0,0-1 0,0 0 0,1 1 0,-1-1 0,0 1 0,0-1 0,0 1 0,3 15 0,-2-8 0,2 12-97,0 0 0,-2 1 0,-2 27 0,1-12-840,0-28 859,-1 0 1,1 0-1,-2 0 1,1-1 0,-1 1-1,0 0 1,0-1-1,-1 1 1,-5 8 0,8-16 186,0 1 0,0-1 0,0 0 0,0 0 0,0 0 1,0 1-1,0-1 0,0 0 0,0 0 0,1 1 1,-1-1-1,0 0 0,0 0 0,0 0 0,0 0 1,0 1-1,0-1 0,0 0 0,1 0 0,-1 0 1,0 0-1,0 1 0,0-1 0,0 0 0,1 0 1,-1 0-1,0 0 0,0 0 0,0 0 0,1 0 1,-1 1-1,0-1 0,0 0 0,0 0 0,1 0 1,-1 0-1,0 0 0,0 0 0,0 0 0,1 0 1,-1 0-1,0 0 0,0 0 0,0 0 0,1-1 1,-1 1-1,16 0-597,-12 0 967,2 0-366,8 1 80,0-2 0,0 0 0,16-3-1,-24 3-193,0-1-1,0 0 1,-1 0-1,1-1 1,0 0-1,-1 0 1,0 0-1,0 0 1,0-1-1,8-7 1,8-12-746,-1-1 1,32-48-1,-18 15-3210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02.93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40 1 15227,'0'0'4714,"4"5"-4943,-1 5 248,0 1 0,-1 0 0,0-1 0,0 18 0,-2 46 276,-1-28-349,0-41 149,2 0 0,-1 0 0,1 0 0,-1 0 1,1 0-1,1-1 0,-1 1 0,1 0 0,0 0 0,0-1 0,0 1 0,0-1 0,1 0 1,3 4-1,-2-2 37,-2-3-38,-1-1 0,1 1 0,0 0 1,0-1-1,1 0 0,-1 0 0,4 3 0,-6-5-79,0 0 0,1 0 0,-1 1 0,0-1 0,0 0 0,1 0 0,-1 0 0,0 0 0,0 0 0,1 0 0,-1 0 0,0 1 1,0-1-1,0 0 0,1 0 0,-1 0 0,0 1 0,0-1 0,0 0 0,0 0 0,0 0 0,1 1 0,-1-1 0,0 0 0,0 0 0,0 1 0,0-1 0,0 0 0,0 0 0,0 1 0,0-1 0,0 0 0,0 0 0,0 1 0,0-1 0,0 0 0,-12 3 735,5-4-1202,1 1 0,-1-1 0,1 0 0,0-1 0,0 1-1,0-1 1,-11-5 0,-18-11-8827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8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0 198 14387,'0'0'7761,"19"-9"-6999,2-1-537,15-8 184,40-26 0,-73 41-384,114-64 298,-100 57-564,-16 9-96,-6 0-789,-2-1 269,1 1 0,-1-1 0,1-1 0,0 1 0,-12-8 0,-13-5-3700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8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226 1 4656,'0'0'14013,"-3"24"-13689,1-8-220,-20 152 864,7-82-319,-3-1-1,-40 113 1,43-157-525,-55 140-51,67-174-115,2-5-10,1 1-1,-1-1 0,0 0 0,0 0 1,-1 0-1,1 0 0,0 0 0,-1 0 1,1 0-1,-1 0 0,-3 3 0,4-6-330,1-5-250,0-22-1925,0-11-1855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8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5 0 18259,'0'0'4209,"129"71"-3232,-86-51 31,0-4-504,0-6-264,-11-5-136,1 0-104,-17 0-192,0 0-344,-16 20-400,0 1-497,-22 4-1367</inkml:trace>
  <inkml:trace contextRef="#ctx0" brushRef="#br0" timeOffset="1">0 269 14195,'0'0'8185,"70"121"-8041,-54-95-72,-5-1-72,-6-10-400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88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0 259 13554,'0'0'7951,"20"-21"-6988,66-71 236,-72 77-995,47-48 553,-47 50-706,1 2 1,16-11-1,-23 16-69,-6 4-9,1 1 0,-1-1-1,0 1 1,1-1 0,-1 1 0,1 0 0,0 0 0,-1 0 0,1 0 0,0 0 0,0 1 0,-1-1 0,6 1 0,-7 0 9,0 0 0,0 0 0,0 0-1,0 1 1,0-1 0,0 1 0,0-1 0,0 1 0,0-1 0,0 1 0,0-1-1,-1 1 1,1 0 0,0-1 0,0 1 0,-1 0 0,1 0 0,0 0 0,-1-1-1,1 1 1,-1 0 0,1 0 0,-1 0 0,0 0 0,1 0 0,-1 0-1,0 0 1,0 0 0,0 0 0,1 0 0,-1 2 0,1 7 28,-1 0 0,0 15 0,0-13-39,0 27 54,-10 72 0,10-110-49,0-1 0,0 1-1,0-1 1,0 1 0,0-1 0,1 1 0,-1-1 0,0 1 0,0-1 0,0 1 0,1-1 0,-1 1 0,0-1 0,1 1-1,-1-1 1,0 1 0,1-1 0,-1 0 0,0 1 0,1-1 0,-1 0 0,1 1 0,-1-1 0,1 0 0,-1 1 0,1-1 0,-1 0-1,1 0 1,-1 0 0,1 0 0,-1 1 0,1-1 0,0 0 0,-1 0 0,1 0 0,-1 0 0,1 0 0,0 0 0,31-1-15,-20 1 16,-7 0 34,1 0 0,-1 0 1,1 1-1,-1-1 0,1 1 1,-1 1-1,9 2 1,-11-2 2,0 0 1,0-1 0,0 1-1,0 0 1,-1 0-1,1 1 1,-1-1 0,1 1-1,-1-1 1,0 1 0,0 0-1,0-1 1,0 1 0,1 5-1,2 3 27,-1 0 0,0 1 0,-1-1-1,0 1 1,-1 0 0,1 12-1,0 76 113,-3-83-155,0-13 0,0 0 0,0 0 0,-1 0 0,1 0 0,-1 0 0,0 0 1,0 0-1,0 0 0,-4 6 0,4-8-5,0 0 0,0 0 0,0-1 0,-1 1 1,1-1-1,-1 1 0,1-1 0,-1 0 0,0 1 0,1-1 1,-1 0-1,0 0 0,0 0 0,0 0 0,0 0 0,0-1 1,0 1-1,0-1 0,0 1 0,0-1 0,-2 0 1,-3 1-252,1-1 1,-1 0 0,0 0 0,1 0 0,-1-1 0,0 0-1,1-1 1,-1 1 0,1-1 0,0-1 0,-1 1 0,1-1-1,0 0 1,1 0 0,-11-8 0,-27-23-6450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8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0 14819,'0'0'3536,"9"7"-3353,0-2-149,-6-3-24,0 0 1,0 1 0,0-1 0,0 0 0,0 1 0,0-1-1,-1 1 1,1 0 0,-1 0 0,0 0 0,0 0 0,0 1-1,0-1 1,-1 0 0,1 1 0,-1-1 0,1 5 0,29 150 1057,-20-84-552,52 329 1078,-62-394-1590,43 198 158,-34-177-217,-10-30 17,0 1 0,0 0 1,0-1-1,0 1 0,1-1 0,-1 1 0,0-1 0,1 1 1,-1-1-1,0 0 0,1 1 0,-1-1 0,0 1 0,1-1 1,-1 0-1,1 1 0,-1-1 0,2 1 0,-2-1 14,0 0 0,0-1 0,1 1 0,-1 0-1,0 0 1,0 0 0,1 0 0,-1-1 0,0 1-1,0 0 1,1 0 0,-1 0 0,0-1 0,0 1-1,0 0 1,0 0 0,1-1 0,-1 1 0,0 0 0,0 0-1,0-1 1,0 1 0,0 0 0,0 0 0,0-1-1,5-31-718,-4-160-3210,-1 83-5378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9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0 220 17323,'0'0'4986,"1"-2"-4712,3-4-206,-3 4-67,15 4-257,-12 3 269,0 1 0,-1-1 0,1 1 0,-1 0 0,-1 0 0,1 1 0,2 7 0,5 21 8,0 1 0,-2 0 0,3 44-1,1 111 100,-10-133-77,2 40 23,-3-75-82,-2-144-544,3-168-5870,1 246 4481,13-64 0,-12 89 2422,1-1 0,1 1 0,0 0 0,1 0 0,19-31 0,-26 48-444,21-33 2834,34-42-1,-54 75-2827,0 0 1,-1 0-1,1 0 1,0 0-1,0 0 0,0 1 1,0-1-1,0 0 1,0 0-1,0 1 0,1-1 1,-1 1-1,0-1 1,0 1-1,0-1 0,1 1 1,-1 0-1,0 0 0,0-1 1,1 1-1,-1 0 1,0 0-1,1 0 0,-1 0 1,0 1-1,0-1 1,1 0-1,-1 0 0,0 1 1,0-1-1,1 1 1,-1-1-1,0 1 0,0 0 1,0-1-1,0 1 1,2 1-1,3 4 64,0 0-1,0 0 1,0 0-1,7 13 1,-4-7-161,-1-2 64,-1 0 0,-1 0 1,0 0-1,0 1 0,-1 0 0,0 1 0,6 21 0,-1 13 59,9 91 1,0 5 14,-7-83-41,-3 1 0,2 91 0,-10-150-29,-1 1 0,0-1 0,0 0 0,0 1 0,0-1-1,0 0 1,-1 0 0,1 1 0,0-1 0,-1 0 0,1 1 0,0-1-1,-1 0 1,0 0 0,1 0 0,-1 0 0,0 0 0,1 1 0,-1-1-1,0 0 1,0 0 0,0-1 0,0 1 0,0 0 0,0 0-1,0 0 1,0-1 0,0 1 0,-1-1 0,1 1 0,0-1 0,0 1-1,-1-1 1,1 1 0,0-1 0,0 0 0,-1 0 0,1 0 0,0 0-1,-1 0 1,1 0 0,0 0 0,-1 0 0,1-1 0,0 1-1,0 0 1,-1-1 0,1 1 0,0-1 0,0 1 0,0-1 0,-1 0-1,0 0 1,-4-4-30,1 0 0,0-1-1,0 0 1,0 1 0,1-1 0,-1-1-1,1 1 1,-3-9 0,6 13 14,-18-36-206,-21-58 0,37 90 416,1-1 0,0 1-1,0 0 1,1-1 0,0 0-1,0 1 1,0-1 0,1 0 0,0 1-1,0-1 1,1 0 0,0 1-1,2-8 1,3 1-65,1 1-1,0-1 1,1 2 0,0-1 0,12-11-1,6-10-146,41-60-2678,-48 61-3174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8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194 46 11986,'0'0'9971,"4"-7"-9263,10-24-464,-10 24-16,-11 8-162,2 3-98,0 0 1,-1 1-1,2 0 1,-1-1-1,-7 11 1,-20 32-622,28-40 524,-45 81-1470,33-56 1162,-25 37 0,34-58 526,6-10-7,1 0-1,0 0 1,-1 0-1,1-1 1,-1 1-1,1 0 1,-1 0 0,0 0-1,1 0 1,-1 0-1,0-1 1,0 1 0,0 0-1,1-1 1,-1 1-1,0-1 1,0 1 0,0-1-1,0 1 1,0-1-1,0 1 1,0-1 0,0 0-1,0 0 1,-2 1-1,5-2-60,0 1 0,-1-1 0,1 1-1,0-1 1,-1 0 0,1 0 0,0 0-1,-1 0 1,3-2 0,4-2-19,-4 4-4,0 0 1,0-1 0,0 2 0,1-1-1,-1 0 1,0 1 0,1 0 0,-1 0-1,5 0 1,2 0 10,-9 1-7,0-1 1,0 0-1,0 0 0,0 1 1,-1-1-1,1 1 1,0 0-1,0-1 1,0 1-1,-1 0 1,1 0-1,0 0 0,-1 0 1,1 1-1,-1-1 1,1 0-1,-1 1 1,1-1-1,-1 1 1,0-1-1,0 1 0,1 2 1,4 3 3,9 14 18,-1 1 0,-1 1 0,0 0 0,11 32 0,5 9-2,141 325 860,-162-366-836,27 91 16,-33-102-39,0-1 0,0 1 0,-1 0 1,0 0-1,-1 0 0,0 0 0,-4 21 0,2-28-17,1-1-1,-1 0 0,1 0 0,-1 0 1,0-1-1,0 1 0,-1 0 1,1-1-1,-1 1 0,0-1 0,0 0 1,0 0-1,0 0 0,0 0 1,-1-1-1,1 1 0,-1-1 0,-6 3 1,5-3-40,-1 1 0,1-1-1,-1-1 1,1 1 0,-1-1 0,0 0 0,0 0 0,1 0 0,-1-1 0,0 0 0,0 0 0,0-1 0,-6-1 0,4 0-232,1 0 0,-1-1 1,1 0-1,-1-1 0,-8-4 1,-33-26-3396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8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3 107 9089,'0'0'12264,"-1"1"-11613,1-1-648,0 0 0,0 0 0,0 0 0,0 0 0,0 0 0,0 0 0,0 0-1,0 0 1,-1 0 0,1 0 0,0 0 0,0 1 0,0-1 0,0 0 0,0 0 0,0 0 0,0 0 0,0 0 0,0 0 0,0 0 0,0 0 0,0 0 0,0 0-1,0 0 1,0 0 0,0 1 0,0-1 0,0 0 0,0 0 0,0 0 0,0 0 0,0 0 0,0 0 0,0 0 0,0 0 0,0 0 0,0 0 0,0 1-1,0-1 1,0 0 0,0 0 0,0 0 0,0 0 0,0 0 0,0 0 0,0 0 0,0 0 0,0 0 0,0 0 0,0 0 0,0 0 0,0 1 0,0-1 0,1 0-1,-1 0 1,0 0 0,0 0 0,0 0 0,0 0 0,0 0 0,0 0 0,0 0 0,0 0 0,0 0 0,1 0 0,5 0-34,-5 0 44,15 1-8,-1-2-1,0 0 1,0 0-1,0-2 1,0 0-1,0 0 1,17-8-1,26-15 90,-29 13-26,-1 0-1,2 2 1,55-14-1,-83 25-73,1-1 1,-1 1-1,1 0 1,-1-1-1,1 1 1,-1 0-1,0 0 0,1 1 1,-1-1-1,1 0 1,-1 1-1,1 0 1,3 1-1,-4-1 1,-1 0 0,0 1 0,0-1 0,1 0 0,-1 1 0,0-1 0,0 1 0,0-1 0,-1 1 0,1-1-1,0 1 1,-1-1 0,1 1 0,-1 0 0,1-1 0,-1 1 0,0 0 0,1-1 0,-1 1 0,0 3 0,0 8-20,-1 1 0,0 0 0,-1-1 0,0 1 0,-1-1 1,0 1-1,-1-1 0,-1 0 0,-9 17 0,-5 8-305,-44 62 0,30-58 123,-3 6 82,32-40 118,7-8 14,-1 0 1,5-1 64,0 0 0,-1 0 1,1-1-1,0 1 1,-1-1-1,0-1 0,1 1 1,7-5-1,51-33 366,-54 33-426,273-212-953,-258 197 661,-20 16 254,-2 3 15,0 0 0,0 1 1,0-1-1,1 1 0,-1-1 0,7-1 0,-10 4 46,-1-1 0,0 1-1,1 0 1,-1 0 0,1 0-1,-1 0 1,1-1 0,-1 1-1,1 0 1,-1 0 0,1 0-1,-1 0 1,1 0 0,-1 0-1,1 1 1,-1-1 0,1 0-1,-1 0 1,1 0 0,-1 0-1,1 0 1,-1 1 0,1-1-1,-1 0 1,1 1 0,-1-1-1,0 0 1,1 0 0,-1 1-1,1 0 1,7 13-121,-7-11 200,12 24 52,-2 1 1,-1 1-1,-2-1 1,0 1-1,5 46 1,-7-34 78,-7-102-830,-1 27-656,2 1 0,2-1 0,5-35 0,-5 62 933,-1-1 0,1 1 0,1 0 0,-1 0 0,7-12 0,-7 16 542,0 1 0,-1-1 1,1 1-1,0 0 0,0-1 0,0 1 0,1 0 1,-1 0-1,0 1 0,1-1 0,-1 0 0,1 1 1,0 0-1,-1-1 0,1 1 0,0 0 0,3 0 1,-2-1 170,0 1 1,-1 0 0,1-1 0,6-3 0,9-5 459,-1 1-326,-16 7-503,1 0 0,0 1 0,0-1 1,-1 1-1,1 0 0,0-1 0,1 1 0,-1 0 0,0 1 0,0-1 1,0 1-1,0-1 0,1 1 0,-1 0 0,0 0 0,4 1 0,-6-1-38,0 1-1,0 0 1,0-1 0,0 1-1,0 0 1,0 0-1,0 0 1,0 0-1,0 0 1,-1 0-1,1 0 1,0 0-1,-1 0 1,1 0 0,-1 1-1,1-1 1,-1 0-1,0 0 1,1 0-1,-1 2 1,1 1 0,3 15 2,0 0-1,-2 1 1,0-1 0,-1 1-1,-2 22 1,1-11-9,0-25 1,-1 1-1,1-1 1,-1 1 0,0-1-1,-1 1 1,1-1-1,-1 0 1,-1 0-1,1 1 1,-1-1-1,-6 10 1,8-16 8,1 1 1,0-1-1,-1 1 1,1-1-1,0 0 1,0 1-1,-1-1 1,1 1-1,0-1 1,0 1-1,0-1 0,0 1 1,0 0-1,-1-1 1,1 1-1,0-1 1,0 1-1,0-1 1,1 1-1,-1-1 0,0 1 1,0-1-1,0 1 1,0-1-1,0 1 1,1-1-1,-1 1 1,0-1-1,0 1 1,1-1-1,-1 1 0,0-1 1,1 1-1,-1-1 1,0 0-1,1 1 1,-1-1-1,1 0 1,-1 1-1,1-1 0,-1 0 1,1 0-1,-1 1 1,1-1-1,-1 0 1,1 0-1,-1 0 1,1 0-1,-1 1 1,2-1-1,-1 0 2,5 2 27,-1-1 0,2 0 0,-1 0 0,0-1 0,8 1 0,-10-2-27,1 1-1,-1 0 1,0 1-1,0-1 1,1 1-1,-1 0 1,0 0-1,0 0 1,0 0-1,7 4 1,-10-4-129,-1-1 0,1 1 0,-1 0 1,0 0-1,1 0 0,-1-1 0,0 1 0,1 0 0,-1 0 0,0 0 1,0 0-1,0 0 0,0 0 0,0-1 0,0 1 0,0 0 1,0 0-1,0 0 0,0 0 0,-1 0 0,1 0 0,0-1 0,0 1 1,-1 0-1,1 0 0,-1 0 0,0 0 0,-17 15-7588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4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 13810,'0'0'7217,"11"5"-6304,-4 2-913,-1 0 0,0 0 0,-1 1 0,1-1 0,-1 1 0,-1 1-1,1-1 1,-1 1 0,-1-1 0,3 11 0,1 10 35,7 53 1,-11-61-2,5 78 208,-5 143 0,-4-136-230,1-95-34,1-5-9,-1 0 0,0 0 0,0 0 0,-1 0 1,0-1-1,0 1 0,0 0 0,-1 0 0,-3 7 0,5-12 17,0-1 0,0 0 0,0 0-1,0 0 1,0 0 0,0 0 0,0 0-1,0 0 1,0 0 0,0 0 0,0 0-1,0 1 1,0-1 0,0 0 0,0 0-1,0 0 1,0 0 0,0 0 0,0 0-1,0 0 1,-1 0 0,1 0 0,0 0-1,0 0 1,0 0 0,0 0 0,0 0-1,0 0 1,0 0 0,0 0 0,0 0-1,0 0 1,-1 0 0,1 0 0,0 0-1,0 0 1,0 0 0,0 0 0,0 0-1,0 0 1,0 0 0,0 0 0,0 0-1,0 0 1,-1 0 0,1 0 0,0 0-1,0 0 1,0 0 0,0 0 0,0 0-1,0 0 1,0 0 0,0 0 0,0-1-1,0 1 1,0 0 0,0 0 0,0 0-1,-5-10-222,-19-106-2881,22 109 2717,-13-72-4947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48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1 173 16819,'0'0'3668,"18"-17"-3023,60-54-713,-66 60 65,1 0 1,0 1-1,19-10 0,-22 14 3,-3 2 11,0 1 0,0 0-1,0 0 1,0 0-1,0 1 1,1 0 0,10-1-1,4 1 63,28 1 0,-32 1-72,-16 0 0,1 1 0,-1-1 0,0 1 0,1 0 0,-1 0 0,0 0 0,1 0-1,-1 0 1,0 1 0,0-1 0,0 1 0,0-1 0,0 1 0,0 0 0,-1 0 0,3 2 0,4 4 5,-4-4 3,-1 0 1,0 0-1,0 1 1,4 6 0,0 2 16,15 31-19,-16-34 9,-1-1 0,-1 1 1,0 0-1,0 0 0,-1 1 0,0-1 0,-1 1 0,2 14 1,0-1 5,17 160 140,-10-72 13,44 446 1606,-52-529-1685,2 91 82,-4-119-178,-1 0 1,0-1 0,0 1 0,0 0-1,-1-1 1,1 1 0,0 0-1,0-1 1,0 1 0,0 0-1,-1-1 1,1 1 0,0 0 0,-1-1-1,1 1 1,0-1 0,-1 1-1,1-1 1,-1 1 0,1-1 0,-1 1-1,1-1 1,-1 1 0,1-1-1,-1 0 1,1 1 0,-1-1 0,0 0-1,1 1 1,-1-1 0,1 0-1,-1 0 1,-1 1 0,-1-1-63,0 0 0,0 0 1,0 0-1,-1 0 0,1-1 1,0 1-1,-5-2 0,-4-2-331,0 0 0,0-1-1,1-1 1,-1 0 0,1 0-1,1-1 1,-12-9 0,-31-28-4552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03.99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12962,'0'0'9786,"49"0"-9642,-34 0-144,-5 0-8,-5 0-128,5 0-176,-10 23-368,0 5-936,-15-5-3273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4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6 1 18379,'0'0'2970,"6"19"-2799,-1-4-137,1 1-9,-1 1 0,-1 0 0,0 0 0,-1 0 0,-1 1 0,0 19 0,-2 9 56,-9 79 0,6-110 11,1 0 1,0 0-1,1 0 0,1 0 1,3 25-1,-2-37-37,-1-1-1,1 0 1,0 0 0,0 0-1,0 0 1,0 0-1,0 0 1,0 0-1,1 0 1,-1 0 0,1 0-1,-1-1 1,1 1-1,-1-1 1,1 1-1,0-1 1,0 0 0,4 3-1,1-1 318,0 0 0,0-1 1,0 0-1,8 2 0,-10-3-170,-5-1-196,0 0 1,1 0-1,-1 0 0,0 0 1,0 0-1,0 0 0,1 0 1,-1 0-1,0 0 0,0 0 1,0 0-1,1 0 0,-1 1 1,0-1-1,0 0 0,0 0 1,1 0-1,-1 0 0,0 0 1,0 1-1,0-1 1,0 0-1,0 0 0,0 0 1,1 0-1,-1 1 0,0-1 1,0 0-1,0 0 0,0 0 1,0 1-1,0-1 0,0 0 1,-5 6-55,-12 5-357,-21 4-1768,-13 0-4159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5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1 169 7921,'0'0'12444,"11"-1"-11849,-4 0-462,2 0 40,0-1 0,-1 0 0,1 0 0,0 0 0,-1-1 0,1-1 0,8-4 0,1-4 180,1-1-1,21-21 1,7-6-195,-42 36-149,4-2-1,-1 0 0,12-13 0,-9 10-331,-11 9 300,0 0 1,0 0 0,0 0 0,1 0 0,-1 0 0,0 0-1,0 0 1,0 0 0,0 0 0,1 0 0,-1 1 0,0-1 0,0 0-1,0 0 1,0 0 0,0 0 0,0 0 0,1 0 0,-1 0-1,0 0 1,0 1 0,0-1 0,0 0 0,0 0 0,0 0 0,0 0-1,0 0 1,0 0 0,0 1 0,1-1 0,-1 0 0,0 0-1,0 0 1,0 0 0,0 1 0,0-1 0,0 0 0,0 0 0,0 0-1,0 0 1,0 3-248,-1 0 0,1 0 0,0-1 0,-1 1 0,0 0 0,-1 4 0,-12 23-3419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5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147 1 14475,'0'0'2383,"0"5"-2897,4 76 386,-1-54 1576,-4 53 0,0-28-375,1-16-684,-1-10-236,1 0 1,1 0-1,9 49 1,-10-74-148,1-1 1,-1 1-1,0 0 0,0-1 0,1 1 1,-1 0-1,0-1 0,0 1 1,0 0-1,0-1 0,0 1 0,0 0 1,0-1-1,0 1 0,0 0 1,0-1-1,0 1 0,0 0 0,-1-1 1,1 1-1,0 0 0,0-1 1,-1 1-1,1-1 0,-1 1 0,1-1 1,0 1-1,-1 0 0,1-1 0,-1 0 1,1 1-1,-2 0 0,0 0-27,0-1 0,0 0-1,0 1 1,0-1-1,0 0 1,0 0 0,0 0-1,-4 0 1,-4-1-283,8 1 123,-1 0 1,1-1-1,0 1 0,-1-1 1,1 1-1,0-1 1,-1 0-1,1 0 1,0 0-1,0 0 1,-1-1-1,1 1 1,-3-3-1,-23-26-2113,17 18 1559,-2-3 276,-3-5 862,1 11 2814,15 8-3139,-1 1 0,1 0 0,-1-1-1,1 1 1,0 0 0,-1-1 0,1 1 0,0-1-1,-1 1 1,1-1 0,0 1 0,-1-1 0,1 1-1,0-1 1,0 1 0,0-1 0,-1 1-1,1-1 1,0 1 0,0-1 0,0 1 0,0-1-1,0 1 1,0-1 0,0 0 0,0 1 0,0-1-1,0 1 1,0-1 0,0 1 0,1-1 0,-1 1-1,0-1 1,0 1 0,1-1 0,-1 1 0,0-1-1,1 1 1,-1-1 0,0 1 0,1-1 0,2-3-117,-1 1 1,1 0 0,0 0 0,5-5 0,0 2 39,-1-1 1,1 1-1,0 1 1,1-1-1,0 2 1,-1-1-1,1 1 1,1 0-1,15-4 1,-24 8-3,0 0 0,0 0 0,0 0 0,-1 0 0,1 0 0,0 0 0,0 0 0,-1 0 0,1 1 0,0-1 0,0 0 0,-1 0 0,1 1 0,0-1 0,0 0 0,-1 1 0,1-1 0,0 1 0,-1-1 0,1 1 0,-1-1 0,1 1 0,-1-1 0,1 1 0,-1 0 0,1-1 0,-1 1 0,1 0 0,-1-1 0,0 1 0,1 0 0,-1-1 0,0 2 0,2 3-6,-1 1 0,0-1 0,-1 0 0,1 6 0,-1-5 9,1 153 3,-3-128 37,-2-1-1,-1 1 0,-11 35 1,16-66-24,0 1 1,-1 0-1,1 0 1,0 0-1,0 0 1,-1-1-1,1 1 1,0 0-1,0 0 1,0 0 0,0 0-1,0 0 1,0 0-1,1 1 1,-1-2-14,1 0 1,0-1-1,0 1 1,0 0 0,-1 0-1,1 0 1,0 0-1,0-1 1,-1 1-1,1 0 1,0-1-1,0 1 1,-1-1 0,1 1-1,0 0 1,-1-1-1,1 0 1,-1 1-1,2-2 1,15-12 129,0-1-1,-1-1 1,0 0 0,-1-1-1,18-28 1,53-98-198,-80 133 42,39-74-1102,-16 9-1920,-27 68 2752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5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1 108 19324,'0'0'3353,"22"-6"-3313,5 1-16,-5 1 0,1-1 0,-1-2 0,44-17 0,-53 18-6,92-37-38,-98 41-59,0 0 1,0 1-1,0 0 1,0 0-1,0 1 1,8 0-1,-13 0-26,-1 0-164,-4 1-63,-5 1-437,0-1 0,0 0-1,0 0 1,0-1 0,-13 0 0,0-1-1315,-7 1-1834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5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302 16 9273,'0'0'10750,"-8"-3"-10628,-20-7-90,21 7 251,7 21-219,-1 32-14,13 254 100,1-203-130,31 374 1008,-42-430-900,3 227 1254,-5-270-1365,0 1 0,0-1 0,0 0 0,-1 1 0,1-1 0,0 0 0,-1 1 0,0-1 1,1 0-1,-1 0 0,0 0 0,0 0 0,0 0 0,-3 3 0,3-4-9,0 1-1,-1-1 0,1 0 1,-1 0-1,1 0 0,-1 0 1,0-1-1,1 1 1,-1 0-1,0-1 0,1 1 1,-1-1-1,0 1 0,0-1 1,0 0-1,1 0 1,-1 0-1,-2 0 0,-8 0 5,5 1-18,0-1-1,0-1 0,1 1 1,-9-3-1,12 3-6,0-1 0,1 0 0,-1 0 1,1-1-1,0 1 0,-1 0 0,1-1 0,0 1 1,0-1-1,0 0 0,0 0 0,0 0 0,0 0 1,-2-3-1,-6-11-222,0 0 1,1 0 0,1-2-1,0 1 1,-9-33-1,-16-97-2528,26 111 1655,6 32 1070,-36-165-8804,13 84 6871,-6 4 8158,29 79-5944,0-1-1,1 1 0,-1 0 1,0-1-1,1 1 0,-1 0 1,1-1-1,0-4 0,0 7 430,1-6 395,0 7-1048,-1 0 0,1 0 0,0 0 0,0 0 0,-1-1 1,1 1-1,-1 0 0,1 0 0,-1 0 0,1 0 0,-1 0 0,1 1 0,-1-1 0,0 0 0,0 0 0,1 0 1,-1 0-1,0 0 0,0 2 0,1 3 52,2 17 262,1 28 1,-1 1 76,3 73 965,0 11-346,-6-132-1026,1 0-1,0-1 1,0 1-1,0 0 0,0-1 1,2 4-1,-3-6-2,1-1 0,-1 1 0,0-1 0,1 1 0,-1-1-1,0 1 1,1-1 0,-1 1 0,0-1 0,1 1 0,-1-1 0,1 0 0,-1 1 0,1-1 0,-1 0 0,1 1-1,-1-1 1,1 0 0,0 0 0,-1 1 0,1-1 0,-1 0 0,1 0 0,-1 0 0,1 0 0,0 0 0,-1 0-1,1 0 1,-1 0 0,1 0 0,0 0 0,-1 0 0,1 0 0,-1 0 0,1-1 0,0 1 0,-1 0-1,1 0 1,-1-1 0,1 1 0,-1 0 0,1-1 0,-1 1 0,1 0 0,-1-1 0,0 1 0,1-1 0,-1 1-1,1-1 1,6-7 10,-1 0 0,0-1 0,-1 1 0,6-13 0,-3 6 15,117-182 8,-98 161-45,1 2-1,2 0 0,42-35 1,24-8-12,-87 69 39,23-13 0,-29 19 18,1 0-1,0 0 1,-1 1-1,1 0 1,0-1-1,0 1 1,0 1 0,0-1-1,7 0 1,-10 1-16,0 0 1,-1 1-1,1-1 1,0 0 0,-1 1-1,1-1 1,-1 1-1,1-1 1,-1 1 0,1-1-1,-1 1 1,1-1-1,-1 1 1,1-1 0,-1 1-1,0 0 1,1-1-1,-1 1 1,0-1 0,0 1-1,1 0 1,-1 0-1,0-1 1,0 1 0,0 0-1,0-1 1,0 1-1,0 0 1,0-1 0,0 1-1,0 1 1,0 1 48,1 20 12,0-1 1,-2 1-1,-1 0 1,-1-1-1,0 1 0,-2-1 1,-1 0-1,0 0 1,-13 26-1,15-39-57,3-8-25,0 0-1,1 0 1,-1 0 0,0 1 0,1-1 0,-1 0 0,1 0 0,0 1 0,-1-1 0,1 0-1,0 1 1,0-1 0,0 0 0,0 1 0,0-1 0,0 2 0,3-3-76,1 0 70,140-4 74,-50 3-58,-55 1 2,-39 0-5,1 0 1,-1 0 0,1 0 0,-1 0 0,1 0-1,0 1 1,-1-1 0,1 0 0,-1 0 0,0 0-1,1 1 1,-1-1 0,1 0 0,-1 1 0,1-1-1,-1 0 1,0 1 0,1-1 0,-1 0 0,0 1-1,1-1 1,-1 1 0,0-1 0,1 1 0,-1-1-1,0 1 1,0-1 0,0 1 0,0-1 0,1 1-1,-1-1 1,0 1 0,0 0 0,0 20 408,0-14-232,-1-2-53,1 1 1,-1-1-1,0 0 1,0 1-1,-1-1 1,0 0-1,0 0 1,0 0-1,0 0 1,-1 0-1,1-1 0,-1 1 1,-6 6-1,4-6-114,1 0-1,-1 0 0,-1 0 1,1 0-1,-1-1 0,0 0 1,0 0-1,0-1 0,-11 6 1,15-8-91,-1-1 1,1 1-1,-1 0 1,1-1-1,-1 1 1,0-1 0,1 0-1,-1 0 1,1 0-1,-1 0 1,1 0-1,-1-1 1,1 1-1,-1-1 1,1 0-1,-1 0 1,1 1 0,-1-1-1,-1-2 1,-1 0-449,0 0 0,1-1 0,0 1 0,0-1 0,0 0 0,0 0 1,-4-8-1,-20-32-10189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5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0 17643,'0'0'7602,"145"46"-6770,-102-26-520,-6 5-256,-26 21-56,-6-6-1016,-5-9-1825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5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199 186 17187,'0'0'7226,"3"0"-7305,9-5 59,-1 1-1,0-1 0,0-1 1,0 0-1,13-10 1,47-43 70,-51 40-199,1 2 0,41-27 0,-61 43 118,-1 1-1,0 0 0,1-1 1,-1 1-1,1 0 1,-1-1-1,1 1 1,-1 0-1,1 0 0,-1-1 1,1 1-1,-1 0 1,1 0-1,-1 0 1,1 0-1,-1 0 0,1 0 1,0 0-1,-1 0 1,1 0-1,-1 0 1,1 0-1,-1 0 1,1 0-1,-1 0 0,1 0 1,-1 0-1,1 1 1,0-1-1,-1 0 1,0 0-1,2 1 0,-2 1-11,1-1-1,0 1 1,-1-1-1,0 1 1,1-1-1,-1 1 0,0-1 1,0 1-1,1 2 1,0 9 134,3 6-97,-1 0 0,-1 0 0,-1 38 0,0-38 12,-2 0 1,0 1-1,-2-1 1,0 0-1,-6 21 1,-3 1 121,-3 0 1,-1-1-1,-25 45 1,32-69-329,-1-1 1,0 0 0,-1 0-1,-1-1 1,0 0 0,-1-1-1,0-1 1,-1 0 0,-1-1-1,-18 11 1,22-16-381,0 0 0,0-1 0,-1-1 0,0 0-1,-20 4 1,5-4-1214,-39 1-1,12-4-1897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5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 18035,'0'0'3113,"118"111"-2905,-80-75 24,-6-1-48,6-4-176,-1-6 48,-5-10-56,-5-10-96,0-5-328,0-35-768,-6-21-1385,-10 0-6529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5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0 107 13658,'0'0'6645,"26"-4"-5129,3-1-1199,131-26 895,-65 2-584,12-2-486,-102 29-140,-1 1-56,1 0-1,-1 0 0,0 0 0,0 1 0,1-1 0,-1 1 0,0 0 0,1 0 0,6 2 0,-11-2 37,1 1 0,0-1 0,-1 1-1,1 0 1,-1-1 0,1 1 0,-1 0-1,1 0 1,-1 0 0,1-1-1,-1 1 1,0 0 0,1 0 0,-1 0-1,0 0 1,0 0 0,0-1-1,0 1 1,0 0 0,0 0 0,0 0-1,0 0 1,0 1 0,-3 21-127,3-21 91,-1 0 0,1-1 1,-1 1-1,1-1 0,-1 1 0,0-1 1,0 1-1,0-1 0,0 1 0,0-1 0,0 0 1,0 0-1,0 0 0,0 1 0,-1-1 1,1 0-1,0 0 0,-1-1 0,1 1 0,-1 0 1,1 0-1,-1-1 0,1 1 0,-1-1 1,1 1-1,-3 0 0,1-1-210,1 0 0,-1 0 0,0 0 0,1 0 0,-1 0 1,0-1-1,1 1 0,-1-1 0,0 0 0,1 1 0,-1-1 0,1 0 0,-1-1 0,1 1 0,0 0 1,-4-3-1,-20-23-4688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58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0 16251,'0'0'5616,"6"28"-5583,22 94-25,-14-62-4,46 231 199,14 266 874,-58-439-487,-6-39-335,-10-79-249,0 1 0,0-1 0,0 0 1,0 1-1,0-1 0,0 0 0,0 0 0,0 1 0,0-1 0,0 0 0,0 1 0,0-1 1,0 0-1,0 1 0,0-1 0,-1 0 0,1 0 0,0 1 0,0-1 0,0 0 1,0 0-1,-1 1 0,1-1 0,0 0 0,0 0 0,-1 0 0,1 1 0,0-1 1,0 0-1,-1 0 0,1 0 0,0 0 0,-1 0 0,1 1 0,0-1 0,-1 0 1,1 0-1,0 0 0,-1 0 0,1 0 0,0 0 0,0 0 0,-1 0 0,1 0 1,0 0-1,-1 0 0,1-1 0,-1 1 0,-16-4-41,11 1-19,-1-1 0,1 0 0,-11-9 0,-6-4 36,11 8 18,0 3 6,1-2-1,0 1 1,0-2 0,1 1-1,0-2 1,-14-15 0,23 22 16,-1 0 1,1 1-1,0-1 0,-1 0 1,1 0-1,0 0 1,1 0-1,-1 0 1,1 0-1,-1 0 1,1-1-1,0 1 1,0 0-1,0 0 1,1 0-1,-1 0 0,1 0 1,-1 0-1,1 0 1,0 0-1,0 0 1,2-4-1,4-6 65,0 1 1,1-1-1,13-16 0,-16 22-22,14-18 57,1 2-1,2 0 0,47-40 1,-66 61-251,0-1 0,0 1-1,1 0 1,-1 0 0,1 0 0,0 0 0,-1 0 0,1 1 0,0 0 0,0 0 0,0 0 0,0 0 0,7 0 0,-2 1-3352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04.34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88 8433,'0'0'11150,"6"12"-10977,-1-1-122,0-3-12,-1 1-1,0-1 0,0 1 0,-1 0 1,-1 0-1,1 0 0,0 11 0,2 35 400,-3-1-1,-5 62 0,2-102-290,-1 0 1,-4 15-1,-3 17 59,6-26-262,1-5 679,5-16-293,4-11-132,31-62-475,48-131 0,-69 159-153,28-67-1429,-5 9-1703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5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1 209 14459,'0'0'6129,"26"-10"-5961,-4-16 8,5 1 160,5-5 16,5 4-136,-10 1-32,0 5-88,-5 4-48,-6 6-24,-11 5-16,-5 0 8,-11 5-16,-10-5-1224,-6 0-4793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6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1 269 18107,'0'0'3406,"12"27"-2851,1 2-416,6 14 160,27 90 0,-13 32 444,-32-161-737,0 1 0,0 0 0,0-1 0,0 0 0,1 1 0,1 4 0,-2-9-8,-1 1 1,0-1-1,1 1 1,-1 0-1,1-1 1,-1 0-1,1 1 1,-1-1-1,1 1 1,-1-1-1,1 1 1,-1-1-1,1 0 1,-1 1-1,1-1 1,0 0-1,-1 0 1,1 1 0,-1-1-1,2 0 1,-1 0-7,0 0 1,1 0-1,-1-1 1,0 1-1,0 0 1,0-1-1,0 1 1,0-1-1,0 1 1,0-1-1,0 0 1,0 1 0,0-1-1,0 0 1,0 1-1,1-2 1,17-19 14,-1-1 1,-1 0 0,21-35-1,-18 27-9,-6 8 5,138-198-74,-112 167 0,94-95-1,-118 133 56,0 2 0,0 0 0,1 1 0,22-12 0,-31 19 17,1 1-1,0 0 1,0 1-1,0 0 1,0 0-1,0 1 0,1 0 1,-1 1-1,1 0 1,-1 1-1,14 0 1,-19 1 16,-1-1 1,1 1 0,0 0 0,0 1 0,-1-1-1,1 1 1,-1 0 0,1-1 0,-1 1 0,0 1-1,0-1 1,0 0 0,0 1 0,0 0-1,0 0 1,-1 0 0,1 0 0,-1 0 0,0 0-1,0 0 1,0 1 0,0-1 0,-1 1 0,2 4-1,1 4 26,0 0-1,-1 0 0,-1 0 0,0 0 0,0 1 0,-1 17 0,-1-16-32,0 0 10,0-1 0,-3 19 0,2-27-15,0-1-1,0 0 1,0 0-1,-1 1 1,0-1-1,1 0 1,-2 0-1,1-1 1,0 1-1,-1 0 1,-4 4-1,2-2-20,-1-1 0,0 0 0,-1 0 0,1 0 0,-1-1 0,0 0 0,0-1 0,0 1 0,0-1 0,-1-1 0,-9 3 0,12-4-139,-1 0 0,1 0 1,0 0-1,-1-1 0,1 0 0,-1 0 0,1 0 0,-1-1 0,1 0 0,0 0 0,-1 0 0,1-1 0,0 0 0,0 0 0,0 0 0,0 0 0,-6-5 0,-21-21-3483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6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 9874,'0'0'12730,"70"126"-12434,-48-80-200,-6-16-32,-11 1-56,0-16-8,-5 0-8,-10 0-400,-12-10-880,-10 0-3801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6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0 15771,'0'0'5289,"13"25"-4777,-1 1-355,61 137 519,-60-127-544,2 6 328,2-2 1,40 72-1,-52-104-356,0-1-1,0 0 0,1-1 1,0 0-1,0 0 0,1 0 1,0 0-1,0-1 0,0 0 1,1-1-1,-1 0 1,1 0-1,0 0 0,13 3 1,-4-3 103,1 0 1,-1-2 0,0 0 0,1-1 0,-1 0 0,23-3 0,-21 0-189,-1-1 0,0-1 1,0 0-1,0-2 0,0 0 1,-1 0-1,0-2 0,0 0 1,-1-1-1,17-12 0,4-7-1315,-1-1 0,59-62-1,-49 39-3595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6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1 218 14323,'0'0'7593,"129"-40"-6937,-81 9-168,6-4-216,-6-6-111,-5 11-161,-11 5-80,-10 15-457,-17 4-359,-10 6-136,-12 11 96,-15 9-6730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6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49 1 12762,'0'0'4964,"4"7"-5072,-1 0 117,0-1 15,0 0 1,0 0 0,-1 0 0,0 1 0,0-1 0,0 1 0,0 7 0,0 42 1223,-3-1 0,-8 62 0,3-38-841,4-14-298,3-24-138,-1-40-136,-1-1-164,-5-4-259,-2-7-1123,0-1-1,-5-13 1,10 20 673,-17-34-7684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6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1 670 16627,'0'0'5294,"22"-11"-5000,73-32-178,-82 37-105,-7 3-7,1 0 0,-1 0-1,1 0 1,-1 1 0,1 0 0,0 0-1,9-1 1,-15 3-10,0 0-1,1 0 1,-1 0 0,0 0-1,1 0 1,-1 1 0,0-1-1,1 0 1,-1 0 0,0 1-1,0-1 1,1 1 0,-1 0-1,0-1 1,0 1 0,0 0-1,0-1 1,0 1 0,0 0-1,0 0 1,0 0 0,0 0-1,0 0 1,0 0 0,-1 0-1,1 0 1,0 0-1,-1 1 1,1-1 0,0 2-1,1 4-7,0 0 0,0 0 0,-1 0 0,1 11-1,-2-17 19,2 26-4,-1 1 0,-1-1 0,-2 1 0,-1-1 0,-10 49 0,2-37-42,-23 61 0,31-94-181,3-8 111,4-12-54,9-16 101,29-46 0,-9 19 111,126-210-320,-139 234-2505,-1 0-1,20-50 0,-36 75 3189,0-1-1,1 1 1,0-1-1,1 1 1,0 0-1,0 1 1,1-1 0,-1 1-1,2 0 1,-1 1-1,1 0 1,0 0 0,0 0-1,1 1 1,0 0-1,14-8 1,25-7 1177,0-3-1,78-52 1,-66 29-1407,-36 27-521,0 1-1,33-18 1,-42 30-607,-14 6 930,0 0 1,0 0-1,0 0 0,0 0 1,0 0-1,0 0 0,0 0 0,0 0 1,0 0-1,0 0 0,1 0 0,-1 0 1,0 0-1,0 0 0,0 0 1,0 0-1,0 0 0,0 0 0,0 0 1,0 0-1,0 0 0,0 0 0,0 0 1,0 0-1,0 0 0,1 0 1,-1 0-1,0 0 0,0 0 0,0 0 1,0 0-1,0 0 0,0 0 0,0 0 1,0 0-1,0 0 0,0 0 1,0 0-1,0 0 0,0 0 0,0 0 1,0 0-1,0 0 0,0 0 0,0 0 1,0 1-1,0-1 0,0 0 0,1 0 1,-1 0-1,0 0 0,0 0 1,0 0-1,0 0 0,0 0 0,0 0 1,0 0-1,0 0 0,0 0 0,0 0 1,-1 0-1,1 1 0,0-1 1,0 0-1,0 0 0,0 0 0,0 0 1,0 0-1,-3 6-112,-2 0-89,-1 1-1,0-1 1,0-1-1,-1 1 1,1-1-1,-1 0 1,-8 4-1,10-5-214,0-1-1,-1-1 0,1 1 0,-1-1 1,0 0-1,1 0 0,-1-1 0,0 0 0,0 0 1,0 0-1,-11-1 0,15 0 126,0 0-1,0-1 0,0 1 1,0-1-1,0 0 0,0 1 1,0-1-1,0 0 1,0 0-1,0-1 0,1 1 1,-1 0-1,0 0 0,-2-4 1,1 2-70,0-1 0,1 1-1,0-1 1,-1 0 0,1 0 0,-2-8 0,1 3 722,0 0 1,-2-14-1,3-16 13942,12 55-14186,-6-10-79,-1 0-1,0 0 1,0 0-1,-1 1 1,4 12-1,-4-3 41,-1 0 1,-1 0-1,-1 20 0,0 3-3,0-13-38,-9 43-1,6-42-9,-3 48 0,28 375-15,-15-140 187,-6-231-70,0-79-110,0 0 1,0 0 0,0 0 0,0 0-1,0 0 1,0 0 0,0 0 0,0 0 0,0 0-1,0 0 1,0 0 0,0 0 0,0 1-1,0-1 1,0 0 0,0 0 0,0 0-1,0 0 1,0 0 0,0 0 0,0 0-1,0 0 1,0 0 0,0 0 0,0 0-1,0 0 1,0 0 0,-1 0 0,1 0 0,0 0-1,0 0 1,0 0 0,0 1 0,0-1-1,0 0 1,0 0 0,0 0 0,0 0-1,0 0 1,0 0 0,0 0 0,-1 0-1,1 0 1,0 0 0,0 0 0,0 0-1,0 0 1,0 0 0,0 0 0,0-1 0,0 1-1,0 0 1,0 0 0,0 0 0,0 0-1,-4 0 6,2 1-24,0-1 0,0 0 0,1 0 0,-1 0 0,0 0 1,1 0-1,-1-1 0,0 1 0,1 0 0,-1-1 0,0 1 0,1-1 0,-1 0 1,-2-1-1,-5-6-249,0-1 1,1 0-1,0 0 1,0-1-1,-11-19 1,-73-129-5215,54 86-1369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6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1 295 13082,'0'0'2681,"6"-20"-2354,20-62-62,-17 60-227,-9 22-18,1 0-1,-1-1 0,0 1 1,0 0-1,0 0 0,0-1 0,0 1 1,0 0-1,1 0 0,-1 0 0,0 0 1,0-1-1,0 1 0,0 0 1,1 0-1,-1 0 0,0 0 0,0 0 1,0 0-1,1-1 0,-1 1 1,0 0-1,0 0 0,0 0 0,1 0 1,-1 0-1,0 0 0,0 0 1,1 0-1,-1 0 0,1 0 0,-1 1 81,1 0 1,-1-1-1,1 1 0,-1 0 0,0 0 0,1-1 0,-1 1 0,0 0 0,1 0 0,-1 0 0,0 0 1,0 0-1,0 0 0,1 0-61,0 15 408,0 0 1,-2 25-1,0-8-356,1-18-71,-1 1-1,0-1 1,-1 0-1,-1 1 1,-1-1 0,-6 18-1,5-20 7,0 0 75,0-1 0,1 1 0,0 0 0,1 1 0,0-1-1,0 17 1,3-29-97,0-1 0,0 1-1,-1-1 1,1 0 0,0 1-1,0-1 1,0 1 0,0-1-1,1 1 1,-1-1 0,0 0 0,0 1-1,0-1 1,0 1 0,0-1-1,0 1 1,1-1 0,-1 0-1,0 1 1,0-1 0,1 0-1,-1 1 1,0-1 0,1 0-1,-1 1 1,0-1 0,1 0-1,-1 1 1,7-3-12,-6 2 20,4-2 8,-1 0 1,1 0-1,-1-1 1,0 1-1,0-1 1,0 0-1,0 0 1,5-5-1,28-33 118,-25 27-117,102-129 70,11-13-152,-88 114 45,63-57 0,-97 97 18,-1 0-1,-1 1 1,0-1-1,1 1 0,-1 0 1,1 0-1,0 0 0,-1 0 1,1 0-1,0 0 0,-1 0 0,1 0 1,0 1-1,0-1 0,0 1 1,0-1-1,2 1 0,-4 0 16,1 0-1,-1 0 1,0 0-1,1 0 1,-1 0-1,0 0 1,1 1-1,-1-1 0,0 0 1,0 0-1,1 0 1,-1 0-1,0 1 1,0-1-1,1 0 1,-1 0-1,0 1 0,0-1 1,0 0-1,0 0 1,1 1-1,-1-1 1,0 0-1,0 0 1,0 1-1,0-1 1,0 0-1,0 1 0,0-1 1,0 0-1,0 1 1,0-1-1,1 15 290,-2-9-112,0 19 248,-2-1 0,-1 1 0,-14 47-1,1-4-322,8-36-112,6-23-135,1 0 1,-1 0-1,2 0 0,-2 15 0,7-24-110,185 0 523,-182 0-275,-1 1 0,0-1 0,0 1 1,1 0-1,-1 1 0,0 0 0,0-1 0,0 2 0,0-1 1,-1 1-1,1 0 0,6 5 0,-11-8 115,-1 1 0,0 0 1,1-1-1,-1 1 0,0 0 0,0 0 0,0-1 0,0 1 0,1 0 1,-1 0-1,0-1 0,0 1 0,0 0 0,-1 0 0,1-1 1,0 1-1,0 0 0,0 0 0,0-1 0,-1 1 0,1 0 1,0-1-1,-1 1 0,1 0 0,-1-1 0,1 1 0,-1 0 1,-14 18 272,-6 3-276,7-9-329,0 0 1,-29 21-1,35-29-98,-8 6-1925,-33 16 1,12-15-5874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6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0 17035,'0'0'9906,"118"71"-9394,-75-41-464,-22 16-48,-16-10-1544,-5-6-2681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68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 15619,'0'0'5954,"11"4"-4683,21 13-1134,-30-15-130,-1 0 1,1 0-1,-1 0 0,1 1 0,-1-1 0,0 1 0,0-1 1,1 5-1,0-1 6,5 15 140,-1 1 0,6 38 0,-4-13-61,22 107-31,-24-111 111,1 68 1,-1-41 383,-7-99-2250,-2 0 1,-6-34 0,1 16-3678,2-6-7950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05.19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11 61 6809,'0'0'9201,"5"2"-8564,11 1 418,1-1 1,-1 0-1,25-1 0,-26-3-784,0 0 0,-1 0 1,1-2-1,-1 0 0,1 0 0,-1-1 0,16-8 0,-11 4-173,1 1 0,38-8 0,-58 15-122,0 1 0,0 0 0,1 0 0,-1 0 0,0 0 0,0 0 0,0 0 1,1 0-1,-1 0 0,0 0 0,0 0 0,0 0 0,1 0 0,-1 0 0,0 0 0,0 0 1,0 0-1,1 0 0,-1 0 0,0 0 0,0 0 0,0 0 0,0 0 0,1 0 0,-1 0 1,0 1-1,0-1 0,0 0 0,0 0 0,1 0 0,-1 0 0,0 0 0,0 1 0,0-1 1,0 0-1,-3 8-317,-15 11 183,13-14-26,-50 52-621,-154 172-877,178-191 2930,36-39-1110,-1 1-1,0-1 1,0 0 0,0 0-1,0-1 1,0 1-1,0-1 1,0 0-1,4-3 1,8-3 222,67-33 754,83-56 0,-156 90-1120,0 1 0,0 1 0,0 0 1,12-5-1,-19 10-228,-4 4-79,0 2 270,-1-1 1,0 0-1,0 1 1,0-1-1,-1 0 1,1 0-1,-7 8 1,-29 34-400,28-36 262,-205 204-4978,154-158 4195,55-52 969,0 1 95,0-1 0,1 1 0,0 0 0,0 0 0,-7 11 0,11-15 641,8-2 713,2-1-1157,0-1 0,0 0 0,-1 0 0,1-1 0,-1 0 1,1 0-1,-1-1 0,0 0 0,11-7 0,3-2 250,122-71 1298,48-25-1482,-189 108-402,-2 0-8,0 1 0,1-1 0,-1 1 0,1-1 0,-1 1 0,0-1 0,1 1 0,-1 0 0,1-1 0,2 1 0,-4 0-363,-10 10 90,6-8 198,0 1-1,-1-1 1,1 1 0,0-1-1,-1 0 1,1-1-1,-1 1 1,-8 1 0,11-3 18,0 0 0,0 1 1,-1-1-1,1 0 1,0 0-1,0 0 1,-1-1-1,1 1 0,0 0 1,0-1-1,-1 0 1,1 1-1,0-1 1,0 0-1,0 0 0,0 0 1,0-1-1,0 1 1,1 0-1,-1-1 1,0 1-1,1-1 0,-1 1 1,-1-3-1,-11-20-1325,1 0 1,-17-46-1,5 6-3760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6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0 122 13314,'0'0'8298,"113"-46"-7266,-75 31-296,-6-5-335,-5-1-305,-6 11-96,-10 0-184,-6 10-641,-16 20-87,-21 21-328,-5-6-5570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7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21 14195,'0'0'6084,"3"1"-5540,2 3-383,0 0 1,0 0 0,0 1 0,-1 0 0,6 6-1,-3-5-129,7 4 4,-13-10-29,0 0 0,-1 1 0,1-1-1,0 0 1,0 0 0,0 0 0,0 0-1,0 0 1,-1 0 0,1 0 0,0 0-1,0 0 1,1 0 0,4-1-8,217-9 2436,-73 5-787,-119 5-1568,-30 0-86,0 0 0,0 1 0,-1-1 0,1 0 0,0-1 0,0 1 0,0 0 0,-1 0-1,1 0 1,0 0 0,0-1 0,-1 1 0,1 0 0,0-1 0,0 1 0,-1 0 0,1-1 0,0 0 0,0 1-13,-1-1 0,0 1 0,0 0 0,0-1 0,0 1 0,0-1 0,0 1 0,0 0-1,0-1 1,0 1 0,0-1 0,0 1 0,0 0 0,0-1 0,0 1 0,0 0 0,0-1 0,-1 1 0,1-1 0,0 1 0,0 0 0,0-1 0,-1 1 0,1 0 0,0-1 0,-3-2-281,0 0-1,1 1 0,-1-1 0,0 0 0,0 1 0,-6-3 0,-31-16-4257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7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0 11090,'0'0'13683,"81"20"-13683,-71 1-384,-10 19-785,-5-4-1543,-16-6-11035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7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0 112 16987,'0'0'2401,"22"111"-2281,-6-75-112,-6-11-8,6-15-120,-5-10-1289,0 0-271,-6-20 608,6-66 96,-6-5 63,6-6-1615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7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118 0 14347,'0'0'5675,"-2"24"-3788,1-15-1770,-4 33 688,-2 1-1,-15 52 1,-6-7 790,-19 65-676,46-146-1115,-1 1 0,1 0 0,0 0-1,0 8 1,5-15-595,20-1 513,57-2 232,-71 1 108,1 0 1,-1-1-1,0-1 1,0 0-1,18-7 1,12-11 64,-1-2 0,-2-2 0,61-50 0,-96 73-132,0 0 1,1 0-1,-1 0 1,1 0-1,0 0 1,-1 1-1,1-1 0,0 1 1,0 0-1,0 0 1,0 0-1,0 0 1,5-1-1,-7 6-139,-2 11-18,-1 1 0,0-1 0,0 0 0,-2 1 0,0-1 0,-9 21 0,-45 87-2081,42-93 1528,-115 194-3324,11-21 5077,115-193-614,-11 23 1060,15-30-1395,0 0 0,1-1 0,-1 1 0,1 0 0,0-1-1,0 1 1,0 0 0,0-1 0,0 1 0,0 0 0,2 3 0,-2-5-87,1 0 0,0 0 0,-1 0 0,1 0 0,0 0 0,0 0 0,-1 0 0,1-1 0,0 1 0,0 0 0,0-1 0,0 1 0,0 0 0,0-1 0,0 1 1,0-1-1,0 0 0,0 1 0,1-1 0,-1 0 0,0 0 0,0 1 0,0-1 0,0 0 0,2 0 0,3 0 6,93 10 224,-62-8 292,42 8 0,9 12 424,21 4-431,-84-21-806,51 1-1,-74-6 198,-2 0 53,0 0 1,1 0-1,-1 0 0,0 0 1,1 0-1,-1 0 1,0 0-1,1 0 0,-1 0 1,0 0-1,0 0 0,1 0 1,-1 0-1,0 0 1,1 0-1,-1 0 0,0 0 1,1 0-1,-1 0 1,0 0-1,1 1 0,-1-1 1,0 0-1,0 0 1,1 0-1,-1 0 0,0 1 1,0-1-1,1 0 1,-1 0-1,0 1 0,0-1 1,0 0-1,1 0 0,-1 1 1,0-1-1,0 1 1,-6 0-725,-6-1 271,-50-2-4298,19-7-662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7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1 113 17339,'0'0'4642,"21"-15"-4644,69-44 3,-82 54-3,1 0 0,-1 0 0,1 0 0,14-4 0,-14 6-9,-4 1-38,1 1 0,0 0 0,0 0 0,0 0 0,-1 1 0,8 0 0,-12 0 46,-1 0 1,0 0-1,1 0 1,-1 0-1,1 0 1,-1 0-1,0 0 1,1 0-1,-1 0 1,1 0-1,-1 1 1,0-1-1,1 0 1,-1 0-1,1 0 1,-1 1-1,0-1 1,1 0-1,-1 0 1,0 1-1,0-1 1,1 0-1,-1 1 1,0-1-1,0 0 1,1 1-1,-1-1 1,0 0-1,0 1 1,0-1-1,0 0 1,1 1-1,-1-1 1,0 1-1,0-1 1,0 0-1,0 1 1,0-1-1,0 1 1,0 0-1,0 0 7,3 31 186,-3-23-170,0 0 0,4 16 0,23 114 10,-14-66 442,6 123 1,-14 77 663,-5-232-1105,0-40-46,0 1 1,0-1-1,0 0 1,0 0-1,-1 0 1,1 0-1,0 0 1,0 0-1,-1 0 0,1 0 1,0 0-1,-1 0 1,1 0-1,-1 0 1,1 0-1,-1 0 0,0 0 1,1-1-1,-1 1 1,0 0-1,0 0 1,1-1-1,-1 1 1,0 0-1,-2 0 0,-1 1-119,0-1 0,0 0-1,0 0 1,0 0-1,0-1 1,-7 1-1,-92-1-3962,51-5-881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7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0 107 10002,'0'0'4329,"33"0"-2537,-12 0-560,6-5 24,0 0-199,5-6-305,-5 6-80,5 0 80,-5-5-216,5 5-160,0 0-328,0-5-40,-10 5-8,-1 0-176,-10-10-480,-6 4-1232,-5 1-4610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7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 3264,'0'0'9990,"4"0"-9383,14 0 947,-17 1-1443,-1-1 1,0 0-1,1 0 0,-1 0 1,0 0-1,0 1 0,1-1 1,-1 0-1,0 0 0,0 1 1,1-1-1,-1 0 0,0 0 1,0 1-1,0-1 1,1 0-1,-1 1 0,0-1 1,0 0-1,0 1 0,0-1 1,0 0-1,0 1 0,0-1 1,0 0-1,0 1 1,0 0-1,0 11-17,0-7 16,-5 206 3013,4-108-2355,1-99-1053,0-8-1382,0-17-2382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7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70 0 17107,'0'0'6610,"8"1"-6591,25 3-15,-31-3-4,-1-1 1,1 0-1,0 1 1,-1-1-1,1 1 1,-1-1-1,1 1 1,-1 0 0,1-1-1,-1 1 1,0 0-1,1 0 1,-1 0-1,0 0 1,0 0-1,1 0 1,-1 1-1,0-1 1,0 0-1,0 1 1,0 1 0,3 3 3,-2-3 1,0 1 1,0 0-1,-1 0 1,0 0-1,0 0 1,0 0-1,1 8 1,3 13 15,-1-13-29,-1 1 0,-1 0-1,0-1 1,-1 17 0,2 7-14,10 229 99,-10-159-34,-2 64 47,-1-102-50,-1-68-45,1 1-1,0-1 1,0 1 0,0-1 0,0 0 0,0 1 0,-1-1 0,1 0 0,0 1-1,0-1 1,-1 1 0,1-1 0,0 0 0,0 0 0,-1 1 0,1-1 0,0 0-1,-1 0 1,1 1 0,-1-1 0,1 0 0,0 0 0,-1 0 0,1 1 0,-1-1-1,1 0 1,0 0 0,-1 0 0,1 0 0,-1 0 0,1 0 0,-1 0 0,1 0-1,0 0 1,-1 0 0,1 0 0,-1 0 0,0-1 0,-1 1-68,-1 0 0,1-1 0,-1 0 0,1 0 0,-1 1 0,1-1 0,-5-3 0,-21-16-1580,-46-45 0,20 11-3086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78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17 92 15067,'0'0'4702,"19"4"-4236,-7-1-408,0 0 0,0 1 0,0 0 0,15 7 0,-26-10-47,1 0-1,-1 0 0,1 0 1,-1 1-1,0-1 0,0 1 1,1-1-1,-1 1 0,0-1 1,0 1-1,-1-1 0,1 1 1,0 0-1,0-1 0,-1 1 0,1 0 1,-1 0-1,0 0 0,1-1 1,-1 1-1,0 0 0,0 0 1,0 0-1,0 0 0,0-1 1,-1 4-1,-1 17 59,-1 0 0,-1 0 0,-1-1 0,-9 29 0,-40 83 9,15-39 23,37-88-84,1-5-12,0 1 0,0 0 0,1 0 0,-1 0 0,1 0 0,-1 0 0,1 0-1,0 4 1,3-11-87,270-346-1584,-181 244-1253,-9 13-1905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05.79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444 0 16771,'0'0'5352,"0"10"-5575,5 292 240,-5-276 7,-6 335 118,-8-237 137,9-87-202,-17 74 105,6-31-106,1-14 56,-44 118 1,44-141 21,1-6 110,0 0-1,-38 66 0,49-97-264,-1-1 0,0 0 0,0 1 0,0-1 0,-6 5 0,8-8-55,0-1 0,0 0 0,1 1 0,-1-1-1,0 0 1,0 0 0,0 0 0,-1-1 0,1 1 0,0 0 0,0-1 0,0 0 0,-1 1-1,1-1 1,0 0 0,0 0 0,0 0 0,-1 0 0,1-1 0,-4 0 0,-6-3-465,1 0 0,0-1 0,0-1 0,0 0 0,0 0 1,-13-12-1,-24-18-3512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7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512 0 11690,'0'0'6660,"-15"24"-4626,-54 76-651,63-92-1304,-1 0 0,0-1 0,0 1 0,0-2 0,-1 1 0,0-1 1,0 0-1,0-1 0,-1 0 0,-16 7 0,16-8-72,-10 5-304,-1-2 1,0 0-1,0-1 0,-28 4 0,-38 0-4408,75-10 4425,1 1-1,-1 0 1,1 0 0,0 2-1,0-1 1,-19 8-1,28-10 349,0 0 0,0 1 0,1-1 0,-1 0 0,0 0 0,1 1 0,-1-1 0,1 0 0,-1 1 0,0-1 0,1 1 0,-1-1 0,1 1 0,-1-1 0,1 1 0,-1-1 0,1 1 0,0-1 0,-1 1 0,1 0 0,0-1 0,-1 1 0,1-1 0,0 1 1,0 0-1,-1 0 0,1-1 0,0 1 0,0 0 0,0-1 0,0 1 0,0 0 0,0-1 0,0 1 0,0 0 0,0 0 0,0-1 0,1 1 0,-1 0 0,1 0 0,0 1 90,0 0 1,0-1 0,0 1 0,1-1 0,-1 1 0,1-1-1,-1 0 1,1 1 0,0-1 0,-1 0 0,4 1 0,18 8 743,1-2 1,27 7 0,-30-10-812,0 1 1,0 1-1,27 13 0,-45-17-51,0-1 0,1 0-1,-1 1 1,0-1 0,-1 1 0,1 0-1,0 0 1,-1 0 0,3 3 0,16 33 828,-13-23-542,-6-13-309,0-1 0,0 1 0,0-1 0,1 1 0,-1-1 0,1 0 0,-1 0 0,1 0 0,0 0 0,5 2 0,9 6-6,72 50 533,-81-55-418,0-1-1,1 0 1,-1 0-1,1-1 1,-1 0-1,17 3 1,54 5 551,-64-10-614,75 3 242,-66-5-882,1 2 0,0 0 0,48 11 0,-54-3-2245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8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61 12338,'0'0'10450,"107"-30"-10234,-75 20 176,1 0-7,-6 5-25,-11-1-8,-6 6-256,-4 0-56,-1 0-40,-5 21-568,-11 14-561,-10 6-1159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8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1 375 14195,'0'0'7301,"0"4"-7118,0 5-156,2 0-1,3 15 1,3 16 121,-3 4 225,1 32 7,-6-74-355,-1-17-302,1-30 0,1 12-103,0 19 74,0 1 0,1-1 0,1 1 0,0-1 0,0 1 0,1 0 0,1 0 0,11-21 0,2 3 171,1 0-1,25-32 1,-42 61 221,0-1-1,1 1 1,-1 0 0,0 0-1,1 0 1,-1 0 0,1 1-1,-1-1 1,1 1 0,0-1-1,0 1 1,0 0 0,0 0-1,0 0 1,5-1-1,-6 2-35,1 0-1,-1 0 0,0 0 0,1 0 0,-1 0 0,1 0 0,-1 1 1,0-1-1,1 1 0,-1-1 0,0 1 0,0 0 0,1 0 0,-1 0 1,0 0-1,0 0 0,0 1 0,0-1 0,0 1 0,2 2 0,8 9 3,19 27 0,-28-36-75,-1 0 0,1 1 0,-1-1 0,0 1 0,0 0 0,0 0 0,-1 0-1,1 0 1,-1 0 0,-1 0 0,1 6 0,0-5 24,-2 0-1,1 1 1,-1-1 0,0 0-1,-2 10 1,1-12 1,1 0 0,-1-1 0,0 1 0,0-1 0,-1 1 0,1-1 0,0 0 0,-1 0 0,-5 5 0,4-4-131,0 0-1,-1 0 1,0-1 0,1 1-1,-1-1 1,-1 0-1,1-1 1,0 1 0,-1-1-1,1 0 1,-1 0-1,0-1 1,1 0 0,-1 0-1,0 0 1,0 0 0,0-1-1,-6-1 1,10 1 108,1 0 1,0 0 0,-1 0-1,1 0 1,-1-1 0,1 1-1,-1-1 1,1 1 0,0-1-1,-1 1 1,1-1 0,0 0-1,0 0 1,-1 1 0,1-1-1,0 0 1,0 0 0,0 0-1,0 0 1,0-1 0,0 1-1,0 0 1,1 0 0,-1-1-1,0 1 1,1 0 0,-1-1-1,1 1 1,-1 0 0,1-1-1,0 1 1,-1-1 0,1 1-1,0-1 1,0 1 0,0-1-1,0 1 1,0 0 0,1-1-1,-1 1 1,0-1 0,1 1-1,0-2 1,-1 2 105,1-1 1,0 1-1,-1 0 1,1 0-1,0 0 0,0 0 1,0 0-1,0 0 0,0 0 1,0 0-1,0 0 1,1 1-1,-1-1 0,0 0 1,2 0-1,6-4 252,15-15-75,-1-1-1,-1-1 1,33-41-1,-51 58-246,106-121 67,-85 101 85,1 0-1,49-35 0,-71 57-137,0 0 0,1 1 0,0 0 0,-1-1 0,1 2 0,0-1 0,0 0 0,0 1 0,0 0 0,0 0-1,0 1 1,1-1 0,7 1 0,-12 0-23,-1 0 0,1 1-1,0-1 1,0 0 0,0 1 0,-1-1-1,1 0 1,0 1 0,-1-1-1,1 1 1,0-1 0,-1 1 0,1-1-1,0 1 1,-1 0 0,1-1-1,-1 1 1,1 0 0,-1-1 0,0 1-1,1 0 1,-1 0 0,1-1-1,-1 1 1,0 0 0,0 0 0,0 0-1,1 1 1,3 28 75,-4-26-62,2 73 103,-3-44-144,1-21-82,-1 0 0,-1-1 1,-3 16-1,2-13-112,1-11 178,0 3-48,3-6 83,-1 1 0,0-1 1,0 0-1,0 0 1,0 0-1,0 0 1,0 0-1,0 0 1,1 0-1,-1 0 0,0 0 1,0 0-1,0 0 1,0 0-1,0 1 1,0-1-1,1 0 1,-1 0-1,0 0 1,0 0-1,0 0 0,0 0 1,0 0-1,1 0 1,-1-1-1,0 1 1,0 0-1,0 0 1,0 0-1,0 0 0,1 0 1,-1 0-1,0 0 1,0 0-1,0 0 1,0 0-1,0 0 1,0 0-1,0-1 1,1 1-1,-1 0 0,0 0 1,0 0-1,0 0 1,0 0-1,0 0 1,0-1-1,0 1 1,0 0-1,23-17 55,-7 4 34,32-18-1,-43 28-73,-1 1 0,1 0-1,0 0 1,0 0 0,-1 0-1,1 1 1,0 0 0,0 0-1,0 0 1,0 1-1,1 0 1,7 0 0,-11 1-6,0-1 0,-1 1 0,1-1 0,-1 1 0,0 0 0,1 0 0,-1 0 0,0 0 0,1 0 0,-1 0 0,0 0 0,0 0 0,0 0 0,0 0 0,0 1 0,0-1 0,0 1 0,0-1 0,0 0 0,-1 1 0,2 2 0,0 4 33,0-1-1,0 0 0,1 12 0,-1 9 57,-1 42 0,-2-27-21,1-19-10,-5 37 1,3-52-57,1-1 1,-1 1-1,-1 0 0,0-1 1,0 1-1,-1-1 1,-7 13-1,7-15-80,0 1 0,-1-1 0,0 0 0,0 0 0,0-1 0,-1 1 0,0-1 0,0 0 0,0-1 0,0 1 0,-1-1 0,0-1 0,0 1 0,0-1 0,0 0 0,-1-1 0,-12 3 0,17-5-38,0 0-1,0 0 1,0 0 0,-1 0-1,1-1 1,0 1 0,0-1-1,0 0 1,0 0 0,0 0-1,0 0 1,0 0 0,0-1 0,1 0-1,-1 1 1,0-1 0,1 0-1,-1 0 1,1 0 0,0-1-1,0 1 1,0 0 0,0-1-1,0 0 1,0 1 0,-1-5-1,-2-2-125,1 0-1,0 0 0,1 0 0,0 0 0,0 0 1,1-1-1,-2-15 0,3 11 537,0 1 1,0-1-1,2 0 0,0 0 0,0 0 1,5-18-1,-5 28-74,0 0 1,1 0-1,-1 0 0,1 1 1,0-1-1,0 1 0,0 0 0,0-1 1,0 1-1,1 0 0,-1 0 1,1 0-1,0 1 0,0-1 0,0 0 1,0 1-1,0 0 0,1 0 1,-1 0-1,1 0 0,0 1 0,-1-1 1,1 1-1,0 0 0,0 0 1,0 0-1,-1 1 0,5-1 0,1 1-184,0 0-1,0 1 0,0 0 0,0 0 1,0 1-1,0 0 0,-1 0 0,1 1 0,-1 1 1,1-1-1,9 7 0,11 6-1775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39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81 122 6513,'0'0'14254,"-1"0"-14058,0 0 0,1 0 0,-1 0 0,0 0 0,1 0 0,-1 0 0,0 0 0,1 0-1,-1 0 1,0 0 0,1 0 0,-1 1 0,1-1 0,-1 0 0,0 0 0,0 1 0,-3 9-212,-1 1 0,-4 20 0,1-3-2,-5 20 3,2 0 1,-7 73 0,17-76 95,1-44-13,7-13-144,8-10-103,1 0-1,1 1 0,1 1 1,37-33-1,-48 47 128,-5 4 56,1 0 1,0 0 0,-1 0-1,1 0 1,0 0 0,0 1-1,0-1 1,0 1 0,0 0-1,0 0 1,0 0 0,0 0 0,1 0-1,-1 1 1,0 0 0,0-1-1,6 2 1,-8-1 0,0 0 0,0 0 1,-1 0-1,1 0 0,0 0 0,0 1 0,-1-1 1,1 0-1,0 1 0,-1-1 0,1 0 0,0 1 1,-1-1-1,1 1 0,-1-1 0,1 1 0,0-1 1,-1 1-1,1 0 0,-1-1 0,0 1 0,1 0 1,-1-1-1,0 1 0,1 0 0,-1-1 0,0 1 0,1 1 1,4 27 78,-1-6-14,-3-22-71,-1 1 0,1 0 0,0-1 0,0 1 0,-1-1 0,1 1 0,0 0 0,1-1 0,-1 0 0,0 1 0,0-1-1,0 0 1,3 2 0,-3-3 0,0 1 0,0-1 0,0 0 0,0 1 0,0-1 0,0 0 0,0 0 0,0 0 0,0 0-1,0 0 1,0 0 0,1 0 0,-1 0 0,0 0 0,0-1 0,0 1 0,0 0 0,0-1 0,0 1-1,0-1 1,0 1 0,-1-1 0,1 1 0,0-1 0,0 0 0,0 1 0,1-2 0,8-9-29,0 1 0,-1-2 0,-1 1 1,1-1-1,12-25 0,2-4-151,5-4-167,35-52-907,-48 77 893,0 0 1,29-28-1,-43 48 353,-1-1 0,1 0 0,0 1 0,-1-1 0,1 0-1,0 1 1,0-1 0,0 1 0,0 0 0,0-1 0,-1 1 0,1 0 0,0-1 0,0 1 0,0 0-1,2 0 1,-2 15 2109,-3 9-1669,0 0 0,-2-1-1,-1 1 1,-14 41 0,-2 10-390,-60 246-16,55-234 14,21-74-38,-2 24-1968,3-114-3032,3 24-1046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40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87 20708,'0'0'3894,"18"-15"-3804,61-45-54,-77 58-36,0 1 0,1 0 0,-1-1 0,0 1 1,1 0-1,-1 0 0,1 0 0,2 0 0,-4 1-1,-1 0 0,1 0 0,-1 0 0,1 0 0,-1 0 0,1 0 0,0 0 0,-1 0 0,1 1 0,-1-1 0,1 0 0,-1 0 0,1 1 0,-1-1 0,1 0 1,-1 0-1,1 1 0,-1-1 0,1 1 0,-1-1 0,1 1 0,2 4-29,1 0 1,-1-1-1,-1 2 1,1-1-1,-1 0 0,1 0 1,1 11-1,0 0-75,5 31 0,-2 203-922,-7-178 932,1-54 101,2 0 0,0 0 0,1-1 0,1 1 0,0-1 0,12 25 0,8 28 2,-18-47-10,0-2 9,-1 0 0,-1 0 0,2 29 0,-5-16 79,-1 0 1,-8 65-1,6-92-45,-1-1 0,0 1-1,0-1 1,0 0 0,-1 1 0,0-1 0,0 0-1,-1-1 1,1 1 0,-6 5 0,6-7-80,0-1 1,0 0 0,0 0 0,-1 0 0,1 0 0,-1 0-1,0-1 1,1 0 0,-1 0 0,0 0 0,-1 0-1,1 0 1,0-1 0,0 0 0,-1 0 0,-4 1 0,4-2-160,1 1 0,-1-1 1,1 0-1,-1 0 0,0 0 0,1 0 1,-1-1-1,0 0 0,1 0 1,-1 0-1,1-1 0,0 1 1,-1-1-1,1 0 0,0 0 1,0-1-1,0 1 0,0-1 1,1 0-1,-6-5 0,-4-5-406,2 2 569,0-1 0,-15-21-1,25 33 81,1 0 0,0-1 0,-1 1-1,1 0 1,0-1 0,0 1-1,-1 0 1,1 0 0,0-1-1,0 1 1,0 0 0,-1-1 0,1 1-1,0-1 1,0 1 0,0 0-1,0-1 1,0 1 0,0 0-1,0-1 1,0 1 0,0-1 0,0 1-1,0 0 1,0-1 0,0 1-1,0 0 1,0-1 0,0 1-1,0-1 1,0 1 0,1 0 0,-1-1-1,0 1 1,0 0 0,0-1-1,1 1 1,-1 0 0,0 0-1,0-1 1,1 1 0,-1 0 0,0-1-1,1 1 1,-1 0 0,0 0-1,1 0 1,-1 0 0,0-1-1,1 1 1,-1 0 0,1 0 0,23 0 979,-17 0-982,19 0 471,-9-1 7,1 1 0,0 1 0,0 1 0,31 6 0,24 14 281,83 22-93,-150-43-610,19 5-481,-25-6 371,0 0 1,0 0 0,0 0 0,0 0-1,0 0 1,-1 0 0,1 0 0,0 0-1,0 0 1,0 1 0,0-1-1,0 0 1,0 0 0,0 0 0,0 0-1,0 0 1,0 0 0,0 0 0,0 0-1,0 0 1,0 0 0,0 0-1,0 0 1,0 0 0,0 0 0,0 0-1,0 0 1,0 0 0,0 0 0,0 0-1,0 1 1,0-1 0,0 0 0,0 0-1,0 0 1,0 0 0,0 0-1,0 0 1,0 0 0,0 0 0,0 0-1,0 0 1,0 0 0,0 0 0,1 0-1,-1 0 1,0 0 0,0 0-1,0 0 1,0 0 0,-16 1-702,-21-3-2081,-10-11-6179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41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47 11642,'0'0'11186,"0"-2"-10622,0 1-543,0 0 0,1 0 0,-1 0 0,1 0 0,0 0 0,-1 0 0,1 0 0,0 0 0,0 0 0,0 0 0,-1 0 0,1 0 0,0 1 0,0-1 0,0 0 0,0 1 0,0-1 0,0 1 0,1-1 0,-1 1 0,2-1 0,32-11-8,-25 9-3,1 0-4,1 1 1,-1-1-1,1 2 1,21-1-1,-30 2-9,3 0-6,-4 10-30,-1 7-43,-2 0 0,0 0 0,-1 0 0,-7 33 0,-12 6-1070,-41 82 1,58-130 1110,0 0 0,-1 0-1,-8 9 1,53-56 2602,-33 33-2510,0-1 1,1 1-1,0 1 1,14-8-1,-21 12-58,1 0 1,-1 1-1,1-1 0,0 1 0,-1-1 0,1 1 1,0 0-1,-1 0 0,1 0 0,0 0 0,-1 0 0,3 0 1,-3 0-8,0 1 0,0-1 0,-1 0 0,1 0 0,0 1 0,-1-1 0,1 1 1,0-1-1,-1 1 0,1-1 0,-1 1 0,1-1 0,0 1 0,-1-1 0,0 1 0,1 0 1,-1-1-1,1 1 0,-1 1 0,2 2-33,-1 0 0,0 1 0,-1-1 0,1 0 0,-1 1 0,0-1 0,0 7 0,0-4 95,-1 9-72,0-1 1,-1 0-1,0 1 1,-2-1-1,1-1 1,-10 24-1,4-18-171,-1 1 0,0-1 0,-25 34 0,32-50 155,0 0 1,0 0 0,0 0 0,-1 0 0,1 0 0,-1-1-1,0 0 1,0 0 0,0 0 0,0 0 0,0 0 0,-7 2-1,14-10 89,0 0-1,1 0 1,0 0-1,0 0 1,7-5-1,8-9 24,40-28 1,-53 42-73,1 1 1,-1 0 0,1 1-1,0-1 1,0 1-1,1 1 1,-1-1 0,1 1-1,-1 0 1,1 1-1,10-1 1,-16 2-1,-1 0 1,1-1-1,-1 1 0,1 0 1,-1 0-1,1 0 0,0 0 1,-1 0-1,1 1 1,-1-1-1,1 0 0,-1 1 1,1-1-1,-1 1 0,0-1 1,1 1-1,-1 0 0,0 0 1,1-1-1,-1 1 0,0 0 1,0 0-1,0 0 1,0 0-1,0 1 0,0-1 1,0 0-1,0 0 0,1 3 1,2 9 25,-1 0 0,-1 0 0,0 0 1,-1 1-1,0-1 0,-1 19 0,0-22-5,0-1-1,-1 0 0,1 0 1,-1-1-1,-1 1 0,-4 16 1,4-20-15,0 0-1,0-1 1,-1 1 0,0 0 0,0-1 0,0 0 0,0 1 0,-1-1 0,1-1-1,-8 7 1,7-6-11,1-2-17,0 1-1,1-1 1,-1 1-1,-1-1 1,1 0 0,0 0-1,0 0 1,-1 0 0,1-1-1,-1 0 1,1 1-1,-1-1 1,-7 1 0,10-2-62,1 0 0,-1 0 0,0 0 1,0 0-1,1-1 0,-1 1 0,0 0 0,1 0 1,-1-1-1,0 1 0,1 0 0,-1-1 0,0 1 1,1 0-1,-1-1 0,1 1 0,-1-1 0,0 1 1,1-1-1,0 1 0,-1-1 0,1 0 1,-1 1-1,1-1 0,0 0 0,-1 1 0,1-1 1,0 0-1,0 1 0,-1-1 0,1 0 0,0 0 1,-1-27-3756,1 20 2233,0-27-7614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42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1 14819,'0'0'5654,"1"0"-5586,11 10-171,-8-5 96,5 2 4,-7-4 5,-1 1 1,0 0-1,1 0 1,-1 0-1,-1 0 1,1 0-1,0 7 1,-2 36 30,-1-17-21,12 542 1372,-8-533-1268,23 350 1023,-23-368-1010,2 0-1,0 0 1,8 25-1,-9-42-195,-1-11 3,-1-14-124,-2-38-831,-4-15-1581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43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135 0 13810,'0'0'8709,"1"0"-8565,2 0-50,-1 4-56,2 18 32,-1 1 0,0 0 0,-3 42 0,0-43-44,-1 6 0,0 0-1,-2-1 0,-2 1 0,0-1 1,-12 36-1,9-43-28,1 0 0,-2 0 0,-1-1 0,-1 0 0,0 0 0,-1-2 0,-20 24 0,31-40 2,-11 10 7,8-14-8,3-8-27,1 3-15,1-1 0,1 1 0,-1-1 0,1 1 0,1-1 0,-1 1 0,1 0 0,7-13 0,42-62-203,-32 52 148,-11 17 67,0 0 0,1 1 0,1 0 0,0 1 0,0 0-1,1 1 1,21-15 0,-32 25 32,1-1 1,0 1-1,-1 0 0,1 0 0,0 1 1,-1-1-1,1 0 0,0 0 0,0 1 1,0-1-1,-1 1 0,1 0 1,0-1-1,0 1 0,0 0 0,0 0 1,0 0-1,0 0 0,2 1 0,-3 0 8,1 0-1,-1 0 0,1-1 1,-1 1-1,0 0 0,1 0 1,-1 1-1,0-1 0,0 0 1,0 0-1,0 1 0,0-1 0,0 0 1,0 1-1,0-1 0,-1 1 1,2 2-1,1 7 45,-1-1 0,1 1 0,-2 1 0,1-1 0,-2 11 0,1-19-44,0 144 284,-1-60-366,4-296-1604,-2 76-2894,2-3-8609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44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65 0 12378,'0'0'9778,"0"21"-9607,0-11-141,0 32 145,-2 0 1,-8 43-1,-36 225 83,42-280-254,2 41-1,2-71-3,0 0-1,0 0 1,0 0-1,0 1 1,0-1-1,0 0 1,0 0-1,0 0 1,0 0-1,0 0 1,0 0-1,0 0 1,0 0-1,0 1 1,0-1-1,0 0 1,0 0-1,0 0 1,0 0-1,0 0 1,0 0-1,0 0 1,0 0-1,0 0 1,1 0-1,-1 0 1,0 1-1,0-1 1,0 0-1,0 0 1,0 0-1,0 0 1,0 0-1,0 0 1,0 0-1,1 0 1,-1 0-1,0 0 1,0 0-1,0 0 1,0 0-1,0 0 1,0 0-1,0 0 1,1 0-1,-1 0 1,0 0-1,0 0 1,0 0-1,0 0 1,0 0-1,0 0 1,0 0-1,0-1 1,0 1-1,1 0 1,-1 0-1,0 0 1,0 0-1,0 0 1,0 0-1,0 0 1,0 0-1,3-1 9,0 0-1,0 0 1,-1 0 0,1 0 0,0 0-1,-1-1 1,1 1 0,-1-1 0,5-3-1,22-25 224,-26 28-207,88-109 725,-56 65-688,2 2 0,52-48 0,-87 90-105,0 0 1,0 0 0,0 0-1,0 0 1,1 0 0,-1 1-1,1-1 1,-1 1 0,1 0-1,-1-1 1,1 1 0,0 0-1,0 1 1,-1-1-1,6 0 1,-8 1 32,0-1-1,1 1 1,-1 0-1,0 0 1,0 0-1,0 0 1,1 1-1,-1-1 1,0 0-1,0 0 1,1 0-1,-1 0 1,0 0-1,0 0 0,0 0 1,1 0-1,-1 0 1,0 0-1,0 1 1,0-1-1,1 0 1,-1 0-1,0 0 1,0 0-1,0 1 1,0-1-1,0 0 1,1 0-1,-1 0 1,0 1-1,0-1 1,0 0-1,0 0 1,0 1-1,0-1 1,0 0-1,0 0 1,0 0-1,0 1 1,0-1-1,0 0 1,0 0-1,0 1 1,0-1-1,0 12-45,0-1 0,0 0 0,-1 0 0,-1 0-1,0 0 1,-1 0 0,0 0 0,0 0 0,-1-1 0,-9 17 0,-10 17-1071,-30 41 1,45-71 503,-26 36-3018,1-16-1263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4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70 0 11090,'0'0'3329,"-5"17"-3258,-19 94 806,11-48 1826,3-21-1159,-7 82-1,22 323-1000,32 118 980,-20-427-781,-14-116-721,-3-22-24,3 10 6,-2-9-66,1-11-147,-1-82-1355,-1 52-63,0-45-5162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06.29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0 214 10442,'0'0'3725,"21"-10"-2464,127-64 1165,-66 40-720,112-30 1,-124 42-1469,-66 21-229,-3 1-11,0 0-1,0 0 0,0-1 0,1 1 0,-1 0 1,0-1-1,0 1 0,0-1 0,0 1 0,0-1 0,0 1 1,0-1-1,0 0 0,0 0 0,1-1 0,-5 2-134,-13 2-497,0 0 1,0 2-1,0-1 0,-21 9 0,20-6-541,-15 6-2875,3-6-2207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4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114 17 8545,'0'0'12826,"1"-5"-12092,2-7-417,-4 29-202,-8 39-91,-4-12 19,-1 0-1,-3-1 0,-40 72 1,55-111-43,1-4-1,1 1 1,0-1-1,-1 1 1,1-1-1,0 1 0,-1 0 1,1-1-1,0 1 1,0 0-1,-1-1 0,1 1 1,0 0-1,0-1 0,0 1 1,0 0-1,0-1 1,0 2-1,7 0-124,28 7 118,-16-4 5,-1 0-1,22 1 1,-15-4 1,-16-2 0,0 0 0,0 1-1,-1 0 1,16 4-1,-23-4 7,0-1 1,0 1-1,0 0 0,-1-1 0,1 1 0,0 0 0,0-1 0,-1 1 1,1 0-1,0 0 0,-1-1 0,1 1 0,-1 0 0,1 0 0,-1 0 0,1 0 1,-1 0-1,0 0 0,1 0 0,-1 0 0,0 0 0,0 0 0,0 0 1,0 1-1,0 1 73,0 0 0,0 0 0,0 0 0,0 0 0,-1 0 0,0 0 0,1-1 0,-3 6-1,0-2-89,0 1-1,-1-1 0,0 1 0,0-1 0,-1-1 0,0 1 0,0-1 0,0 1 0,-1-2 0,1 1 0,-1 0 1,0-1-1,-1 0 0,1-1 0,-1 1 0,1-1 0,-1 0 0,0-1 0,0 0 0,0 0 0,0 0 0,-1-1 0,-12 0 1,-13-1-2525,5 0-4386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35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44 0 7937,'0'0'13363,"-6"3"-12526,1-1-690,3-2-121,1 0-1,0 0 1,-1 1 0,1-1-1,0 1 1,-1 0-1,1-1 1,0 1-1,0 0 1,0-1 0,-1 1-1,1 0 1,0 0-1,0 0 1,0 0-1,0 0 1,1 0 0,-1 1-1,0-1 1,0 0-1,1 0 1,-1 1-1,0-1 1,1 0 0,-1 1-1,1 2 1,-4 29 213,3 64 1,1-53-210,10 243 379,0-85-56,-4-75-279,-6-95-179,0-22-449,2-26-509,1-27-962,-2-11-1809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36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1 264 10458,'0'0'7012,"23"-16"-6200,77-52 313,32-15 530,-99 65-1113,55-20 1,-58 29-438,1 0 1,0 2 0,0 1 0,0 2-1,0 1 1,46 1 0,-75 2-92,-1 0 0,1 1 1,0-1-1,0 1 0,0-1 0,0 1 1,0 0-1,-1 0 0,1 0 1,0 0-1,-1 0 0,1 0 0,-1 0 1,1 0-1,1 3 0,22 26 166,-14-15-160,32 41 44,-40-50 39,0 1-1,0-1 1,-1 1 0,0 0 0,0 0-1,0 0 1,0 14 0,1-2-99,0 6 47,0 50 0,0 6-34,3 3-17,9 43-1,4 24 76,17 80 459,-20 1 220,-16-196-634,1 5-42,-2 0 0,-1 0-1,-12 57 1,7-69 105,-22 56-1,29-83-159,-1 0-1,0 1 1,0-1-1,-1 0 1,1 0-1,0 0 1,-1 0-1,1 0 1,-1 0-1,-2 2 1,3-4-19,1 0 1,-1 1-1,0-1 1,1 0-1,-1 1 0,0-1 1,1 0-1,-1 0 1,0 0-1,0 0 1,1 1-1,-1-1 1,0 0-1,0 0 1,1 0-1,-1-1 0,0 1 1,0 0-1,-1-1-10,0 1-1,0-1 1,1 0-1,-1 0 1,0 0-1,1 0 1,-1 0-1,1-1 0,-1 1 1,-1-2-1,-22-28-943,-36-58 0,44 63 46,-41-64-3270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37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0 52 7585,'0'0'8886,"6"0"-6908,12 0-639,-6 1-994,0-1-1,1-1 0,-1 0 1,0 0-1,0-1 0,16-5 1,-1-4-268,-15 6-65,1 0 0,1 0 0,-1 1 1,1 1-1,-1 0 0,17-1 0,-29 4-14,-1 0-1,0 0 0,0 0 0,1 0 0,-1 0 0,0 0 1,1 0-1,-1 0 0,0 0 0,0 0 0,1 0 0,-1 0 1,0 0-1,1 0 0,-1 1 0,0-1 0,0 0 0,1 0 1,-1 0-1,0 0 0,0 0 0,0 1 0,1-1 1,-1 0-1,0 9-9,0-6 10,-3 11-39,-1-1 0,0 0-1,-1-1 1,0 1-1,-1-1 1,0 0 0,-11 15-1,-2 6-369,-91 157-6026,98-169 5738,1 0 1,-11 28-1,21-47 1798,4-3 238,3-2-779,0 0 1,1-1-1,-1 0 1,-1 0-1,1-1 0,-1 1 1,1-1-1,7-11 1,0 3 112,45-48 974,-23 22-1083,3 1 0,49-38 0,-82 73-603,-1 0-1,1 1 0,0-1 0,0 1 0,7-2 1,-9 3-558,-3 6 205,0-4 356,1 0 0,-1 0 0,0 0 0,0 1 0,0-1 0,0 0 0,0 0 0,0 0 0,0 0 0,-1 0 0,1 0 0,0 1 0,-1-1 0,1 0 0,0 0 0,-1 0 0,0 0 1,1 0-1,-1 0 0,1 0 0,-1 0 0,0-1 0,0 1 0,1 0 0,-3 1 0,-3-1-589,1 0 1,-1 0-1,0-1 1,0 0 0,0 0-1,1 0 1,-1-1-1,-8-1 1,-18-11-7419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18.538"/>
    </inkml:context>
    <inkml:brush xml:id="br0">
      <inkml:brushProperty name="width" value="0.05" units="cm"/>
      <inkml:brushProperty name="height" value="0.05" units="cm"/>
      <inkml:brushProperty name="color" value="#C5E0B4"/>
    </inkml:brush>
  </inkml:definitions>
  <inkml:trace contextRef="#ctx0" brushRef="#br0">1 18 11746,'0'0'3838,"0"-4"-2634,0-10 438,0 32-524,0 38-74,1-19-368,9 48 0,0-3-33,1 133 583,-9-155-1045,-2-41-158,0 0 0,2 0 0,0-1 0,7 30 0,-9-51-250,-1 0 0,1 1 0,0-1-1,0 0 1,0 0 0,1-3 0,0-14-2524,-1-33-9480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53.68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239 1 15387,'0'0'4834,"11"1"-4227,-10 0-603,0 1 1,0-1-1,0 1 0,0-1 1,1 0-1,-1 1 0,0-1 1,1 0-1,-1 0 0,1 0 1,-1 0-1,1 0 0,2 1 1,13 10-59,-11-8 16,-6-4 33,1 0-1,-1 0 0,0 1 1,1-1-1,-1 0 0,0 0 1,0 1-1,1-1 1,-1 0-1,0 1 0,1-1 1,-1 0-1,0 1 0,0-1 1,0 0-1,1 1 0,-1-1 1,0 1-1,0-1 1,0 0-1,0 1 0,0-1 1,0 1-1,0-1 0,0 0 1,0 1-1,0-1 1,0 1-1,0-1 0,0 1 1,0-1 2,0 1 1,0-1 0,0 1-1,0-1 1,0 1 0,0-1-1,0 0 1,0 1 0,1-1-1,-1 1 1,0-1 0,0 0-1,0 1 1,1-1 0,-1 1 0,0-1-1,0 0 1,1 0 0,-1 1-1,1 0 1,0-1 1,-1 0 0,1 1-1,-1-1 1,0 1 0,1-1 0,-1 1 0,1 0-1,-1-1 1,0 1 0,1-1 0,-1 1 0,0 0-1,0-1 1,1 2 0,4 27-2,-1 0 1,-1 34-1,-4 63-5,-18 56 117,-16 0 42,29-151-87,-2 1 1,-1-1-1,-16 34 0,24-62-48,0-1-1,0 1 1,0-1-1,0 0 1,-1 1-1,1-1 1,-1 0-1,1 0 0,-1 0 1,0 0-1,-3 2 1,3-3 0,0 0 0,0 0 1,0-1-1,0 1 0,0-1 1,0 1-1,0-1 0,0 0 1,0 0-1,0 0 0,0 0 0,0 0 1,0-1-1,0 1 0,0 0 1,-3-2-1,0 1-9,0-1 0,0-1-1,0 1 1,0 0 0,0-1 0,1 0 0,-1 0 0,1-1-1,-5-4 1,-37-41 11,27 28-21,14 16-15,1-1 1,-1-1-1,1 1 1,0 0-1,1-1 1,0 0-1,0 0 1,0 0-1,1 0 1,0-1 0,0 1-1,0 0 1,1-1-1,1 1 1,-1-1-1,1 0 1,0 1-1,1-1 1,0 1-1,0-1 1,1 1-1,0 0 1,0-1 0,0 1-1,1 0 1,0 0-1,1 1 1,-1-1-1,1 1 1,1-1-1,-1 1 1,1 0-1,0 1 1,0-1-1,1 1 1,0 0-1,0 1 1,0-1 0,0 1-1,10-5 1,-11 8-6,0-1 1,-1 1-1,1 0 1,1 0-1,-1 0 1,7 1-1,16-4 3,-15 1 18,-8 1 1,1 1 0,0-1 0,0 1 0,0 0 0,0 1-1,0-1 1,1 1 0,-1 0 0,0 1 0,7 1 0,-11-2 0,-1 1 1,0-1-1,0 1 1,0 0-1,0-1 1,-1 1-1,1 0 1,0 0-1,0 0 1,0 0-1,-1 0 1,1 0-1,0 0 1,0 1-1,3 4-1,10 11 1,-1 1 1,-1 0-1,-1 1 0,0 1 0,-1 0 0,14 42 0,-16-36 0,-2 2-1,0-1 0,-2 1 1,-1 0-1,0 31 0,-2 49-5,-8 198 412,-13-185-206,18-114-197,2-5 3,0 1-1,-1 0 1,0-1 0,0 1 0,0-1-1,0 0 1,0 1 0,0-1 0,0 0-1,-1 0 1,1 1 0,-1-1 0,0 0-1,-2 2 1,1-3-24,1 1 1,-1-1-1,1 0 1,-1 0-1,1 0 0,-1 0 1,0 0-1,0 0 1,1-1-1,-1 1 0,0-1 1,0 0-1,-3 0 1,4 0-17,0 0 0,0 0 0,1-1 0,-1 1 0,0 0 0,0-1 0,0 0 0,1 1 0,-1-1 0,0 0 1,1 0-1,-1 1 0,1-1 0,-1-1 0,-1 0 0,-16-21-463,14 16 279,-22-35-2061,4-3-2721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54.02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163 1 14819,'0'0'1248,"5"7"-1433,14 25 135,-19-31 49,1 0-1,-1 0 1,1 0-1,0 1 0,0-1 1,0 0-1,-1-1 1,1 1-1,0 0 1,0 0-1,0 0 0,0 0 1,0-1-1,1 1 1,-1-1-1,1 2 0,-1-2 2,-1 0-1,1 0 1,-1 0-1,1 0 1,-1 1-1,1-1 0,-1 0 1,0 0-1,1 1 1,-1-1-1,0 0 0,1 1 1,-1-1-1,0 1 1,1-1-1,-1 0 0,0 1 1,1-1-1,-1 1 1,1 4 1,-1 6 277,0 0-1,-1 1 1,-1-1-1,1 1 1,-2-1-1,-6 21 1,-36 104-222,-13 37 309,42-130 101,-44 77 0,49-104-274,11-16-189,0 0 0,0 0-1,0 0 1,0 0 0,0 1 0,0-1 0,0 0 0,0 0 0,0 0 0,0 0 0,0 0 0,0 0 0,0 0 0,0 0 0,0 1 0,-1-1-1,1 0 1,0 0 0,0 0 0,0 0 0,0 0 0,0 0 0,0 0 0,0 0 0,0 0 0,-1 0 0,1 0 0,0 0 0,0 0 0,0 0-1,0 0 1,0 0 0,0 0 0,-1 0 0,1 0 0,0 0 0,0 0 0,0 0 0,0 0 0,0 0 0,0 0 0,-1 0 0,1 0 0,0 0-1,0 0 1,0 0 0,0 0 0,0 0 0,0 0 0,0 0 0,0-1 0,-1 1 0,1 0 0,0 0 0,0 0 0,0 0 0,0 0 0,0 0 0,0 0-1,0-1 1,0 1 0,0 0 0,0 0 0,0 0 0,0 0 0,0-18-115,3-14-884,1 0 0,12-42 0,9 1-4018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54.51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19 8977,'0'0'8070,"7"1"-7603,-6-1-461,9 1 216,1 0 1,0-1-1,0 0 1,-1 0-1,16-3 1,39-14 975,-54 16-1315,-12 4-81,0-2 52,-10 14-1732,-9 4-3106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54.84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15603,'0'0'1976,"17"113"-1968,-17-108 160,0-10-3424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55.17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366 0 12218,'0'0'3077,"15"2"-2746,48 7-69,-62-9-255,0 0 1,0 0-1,0 0 0,0 0 0,0 0 0,-1 1 0,1-1 0,0 0 0,0 0 0,0 1 1,0-1-1,0 1 0,-1-1 0,1 1 0,0-1 0,0 1 0,-1 0 0,1-1 0,0 1 1,-1 0-1,1-1 0,0 1 0,-1 0 0,1 0 0,-1 0 0,0-1 0,1 1 0,-1 0 1,0 0-1,1 0 0,-1 0 0,0 0 0,0 0 0,0 0 0,0 0 0,0 0 1,0-1-1,0 1 0,0 0 0,0 0 0,0 0 0,0 0 0,-1 2 0,0 3 40,1-4-38,-1 1 0,1 0 0,0 0-1,-1-1 1,0 1 0,0-1 0,0 1-1,0 0 1,0-1 0,0 0 0,-3 5-1,-22 23-50,9-11-101,-92 117-2786,-133 159-2878,192-233 9335,43-52-1794,10-16-390,13-18-702,78-86 796,-69 83-1198,-3 5 80,1 0 1,1 1-1,1 2 0,1 0 1,0 2-1,2 0 1,46-19-1,-50 24-252,-17 8-59,1 0 0,-1 1 0,1 0 0,14-4 1,-21 7-7,-1 0 1,1 0 0,0 0 0,0-1-1,-1 1 1,1 0 0,0-1 0,-1 1-1,1-1 1,0 1 0,-1 0 0,1-1-1,0 0 1,-1 0-4,0 1 1,1 0-1,-1 0 1,0-1-1,0 1 0,0 0 1,0-1-1,0 1 0,0 0 1,0 0-1,0-1 0,0 1 1,0 0-1,0-1 1,-1 1-1,1 0 0,0 0 1,0-1-1,0 1 0,0 0 1,0 0-1,0-1 0,-1 1 1,1 0-1,0 0 1,0 0-1,0-1 0,-1 1 1,1 0-1,0 0 0,0 0 1,-1 0-1,1-1 0,0 1 1,0 0-1,-1 0 1,1 0-1,0 0 0,0 0 1,-1 0-1,1 0 0,0 0 1,0 0-1,-1 0 0,1 0 1,-21-8-1493,1-2 1,0 0-1,-35-24 1,21 9-3702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06.83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75 2 4520,'0'0'12048,"0"0"-12042,0 0 0,0 0 1,0 0-1,0-1 0,0 1 0,1 0 0,-1 0 0,0 0 0,0 0 0,0 0 0,0 0 0,1 0 0,-1 0 0,0 0 0,0 0 0,0 0 0,0 0 0,1 0 0,-1 0 0,0 0 1,0 0-1,0 0 0,0 0 0,1 0 0,-1 0 0,0 0 0,0 0 0,0 0 0,0 0 0,1 0 0,-1 1 0,0-1 0,0 0 0,0 0 0,2 3 127,0 1 0,0-1-1,0 1 1,-1-1-1,0 1 1,0 0 0,0 0-1,0-1 1,0 1-1,-1 7 1,1 5 567,5 31 0,1 2-110,24 284 1180,-17-195-1053,-14-103-253,-2-35-325,-3 0-211,1-1 0,-1 0 1,1 0-1,-1-1 0,1 1 1,0-1-1,0 0 0,0 0 1,0-1-1,0 1 0,0-1 1,-6-5-1,-1-1-157,0-1-1,-17-22 1,19 21 205,6 8 21,0 0 0,0 0-1,1 0 1,-1-1 0,1 1-1,0-1 1,0 1 0,0-1 0,1 0-1,-1 0 1,1 0 0,0 0 0,0 0-1,0 0 1,0-5 0,1 3 64,0 1 1,1 0-1,-1-1 1,1 1-1,0 0 1,1 0-1,-1 0 0,1 0 1,0 0-1,1 0 1,-1 0-1,1 1 1,0-1-1,0 1 1,0 0-1,1 0 1,-1 0-1,7-5 1,-4 2 86,1 2 1,0-1 0,0 1-1,9-6 1,-56 34-4673,3-5-6909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55.69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6 98 4112,'0'0'12190,"-1"-16"-11324,-3-65-394,7 81-571,-3 0 87,0 0 0,1 0 0,-1-1 0,0 1 0,1 0 0,-1 0 0,1 0 0,-1 0 0,0 0 0,1 0 0,-1 0 0,0 0 0,1 0 0,-1 1 0,0-1 0,1 0 0,-1 0 0,0 0-1,1 0 1,-1 0 0,0 1 0,1-1 0,-1 0 0,1 1 0,1 4 9,0 0-1,-1 0 0,0 0 1,1 0-1,-2 1 0,1-1 1,0 8-1,3-5 14,3 0-5,1 17 72,-1 0 0,-1 0 0,5 48 0,1 291 913,-13-261-864,1-56 73,-2 0 0,-2 0 0,-16 77 1,17-105-87,3-16-108,0-1 0,0 1-1,-1-1 1,1 1 0,-1-1-1,1 1 1,-1-1-1,0 1 1,0-1 0,0 1-1,-2 2 1,3-5-77,-1 0 0,1 0 1,-1 1-1,1-1 0,-1 0 0,1 0 0,-1 0 0,1 0 1,-1 1-1,1-1 0,-1 0 0,1 0 0,-1 0 0,1 0 1,-1 0-1,1 0 0,-1 0 0,1-1 0,-1 1 1,1 0-1,-1 0 0,1 0 0,-1 0 0,1-1 0,-1 1 1,1 0-1,0 0 0,-1-1 0,1 1 0,-1 0 1,1-1-1,-7-16-5420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56.08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7937,'0'0'8850,"119"118"-8018,-102-103-336,-1-9-320,-5-1-64,-33-5-784,-5 0-5065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56.49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12002,'0'0'5961,"16"154"-5793,-16-118-8,0 0-40,0-15-48,0-1 0,0-10-64,0-4-8,0-12-288,0-19-1016,6-11-1296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56.82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311 0 14899,'0'0'4385,"5"139"-4305,-5-93 64,0 5 96,-5 6-64,-6-6-72,-11 11-8,-5-11-80,0 5-16,-11-10-48,0-4-472,-22-7-737,16-14-1071,1-11-4426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57.15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13122,'0'0'3817,"18"4"-2805,59 16-150,-69-18-728,-1 1 0,0-1-1,0 1 1,0 1 0,0 0 0,0 0 0,-1 0-1,0 0 1,8 9 0,5 2 74,-3-2-59,22 25 0,5 3-13,-6-10-54,35 30-50,-70-59-27,0 0 0,0 0 1,1 0-1,-1 0 0,0 0 1,1 0-1,0-1 0,-1 1 1,1-1-1,5 2 0,-1 3 17,11 9 0,-7-8 34,1-1 0,0 0 0,0-1 0,1 0 0,-1-1 0,1-1 0,0 0 0,0 0 0,0-1 0,0-1 0,17 0 0,227-1 355,-251 0-501,12 1 75,-18-1-10,0 0 0,1 0 0,-1 0 0,0 0 0,1 0 0,-1 0 0,0 1 0,0-1 0,1 0-1,-1 0 1,0 0 0,0 1 0,0-1 0,1 0 0,-1 0 0,0 0 0,0 1 0,0-1 0,1 0 0,-1 0 0,0 1 0,0-1 0,0 0 0,0 1 0,0-1 0,0 0 0,0 0-1,0 1 1,0-1 0,0 0 0,0 1 0,0-1 0,0 0 0,0 0 0,0 1 0,0-1 0,0 0 0,0 1 0,0-1 0,0 0 0,0 0 0,0 1 0,-1-1 0,1 0-1,0 0 1,0 1 0,0-1 0,-1 0 0,1 0 0,0 1 0,-2 2-435,0-1 0,0 1-1,-1 0 1,1-1 0,-1 0-1,1 0 1,-6 4 0,-41 20-7438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58.13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1 231 14251,'0'0'3167,"21"4"-2335,-5-1-569,-3-1 17,1 0 0,25 1 0,-32-3-152,0 0-1,0-1 1,1 0-1,-1 0 1,0-1-1,0 0 1,-1 0-1,1-1 1,11-6-1,22-16 233,-2-2 0,50-45 0,22-16-273,-95 78-131,-12 8-263,-4 2-168,-7 5 55,-18 15-672,-1-1 1,-53 28-1,74-45 870,-1 1 0,1-1 1,-1-1-1,0 1 1,0-1-1,0 0 0,0-1 1,-13 0-1,20 0 222,0 0-16,-1 0-1,1 0 1,0-1-1,-1 1 1,1 0-1,-1 0 1,1 0-1,0-1 1,-1 1-1,1 0 1,0 0 0,-1-1-1,1 1 1,0 0-1,0-1 1,-1 1-1,1 0 1,0-1-1,0 1 1,0 0 0,-1-1-1,1 1 1,0 0-1,0-1 1,0 1-1,0-1 1,0 1-1,0 0 1,0-1-1,0 1 1,0-1 0,0 0-1,0-17-50,0 12-10,0-21 3685,0 45-3550,0 3-58,-2 0 1,0 0-1,-1 0 1,-6 24-1,-110 356 479,102-347-265,-20 105 0,49-185-2770,7-26-78,-2 5-3702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58.49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11 1 10058,'0'0'7401,"131"10"-6193,-88 6-327,0-6-137,1 10-192,-12-9-272,1-1-272,-11-5 104,-11 0-112,-11 0-408,0 0 96,-44 11-160,-10-6-3929,0 5-8930</inkml:trace>
  <inkml:trace contextRef="#ctx0" brushRef="#br0" timeOffset="1">0 329 15483,'0'0'3689,"98"52"-3689,-93-52-1441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59.17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0 123 888,'0'0'19939,"17"-13"-19325,53-41-203,-54 42-331,24-13 0,-33 21-79,0 1 1,0 0-1,1 0 0,9-1 1,5 2-396,-21 6-118,-1 8 318,1 3 145,-2 0 0,0 0 0,-5 28 0,-3-11 35,5-21-37,0 0 0,2 0 0,-1 1 0,0 20-1,3-27 36,-1-2-9,1 0 0,0 0 0,0-1-1,1 1 1,-1 0 0,0 0 0,1 0 0,1 4-1,-1-6 6,0 0 0,0 0 0,0 0 0,0 0 0,0 0 0,1 0 0,-1 0 0,0 0 0,1 0 0,-1-1 0,0 1 0,1 0 0,-1-1 0,1 1-1,-1-1 1,4 1 0,8 2-48,25 7 45,-37-9 27,1-1 0,-1 1 0,0-1 1,1 1-1,-1 0 0,0 0 0,0-1 1,1 1-1,-1 0 0,0 0 0,0 0 0,0 0 1,0 0-1,0 1 0,-1-1 0,1 0 1,0 0-1,0 0 0,-1 1 0,1-1 0,0 3 1,0 9 69,0 0 0,-2 17 1,1-3-5,-1-14-36,0 0 0,-1 0 1,-1 0-1,0 0 0,-1 0 0,0-1 0,-1 1 0,0-1 1,-1 0-1,-14 20 0,19-29-54,0-1 1,0 0-1,-1-1 1,1 1-1,-1 0 0,1 0 1,-1 0-1,0-1 0,0 1 1,0-1-1,0 0 1,0 1-1,0-1 0,0 0 1,0 0-1,0 0 0,-1 0 1,1-1-1,0 1 1,-1-1-1,-2 1 0,2-1-191,1-1-1,-1 1 0,1-1 0,0 0 1,-1 0-1,1 0 0,0 0 0,-1 0 1,1 0-1,0-1 0,0 1 0,0-1 1,0 1-1,0-1 0,1 0 0,-1 0 1,0 0-1,1 0 0,-2-3 0,-19-29-7156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59.52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14163,'0'0'2832,"10"27"-2443,30 93-146,-36-106-224,-1-1-1,-1 1 1,0 0 0,-1 0-1,0 0 1,-2 15 0,0 11-1,4 74 211,10 158 1215,-13-264-1422,1 1-14,-1 0 0,1-1 1,1 1-1,-1-1 0,2 0 1,-1 1-1,5 8 0,-7-16-19,1 1-1,0-1 1,0 0-1,-1 0 1,1 0-1,0 0 1,0-1-1,0 1 1,0 0-1,0 0 1,0 0-1,0-1 1,2 2-1,-2-2-9,-1 0 1,1 0-1,0 0 0,-1 0 1,1 0-1,0 0 0,0 0 0,-1 0 1,1 0-1,0-1 0,-1 1 1,1 0-1,0 0 0,-1-1 0,1 1 1,0 0-1,-1-1 0,1 1 1,-1 0-1,1-1 0,0 1 0,-1-1 1,1 1-1,-1-1 0,1 0 1,-1 1-1,0-1 0,1 1 0,-1-1 1,0 0-1,1 1 0,-1-2 1,12-26-822,-2 0 0,0 0 0,4-31 0,4-26-5762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19:59.89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10242,'0'0'3830,"3"0"-3640,-2 0-166,0 0 0,0 0 0,0 0 0,0 0-1,0 1 1,-1-1 0,1 0 0,0 0 0,0 0 0,0 1 0,0-1 0,0 0 0,-1 1 0,1-1 0,0 1 0,0-1 0,0 1 0,-1-1 0,1 1 0,0 0 0,-1-1 0,1 1 0,-1 0 0,1-1 0,-1 1 0,1 0 0,-1 0 0,1 0 0,-1-1 0,0 1 0,1 0 0,-1 0 0,0 0-1,0 0 1,0 0 0,1 0 0,-1 1 0,23 257 3251,-17-166-2785,-2-63-412,2 6-213,-6-36 111,0 0-1,0 0 1,0 0 0,0 0-1,0 0 1,0 0 0,0 0 0,0 0-1,0 0 1,0 0 0,0 0 0,0 0-1,0 0 1,0-1 0,0 1 0,0 0-1,0 0 1,0 0 0,0 0-1,0 0 1,0 0 0,0 0 0,0 0-1,1 0 1,-1 0 0,0 0 0,0 0-1,0 0 1,0 0 0,0 0-1,0 0 1,0 0 0,0 0 0,0 0-1,0 0 1,0 1 0,0-1 0,0 0-1,0 0 1,0 0 0,0 0 0,0 0-1,0 0 1,0 0 0,0 0-1,0 0 1,1 0 0,-1 0 0,0 0-1,0 0 1,0 0 0,0 0 0,0 0-1,0 0 1,0 0 0,0 0 0,0 0-1,0 0 1,0 0 0,0 1-1,0-1 1,0 0 0,0 0 0,0 0-1,0 0 1,3-7-687,-1-11-605,1-26-1,-2 21-454,4-28-3951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36.50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105 1 16347,'0'0'4140,"19"0"-3884,-16 0-258,0 1 0,0 0 0,-1 0 0,1 0 0,0 0 1,0 0-1,-1 0 0,5 4 0,8 2 8,-12-6-7,0 1 0,-1-1 0,1 0-1,-1 1 1,1-1 0,-1 1 0,0 0 0,0 0 0,1 0 0,-1 0-1,-1 0 1,1 1 0,0-1 0,2 4 0,1 3 10,0 1 0,5 15 0,-7-17 13,0 1-13,-2 0 1,1-1-1,-1 1 1,0 0-1,-1 0 1,0 0-1,-1 10 0,0 7 8,0-15 2,0 0 0,0-1 0,-1 1 0,0-1 1,-1 1-1,-8 18 0,-32 57 32,27-57-32,-16 28 162,-72 94-1,104-150-158,-1 0-1,0 0 1,1 0-1,-1 0 0,0 0 1,1 0-1,-1 0 0,0-1 1,0 1-1,0 0 1,0-1-1,0 1 0,0-1 1,-1 1-1,2-1-11,-1 0 0,1 0-1,0 0 1,0 0-1,-1-1 1,1 1 0,0 0-1,0 0 1,0 0 0,0-1-1,-1 1 1,1 0 0,0-1-1,0 1 1,0 0 0,0 0-1,0-1 1,0 1-1,0 0 1,-1-1 0,1 1-1,0 0 1,0 0 0,0-1-1,0 1 1,0 0 0,0-1-1,1 1 1,-1 0-1,0-1 1,0 1 0,7-35 91,1 11-186,2 0 0,0 1-1,1 0 1,2 1 0,16-23 0,4 0-208,48-49 0,-71 82 267,1 1 1,22-17 0,-29 25 7,1 0 0,-1 0 1,1 1-1,-1-1 0,1 1 0,0 0 1,0 1-1,-1-1 0,1 1 0,0 0 1,1 0-1,6 0 0,-11 2 18,0-1-1,1 0 1,-1 1 0,0-1 0,0 1-1,1-1 1,-1 1 0,0 0 0,0-1-1,0 1 1,0 0 0,0 0-1,0 0 1,0-1 0,0 1 0,0 0-1,0 1 1,0 0 0,12 21 26,-8-5 2,-1-1-1,-1 1 0,-1 0 0,0 0 1,-1 0-1,-3 32 0,0-35 23,0-1 0,-2 1 1,1-1-1,-2 0 0,0 0 0,0-1 1,-2 1-1,1-1 0,-2-1 0,0 1 0,-13 16 1,20-29-51,-8 10 250,9-11-246,0 1 1,-1 0-1,1 0 0,0-1 1,0 1-1,0 0 0,-1-1 1,1 1-1,0 0 1,0-1-1,0 1 0,0 0 1,0-1-1,0 1 0,0 0 1,0-1-1,0 1 0,0 0 1,0-1-1,0 1 0,0-1 1,0 1-1,0 0 1,0-1-1,0 1 0,0 0 1,0-1-1,0 1 0,1 0 1,-1-1-1,2-7-35,0-1 1,0 1-1,1-1 0,0 1 0,1 0 1,0 0-1,8-12 0,42-53-73,-46 63 93,101-118-54,-93 111 63,1 0 0,1 2-1,0 0 1,1 1-1,22-13 1,-37 25 4,-1 1 0,0-1 0,0 1-1,1-1 1,-1 1 0,1 0 0,-1 0 0,1 1 0,0-1-1,-1 1 1,1-1 0,-1 1 0,1 0 0,0 1 0,3 0-1,-6-1 4,-1 0-1,0 0 0,1 0 0,-1 0 1,0 1-1,0-1 0,1 0 0,-1 0 1,0 0-1,0 1 0,0-1 0,1 0 1,-1 0-1,0 1 0,0-1 0,0 0 1,1 0-1,-1 1 0,0-1 0,0 0 1,0 1-1,0-1 0,0 0 0,0 0 0,0 1 1,0 0-1,2 19 145,-1 0 1,-2 30-1,0-9-76,2-10-20,0 19-63,-1-45 21,-1 0-1,0 0 1,0 0 0,0 0-1,0 0 1,-1 0 0,-3 7-1,-19 39 165,21-44-175,0 0 0,1 0 0,-1 0 0,0 8 0,-8 24 3,7-30-16,1 0-1,0 1 1,0-1 0,1 1 0,0 0 0,1 0-1,-1 16 1,2-25 18,1 0 0,-1-1 0,0 1 0,0 0 0,1 0 0,-1 0 0,0-1 0,1 1 0,-1 0 0,1-1 0,-1 1 0,1 0 0,-1-1 0,1 1 0,0-1 0,-1 1 0,1 0 0,0-1 0,-1 0 0,1 1 0,0-1 0,0 1 0,-1-1 0,1 0 0,0 0 0,0 1 0,0-1 0,-1 0 0,1 0 0,1 0 0,29 3 93,-30-3-89,1 0-2,3 0 7,0 0 0,0 0 0,0-1 0,-1 1-1,1-1 1,0 0 0,0-1 0,0 1 0,0-1-1,-1 0 1,9-4 0,12-10-700,-1-2 0,37-34 1,-19 9-5367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00.22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78 6889,'0'0'8042,"17"-13"-7567,50-38 66,-43 37-22,-13 14-117,-5 1-299,-4-1-65,-1 0 1,1 0-1,-1 0 1,1 0-1,-1 1 1,1-1-1,-1 0 0,1 1 1,-1-1-1,1 1 1,-1-1-1,1 1 1,-1 0-1,0 0 0,1 0 1,-1-1-1,1 3 1,1 0 18,0 0-1,-1 1 1,0-1 0,0 1 0,2 6 0,-3-10-55,4 12 94,-1 0 0,0 1 1,3 22-1,0-3 16,1 10 87,-1 1-1,-2 1 1,-2-1-1,-5 85 1,1-125-186,1 1 1,0-1-1,-1 0 0,0 1 1,0-1-1,0 0 0,0 0 1,-1 1-1,1-1 1,-1 0-1,0 0 0,0 0 1,-3 4-1,3-6-3,1 1 1,-1-1-1,0 0 1,1 0-1,-1 0 1,0 0-1,0 0 0,0 0 1,0 0-1,0 0 1,0-1-1,0 1 1,0-1-1,0 0 0,0 1 1,0-1-1,0 0 1,0 0-1,0 0 1,0-1-1,0 1 0,0 0 1,-3-2-1,3 1-3,-1 0-1,1 0 0,0-1 0,0 1 0,0-1 1,0 1-1,0-1 0,1 0 0,-1 0 0,0 1 1,1-1-1,-1-1 0,1 1 0,0 0 0,0 0 1,0 0-1,0-1 0,0 1 0,-1-5 0,-2-8-5,-1 0-1,2 0 1,0-1-1,1 1 1,0-19-1,5-77-36,-3 106 24,1-1 0,0 1 0,0 0 0,1 0 0,0 0 0,-1 0 0,2 0 0,-1 0 0,0 1 0,7-9 0,-3 5-670,1 0 0,0 0 1,1 1-1,9-8 0,0 3-5063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00.55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12 1 13202,'0'0'5822,"0"23"-5658,0 5-87,1 9 86,-7 63 1,0 7-41,6-106-126,0 1 0,0 0 0,0-1 0,0 1 1,0 0-1,0-1 0,1 1 0,-1 0 0,1-1 0,-1 1 1,2 2-1,-1-3-2,-1 0 0,1-1 0,0 1 0,0-1 0,0 1 0,0-1 0,0 1 0,0-1 0,0 0 0,0 1 0,0-1 0,0 0 0,0 0 0,0 0 0,1 0 1,-1 0-1,0 0 0,2 0 0,4 0 37,0-1 1,0 0 0,0 0-1,0-1 1,-1 0 0,1 0-1,0-1 1,-1 1 0,13-8-1,3-4 306,28-24-1,-37 28-218,27-23 178,-20 16-234,-1 1 0,2 1 0,40-22 0,-59 37-151,-4 6-195,-2 8-584,-1-1 1,0 0-1,-1 0 0,0-1 0,-10 14 0,-21 30-13313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00.88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7521,'0'0'11116,"5"22"-10972,1 4-137,1 4-2,-2 0 0,4 53 0,-7 238 187,-3-175 0,1-138-192,-1-7 0,1 0 0,0 0 0,0 0 0,0 0 0,0 0 0,0 0 0,0 0 0,0 0 0,1 0 0,-1 0 0,0 0 0,0 0 0,1 0 0,-1 0 0,1 0 0,-1 0 0,1 0 0,0 1 0,0-4-38,-1-175-2777,0 96-221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01.22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72 10666,'0'0'2891,"13"-12"-2396,44-36 303,-56 47-736,0 0 1,0 0 0,1 0 0,-1 0 0,0 0 0,1 0 0,-1 0 0,1 1 0,-1-1 0,1 0 0,-1 1-1,1-1 1,-1 1 0,1 0 0,3-1 0,-5 2-24,1-1-1,0 0 1,0 1-1,0-1 1,-1 0 0,1 1-1,0-1 1,-1 1-1,1-1 1,0 1 0,-1-1-1,1 1 1,0 0-1,-1-1 1,1 1 0,0 0-1,4 5 105,6 0 73,8 6-53,-18-11-158,0 0 1,0 0 0,-1-1-1,1 1 1,0 0 0,-1 0-1,1 0 1,-1 0-1,1 0 1,-1 0 0,0 0-1,1 0 1,-1 0-1,0 0 1,1 0 0,-1 0-1,0 0 1,0 1-1,5 70 822,6 137-519,11 164 377,-23-362-823,1-10 135,0-1 1,0 0-1,0 0 1,-1 0 0,1 0-1,0 0 1,0 0-1,0 0 1,0 0 0,0 0-1,0 0 1,0 0-1,0 0 1,0 0 0,0 0-1,0 0 1,0 0-1,0 0 1,0 0 0,-1 0-1,1 0 1,0 0-1,0 0 1,0 0 0,0 0-1,0 0 1,0 0-1,0 0 1,0 0 0,0 0-1,0 0 1,0 0-1,0 0 1,-1 0 0,1 0-1,0 0 1,0 0-1,0 0 1,0 0 0,0 0-1,0 0 1,0 0-1,0 0 1,0 0 0,0 0-1,0-1 1,0 1-1,0 0 1,0 0 0,0 0-1,0 0 1,0 0-1,0 0 1,0 0 0,0 0-1,-7-15-509,6 13 299,-15-39-3848,-5-13-3791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01.59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1 267 14819,'0'0'2381,"1"21"-2310,2 67-732,-2 37-934,-1-124 1523,0-1 1,0 1-1,0-1 1,0 0-1,1 1 0,-1-1 1,0 0-1,0 1 1,0-1-1,1 0 0,-1 1 1,0-1-1,0 0 1,1 1-1,-1-1 0,0 0 1,0 0-1,1 1 1,-1-1-1,0 0 1,1 0-1,-1 0 0,0 1 1,1-1-1,-1 0 1,0 0-1,1 0 0,-1 0 1,1 0-1,-1 0 1,0 0-1,1 0 1,-1 0-1,1 0 0,-1 0 1,0 0-1,1 0 1,15-4-566,-10 0 621,-1-1-1,0 1 1,7-9 0,5-5 172,110-104 2334,206-184 2102,-327 301-4508,0 0 1,1 1-1,0 0 1,11-5-1,-15 8-32,-3 1-48,0 0 0,0 0 0,0 0 0,0 0 1,0 0-1,1 0 0,-1 0 0,0 0 0,0 0 0,0 0 0,0 0 0,0 0 0,0 0 1,1 0-1,-1-1 0,0 1 0,0 0 0,0 0 0,0 0 0,0 0 0,0 0 0,0 0 0,0 0 1,0-1-1,0 1 0,0 0 0,0 0 0,0 0 0,0 0 0,0 0 0,0 0 0,1-1 1,-1 1-1,0 0 0,-1 0 0,1 0 0,0 0 0,0 0 0,0-1 0,0 0 252,-2 1-2257,-12 0-3081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01.96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0 375 12514,'0'0'3249,"130"-88"-2465,-86 63 144,-11-6-104,5 5-63,-11 1-129,-6-6-384,-4 5-32,-6 0-160,-6 6-56,-5-1-440,-16-4-801,-11 9-1727,-11 1-10907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02.29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14067,'0'0'3311,"1"20"-3241,0 0-5,8 114 306,-3 0-238,-6-94-92,2 0-1,1-1 1,14 61-1,-16-97-30,0 0 0,0 0 1,0 0-1,0 0 0,1 0 0,-1 0 0,1 0 0,0 0 1,0-1-1,0 1 0,0-1 0,0 1 0,1-1 1,-1 0-1,4 2 0,0 0 46,1 0 0,0-1 0,0 0-1,13 3 1,3 2 25,-8-2 34,-7-3-84,0 0 0,0 0 0,14 2 0,-4-2 9,23 0-1,-39-3-17,-1 0 0,1 0 0,-1 0 0,1 0 0,0 0 0,-1 0 0,1 1 0,0-1 0,-1 0 0,1 1-1,-1 0 1,1-1 0,-1 1 0,1 0 0,-1 0 0,0 0 0,1 0 0,-1 0 0,0 0 0,0 0 0,0 0 0,0 0 0,0 1 0,2 2 0,-1 0 115,-1 0 0,0 0 0,0 0 0,0 0 0,0 0-1,-1 0 1,0 0 0,0 7 0,0-10-130,0 1 0,0-1 0,0 0 0,0 0 1,0 0-1,-1 0 0,1 0 0,0 0 0,-1 0 0,1 0 0,-1 0 0,1 0 0,-1 0 0,0 0 0,1 0 0,-1 0 0,0 0 0,-1 1 0,-1 1-8,-1-1 1,1 0-1,-1 1 0,0-1 0,-4 1 1,-75 28-566,20-12-3268,-22 2-10217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03.20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8105,'0'0'6897,"13"0"-1271,65 0-3606,-78 0-2026,0 0 0,1 0 0,-1 0 0,0 0 0,1 0 0,-1 0 0,0 1 0,1-1 0,-1 0 0,0 0 0,0 1 0,1-1 0,-1 0 0,0 0 0,0 1 0,1-1 0,-1 0 0,0 0-1,0 1 1,0-1 0,1 0 0,-1 1 0,0-1 0,0 0 0,0 1 0,0-1 0,0 1 0,0-1 0,0 0 0,0 1 0,0-1 0,0 0 0,0 1 0,0-1 0,0 1 0,0 0-10,1 65-1870,-1-31-1448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03.55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15227,'0'0'6489,"60"61"-6489,-60-56-1912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12.59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32 261 10730,'0'0'2387,"-2"-1"-2233,-10-6 1075,0 5 3591,11 2-4369,0 0-270,-3 0-145,9-1 36,0 0 0,0 0 0,0 0 1,0-1-1,-1 0 0,1 0 0,-1 0 0,5-4 0,47-29-97,-45 27 132,57-37 194,2 2-1,79-34 1,-96 54-285,-115 22-4196,24 4 1195,4-2-1181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39.37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90 251 6953,'0'0'10303,"0"0"-10063,0 0-1,1-1 0,-1 1 0,1 0 0,-1 0 0,1-1 1,-1 1-1,1 0 0,-1 0 0,1 0 0,-1-1 0,1 1 1,-1 0-1,1 0 0,0 0 0,-1 0 0,1 0 0,-2 29-228,-1 0 0,-2 0-1,-1-1 1,-1 1 0,-16 44-1,-25 55 37,44-122-53,1 0 0,1 0 1,-1-1-1,1 1 0,0 0 0,0 0 1,1 1-1,0 7 0,0-13 6,0-1 0,0 1-1,0-1 1,0 0 0,0 1 0,0-1-1,1 1 1,-1-1 0,0 1 0,0-1 0,0 0-1,1 1 1,-1-1 0,0 0 0,0 1-1,1-1 1,-1 0 0,0 1 0,1-1 0,-1 0-1,0 1 1,1-1 0,-1 0 0,0 0-1,1 1 1,-1-1 0,1 0 0,-1 0-1,1 0 1,-1 0 0,0 0 0,1 0 0,0 0-1,17 1 74,-12-2 11,0 1-11,4 1 20,-1-1-1,1 0 0,-1-1 0,1 0 0,-1-1 0,0 1 1,0-2-1,14-4 0,-2-4-124,-1-1 1,-1 0-1,0-1 1,0-1-1,-1-1 1,24-26-1,-18 14-750,-2-1 1,0 0-1,26-49 0,-43 68 564,0-1-1,0 0 1,-1 0 0,0 0 0,-1-1-1,0 1 1,-1-1 0,0 0 0,0 1-1,-1-23 1,-1 33 227,0 0 0,0 0 0,1 0-1,-1-1 1,0 1 0,0 0 0,0 0 0,0 0 0,1 0-1,-1 0 1,0 0 0,0 0 0,0 0 0,0 0 0,1-1-1,-1 1 1,0 0 0,0 0 0,0 0 0,1 0 0,-1 0-1,0 0 1,0 0 0,0 0 0,1 0 0,-1 0 0,0 1 0,0-1-1,0 0 1,1 0 0,-1 0 0,0 0 0,0 0 0,0 0-1,0 0 1,1 0 0,-1 0 0,0 1 0,0-1 0,8 4 429,-7-3-416,0 1 1,0-1-1,0 0 0,0 1 1,0-1-1,0 1 0,-1-1 1,1 1-1,0-1 0,-1 1 1,1 0-1,-1-1 0,0 1 1,1 2-1,-2 26 241,1-14-79,-1 0-33,0-1 0,-2 0 0,1 0 0,-9 25 0,-26 57 721,-6-14-143,42-81-633,2-10-115,-1 1 0,1-1-1,1 1 1,0 0 0,0 0-1,0 0 1,1 0 0,-1 0-1,8-10 1,3-6-231,24-27-1,-23 32 125,66-73-800,-53 62 624,-11 12 219,1 1 0,0 1 0,0 0 0,38-23 0,-54 37 117,-1 1 0,1-1 1,0 1-1,0-1 0,-1 1 0,1 0 1,0-1-1,0 1 0,0 0 0,0 0 1,0-1-1,-1 1 0,1 0 1,0 0-1,2 0 0,-3 1 26,0-1-1,0 0 0,1 1 1,-1-1-1,0 0 0,0 1 1,0-1-1,1 0 0,-1 1 1,0-1-1,0 1 1,0-1-1,0 1 0,0-1 1,0 0-1,0 1 0,0-1 1,0 1-1,0 0 0,1 7-92,2 20 167,-1 0 1,-2 42-1,-1-23-94,0-14-23,-8 38 1,5-39 4,-2 40-1,7-69-23,-1-1 0,0 1-1,1 0 1,0-1-1,-1 1 1,1-1-1,0 1 1,1-1 0,-1 1-1,0-1 1,1 1-1,-1-1 1,1 0 0,0 0-1,-1 0 1,1 0-1,0 0 1,0 0 0,1-1-1,-1 1 1,5 2-1,-2-1-15,0 0 0,0-1-1,0 0 1,0 0-1,1-1 1,-1 1-1,1-1 1,-1 0-1,11 0 1,-11 0 7,1-1 0,-1 0 0,1-1 1,-1 1-1,0-1 0,1 0 0,-1-1 0,0 1 0,0-1 1,0 0-1,0 0 0,0 0 0,0-1 0,-1 0 0,9-6 1,19-16-211,-2-1 1,0-2 0,-2-1-1,-2-1 1,0-1-1,28-46 1,-44 58 220,-1 0 0,-1-1-1,0 0 1,-2 0 0,0 0 0,5-33 0,-10 46 2,0 0 1,-1 0 0,1 0-1,-1 0 1,-1 1 0,-1-12-1,2 17 12,-1 1-1,0-1 0,1 1 0,-1 0 0,0-1 1,0 1-1,0 0 0,1 0 0,-1 0 1,0-1-1,0 1 0,0 0 0,1 0 1,-1 0-1,0 0 0,0 0 0,0 0 0,1 1 1,-2-1-1,-2 0 37,-1 0-45,1 0 0,0 0 0,-1 1 0,1 0 0,-1-1 0,1 1 0,0 1 0,0-1 0,0 0 0,0 1 0,0 0 0,0 0 0,0 0 0,-4 4 0,-1 2-40,-1 1-1,1 0 1,0 0 0,1 1 0,0 0 0,1 1 0,0 0-1,1 0 1,0 0 0,-8 23 0,7-15 32,1 1 0,1 0 0,0 0 0,2 0-1,-2 33 1,5-34 7,-1-13-3,1 0 0,0 0 0,0 1-1,2 9 1,-2-15 1,1-1 1,-1 1-1,0 0 0,1-1 0,-1 1 0,0-1 0,1 1 0,-1-1 1,0 1-1,1-1 0,-1 0 0,1 1 0,-1-1 0,1 0 0,-1 1 1,1-1-1,-1 0 0,1 1 0,0-1 0,-1 0 0,1 0 0,-1 0 1,2 1-1,16 0 164,-17-1-153,2 0 0,0-1 0,0 1-1,0-1 1,-1 0 0,1 0 0,0 0-1,0 0 1,0 0 0,-1-1 0,1 1 0,0-1-1,-1 0 1,0 0 0,4-3 0,5-5-52,15-21 1,-16 19-30,0-1-407,-1 1 0,0-1 1,-1-1-1,9-19 0,-13 24-553,0-1 0,-1 1 0,0-1 0,-1 0 0,0 0 0,0-1 0,-1-15 0,0 17-70,-1-11 1891,0 20-589,0-1-1,-1 1 1,1-1-1,0 1 1,0 0-1,0-1 1,0 1-1,0-1 0,0 1 1,-1 0-1,1-1 1,0 1-1,0-1 1,-1 1-1,1 0 1,0-1-1,0 1 0,-1 0 1,1-1-1,-1 1 1,1 0-1,0 0 1,-1-1-1,1 1 1,0 0-1,-1 0 0,1 0 1,-1 0-1,1-1 1,-1 1-1,1 0 1,0 0-1,-1 0 1,0 0-157,0 0 0,1 1 0,-1-1 0,1 0 0,-1 0 0,1 1 0,-1-1 1,1 0-1,0 1 0,-1-1 0,1 0 0,-1 1 0,1-1 0,0 1 1,-1-1-1,1 1 0,0-1 0,-1 1 0,1-1 0,0 1 0,0-1 0,0 1 1,-1-1-1,1 1 0,0-1 0,0 1 0,0-1 0,0 1 0,0 0 1,0 0-1,0 25-262,0-18 323,-1 52 167,-12 80 0,3-44 629,6-67-304,0 46 1,1-2-247,-2-8-198,3-28-16,-2 1 0,-1-1 0,-18 64 0,17-83-112,-1-1 0,-1-1-1,0 0 1,-18 26 0,8-18-5,-1 0 1,-23 20 0,27-29-18,-9 10 19,-1 0 0,-2-2-1,-32 22 1,58-44-9,1-1-1,-1 1 1,1-1-1,-1 1 1,1-1-1,-1 0 1,0 1-1,1-1 1,-1 0-1,1 1 1,-1-1-1,0 0 1,1 0-1,-1 0 1,0 0-1,1 1 1,-1-1-1,0 0 1,0 0 0,0-1-1,0 1 4,1-1-1,-1 0 1,1 0 0,0 0 0,0 0-1,-1 0 1,1 0 0,0 0-1,0 0 1,0 0 0,0 0 0,0 0-1,0-2 1,0-31-38,2-57-670,-1 77 510,1-1 1,0 1 0,2 0-1,6-20 1,2 4 426,2 1 1,27-43-1,43-49 427,-49 72-795,-8 12 80,1 2-1,54-52 1,-71 79 46,0 0 1,0 0-1,1 1 0,0 1 1,0 0-1,0 0 1,18-4-1,28-15 93,6-10-503,-2-3-1,111-88 1,-159 114 345,0-1-1,-1 0 1,-1-1-1,0 0 1,-1 0 0,-1-1-1,0-1 1,-1 0 0,-1 0-1,0-1 1,-1 0-1,9-34 1,-10 26 85,-2 14-21,-1 0 0,-1 0 1,0-1-1,1-17 0,-3-49 470,0 77-29,-1 7-428,-6 15-40,-10 21 1,-3 10 10,-45 180-28,55-186 406,3 1 0,1 0-1,1 49 1,4-94-335,1-1 0,0 1 1,0-1-1,0 1 0,1-1 0,-1 0 0,0 1 0,0-1 0,1 1 0,-1-1 0,1 0 0,-1 1 0,1-1 0,-1 0 0,1 1 0,0-1 0,0 0 1,0 0-1,0 0 0,0 0 0,0 0 0,0 0 0,0 0 0,0 0 0,0 0 0,3 1 0,-1-1 64,1 0-1,0 0 1,0-1 0,0 1-1,0-1 1,0 0 0,0 0-1,7-1 1,-6 1-47,1-1 0,-1 0 0,1-1 0,-1 1 0,1-1 1,-1 0-1,0 0 0,0-1 0,0 0 0,8-5 0,0-2-74,0-1-1,12-15 1,-11 12-77,34-33-1357,-7 4-1909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12.92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98 2 13594,'0'0'5361,"2"0"-5199,4 0-21,-5-1-111,0 1 0,0 0 1,0 0-1,0-1 0,0 1 1,0 0-1,0 0 0,0 0 1,0 0-1,0 1 0,0-1 1,0 0-1,0 0 0,0 0 1,0 1-1,0-1 0,0 1 1,0-1-1,0 1 0,0-1 1,0 1-1,0-1 0,0 1 1,-1 0-1,1-1 0,0 1 1,-1 0-1,1 0 0,0 0 1,-1-1-1,1 1 0,0 2 1,2 11-29,-1 0 0,-1 1 0,0-1 0,-1 0 0,0 1 0,-3 16 0,-3 5-589,-1 0-1,-2 0 1,-18 47-1,16-50-169,-46 107-5047,34-95-549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13.31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11 0 6649,'0'0'8206,"5"24"-7369,-1-9-696,3 16 144,-1 1 0,-1 0 0,1 51 1,-6-21-33,1 35 217,-19 156-1,12-209-331,4-21-52,-2-1 1,-6 22-1,7-39-289,2-13-8,1-20-431,4-31-1627,2-7-2831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13.64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0 237 11666,'0'0'2673,"19"-23"-2452,57-74 105,3-3 1238,-63 85-1494,-15 14-91,0 3-301,0 1 329,1-1 0,-1 1 0,0 0 1,0 0-1,0-1 0,0 1 0,-1 0 0,1 0 0,-1 0 1,0 0-1,0 5 0,1 8 10,4 31 371,-3 0 0,-3 49 0,1 22 564,14 151 401,-13-156-1225,-1-111-117,0-1-1,0 0 0,0 1 1,0-1-1,0 1 0,0-1 1,0 0-1,-1 1 0,1-1 0,-1 0 1,1 1-1,-1-1 0,0 0 1,1 1-1,-1-1 0,0 0 1,0 0-1,0 0 0,1 0 1,-1 0-1,-1 0 0,1 0 1,-1 1-1,-1-1-24,0 0-1,0 0 1,0 0 0,0 0 0,0 0 0,0-1-1,0 1 1,0-1 0,-6 0 0,7 0-75,0-1 1,0 1-1,0 0 1,0-1 0,0 1-1,0-1 1,0 0-1,0 0 1,0 1-1,0-1 1,0 0 0,0-1-1,1 1 1,-1 0-1,0-1 1,1 1 0,-1-1-1,-1-1 1,-2-4-452,0 0-1,0-1 1,-4-8 0,7 11 234,-15-31-2456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13.97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13506,'0'0'2657,"2"9"-2761,17 84 168,-18-91-71,0 1 0,0 0 0,0-1 0,0 1 0,1 0 0,-1-1 0,4 4 0,5 11-1,-7-7 39,1 0-1,-2 0 1,1 0-1,-1 0 1,1 17 0,-3 54 144,-1-39-91,1 16 73,0-57-208,0 0 0,-1 0 0,1 0-1,0 0 1,-1 0 0,1 0 0,0 0 0,-1 0 0,1-1 0,-1 1 0,0 0-1,1 0 1,-1 0 0,0-1 0,1 1 0,-1 0 0,0-1 0,0 1-1,1 0 1,-1-1 0,0 1 0,0-1 0,0 1 0,0-1 0,-1 1 0,-19 9-2549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14.41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0 267 14010,'0'0'1458,"5"0"-1691,47 1 1130,-18 1-343,0-2 0,60-8 0,85-18 675,-140 18-625,0-2 1,62-24-1,129-52 750,-196 75-1279,1 2-1,1 2 1,-1 1-1,65-2 1,-86 8-74,20-1-245,-34 1 230,1 0 1,-1 0-1,0 0 0,0 0 0,0 0 0,1 0 1,-1 0-1,0 0 0,0 0 0,0 0 1,1 0-1,-1 0 0,0 0 0,0 0 0,0 0 1,1-1-1,-1 1 0,0 0 0,0 0 1,0 0-1,0 0 0,1 0 0,-1-1 0,0 1 1,0 0-1,0 0 0,0 0 0,0 0 1,0-1-1,0 1 0,0 0 0,0 0 0,0-1 1,1 1-1,-1 0 0,0 0 0,-1-1-58,0 0-1,1 0 0,-1 0 0,0 0 0,1 0 1,-1 1-1,0-1 0,0 0 0,0 0 0,0 1 1,0-1-1,-1 0 0,-31-16-3107,-18-7-7135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15.06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0 165 13298,'0'0'4686,"16"0"-4448,55 0-50,-61 0-47,0 0 0,0-1 1,0 0-1,0-1 0,0 0 0,0 0 1,-1-1-1,1-1 0,-1 0 1,17-9-1,-20 10-77,-1 0 1,0 0-1,1-1 1,-1 0-1,5-5 1,-9 7-56,1 0 1,0 0-1,-1 0 0,1 0 1,-1 0-1,1 0 1,-1 0-1,0-1 0,0 1 1,0 0-1,0-1 1,-1 1-1,1-1 1,-1 1-1,1-5 0,-1 5-142,0 0 0,0 0 0,0 0-1,0 1 1,0-1 0,-1 0 0,1 0-1,-1 1 1,1-1 0,-1 0-1,0 0 1,0 1 0,-1-3 0,0 1-530,0 1 0,-1 0 1,1 1-1,0-1 0,-1 0 0,1 1 1,-1-1-1,-3-1 0,-10-4-4260,4-7-425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15.50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138 196 760,'0'0'14630,"0"-7"-14518,0-26-82,0 38-17,0-3 0,0-3 7,1 18 465,5 32 1,2 14 79,3 306 2469,-10-323-2802,3 36 3,-3-44-826,-14-37-460,8-1 928,0 0 0,0 0 0,0 0-1,0-1 1,0 1 0,0-2 0,0 1-1,0 0 1,0-1 0,0 0 0,0 0 0,1 0-1,-1-1 1,1 1 0,-8-7 0,-46-45-152,56 52 288,1 2 57,0-1 1,1 1 0,-1-1-1,0 1 1,1-1-1,-1 1 1,0-1-1,1 0 1,-1 1 0,1-1-1,-1 0 1,1 0-1,-1 1 1,1-1-1,-1 0 1,1 0 0,0 0-1,0 0 1,-1 1-1,1-1 1,0 0-1,0 0 1,0 0 0,0 0-1,0 0 1,0 0-1,0 0 1,0 1-1,0-1 1,1 0-1,-1 0 1,0 0 0,0 0-1,1 0 1,-1 1-1,1-1 1,-1 0-1,1-1 1,47-62 1002,15-25-354,86-133-528,-70 83-851,-27 41-2820,-6-2-6822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15.86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42 5033,'0'0'12874,"71"-41"-12898,-66 41 488,6 0 129,-6 0-169,1 5-152,-1-5-176,-5 5-32,6-5-16,-6 25-168,0-4-1905,-17 5-1984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16.19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0 188 18147,'0'0'2208,"19"-6"-2222,-3 1 24,7-2 24,0-1-1,0-1 1,32-18-1,138-92 74,-188 112-186,-10 13-325,-14 20-77,-134 201-182,124-181 873,7-12 354,-18 38 0,39-70-559,0 1 0,0 0 1,0-1-1,0 1 0,0 0 1,1 0-1,-1 0 0,1-1 1,0 5-1,0-5-36,1 3-547,8-9-604,3-6 54,0 0 0,0-1 0,12-16 0,9-13-4436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16.53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435 1 5617,'0'0'10754,"43"26"-10266,-43-11 120,0 5-128,0 6 40,-16 5-199,-6 0-129,-5 5-192,-11 0-48,-21 20-1185,4-15-1655,6 0-2561</inkml:trace>
  <inkml:trace contextRef="#ctx0" brushRef="#br0" timeOffset="1">0 422 10354,'0'0'3227,"14"-8"-2742,-10 6-429,14-8 392,1 0 0,0 1 0,32-10 0,-25 11 235,0-2 0,-1-1 1,45-27-1,62-52 452,-69 45-721,-43 31-336,3-3 15,45-24-1,-52 35-191,-16 6 93,0 0 0,0 0 0,0-1 0,0 1 0,1 0-1,-1 0 1,0 0 0,0 0 0,0 0 0,0 0 0,0 0-1,0 0 1,0 0 0,0 0 0,0 0 0,0 0 0,1 0 0,-1 0-1,0 0 1,0 0 0,0 0 0,0 0 0,0 0 0,0 0-1,0 0 1,0 0 0,0 0 0,0 0 0,0 0 0,1 0 0,-1 1-1,0-1 1,0 0 0,0 0 0,0 0 0,0 0 0,0 0-1,0 0 1,0 0 0,0 0 0,0 0 0,0 0 0,0 0 0,0 0-1,0 0 1,0 1 0,0-1 0,0 0 0,0 0 0,0 0-1,0 0 1,0 0 0,0 0 0,0 0 0,0 0 0,0 0 0,0 0-1,0 1 1,0-1 0,0 0 0,0 0 0,0 0 0,-15 18-701,13-16 697,-31 31-1860,-8-2-3530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7:14.77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90 1 8993,'0'0'10875,"1"20"-10812,1-1-53,4 115 73,-6-111-64,-2-1 0,-1 0 0,-1 1 0,-8 26 1,-36 83-49,20-76 41,27-54-59,4-4 16,105-85 270,-43 32 148,-46 39-334,-13 11-43,0 0 0,0 0-1,0 1 1,0-1 0,13-5 0,-18 10-67,-1 0 47,0 0 0,0 0 0,0 0 0,0 0 0,0 0 0,0 0-1,0 1 1,0-1 0,0 0 0,0 0 0,0 0 0,0 0 0,0 0 0,0 0 0,0 1 0,0-1 0,0 0 0,0 0 0,0 0 0,0 0 0,0 0-1,0 0 1,0 1 0,0-1 0,0 0 0,0 0 0,0 0 0,0 0 0,1 0 0,-1 0 0,0 0 0,0 0 0,0 0 0,0 0 0,0 1 0,0-1 0,0 0-1,1 0 1,-1 0 0,0 0 0,0 0 0,0 0 0,0 0 0,0 0 0,0 0 0,1 0 0,-1 0 0,0 0 0,0 0 0,0 0 0,0 0 0,0 0 0,1 0-1,-1 0 1,0 0 0,0 0 0,0-1 0,0 1 0,0 0 0,0 0 0,-4 9-474,0 0 1,-1 0-1,0 0 0,-10 12 1,-14 15-4765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40.99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204 1 11258,'0'0'10765,"-5"0"-10479,-2 0-329,1 1-1,0 0 0,0 0 0,0 1 1,0 0-1,0 0 0,0 0 0,0 1 1,1 0-1,-1 0 0,-7 6 1,2-1 17,1 0 0,0 1 0,1 0 0,-14 16 0,17-15-6,-1-1 1,1 1 0,1 0 0,0 1 0,0-1 0,1 1-1,0 0 1,1 0 0,-3 21 0,3-8-8,1-1 0,1 1 1,4 39-1,-2-58 38,-1-1 0,1 1 0,0-1 0,0 1-1,0-1 1,1 0 0,-1 1 0,1-1 0,0 0 0,1 0 0,2 4 0,-4-6 1,1-1-1,-1 0 1,1 1 0,-1-1 0,1 0 0,-1 0 0,1 0 0,-1 0 0,1 0 0,0 0 0,0 0 0,-1 0-1,1-1 1,0 1 0,0-1 0,0 0 0,0 1 0,0-1 0,0 0 0,0 0 0,0 0 0,-1 0 0,1 0-1,0-1 1,0 1 0,0-1 0,0 1 0,2-2 0,1 0 7,-1 0 0,0 0 0,0-1 0,0 1 0,0-1 0,0 0 0,-1 0-1,4-5 1,25-29 30,-30 34-40,54-76-151,-38 52-141,-9 12 102,-2 1 0,0-1 1,0-1-1,-1 1 1,5-24-1,-5 16 117,16-35 0,-21 56 78,0-1-6,1 1 0,-1-1 0,0 0 0,0 1 0,0-1 0,-1 0-1,1 0 1,-1 0 0,1-2 0,-1 4 152,0 8 149,-2 28-241,-6 37 0,-1 9 60,8 20 91,1-58-179,0-40-15,0 0 0,0 0 0,1 0 0,-1-1 0,1 1 0,-1 0 0,1 0 0,0-1 0,0 1 0,3 4 0,-3-5 5,0-1 0,0 0-1,0 0 1,0 0 0,0 0-1,0 0 1,0 0 0,0 0-1,1 0 1,-1 0-1,0 0 1,1-1 0,-1 1-1,0-1 1,1 1 0,-1-1-1,1 1 1,-1-1 0,1 0-1,-1 0 1,1 0 0,1 0-1,-3 0-16,4 1 5,0-1-1,0 0 0,0 0 1,0 0-1,0 0 0,0-1 1,0 0-1,-1 0 0,1 0 1,0 0-1,0-1 1,-1 1-1,1-1 0,-1 0 1,1 0-1,-1 0 0,3-3 1,26-23-641,-1-2 0,-2-2 0,28-37 0,-26 31-186,-30 36 845,1 0 64,1 0 0,-1-1-1,0 0 1,0 1 0,0-1-1,-1 0 1,1 0 0,-1 0-1,1 0 1,-1 0 0,0 0-1,0-1 1,0 1 0,0-7-1,-1 10 332,-1 0-394,1 1-1,-1 0 1,0 0-1,0 0 1,1 0-1,-1 0 1,0 0-1,1 0 1,-1 0-1,1 0 1,-1 0-1,1 0 1,0 0-1,-1 0 1,1 1-1,0 0 1,-1 0 2,-2 10-22,-1 3-3,0 0 1,1 0-1,0 1 0,1 16 0,1-3 23,0-13-45,1-1 0,2 19-1,-2-30 48,1 0-1,-1-1 0,1 1 0,0 0 1,1-1-1,-1 1 0,1-1 0,-1 1 1,1-1-1,0 0 0,0 1 0,0-1 1,5 5-1,-6-7 0,1 0-1,-1 0 1,0 0-1,1 0 1,-1 0 0,0 0-1,1 0 1,-1-1-1,1 1 1,-1 0 0,1-1-1,0 1 1,-1-1-1,1 0 1,0 1 0,-1-1-1,1 0 1,0 0-1,-1 0 1,1 0-1,-1 0 1,1-1 0,0 1-1,-1 0 1,1-1-1,0 1 1,-1-1 0,1 0-1,-1 1 1,1-1-1,-1 0 1,0 0 0,1 0-1,1-2 1,3-2 10,0-1 0,-1 0 0,0 0 0,0 0 0,7-13 0,25-48 72,-33 58-96,0 0 0,-1 0 0,0 0 0,-1-1 0,0 1 0,1-12 0,-2 9 50,0-1 0,-3-21 0,1 30-26,1 1-1,-1-1 1,0 0 0,0 1 0,0-1-1,-1 1 1,1 0 0,-1-1 0,0 1 0,0 0-1,0 0 1,0 0 0,-4-4 0,1 2-51,1 1 1,-1 0 0,1 1-1,-1-1 1,0 1-1,0 0 1,-1 0 0,1 1-1,-1-1 1,1 1 0,-1 1-1,0-1 1,1 1-1,-1 0 1,0 0 0,0 0-1,-6 1 1,-13 1-1707,5 3-3135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16.86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49 1 15187,'0'0'2737,"1"26"-2659,0-5-55,1 12 19,-2 0-1,-1 1 1,-7 39-1,6-64-33,-35 263 147,32-210-446,18-60 116,13 3 413,0 1 0,0 2 0,-1 0-1,1 2 1,33 18 0,8 4 291,-48-24-429,-1 0 0,1 2 0,30 21 0,-38-17-171,-11-14 48,0 1 1,1-1 0,-1 0-1,0 0 1,0 1-1,1-1 1,-1 0-1,0 1 1,0-1 0,0 0-1,1 1 1,-1-1-1,0 0 1,0 1 0,0-1-1,0 0 1,0 1-1,0-1 1,0 0-1,0 1 1,0-1 0,0 1-1,0-1 1,0 0-1,0 1 1,0-1 0,0 0-1,0 1 1,0-1-1,-1 0 1,1 1 0,0-1-1,0 0 1,0 1-1,-1-1 1,1 0-1,0 1 1,0-1 0,-1 0-1,1 0 1,0 1-1,0-1 1,-1 0 0,1 0-1,0 0 1,-1 1-1,1-1 1,-1 0 0,-7 1-461,0-1 0,0 0 1,0 0-1,0-1 0,0 0 1,0 0-1,0-1 0,0 0 1,0-1-1,1 1 1,-1-2-1,1 1 0,-1-1 1,1 0-1,1 0 0,-11-9 1,8 4-1512,0 0 1,-7-11-1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17.19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337 1 7985,'0'0'8177,"1"20"-7649,3 69-6,-4-71-366,0 1-1,-2-1 1,0 0-1,-1 0 0,0 0 1,-11 30-1,1-17 74,0-1 0,-23 36-1,19-36-39,-2-1-1,0-1 0,-2-1 0,-31 33 0,49-57-187,0 0 0,0-1-1,0 1 1,0-1 0,0 1 0,-1-1 0,1 0 0,-1 0 0,-7 2 0,10-4-25,0 1-1,0-1 1,0 0-1,0 0 1,0 0 0,-1 0-1,1 0 1,0 0-1,0 0 1,0 0 0,0-1-1,0 1 1,0 0-1,0-1 1,0 1 0,0-1-1,0 1 1,0-1-1,0 1 1,0-1-1,-1-1 1,-14-18-909,13 15 666,-20-35-2541,1-5-2589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17.52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5 319 6105,'0'0'6617,"-1"-2"-6194,0 1-414,-1-8 1423,13 4-499,25-9-15,0-1 1,54-33-1,-8 3 368,105-37 263,-29 26-1182,-157 56-365,0 0 1,0-1-1,0 1 0,0 0 1,0-1-1,-1 1 1,1-1-1,0 1 0,0-1 1,0 1-1,0-1 0,-1 1 1,1-1-1,0 0 1,1-1-1,-2 2-3,-1-1 0,1 1 1,0-1-1,0 0 0,0 1 1,0-1-1,0 1 0,-1-1 1,1 1-1,0-1 0,0 1 0,-1 0 1,1-1-1,0 1 0,-1-1 1,1 1-1,0 0 0,-1-1 0,1 1 1,-1 0-1,1-1 0,-1 1 1,1 0-1,-1 0 0,1-1 1,-1 1-1,1 0 0,-1 0 0,1 0 1,-1-1-1,-29-9-1469,-7 0-5118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18.08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1 313 15019,'0'0'3450,"20"-11"-2347,128-71 2,-134 74-993,192-121 567,-202 127-676,13-12-8,-16 13 1,0 0 0,-1 1 0,1-1 0,0 0 0,-1 0 0,1 0 0,0 1 0,-1-1 0,1 0 0,-1 0 0,1 0 0,-1 0-1,0 0 1,1 0 0,-1-2 0,-1 2-193,-1 0-1,1 0 1,-1 1-1,1-1 1,-1 0 0,1 0-1,-1 1 1,0-1-1,0 1 1,1-1-1,-1 1 1,0 0-1,-3 0 1,-8-3-1298,11 2 1204,-6-1-984,0 0 0,0-1 0,1-1 0,-11-5 1,-1-10-5699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19.08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250 370 9658,'0'0'5889,"0"-2"-5800,0-1-84,0 6-1,0 18 1,1 35-4,3 44 420,-5 1 0,-23 165 0,-9 29 885,21-74-1210,12-224-93,0-5-220,0-1 0,0 1-1,-1-1 1,0 1 0,-1-1 0,0 1 0,-4-13 0,6 21 214,-5-11-1036,0 1 0,0-1-1,-8-9 1,11 17 687,0 0 0,0 1 0,-1-1 0,1 1 0,-1-1 0,1 1 0,-1 0 0,0 0 0,0 0 0,0 0 0,0 1 0,0-1 0,0 1 0,-1 0 0,-3-1 0,-2 1 1139,1 0 0,-1 1-1,1 0 1,-18 2 0,-11 1 6309,37-5-6465,0-5-609,1 0 0,0 0 0,0 0 1,1 0-1,-1 1 0,1-1 0,1 0 0,4-8 0,4-5-18,17-24 1,-19 30 18,51-79 6,33-50 49,213-351-230,-192 264-1194,-112 228 1366,-1-1 0,0 0 0,0 0 0,0 0 0,-1 1 0,1-1 0,0-7 1866,-1 69-3071,2 40 1324,1-44 24,-8 96 1,-2-86-102,4-54-64,2-10-79,1-6-36,3-37-169,2-1 0,19-72 0,-17 85 35,-6 22 143,72-264-3155,-70 262 3398,8-16 77,-11 25-117,1 0 0,-1 0 1,1 0-1,-1 0 0,1 1 1,0-1-1,0 0 0,-1 0 1,1 1-1,0-1 0,0 1 1,0-1-1,0 1 0,0-1 1,0 1-1,0-1 0,0 1 0,0 0 1,0 0-1,0-1 0,0 1 1,1 0-1,1 0 44,-1 0 0,1 0 0,-1 0 0,1 0 0,-1 0 0,1 1 0,-1-1 0,1 1-1,-1 0 1,1 0 0,-1-1 0,0 2 0,0-1 0,4 2 0,-3 1-79,1 0 0,-1 0-1,0 0 1,-1 0 0,1 1 0,-1-1 0,3 6-1,2 6 19,-1 0 0,-1 0 0,0 1 0,-1 0 0,-1 0 0,2 21 0,-2 107 115,-3-99-144,-1-25-32,3 25-12,-2-45-11,0-1 1,0 1-1,1 0 1,-1 0-1,0-1 1,1 1-1,-1 0 0,1-1 1,-1 1-1,1 0 1,-1-1-1,1 1 1,-1-1-1,1 1 1,-1-1-1,1 1 1,0-1-1,-1 1 1,1-1-1,0 0 1,0 1-1,-1-1 1,1 0-1,0 1 1,0-1-1,0 0 1,-1 0-1,1 0 1,0 0-1,0 0 0,1 0 1,26-3 176,-20 0-26,0 0 0,0 0 0,0-1 0,-1 0 0,0 0 0,0-1 0,0 0 0,9-8 0,4-3 10,61-54 166,-70 60-315,-15 9-291,-5 2-198,-20 7-1593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19.44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12 237 15547,'0'0'3946,"11"-20"-4143,42-65 168,-45 73 24,1 1 1,0-1-1,19-17 0,-12 14-43,-7 5-224,19-15-1,-25 23 210,0 0 0,0 0-1,0 0 1,0 1-1,0-1 1,0 1 0,0 0-1,1 0 1,-1 0-1,0 0 1,1 0-1,4 1 1,-7 0 63,-1 0 0,1 0-1,-1 0 1,1 0 0,-1 0 0,1 1 0,-1-1 0,1 0-1,0 0 1,-1 1 0,0-1 0,1 0 0,-1 1 0,1-1-1,-1 0 1,1 1 0,-1-1 0,0 1 0,1-1 0,-1 1-1,0-1 1,1 1 0,-1-1 0,0 1 0,0-1 0,1 1-1,-1-1 1,0 1 0,0-1 0,0 1 0,0-1 0,0 1-1,0 0 1,0-1 0,0 1 0,0-1 0,0 1 0,0-1-1,0 1 1,0 0 0,0-1 0,-1 1 0,1 2 10,0 0 12,-3 91 707,2-78-589,-2-1 1,0 0 0,0 0-1,-7 16 1,-10 25 84,-3 0 0,-36 61 0,54-109-382,0 0 1,-1-1 0,0 1-1,0-1 1,0-1 0,-1 1-1,0-1 1,0 0 0,-1-1-1,-15 9 1,-5-2-2668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19.77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12290,'0'0'2573,"15"20"-1268,47 64-95,11 7 705,-60-75-1725,1-2-44,1 0 1,0-1 0,0-1 0,2 0-1,-1-1 1,1 0 0,1-2-1,23 10 1,5-2 107,1-1 0,57 10 0,57-4-151,-14-3-88,-137-17 16,-1 0 0,1 1 0,13 6 0,-20-8-238,0 0 0,0 1-1,0 0 1,-1 0 0,1 0-1,0 0 1,-1 0-1,1 0 1,-1 1 0,0-1-1,0 1 1,0 0 0,0-1-1,2 5 1,-4-5-479,1 0 0,-1 0 0,1 0 0,-1 0 0,0 0 0,1 0 0,-2 4 0,1-6 679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20.61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139 0 9057,'0'0'8755,"11"13"-8377,-4-5-286,-2-3-6,0 1-1,0-1 1,0 1 0,-1 1 0,0-1 0,0 0 0,-1 1 0,0 0 0,0 0 0,0 0 0,-1 0 0,0 0 0,-1 1 0,2 10 0,-2 5 37,-1 1 0,0-1 0,-2 0 0,-1 0 0,-1 0 0,-1 0 0,-8 25 0,-11 17-79,-49 98 1,-10 5-530,81-162 142,2-8-307,4-11 115,5-2 487,1 1 0,22-25 0,-14 17 31,-13 16 7,4-5-51,18-18-1,-25 27 41,1 0 0,-1 0 0,1 0-1,-1 0 1,1 1 0,-1-1 0,1 1 0,0-1-1,0 1 1,0 0 0,0 0 0,0 0-1,0 1 1,4-1 0,-6 1 16,-1 0 1,1 0-1,0 1 0,-1-1 1,1 0-1,0 1 0,-1-1 1,1 1-1,-1-1 0,1 1 1,-1-1-1,1 1 0,-1-1 0,0 1 1,1-1-1,-1 1 0,1 0 1,-1-1-1,0 1 0,0 0 1,1-1-1,-1 1 0,0 0 1,0-1-1,0 1 0,0 0 1,0-1-1,0 1 0,0 0 1,0 1-1,1 3-6,3 25 405,1 49 1,-4-46-122,1 242 1482,-3-143-1870,1-275-2665,0 57 158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21.03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0 113 14267,'0'0'4125,"18"-8"-4303,60-30 28,-26 9 87,-43 24 63,0-1 1,1 1-1,19-6 1,-22 6 6,-6 5-4,-1-1-1,1 1 1,0-1-1,0 0 1,0 1-1,0 0 1,0-1 0,0 1-1,-1-1 1,1 1-1,0 0 1,0 0-1,0 0 1,0-1 0,0 1-1,2 0 1,-1 3-9,0 0 0,0 0 1,0 0-1,-1 0 1,1 0-1,-1 0 0,0 0 1,2 5-1,1 12 54,0 0 0,-1 1-1,0 38 1,-2-34 45,1 303 1338,-3-181-1014,1 517 332,0-662-746,0 0-1,0 0 1,0 0-1,0 0 1,0 0-1,0 0 1,-1-1-1,1 1 1,-1 0-1,1 0 1,-1 0-1,0-1 1,0 1-1,0 0 1,-2 2-1,2-3-7,0 0 0,-1 0 0,1-1 0,0 1-1,-1 0 1,1-1 0,-1 1 0,0-1 0,1 0 0,-1 1 0,1-1 0,-1 0-1,1 0 1,-1 0 0,0 0 0,1 0 0,-1 0 0,-1-1 0,-2 0-130,1 0 0,-1 0 0,1-1 0,-1 1 0,1-1 0,-1 0 0,1 0 0,0-1 0,0 1 0,0-1 0,0 0 0,1 0 1,-1 0-1,-5-8 0,-2 1-354,-35-37-3317,-2-4-5861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21.43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12394,'0'0'4400,"9"3"-4111,95 21 610,-98-24-873,7 4 272,-12-4-292,-1 0 0,0 1 0,0-1 0,1 1 0,-1-1 0,0 0 0,0 1 0,1-1 0,-1 1 0,0-1 0,0 1 0,0-1 0,0 0 0,0 1 0,1-1 0,-1 1 0,0-1 0,0 1 0,0-1 0,0 1 0,-1-1 0,1 1 0,0-1 0,0 1 0,0-1 0,0 1 0,0-1 0,-1 0 0,1 1 0,0-1 0,0 1 0,-1-1 0,-4 10-798,-1 0 0,0-1-1,-13 15 1,-7 6-6950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41.82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52 7401,'0'0'15415,"0"0"-15410,0 0 1,0 0-1,0 1 0,0-1 1,0 0-1,0 0 0,0 0 0,0 0 1,0 0-1,0 1 0,0-1 1,0 0-1,0 0 0,0 0 1,0 0-1,0 0 0,0 1 0,0-1 1,0 0-1,0 0 0,0 0 1,0 0-1,0 0 0,0 1 1,0-1-1,0 0 0,0 0 1,0 0-1,1 0 0,-1 0 0,0 0 1,0 1-1,0-1 0,0 0 1,0 0-1,0 0 0,1 0 1,-1 0-1,0 0 0,0 0 0,0 0 1,0 0-1,0 0 0,1 0 1,-1 0-1,13 3 173,0 0 0,1-1 0,-1-1 0,1 0 0,15-2 0,-9 1-34,-10 0-108,1-1 1,0 0-1,-1-1 1,1 0-1,12-5 1,49-22-1019,-54 21 280,18-7-1613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21.76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57 17235,'0'0'2529,"120"-46"-2529,-99 35 0,-10 11 0,-11 16-5529,-22-1-1705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22.09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0 344 9570,'0'0'6018,"20"-5"-4512,7-1-1439,6-2 19,55-20-1,-57 15-38,0-1-1,-1-1 0,-1-2 0,0-1 0,28-23 1,126-111 113,-173 143-168,-7 6-11,0 1 0,-1-1 1,1 1-1,0 0 0,6-3 1,-7 4-126,-3 1 141,-1 1 1,1-1-1,0 1 1,0-1-1,0 1 1,0-1-1,0 1 1,0 0-1,1 0 1,-1-1-1,0 1 1,0 0-1,0 1 1,-2 0-1,-14 15 18,1 0-1,1 2 0,-23 33 1,29-31 16,5-8-22,-83 170 205,41-104 620,-3-2 1,-97 117-1,141-188-858,0-1 0,-1 0 0,0 0 1,-9 7-1,15-12 10,0 0 0,0-1 0,0 1 0,0 0 0,0 0 0,0 0 0,0 0 0,0 0 0,0 0 1,0 0-1,0 0 0,0 0 0,0 0 0,0 0 0,0 0 0,0-1 0,0 1 0,0 0 0,0 0 0,0 0 0,-1 0 0,1 0 0,0 0 0,0 0 0,0 0 0,0 0 0,0 0 1,0 0-1,0 0 0,0 0 0,0 0 0,0 0 0,0 0 0,0 0 0,0 0 0,0 0 0,-1 0 0,1 0 0,0 0 0,0 0 0,0 0 0,0 0 0,0 0 0,0 0 0,0 0 1,0 0-1,0 0 0,0 0 0,0 0 0,0 0 0,-1 0 0,1 0 0,0 0 0,0 0 0,0 0 0,0 0 0,0-53-5366,0 17-792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22.55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1 190 11306,'0'0'7159,"25"-7"-5355,2 0-1413,133-40 950,46-45-878,-131 56-840,-74 35 38,-4 1-116,-6 1-43,1 1 0,-1-1 0,1 1 0,-1 1 0,1-1-1,0 1 1,-9 5 0,-18 6-3909,-8 2-5478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22.97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159 1 13554,'0'0'4260,"2"5"-4354,5 19 314,0 1 0,-2 0 0,3 51 0,-4 84 708,-4-151-892,0 481 1121,0-489-1079,-12-3-45,-42-32-545,19 15 203,-41-28 1,75 46 305,0 0 0,0 0 0,0 0 0,0-1 0,0 1 0,0 0 0,0 0 0,0-1 0,0 1 1,0 0-1,0-1 0,1 1 0,-1-1 0,1 1 0,-1-1 0,1 1 0,0-1 0,-1 1 0,1-1 0,0 1 1,0-1-1,0 0 0,0 1 0,0-1 0,1 1 0,-1-1 0,0 1 0,1-1 0,-1 1 0,1-1 0,1-1 1,0-2 30,1 0 1,-1 1-1,1-1 1,0 1 0,1 0-1,-1 0 1,8-6 0,10-7-45,0 1 0,1 2 0,1 0 0,0 1 0,28-10 0,-32 14-1597,-10 3-1850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24.41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125 26 15067,'0'0'6305,"16"0"-5876,51 0-139,-54 0-222,-1-1 0,1 0 0,25-6 1,-7 0-45,-11 4-4,-5 0-18,24-1 0,-39 4-33,1 0 1,-1 1-1,1-1 0,-1 0 0,1 0 1,-1 0-1,1 1 0,-1-1 1,0 0-1,1 1 0,-1-1 0,1 0 1,-1 1-1,0-1 0,1 0 1,-1 1-1,0-1 0,1 1 0,-1-1 1,0 1-1,0-1 0,1 0 1,-1 1-1,0-1 0,0 1 0,0-1 1,0 1-1,0-1 0,0 1 1,0-1-1,0 1 0,0 0 0,0-1 1,0 1-1,0-1 0,0 1 1,-4 24-945,-3-5-348,-1 1-1,-1-1 0,0-1 1,-18 26-1,19-32 984,-27 40-579,21-34 2046,-11 22 0,25-40-760,-1-1-319,1 0 0,0 0 0,0 0 0,0 0 0,0 0 0,0 0 0,0 0 0,0 0 0,0 1 0,-1-1 0,1 0 0,0 0 0,0 0-1,0 0 1,0 0 0,0 0 0,0 1 0,0-1 0,0 0 0,0 0 0,0 0 0,0 0 0,0 0 0,0 1 0,0-1 0,0 0 0,0 0 0,0 0 0,0 0 0,0 0-1,0 1 1,0-1 0,0 0 0,0 0 0,0 0 0,0 0 0,0 0 0,1 0 0,-1 1 0,0-1 0,0 0 0,0 0 0,0 0 0,0 0 0,0 0 0,0 0 0,0 0 0,1 0-1,-1 0 1,0 1 0,0-1 0,0 0 0,0 0 0,0 0 0,1 0 0,-1 0 0,0 0 0,0 0 0,0 0 0,0 0 0,0 0 0,1 0 0,-1 0 0,14 0 278,-2-1-158,0 1 0,0 1 0,0 0 0,21 5 0,-30-5-160,1 0 0,-1 0 1,0 0-1,0 1 1,0-1-1,0 1 1,-1 0-1,1-1 1,0 2-1,-1-1 1,1 0-1,-1 0 1,0 1-1,1-1 0,-1 1 1,-1 0-1,1-1 1,0 1-1,-1 0 1,1 0-1,-1 0 1,0 1-1,1 2 1,0 9 54,0 0 0,-1 0 0,-1 0 0,0 0 0,-4 22 0,2-29-57,1 0-1,-1 0 0,-1-1 1,0 1-1,0-1 0,0 1 0,-1-1 1,0 0-1,-1 0 0,1-1 1,-1 1-1,-1-1 0,1 0 1,-1-1-1,0 1 0,-13 8 0,8-7-172,1 0 0,-1-1 0,0 0 0,-1-1-1,0-1 1,0 1 0,0-2 0,0 0 0,0 0 0,-19 1-1,7-2-212,1-2 0,-1 0 0,-39-6 0,60 5 412,1 1-1,-1-1 1,0 1 0,1-1-1,0 0 1,-1 0-1,1 0 1,-1 0-1,1-1 1,0 1 0,0-1-1,-4-2 1,5 2-5,0 0 1,-1 0-1,1-1 1,0 1 0,1 0-1,-1 0 1,0 0-1,0-1 1,1 1-1,0 0 1,-1-1 0,1 1-1,0 0 1,0-4-1,0 0-23,0 0 0,0 1-1,1-1 1,0 1 0,0-1-1,0 1 1,0-1-1,1 1 1,0 0 0,5-10-1,1 0 28,-5 9-32,0 1 0,0-1 1,1 1-1,3-5 0,-5 8 7,-1 1-1,0 0 0,1-1 1,-1 1-1,1 0 0,-1 0 1,1 0-1,0 0 0,-1 1 1,1-1-1,0 0 0,-1 1 0,1-1 1,0 1-1,0-1 0,0 1 1,3 0-1,7 0 109,-4 0-86,0 0 0,0 0 0,0-1 0,0 0 1,10-2-1,36-7 116,-49 8-145,-1 1 1,0 0 0,1 0 0,-1 1 0,6-1-1,-9 4-57,-2 19 81,-1 0 1,-1 0 0,-1-1 0,-1 1 0,-1-1 0,-17 41-1,-90 173-396,112-234 345,1 0 0,-1 1 0,0-1 0,1 1 1,-1-1-1,1 1 0,-1-1 0,1 1 0,-1-1 0,1 1 0,0-1 0,0 4 0,7-5-176,2-1 394,0 0 0,0-1 0,0 0 0,17-6-1,-3 1 291,27-8-33,80-35 0,-54 14-157,-62 33-269,-12 3-22,-1 0 0,1 0 0,-1 0 1,0-1-1,1 1 0,-1 0 1,0-1-1,1 1 0,-1-1 1,0 1-1,1-1 0,-1 0 0,0 1 1,0-1-1,0 0 0,0 0 1,0 0-1,0 0 0,0 0 0,0 0 1,0 0-1,1-2 0,-1-2-182,1 1-1,-1-1 0,-1 0 1,2-9-1,-2 2-697,5-18-2674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24.75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6 0 17819,'0'0'2681,"-5"128"-2673,5-76 0,0-6 72,0 5 8,0-10-80,0-5 0,0-15-8,0-6-72,0-10-80,0-10-608,0-26-713,0-10-4088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25.24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239 0 17243,'0'0'4176,"11"1"-4162,-9 0-41,-1 0 0,0 0 0,1-1 0,-1 1 0,0 0 0,0 0 0,0 0 0,0 1 0,0-1 0,0 0 0,0 0-1,0 1 1,0-1 0,0 0 0,-1 1 0,2 2 0,3 26-314,-3-12 394,0-9-18,-1 0-1,-1 0 1,0 0-1,-1 13 1,0-12-26,1 1 0,0-1 0,1 11 1,3 22 36,-2 80 1,-3-63-14,1 788 1279,0-829-1216,-1 0-1,0 0 0,-7 32 1,7-43 79,1-8-135,0 0 0,0 0 1,0 0-1,0 1 0,0-1 0,0 0 1,0 0-1,0 0 0,0 0 0,0 1 0,0-1 1,0 0-1,0 0 0,0 0 0,0 0 1,0 0-1,-1 1 0,1-1 0,0 0 1,0 0-1,0 0 0,0 0 0,0 0 0,0 0 1,0 1-1,0-1 0,0 0 0,-1 0 1,1 0-1,0 0 0,0 0 0,0 0 1,0 0-1,0 0 0,-1 0 0,1 0 0,0 0 1,0 0-1,0 1 0,0-1 0,0 0 1,-1 0-1,1 0 0,0 0 0,0 0 1,0 0-1,-1-1 0,0 1 587,1 1-622,-1 0 1,0 0-1,0 0 1,0 0-1,0-1 1,0 1-1,0 0 1,0-1-1,0 1 1,0-1-1,0 1 1,-1-1-1,-1 1 1,-25 8 2,20-7-19,1 1-1,0-1 1,0-1-1,-1 1 1,1-1-1,-12 0 1,7-1-225,0 0-1,-1-2 1,1 1-1,1-1 1,-1-1 0,-17-6-1,-29-15-1941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26.23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88 16547,'0'0'4025,"109"-16"-3537,-66 6-104,-5-5-160,0-1-56,-5 6-120,-6 0-40,-10 4 32,-7 1-40,-20 5-216,-23 11-832,-5 4-5690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26.78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94 14507,'0'0'3064,"10"26"-3381,2 5 328,2 3 39,-1 1-1,13 64 1,-14-40 15,-1 0 163,27 85 0,-36-137-206,1 0-1,0 0 1,0 0 0,0-1 0,1 1-1,4 6 1,-6-12-18,-1 1-1,1-1 1,0 1 0,-1-1-1,1 1 1,0-1-1,0 0 1,0 0 0,0 0-1,0 0 1,0 0 0,0 0-1,0-1 1,0 1 0,0-1-1,1 1 1,-1-1 0,0 0-1,0 0 1,1 0-1,-1 0 1,0 0 0,0 0-1,0-1 1,3 0 0,0 0 21,-1-1 0,0 1 0,0-1 0,0 0 0,0 0 0,0 0 0,-1-1 0,7-5 0,25-27 62,-24 22-67,105-117 86,-28 30-218,115-103 0,-175 179 122,0 2-1,2 1 0,1 1 1,57-27-1,-79 44-12,-1 1-1,0 0 1,1 0-1,-1 0 1,1 1-1,-1 1 1,1-1 0,11 2-1,-4-1-26,-14 0 27,0 1 0,0-1 1,-1 0-1,1 1 1,0-1-1,-1 1 1,1-1-1,-1 1 0,1 0 1,-1 0-1,1 0 1,-1 0-1,1 0 0,-1 0 1,0 0-1,1 0 1,-1 0-1,0 1 0,0-1 1,0 1-1,1 1 1,2 5 134,1 0 0,-2 0 1,4 9-1,-3-7 157,0 3-97,-1 1 1,0-1-1,-1 1 1,0-1-1,-1 1 1,-1 24 0,0-31-158,-1 0 1,0 0-1,0 0 1,-1 0 0,0 0-1,0 0 1,-1 0 0,-3 6-1,-31 51 156,31-55-173,2-2-14,0 0 1,-1-1-1,0 1 0,0-1 0,0 0 1,-1 0-1,0-1 0,-1 0 1,1 0-1,-1 0 0,0-1 0,0 0 1,-9 4-1,13-7-65,0 0 0,1-1-1,-1 1 1,0-1 0,0 1 0,0-1 0,1 0-1,-1 0 1,0 0 0,0-1 0,0 1 0,1-1 0,-1 1-1,0-1 1,0 0 0,1 0 0,-1 0 0,-4-3-1,2 1-225,0-1-1,0 0 0,0 0 0,1-1 0,-1 1 1,1-1-1,-4-6 0,-20-34-3276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27.16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17491,'0'0'1977,"120"72"-1097,-88-46-248,1 4-392,-6 1-144,-11-5-96,-5-6-48,-11 1-288,-11-11-640,-10 0-1617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42.66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15891,'0'0'6553,"0"23"-6553,9-19-96,-4-4-704,0-4-1280,-5-19-7930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27.49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14067,'0'0'2259,"11"21"-1862,67 143-414,-55-112 1363,54 84 1,-67-122-1128,0 1-1,1-2 1,0 0 0,1 0-1,1-1 1,0 0 0,0-1-1,1-1 1,0 0-1,18 9 1,-21-15-146,-1 0 0,1 0 0,0-1 0,0-1 0,0 0 0,13 1 0,6-1 89,31-3 0,-41-1-124,1-1 0,0-1 1,-1-1-1,40-14 0,-41 12-72,-18 7 8,5-2-416,0 0 1,0 0-1,0 0 0,1 1 1,9-1-1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33.90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0 108 1216,'0'0'15024,"0"1"-15226,0 2 78,12-2 1040,-5-1-559,0 0 1,0 0 0,1 0-1,-1-1 1,0 0 0,0-1-1,0 1 1,0-1 0,-1-1-1,10-3 1,6-8 132,33-27 1,1 1-481,-53 38-556,-3 6-1484,0 18-1834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34.77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126 287 10938,'0'0'2345,"2"14"-2162,7 111 1121,-21 87 907,12-210-2205,-8 32 101,6-29-68,1 1 0,-1 0 0,1 0 0,0 10-1,-5-18 456,5 0-477,-1 0 0,1 0 0,-1 0 0,1 0 0,0 0 0,0 0 0,0 0 0,0 0 0,1 0 0,-1-1 0,0-2 0,-2-6-41,-15-49-545,12 38-581,-18-43-1,16 46 776,7 16 364,1 0-1,-1 0 0,-1 0 1,1 1-1,0-1 0,-1 0 0,1 1 1,-1-1-1,-2-1 0,3 3 229,0-1-1,0 1 0,0 0 0,-1 1 1,1-1-1,0 0 0,0 0 0,-1 0 1,1 1-1,-3-2 0,4 2-133,0-1 0,0 0-1,0 0 1,0 1 0,0-1 0,0 0 0,0 0-1,0 1 1,1-1 0,-1 0 0,0 0 0,1 1-1,-1-1 1,0 0 0,1 1 0,-1-1 0,1 1-1,-1-1 1,1 0 0,4-1-9,1 1 1,-1-1-1,0 1 0,1 1 1,-1-1-1,1 1 0,-1 0 0,8 1 1,1-1 46,-14 0-123,1 0 0,-1 0-1,0 0 1,1 0 0,-1 0-1,0 1 1,1-1 0,-1 0 0,0 0-1,1 0 1,-1 1 0,0-1-1,0 0 1,1 0 0,-1 1-1,0-1 1,0 0 0,0 0-1,1 1 1,-1-1 0,0 0 0,0 1-1,0-1 1,0 0 0,0 1-1,1-1 1,-1 0 0,0 1-1,0-1 1,0 0 0,0 1-1,0 0 1,0 15-44,-1-10 59,2 4 15,-2 0-1,1-1 1,-1 1-1,-1 0 1,1-1 0,-6 14-1,1-2 26,5-16-44,0 0 0,-1-1 0,1 1 0,-1 0 0,0-1 0,-1 0 0,1 1 0,-4 4 0,5-9-37,9 0-78,-5 0 132,1 0 1,-1-1-1,1 0 0,-1 0 0,0 0 0,1 0 0,-1 0 0,0-1 0,0 1 0,1-1 0,-1 0 1,0 0-1,-1 0 0,1 0 0,0-1 0,2-2 0,6-7 61,-1 0 0,12-19 0,-8 11-66,7-10 328,55-70-3788,-62 84 2412,1 1 1,0 0 0,0 1-1,19-12 1,-12 12 1970,36-19 1,-16 11 2585,54-37 0,-42 23-2672,11-8-305,20-12-378,-68 46-190,0 1 1,0 1-1,24-8 0,-35 16-414,-6 1 400,0-1 0,0 0 0,0 0-1,0 0 1,0 1 0,0-1 0,0 0 0,0 0 0,0 0 0,0 1-1,0-1 1,0 0 0,0 0 0,0 1 0,0-1 0,-1 0 0,1 0 0,0 0-1,0 0 1,0 1 0,0-1 0,0 0 0,-1 0 0,1 0 0,0 0 0,0 0-1,0 1 1,0-1 0,-1 0 0,1 0 0,0 0 0,0 0 0,0 0-1,-1 0 1,1 0 0,0 0 0,0 0 0,0 0 0,-1 0 0,-9 6-1318,0-1 0,0-1 1,-14 4-1,-3-2-6464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36.04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327 0 9818,'0'0'6176,"0"0"-6157,1 0 0,-1 0 0,0 1 0,0-1 0,1 0 1,-1 0-1,0 0 0,1 0 0,-1 1 0,0-1 0,0 0 0,1 0 1,-1 1-1,0-1 0,0 0 0,0 0 0,1 1 0,-1-1 1,0 0-1,0 1 0,0-1 0,6 19 179,-5-16-184,0-1 1,-1 1 0,1-1-1,0 0 1,-1 1-1,1 4 1,-1 460 1120,-31-55 985,23-348-1901,-8 60 119,11-104-168,5-19 34,-11 0-154,9-1-115,0 0 1,0 1 0,0-1-1,0 0 1,0 0 0,0 0 0,0 0-1,0-1 1,1 1 0,-1 0 0,0-1-1,0 0 1,0 1 0,0-1 0,0 0-1,1 0 1,-1 0 0,0 0-1,-1-2 1,-5-5-359,0-1 1,1 0-1,0-1 0,1 0 1,-10-18-1,-22-61-3103,32 73 2265,-5-12-1623,4 8 2115,-1 0-1,-1 1 0,-21-34 1,23 43 1229,0 0 1,1-1 0,1 0-1,0 0 1,0 0 0,-3-13-1,7-2 5801,1 21-3271,0 17-4017,0-2 1068,1 30 57,-3 0 0,-7 48 0,7-74-60,-4 12 160,2 1 0,-1 33 0,5-60-190,0 0 0,0 1 0,0-1 0,1 0 0,-1 0 1,0 0-1,0 0 0,0 0 0,0 1 0,1-1 1,-1 0-1,0 0 0,0 0 0,0 0 0,0 0 1,1 0-1,-1 0 0,0 0 0,0 0 0,0 0 1,1 0-1,-1 0 0,0 0 0,0 0 0,1 0 1,-1 0-1,0 0 0,0 0 0,0 0 0,1 0 1,-1 0-1,0 0 0,2 0 55,1 0-20,-1-1 0,1 1 0,-1-1 0,0 1 0,1-1 0,-1 0 0,0 0 0,1 0 0,-1 0 0,0 0 0,0 0 0,4-4 0,24-24 214,-20 19-208,76-82-18,35-35-3111,-96 105 2611,0 0 0,1 2-1,37-22 1,-55 38 808,0 0 0,0 0 1,0 1-1,1 0 0,-1 0 0,1 1 0,0 0 0,-1 1 1,1 0-1,0 0 0,11 1 0,-19 0-298,-1 0 0,1 1 0,0-1-1,-1 0 1,1 0 0,-1 0 0,1 0 0,-1 0-1,0 0 1,1 1 0,-1-1 0,1 0 0,-1 0 0,1 1-1,-1-1 1,1 0 0,-1 1 0,0-1 0,1 1-1,-1-1 1,0 0 0,1 1 0,-1-1 0,0 1-1,0-1 1,1 1 0,-1 0 0,1 1-7,-1 0-1,1 0 1,-1 0 0,0 0-1,0 0 1,0 0-1,0 3 1,0 2 8,-1-1 1,0 1-1,-4 11 1,2-11 14,0-1-1,0 0 1,-7 10 0,6-11-18,1 1-1,0 0 1,-4 9-1,6-10-41,1-4-61,73 4-138,-1 0 231,15-5-116,-86 16 991,-1-13-898,0 0-1,-1 0 1,0 0 0,1 0-1,-1 0 1,0 0-1,-1 0 1,1 0-1,0 0 1,-1 0-1,-2 3 1,-26 30-2,27-33-21,-70 71-1877,36-47-1764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36.41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4536,'0'0'19381,"119"61"-19141,-81-30-240,-16 15-72,0-15-945,-17 0-1727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37.03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0 180 11618,'0'0'10171,"24"-7"-9552,0 1-512,-5 1-52,1-1 0,-1-1 0,0 0 0,0-1 0,27-17 0,103-72 55,-141 91-116,-8 5-5,1 1-1,-1-1 1,1 1 0,-1-1-1,1 1 1,-1 0 0,1-1-1,0 1 1,-1 0-1,1-1 1,0 1 0,-1 0-1,1 0 1,0-1 0,-1 1-1,2 0 1,-1 0-320,-7 0-347,-9 1-1335,0 1 1,-20 4 0,3 0-4120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37.37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93 0 13970,'0'0'3062,"3"5"-3298,4 11 244,-1 0-1,0 0 0,-1 0 1,0 1-1,-2 0 1,0 0-1,1 18 0,-2 131 605,-3-95-104,-14 331 2076,8-281-2183,2-53-228,4-53-146,1-15-26,0 0-1,0 0 1,0 0 0,0 0-1,0 1 1,0-1 0,0 0-1,0 0 1,0 0 0,0 0-1,-1 0 1,1 0 0,0 0-1,0 0 1,0 0 0,0 0-1,0 0 1,0 1 0,0-1-1,0 0 1,-1 0 0,1 0-1,0 0 1,0 0 0,0 0-1,0 0 1,0 0 0,0 0-1,-1 0 1,1 0 0,0 0-1,0 0 1,0 0 0,0 0-1,0 0 1,0 0 0,-1 0-1,1-1 1,0 1 0,0 0-1,0 0 1,0 0 0,0 0-1,0 0 1,0 0 0,0 0-1,0 0 1,-1 0 0,1 0-1,0 0 1,0-1 0,0 1-1,0 0 1,0 0 0,0 0-1,0 0 1,0 0 0,0 0-1,0 0 1,0-1 0,0 1-1,-10-14-300,2 0 0,0 0 0,0-1 0,1 0 0,-7-25 0,-7-14-1004,-5-2-1054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37.91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57 110 15307,'0'0'3412,"24"-14"-3059,75-42-162,-88 50-156,0 1 1,-1 0-1,24-7 1,-23 8-16,-10 4-21,25-6 23,-26 6-25,1 0 0,-1-1 0,1 1 1,-1 0-1,1 0 0,0 0 0,-1 0 1,1 0-1,-1 0 0,1 0 0,-1 0 1,1 0-1,-1 0 0,1 0 0,0 0 1,-1 0-1,1 1 0,-1-1 0,1 0 1,-1 0-1,1 1 0,-1-1 1,1 0-1,-1 0 0,0 1 0,1-1 1,-1 1-1,1-1 0,-1 0 0,0 1 1,1-1-1,-1 1 0,0-1 0,1 1 1,-1-1-1,0 1 0,0-1 0,0 1 1,1 0-1,-2 6 11,1-1 1,-1 1-1,-1-1 1,1 1-1,-1-1 1,0 1-1,-1-1 0,1 0 1,-6 9-1,-6 7-127,-18 24 1,17-26-131,-129 153-3937,74-92 5046,66-75 389,6-4-290,12-6-406,2-3-66,-1-1 0,27-19 0,-23 14-216,126-93 766,-72 50-852,-24 18-150,-20 15-28,0 1 0,1 2-1,57-29 1,-82 47-215,1 0 0,-1 0 0,1 0-1,0 0 1,9 0 0,-15 8 25,0-4 198,-1-1-1,1 0 0,-1 0 1,1 1-1,-1-1 0,0 0 0,0 0 1,0 0-1,1 0 0,-1 0 1,0 0-1,0 0 0,0 0 0,0-1 1,-1 1-1,1 0 0,-2 1 1,-27 8 199,25-9-207,0 1 1,0 0-1,0 0 1,0 0-1,0 0 1,-5 4-1,3-1-71,1 2 0,-1-1 0,1 1 0,0 0-1,0 0 1,-5 10 0,-26 51-162,20-33 216,-301 585-19,311-605-71,3-8-45,0 1 1,0-1-1,1 1 1,0 0-1,1 0 0,0 0 1,0 0-1,-1 15 1,7-36-5221,-3 5 4110,5-21-4166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38.62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36 496,'0'0'17615,"1"27"-16809,0-1-597,3 149 757,-4 138-9,0-309-961,0 0 0,0 0-1,0 0 1,1 0 0,-1 0-1,4 8 1,-4-11-2,0 0-1,0-1 1,1 1 0,-1-1-1,0 1 1,1-1-1,-1 1 1,1-1 0,-1 1-1,0-1 1,1 0-1,-1 1 1,1-1 0,-1 0-1,1 1 1,0-1 0,-1 0-1,1 1 1,-1-1-1,2 0 1,-1 0-3,0 0-1,1 0 1,-1 0 0,0 0-1,0 0 1,1 0 0,-1-1 0,0 1-1,0-1 1,1 1 0,-1-1-1,0 1 1,0-1 0,1 0-1,6-6 19,1 0-1,-2 0 0,1-1 1,-1 0-1,-1 0 0,1 0 1,5-10-1,11-17 67,252-356-5308,-232 339 4879,12-16 4930,-75 69-3836,-1 1 1,-31 7 0,3 0-974,-5-2-823,-70 1 0,116-7 984,-16-2-283,24 1 390,-1 0-1,1 0 1,-1 0-1,1 0 0,-1 0 1,1 0-1,-1 0 0,1 0 1,-1 0-1,1 0 1,0-1-1,-1 1 0,1 0 1,-1 0-1,1-1 1,-1 1-1,1 0 0,0 0 1,-1-1-1,1 1 1,0-1-1,-1 1 0,1 0 1,0-1-1,0 1 1,-1-1-1,1 1 0,0 0 1,0-1-1,0 1 1,-1-1-1,1 0 0,0 0 449,4 12-140,59 52 106,-11-14-312,51 53 94,-97-96-51,0 1-1,-1 0 1,6 8-1,-8-10-124,1 1-1,0-1 1,0 0-1,0 0 1,9 6-1,33 23-167,1-3-1,2-3 1,1-1-1,1-2 1,1-3-1,1-2 1,79 19 0,-76-25-4816,-16-7-9216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39.22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77 7401,'0'0'10656,"3"0"-9025,25 1-165,-17 0-1338,0 0 1,0-1-1,0-1 0,1 0 1,12-3-1,1-4-35,33-16-1,14-4-55,-62 24-35,0 2 0,1-1 0,0 1 0,-1 1-1,14-1 1,-16 2 3,6 1-68,-14-1 60,1 0 0,-1 1 0,1-1 1,-1 0-1,1 1 0,-1-1 0,0 0 0,1 1 0,-1-1 0,0 1 0,0-1 0,1 0 0,-1 1 0,0-1 0,0 1 0,1-1 0,-1 1 0,0-1 0,0 1 1,0-1-1,0 1 0,0-1 0,0 1 0,0-1 0,0 1 0,0 0 0,0 7 20,-1-1 0,0 1-1,0-1 1,0 1 0,-1-1 0,0 0 0,-1 0 0,-4 10-1,-6 7-31,-19 27 0,24-39-30,-106 154-3377,60-97-1546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44.59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414 361 11722,'0'0'4670,"8"-3"-4239,21-10 192,-21 10 4810,-10-2-5212,0 2-294,-1 0-1,0 0 1,0 1 0,1-1 0,-2 1-1,1 0 1,0 0 0,0 0-1,-1 0 1,1 0 0,-1 1 0,1 0-1,-1-1 1,0 1 0,-6-1 0,-6 0-187,0 1 1,-22 0 0,26 1 289,10 0-30,-1 0 0,0 0 0,0 0 1,1 1-1,-1-1 0,0 0 0,0 1 0,1 0 0,-5 1 0,5 0-5,0-1 0,1 1-1,-1-1 1,0 1 0,1 0-1,-1 0 1,1 0 0,-1 0-1,1 0 1,0 0 0,-1 3-1,-2 3-9,0 0 0,1 1 1,1-1-1,0 1 0,0 0 0,0 0 0,0 11 0,2 69-61,1-45 69,-1-37 3,0-1 0,0 1 0,1-1 0,2 10 0,-2-13 5,0 0-1,0-1 1,0 1 0,0-1 0,1 1-1,-1-1 1,1 0 0,0 0 0,-1 1-1,1-1 1,0 0 0,0 0 0,4 3-1,-4-5 3,-1 1 0,1 0 0,-1 0 0,1-1 0,-1 1 0,1 0 0,-1-1-1,1 0 1,0 1 0,-1-1 0,1 0 0,0 0 0,-1 0 0,1 0 0,0 0 0,-1 0-1,1 0 1,-1-1 0,1 1 0,0 0 0,-1-1 0,1 0 0,-1 1 0,1-1-1,-1 0 1,1 0 0,-1 0 0,0 0 0,2-1 0,3-3-1,-1 0 0,1 0-1,-1-1 1,0 0 0,4-7 0,11-19-460,-1-1 1,18-45-1,-15 30-890,11-35-484,-32 78 1846,0 3 772,-2 2-681,0 0 0,0 0 0,0 1 0,0-1 0,0 1 0,0-1 1,0 0-1,0 1 0,0 0 0,0-1 0,0 1 0,1 0 0,-1-1 1,0 1-1,0 0 0,1 0 0,-1 0 0,0-1 0,1 1 0,-1 0 1,0 1-1,-9 21-191,5-5 83,1 1 0,0-1 0,-1 26 0,3 57-2,2-79-4,0-20 9,0-1 0,0 0-1,0 0 1,1 1 0,-1-1 0,0 0 0,1 0 0,-1 0 0,1 1 0,-1-1 0,1 0 0,-1 0 0,1 0 0,0 0-1,0 0 1,-1 0 0,1 0 0,2 1 0,-1 0 1,1 0 0,0-1 0,-1 1 0,1-1 0,0 0 0,0 1 0,4 0 0,2 0 12,0 0 0,1-1 0,-1 0-1,10 0 1,-13-1 4,0 0 0,-1-1 0,1 0 0,-1 0 0,0 0 0,1-1 0,-1 0 0,0 0 0,0 0 0,0 0 0,0-1 0,0 0-1,-1 0 1,1 0 0,-1-1 0,0 1 0,0-1 0,0 0 0,4-6 0,0 1-22,-1 0 1,0 0-1,-1-1 0,0 0 1,-1 0-1,9-21 1,-13 26 85,1-1 1,0 1 0,-1-1 0,0 1 0,-1-1 0,1 0 0,-1 1-1,0-1 1,0 0 0,-1 1 0,1-1 0,-1 1 0,-1-1 0,1 1-1,-5-11 1,-76-145 586,71 138-655,-21-30 0,28 46 8,-1 1 0,0 0 1,0 0-1,-1 0 0,0 1 1,0-1-1,0 1 0,-13-7 1,2 3 109,-68-33 91,78 39-222,-1 1 1,0-1-1,0 2 0,-1-1 1,1 1-1,0 1 1,0-1-1,-1 2 0,1-1 1,-16 3-1,18-1-8,0 0 0,0 0-1,1 0 1,-1 1 0,0 0 0,1 0 0,-1 0-1,1 1 1,0 0 0,-6 6 0,-3 3-19,1 1 0,-14 19 0,6-4 6,1 2 0,2 0 0,0 1-1,3 1 1,1 0 0,1 1-1,-10 43 1,13-32 60,1 1-1,3 0 1,2 0 0,1 1-1,5 53 1,-1-87 47,0 0 0,1 1 0,0-1 0,1-1-1,0 1 1,1 0 0,1-1 0,0 0 0,0 0 0,1 0 0,1-1 0,12 18 0,-15-25-44,-1-1-1,1 1 1,-1-1-1,1 0 1,0 0-1,0 0 1,0-1-1,1 1 1,-1-1-1,1 0 1,-1 0 0,1-1-1,0 1 1,-1-1-1,1 0 1,0-1-1,0 1 1,0-1-1,0 0 1,6 0-1,-3-1 12,1-1 1,0 0-1,-1 0 0,1 0 0,-1-1 0,0-1 0,0 1 1,0-1-1,-1-1 0,11-7 0,26-23-190,61-64-1,-95 90 51,68-71-1738,-16 9-1861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39.55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7433,'0'0'8514,"22"123"-7506,-17-77 64,12 1 465,-6-1-353,-1-5-696,1 0-256,0-5-104,-5-16-128,-1-9 0,0-22-1016,-5-25-416,0-5-2865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39.98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0 151 11866,'0'0'6258,"24"-8"-6200,77-25 177,-88 29-176,165-48 938,-122 37-763,28-5 127,-38 12 152,70-1-1,-100 9-405,-11-1-78,0 1-1,-1 0 1,1 0 0,0 0-1,-1 1 1,1-1-1,0 1 1,-1 0 0,1 1-1,-1-1 1,1 1-1,5 2 1,4 5 35,-10-7-54,0 0 0,0 1 0,0-1 0,-1 1 0,7 6 0,9 12 89,-14-17-73,-1 0-1,0 1 0,0 0 1,0-1-1,-1 1 1,1 1-1,-1-1 0,0 0 1,-1 1-1,3 6 1,1 6 41,-5-16-59,0 1-1,0-1 1,0 0 0,-1 0 0,1 0 0,-1 0-1,1 1 1,-1 3 0,5 62 21,-5-27 4,-2 1 0,-13 74 0,-8-12 218,-4-1-1,-79 190 1,102-285-252,-9 19-28,12-25 23,0-1 0,0 0 1,0 0-1,0 1 0,0-1 0,0 0 1,0 0-1,-1 0 0,1 0 0,0 0 1,0 0-1,-1-1 0,1 1 0,-1 0 1,1-1-1,-2 2 0,2-2-7,0 0 0,1 0-1,-1 0 1,0 0 0,1 0 0,-1 0 0,0 0 0,1 0-1,-1 0 1,0-1 0,1 1 0,-1 0 0,0 0-1,1-1 1,-1 1 0,1 0 0,-1 0 0,0-1-1,1 1 1,-1-1 0,1 1 0,-1-1 0,1 1 0,0-1-1,-1 1 1,0-1 0,-10-17-1050,0-1 0,-14-36 0,3-5-3737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40.35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11706,'0'0'3718,"0"4"-3786,0 13 316,0 8 526,0 1 1,5 27-1,2 3 92,0 67 0,-5-68-682,3 101-47,-4-115-149,9-63-1065,-3-21-1800,3-12-3936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40.73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49 1 16955,'0'0'2914,"6"10"-3003,-1 11 120,0-5 3,-4-2 78,0 0-1,0 0 0,-2 22 1,-1-1 37,2 220 628,1-239-794,-2 0 0,0 0 0,0-1 0,-2 1 0,0-1-1,-7 21 1,0-21-290,10-15 269,0 1 0,-1-1-1,1 0 1,0 0 0,-1 1-1,1-1 1,0 0 0,-1 0 0,1 1-1,-1-1 1,1 0 0,0 0-1,-1 0 1,1 0 0,0 0 0,-1 1-1,1-1 1,-1 0 0,1 0-1,-1 0 1,1 0 0,0 0-1,-1 0 1,1 0 0,-1-1 0,1 1-1,0 0 1,-1 0 0,1 0-1,-1 0 1,1 0 0,0-1 0,-1 1-1,1 0 1,0 0 0,-1-1-1,1 1 1,0 0 0,-1-1 0,-10-22-2545,0-11-2107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41.07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49 0 15011,'0'0'2365,"3"3"-2083,-1-2-209,-1 0-36,0 0 0,0 0 1,0-1-1,0 1 0,-1 0 1,1 0-1,0 0 0,-1 0 0,1 0 1,0 0-1,-1 0 0,1 0 1,-1 0-1,0 0 0,1 1 0,-1-1 1,0 0-1,0 0 0,1 3 1,-1 2-3,1 1 0,0-1 0,0 1 0,1 0 0,0-1 0,0 0 0,6 11 0,6 22-278,-13-33 242,0-1 1,0 0 0,-1 1 0,0-1 0,-1 7 0,0 7 85,1-16-76,0 1 0,-1 0-1,0 0 1,0-1 0,0 1 0,0-1 0,0 1 0,-1-1 0,1 1 0,-1-1 0,0 0 0,-3 4 0,-5 5-405,-19 19 1,16-17-593,-15 12-3257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41.41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36 13602,'0'0'4714,"7"0"-3638,4 1-499,0 0 1,-1 1 0,1 0-1,18 7 1,-16-5-218,-1-1 0,0 0 0,21 2 0,1-3 81,63-5 0,-80 1-493,-1-1 1,1 0-1,0-2 0,-1 1 0,27-13 1,-7-2-1491,-16 7-2124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42.10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17539,'0'0'6650,"87"0"-6162,-55 5-320,1-5-64,-11 5-64,-1-5-40,-10 5-192,-11 6-568,0 19-617,-22 1 233,-5 0-1560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42.89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1 314 14211,'0'0'3684,"11"24"-2858,37 81 29,-43-94-715,-2 0-1,1 1 1,-2-1-1,1 1 1,-2 0-1,1 19 1,-1-15 30,0 92 630,-1-107-782,0-4-237,-1 0 0,1 0 0,0 0 0,0 1 0,0-1 0,0-5 0,1-4-218,0-10 38,2 0 0,0 0 0,1 0 0,1 0 0,1 1 0,1 0 0,1 0 0,1 0 1,18-30-1,-24 45 535,1 0 0,0-1 0,0 1 1,0 1-1,1-1 0,0 1 0,0 0 1,0 0-1,1 0 0,-1 1 0,1-1 1,1 1-1,-1 1 0,0-1 1,1 1-1,0 1 0,-1-1 0,1 1 1,0 0-1,0 0 0,1 1 0,-1 0 1,13 0-1,0 1 236,-7-1-151,-1 2 0,24 2 0,-32-3-187,0 1 1,0 0 0,0 1 0,-1-1 0,1 1 0,0 0 0,-1-1-1,1 1 1,-1 1 0,1-1 0,-1 1 0,0-1 0,3 4 0,-1-1-1,0 1 0,-1 0-1,1 0 1,-1 1 0,-1-1 0,1 1 0,-1 0 0,4 12 0,-4-7 5,0-1 0,-2 1 1,1 0-1,-1 20 0,-1-27-29,0 1-1,0 0 1,-1-1 0,0 1-1,0-1 1,0 1 0,0-1-1,-1 0 1,-3 8 0,2-9-44,1 0 0,-1-1-1,0 1 1,0-1 0,0 0 0,0 0 0,-1 0 0,1 0 0,-1-1 0,1 0 0,-1 1-1,-8 2 1,4-1-24,1-1 0,-1 0-1,0-1 1,-1 1 0,1-2-1,0 1 1,-14 0 0,-7-2 199,29 0-131,-1 0 0,1 0 0,-1 0 0,1 0 0,0 0 0,-1 0 0,1 0 1,-1 0-1,1 0 0,-1 0 0,1-1 0,-1 1 0,1 0 0,0 0 0,-1 0 0,1-1 0,-1 1 0,1 0 0,-1-1 0,1-1-7,-1 0-1,1 0 0,0 0 0,0 0 1,0 0-1,0 0 0,0 0 1,1 0-1,-1 0 0,0 0 0,1 0 1,0 0-1,-1 1 0,1-1 0,0 0 1,2-3-1,9-15-5,1-1 1,1 2-1,29-32 1,-36 43-5,12-14-26,2 0 0,0 2 1,38-28-1,-49 41 24,0 0 0,0 2 0,0-1 0,0 1 0,1 1 0,0-1 0,0 2 0,0 0 0,1 0 0,-1 1 0,24-1 0,-11 2 38,-11 1-34,0 0-1,-1 0 1,18 4 0,-25-3 3,0 0-1,-1 1 1,1 0-1,0-1 1,-1 2-1,1-1 1,-1 0-1,0 1 1,0 0-1,0 0 1,0 0-1,4 5 1,-3-3-3,0 0-1,0 0 1,-1 1 0,0 0-1,0-1 1,0 1 0,-1 1-1,1-1 1,-1 0 0,-1 1-1,0 0 1,1-1 0,-2 1-1,2 11 1,-1-3 59,-2 1 0,0 0-1,-1-1 1,0 0 0,-6 27 0,5-36-14,1-1 0,-1 1-1,-1-1 1,1 1 0,-1-1 0,0 0 0,0 0 0,0 0 0,-1-1-1,1 1 1,-1-1 0,0 0 0,-1 0 0,1 0 0,-1-1-1,0 1 1,1-1 0,-9 4 0,9-5 22,-1 0 0,1-1 0,0 1 0,-1-1 0,1 0 1,-1 0-1,-4 0 0,7-1-33,0 0 1,1 0-1,-1 0 1,1 0 0,-1 0-1,1-1 1,-1 1-1,0 0 1,1-1-1,-1 0 1,1 1-1,0-1 1,-1 0 0,1 0-1,-1 1 1,1-1-1,0 0 1,0-1-1,0 1 1,0 0 0,0 0-1,0 0 1,0-1-1,0 1 1,-1-3-1,-2-4 14,1 0 0,0 0-1,0 0 1,1 0 0,0-1-1,-1-14 1,1-60 42,2 61-46,0 4-30,1-1 1,1 1-1,0 0 0,2-1 1,0 1-1,1 1 0,12-31 1,71-140-2388,-54 118-3472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45.50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4 161 10234,'-4'0'13389,"16"0"-13430,-1-2-1,0 1 0,1-1 0,-1-1 0,15-5 0,55-25 142,-53 21-108,33-16 67,74-27-52,-97 41-39,-36 13-25,-4 1 16,1-1 0,0 1 1,-1 0-1,1 0 0,0 0 0,-1 0 1,1 0-1,0 0 0,-1 0 0,1 0 1,-2 1-1,-8 0-262,-8 1-885,-1 1-1,1 1 1,-35 12-1,-1 4-3952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45.84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284 34 10578,'0'0'6170,"6"-6"-6144,20-20 40,-26 26-63,0 0-1,0 0 1,0 0-1,0-1 0,0 1 1,0 0-1,1 0 1,-1 0-1,0 0 0,0 0 1,0 0-1,0 0 1,1 0-1,-1 0 1,0 0-1,0 0 0,0 0 1,0 0-1,1 0 1,-1 0-1,0 0 0,0 0 1,0 0-1,0 0 1,1 0-1,-1 0 1,0 0-1,0 0 0,0 0 1,0 0-1,0 0 1,1 0-1,-1 0 0,0 1 1,0-1-1,0 0 1,0 0-1,0 0 0,0 0 1,1 0-1,-1 0 1,0 1-1,0-1 1,0 0-1,4 12 52,-3 13 37,-1 3 162,-1 0-1,-8 46 1,-90 312 345,-8-81 375,88-261-835,-43 72 1,45-90-122,17-26-20,0-1 0,0 1 0,0 0 0,0 0 0,0 0 0,0-1-1,0 1 1,0 0 0,0 0 0,0 0 0,0-1 0,0 1 0,0 0-1,0 0 1,-1 0 0,1-1 0,0 1 0,0 0 0,0 0 0,0 0 0,0 0-1,-1-1 1,1 1 0,0 0 0,0 0 0,0 0 0,0 0 0,-1 0-1,1 0 1,0-1 0,0 1 0,-1 0 0,1 0 0,0 0 0,0 0 0,0 0-1,-1 0 1,1 0 0,0 0 0,0 0 0,0 0 0,-1 0 0,1 0-1,0 0 1,0 0 0,-1 0 0,1 1 0,0-1 0,0 0 0,0 0 0,-1 0-1,1 0 1,0 0 0,0 0 0,0 0 0,0 1 0,-1-1 0,1 0 0,0 0-1,0 0 1,0 0 0,0 1 0,0-1 0,0 0 0,-1 0 0,1 0-1,0 1 1,0-1 0,-2-19-1131,1-1 0,1 1-1,4-31 1,10-16-6933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45.79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1 159 14123,'0'0'6148,"1"-2"-5962,0-1-168,1-1-1,0 1 0,0 0 0,0 1 0,0-1 1,3-3-1,9-11 46,0 0-41,0-1 0,1 2 0,1 0 0,21-17 0,-35 32-51,0-1 1,0 0 0,1 1 0,-1 0-1,1-1 1,-1 1 0,1 0 0,-1 0-1,1 0 1,0 1 0,-1-1 0,1 1-1,0-1 1,-1 1 0,5 0 0,-6 0 16,-1 0 0,0 0 0,1 0 0,-1 0 0,0 0 0,1 1 0,-1-1 0,0 0 0,1 0 0,-1 0 0,0 1 0,0-1 0,1 0 0,-1 0 0,0 1 0,0-1 0,1 0 0,-1 0 0,0 1 1,0-1-1,0 0 0,0 1 0,1-1 0,-1 0 0,0 1 0,0-1 0,0 0 0,0 1 0,0-1 0,0 0 0,0 1 0,0-1 0,0 0 0,0 1 0,0-1 0,0 0 0,0 1 0,0-1 0,0 0 0,0 1 0,0-1 0,-1 1 1,1 4-54,-9 201 696,-2-45-62,11-155-559,0 0 0,1-1 0,-1 1 0,1 0 1,0 0-1,3 8 0,-3-12-10,0 0 0,0 0 1,0 0-1,0 0 0,1 0 0,-1 0 1,0-1-1,1 1 0,-1 0 1,1-1-1,0 1 0,-1-1 0,1 1 1,0-1-1,0 0 0,0 0 0,0 0 1,4 1-1,8 2 0,0 0 1,1-2-1,-1 1 1,1-2-1,26 0 1,-40-1-18,0 0 1,1 0 0,-1 0 0,0-1 0,0 1-1,0 0 1,0-1 0,0 1 0,1 0 0,-1-1-1,0 0 1,0 1 0,0-1 0,0 1 0,0-1-1,-1 0 1,1 0 0,0 0 0,0 0-1,1-1 1,11-24-1127,-9 16 240,10-21-3186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46.19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12442,'0'0'3233,"141"51"-1777,-76-25 393,1 10-545,-7-6-168,-4-4-600,-12 0-392,-10-6-104,-12-10-40,-10 1-160,-11-6-32,0 0-176,-49 5-288,-5 1-1993,5-6-3776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46.53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17435,'0'0'2897,"97"159"-2673,-80-112-224,-6-17-24,-1-9-1560,-4-21-2497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46.90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15 113 8809,'0'0'11776,"-4"-4"-10968,3 3-757,0-1-15,0 1 0,0 0 0,0-1 0,0 1 0,0-1 0,0 1 0,0-1 0,-1-2 1,2 3-31,0 0 0,0 1 0,0-1 0,0 0 0,0 0 1,0 1-1,0-1 0,1 0 0,-1 0 0,0 1 0,0-1 0,0 0 1,1 1-1,-1-1 0,0 0 0,1 1 0,-1-1 0,1 0 1,-1 1-1,1-1 0,-1 1 0,1-1 0,-1 1 0,1-1 1,-1 1-1,1 0 0,0-1 0,-1 1 0,2-1 0,124-61 897,-121 60-909,-1 1 1,1-1-1,0 0 1,0 1-1,0 0 0,0 0 1,0 1-1,0-1 1,6 1-1,-11 0 3,1 0 0,-1 0 0,0 0-1,0 0 1,0 0 0,0 0 0,0 0 0,0 1 0,0-1 0,0 0-1,1 0 1,-1 0 0,0 0 0,0 0 0,0 0 0,0 0 0,0 0-1,0 0 1,0 0 0,0 0 0,0 0 0,0 0 0,1 1 0,-1-1-1,0 0 1,0 0 0,0 0 0,0 0 0,0 0 0,0 0 0,0 0-1,0 1 1,0-1 0,0 0 0,0 0 0,0 0 0,0 0 0,0 0-1,0 0 1,0 0 0,0 0 0,0 1 0,0-1 0,0 0 0,0 0-1,0 0 1,0 0 0,0 0 0,-1 0 0,1 0 0,0 0-1,0 1 1,0 13-9,0 0 0,-1 0-1,-1 0 1,0 0-1,-1 0 1,-6 16 0,-49 122 82,56-148-76,0 2-39,0 0 0,0 0 0,0 1-1,-1 6 1,3-12 28,0 0-1,0 1 1,0-1-1,0 0 1,0 0-1,0 1 1,0-1-1,0 0 1,1 1 0,-1-1-1,0 0 1,1 0-1,-1 0 1,1 0-1,-1 1 1,1-1-1,0 0 1,-1 0-1,1 0 1,0 0-1,0 0 1,0 0-1,0 0 1,0-1-1,0 1 1,2 1-1,34 15 5,-28-14 53,0 1 0,1 1 0,-1-1 0,16 13 0,-23-15-32,1 0 0,-1 1 0,0-1 0,1 1 0,-1 0 0,0 0-1,-1-1 1,1 1 0,0 1 0,-1-1 0,0 0 0,1 0 0,-1 0 0,-1 1 0,1-1 0,0 0 0,-1 1 0,0-1 0,0 5 0,1-2-15,-1 1 1,0 0 0,-1-1-1,0 1 1,0 0 0,0-1-1,-1 1 1,0-1 0,0 0 0,0 0-1,-1 0 1,0 0 0,0 0-1,-6 7 1,3-5-134,-2 1 0,1-1 0,-1 0 0,0-1 0,-1 1 0,0-2 0,-13 9 0,19-13-41,-1 0 0,1-1-1,0 1 1,0-1 0,-1 0-1,1 0 1,0 0 0,-1 0-1,0 0 1,1-1 0,-1 0-1,1 1 1,-1-1 0,1-1-1,-1 1 1,1 0 0,-1-1-1,1 0 1,-1 0 0,1 0-1,-1 0 1,1 0 0,0-1-1,0 0 1,0 1 0,-6-5-1,6 2-415,-1 1 0,2 0 1,-1-1-1,-4-5 0,6 7 208,-20-28-6345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47.26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13554,'0'0'6138,"5"26"-6029,34 181 123,-35-188-218,41 230 93,-35-176-85,1 104 1,-11-31 133,3-160-316,33-139-2285,-15 59-390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47.61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11018,'0'0'7244,"4"1"-7086,-2 0-154,0 0 0,1 0 1,-1 0-1,0 0 0,0 0 0,0 1 0,0-1 0,0 1 0,0 0 0,0-1 0,0 1 0,-1 0 0,1 0 0,-1 0 0,1 0 0,-1 1 0,0-1 0,0 0 0,0 1 1,0-1-1,0 0 0,1 5 0,2 35 164,-1 1 1,-3 61-1,-1-42 245,1 188-369,2-291-1060,8-47 1,-1 14-867,-3-9-2135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47.94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0 134 10642,'131'-60'3007,"-104"47"-760,-20 7-1564,1 0-1,-1 0 0,1 1 1,0 0-1,13-6 0,-11 7-620,0 0 0,1 1 0,0 0 0,-1 0 0,1 1 0,0 1-1,19-1 1,-27 2-72,0 0-1,-1 0 1,1 1-1,-1-1 1,1 0-1,-1 1 1,1 0-1,-1-1 1,0 1-1,1 0 1,-1 0-1,5 3 1,-5-2 8,0 0 1,0 0-1,0 0 1,0 1 0,0-1-1,-1 1 1,1-1 0,-1 1-1,1 0 1,-1-1-1,1 6 1,7 20 144,-2 0 1,0 0-1,-3 1 0,3 37 0,-6 120 507,-2-93-456,1-92-184,0 1 0,0 0 1,0 0-1,0-1 0,0 1 0,0 0 1,-1-1-1,1 1 0,-1 0 0,0 2 1,0-3 1,0-1 0,0 1 0,1-1 0,-1 1 0,0-1 0,0 1 0,0-1 0,1 1 0,-1-1 1,0 0-1,0 1 0,0-1 0,0 0 0,0 0 0,0 0 0,0 0 0,0 0 0,0 0 0,0 0 1,-1 0-1,1 0-16,-1-1 1,0 1 0,0 0 0,1-1-1,-1 1 1,1-1 0,-1 0-1,1 0 1,-1 1 0,1-1-1,-1 0 1,1 0 0,-1 0 0,1 0-1,0-1 1,0 1 0,0 0-1,-2-3 1,-19-31-224,13 19 111,-7-14 20,-17-47-1,25 55 165,5 18 165,1-1-1,1 0 1,-1 0 0,1 0-1,0-1 1,0 1 0,0 0-1,1-9 1,0 14-234,0-1 1,0 0-1,0 0 0,1 0 0,-1 0 1,0 0-1,1 0 0,-1 0 0,1 1 1,-1-1-1,1 0 0,-1 0 0,1 1 1,0-1-1,-1 0 0,1 1 1,0-1-1,-1 0 0,1 1 0,0-1 1,0 1-1,0-1 0,-1 1 0,1 0 1,0-1-1,0 1 0,0 0 0,0 0 1,1-1-1,3-1-9,33-12-880,-1 2 0,2 1-1,0 2 1,41-5 0,-28 8-3478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48.28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1 288 9522,'0'0'11658,"130"-56"-10370,-70 20-440,11 0-295,-1-5-241,-4 5-216,-12 0-32,-16 15-64,-11 1-40,-16 15-152,-33 5-1049,-16 5-375,-5 5-4377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48.80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131 1 16795,'0'0'2921,"1"18"-2916,0-2 15,1 137 335,-14-55-176,-37 154 1,26-147-167,19-86-23,0 1-1,2 0 1,0 27 0,2-46 3,0-1 1,0 1-1,1 0 1,-1-1-1,0 1 1,0 0 0,1-1-1,-1 1 1,1-1-1,-1 1 1,1-1-1,-1 1 1,0-1-1,1 1 1,0-1-1,-1 1 1,1-1 0,-1 0-1,1 1 1,-1-1-1,1 0 1,0 1-1,-1-1 1,1 0-1,0 0 1,-1 0-1,1 1 1,0-1 0,-1 0-1,1 0 1,0 0-1,-1 0 1,1 0-1,1-1 1,29-2 325,-19 0-151,0-1 0,-1 0 0,1-1 0,-1 0 0,1-1 0,-2 0 1,18-14-1,-23 17-142,11-8 46,0-1 0,0 0 0,13-16 0,-24 24-167,-1 0-1,-1-1 0,1 1 0,-1-1 1,0 0-1,0 0 0,0 0 1,0 0-1,-1-1 0,0 1 1,0-1-1,-1 1 0,1-1 0,-1 0 1,0-6-1,-1 10-65,0 1 0,0-1 0,0 1 0,0-1 0,-1 1 0,1-1 0,-1 1 0,1 0 0,-1-1 0,1 1 0,-1 0 0,0-1 0,1 1 0,-1 0 0,0 0 0,0-1 0,0 1 0,0 0 0,0 0 0,-1 0 0,1 0 0,-2 0 0,-1-2-210,-1 0-1,-1 1 0,1 0 0,-8-2 0,4 2 532,-5 0 324,7 3-44,6 8-258,-5 193 2370,1 7-728,5 72-1083,0-280-740,0 0-1,0 0 1,0-1-1,0 1 1,0 0-1,0 0 1,0 0-1,0 0 0,0 0 1,-1 0-1,1 0 1,0-1-1,0 1 1,-1 0-1,1 0 1,-1 0-1,1-1 1,-1 1-1,1 0 1,-1 0-1,1-1 0,-2 2 1,0-2-13,1 1-1,-1-1 1,0 1-1,0-1 1,1 0 0,-1 0-1,0 0 1,0 0 0,-2 0-1,-3 0-75,-2-1-46,0 0 0,1-1 0,-1 0 0,1 0 0,0-1 0,0 0 1,0-1-1,-11-6 0,-19-7-178,-26-5 1670,64 21-1337,-1 1 0,1 0-1,0 0 1,-1 0 0,1 0-1,0 0 1,-1-1 0,1 1 0,0 0-1,-1 0 1,1 0 0,0-1-1,0 1 1,-1 0 0,1-1-1,0 1 1,0 0 0,-1 0-1,1-1 1,0 1 0,0 0-1,0-1 1,0 1 0,0-1 0,-1 1-1,1 0 1,0-1 0,0 1-1,0 0 1,0-1 0,0 1-1,0 0 1,0-1 0,0 1-1,0-1 1,0 1 0,1 0 0,-1-1-1,0 1 1,0 0 0,0-1-1,0 1 1,0 0 0,1-1-1,-1 1 1,0 0 0,0-1-1,1 1 1,-1 0 0,0 0-1,1-1 1,15-15-14,42-38 423,73-88 0,-2-24-1135,-52 50-3281,-29 36-4965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49.15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68 9161,'0'0'10344,"17"16"-9637,-17-16-707,74 65 416,-71-63-389,0 0 0,-1 0-1,1 0 1,0 0 0,0-1 0,0 1 0,0-1-1,1 0 1,-1 0 0,0 0 0,0-1-1,1 1 1,-1-1 0,1 1 0,-1-1 0,0 0-1,1 0 1,-1-1 0,0 1 0,1-1 0,-1 0-1,0 0 1,6-2 0,-8 3-21,12-6 275,0 0-1,24-16 0,-13 8 14,47-35 512,-51 34-682,0 1 0,35-18 0,-55 32-166,5-2-2,-4 3-121,-5 5-339,-62 69-1374,23-34-852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49.56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9946,'0'0'6152,"1"25"-4350,4 80-249,-4-91-1156,1 1 0,6 20 0,-3-14-96,-2-7-122,10 26 1,-9-28-161,0-7-740,-2-11 340,-1-14-200,0-38-2682,10-67 0,-2 58-2810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46.13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700 1 8937,'0'0'6158,"-15"18"-5618,-168 224 1476,88-111-1101,-171 182 0,231-277-893,-30 29-9,61-61-19,0-1 0,0 1 0,-1-1 0,0 0 0,1 0-1,-9 3 1,12-6-135,2-7-237,3-9-739,0 0-1,2 1 1,13-28-1,5-3-4117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49.89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1 144 8601,'64'-56'4764,"-49"45"-2747,-10 10-897,0 1-584,91-31 1849,-38 11-1305,-35 13-767,-13 3-209,0 1 1,0 0-1,1 0 1,-1 2-1,0-1 0,16 0 1,27 2 27,-52 0-138,-1 1 1,1-1-1,-1 0 0,0 0 1,1 0-1,-1 0 1,0 1-1,1-1 1,-1 0-1,0 0 1,1 1-1,-1-1 0,0 0 1,1 0-1,-1 1 1,0-1-1,0 0 1,1 1-1,-1-1 1,0 1-1,0-1 0,0 0 1,0 1-1,1-1 1,-1 0-1,0 1 1,0-1-1,0 1 0,0-1 1,0 1-1,0-1 1,0 0-1,0 1 1,0-1-1,0 1 1,0-1-1,0 0 0,-1 1 1,-4 20 11,-4-3 16,-2 0 0,0-1 0,-1 0 0,-1-1 0,-16 17 0,9-10-74,-105 104-1270,122-124 1281,-21 15-312,6-4 508,18-14-151,0 0 0,0 0 0,0 0 0,0 0 0,0 0 0,0 0 0,0 0 0,0 1 0,0-1 0,0 0 0,0 0 0,0 0 0,0 0 0,0 0 0,0 0 0,0 0 0,1 0-1,-1 0 1,0 0 0,0 1 0,0-1 0,0 0 0,0 0 0,0 0 0,0 0 0,0 0 0,0 0 0,0 0 0,0 0 0,0 0 0,0 0 0,1 0 0,-1 0 0,0 0 0,0 0 0,0 0 0,0 0 0,0 0 0,0 0 0,0 0 0,0 0 0,0 0 0,0 0 0,1 0 0,-1 0 0,0 0 0,0 0 0,0 0 0,0 0 0,0 0 0,0 0 0,0 0 0,0 0 0,0 0 0,1 0 0,15-4 286,-1-1 49,0 0 0,0-2 0,-1 0 0,15-9-1,-17 8-247,1 1-1,-1 1 0,1 0 0,0 1 1,22-6-1,-33 10-165,2 0 149,-5 9-997,-9 11-123,-2-1 0,0 0 0,-16 17 0,-15 17-5572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50.22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0 166 15483,'0'0'4673,"98"144"-3841,-82-88-448,1 6-192,-1-6-72,0-10-120,-10-10 0,4-20-168,-10-6-312,0-51-696,0-5-3233,-10-6-9386</inkml:trace>
  <inkml:trace contextRef="#ctx0" brushRef="#br0" timeOffset="1">125 176 17147,'0'0'732,"27"-13"-680,-7 4-47,156-81 309,-160 81-259,0 1 0,0 0 0,1 1 0,0 1 0,1 0 0,-1 1 0,28-3 0,-28 6-84,-5 0 171,1 0-1,17 1 1,-28 1-80,0 0 1,0 0-1,0 0 1,1 1-1,-1-1 0,0 1 1,0-1-1,0 1 1,0 0-1,0 0 1,0 0-1,0 0 1,0 0-1,0 0 0,0 0 1,0 1-1,-1-1 1,1 1-1,2 2 1,-1 2 71,0 0-1,0 0 1,-1 0 0,0 0 0,0 0 0,0 0 0,-1 1-1,1 9 1,1 57 450,-3-58-466,-1 21 20,-1 0-1,-2 0 1,-1 0 0,-2-1-1,-13 40 1,19-73-139,1 0-1,-1-1 1,0 1 0,1 0 0,-1-1 0,0 1 0,0-1 0,0 1 0,0-1 0,0 1-1,0-1 1,-1 0 0,1 1 0,0-1 0,-1 0 0,1 0 0,-1 0 0,1 0 0,-1 0-1,0-1 1,1 1 0,-1 0 0,0-1 0,1 1 0,-4 0 0,3-1-56,-1 0 0,1 0 0,-1-1 0,0 1 0,1-1 1,-1 1-1,1-1 0,-1 0 0,1 0 0,0 0 0,-1 0 0,1 0 1,0 0-1,0-1 0,-1 1 0,1-1 0,1 0 0,-5-3 0,-53-66-2292,40 45-16,-20-25-7037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50.56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1 186 16075,'0'0'4345,"119"-47"-4129,-70 27 112,-11-1-144,0 1-104,-16-1-80,0 6-24,-17-1-256,-5 6-224,-16 0-1337,-6 5-2607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50.94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136 0 13482,'0'0'6202,"11"113"-5754,-6-77-232,-5-11-120,0 1-72,0-5-24,-10 4-320,-12-9-1601,6-1-5616</inkml:trace>
  <inkml:trace contextRef="#ctx0" brushRef="#br0" timeOffset="1">0 323 17003,'0'0'3553,"120"-15"-2897,-77-16-288,6-10-200,-11-10-168,-5 10-1416,-22 5-3785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51.57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278 1 15347,'0'0'5580,"-6"24"-5184,0 6-276,-32 122 326,24-104-367,-2-1-1,-29 58 0,21-57-686,-2-1-1,-48 66 1,46-73-1788,37-54 2458,1 1 0,19-18 0,-26 28 68,1-1-1,0 1 0,0 0 0,0 0 0,0 0 0,0 0 0,1 1 0,-1-1 0,1 1 0,0 1 0,0-1 0,-1 1 0,1-1 1,0 1-1,6 0 0,-10 1-123,0 0 1,0 0 0,0 1 0,0-1 0,0 0 0,1 0-1,-1 1 1,0-1 0,0 1 0,0-1 0,0 1 0,0-1-1,0 1 1,0 0 0,-1-1 0,1 1 0,0 0-1,0 0 1,0 0 0,-1-1 0,2 3 0,0 1 46,0 0 0,0 0 0,0 0-1,1 6 1,9 40 410,10 95-1,-19-121-384,4 173 39,-7-151-453,-10-198-3295,3 80 1168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51.95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0 206 14075,'0'0'4384,"22"-16"-4032,71-54-130,-24 16-97,2 0-106,-69 52-45,0 1 0,0 0 0,0 0-1,0 0 1,0 0 0,0 0 0,1 0-1,-1 0 1,0 1 0,1-1 0,-1 1-1,1 0 1,-1 0 0,0-1 0,5 2-1,-6-1 34,0 0 0,0 1 0,0-1 0,0 0 0,0 1 0,1-1 0,-1 1 0,0 0 0,0-1-1,0 1 1,0 0 0,-1 0 0,1-1 0,0 1 0,0 0 0,0 0 0,-1 0 0,1 0 0,0 2-1,0-2 20,2 3-23,-1-1 0,-1 1 0,1 0 0,0-1-1,-1 1 1,0 0 0,0 0 0,0 0 0,0 5-1,1 41 257,-2-34-102,5 200 463,1 8-208,-6 424 915,0-644-1320,-2 16 17,2-20-22,0 1 1,0-1-1,0 1 0,0-1 0,0 0 1,0 1-1,0-1 0,0 1 0,0-1 0,-1 0 1,1 1-1,0-1 0,0 0 0,-1 1 0,1-1 1,0 0-1,0 0 0,-1 1 0,1-1 1,0 0-1,-1 0 0,1 1 0,0-1 0,-1 0 1,1 0-1,0 0 0,-1 0 0,1 1 1,-1-1-1,1 0 0,0 0 0,-1 0 0,1 0 1,-1 0-1,1 0 0,0 0 0,-1 0 1,1 0-1,-1 0 0,0-1-13,0 1 1,0 0-1,0-1 1,0 1-1,0-1 1,0 0-1,0 1 1,0-1-1,1 0 1,-1 1-1,0-1 1,0 0-1,1 0 1,-1 0-1,0 0 0,1 1 1,-1-1-1,1 0 1,-1-2-1,-14-28-1067,-10-34-1,12 29-634,-14-36-4680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52.44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5193,'0'0'14491,"60"5"-14099,-50-5-160,-4 5-8,-1 0-8,6 0-88,0 0 0,-6 5-80,-5 1-48,0 4-1760,-5-5-3930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52.77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26 16411,'0'0'4561,"114"-20"-4561,-97 15-280,-12 5-968,-5 10-1241,-11 16-1488,-16 4-1624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53.10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0 268 7297,'0'0'13782,"27"-8"-13685,-3 1-71,0 1-9,-1-1 0,0-1 0,-1-1-1,0-1 1,27-17 0,80-58 48,-2 3-420,-122 79 303,-2 1 7,0 0-1,0 0 1,0 1 0,0-1 0,0 1 0,0-1 0,0 1 0,1 0-1,3 0 1,-6 8-120,-2-1 169,1 1 0,-1 0 0,-1-1-1,1 0 1,-1 1 0,-1-1 0,1 0 0,-1 0 0,-4 7 0,-37 55 47,23-39-41,-52 72 562,-113 121 0,111-131-327,149-178-5608,-31 32-1113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53.49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0 144 16275,'0'0'3121,"147"-62"-2929,-104 47 256,6-6 200,-5 6-272,-6 5-136,-11-1-136,-5 6-104,-12 0-8,-4 5-136,-22 5-792,-28 11-1201,6-6-2440,0 0-5521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47.45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287 261 13394,'0'0'6346,"0"2"-6326,-9 248-267,8-245 249,-31 241 152,23-195 77,-3-1 0,-33 89 1,43-133-207,-1-1 1,1 1-1,-1-1 1,-1 0-1,1 0 1,-1 0-1,-7 7 1,9-10-19,-1 1-1,1-1 1,-1-1 0,0 1-1,1 0 1,-1-1 0,0 1-1,0-1 1,0 0-1,-1 0 1,1 0 0,0 0-1,0 0 1,0-1 0,-6 1-1,-1-1-77,8 0 44,0 0-1,0 1 1,0-1-1,-1 0 1,1 0-1,0-1 0,0 1 1,0 0-1,0-1 1,0 1-1,0-1 1,0 1-1,0-1 0,0 0 1,0 0-1,0 0 1,0 0-1,0 0 1,1-1-1,-1 1 1,0-1-1,1 1 0,-1-1 1,-1-3-1,-2-1-31,1-1 0,1 1-1,-1-1 1,1 0 0,0 0-1,1-1 1,0 1 0,-3-14-1,3 6 13,1 1 1,0-1-1,3-23 0,-2 33 45,1 0 1,0 0-1,1 0 0,-1 0 0,1 0 1,0 1-1,0-1 0,0 0 1,0 1-1,5-6 0,3-3 22,22-21 0,-22 24-6,111-112 31,199-206-9,-233 239-282,42-48-3169,-89 93 1630,-38 43 1898,-1-1 1,0 0-1,1 0 0,-1 1 1,0-1-1,0 0 0,-1 0 1,1 0-1,0 0 0,-1 0 1,1 0-1,-1-1 0,1 1 0,-1 0 1,0 0-1,0 0 0,0 0 1,0-1-1,-1-3 0,0-10-589,1 15 704,0 1-130,-1 0 0,1 0 0,-1 0-1,1 1 1,-1-1 0,1 0-1,-1 0 1,1 0 0,-1 1 0,1-1-1,-1 0 1,1 0 0,0 1 0,-1-1-1,1 0 1,-1 1 0,1-1 0,0 1-1,-1 0 1,-6 12-41,-2 7-3,-14 66-200,-29 118 1330,44-160-502,1 1-1,-1 75 1,8-117-666,0-1-1,0 1 0,0 0 0,0-1 0,1 1 1,-1-1-1,1 1 0,0-1 0,0 1 0,1 3 1,-1-5-9,0 1 0,0-1 1,1 0-1,-1 0 1,0 0-1,0 0 1,1 0-1,-1 0 0,0 0 1,1-1-1,-1 1 1,1 0-1,-1-1 1,1 1-1,-1-1 1,1 1-1,0-1 0,-1 0 1,3 0-1,-3 1 1,3-1 0,0 1 0,0-1 0,0 0 1,-1 0-1,1 0 0,0 0 1,0-1-1,0 0 0,-1 1 1,7-3-1,3-5-275,-1 0 0,-1-1-1,12-10 1,-20 16 57,22-20-2304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53.82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147 1 13314,'0'0'6326,"2"25"-6375,12 167 57,-7 191 1725,-8-248-1250,2-94-344,0-25-73,-1-1 0,0 0 0,-1 0 0,-6 27 0,7-41-64,0 0 0,0 0 0,0 0 0,-1 0 0,1 0 0,0-1-1,-1 1 1,1 0 0,0 0 0,-1 0 0,1 0 0,-1-1 0,0 1 0,1 0 0,-1-1 0,0 1 0,1 0 0,-1-1 0,0 1-1,1-1 1,-1 1 0,0-1 0,0 1 0,0-1 0,0 1 0,0-1 0,1 0 0,-1 0 0,0 1 0,0-1 0,0 0 0,0 0-1,0 0 1,0 0 0,0 0 0,0 0 0,0 0 0,0-1 0,0 1 0,0 0 0,1 0 0,-1-1 0,0 1 0,0 0 0,0-1-1,0 1 1,-1-2 0,-2 0-60,-1-1 0,1 0 1,0 0-1,0-1 0,0 1 0,-5-8 0,-9-10-197,2-2 0,1 0 0,-22-45 0,35 66 347,1-1 0,0 0 0,0 0 0,0 0 1,1 0-1,-1 1 0,1-1 0,0 0 0,0 0 1,0 0-1,0 0 0,0 0 0,0 0 0,1 0 1,1-5-1,-1 5-56,1 0 0,0-1 0,0 1 0,0 0 0,0 0 0,0 0-1,1 0 1,-1 1 0,1-1 0,0 1 0,3-3 0,23-17-117,-7 6-271,0-1 1,-2 0-1,0-2 0,-1 0 0,20-26 0,-21 15-3982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54.28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23 1 13394,'0'0'8927,"5"21"-8381,-3-14-503,5 21 75,-1 1 1,-1 1-1,2 56 0,-6-46-292,-2 0-1,-2 0 1,-16 77-1,7-79-139,7-25 146,1 0 1,1 0 0,0 0 0,1 0 0,-1 17 0,3-29 159,0-1 0,0 1 0,0 0 0,1 0 1,-1-1-1,0 1 0,1 0 0,-1-1 0,0 1 0,1 0 0,-1-1 0,1 1 0,-1 0 1,1-1-1,-1 1 0,1-1 0,-1 1 0,1-1 0,0 1 0,-1-1 0,1 0 0,0 1 1,-1-1-1,1 0 0,0 1 0,0-1 0,-1 0 0,1 0 0,0 0 0,0 0 0,-1 1 1,1-1-1,0 0 0,0 0 0,-1-1 0,1 1 0,1 0 0,4 0 35,0-1 1,0 0-1,11-3 0,8-4 328,-1-2 0,0-1 0,39-25-1,-5 4 106,177-76 126,-208 99-791,-20 8-44,-6 1 239,-1 0-1,0 0 0,0 0 1,0 0-1,0 0 0,0 0 1,0 0-1,1 0 0,-1 0 1,0 1-1,0-1 0,0 0 1,0 0-1,0 0 0,0 0 1,0 0-1,0 0 0,0 0 1,0 1-1,0-1 0,0 0 1,1 0-1,-1 0 0,0 0 1,0 0-1,0 0 0,0 1 1,0-1-1,0 0 0,0 0 1,0 0-1,0 0 0,0 0 1,-1 1-1,1-1 0,0 0 1,-1 3-148,0 1 1,0-1-1,-1 0 1,0 0-1,1 0 1,-1 0 0,0 0-1,-5 5 1,-24 25-1535,30-31 1561,-46 43-4276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54.94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0 109 18171,'0'0'1697,"5"28"-1557,-4-19-147,9 54 106,2 79 1,-11-129-85,2 305 223,-5-286-215,-1 0-1,-13 52 0,12-69-68,3-14-9,1-8-124,0-30-734,-1-21-453,9-70 0,-8 128 1359,35-206-7274,-6 105 5879,-19 75 3275,24-44 0,-13 35-585,3 1-1,0 1 0,40-40 0,-56 64-1194,-5 6-75,0 0 1,0 0 0,0 0 0,0 0 0,0 0-1,1 0 1,6-3 0,-9 6 15,0 0 0,0-1 0,0 1 0,1 0 0,-1 0 0,0 0 1,0 0-1,1 0 0,-1 0 0,0 0 0,0 0 0,1 0 0,-1 0 0,0 1 0,0-1 0,0 1 0,1-1 0,-1 1 0,0-1 1,2 2-1,-2-1-8,1 0 0,-1 0 0,1-1 1,-1 1-1,1-1 0,0 1 0,-1-1 1,4 1-1,-3 3 148,0 0 1,-1 1-1,0-1 0,1 1 0,-2-1 1,1 1-1,0 6 0,4 41 121,-21 469 1622,16-519-1916,-3 29 45,-12 58-1,15-88-42,-1 1 0,1-1-1,-1 0 1,1 0 0,-1 1 0,0-1-1,0 0 1,1 0 0,-1 0-1,-2 2 1,3-3-14,-1 0 0,1 1 0,-1-1-1,1 0 1,-1 0 0,1 1 0,-1-1 0,1 0-1,-1 0 1,1 0 0,-1 0 0,1 0 0,-1 0 0,0 0-1,1 0 1,-1 0 0,1 0 0,-1 0 0,1 0 0,-1 0-1,1 0 1,-1-1 0,1 1 0,-1 0 0,1 0-1,-1-1 1,1 1 0,-1 0 0,1-1 0,-1 1 0,1 0-1,0-1 1,-1 1 0,1-1 0,-1 1 0,1-1 0,0 1-1,0 0 1,-1-2 0,-11-16-1932,1-1 0,-18-40 0,2-6-8303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55.28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38 216 17283,'0'0'3150,"2"23"-2782,1 3-381,0 4 73,-1 0 1,-3 56-1,-5-44-131,-2-1-1,-20 62 1,24-95-236,6-16-893,4-5 1097,2 1 0,-1 0 1,2 0-1,13-15 0,47-44 447,-56 58-258,145-123 570,-62 56-584,-50 41-22,124-104 9,-169 141-52,6-3 80,-1 1 0,0-2 0,0 1 1,6-9-1,-10 12 650,-7 4-407,-10 6-864,0-1-1,0-1 1,-1 0 0,-25 5 0,6-5-3335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55.64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18 0 17307,'0'0'2065,"0"21"-1417,-10 147-433,7-144-188,0 1 1,2 0-1,0 0 1,5 29-1,-4-50-2,1-1 0,0 1 0,0 0 0,0-1-1,0 1 1,1-1 0,-1 1 0,1-1 0,0 0 0,0 0 0,0 1 0,1-2 0,-1 1 0,1 0-1,-1 0 1,1-1 0,0 1 0,0-1 0,0 0 0,0 0 0,1 0 0,-1 0 0,0-1-1,1 1 1,5 0 0,6 2 252,-1-1-1,1-1 0,0-1 0,29 0 0,-40-1-240,2 0 16,0-1 0,0 1 0,12-3 0,-21 4-184,0 0 1,0 1-1,1-1 1,-1 1-1,0 0 0,1 0 1,-1 0-1,1 0 1,0 0-1,-3 4 1,-7 6-841,-24 18-3274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55.99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1 169 15667,'0'0'4969,"158"-46"-4505,-104 15-104,-5 1-32,-11 4-136,-11 5-104,-11 11-88,-10 5-176,-44 5-1664,0 0-2193,-11 0-5265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56.326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17555,'0'0'2849,"3"28"-2821,12 91 84,-11-69 19,-4 61 0,-1-55-76,-4 86-16,-1 5 24,7-145-20,-1 1 0,1-1 0,-1 0 1,1 1-1,0-1 0,0 0 0,0 1 0,0-1 1,0 0-1,0 0 0,1 0 0,-1 0 0,1 0 1,0 0-1,-1 0 0,1-1 0,0 1 1,0 0-1,0-1 0,0 0 0,3 2 0,0 0-14,1 0 0,-1-1-1,1 1 1,-1-1-1,1 0 1,0-1-1,0 1 1,6 0 0,44 0 136,71-5-1,-19-1 20,-104 4-181,1 0 0,-1 0-1,1 1 1,-1-1 0,0 1 0,1 0 0,-1 0 0,7 3-1,-9-3 17,0 0 0,-1 1 0,1-1 0,0 0 0,-1 1 0,1-1-1,-1 1 1,0-1 0,1 1 0,-1 0 0,0 0 0,0-1 0,0 1-1,0 0 1,-1 0 0,1 0 0,0 0 0,-1 0 0,1 0 0,-1 4-1,2 1 96,-2 0 0,1-1 0,-1 1 0,0 0 0,0-1 0,-2 10 0,1-13-106,1-1-1,-1 1 1,0 0 0,0-1-1,-1 1 1,1 0 0,-1-1-1,1 1 1,-1-1 0,0 0 0,1 0-1,-1 1 1,-1-1 0,1-1-1,0 1 1,0 0 0,-1 0-1,-3 1 1,-15 8-261,-1-2 0,0 0 0,-1-2 0,-26 6 0,23-9-1049,-31 1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0:58.59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76 104 17723,'0'0'3456,"6"5"-2304,-6-5-1252,0 0 89,0 1 0,0-1 0,1 0 0,-1 1 1,0-1-1,0 0 0,0 1 0,0-1 0,0 1 1,0-1-1,0 0 0,0 1 0,0-1 1,0 0-1,0 1 0,0-1 0,0 0 0,0 1 1,0-1-1,-1 1 0,1-1 0,0 0 0,0 1 1,0-1-1,0 0 0,-1 0 0,1 1 1,0-1-1,0 0 0,-1 1 0,-10 11 89,7-9-96,-6 9 20,-20 15-1,6-6-177,23-19 114,1 4 66,1 0 0,-1 0 0,1 0 0,0 0-1,1 0 1,-1 0 0,1 0 0,0-1 0,1 1-1,-1-1 1,1 1 0,4 5 0,-4-8-8,-1 1 1,1-1-1,0 0 1,0-1-1,0 1 0,0 0 1,0-1-1,0 0 1,1 1-1,0-1 0,-1-1 1,1 1-1,0 0 1,0-1-1,-1 0 0,1 0 1,0 0-1,5 0 1,-1 0 7,0-1 1,-1 0 0,1 0-1,-1-1 1,1 0 0,-1 0-1,1-1 1,-1 0 0,1 0-1,-1-1 1,0 0 0,0 0-1,-1 0 1,1-1 0,11-9-1,2-3 29,0-1 0,-1-1 0,-1-1 0,24-31-1,-39 46-17,0-1-1,-1 0 1,1 1-1,-1-1 1,0 0-1,0 0 0,0 0 1,-1 0-1,0 0 1,1-8-1,-2 10 3,0 0 0,0 0-1,0 0 1,0 0 0,-1 0 0,1 0-1,-1 0 1,0 1 0,0-1 0,0 0-1,0 0 1,0 1 0,-1-1 0,1 1-1,-1-1 1,0 1 0,0-1 0,0 1-1,0 0 1,-2-2 0,-2 0-24,1 0 0,-1 0 1,0 0-1,0 1 0,0 0 0,-1 0 1,1 0-1,-11-2 0,5 2-52,0 1-1,-1 1 1,-23-1-1,28 2-19,-1 1-1,1-1 1,-1 2-1,1-1 1,0 1 0,0 0-1,0 1 1,-11 5-1,5-1-1025,1 0-1,1 2 1,-21 17-1,-12 14-8221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4:33.682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0 183 8161,'0'0'8675,"1"5"-4548,6-5-4204,-1-1 0,0 0 0,0 0 1,0 0-1,0-1 0,0 0 0,10-5 1,38-23 117,-44 24-38,-6 3 5,178-99 130,-167 93-137,-13 7 3,0 1 0,0-1-1,0 1 1,1 0 0,-1 0 0,0 0 0,0 0 0,4-1 0,-5 2 330,-3 0-246,-13 0-726,6 1-409,0-1 0,-1-1 0,-8-1 0,-5-6-4682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4:34.059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81 1 6737,'0'0'7639,"4"2"-7067,1 1-451,0-1 0,-1 1 0,0 0 0,7 7 1,-10-8-41,1-1 1,-1 1 0,1 0-1,-1 0 1,0 0 0,0 0-1,0 0 1,0 0 0,0 0-1,0 0 1,-1 0 0,1 1-1,-1-1 1,1 0 0,-1 5-1,0-7 255,0 6-233,0 8-104,1 25-17,-2 0 0,-1 0 1,-14 64-1,-41 93 127,8-44-29,46-143-69,2 5-51,0-15-758,2-4-36,-1-17-1994,0-8-2154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48.29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50 1 11722,'0'0'7209,"1"-1"-7110,0 1 1,0 0 0,0 0 0,0 0 0,0 0 0,0 0 0,0 0 0,0 0 0,0 1 0,0-1 0,0 0-1,1 1 1,-1 1-84,-1 0-1,1 0 1,-1-1 0,0 1-1,1 0 1,-1 0-1,0 0 1,0 0-1,-1 3 1,0 5 91,0 24 93,-2 0 1,-2 0-1,-11 44 0,4-31-176,5-19-19,0 0 1,2 0 0,-3 50 0,8-78-6,0 1-1,0-1 1,0 1 0,0-1-1,0 1 1,0-1 0,0 1-1,0-1 1,0 1-1,0-1 1,0 0 0,1 1-1,-1-1 1,0 1 0,0-1-1,0 0 1,1 1 0,-1-1-1,0 1 1,0-1 0,1 0-1,-1 1 1,0-1 0,1 1-1,5-2 3,-5 1-3,2 0 1,0 0 0,0 0 1,0-1-1,0 1 0,0-1 0,0 0 1,0 0-1,0 0 0,0 0 0,0 0 0,0-1 1,-1 1-1,1-1 0,2-2 0,2-2 1,0-1 0,-1 0-1,9-11 1,-2 1-7,82-115-1661,-10-8-5584,-53 82 1670,-20 27 14465,-19 38-6937,-10 15-1900,8-10 92,1 0 0,1 0 0,0 1 1,0 0-1,1 0 0,1 1 0,1-1 0,0 1 0,0 0 1,1 1-1,1-1 0,0 21 0,0-4 342,1-14-176,1 0 1,3 23-1,-3-36-213,1 0 0,-1 0 1,1 0-1,0 0 0,1 0 1,-1-1-1,1 1 0,0 0 0,-1-1 1,2 0-1,-1 1 0,0-1 0,1 0 1,-1 0-1,5 4 0,-4-5-68,1 0 1,0 0-1,-1 0 0,1-1 0,0 1 0,0-1 0,0 0 0,0 0 0,0 0 0,0 0 0,1-1 1,-1 0-1,0 0 0,0 0 0,0 0 0,0-1 0,0 1 0,0-1 0,0 0 0,0 0 0,0-1 0,0 1 1,0-1-1,0 0 0,-1 0 0,5-3 0,8-10-666,-1-1 0,0-1 0,-2 0 0,17-26 0,6-18-7806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4:34.39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10746,'0'0'7929,"123"65"-7264,-107-44-273,-5-1-200,0-10-88,-6 0-104,-5 0-320,-11 1-648,-10 4-1185,-6-10-3704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4:34.72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13234,'0'0'6754,"65"132"-6770,-54-112-176,-6-5-1561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4:35.05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36 14403,'0'0'4570,"23"-4"-4359,70-14-96,-71 13-95,-14 3-2,0 0 0,1 0 0,-1 1 0,0 0 0,11 1 0,-16 0-19,-2-1-4,-1 1 1,0 0 0,1 0 0,-1 0 0,0 0 0,0 0-1,1 0 1,-1 0 0,0 0 0,1 0 0,-1 0 0,0 0 0,0 0-1,1 1 1,-1-1 0,0 0 0,1 0 0,-1 0 0,0 0-1,0 0 1,1 0 0,-1 1 0,0-1 0,0 0 0,0 0 0,1 0-1,-1 1 1,0-1 0,0 0 0,0 0 0,0 1 0,1-1 0,-1 0-1,0 0 1,0 1 0,0-1 0,0 0 0,0 0 0,0 1-1,0-1 1,0 0 0,0 1 0,0-1 0,0 0 0,0 0 0,0 1-1,0-1 1,0 0 0,0 1 0,0-1 0,0 0 0,0 0-1,-1 1 1,2 21 9,-6 102 54,5-121-70,-1-1-1,1 0 0,0 1 1,0-1-1,0 0 0,0 1 1,1-1-1,-1 0 1,0 1-1,1-1 0,0 0 1,-1 0-1,1 1 0,0-1 1,0 0-1,1 0 0,-1 0 1,0 0-1,3 3 0,1-1-16,0 0 0,0-1 0,0 1 0,0-1-1,11 5 1,3 2 80,-17-9-47,0 0-1,-1 0 1,0 0 0,1 1 0,-1-1 0,1 0 0,-1 1 0,0-1 0,0 1 0,0 0 0,0-1 0,0 1-1,0 0 1,-1-1 0,1 1 0,0 0 0,-1 0 0,1 2 0,0 3 20,0 0 1,-1 0 0,0 10-1,0-6 10,0-5-17,-1 0 0,0 0 0,1 0-1,-2-1 1,1 1 0,-1 0-1,0-1 1,0 1 0,-5 8 0,0-2-34,-1 0 0,0-1 0,-10 10 0,12-15-141,1 0 1,-1-1-1,0 1 1,0-1-1,-1-1 1,-13 8-1,14-9-451,0 0-1,-1-1 1,1 0-1,-1 0 1,-7 1-1,-18-1-5566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4:35.41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12258,'0'0'2468,"5"24"-2215,14 77-26,-7-23 884,-2 0 1,-2 129-1,-8 3 28,0-205-1141,1 12 28,-1-17-34,0 1-1,0-1 1,0 1 0,1-1-1,-1 1 1,0-1 0,1 1-1,-1-1 1,0 0 0,0 1-1,1-1 1,-1 1 0,1-1-1,-1 0 1,0 1 0,1-1-1,-1 0 1,1 1 0,-1-1-1,1 0 1,-1 0 0,1 1-1,-1-1 1,2 0 0,-2 0-11,0 0 0,1 0 1,-1 0-1,1 0 0,-1 0 1,1 0-1,-1 0 1,0 0-1,1 0 0,-1 0 1,1 0-1,-1 0 0,0 0 1,1 0-1,-1-1 1,1 1-1,-1 0 0,0 0 1,1 0-1,-1-1 0,0 1 1,1 0-1,-1-1 0,0 1 1,0 0-1,1-1 1,-1 1-1,0 0 0,0-1 1,0 1-1,1 0 0,-1-1 1,0 1-1,0-1 0,0 1 1,12-29-1033,11-43 0,-22 69 921,16-62-3772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4:35.76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2 6785,'0'0'6449,"4"0"-5858,-2-1-680,-1 1 185,0 0 0,0 0 0,0 0 0,0-1-1,0 1 1,0 0 0,0 0 0,0 0 0,0 0-1,-1 1 1,1-1 0,0 0 0,0 0 0,0 0-1,0 1 1,0-1 0,0 0 0,0 1-1,-1-1 1,1 1 0,0-1 0,0 1 0,-1 0-1,1-1 1,0 1 0,-1 0 0,1-1 0,0 1-1,-1 0 1,1 0 0,-1-1 0,1 2 0,5 13 429,2 10-21,-3 6-274,8 71 109,-9-55-58,2 46 474,-6 57-307,0-148-520,1-4 10,-1-1 0,0 1 0,1-1 0,-1 1 0,0-1 0,-1-3 0,0-11-225,2-118-3811,3 65-61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4:36.10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41 10418,'8'-8'1501,"-4"4"-1160,0 0 1,1 0-1,-1 1 1,7-5-1,-8 7-80,0-1-1,1 1 1,-1 0-1,0 0 1,0 0-1,1 0 1,-1 0-1,0 1 1,1 0-1,-1 0 1,6 0-1,-7 0-215,-1 0 0,1 0-1,0 0 1,-1 0 0,1 0 0,0 1-1,-1-1 1,1 1 0,-1-1-1,1 1 1,0 0 0,-1-1 0,0 1-1,3 1 1,-2 0-18,0 1 0,0-1 0,0 0-1,0 1 1,-1 0 0,1-1 0,1 4 0,5 6 40,-7-10-60,0-1 0,0 0 1,0 1-1,0-1 1,0 1-1,0-1 0,-1 1 1,1-1-1,-1 1 0,1 1 1,6 21 19,0 9 19,5 326 1555,-12-357-1593,0-1 1,0 1-1,0 0 0,0-1 1,0 1-1,0-1 1,0 1-1,-1-1 0,1 1 1,-1-1-1,1 1 0,-1-1 1,0 1-1,1-1 1,-1 0-1,0 1 0,0-1 1,0 0-1,0 0 0,0 0 1,0 0-1,0 1 1,0-2-1,-1 1 0,1 0 1,0 0-1,-1 0 0,1 0 1,-1-1-1,1 1 0,-1-1 1,1 1-1,-1-1 1,1 0-1,-2 1 0,2-1-8,0-1-1,0 1 1,-1 0-1,1-1 0,0 1 1,0 0-1,0-1 1,0 0-1,0 1 0,0-1 1,1 1-1,-1-1 1,0 0-1,0 0 1,0 0-1,1 1 0,-1-1 1,0 0-1,1 0 1,-1 0-1,1 0 0,-1 0 1,0-2-1,-9-28 1,10 28 0,-4-22-11,1 0 0,1-1 1,2 1-1,3-40 0,-2 58-1,0-1 0,1 1 0,0 0 0,0 0-1,0 0 1,5-8 0,22-37-374,-17 32-13,20-32-3536,1 6-8713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4:36.70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5 1 14931,'0'0'6164,"0"8"-5928,-4 129 85,3-96-393,5-40-97,6-1 168,0 0 1,-1-1-1,1 0 1,0-1 0,0 0-1,-1-1 1,1 0-1,-1 0 1,17-9 0,14-17 103,-33 22-92,1 1 0,-1 1 0,1-1-1,1 1 1,9-4 0,-18 8-14,1 1 0,-1 0-1,0 0 1,1 0 0,-1 0 0,1-1 0,-1 1 0,1 0 0,-1 0 0,0 0 0,1 0 0,-1 0 0,1 0-1,-1 0 1,1 0 0,-1 0 0,0 0 0,1 1 0,-1-1 0,1 0 0,0 0 0,-1 1-19,0-1-1,0 1 1,0-1 0,1 1 0,-1-1-1,0 1 1,0-1 0,0 1 0,0-1 0,0 1-1,0-1 1,0 1 0,0-1 0,0 1-1,0-1 1,0 1 0,-1-1 0,1 1-1,0-1 1,0 0 0,0 1 0,-1-1 0,1 1-1,-15 28-1886,-10 10-1880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4:37.03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15331,'0'0'2676,"3"24"-3524,1-2 890,2 16 29,-2 0 1,0 43-1,-4 186 1108,0-267-1194,0 1 1,0-1 0,0 0-1,0 0 1,0 1 0,0-1-1,0 0 1,0 0 0,0 1-1,0-1 1,0 0 0,0 0 0,0 0-1,0 1 1,0-1 0,0 0-1,1 0 1,-1 1 0,0-1-1,0 0 1,0 0 0,0 0-1,0 0 1,1 1 0,-1-1-1,0 0 1,0 0 0,0 0-1,0 0 1,1 0 0,-1 1-1,0-1 1,0 0 0,1 0 0,-1 0-1,0 0 1,0 0 0,0 0-1,1 0 1,-1 0 0,0 0-1,0 0 1,1 0 0,-1 0-1,0 0 1,0 0 0,1 0-1,-1 0 1,0 0 0,0 0-1,0 0 1,1 0 0,-1-1 0,0 1-1,0 0 1,0 0 0,1 0-1,-1 0 1,0 0 0,0 0-1,0-1 1,0 1 0,1 0-1,-1-1 1,1-1-203,1 0 1,-1-1-1,0 1 0,0-1 0,0 1 1,0-1-1,0 0 0,-1 1 0,1-1 1,-1 0-1,0-3 0,2-3-702,3-26-3462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4:37.40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5 7057,'0'0'8235,"10"0"-7861,82-5 971,-81 15-1049,-8-6-281,-1-1-1,1 0 1,-1 1 0,0-1-1,0 1 1,0 0-1,0-1 1,-1 1 0,3 8-1,5 37 155,0 44 490,-6 142 1,-4-137-506,1-98-154,0 0 1,0 1 0,0-1-1,0 0 1,0 0-1,0 0 1,0 0 0,0 0-1,0 1 1,0-1-1,0 0 1,0 0 0,0 0-1,0 0 1,0 0-1,-1 0 1,1 1 0,0-1-1,0 0 1,0 0-1,0 0 1,0 0 0,0 0-1,0 0 1,-1 0 0,1 0-1,0 0 1,0 0-1,0 0 1,0 0 0,0 1-1,0-1 1,-1 0-1,1 0 1,0 0 0,0 0-1,0 0 1,0 0-1,0 0 1,0 0 0,-1 0-1,1 0 1,0 0-1,0-1 1,0 1 0,0 0-1,0 0 1,-1 0 0,1 0-1,0 0 1,0 0-1,0 0 1,0 0 0,0 0-1,0 0 1,0 0-1,0-1 1,-1 1 0,1 0-1,0 0 1,0 0-1,0 0 1,0 0 0,0 0-1,0 0 1,0-1 0,0 1-1,0 0 0,-3-4-280,-1 0 0,1-1 0,1 1 0,-1-1 0,1 1 0,0-1 0,0 0 0,-1-6 0,2 9 75,-11-38-3500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4:37.76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1 391 14739,'0'0'2997,"2"12"-3245,1 8 254,7 59 64,-9 0-66,-1-78-18,0-1-1,0 0 0,0 0 1,0 0-1,0 1 1,0-1-1,0 0 0,0 0 1,0 1-1,0-1 0,0 0 1,0 0-1,0 0 0,0 1 1,0-1-1,0 0 1,0 0-1,0 0 0,0 0 1,0 1-1,1-1 0,-1 0 1,0 0-1,0 0 0,0 1 1,0-1-1,0 0 1,0 0-1,1 0 0,-1 0 1,0 0-1,0 0 0,0 1 1,1-1-1,-1 0 0,0 0 1,0 0-1,0 0 1,1 0-1,-1 0 0,0 0 1,0 0-1,0 0 0,1 0 1,-1 0-1,0 0 1,0 0-1,0 0 0,1 0 1,-1 0-1,12-9-964,54-73 338,7-9 667,75-62 158,-94 100 216,9-2 187,-13 12-290,-50 43 462,0-1-487,0-6-525,-1 1 0,0-1 0,0 0 0,-1 1 0,0 0 0,0-1 0,0 1 0,-4-6 0,3 6-197,-9-25-2188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49.91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29 11 1488,'0'0'14818,"-19"-1"-13749,9-5 322,18 7 1431,10 0-2531,67-4 1060,-38 1-1511,50 3 1,-73 3-1604,-8 1-2286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4:38.11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81 1 9009,'0'0'4070,"-6"19"-3183,-15 65-521,19-73-295,0 0-1,0 0 0,1 0 1,1 0-1,1 13 0,0 2 240,-1-23-261,0 0 1,0 0-1,0 0 0,1 0 0,-1 0 0,1 0 0,0 0 1,0 0-1,3 5 0,-4-6-19,1-1-1,0 1 1,0-1 0,1 0 0,-1 1-1,0-1 1,0 0 0,1 0 0,-1 0-1,1 0 1,-1 0 0,1 0 0,-1-1-1,1 1 1,-1 0 0,1-1 0,0 1-1,-1-1 1,3 1 0,7 0 182,0-1 1,13 0-1,-6 0-37,-17 0-166,0 0 1,1-1-1,-1 1 0,0 0 1,1 0-1,-1-1 0,0 1 1,1 0-1,-1-1 0,2 0 1,-2 0-10,-1 1-1,0 0 1,0 0-1,0 0 1,0 0-1,0 0 1,0 0-1,0 0 0,0-1 1,0 1-1,0 0 1,1 0-1,-1 0 1,0 0-1,0 0 1,0 0-1,0 0 1,0 0-1,0 0 1,0 0-1,0 0 1,1 0-1,-1 0 1,0 0-1,0 0 1,0 0-1,0 0 1,0 0-1,0 0 0,1 0 1,-1 0-1,0 0 1,0 0-1,0 0 1,0 0-1,0 0 1,0 0-1,0 0 1,0 0-1,1 0 1,-1 0-1,0 0 1,0 0-1,0 1 1,0-1-1,0 0 1,0 0-1,0 0 1,0 0-1,0 0 0,0 0 1,0 0-1,0 0 1,1 1-1,-1-1 1,0 0-1,0 0 1,0 0-1,0 0 1,0 0-1,0 0 1,0 0-1,0 1 1,0-1-1,0 0 1,-3 6-222,-12 17-1718,-10 6-2992</inkml:trace>
  <inkml:trace contextRef="#ctx0" brushRef="#br0" timeOffset="1">0 599 15107,'0'0'2880,"108"-51"-2656,-76 26 176,-5-5-31,-6 9-249,-10 11-120,-11 20-3057,-22 11-2392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4:38.473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0 103 14539,'0'-103'1843,"17"195"-1639,-12-71-133,-4-17-22,1 1 1,-2-1-1,1 1 1,0 8-1,-1 118 1411,7-131-1533,57 5 1442,51-4-1378,-134 4-2735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4:39.07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0 15539,'0'0'6489,"48"0"-6313,-42 0-96,-1 0-80,0 6-8,-5 9-360,0 30-832,-21 1-576,-6 0-10731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4:39.85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66 6753,'0'0'3207,"1"20"-1422,3 63-466,3-25-4,-6-47-797,1 1-1,-1 12 1,4 56 2093,-5-79-2511,1-3-49,2-10 95,0 1-1,1-22 1,2-11-72,0 19-57,12-37 0,-16 55-23,1 0 1,0 1 0,0-1-1,1 1 1,0 0 0,0 0-1,0 0 1,1 1 0,-1-1-1,9-6 1,-9 10-6,-1 0 0,0 0-1,0 0 1,0 0 0,1 1 0,-1 0-1,1 0 1,-1 0 0,1 0 0,4-1-1,-6 2 26,-1 0-1,1 0 0,0 0 1,0 0-1,-1 0 0,1 0 1,0 1-1,-1-1 0,1 1 1,0-1-1,-1 1 0,1-1 0,-1 1 1,1 0-1,0 0 0,-1 0 1,0 0-1,1 0 0,-1 0 1,0 0-1,1 0 0,-1 0 1,0 1-1,1 1 0,3 6 44,-1 0 0,0 1 0,0 0 0,-1 0 0,0 0 0,-1 0 0,0 1 0,0-1 0,-2 0 0,1 1 0,-1-1 0,0 1 0,-3 13 0,2-21-45,0-1-1,1 1 1,-1 0 0,0-1 0,-1 1 0,1-1 0,0 0 0,-1 1 0,1-1-1,-1 0 1,0 0 0,0 0 0,0 0 0,0 0 0,-3 2 0,0 0-26,0-1-1,0 0 1,-1 0 0,1 0 0,-11 3 0,15-6 0,1 0-1,0 0 1,-1 0 0,1 0 0,-1 0-1,1 1 1,0-1 0,-1 0-1,1 0 1,-1 0 0,1 0 0,0-1-1,-1 1 1,1 0 0,-1 0-1,1 0 1,0 0 0,-1 0-1,1 0 1,-1-1 0,1 1 0,0 0-1,-1 0 1,1-1 0,0 1-1,-1 0 1,1 0 0,0-1 0,0 1-1,-1 0 1,1-1 0,0 1-1,0 0 1,0-1 0,-1 1 0,1 0-1,0-1 1,0 1 0,0-1-1,0 1 1,0 0 0,0-1 0,0 1-1,0-1 1,0 1 0,0-1-1,0 1 1,0 0 0,0-1-1,3-24-104,-3 24 116,3-10-20,1-1 0,0 0 0,1 1 1,11-20-1,-3 9 23,23-27 0,-22 32-12,0 0-1,2 1 0,0 1 0,24-17 0,-35 28 5,0 1-1,0 1 0,0-1 1,0 1-1,1-1 0,-1 2 1,1-1-1,6-1 0,1 1-55,1 1-1,16 0 0,-27 2 63,0-1 0,0 1 0,0-1 0,0 1-1,0 0 1,0 0 0,0 0 0,0 0 0,0 1 0,0-1-1,-1 1 1,1 0 0,-1 0 0,1 0 0,-1 0 0,0 0-1,1 0 1,-1 1 0,0-1 0,-1 1 0,1-1-1,0 1 1,-1 0 0,1 0 0,0 3 0,2 2 73,-1 1 1,-1-1-1,1 1 0,-1 0 1,-1 0-1,1 0 1,-1 13-1,-1-11-12,1-9-39,-1 0 0,0 0 0,0 0 0,0 1 0,0-1 0,0 0 0,0 0 0,0 0 0,-1 0 0,1 1 0,-1-1 0,0 0 0,0 0 0,1 0 1,-1 0-1,0 0 0,-1 0 0,1-1 0,0 1 0,0 0 0,-1-1 0,1 1 0,-4 2 0,1-1 41,0-1-1,0 1 1,-1-1 0,1 0-1,-1 0 1,1 0 0,-1-1-1,0 0 1,1 0 0,-1 0-1,0 0 1,0-1 0,0 0-1,0 0 1,0 0 0,1-1-1,-7 0 1,10 0-54,0 1-1,0 0 1,0-1-1,0 1 1,0-1 0,0 1-1,0-1 1,0 0-1,0 1 1,1-1 0,-1 0-1,0 1 1,0-1-1,1 0 1,-1 0 0,1 0-1,-2-1 1,1-1-12,0 0 1,0 0-1,1 0 0,-1 0 1,1 0-1,-1-4 1,1-4-165,0 1 1,1 0-1,0 0 1,0 0-1,1-1 1,1 2-1,5-17 1,13-20-1856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4:43.52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204 1 14123,'0'0'2727,"3"0"-2537,7 0 68,-7 0 211,-2 11 8,3-3-456,-3-7-16,-1 0 1,1 0-1,0 0 0,-1 1 0,1-1 1,-1 0-1,1 1 0,-1-1 0,0 0 1,1 3-1,4 26 66,-5-26-63,1 26 66,-2 1 1,-10 58 0,-2-24-72,-22 88 4,1-31 11,-24 78 18,40-149 47,-43 88 0,57-132-8,2-10-40,5-11-41,72-178-2765,-25 74-2264,-39 89 2684,10-24-3736,-8 12 14550,-10 35-5073,-2 5-3379,0 0 0,0 0 0,-1 0-1,1 0 1,0 0 0,0 0 0,0 0 0,0 1 0,1-1 0,-1 0-1,0 1 1,0-1 0,0 0 0,1 1 0,-1-1 0,0 1 0,0 0-1,1 0 1,-1-1 0,0 1 0,1 0 0,-1 0 0,2 0 0,-3 0 23,1 0 1,-1 1-1,0-1 1,1 0-1,-1 0 1,1 0-1,-1 1 1,0-1-1,1 0 1,-1 0-1,1 1 1,-1-1-1,0 0 1,0 1-1,1-1 1,-1 0-1,0 1 0,0-1 1,1 1-1,-1-1 1,0 0-1,0 1 1,0-1-1,1 1 1,-1-1-1,0 1 1,0-1-1,0 1 1,2 19 658,-2-13-402,6 243 1627,-7-170-2748,3-109-484,7-41 0,1 10-1014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4:43.85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1 183 11642,'0'0'5969,"134"-46"-5217,-96 31 209,10-5-249,-11 5-296,6-6-224,-10 6-104,-7 0-80,-9 10 40,-12-5-48,-5 5-96,-27 0-1913,-5 0-2968,5 0-408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4:44.18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131 1 9874,'0'0'7325,"0"1"-6776,2 61-276,0-33-137,-3 48 1,-6-31 188,-22 79 1,19-84-146,-27 90 333,-10 49-11,43-167-908,8-28-350,5-24-535,2 0-1,24-57 0,-23 66-671,15-46-6857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4:44.51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67 12306,'0'0'3682,"6"6"-3642,16 24-13,-20-28-19,-1 1 0,1 0 1,-1-1-1,1 1 0,-1 0 0,0 0 0,0 0 0,0 0 1,-1-1-1,1 1 0,-1 1 0,1 4 0,-1 0 7,1 90 196,-3-68 15,5 49 0,-3-78-214,0 1 1,1 0-1,-1-1 0,1 1 1,-1-1-1,1 1 0,-1-1 1,1 1-1,0-1 0,0 1 0,0-1 1,0 0-1,0 0 0,0 1 1,0-1-1,0 0 0,0 0 1,1 0-1,-1 0 0,0 0 1,1 0-1,-1 0 0,1-1 1,-1 1-1,1 0 0,-1-1 1,1 0-1,1 1 0,6 1 156,0-1 0,1 0 0,-1-1 0,11-1 0,-11 1-7,0-1 1,14 3 0,-8 1 440,1-1 0,29-1 1,-38-1-494,0 0 0,0-1 0,0 0 0,0 0-1,0-1 1,0 0 0,-1 0 0,12-6 0,2-4 97,0-1 0,-1-1 0,23-22 0,-41 34-189,-1 1 0,1-1 0,-1 1 0,0-1 0,1 1 0,-1-1 0,0 1 0,0-1 0,0 1 0,0-1 0,-1 1 0,1-2 0,-1-5 39,0-24-322,-2 1 1,-1 0-1,-2 0 0,-11-37 0,16 65 195,-20-82-3479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4:44.88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18764,'0'0'4641,"70"82"-5394,-65-47 377,-5 11-872,0-6-1721,-5-9-5584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4:45.21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1 15387,'0'0'2992,"27"116"-2375,-21-65 295,-1 5-248,0-1-328,1 1-72,-6-5-216,0-11-48,0-9-288,0-26-1016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7:48:50.357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15443,'0'0'6153,"9"23"-5449,1-9 240,5 9-255,-5 0-401,0 1-216,5-10-72,-1-5-1017,-9-9-1383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4:45.541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51 8425,'0'0'9690,"113"-36"-9362,-86 26-160,-17 5-96,1 5-72,-32 10-600,-12 11-4697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4:45.870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1 15491,'0'0'2488,"43"122"-2056,-32-72 113,-1 1 95,-4-11-312,4-9-192,-4-6-72,-1-10-64,-5-9-160,6-6-488,-6-16-273,0-14-71,0-6-4161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4:46.248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61 15171,'0'0'2291,"20"-2"-1831,65-6-382,-71 5-11,1 1 0,-1-2 0,27-9 0,-1 0 15,25-2 39,-65 15-115,0 0 0,0 0 0,1 0 0,-1 0-1,0 0 1,1 0 0,-1 0 0,0 0 0,1 0 0,-1 0 0,0 0 0,0 0 0,1 0 0,-1 0-1,0 0 1,0 0 0,1 1 0,-1-1 0,0 0 0,0 0 0,1 0 0,-1 0 0,0 1 0,0-1-1,0 0 1,1 0 0,-1 1 0,0-1 0,0 0 0,0 0 0,0 1 0,0-1 0,1 0 0,-1 1-1,0-1 1,0 0 0,0 0 0,0 1 0,0-1 0,0 0 0,0 1 0,0-1 0,0 0 0,0 0-1,0 1 1,0-1 0,-1 1 0,-2 18 272,0-8-199,-1-1 0,0 1 1,-1-1-1,-9 16 0,-31 41-603,35-54 327,-132 162-1555,133-165 1635,4-5 160,1 1 0,0-1 0,-6 11 0,9-15 362,4-2-133,6-1-32,-1-1 0,1 0 0,-1-1 0,0 0-1,10-6 1,40-31 975,-14 9-748,30-17-123,-115 67-4948,4 7-4199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4:46.594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0 0 12762,'0'0'5217,"49"81"-4408,-38-61-49,-6 1-96,0-1-336,1-5-160,-6 0-48,5-4-120,0-1-80,1-10-784,-1 0-1577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4:46.925"/>
    </inkml:context>
    <inkml:brush xml:id="br0">
      <inkml:brushProperty name="width" value="0.05" units="cm"/>
      <inkml:brushProperty name="height" value="0.05" units="cm"/>
      <inkml:brushProperty name="color" value="#DDDDDD"/>
    </inkml:brush>
  </inkml:definitions>
  <inkml:trace contextRef="#ctx0" brushRef="#br0">1 62 8361,'0'0'7330,"3"1"-6617,4 3-330,-1 0 0,0 1 0,0-1 0,0 1 0,0 0 0,-1 0 0,0 1 0,8 11 0,12 13 708,-7-10-932,-16-18-172,-1 0-1,1-1 0,-1 1 1,1 0-1,0-1 0,0 0 0,0 1 1,0-1-1,0 0 0,2 1 1,-3-1-81,1-1 1,-1 0 0,0 1 0,0-1 0,0 0 0,0 0-1,1 0 1,-1 0 0,0 0 0,0 0 0,0 0 0,0 0-1,0-1 1,1 1 0,-1 0 0,0-1 0,0 1 0,0-1-1,0 1 1,0-1 0,0 1 0,1-2 0,1 0-223,-1 0 0,0 0-1,0-1 1,-1 1 0,1 0 0,2-4 0,7-18-3469</inkml:trace>
  <inkml:trace contextRef="#ctx0" brushRef="#br0" timeOffset="1">291 46 12722,'0'0'7391,"11"12"-7315,37 37-68,-45-46-96,1 1-1,-1-1 1,0-1-1,1 1 1,-1-1-1,1 1 1,0-1-1,0 0 1,0 0-1,0-1 1,0 1-1,0-1 1,6 1-1,-7-1-200,0-1 0,-1 0 0,1 0-1,0 0 1,0-1 0,-1 1 0,1-1 0,0 1 0,-1-1-1,1 0 1,-1 0 0,1 0 0,-1 0 0,1-1-1,-1 1 1,0-1 0,3-1 0,30-29-3583,6-4 2178,-33 30 2402,0 0 1,0 1-1,16-8 1,-12 8 238,0 0 1,1 1 0,-1 1 0,1 0 0,-1 1 0,1 0 0,26 0 0,-34 2-627,1 1 1,-1-1-1,1 1 1,-1 0-1,0 1 0,1 0 1,-1-1-1,0 2 1,6 2-1,-7-3-162,-1 1-1,0-1 0,0 1 1,0-1-1,0 1 0,0 0 0,-1 0 1,1 0-1,-1 0 0,0 1 1,0-1-1,0 1 0,0-1 1,1 6-1,-3-8-162,1-1 1,-1 1-1,0 0 1,1 0-1,-1 0 1,0 0-1,0 0 1,0 0-1,0 0 1,0-1-1,0 1 1,0 0-1,0 0 0,0 0 1,0 0-1,0 0 1,0 0-1,-1 0 1,1 0-1,0-1 1,-1 1-1,0 1 1,0-1-147,0 0 1,0 0 0,-1 0-1,1-1 1,0 1 0,-1 0-1,1-1 1,-1 1 0,1-1 0,0 1-1,-1-1 1,1 0 0,-1 0-1,-2 0 1,-31 1-6032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05.2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75 179 5841,'0'0'4272,"0"-20"-3399,0 15-422,0 4-279,1 0-1,-1 0 1,0-1-1,0 1 1,0 0-1,0 0 1,-1 0-1,1 0 0,0 0 1,0 0-1,-1 0 1,1 0-1,0 0 1,-1 0-1,1 0 1,-1 0-1,1 1 1,-2-3-1,1 1-152,0 0 0,0 0 1,0 0-1,0 0 0,0-1 0,1 1 0,-1 0 0,1 0 1,0-1-1,-1 1 0,1 0 0,0-1 0,0 1 0,1 0 1,0-4-1,-1-16 43,-3 6 112,2-1 0,0-21 5363,1 38-5533,0 0-1,0 0 1,0 0-1,-1 0 1,1 0-1,0 0 1,0 0-1,0 0 1,0 0 0,-1 0-1,1 0 1,0 0-1,0 0 1,0 0-1,0 0 1,-1 0-1,1 0 1,0 0-1,0 0 1,0 0-1,0 0 1,-1 0-1,1 0 1,0 1-1,0-1 1,0 0-1,0 0 1,0 0-1,-1 0 1,1 0-1,0 0 1,0 0-1,0 1 1,0-1 0,0 0-1,-7 195 140,2-147 263,-2 0 0,-13 48 0,18-92-332,0-3-50,2-4-26,-6-59-2825,1 22-4637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05.9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125 196 11986,'0'0'3260,"-8"16"-2947,-26 53-93,30-60-123,0-1 0,1 1 1,0-1-1,-3 16 0,2-3 60,-4 8-63,-31 137 465,34-138-328,2 0-1,0-1 1,2 1 0,3 33-1,0-53-168,-1-1 0,1 1 0,0-1 0,1 0 1,0 0-1,0 0 0,0 0 0,1 0 0,0-1 0,0 1 0,1-1 0,0 0 0,6 5 0,-4-4 17,0 0 1,0 0-1,1-1 0,0-1 1,1 1-1,-1-1 1,1 0-1,0-1 0,17 5 1,-1-3 184,0-2 0,0 0 0,0-2 0,42-1 0,-59-1-234,0-1-1,1 0 1,-1 0 0,0 0 0,0-1 0,0 0 0,0 0 0,-1-1-1,1 0 1,0-1 0,-1 0 0,0 0 0,0 0 0,7-7 0,3-1-7,0-2 0,-2 0 0,0-1 0,0 0 0,-2-1 0,0 0 0,0-2 0,-2 1-1,0-1 1,-1-1 0,-1 0 0,-1 0 0,-1-1 0,0 0 0,-1 0 0,5-41 0,-7 7 92,-3-88 0,-3 127-82,0 0 1,-1-1-1,0 1 1,-1 0-1,-1 1 1,-1-1-1,0 1 1,-9-17-1,6 16 10,-1-1-1,-1 1 1,0 1-1,-1 0 1,0 0-1,-22-17 0,23 23 45,-1 0 0,1 1-1,-1 1 1,0 0 0,-1 0-1,1 1 1,-1 1 0,0 0-1,-1 1 1,1 0-1,0 1 1,-1 1 0,1 0-1,-1 1 1,0 0 0,1 1-1,-15 3 1,19-3-172,0 1 0,0 1-1,0 0 1,1 0 0,-1 0 0,1 1-1,0 1 1,0-1 0,0 1 0,1 0-1,0 1 1,-12 12 0,1 1-535,2 1 1,0 1-1,-15 26 0,9-11-2923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07.0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176 0 10122,'0'0'8971,"11"1"-7805,-5 19-1084,-6 14-43,1 3-22,-2-1 1,-2 0-1,-6 36 0,-7-9 5,-37 97 0,-38 57 13,86-207-23,-11 22-8,22-57-935,-1 12 725,42-129-5114,-31 91-718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07.3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42 7393,'0'0'8154,"5"-6"-7699,2-4-342,14-14 111,-19 24-196,1-1 1,-1 1-1,1 0 1,0 0-1,-1 0 0,1 0 1,-1 0-1,1 0 1,4 2-1,-5-1-12,-1 1 1,0-1-1,0 1 0,0-1 0,0 1 1,0-1-1,0 1 0,0-1 1,0 1-1,0 0 0,0 2 0,7 22 135,-7-22-125,6 31 240,-2 2-1,2 52 1,-4-39 8,8 282 1508,-11-329-1582,0-17-141,4-125-4650,-4 123 3067,1-49-11668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26:07.6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10610,'0'0'3356,"3"13"-3176,26 85 1312,-19-52-362,-3 1 1,3 64-1,1 3-1000,-9-90-123,-2-16-12,1 0 1,0 0 0,0-1-1,3 10 1,-4-27-1960,-1 0 1,-4-17-1,-9-12-8761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274C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91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123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63" Type="http://schemas.openxmlformats.org/officeDocument/2006/relationships/image" Target="../media/image31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79.png"/><Relationship Id="rId170" Type="http://schemas.openxmlformats.org/officeDocument/2006/relationships/customXml" Target="../ink/ink85.xml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53" Type="http://schemas.openxmlformats.org/officeDocument/2006/relationships/image" Target="../media/image26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4.png"/><Relationship Id="rId5" Type="http://schemas.openxmlformats.org/officeDocument/2006/relationships/image" Target="../media/image2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181" Type="http://schemas.openxmlformats.org/officeDocument/2006/relationships/image" Target="../media/image90.png"/><Relationship Id="rId22" Type="http://schemas.openxmlformats.org/officeDocument/2006/relationships/customXml" Target="../ink/ink11.xml"/><Relationship Id="rId43" Type="http://schemas.openxmlformats.org/officeDocument/2006/relationships/image" Target="../media/image21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71" Type="http://schemas.openxmlformats.org/officeDocument/2006/relationships/image" Target="../media/image85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12" Type="http://schemas.openxmlformats.org/officeDocument/2006/relationships/customXml" Target="../ink/ink6.xml"/><Relationship Id="rId33" Type="http://schemas.openxmlformats.org/officeDocument/2006/relationships/image" Target="../media/image16.png"/><Relationship Id="rId108" Type="http://schemas.openxmlformats.org/officeDocument/2006/relationships/customXml" Target="../ink/ink54.xml"/><Relationship Id="rId129" Type="http://schemas.openxmlformats.org/officeDocument/2006/relationships/image" Target="../media/image64.png"/><Relationship Id="rId54" Type="http://schemas.openxmlformats.org/officeDocument/2006/relationships/customXml" Target="../ink/ink27.xml"/><Relationship Id="rId75" Type="http://schemas.openxmlformats.org/officeDocument/2006/relationships/image" Target="../media/image37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80.png"/><Relationship Id="rId182" Type="http://schemas.openxmlformats.org/officeDocument/2006/relationships/customXml" Target="../ink/ink91.xml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44" Type="http://schemas.openxmlformats.org/officeDocument/2006/relationships/customXml" Target="../ink/ink22.xml"/><Relationship Id="rId65" Type="http://schemas.openxmlformats.org/officeDocument/2006/relationships/image" Target="../media/image32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75.png"/><Relationship Id="rId172" Type="http://schemas.openxmlformats.org/officeDocument/2006/relationships/customXml" Target="../ink/ink86.xml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34" Type="http://schemas.openxmlformats.org/officeDocument/2006/relationships/customXml" Target="../ink/ink17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141" Type="http://schemas.openxmlformats.org/officeDocument/2006/relationships/image" Target="../media/image70.png"/><Relationship Id="rId7" Type="http://schemas.openxmlformats.org/officeDocument/2006/relationships/image" Target="../media/image3.png"/><Relationship Id="rId162" Type="http://schemas.openxmlformats.org/officeDocument/2006/relationships/customXml" Target="../ink/ink81.xml"/><Relationship Id="rId183" Type="http://schemas.openxmlformats.org/officeDocument/2006/relationships/image" Target="../media/image91.png"/><Relationship Id="rId24" Type="http://schemas.openxmlformats.org/officeDocument/2006/relationships/customXml" Target="../ink/ink12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31" Type="http://schemas.openxmlformats.org/officeDocument/2006/relationships/image" Target="../media/image65.png"/><Relationship Id="rId152" Type="http://schemas.openxmlformats.org/officeDocument/2006/relationships/customXml" Target="../ink/ink76.xml"/><Relationship Id="rId173" Type="http://schemas.openxmlformats.org/officeDocument/2006/relationships/image" Target="../media/image86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42" Type="http://schemas.openxmlformats.org/officeDocument/2006/relationships/customXml" Target="../ink/ink71.xml"/><Relationship Id="rId163" Type="http://schemas.openxmlformats.org/officeDocument/2006/relationships/image" Target="../media/image81.png"/><Relationship Id="rId184" Type="http://schemas.openxmlformats.org/officeDocument/2006/relationships/customXml" Target="../ink/ink92.xml"/><Relationship Id="rId189" Type="http://schemas.openxmlformats.org/officeDocument/2006/relationships/image" Target="../media/image94.png"/><Relationship Id="rId3" Type="http://schemas.openxmlformats.org/officeDocument/2006/relationships/image" Target="../media/image1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3" Type="http://schemas.openxmlformats.org/officeDocument/2006/relationships/image" Target="../media/image76.png"/><Relationship Id="rId174" Type="http://schemas.openxmlformats.org/officeDocument/2006/relationships/customXml" Target="../ink/ink87.xml"/><Relationship Id="rId179" Type="http://schemas.openxmlformats.org/officeDocument/2006/relationships/image" Target="../media/image89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84.png"/><Relationship Id="rId185" Type="http://schemas.openxmlformats.org/officeDocument/2006/relationships/image" Target="../media/image92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80" Type="http://schemas.openxmlformats.org/officeDocument/2006/relationships/customXml" Target="../ink/ink90.xml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75" Type="http://schemas.openxmlformats.org/officeDocument/2006/relationships/image" Target="../media/image87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186" Type="http://schemas.openxmlformats.org/officeDocument/2006/relationships/customXml" Target="../ink/ink93.xml"/><Relationship Id="rId211" Type="http://schemas.openxmlformats.org/officeDocument/2006/relationships/image" Target="../media/image105.png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6" Type="http://schemas.openxmlformats.org/officeDocument/2006/relationships/customXml" Target="../ink/ink88.xml"/><Relationship Id="rId197" Type="http://schemas.openxmlformats.org/officeDocument/2006/relationships/image" Target="../media/image98.png"/><Relationship Id="rId201" Type="http://schemas.openxmlformats.org/officeDocument/2006/relationships/image" Target="../media/image100.png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3.xml"/><Relationship Id="rId187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06.xml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8.xml"/><Relationship Id="rId177" Type="http://schemas.openxmlformats.org/officeDocument/2006/relationships/image" Target="../media/image88.png"/><Relationship Id="rId198" Type="http://schemas.openxmlformats.org/officeDocument/2006/relationships/customXml" Target="../ink/ink99.xml"/><Relationship Id="rId202" Type="http://schemas.openxmlformats.org/officeDocument/2006/relationships/customXml" Target="../ink/ink101.xml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188" Type="http://schemas.openxmlformats.org/officeDocument/2006/relationships/customXml" Target="../ink/ink94.xml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image" Target="../media/image99.png"/><Relationship Id="rId203" Type="http://schemas.openxmlformats.org/officeDocument/2006/relationships/image" Target="../media/image101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71.xml"/><Relationship Id="rId671" Type="http://schemas.openxmlformats.org/officeDocument/2006/relationships/customXml" Target="../ink/ink3348.xml"/><Relationship Id="rId21" Type="http://schemas.openxmlformats.org/officeDocument/2006/relationships/image" Target="../media/image3018.png"/><Relationship Id="rId324" Type="http://schemas.openxmlformats.org/officeDocument/2006/relationships/image" Target="../media/image3169.png"/><Relationship Id="rId531" Type="http://schemas.openxmlformats.org/officeDocument/2006/relationships/customXml" Target="../ink/ink3278.xml"/><Relationship Id="rId629" Type="http://schemas.openxmlformats.org/officeDocument/2006/relationships/customXml" Target="../ink/ink3327.xml"/><Relationship Id="rId170" Type="http://schemas.openxmlformats.org/officeDocument/2006/relationships/image" Target="../media/image3093.png"/><Relationship Id="rId268" Type="http://schemas.openxmlformats.org/officeDocument/2006/relationships/image" Target="../media/image3141.png"/><Relationship Id="rId475" Type="http://schemas.openxmlformats.org/officeDocument/2006/relationships/customXml" Target="../ink/ink3250.xml"/><Relationship Id="rId682" Type="http://schemas.openxmlformats.org/officeDocument/2006/relationships/image" Target="../media/image3348.png"/><Relationship Id="rId32" Type="http://schemas.openxmlformats.org/officeDocument/2006/relationships/customXml" Target="../ink/ink3029.xml"/><Relationship Id="rId128" Type="http://schemas.openxmlformats.org/officeDocument/2006/relationships/image" Target="../media/image3072.png"/><Relationship Id="rId335" Type="http://schemas.openxmlformats.org/officeDocument/2006/relationships/customXml" Target="../ink/ink3180.xml"/><Relationship Id="rId542" Type="http://schemas.openxmlformats.org/officeDocument/2006/relationships/image" Target="../media/image3278.png"/><Relationship Id="rId181" Type="http://schemas.openxmlformats.org/officeDocument/2006/relationships/customXml" Target="../ink/ink3103.xml"/><Relationship Id="rId402" Type="http://schemas.openxmlformats.org/officeDocument/2006/relationships/image" Target="../media/image3208.png"/><Relationship Id="rId279" Type="http://schemas.openxmlformats.org/officeDocument/2006/relationships/customXml" Target="../ink/ink3152.xml"/><Relationship Id="rId486" Type="http://schemas.openxmlformats.org/officeDocument/2006/relationships/image" Target="../media/image3250.png"/><Relationship Id="rId693" Type="http://schemas.openxmlformats.org/officeDocument/2006/relationships/customXml" Target="../ink/ink3359.xml"/><Relationship Id="rId707" Type="http://schemas.openxmlformats.org/officeDocument/2006/relationships/customXml" Target="../ink/ink3366.xml"/><Relationship Id="rId43" Type="http://schemas.openxmlformats.org/officeDocument/2006/relationships/image" Target="../media/image3029.png"/><Relationship Id="rId139" Type="http://schemas.openxmlformats.org/officeDocument/2006/relationships/customXml" Target="../ink/ink3082.xml"/><Relationship Id="rId346" Type="http://schemas.openxmlformats.org/officeDocument/2006/relationships/image" Target="../media/image3180.png"/><Relationship Id="rId553" Type="http://schemas.openxmlformats.org/officeDocument/2006/relationships/customXml" Target="../ink/ink3289.xml"/><Relationship Id="rId192" Type="http://schemas.openxmlformats.org/officeDocument/2006/relationships/image" Target="../media/image2446.png"/><Relationship Id="rId206" Type="http://schemas.openxmlformats.org/officeDocument/2006/relationships/image" Target="../media/image3110.png"/><Relationship Id="rId413" Type="http://schemas.openxmlformats.org/officeDocument/2006/relationships/customXml" Target="../ink/ink3219.xml"/><Relationship Id="rId497" Type="http://schemas.openxmlformats.org/officeDocument/2006/relationships/customXml" Target="../ink/ink3261.xml"/><Relationship Id="rId620" Type="http://schemas.openxmlformats.org/officeDocument/2006/relationships/image" Target="../media/image3317.png"/><Relationship Id="rId718" Type="http://schemas.openxmlformats.org/officeDocument/2006/relationships/image" Target="../media/image3366.png"/><Relationship Id="rId357" Type="http://schemas.openxmlformats.org/officeDocument/2006/relationships/customXml" Target="../ink/ink3191.xml"/><Relationship Id="rId54" Type="http://schemas.openxmlformats.org/officeDocument/2006/relationships/customXml" Target="../ink/ink3040.xml"/><Relationship Id="rId217" Type="http://schemas.openxmlformats.org/officeDocument/2006/relationships/customXml" Target="../ink/ink3121.xml"/><Relationship Id="rId564" Type="http://schemas.openxmlformats.org/officeDocument/2006/relationships/image" Target="../media/image3289.png"/><Relationship Id="rId424" Type="http://schemas.openxmlformats.org/officeDocument/2006/relationships/image" Target="../media/image3219.png"/><Relationship Id="rId631" Type="http://schemas.openxmlformats.org/officeDocument/2006/relationships/customXml" Target="../ink/ink3328.xml"/><Relationship Id="rId729" Type="http://schemas.openxmlformats.org/officeDocument/2006/relationships/customXml" Target="../ink/ink3377.xml"/><Relationship Id="rId270" Type="http://schemas.openxmlformats.org/officeDocument/2006/relationships/image" Target="../media/image3142.png"/><Relationship Id="rId65" Type="http://schemas.openxmlformats.org/officeDocument/2006/relationships/image" Target="../media/image3040.png"/><Relationship Id="rId130" Type="http://schemas.openxmlformats.org/officeDocument/2006/relationships/image" Target="../media/image3073.png"/><Relationship Id="rId368" Type="http://schemas.openxmlformats.org/officeDocument/2006/relationships/image" Target="../media/image3191.png"/><Relationship Id="rId575" Type="http://schemas.openxmlformats.org/officeDocument/2006/relationships/customXml" Target="../ink/ink3300.xml"/><Relationship Id="rId228" Type="http://schemas.openxmlformats.org/officeDocument/2006/relationships/image" Target="../media/image3121.png"/><Relationship Id="rId435" Type="http://schemas.openxmlformats.org/officeDocument/2006/relationships/customXml" Target="../ink/ink3230.xml"/><Relationship Id="rId642" Type="http://schemas.openxmlformats.org/officeDocument/2006/relationships/image" Target="../media/image3328.png"/><Relationship Id="rId281" Type="http://schemas.openxmlformats.org/officeDocument/2006/relationships/customXml" Target="../ink/ink3153.xml"/><Relationship Id="rId502" Type="http://schemas.openxmlformats.org/officeDocument/2006/relationships/image" Target="../media/image3258.png"/><Relationship Id="rId76" Type="http://schemas.openxmlformats.org/officeDocument/2006/relationships/customXml" Target="../ink/ink3051.xml"/><Relationship Id="rId141" Type="http://schemas.openxmlformats.org/officeDocument/2006/relationships/customXml" Target="../ink/ink3083.xml"/><Relationship Id="rId379" Type="http://schemas.openxmlformats.org/officeDocument/2006/relationships/customXml" Target="../ink/ink3202.xml"/><Relationship Id="rId586" Type="http://schemas.openxmlformats.org/officeDocument/2006/relationships/image" Target="../media/image3300.png"/><Relationship Id="rId7" Type="http://schemas.openxmlformats.org/officeDocument/2006/relationships/image" Target="../media/image3011.png"/><Relationship Id="rId239" Type="http://schemas.openxmlformats.org/officeDocument/2006/relationships/customXml" Target="../ink/ink3132.xml"/><Relationship Id="rId446" Type="http://schemas.openxmlformats.org/officeDocument/2006/relationships/image" Target="../media/image3230.png"/><Relationship Id="rId653" Type="http://schemas.openxmlformats.org/officeDocument/2006/relationships/customXml" Target="../ink/ink3339.xml"/><Relationship Id="rId292" Type="http://schemas.openxmlformats.org/officeDocument/2006/relationships/image" Target="../media/image3153.png"/><Relationship Id="rId306" Type="http://schemas.openxmlformats.org/officeDocument/2006/relationships/image" Target="../media/image3160.png"/><Relationship Id="rId87" Type="http://schemas.openxmlformats.org/officeDocument/2006/relationships/image" Target="../media/image3051.png"/><Relationship Id="rId513" Type="http://schemas.openxmlformats.org/officeDocument/2006/relationships/customXml" Target="../ink/ink3269.xml"/><Relationship Id="rId597" Type="http://schemas.openxmlformats.org/officeDocument/2006/relationships/customXml" Target="../ink/ink3311.xml"/><Relationship Id="rId720" Type="http://schemas.openxmlformats.org/officeDocument/2006/relationships/image" Target="../media/image3367.png"/><Relationship Id="rId152" Type="http://schemas.openxmlformats.org/officeDocument/2006/relationships/image" Target="../media/image3084.png"/><Relationship Id="rId457" Type="http://schemas.openxmlformats.org/officeDocument/2006/relationships/customXml" Target="../ink/ink3241.xml"/><Relationship Id="rId664" Type="http://schemas.openxmlformats.org/officeDocument/2006/relationships/image" Target="../media/image3339.png"/><Relationship Id="rId14" Type="http://schemas.openxmlformats.org/officeDocument/2006/relationships/customXml" Target="../ink/ink3020.xml"/><Relationship Id="rId317" Type="http://schemas.openxmlformats.org/officeDocument/2006/relationships/customXml" Target="../ink/ink3171.xml"/><Relationship Id="rId524" Type="http://schemas.openxmlformats.org/officeDocument/2006/relationships/image" Target="../media/image3269.png"/><Relationship Id="rId98" Type="http://schemas.openxmlformats.org/officeDocument/2006/relationships/image" Target="../media/image3057.png"/><Relationship Id="rId163" Type="http://schemas.openxmlformats.org/officeDocument/2006/relationships/customXml" Target="../ink/ink3094.xml"/><Relationship Id="rId370" Type="http://schemas.openxmlformats.org/officeDocument/2006/relationships/image" Target="../media/image3192.png"/><Relationship Id="rId230" Type="http://schemas.openxmlformats.org/officeDocument/2006/relationships/image" Target="../media/image3122.png"/><Relationship Id="rId468" Type="http://schemas.openxmlformats.org/officeDocument/2006/relationships/image" Target="../media/image3241.png"/><Relationship Id="rId675" Type="http://schemas.openxmlformats.org/officeDocument/2006/relationships/customXml" Target="../ink/ink3350.xml"/><Relationship Id="rId25" Type="http://schemas.openxmlformats.org/officeDocument/2006/relationships/image" Target="../media/image3020.png"/><Relationship Id="rId328" Type="http://schemas.openxmlformats.org/officeDocument/2006/relationships/image" Target="../media/image3171.png"/><Relationship Id="rId535" Type="http://schemas.openxmlformats.org/officeDocument/2006/relationships/customXml" Target="../ink/ink3280.xml"/><Relationship Id="rId174" Type="http://schemas.openxmlformats.org/officeDocument/2006/relationships/image" Target="../media/image3095.png"/><Relationship Id="rId381" Type="http://schemas.openxmlformats.org/officeDocument/2006/relationships/customXml" Target="../ink/ink3203.xml"/><Relationship Id="rId602" Type="http://schemas.openxmlformats.org/officeDocument/2006/relationships/image" Target="../media/image3308.png"/><Relationship Id="rId241" Type="http://schemas.openxmlformats.org/officeDocument/2006/relationships/customXml" Target="../ink/ink3133.xml"/><Relationship Id="rId479" Type="http://schemas.openxmlformats.org/officeDocument/2006/relationships/customXml" Target="../ink/ink3252.xml"/><Relationship Id="rId686" Type="http://schemas.openxmlformats.org/officeDocument/2006/relationships/image" Target="../media/image3350.png"/><Relationship Id="rId36" Type="http://schemas.openxmlformats.org/officeDocument/2006/relationships/customXml" Target="../ink/ink3031.xml"/><Relationship Id="rId339" Type="http://schemas.openxmlformats.org/officeDocument/2006/relationships/customXml" Target="../ink/ink3182.xml"/><Relationship Id="rId546" Type="http://schemas.openxmlformats.org/officeDocument/2006/relationships/image" Target="../media/image3280.png"/><Relationship Id="rId101" Type="http://schemas.openxmlformats.org/officeDocument/2006/relationships/customXml" Target="../ink/ink3063.xml"/><Relationship Id="rId185" Type="http://schemas.openxmlformats.org/officeDocument/2006/relationships/customXml" Target="../ink/ink3105.xml"/><Relationship Id="rId406" Type="http://schemas.openxmlformats.org/officeDocument/2006/relationships/image" Target="../media/image3210.png"/><Relationship Id="rId392" Type="http://schemas.openxmlformats.org/officeDocument/2006/relationships/image" Target="../media/image3203.png"/><Relationship Id="rId613" Type="http://schemas.openxmlformats.org/officeDocument/2006/relationships/customXml" Target="../ink/ink3319.xml"/><Relationship Id="rId697" Type="http://schemas.openxmlformats.org/officeDocument/2006/relationships/customXml" Target="../ink/ink3361.xml"/><Relationship Id="rId252" Type="http://schemas.openxmlformats.org/officeDocument/2006/relationships/image" Target="../media/image3133.png"/><Relationship Id="rId47" Type="http://schemas.openxmlformats.org/officeDocument/2006/relationships/image" Target="../media/image3031.png"/><Relationship Id="rId112" Type="http://schemas.openxmlformats.org/officeDocument/2006/relationships/image" Target="../media/image3064.png"/><Relationship Id="rId557" Type="http://schemas.openxmlformats.org/officeDocument/2006/relationships/customXml" Target="../ink/ink3291.xml"/><Relationship Id="rId196" Type="http://schemas.openxmlformats.org/officeDocument/2006/relationships/image" Target="../media/image3105.png"/><Relationship Id="rId417" Type="http://schemas.openxmlformats.org/officeDocument/2006/relationships/customXml" Target="../ink/ink3221.xml"/><Relationship Id="rId624" Type="http://schemas.openxmlformats.org/officeDocument/2006/relationships/image" Target="../media/image3319.png"/><Relationship Id="rId263" Type="http://schemas.openxmlformats.org/officeDocument/2006/relationships/customXml" Target="../ink/ink3144.xml"/><Relationship Id="rId470" Type="http://schemas.openxmlformats.org/officeDocument/2006/relationships/image" Target="../media/image3242.png"/><Relationship Id="rId58" Type="http://schemas.openxmlformats.org/officeDocument/2006/relationships/customXml" Target="../ink/ink3042.xml"/><Relationship Id="rId123" Type="http://schemas.openxmlformats.org/officeDocument/2006/relationships/customXml" Target="../ink/ink3074.xml"/><Relationship Id="rId330" Type="http://schemas.openxmlformats.org/officeDocument/2006/relationships/image" Target="../media/image3172.png"/><Relationship Id="rId568" Type="http://schemas.openxmlformats.org/officeDocument/2006/relationships/image" Target="../media/image3291.png"/><Relationship Id="rId428" Type="http://schemas.openxmlformats.org/officeDocument/2006/relationships/image" Target="../media/image3221.png"/><Relationship Id="rId635" Type="http://schemas.openxmlformats.org/officeDocument/2006/relationships/customXml" Target="../ink/ink3330.xml"/><Relationship Id="rId274" Type="http://schemas.openxmlformats.org/officeDocument/2006/relationships/image" Target="../media/image3144.png"/><Relationship Id="rId481" Type="http://schemas.openxmlformats.org/officeDocument/2006/relationships/customXml" Target="../ink/ink3253.xml"/><Relationship Id="rId702" Type="http://schemas.openxmlformats.org/officeDocument/2006/relationships/image" Target="../media/image3358.png"/><Relationship Id="rId69" Type="http://schemas.openxmlformats.org/officeDocument/2006/relationships/image" Target="../media/image3042.png"/><Relationship Id="rId134" Type="http://schemas.openxmlformats.org/officeDocument/2006/relationships/image" Target="../media/image3075.png"/><Relationship Id="rId579" Type="http://schemas.openxmlformats.org/officeDocument/2006/relationships/customXml" Target="../ink/ink3302.xml"/><Relationship Id="rId341" Type="http://schemas.openxmlformats.org/officeDocument/2006/relationships/customXml" Target="../ink/ink3183.xml"/><Relationship Id="rId439" Type="http://schemas.openxmlformats.org/officeDocument/2006/relationships/customXml" Target="../ink/ink3232.xml"/><Relationship Id="rId646" Type="http://schemas.openxmlformats.org/officeDocument/2006/relationships/image" Target="../media/image3330.png"/><Relationship Id="rId201" Type="http://schemas.openxmlformats.org/officeDocument/2006/relationships/customXml" Target="../ink/ink3113.xml"/><Relationship Id="rId285" Type="http://schemas.openxmlformats.org/officeDocument/2006/relationships/customXml" Target="../ink/ink3155.xml"/><Relationship Id="rId506" Type="http://schemas.openxmlformats.org/officeDocument/2006/relationships/image" Target="../media/image3260.png"/><Relationship Id="rId492" Type="http://schemas.openxmlformats.org/officeDocument/2006/relationships/image" Target="../media/image3253.png"/><Relationship Id="rId713" Type="http://schemas.openxmlformats.org/officeDocument/2006/relationships/customXml" Target="../ink/ink3369.xml"/><Relationship Id="rId145" Type="http://schemas.openxmlformats.org/officeDocument/2006/relationships/customXml" Target="../ink/ink3085.xml"/><Relationship Id="rId352" Type="http://schemas.openxmlformats.org/officeDocument/2006/relationships/image" Target="../media/image3183.png"/><Relationship Id="rId212" Type="http://schemas.openxmlformats.org/officeDocument/2006/relationships/image" Target="../media/image3113.png"/><Relationship Id="rId657" Type="http://schemas.openxmlformats.org/officeDocument/2006/relationships/customXml" Target="../ink/ink3341.xml"/><Relationship Id="rId296" Type="http://schemas.openxmlformats.org/officeDocument/2006/relationships/image" Target="../media/image3155.png"/><Relationship Id="rId517" Type="http://schemas.openxmlformats.org/officeDocument/2006/relationships/customXml" Target="../ink/ink3271.xml"/><Relationship Id="rId724" Type="http://schemas.openxmlformats.org/officeDocument/2006/relationships/image" Target="../media/image3369.png"/><Relationship Id="rId60" Type="http://schemas.openxmlformats.org/officeDocument/2006/relationships/customXml" Target="../ink/ink3043.xml"/><Relationship Id="rId156" Type="http://schemas.openxmlformats.org/officeDocument/2006/relationships/image" Target="../media/image3086.png"/><Relationship Id="rId363" Type="http://schemas.openxmlformats.org/officeDocument/2006/relationships/customXml" Target="../ink/ink3194.xml"/><Relationship Id="rId570" Type="http://schemas.openxmlformats.org/officeDocument/2006/relationships/image" Target="../media/image3292.png"/><Relationship Id="rId223" Type="http://schemas.openxmlformats.org/officeDocument/2006/relationships/customXml" Target="../ink/ink3124.xml"/><Relationship Id="rId430" Type="http://schemas.openxmlformats.org/officeDocument/2006/relationships/image" Target="../media/image3222.png"/><Relationship Id="rId668" Type="http://schemas.openxmlformats.org/officeDocument/2006/relationships/image" Target="../media/image3341.png"/><Relationship Id="rId18" Type="http://schemas.openxmlformats.org/officeDocument/2006/relationships/customXml" Target="../ink/ink3022.xml"/><Relationship Id="rId528" Type="http://schemas.openxmlformats.org/officeDocument/2006/relationships/image" Target="../media/image3271.png"/><Relationship Id="rId167" Type="http://schemas.openxmlformats.org/officeDocument/2006/relationships/customXml" Target="../ink/ink3096.xml"/><Relationship Id="rId374" Type="http://schemas.openxmlformats.org/officeDocument/2006/relationships/image" Target="../media/image3194.png"/><Relationship Id="rId581" Type="http://schemas.openxmlformats.org/officeDocument/2006/relationships/customXml" Target="../ink/ink3303.xml"/><Relationship Id="rId71" Type="http://schemas.openxmlformats.org/officeDocument/2006/relationships/image" Target="../media/image3043.png"/><Relationship Id="rId234" Type="http://schemas.openxmlformats.org/officeDocument/2006/relationships/image" Target="../media/image3124.png"/><Relationship Id="rId679" Type="http://schemas.openxmlformats.org/officeDocument/2006/relationships/customXml" Target="../ink/ink3352.xml"/><Relationship Id="rId2" Type="http://schemas.openxmlformats.org/officeDocument/2006/relationships/customXml" Target="../ink/ink3014.xml"/><Relationship Id="rId29" Type="http://schemas.openxmlformats.org/officeDocument/2006/relationships/image" Target="../media/image3022.png"/><Relationship Id="rId441" Type="http://schemas.openxmlformats.org/officeDocument/2006/relationships/customXml" Target="../ink/ink3233.xml"/><Relationship Id="rId539" Type="http://schemas.openxmlformats.org/officeDocument/2006/relationships/customXml" Target="../ink/ink3282.xml"/><Relationship Id="rId178" Type="http://schemas.openxmlformats.org/officeDocument/2006/relationships/image" Target="../media/image3097.png"/><Relationship Id="rId301" Type="http://schemas.openxmlformats.org/officeDocument/2006/relationships/customXml" Target="../ink/ink3163.xml"/><Relationship Id="rId82" Type="http://schemas.openxmlformats.org/officeDocument/2006/relationships/customXml" Target="../ink/ink3054.xml"/><Relationship Id="rId385" Type="http://schemas.openxmlformats.org/officeDocument/2006/relationships/customXml" Target="../ink/ink3205.xml"/><Relationship Id="rId592" Type="http://schemas.openxmlformats.org/officeDocument/2006/relationships/image" Target="../media/image3303.png"/><Relationship Id="rId606" Type="http://schemas.openxmlformats.org/officeDocument/2006/relationships/image" Target="../media/image3310.png"/><Relationship Id="rId245" Type="http://schemas.openxmlformats.org/officeDocument/2006/relationships/customXml" Target="../ink/ink3135.xml"/><Relationship Id="rId452" Type="http://schemas.openxmlformats.org/officeDocument/2006/relationships/image" Target="../media/image3233.png"/><Relationship Id="rId105" Type="http://schemas.openxmlformats.org/officeDocument/2006/relationships/customXml" Target="../ink/ink3065.xml"/><Relationship Id="rId147" Type="http://schemas.openxmlformats.org/officeDocument/2006/relationships/customXml" Target="../ink/ink3086.xml"/><Relationship Id="rId312" Type="http://schemas.openxmlformats.org/officeDocument/2006/relationships/image" Target="../media/image3163.png"/><Relationship Id="rId354" Type="http://schemas.openxmlformats.org/officeDocument/2006/relationships/image" Target="../media/image3184.png"/><Relationship Id="rId51" Type="http://schemas.openxmlformats.org/officeDocument/2006/relationships/image" Target="../media/image3033.png"/><Relationship Id="rId93" Type="http://schemas.openxmlformats.org/officeDocument/2006/relationships/customXml" Target="../ink/ink3059.xml"/><Relationship Id="rId189" Type="http://schemas.openxmlformats.org/officeDocument/2006/relationships/customXml" Target="../ink/ink3107.xml"/><Relationship Id="rId396" Type="http://schemas.openxmlformats.org/officeDocument/2006/relationships/image" Target="../media/image3205.png"/><Relationship Id="rId561" Type="http://schemas.openxmlformats.org/officeDocument/2006/relationships/customXml" Target="../ink/ink3293.xml"/><Relationship Id="rId617" Type="http://schemas.openxmlformats.org/officeDocument/2006/relationships/customXml" Target="../ink/ink3321.xml"/><Relationship Id="rId659" Type="http://schemas.openxmlformats.org/officeDocument/2006/relationships/customXml" Target="../ink/ink3342.xml"/><Relationship Id="rId214" Type="http://schemas.openxmlformats.org/officeDocument/2006/relationships/image" Target="../media/image3114.png"/><Relationship Id="rId256" Type="http://schemas.openxmlformats.org/officeDocument/2006/relationships/image" Target="../media/image3135.png"/><Relationship Id="rId298" Type="http://schemas.openxmlformats.org/officeDocument/2006/relationships/image" Target="../media/image3156.png"/><Relationship Id="rId421" Type="http://schemas.openxmlformats.org/officeDocument/2006/relationships/customXml" Target="../ink/ink3223.xml"/><Relationship Id="rId463" Type="http://schemas.openxmlformats.org/officeDocument/2006/relationships/customXml" Target="../ink/ink3244.xml"/><Relationship Id="rId519" Type="http://schemas.openxmlformats.org/officeDocument/2006/relationships/customXml" Target="../ink/ink3272.xml"/><Relationship Id="rId670" Type="http://schemas.openxmlformats.org/officeDocument/2006/relationships/image" Target="../media/image3342.png"/><Relationship Id="rId116" Type="http://schemas.openxmlformats.org/officeDocument/2006/relationships/image" Target="../media/image3066.png"/><Relationship Id="rId158" Type="http://schemas.openxmlformats.org/officeDocument/2006/relationships/image" Target="../media/image3087.png"/><Relationship Id="rId323" Type="http://schemas.openxmlformats.org/officeDocument/2006/relationships/customXml" Target="../ink/ink3174.xml"/><Relationship Id="rId530" Type="http://schemas.openxmlformats.org/officeDocument/2006/relationships/image" Target="../media/image3272.png"/><Relationship Id="rId726" Type="http://schemas.openxmlformats.org/officeDocument/2006/relationships/image" Target="../media/image3370.png"/><Relationship Id="rId20" Type="http://schemas.openxmlformats.org/officeDocument/2006/relationships/customXml" Target="../ink/ink3023.xml"/><Relationship Id="rId62" Type="http://schemas.openxmlformats.org/officeDocument/2006/relationships/customXml" Target="../ink/ink3044.xml"/><Relationship Id="rId365" Type="http://schemas.openxmlformats.org/officeDocument/2006/relationships/customXml" Target="../ink/ink3195.xml"/><Relationship Id="rId572" Type="http://schemas.openxmlformats.org/officeDocument/2006/relationships/image" Target="../media/image3293.png"/><Relationship Id="rId628" Type="http://schemas.openxmlformats.org/officeDocument/2006/relationships/image" Target="../media/image3321.png"/><Relationship Id="rId225" Type="http://schemas.openxmlformats.org/officeDocument/2006/relationships/customXml" Target="../ink/ink3125.xml"/><Relationship Id="rId267" Type="http://schemas.openxmlformats.org/officeDocument/2006/relationships/customXml" Target="../ink/ink3146.xml"/><Relationship Id="rId432" Type="http://schemas.openxmlformats.org/officeDocument/2006/relationships/image" Target="../media/image3223.png"/><Relationship Id="rId474" Type="http://schemas.openxmlformats.org/officeDocument/2006/relationships/image" Target="../media/image3244.png"/><Relationship Id="rId127" Type="http://schemas.openxmlformats.org/officeDocument/2006/relationships/customXml" Target="../ink/ink3076.xml"/><Relationship Id="rId681" Type="http://schemas.openxmlformats.org/officeDocument/2006/relationships/customXml" Target="../ink/ink3353.xml"/><Relationship Id="rId31" Type="http://schemas.openxmlformats.org/officeDocument/2006/relationships/image" Target="../media/image3023.png"/><Relationship Id="rId73" Type="http://schemas.openxmlformats.org/officeDocument/2006/relationships/image" Target="../media/image3044.png"/><Relationship Id="rId169" Type="http://schemas.openxmlformats.org/officeDocument/2006/relationships/customXml" Target="../ink/ink3097.xml"/><Relationship Id="rId334" Type="http://schemas.openxmlformats.org/officeDocument/2006/relationships/image" Target="../media/image3174.png"/><Relationship Id="rId376" Type="http://schemas.openxmlformats.org/officeDocument/2006/relationships/image" Target="../media/image3195.png"/><Relationship Id="rId541" Type="http://schemas.openxmlformats.org/officeDocument/2006/relationships/customXml" Target="../ink/ink3283.xml"/><Relationship Id="rId583" Type="http://schemas.openxmlformats.org/officeDocument/2006/relationships/customXml" Target="../ink/ink3304.xml"/><Relationship Id="rId639" Type="http://schemas.openxmlformats.org/officeDocument/2006/relationships/customXml" Target="../ink/ink3332.xml"/><Relationship Id="rId4" Type="http://schemas.openxmlformats.org/officeDocument/2006/relationships/customXml" Target="../ink/ink3015.xml"/><Relationship Id="rId180" Type="http://schemas.openxmlformats.org/officeDocument/2006/relationships/image" Target="../media/image3098.png"/><Relationship Id="rId236" Type="http://schemas.openxmlformats.org/officeDocument/2006/relationships/image" Target="../media/image3125.png"/><Relationship Id="rId278" Type="http://schemas.openxmlformats.org/officeDocument/2006/relationships/image" Target="../media/image3146.png"/><Relationship Id="rId401" Type="http://schemas.openxmlformats.org/officeDocument/2006/relationships/customXml" Target="../ink/ink3213.xml"/><Relationship Id="rId443" Type="http://schemas.openxmlformats.org/officeDocument/2006/relationships/customXml" Target="../ink/ink3234.xml"/><Relationship Id="rId650" Type="http://schemas.openxmlformats.org/officeDocument/2006/relationships/image" Target="../media/image3332.png"/><Relationship Id="rId303" Type="http://schemas.openxmlformats.org/officeDocument/2006/relationships/customXml" Target="../ink/ink3164.xml"/><Relationship Id="rId485" Type="http://schemas.openxmlformats.org/officeDocument/2006/relationships/customXml" Target="../ink/ink3255.xml"/><Relationship Id="rId692" Type="http://schemas.openxmlformats.org/officeDocument/2006/relationships/image" Target="../media/image3353.png"/><Relationship Id="rId706" Type="http://schemas.openxmlformats.org/officeDocument/2006/relationships/image" Target="../media/image3360.png"/><Relationship Id="rId42" Type="http://schemas.openxmlformats.org/officeDocument/2006/relationships/customXml" Target="../ink/ink3034.xml"/><Relationship Id="rId84" Type="http://schemas.openxmlformats.org/officeDocument/2006/relationships/customXml" Target="../ink/ink3055.xml"/><Relationship Id="rId138" Type="http://schemas.openxmlformats.org/officeDocument/2006/relationships/image" Target="../media/image3077.png"/><Relationship Id="rId345" Type="http://schemas.openxmlformats.org/officeDocument/2006/relationships/customXml" Target="../ink/ink3185.xml"/><Relationship Id="rId387" Type="http://schemas.openxmlformats.org/officeDocument/2006/relationships/customXml" Target="../ink/ink3206.xml"/><Relationship Id="rId510" Type="http://schemas.openxmlformats.org/officeDocument/2006/relationships/image" Target="../media/image3262.png"/><Relationship Id="rId552" Type="http://schemas.openxmlformats.org/officeDocument/2006/relationships/image" Target="../media/image3283.png"/><Relationship Id="rId594" Type="http://schemas.openxmlformats.org/officeDocument/2006/relationships/image" Target="../media/image3304.png"/><Relationship Id="rId608" Type="http://schemas.openxmlformats.org/officeDocument/2006/relationships/image" Target="../media/image3311.png"/><Relationship Id="rId191" Type="http://schemas.openxmlformats.org/officeDocument/2006/relationships/customXml" Target="../ink/ink3108.xml"/><Relationship Id="rId205" Type="http://schemas.openxmlformats.org/officeDocument/2006/relationships/customXml" Target="../ink/ink3115.xml"/><Relationship Id="rId247" Type="http://schemas.openxmlformats.org/officeDocument/2006/relationships/customXml" Target="../ink/ink3136.xml"/><Relationship Id="rId412" Type="http://schemas.openxmlformats.org/officeDocument/2006/relationships/image" Target="../media/image3213.png"/><Relationship Id="rId107" Type="http://schemas.openxmlformats.org/officeDocument/2006/relationships/customXml" Target="../ink/ink3066.xml"/><Relationship Id="rId289" Type="http://schemas.openxmlformats.org/officeDocument/2006/relationships/customXml" Target="../ink/ink3157.xml"/><Relationship Id="rId454" Type="http://schemas.openxmlformats.org/officeDocument/2006/relationships/image" Target="../media/image3234.png"/><Relationship Id="rId496" Type="http://schemas.openxmlformats.org/officeDocument/2006/relationships/image" Target="../media/image3255.png"/><Relationship Id="rId661" Type="http://schemas.openxmlformats.org/officeDocument/2006/relationships/customXml" Target="../ink/ink3343.xml"/><Relationship Id="rId717" Type="http://schemas.openxmlformats.org/officeDocument/2006/relationships/customXml" Target="../ink/ink3371.xml"/><Relationship Id="rId11" Type="http://schemas.openxmlformats.org/officeDocument/2006/relationships/image" Target="../media/image3013.png"/><Relationship Id="rId53" Type="http://schemas.openxmlformats.org/officeDocument/2006/relationships/image" Target="../media/image3034.png"/><Relationship Id="rId149" Type="http://schemas.openxmlformats.org/officeDocument/2006/relationships/customXml" Target="../ink/ink3087.xml"/><Relationship Id="rId314" Type="http://schemas.openxmlformats.org/officeDocument/2006/relationships/image" Target="../media/image3164.png"/><Relationship Id="rId356" Type="http://schemas.openxmlformats.org/officeDocument/2006/relationships/image" Target="../media/image3185.png"/><Relationship Id="rId398" Type="http://schemas.openxmlformats.org/officeDocument/2006/relationships/image" Target="../media/image3206.png"/><Relationship Id="rId521" Type="http://schemas.openxmlformats.org/officeDocument/2006/relationships/customXml" Target="../ink/ink3273.xml"/><Relationship Id="rId563" Type="http://schemas.openxmlformats.org/officeDocument/2006/relationships/customXml" Target="../ink/ink3294.xml"/><Relationship Id="rId619" Type="http://schemas.openxmlformats.org/officeDocument/2006/relationships/customXml" Target="../ink/ink3322.xml"/><Relationship Id="rId95" Type="http://schemas.openxmlformats.org/officeDocument/2006/relationships/customXml" Target="../ink/ink3060.xml"/><Relationship Id="rId160" Type="http://schemas.openxmlformats.org/officeDocument/2006/relationships/image" Target="../media/image3088.png"/><Relationship Id="rId216" Type="http://schemas.openxmlformats.org/officeDocument/2006/relationships/image" Target="../media/image3115.png"/><Relationship Id="rId423" Type="http://schemas.openxmlformats.org/officeDocument/2006/relationships/customXml" Target="../ink/ink3224.xml"/><Relationship Id="rId258" Type="http://schemas.openxmlformats.org/officeDocument/2006/relationships/image" Target="../media/image3136.png"/><Relationship Id="rId465" Type="http://schemas.openxmlformats.org/officeDocument/2006/relationships/customXml" Target="../ink/ink3245.xml"/><Relationship Id="rId630" Type="http://schemas.openxmlformats.org/officeDocument/2006/relationships/image" Target="../media/image3322.png"/><Relationship Id="rId672" Type="http://schemas.openxmlformats.org/officeDocument/2006/relationships/image" Target="../media/image3343.png"/><Relationship Id="rId728" Type="http://schemas.openxmlformats.org/officeDocument/2006/relationships/image" Target="../media/image3371.png"/><Relationship Id="rId22" Type="http://schemas.openxmlformats.org/officeDocument/2006/relationships/customXml" Target="../ink/ink3024.xml"/><Relationship Id="rId64" Type="http://schemas.openxmlformats.org/officeDocument/2006/relationships/customXml" Target="../ink/ink3045.xml"/><Relationship Id="rId118" Type="http://schemas.openxmlformats.org/officeDocument/2006/relationships/image" Target="../media/image3067.png"/><Relationship Id="rId325" Type="http://schemas.openxmlformats.org/officeDocument/2006/relationships/customXml" Target="../ink/ink3175.xml"/><Relationship Id="rId367" Type="http://schemas.openxmlformats.org/officeDocument/2006/relationships/customXml" Target="../ink/ink3196.xml"/><Relationship Id="rId532" Type="http://schemas.openxmlformats.org/officeDocument/2006/relationships/image" Target="../media/image3273.png"/><Relationship Id="rId574" Type="http://schemas.openxmlformats.org/officeDocument/2006/relationships/image" Target="../media/image3294.png"/><Relationship Id="rId171" Type="http://schemas.openxmlformats.org/officeDocument/2006/relationships/customXml" Target="../ink/ink3098.xml"/><Relationship Id="rId227" Type="http://schemas.openxmlformats.org/officeDocument/2006/relationships/customXml" Target="../ink/ink3126.xml"/><Relationship Id="rId269" Type="http://schemas.openxmlformats.org/officeDocument/2006/relationships/customXml" Target="../ink/ink3147.xml"/><Relationship Id="rId434" Type="http://schemas.openxmlformats.org/officeDocument/2006/relationships/image" Target="../media/image3224.png"/><Relationship Id="rId476" Type="http://schemas.openxmlformats.org/officeDocument/2006/relationships/image" Target="../media/image3245.png"/><Relationship Id="rId641" Type="http://schemas.openxmlformats.org/officeDocument/2006/relationships/customXml" Target="../ink/ink3333.xml"/><Relationship Id="rId683" Type="http://schemas.openxmlformats.org/officeDocument/2006/relationships/customXml" Target="../ink/ink3354.xml"/><Relationship Id="rId33" Type="http://schemas.openxmlformats.org/officeDocument/2006/relationships/image" Target="../media/image3024.png"/><Relationship Id="rId129" Type="http://schemas.openxmlformats.org/officeDocument/2006/relationships/customXml" Target="../ink/ink3077.xml"/><Relationship Id="rId280" Type="http://schemas.openxmlformats.org/officeDocument/2006/relationships/image" Target="../media/image3147.png"/><Relationship Id="rId336" Type="http://schemas.openxmlformats.org/officeDocument/2006/relationships/image" Target="../media/image3175.png"/><Relationship Id="rId501" Type="http://schemas.openxmlformats.org/officeDocument/2006/relationships/customXml" Target="../ink/ink3263.xml"/><Relationship Id="rId543" Type="http://schemas.openxmlformats.org/officeDocument/2006/relationships/customXml" Target="../ink/ink3284.xml"/><Relationship Id="rId75" Type="http://schemas.openxmlformats.org/officeDocument/2006/relationships/image" Target="../media/image3045.png"/><Relationship Id="rId140" Type="http://schemas.openxmlformats.org/officeDocument/2006/relationships/image" Target="../media/image3078.png"/><Relationship Id="rId182" Type="http://schemas.openxmlformats.org/officeDocument/2006/relationships/image" Target="../media/image3099.png"/><Relationship Id="rId378" Type="http://schemas.openxmlformats.org/officeDocument/2006/relationships/image" Target="../media/image3196.png"/><Relationship Id="rId403" Type="http://schemas.openxmlformats.org/officeDocument/2006/relationships/customXml" Target="../ink/ink3214.xml"/><Relationship Id="rId585" Type="http://schemas.openxmlformats.org/officeDocument/2006/relationships/customXml" Target="../ink/ink3305.xml"/><Relationship Id="rId6" Type="http://schemas.openxmlformats.org/officeDocument/2006/relationships/customXml" Target="../ink/ink3016.xml"/><Relationship Id="rId238" Type="http://schemas.openxmlformats.org/officeDocument/2006/relationships/image" Target="../media/image3126.png"/><Relationship Id="rId445" Type="http://schemas.openxmlformats.org/officeDocument/2006/relationships/customXml" Target="../ink/ink3235.xml"/><Relationship Id="rId487" Type="http://schemas.openxmlformats.org/officeDocument/2006/relationships/customXml" Target="../ink/ink3256.xml"/><Relationship Id="rId610" Type="http://schemas.openxmlformats.org/officeDocument/2006/relationships/image" Target="../media/image3312.png"/><Relationship Id="rId652" Type="http://schemas.openxmlformats.org/officeDocument/2006/relationships/image" Target="../media/image3333.png"/><Relationship Id="rId694" Type="http://schemas.openxmlformats.org/officeDocument/2006/relationships/image" Target="../media/image3354.png"/><Relationship Id="rId708" Type="http://schemas.openxmlformats.org/officeDocument/2006/relationships/image" Target="../media/image3361.png"/><Relationship Id="rId291" Type="http://schemas.openxmlformats.org/officeDocument/2006/relationships/customXml" Target="../ink/ink3158.xml"/><Relationship Id="rId305" Type="http://schemas.openxmlformats.org/officeDocument/2006/relationships/customXml" Target="../ink/ink3165.xml"/><Relationship Id="rId347" Type="http://schemas.openxmlformats.org/officeDocument/2006/relationships/customXml" Target="../ink/ink3186.xml"/><Relationship Id="rId512" Type="http://schemas.openxmlformats.org/officeDocument/2006/relationships/image" Target="../media/image3263.png"/><Relationship Id="rId44" Type="http://schemas.openxmlformats.org/officeDocument/2006/relationships/customXml" Target="../ink/ink3035.xml"/><Relationship Id="rId86" Type="http://schemas.openxmlformats.org/officeDocument/2006/relationships/customXml" Target="../ink/ink3056.xml"/><Relationship Id="rId151" Type="http://schemas.openxmlformats.org/officeDocument/2006/relationships/customXml" Target="../ink/ink3088.xml"/><Relationship Id="rId389" Type="http://schemas.openxmlformats.org/officeDocument/2006/relationships/customXml" Target="../ink/ink3207.xml"/><Relationship Id="rId554" Type="http://schemas.openxmlformats.org/officeDocument/2006/relationships/image" Target="../media/image3284.png"/><Relationship Id="rId596" Type="http://schemas.openxmlformats.org/officeDocument/2006/relationships/image" Target="../media/image3305.png"/><Relationship Id="rId193" Type="http://schemas.openxmlformats.org/officeDocument/2006/relationships/customXml" Target="../ink/ink3109.xml"/><Relationship Id="rId207" Type="http://schemas.openxmlformats.org/officeDocument/2006/relationships/customXml" Target="../ink/ink3116.xml"/><Relationship Id="rId249" Type="http://schemas.openxmlformats.org/officeDocument/2006/relationships/customXml" Target="../ink/ink3137.xml"/><Relationship Id="rId414" Type="http://schemas.openxmlformats.org/officeDocument/2006/relationships/image" Target="../media/image3214.png"/><Relationship Id="rId456" Type="http://schemas.openxmlformats.org/officeDocument/2006/relationships/image" Target="../media/image3235.png"/><Relationship Id="rId498" Type="http://schemas.openxmlformats.org/officeDocument/2006/relationships/image" Target="../media/image3256.png"/><Relationship Id="rId621" Type="http://schemas.openxmlformats.org/officeDocument/2006/relationships/customXml" Target="../ink/ink3323.xml"/><Relationship Id="rId663" Type="http://schemas.openxmlformats.org/officeDocument/2006/relationships/customXml" Target="../ink/ink3344.xml"/><Relationship Id="rId13" Type="http://schemas.openxmlformats.org/officeDocument/2006/relationships/image" Target="../media/image3014.png"/><Relationship Id="rId109" Type="http://schemas.openxmlformats.org/officeDocument/2006/relationships/customXml" Target="../ink/ink3067.xml"/><Relationship Id="rId260" Type="http://schemas.openxmlformats.org/officeDocument/2006/relationships/image" Target="../media/image3137.png"/><Relationship Id="rId316" Type="http://schemas.openxmlformats.org/officeDocument/2006/relationships/image" Target="../media/image3165.png"/><Relationship Id="rId523" Type="http://schemas.openxmlformats.org/officeDocument/2006/relationships/customXml" Target="../ink/ink3274.xml"/><Relationship Id="rId719" Type="http://schemas.openxmlformats.org/officeDocument/2006/relationships/customXml" Target="../ink/ink3372.xml"/><Relationship Id="rId55" Type="http://schemas.openxmlformats.org/officeDocument/2006/relationships/image" Target="../media/image3035.png"/><Relationship Id="rId97" Type="http://schemas.openxmlformats.org/officeDocument/2006/relationships/customXml" Target="../ink/ink3061.xml"/><Relationship Id="rId120" Type="http://schemas.openxmlformats.org/officeDocument/2006/relationships/image" Target="../media/image3068.png"/><Relationship Id="rId358" Type="http://schemas.openxmlformats.org/officeDocument/2006/relationships/image" Target="../media/image3186.png"/><Relationship Id="rId565" Type="http://schemas.openxmlformats.org/officeDocument/2006/relationships/customXml" Target="../ink/ink3295.xml"/><Relationship Id="rId730" Type="http://schemas.openxmlformats.org/officeDocument/2006/relationships/image" Target="../media/image3372.png"/><Relationship Id="rId162" Type="http://schemas.openxmlformats.org/officeDocument/2006/relationships/image" Target="../media/image3089.png"/><Relationship Id="rId218" Type="http://schemas.openxmlformats.org/officeDocument/2006/relationships/image" Target="../media/image3116.png"/><Relationship Id="rId425" Type="http://schemas.openxmlformats.org/officeDocument/2006/relationships/customXml" Target="../ink/ink3225.xml"/><Relationship Id="rId467" Type="http://schemas.openxmlformats.org/officeDocument/2006/relationships/customXml" Target="../ink/ink3246.xml"/><Relationship Id="rId632" Type="http://schemas.openxmlformats.org/officeDocument/2006/relationships/image" Target="../media/image3323.png"/><Relationship Id="rId271" Type="http://schemas.openxmlformats.org/officeDocument/2006/relationships/customXml" Target="../ink/ink3148.xml"/><Relationship Id="rId674" Type="http://schemas.openxmlformats.org/officeDocument/2006/relationships/image" Target="../media/image3344.png"/><Relationship Id="rId24" Type="http://schemas.openxmlformats.org/officeDocument/2006/relationships/customXml" Target="../ink/ink3025.xml"/><Relationship Id="rId66" Type="http://schemas.openxmlformats.org/officeDocument/2006/relationships/customXml" Target="../ink/ink3046.xml"/><Relationship Id="rId131" Type="http://schemas.openxmlformats.org/officeDocument/2006/relationships/customXml" Target="../ink/ink3078.xml"/><Relationship Id="rId327" Type="http://schemas.openxmlformats.org/officeDocument/2006/relationships/customXml" Target="../ink/ink3176.xml"/><Relationship Id="rId369" Type="http://schemas.openxmlformats.org/officeDocument/2006/relationships/customXml" Target="../ink/ink3197.xml"/><Relationship Id="rId534" Type="http://schemas.openxmlformats.org/officeDocument/2006/relationships/image" Target="../media/image3274.png"/><Relationship Id="rId576" Type="http://schemas.openxmlformats.org/officeDocument/2006/relationships/image" Target="../media/image3295.png"/><Relationship Id="rId173" Type="http://schemas.openxmlformats.org/officeDocument/2006/relationships/customXml" Target="../ink/ink3099.xml"/><Relationship Id="rId229" Type="http://schemas.openxmlformats.org/officeDocument/2006/relationships/customXml" Target="../ink/ink3127.xml"/><Relationship Id="rId380" Type="http://schemas.openxmlformats.org/officeDocument/2006/relationships/image" Target="../media/image3197.png"/><Relationship Id="rId436" Type="http://schemas.openxmlformats.org/officeDocument/2006/relationships/image" Target="../media/image3225.png"/><Relationship Id="rId601" Type="http://schemas.openxmlformats.org/officeDocument/2006/relationships/customXml" Target="../ink/ink3313.xml"/><Relationship Id="rId643" Type="http://schemas.openxmlformats.org/officeDocument/2006/relationships/customXml" Target="../ink/ink3334.xml"/><Relationship Id="rId240" Type="http://schemas.openxmlformats.org/officeDocument/2006/relationships/image" Target="../media/image3127.png"/><Relationship Id="rId478" Type="http://schemas.openxmlformats.org/officeDocument/2006/relationships/image" Target="../media/image3246.png"/><Relationship Id="rId685" Type="http://schemas.openxmlformats.org/officeDocument/2006/relationships/customXml" Target="../ink/ink3355.xml"/><Relationship Id="rId35" Type="http://schemas.openxmlformats.org/officeDocument/2006/relationships/image" Target="../media/image3025.png"/><Relationship Id="rId77" Type="http://schemas.openxmlformats.org/officeDocument/2006/relationships/image" Target="../media/image3046.png"/><Relationship Id="rId100" Type="http://schemas.openxmlformats.org/officeDocument/2006/relationships/image" Target="../media/image3058.png"/><Relationship Id="rId282" Type="http://schemas.openxmlformats.org/officeDocument/2006/relationships/image" Target="../media/image3148.png"/><Relationship Id="rId338" Type="http://schemas.openxmlformats.org/officeDocument/2006/relationships/image" Target="../media/image3176.png"/><Relationship Id="rId503" Type="http://schemas.openxmlformats.org/officeDocument/2006/relationships/customXml" Target="../ink/ink3264.xml"/><Relationship Id="rId545" Type="http://schemas.openxmlformats.org/officeDocument/2006/relationships/customXml" Target="../ink/ink3285.xml"/><Relationship Id="rId587" Type="http://schemas.openxmlformats.org/officeDocument/2006/relationships/customXml" Target="../ink/ink3306.xml"/><Relationship Id="rId710" Type="http://schemas.openxmlformats.org/officeDocument/2006/relationships/image" Target="../media/image3362.png"/><Relationship Id="rId8" Type="http://schemas.openxmlformats.org/officeDocument/2006/relationships/customXml" Target="../ink/ink3017.xml"/><Relationship Id="rId142" Type="http://schemas.openxmlformats.org/officeDocument/2006/relationships/image" Target="../media/image3079.png"/><Relationship Id="rId184" Type="http://schemas.openxmlformats.org/officeDocument/2006/relationships/image" Target="../media/image3100.png"/><Relationship Id="rId391" Type="http://schemas.openxmlformats.org/officeDocument/2006/relationships/customXml" Target="../ink/ink3208.xml"/><Relationship Id="rId405" Type="http://schemas.openxmlformats.org/officeDocument/2006/relationships/customXml" Target="../ink/ink3215.xml"/><Relationship Id="rId447" Type="http://schemas.openxmlformats.org/officeDocument/2006/relationships/customXml" Target="../ink/ink3236.xml"/><Relationship Id="rId612" Type="http://schemas.openxmlformats.org/officeDocument/2006/relationships/image" Target="../media/image3313.png"/><Relationship Id="rId251" Type="http://schemas.openxmlformats.org/officeDocument/2006/relationships/customXml" Target="../ink/ink3138.xml"/><Relationship Id="rId489" Type="http://schemas.openxmlformats.org/officeDocument/2006/relationships/customXml" Target="../ink/ink3257.xml"/><Relationship Id="rId654" Type="http://schemas.openxmlformats.org/officeDocument/2006/relationships/image" Target="../media/image3334.png"/><Relationship Id="rId696" Type="http://schemas.openxmlformats.org/officeDocument/2006/relationships/image" Target="../media/image3355.png"/><Relationship Id="rId46" Type="http://schemas.openxmlformats.org/officeDocument/2006/relationships/customXml" Target="../ink/ink3036.xml"/><Relationship Id="rId293" Type="http://schemas.openxmlformats.org/officeDocument/2006/relationships/customXml" Target="../ink/ink3159.xml"/><Relationship Id="rId307" Type="http://schemas.openxmlformats.org/officeDocument/2006/relationships/customXml" Target="../ink/ink3166.xml"/><Relationship Id="rId349" Type="http://schemas.openxmlformats.org/officeDocument/2006/relationships/customXml" Target="../ink/ink3187.xml"/><Relationship Id="rId514" Type="http://schemas.openxmlformats.org/officeDocument/2006/relationships/image" Target="../media/image3264.png"/><Relationship Id="rId556" Type="http://schemas.openxmlformats.org/officeDocument/2006/relationships/image" Target="../media/image3285.png"/><Relationship Id="rId721" Type="http://schemas.openxmlformats.org/officeDocument/2006/relationships/customXml" Target="../ink/ink3373.xml"/><Relationship Id="rId88" Type="http://schemas.openxmlformats.org/officeDocument/2006/relationships/customXml" Target="../ink/ink3057.xml"/><Relationship Id="rId111" Type="http://schemas.openxmlformats.org/officeDocument/2006/relationships/customXml" Target="../ink/ink3068.xml"/><Relationship Id="rId153" Type="http://schemas.openxmlformats.org/officeDocument/2006/relationships/customXml" Target="../ink/ink3089.xml"/><Relationship Id="rId195" Type="http://schemas.openxmlformats.org/officeDocument/2006/relationships/customXml" Target="../ink/ink3110.xml"/><Relationship Id="rId209" Type="http://schemas.openxmlformats.org/officeDocument/2006/relationships/customXml" Target="../ink/ink3117.xml"/><Relationship Id="rId360" Type="http://schemas.openxmlformats.org/officeDocument/2006/relationships/image" Target="../media/image3187.png"/><Relationship Id="rId416" Type="http://schemas.openxmlformats.org/officeDocument/2006/relationships/image" Target="../media/image3215.png"/><Relationship Id="rId598" Type="http://schemas.openxmlformats.org/officeDocument/2006/relationships/image" Target="../media/image3306.png"/><Relationship Id="rId220" Type="http://schemas.openxmlformats.org/officeDocument/2006/relationships/image" Target="../media/image3117.png"/><Relationship Id="rId458" Type="http://schemas.openxmlformats.org/officeDocument/2006/relationships/image" Target="../media/image3236.png"/><Relationship Id="rId623" Type="http://schemas.openxmlformats.org/officeDocument/2006/relationships/customXml" Target="../ink/ink3324.xml"/><Relationship Id="rId665" Type="http://schemas.openxmlformats.org/officeDocument/2006/relationships/customXml" Target="../ink/ink3345.xml"/><Relationship Id="rId15" Type="http://schemas.openxmlformats.org/officeDocument/2006/relationships/image" Target="../media/image3015.png"/><Relationship Id="rId57" Type="http://schemas.openxmlformats.org/officeDocument/2006/relationships/image" Target="../media/image3036.png"/><Relationship Id="rId262" Type="http://schemas.openxmlformats.org/officeDocument/2006/relationships/image" Target="../media/image3138.png"/><Relationship Id="rId318" Type="http://schemas.openxmlformats.org/officeDocument/2006/relationships/image" Target="../media/image3166.png"/><Relationship Id="rId525" Type="http://schemas.openxmlformats.org/officeDocument/2006/relationships/customXml" Target="../ink/ink3275.xml"/><Relationship Id="rId567" Type="http://schemas.openxmlformats.org/officeDocument/2006/relationships/customXml" Target="../ink/ink3296.xml"/><Relationship Id="rId99" Type="http://schemas.openxmlformats.org/officeDocument/2006/relationships/customXml" Target="../ink/ink3062.xml"/><Relationship Id="rId122" Type="http://schemas.openxmlformats.org/officeDocument/2006/relationships/image" Target="../media/image3069.png"/><Relationship Id="rId164" Type="http://schemas.openxmlformats.org/officeDocument/2006/relationships/image" Target="../media/image3090.png"/><Relationship Id="rId371" Type="http://schemas.openxmlformats.org/officeDocument/2006/relationships/customXml" Target="../ink/ink3198.xml"/><Relationship Id="rId427" Type="http://schemas.openxmlformats.org/officeDocument/2006/relationships/customXml" Target="../ink/ink3226.xml"/><Relationship Id="rId469" Type="http://schemas.openxmlformats.org/officeDocument/2006/relationships/customXml" Target="../ink/ink3247.xml"/><Relationship Id="rId634" Type="http://schemas.openxmlformats.org/officeDocument/2006/relationships/image" Target="../media/image3324.png"/><Relationship Id="rId676" Type="http://schemas.openxmlformats.org/officeDocument/2006/relationships/image" Target="../media/image3345.png"/><Relationship Id="rId26" Type="http://schemas.openxmlformats.org/officeDocument/2006/relationships/customXml" Target="../ink/ink3026.xml"/><Relationship Id="rId231" Type="http://schemas.openxmlformats.org/officeDocument/2006/relationships/customXml" Target="../ink/ink3128.xml"/><Relationship Id="rId273" Type="http://schemas.openxmlformats.org/officeDocument/2006/relationships/customXml" Target="../ink/ink3149.xml"/><Relationship Id="rId329" Type="http://schemas.openxmlformats.org/officeDocument/2006/relationships/customXml" Target="../ink/ink3177.xml"/><Relationship Id="rId480" Type="http://schemas.openxmlformats.org/officeDocument/2006/relationships/image" Target="../media/image3247.png"/><Relationship Id="rId536" Type="http://schemas.openxmlformats.org/officeDocument/2006/relationships/image" Target="../media/image3275.png"/><Relationship Id="rId701" Type="http://schemas.openxmlformats.org/officeDocument/2006/relationships/customXml" Target="../ink/ink3363.xml"/><Relationship Id="rId68" Type="http://schemas.openxmlformats.org/officeDocument/2006/relationships/customXml" Target="../ink/ink3047.xml"/><Relationship Id="rId133" Type="http://schemas.openxmlformats.org/officeDocument/2006/relationships/customXml" Target="../ink/ink3079.xml"/><Relationship Id="rId175" Type="http://schemas.openxmlformats.org/officeDocument/2006/relationships/customXml" Target="../ink/ink3100.xml"/><Relationship Id="rId340" Type="http://schemas.openxmlformats.org/officeDocument/2006/relationships/image" Target="../media/image3177.png"/><Relationship Id="rId578" Type="http://schemas.openxmlformats.org/officeDocument/2006/relationships/image" Target="../media/image3296.png"/><Relationship Id="rId200" Type="http://schemas.openxmlformats.org/officeDocument/2006/relationships/image" Target="../media/image3107.png"/><Relationship Id="rId382" Type="http://schemas.openxmlformats.org/officeDocument/2006/relationships/image" Target="../media/image3198.png"/><Relationship Id="rId438" Type="http://schemas.openxmlformats.org/officeDocument/2006/relationships/image" Target="../media/image3226.png"/><Relationship Id="rId603" Type="http://schemas.openxmlformats.org/officeDocument/2006/relationships/customXml" Target="../ink/ink3314.xml"/><Relationship Id="rId645" Type="http://schemas.openxmlformats.org/officeDocument/2006/relationships/customXml" Target="../ink/ink3335.xml"/><Relationship Id="rId687" Type="http://schemas.openxmlformats.org/officeDocument/2006/relationships/customXml" Target="../ink/ink3356.xml"/><Relationship Id="rId242" Type="http://schemas.openxmlformats.org/officeDocument/2006/relationships/image" Target="../media/image3128.png"/><Relationship Id="rId284" Type="http://schemas.openxmlformats.org/officeDocument/2006/relationships/image" Target="../media/image3149.png"/><Relationship Id="rId491" Type="http://schemas.openxmlformats.org/officeDocument/2006/relationships/customXml" Target="../ink/ink3258.xml"/><Relationship Id="rId505" Type="http://schemas.openxmlformats.org/officeDocument/2006/relationships/customXml" Target="../ink/ink3265.xml"/><Relationship Id="rId712" Type="http://schemas.openxmlformats.org/officeDocument/2006/relationships/image" Target="../media/image3363.png"/><Relationship Id="rId37" Type="http://schemas.openxmlformats.org/officeDocument/2006/relationships/image" Target="../media/image3026.png"/><Relationship Id="rId79" Type="http://schemas.openxmlformats.org/officeDocument/2006/relationships/image" Target="../media/image3047.png"/><Relationship Id="rId102" Type="http://schemas.openxmlformats.org/officeDocument/2006/relationships/image" Target="../media/image3059.png"/><Relationship Id="rId144" Type="http://schemas.openxmlformats.org/officeDocument/2006/relationships/image" Target="../media/image3080.png"/><Relationship Id="rId547" Type="http://schemas.openxmlformats.org/officeDocument/2006/relationships/customXml" Target="../ink/ink3286.xml"/><Relationship Id="rId589" Type="http://schemas.openxmlformats.org/officeDocument/2006/relationships/customXml" Target="../ink/ink3307.xml"/><Relationship Id="rId90" Type="http://schemas.openxmlformats.org/officeDocument/2006/relationships/customXml" Target="../ink/ink3058.xml"/><Relationship Id="rId186" Type="http://schemas.openxmlformats.org/officeDocument/2006/relationships/image" Target="../media/image3101.png"/><Relationship Id="rId351" Type="http://schemas.openxmlformats.org/officeDocument/2006/relationships/customXml" Target="../ink/ink3188.xml"/><Relationship Id="rId393" Type="http://schemas.openxmlformats.org/officeDocument/2006/relationships/customXml" Target="../ink/ink3209.xml"/><Relationship Id="rId407" Type="http://schemas.openxmlformats.org/officeDocument/2006/relationships/customXml" Target="../ink/ink3216.xml"/><Relationship Id="rId449" Type="http://schemas.openxmlformats.org/officeDocument/2006/relationships/customXml" Target="../ink/ink3237.xml"/><Relationship Id="rId614" Type="http://schemas.openxmlformats.org/officeDocument/2006/relationships/image" Target="../media/image3314.png"/><Relationship Id="rId656" Type="http://schemas.openxmlformats.org/officeDocument/2006/relationships/image" Target="../media/image3335.png"/><Relationship Id="rId211" Type="http://schemas.openxmlformats.org/officeDocument/2006/relationships/customXml" Target="../ink/ink3118.xml"/><Relationship Id="rId253" Type="http://schemas.openxmlformats.org/officeDocument/2006/relationships/customXml" Target="../ink/ink3139.xml"/><Relationship Id="rId295" Type="http://schemas.openxmlformats.org/officeDocument/2006/relationships/customXml" Target="../ink/ink3160.xml"/><Relationship Id="rId309" Type="http://schemas.openxmlformats.org/officeDocument/2006/relationships/customXml" Target="../ink/ink3167.xml"/><Relationship Id="rId460" Type="http://schemas.openxmlformats.org/officeDocument/2006/relationships/image" Target="../media/image3237.png"/><Relationship Id="rId516" Type="http://schemas.openxmlformats.org/officeDocument/2006/relationships/image" Target="../media/image3265.png"/><Relationship Id="rId698" Type="http://schemas.openxmlformats.org/officeDocument/2006/relationships/image" Target="../media/image3356.png"/><Relationship Id="rId48" Type="http://schemas.openxmlformats.org/officeDocument/2006/relationships/customXml" Target="../ink/ink3037.xml"/><Relationship Id="rId113" Type="http://schemas.openxmlformats.org/officeDocument/2006/relationships/customXml" Target="../ink/ink3069.xml"/><Relationship Id="rId320" Type="http://schemas.openxmlformats.org/officeDocument/2006/relationships/image" Target="../media/image3167.png"/><Relationship Id="rId558" Type="http://schemas.openxmlformats.org/officeDocument/2006/relationships/image" Target="../media/image3286.png"/><Relationship Id="rId723" Type="http://schemas.openxmlformats.org/officeDocument/2006/relationships/customXml" Target="../ink/ink3374.xml"/><Relationship Id="rId155" Type="http://schemas.openxmlformats.org/officeDocument/2006/relationships/customXml" Target="../ink/ink3090.xml"/><Relationship Id="rId197" Type="http://schemas.openxmlformats.org/officeDocument/2006/relationships/customXml" Target="../ink/ink3111.xml"/><Relationship Id="rId362" Type="http://schemas.openxmlformats.org/officeDocument/2006/relationships/image" Target="../media/image3188.png"/><Relationship Id="rId418" Type="http://schemas.openxmlformats.org/officeDocument/2006/relationships/image" Target="../media/image3216.png"/><Relationship Id="rId625" Type="http://schemas.openxmlformats.org/officeDocument/2006/relationships/customXml" Target="../ink/ink3325.xml"/><Relationship Id="rId222" Type="http://schemas.openxmlformats.org/officeDocument/2006/relationships/image" Target="../media/image3118.png"/><Relationship Id="rId264" Type="http://schemas.openxmlformats.org/officeDocument/2006/relationships/image" Target="../media/image3139.png"/><Relationship Id="rId471" Type="http://schemas.openxmlformats.org/officeDocument/2006/relationships/customXml" Target="../ink/ink3248.xml"/><Relationship Id="rId667" Type="http://schemas.openxmlformats.org/officeDocument/2006/relationships/customXml" Target="../ink/ink3346.xml"/><Relationship Id="rId17" Type="http://schemas.openxmlformats.org/officeDocument/2006/relationships/image" Target="../media/image3016.png"/><Relationship Id="rId59" Type="http://schemas.openxmlformats.org/officeDocument/2006/relationships/image" Target="../media/image3037.png"/><Relationship Id="rId124" Type="http://schemas.openxmlformats.org/officeDocument/2006/relationships/image" Target="../media/image3070.png"/><Relationship Id="rId527" Type="http://schemas.openxmlformats.org/officeDocument/2006/relationships/customXml" Target="../ink/ink3276.xml"/><Relationship Id="rId569" Type="http://schemas.openxmlformats.org/officeDocument/2006/relationships/customXml" Target="../ink/ink3297.xml"/><Relationship Id="rId70" Type="http://schemas.openxmlformats.org/officeDocument/2006/relationships/customXml" Target="../ink/ink3048.xml"/><Relationship Id="rId166" Type="http://schemas.openxmlformats.org/officeDocument/2006/relationships/image" Target="../media/image3091.png"/><Relationship Id="rId331" Type="http://schemas.openxmlformats.org/officeDocument/2006/relationships/customXml" Target="../ink/ink3178.xml"/><Relationship Id="rId373" Type="http://schemas.openxmlformats.org/officeDocument/2006/relationships/customXml" Target="../ink/ink3199.xml"/><Relationship Id="rId429" Type="http://schemas.openxmlformats.org/officeDocument/2006/relationships/customXml" Target="../ink/ink3227.xml"/><Relationship Id="rId580" Type="http://schemas.openxmlformats.org/officeDocument/2006/relationships/image" Target="../media/image3297.png"/><Relationship Id="rId636" Type="http://schemas.openxmlformats.org/officeDocument/2006/relationships/image" Target="../media/image3325.png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3129.xml"/><Relationship Id="rId440" Type="http://schemas.openxmlformats.org/officeDocument/2006/relationships/image" Target="../media/image3227.png"/><Relationship Id="rId678" Type="http://schemas.openxmlformats.org/officeDocument/2006/relationships/image" Target="../media/image3346.png"/><Relationship Id="rId28" Type="http://schemas.openxmlformats.org/officeDocument/2006/relationships/customXml" Target="../ink/ink3027.xml"/><Relationship Id="rId275" Type="http://schemas.openxmlformats.org/officeDocument/2006/relationships/customXml" Target="../ink/ink3150.xml"/><Relationship Id="rId300" Type="http://schemas.openxmlformats.org/officeDocument/2006/relationships/image" Target="../media/image3157.png"/><Relationship Id="rId482" Type="http://schemas.openxmlformats.org/officeDocument/2006/relationships/image" Target="../media/image3248.png"/><Relationship Id="rId538" Type="http://schemas.openxmlformats.org/officeDocument/2006/relationships/image" Target="../media/image3276.png"/><Relationship Id="rId703" Type="http://schemas.openxmlformats.org/officeDocument/2006/relationships/customXml" Target="../ink/ink3364.xml"/><Relationship Id="rId81" Type="http://schemas.openxmlformats.org/officeDocument/2006/relationships/image" Target="../media/image3048.png"/><Relationship Id="rId135" Type="http://schemas.openxmlformats.org/officeDocument/2006/relationships/customXml" Target="../ink/ink3080.xml"/><Relationship Id="rId177" Type="http://schemas.openxmlformats.org/officeDocument/2006/relationships/customXml" Target="../ink/ink3101.xml"/><Relationship Id="rId342" Type="http://schemas.openxmlformats.org/officeDocument/2006/relationships/image" Target="../media/image3178.png"/><Relationship Id="rId384" Type="http://schemas.openxmlformats.org/officeDocument/2006/relationships/image" Target="../media/image3199.png"/><Relationship Id="rId591" Type="http://schemas.openxmlformats.org/officeDocument/2006/relationships/customXml" Target="../ink/ink3308.xml"/><Relationship Id="rId605" Type="http://schemas.openxmlformats.org/officeDocument/2006/relationships/customXml" Target="../ink/ink3315.xml"/><Relationship Id="rId202" Type="http://schemas.openxmlformats.org/officeDocument/2006/relationships/image" Target="../media/image3108.png"/><Relationship Id="rId244" Type="http://schemas.openxmlformats.org/officeDocument/2006/relationships/image" Target="../media/image3129.png"/><Relationship Id="rId647" Type="http://schemas.openxmlformats.org/officeDocument/2006/relationships/customXml" Target="../ink/ink3336.xml"/><Relationship Id="rId689" Type="http://schemas.openxmlformats.org/officeDocument/2006/relationships/customXml" Target="../ink/ink3357.xml"/><Relationship Id="rId39" Type="http://schemas.openxmlformats.org/officeDocument/2006/relationships/image" Target="../media/image3027.png"/><Relationship Id="rId286" Type="http://schemas.openxmlformats.org/officeDocument/2006/relationships/image" Target="../media/image3150.png"/><Relationship Id="rId451" Type="http://schemas.openxmlformats.org/officeDocument/2006/relationships/customXml" Target="../ink/ink3238.xml"/><Relationship Id="rId493" Type="http://schemas.openxmlformats.org/officeDocument/2006/relationships/customXml" Target="../ink/ink3259.xml"/><Relationship Id="rId507" Type="http://schemas.openxmlformats.org/officeDocument/2006/relationships/customXml" Target="../ink/ink3266.xml"/><Relationship Id="rId549" Type="http://schemas.openxmlformats.org/officeDocument/2006/relationships/customXml" Target="../ink/ink3287.xml"/><Relationship Id="rId714" Type="http://schemas.openxmlformats.org/officeDocument/2006/relationships/image" Target="../media/image3364.png"/><Relationship Id="rId50" Type="http://schemas.openxmlformats.org/officeDocument/2006/relationships/customXml" Target="../ink/ink3038.xml"/><Relationship Id="rId104" Type="http://schemas.openxmlformats.org/officeDocument/2006/relationships/image" Target="../media/image3060.png"/><Relationship Id="rId146" Type="http://schemas.openxmlformats.org/officeDocument/2006/relationships/image" Target="../media/image3081.png"/><Relationship Id="rId188" Type="http://schemas.openxmlformats.org/officeDocument/2006/relationships/image" Target="../media/image3102.png"/><Relationship Id="rId311" Type="http://schemas.openxmlformats.org/officeDocument/2006/relationships/customXml" Target="../ink/ink3168.xml"/><Relationship Id="rId353" Type="http://schemas.openxmlformats.org/officeDocument/2006/relationships/customXml" Target="../ink/ink3189.xml"/><Relationship Id="rId395" Type="http://schemas.openxmlformats.org/officeDocument/2006/relationships/customXml" Target="../ink/ink3210.xml"/><Relationship Id="rId409" Type="http://schemas.openxmlformats.org/officeDocument/2006/relationships/customXml" Target="../ink/ink3217.xml"/><Relationship Id="rId560" Type="http://schemas.openxmlformats.org/officeDocument/2006/relationships/image" Target="../media/image3287.png"/><Relationship Id="rId92" Type="http://schemas.openxmlformats.org/officeDocument/2006/relationships/image" Target="../media/image2736.png"/><Relationship Id="rId213" Type="http://schemas.openxmlformats.org/officeDocument/2006/relationships/customXml" Target="../ink/ink3119.xml"/><Relationship Id="rId420" Type="http://schemas.openxmlformats.org/officeDocument/2006/relationships/image" Target="../media/image3217.png"/><Relationship Id="rId616" Type="http://schemas.openxmlformats.org/officeDocument/2006/relationships/image" Target="../media/image3315.png"/><Relationship Id="rId658" Type="http://schemas.openxmlformats.org/officeDocument/2006/relationships/image" Target="../media/image3336.png"/><Relationship Id="rId255" Type="http://schemas.openxmlformats.org/officeDocument/2006/relationships/customXml" Target="../ink/ink3140.xml"/><Relationship Id="rId297" Type="http://schemas.openxmlformats.org/officeDocument/2006/relationships/customXml" Target="../ink/ink3161.xml"/><Relationship Id="rId462" Type="http://schemas.openxmlformats.org/officeDocument/2006/relationships/image" Target="../media/image3238.png"/><Relationship Id="rId518" Type="http://schemas.openxmlformats.org/officeDocument/2006/relationships/image" Target="../media/image3266.png"/><Relationship Id="rId725" Type="http://schemas.openxmlformats.org/officeDocument/2006/relationships/customXml" Target="../ink/ink3375.xml"/><Relationship Id="rId115" Type="http://schemas.openxmlformats.org/officeDocument/2006/relationships/customXml" Target="../ink/ink3070.xml"/><Relationship Id="rId157" Type="http://schemas.openxmlformats.org/officeDocument/2006/relationships/customXml" Target="../ink/ink3091.xml"/><Relationship Id="rId322" Type="http://schemas.openxmlformats.org/officeDocument/2006/relationships/image" Target="../media/image3168.png"/><Relationship Id="rId364" Type="http://schemas.openxmlformats.org/officeDocument/2006/relationships/image" Target="../media/image3189.png"/><Relationship Id="rId61" Type="http://schemas.openxmlformats.org/officeDocument/2006/relationships/image" Target="../media/image3038.png"/><Relationship Id="rId199" Type="http://schemas.openxmlformats.org/officeDocument/2006/relationships/customXml" Target="../ink/ink3112.xml"/><Relationship Id="rId571" Type="http://schemas.openxmlformats.org/officeDocument/2006/relationships/customXml" Target="../ink/ink3298.xml"/><Relationship Id="rId627" Type="http://schemas.openxmlformats.org/officeDocument/2006/relationships/customXml" Target="../ink/ink3326.xml"/><Relationship Id="rId669" Type="http://schemas.openxmlformats.org/officeDocument/2006/relationships/customXml" Target="../ink/ink3347.xml"/><Relationship Id="rId19" Type="http://schemas.openxmlformats.org/officeDocument/2006/relationships/image" Target="../media/image3017.png"/><Relationship Id="rId224" Type="http://schemas.openxmlformats.org/officeDocument/2006/relationships/image" Target="../media/image3119.png"/><Relationship Id="rId266" Type="http://schemas.openxmlformats.org/officeDocument/2006/relationships/image" Target="../media/image3140.png"/><Relationship Id="rId431" Type="http://schemas.openxmlformats.org/officeDocument/2006/relationships/customXml" Target="../ink/ink3228.xml"/><Relationship Id="rId473" Type="http://schemas.openxmlformats.org/officeDocument/2006/relationships/customXml" Target="../ink/ink3249.xml"/><Relationship Id="rId529" Type="http://schemas.openxmlformats.org/officeDocument/2006/relationships/customXml" Target="../ink/ink3277.xml"/><Relationship Id="rId680" Type="http://schemas.openxmlformats.org/officeDocument/2006/relationships/image" Target="../media/image3347.png"/><Relationship Id="rId30" Type="http://schemas.openxmlformats.org/officeDocument/2006/relationships/customXml" Target="../ink/ink3028.xml"/><Relationship Id="rId126" Type="http://schemas.openxmlformats.org/officeDocument/2006/relationships/image" Target="../media/image3071.png"/><Relationship Id="rId168" Type="http://schemas.openxmlformats.org/officeDocument/2006/relationships/image" Target="../media/image3092.png"/><Relationship Id="rId333" Type="http://schemas.openxmlformats.org/officeDocument/2006/relationships/customXml" Target="../ink/ink3179.xml"/><Relationship Id="rId540" Type="http://schemas.openxmlformats.org/officeDocument/2006/relationships/image" Target="../media/image3277.png"/><Relationship Id="rId72" Type="http://schemas.openxmlformats.org/officeDocument/2006/relationships/customXml" Target="../ink/ink3049.xml"/><Relationship Id="rId375" Type="http://schemas.openxmlformats.org/officeDocument/2006/relationships/customXml" Target="../ink/ink3200.xml"/><Relationship Id="rId582" Type="http://schemas.openxmlformats.org/officeDocument/2006/relationships/image" Target="../media/image3298.png"/><Relationship Id="rId638" Type="http://schemas.openxmlformats.org/officeDocument/2006/relationships/image" Target="../media/image3326.png"/><Relationship Id="rId3" Type="http://schemas.openxmlformats.org/officeDocument/2006/relationships/image" Target="../media/image3009.png"/><Relationship Id="rId235" Type="http://schemas.openxmlformats.org/officeDocument/2006/relationships/customXml" Target="../ink/ink3130.xml"/><Relationship Id="rId277" Type="http://schemas.openxmlformats.org/officeDocument/2006/relationships/customXml" Target="../ink/ink3151.xml"/><Relationship Id="rId400" Type="http://schemas.openxmlformats.org/officeDocument/2006/relationships/image" Target="../media/image3207.png"/><Relationship Id="rId442" Type="http://schemas.openxmlformats.org/officeDocument/2006/relationships/image" Target="../media/image3228.png"/><Relationship Id="rId484" Type="http://schemas.openxmlformats.org/officeDocument/2006/relationships/image" Target="../media/image3249.png"/><Relationship Id="rId705" Type="http://schemas.openxmlformats.org/officeDocument/2006/relationships/customXml" Target="../ink/ink3365.xml"/><Relationship Id="rId137" Type="http://schemas.openxmlformats.org/officeDocument/2006/relationships/customXml" Target="../ink/ink3081.xml"/><Relationship Id="rId302" Type="http://schemas.openxmlformats.org/officeDocument/2006/relationships/image" Target="../media/image3158.png"/><Relationship Id="rId344" Type="http://schemas.openxmlformats.org/officeDocument/2006/relationships/image" Target="../media/image3179.png"/><Relationship Id="rId691" Type="http://schemas.openxmlformats.org/officeDocument/2006/relationships/customXml" Target="../ink/ink3358.xml"/><Relationship Id="rId41" Type="http://schemas.openxmlformats.org/officeDocument/2006/relationships/image" Target="../media/image3028.png"/><Relationship Id="rId83" Type="http://schemas.openxmlformats.org/officeDocument/2006/relationships/image" Target="../media/image3049.png"/><Relationship Id="rId179" Type="http://schemas.openxmlformats.org/officeDocument/2006/relationships/customXml" Target="../ink/ink3102.xml"/><Relationship Id="rId386" Type="http://schemas.openxmlformats.org/officeDocument/2006/relationships/image" Target="../media/image3200.png"/><Relationship Id="rId551" Type="http://schemas.openxmlformats.org/officeDocument/2006/relationships/customXml" Target="../ink/ink3288.xml"/><Relationship Id="rId593" Type="http://schemas.openxmlformats.org/officeDocument/2006/relationships/customXml" Target="../ink/ink3309.xml"/><Relationship Id="rId607" Type="http://schemas.openxmlformats.org/officeDocument/2006/relationships/customXml" Target="../ink/ink3316.xml"/><Relationship Id="rId649" Type="http://schemas.openxmlformats.org/officeDocument/2006/relationships/customXml" Target="../ink/ink3337.xml"/><Relationship Id="rId190" Type="http://schemas.openxmlformats.org/officeDocument/2006/relationships/image" Target="../media/image3103.png"/><Relationship Id="rId204" Type="http://schemas.openxmlformats.org/officeDocument/2006/relationships/image" Target="../media/image3109.png"/><Relationship Id="rId246" Type="http://schemas.openxmlformats.org/officeDocument/2006/relationships/image" Target="../media/image3130.png"/><Relationship Id="rId288" Type="http://schemas.openxmlformats.org/officeDocument/2006/relationships/image" Target="../media/image3151.png"/><Relationship Id="rId411" Type="http://schemas.openxmlformats.org/officeDocument/2006/relationships/customXml" Target="../ink/ink3218.xml"/><Relationship Id="rId453" Type="http://schemas.openxmlformats.org/officeDocument/2006/relationships/customXml" Target="../ink/ink3239.xml"/><Relationship Id="rId509" Type="http://schemas.openxmlformats.org/officeDocument/2006/relationships/customXml" Target="../ink/ink3267.xml"/><Relationship Id="rId660" Type="http://schemas.openxmlformats.org/officeDocument/2006/relationships/image" Target="../media/image3337.png"/><Relationship Id="rId106" Type="http://schemas.openxmlformats.org/officeDocument/2006/relationships/image" Target="../media/image3061.png"/><Relationship Id="rId313" Type="http://schemas.openxmlformats.org/officeDocument/2006/relationships/customXml" Target="../ink/ink3169.xml"/><Relationship Id="rId495" Type="http://schemas.openxmlformats.org/officeDocument/2006/relationships/customXml" Target="../ink/ink3260.xml"/><Relationship Id="rId716" Type="http://schemas.openxmlformats.org/officeDocument/2006/relationships/image" Target="../media/image3365.png"/><Relationship Id="rId10" Type="http://schemas.openxmlformats.org/officeDocument/2006/relationships/customXml" Target="../ink/ink3018.xml"/><Relationship Id="rId52" Type="http://schemas.openxmlformats.org/officeDocument/2006/relationships/customXml" Target="../ink/ink3039.xml"/><Relationship Id="rId94" Type="http://schemas.openxmlformats.org/officeDocument/2006/relationships/image" Target="../media/image3055.png"/><Relationship Id="rId148" Type="http://schemas.openxmlformats.org/officeDocument/2006/relationships/image" Target="../media/image3082.png"/><Relationship Id="rId355" Type="http://schemas.openxmlformats.org/officeDocument/2006/relationships/customXml" Target="../ink/ink3190.xml"/><Relationship Id="rId397" Type="http://schemas.openxmlformats.org/officeDocument/2006/relationships/customXml" Target="../ink/ink3211.xml"/><Relationship Id="rId520" Type="http://schemas.openxmlformats.org/officeDocument/2006/relationships/image" Target="../media/image3267.png"/><Relationship Id="rId562" Type="http://schemas.openxmlformats.org/officeDocument/2006/relationships/image" Target="../media/image3288.png"/><Relationship Id="rId618" Type="http://schemas.openxmlformats.org/officeDocument/2006/relationships/image" Target="../media/image3316.png"/><Relationship Id="rId215" Type="http://schemas.openxmlformats.org/officeDocument/2006/relationships/customXml" Target="../ink/ink3120.xml"/><Relationship Id="rId257" Type="http://schemas.openxmlformats.org/officeDocument/2006/relationships/customXml" Target="../ink/ink3141.xml"/><Relationship Id="rId422" Type="http://schemas.openxmlformats.org/officeDocument/2006/relationships/image" Target="../media/image3218.png"/><Relationship Id="rId464" Type="http://schemas.openxmlformats.org/officeDocument/2006/relationships/image" Target="../media/image3239.png"/><Relationship Id="rId299" Type="http://schemas.openxmlformats.org/officeDocument/2006/relationships/customXml" Target="../ink/ink3162.xml"/><Relationship Id="rId727" Type="http://schemas.openxmlformats.org/officeDocument/2006/relationships/customXml" Target="../ink/ink3376.xml"/><Relationship Id="rId63" Type="http://schemas.openxmlformats.org/officeDocument/2006/relationships/image" Target="../media/image3039.png"/><Relationship Id="rId159" Type="http://schemas.openxmlformats.org/officeDocument/2006/relationships/customXml" Target="../ink/ink3092.xml"/><Relationship Id="rId366" Type="http://schemas.openxmlformats.org/officeDocument/2006/relationships/image" Target="../media/image3190.png"/><Relationship Id="rId573" Type="http://schemas.openxmlformats.org/officeDocument/2006/relationships/customXml" Target="../ink/ink3299.xml"/><Relationship Id="rId226" Type="http://schemas.openxmlformats.org/officeDocument/2006/relationships/image" Target="../media/image3120.png"/><Relationship Id="rId433" Type="http://schemas.openxmlformats.org/officeDocument/2006/relationships/customXml" Target="../ink/ink3229.xml"/><Relationship Id="rId640" Type="http://schemas.openxmlformats.org/officeDocument/2006/relationships/image" Target="../media/image3327.png"/><Relationship Id="rId74" Type="http://schemas.openxmlformats.org/officeDocument/2006/relationships/customXml" Target="../ink/ink3050.xml"/><Relationship Id="rId377" Type="http://schemas.openxmlformats.org/officeDocument/2006/relationships/customXml" Target="../ink/ink3201.xml"/><Relationship Id="rId500" Type="http://schemas.openxmlformats.org/officeDocument/2006/relationships/image" Target="../media/image3257.png"/><Relationship Id="rId584" Type="http://schemas.openxmlformats.org/officeDocument/2006/relationships/image" Target="../media/image3299.png"/><Relationship Id="rId5" Type="http://schemas.openxmlformats.org/officeDocument/2006/relationships/image" Target="../media/image3010.png"/><Relationship Id="rId237" Type="http://schemas.openxmlformats.org/officeDocument/2006/relationships/customXml" Target="../ink/ink3131.xml"/><Relationship Id="rId444" Type="http://schemas.openxmlformats.org/officeDocument/2006/relationships/image" Target="../media/image3229.png"/><Relationship Id="rId651" Type="http://schemas.openxmlformats.org/officeDocument/2006/relationships/customXml" Target="../ink/ink3338.xml"/><Relationship Id="rId290" Type="http://schemas.openxmlformats.org/officeDocument/2006/relationships/image" Target="../media/image3152.png"/><Relationship Id="rId304" Type="http://schemas.openxmlformats.org/officeDocument/2006/relationships/image" Target="../media/image3159.png"/><Relationship Id="rId388" Type="http://schemas.openxmlformats.org/officeDocument/2006/relationships/image" Target="../media/image3201.png"/><Relationship Id="rId511" Type="http://schemas.openxmlformats.org/officeDocument/2006/relationships/customXml" Target="../ink/ink3268.xml"/><Relationship Id="rId609" Type="http://schemas.openxmlformats.org/officeDocument/2006/relationships/customXml" Target="../ink/ink3317.xml"/><Relationship Id="rId85" Type="http://schemas.openxmlformats.org/officeDocument/2006/relationships/image" Target="../media/image3050.png"/><Relationship Id="rId150" Type="http://schemas.openxmlformats.org/officeDocument/2006/relationships/image" Target="../media/image3083.png"/><Relationship Id="rId595" Type="http://schemas.openxmlformats.org/officeDocument/2006/relationships/customXml" Target="../ink/ink3310.xml"/><Relationship Id="rId248" Type="http://schemas.openxmlformats.org/officeDocument/2006/relationships/image" Target="../media/image3131.png"/><Relationship Id="rId455" Type="http://schemas.openxmlformats.org/officeDocument/2006/relationships/customXml" Target="../ink/ink3240.xml"/><Relationship Id="rId662" Type="http://schemas.openxmlformats.org/officeDocument/2006/relationships/image" Target="../media/image3338.png"/><Relationship Id="rId12" Type="http://schemas.openxmlformats.org/officeDocument/2006/relationships/customXml" Target="../ink/ink3019.xml"/><Relationship Id="rId108" Type="http://schemas.openxmlformats.org/officeDocument/2006/relationships/image" Target="../media/image3062.png"/><Relationship Id="rId315" Type="http://schemas.openxmlformats.org/officeDocument/2006/relationships/customXml" Target="../ink/ink3170.xml"/><Relationship Id="rId522" Type="http://schemas.openxmlformats.org/officeDocument/2006/relationships/image" Target="../media/image3268.png"/><Relationship Id="rId96" Type="http://schemas.openxmlformats.org/officeDocument/2006/relationships/image" Target="../media/image3056.png"/><Relationship Id="rId161" Type="http://schemas.openxmlformats.org/officeDocument/2006/relationships/customXml" Target="../ink/ink3093.xml"/><Relationship Id="rId399" Type="http://schemas.openxmlformats.org/officeDocument/2006/relationships/customXml" Target="../ink/ink3212.xml"/><Relationship Id="rId259" Type="http://schemas.openxmlformats.org/officeDocument/2006/relationships/customXml" Target="../ink/ink3142.xml"/><Relationship Id="rId466" Type="http://schemas.openxmlformats.org/officeDocument/2006/relationships/image" Target="../media/image3240.png"/><Relationship Id="rId673" Type="http://schemas.openxmlformats.org/officeDocument/2006/relationships/customXml" Target="../ink/ink3349.xml"/><Relationship Id="rId23" Type="http://schemas.openxmlformats.org/officeDocument/2006/relationships/image" Target="../media/image3019.png"/><Relationship Id="rId119" Type="http://schemas.openxmlformats.org/officeDocument/2006/relationships/customXml" Target="../ink/ink3072.xml"/><Relationship Id="rId326" Type="http://schemas.openxmlformats.org/officeDocument/2006/relationships/image" Target="../media/image3170.png"/><Relationship Id="rId533" Type="http://schemas.openxmlformats.org/officeDocument/2006/relationships/customXml" Target="../ink/ink3279.xml"/><Relationship Id="rId172" Type="http://schemas.openxmlformats.org/officeDocument/2006/relationships/image" Target="../media/image3094.png"/><Relationship Id="rId477" Type="http://schemas.openxmlformats.org/officeDocument/2006/relationships/customXml" Target="../ink/ink3251.xml"/><Relationship Id="rId600" Type="http://schemas.openxmlformats.org/officeDocument/2006/relationships/image" Target="../media/image3307.png"/><Relationship Id="rId684" Type="http://schemas.openxmlformats.org/officeDocument/2006/relationships/image" Target="../media/image3349.png"/><Relationship Id="rId337" Type="http://schemas.openxmlformats.org/officeDocument/2006/relationships/customXml" Target="../ink/ink3181.xml"/><Relationship Id="rId34" Type="http://schemas.openxmlformats.org/officeDocument/2006/relationships/customXml" Target="../ink/ink3030.xml"/><Relationship Id="rId544" Type="http://schemas.openxmlformats.org/officeDocument/2006/relationships/image" Target="../media/image3279.png"/><Relationship Id="rId183" Type="http://schemas.openxmlformats.org/officeDocument/2006/relationships/customXml" Target="../ink/ink3104.xml"/><Relationship Id="rId390" Type="http://schemas.openxmlformats.org/officeDocument/2006/relationships/image" Target="../media/image3202.png"/><Relationship Id="rId404" Type="http://schemas.openxmlformats.org/officeDocument/2006/relationships/image" Target="../media/image3209.png"/><Relationship Id="rId611" Type="http://schemas.openxmlformats.org/officeDocument/2006/relationships/customXml" Target="../ink/ink3318.xml"/><Relationship Id="rId250" Type="http://schemas.openxmlformats.org/officeDocument/2006/relationships/image" Target="../media/image3132.png"/><Relationship Id="rId488" Type="http://schemas.openxmlformats.org/officeDocument/2006/relationships/image" Target="../media/image3251.png"/><Relationship Id="rId695" Type="http://schemas.openxmlformats.org/officeDocument/2006/relationships/customXml" Target="../ink/ink3360.xml"/><Relationship Id="rId709" Type="http://schemas.openxmlformats.org/officeDocument/2006/relationships/customXml" Target="../ink/ink3367.xml"/><Relationship Id="rId45" Type="http://schemas.openxmlformats.org/officeDocument/2006/relationships/image" Target="../media/image3030.png"/><Relationship Id="rId110" Type="http://schemas.openxmlformats.org/officeDocument/2006/relationships/image" Target="../media/image3063.png"/><Relationship Id="rId348" Type="http://schemas.openxmlformats.org/officeDocument/2006/relationships/image" Target="../media/image3181.png"/><Relationship Id="rId555" Type="http://schemas.openxmlformats.org/officeDocument/2006/relationships/customXml" Target="../ink/ink3290.xml"/><Relationship Id="rId194" Type="http://schemas.openxmlformats.org/officeDocument/2006/relationships/image" Target="../media/image3104.png"/><Relationship Id="rId208" Type="http://schemas.openxmlformats.org/officeDocument/2006/relationships/image" Target="../media/image3111.png"/><Relationship Id="rId415" Type="http://schemas.openxmlformats.org/officeDocument/2006/relationships/customXml" Target="../ink/ink3220.xml"/><Relationship Id="rId622" Type="http://schemas.openxmlformats.org/officeDocument/2006/relationships/image" Target="../media/image3318.png"/><Relationship Id="rId261" Type="http://schemas.openxmlformats.org/officeDocument/2006/relationships/customXml" Target="../ink/ink3143.xml"/><Relationship Id="rId499" Type="http://schemas.openxmlformats.org/officeDocument/2006/relationships/customXml" Target="../ink/ink3262.xml"/><Relationship Id="rId56" Type="http://schemas.openxmlformats.org/officeDocument/2006/relationships/customXml" Target="../ink/ink3041.xml"/><Relationship Id="rId359" Type="http://schemas.openxmlformats.org/officeDocument/2006/relationships/customXml" Target="../ink/ink3192.xml"/><Relationship Id="rId566" Type="http://schemas.openxmlformats.org/officeDocument/2006/relationships/image" Target="../media/image3290.png"/><Relationship Id="rId121" Type="http://schemas.openxmlformats.org/officeDocument/2006/relationships/customXml" Target="../ink/ink3073.xml"/><Relationship Id="rId219" Type="http://schemas.openxmlformats.org/officeDocument/2006/relationships/customXml" Target="../ink/ink3122.xml"/><Relationship Id="rId426" Type="http://schemas.openxmlformats.org/officeDocument/2006/relationships/image" Target="../media/image3220.png"/><Relationship Id="rId633" Type="http://schemas.openxmlformats.org/officeDocument/2006/relationships/customXml" Target="../ink/ink3329.xml"/><Relationship Id="rId67" Type="http://schemas.openxmlformats.org/officeDocument/2006/relationships/image" Target="../media/image3041.png"/><Relationship Id="rId272" Type="http://schemas.openxmlformats.org/officeDocument/2006/relationships/image" Target="../media/image3143.png"/><Relationship Id="rId577" Type="http://schemas.openxmlformats.org/officeDocument/2006/relationships/customXml" Target="../ink/ink3301.xml"/><Relationship Id="rId700" Type="http://schemas.openxmlformats.org/officeDocument/2006/relationships/image" Target="../media/image3357.png"/><Relationship Id="rId132" Type="http://schemas.openxmlformats.org/officeDocument/2006/relationships/image" Target="../media/image3074.png"/><Relationship Id="rId437" Type="http://schemas.openxmlformats.org/officeDocument/2006/relationships/customXml" Target="../ink/ink3231.xml"/><Relationship Id="rId644" Type="http://schemas.openxmlformats.org/officeDocument/2006/relationships/image" Target="../media/image3329.png"/><Relationship Id="rId283" Type="http://schemas.openxmlformats.org/officeDocument/2006/relationships/customXml" Target="../ink/ink3154.xml"/><Relationship Id="rId490" Type="http://schemas.openxmlformats.org/officeDocument/2006/relationships/image" Target="../media/image3252.png"/><Relationship Id="rId504" Type="http://schemas.openxmlformats.org/officeDocument/2006/relationships/image" Target="../media/image3259.png"/><Relationship Id="rId711" Type="http://schemas.openxmlformats.org/officeDocument/2006/relationships/customXml" Target="../ink/ink3368.xml"/><Relationship Id="rId78" Type="http://schemas.openxmlformats.org/officeDocument/2006/relationships/customXml" Target="../ink/ink3052.xml"/><Relationship Id="rId143" Type="http://schemas.openxmlformats.org/officeDocument/2006/relationships/customXml" Target="../ink/ink3084.xml"/><Relationship Id="rId350" Type="http://schemas.openxmlformats.org/officeDocument/2006/relationships/image" Target="../media/image3182.png"/><Relationship Id="rId588" Type="http://schemas.openxmlformats.org/officeDocument/2006/relationships/image" Target="../media/image3301.png"/><Relationship Id="rId9" Type="http://schemas.openxmlformats.org/officeDocument/2006/relationships/image" Target="../media/image3012.png"/><Relationship Id="rId210" Type="http://schemas.openxmlformats.org/officeDocument/2006/relationships/image" Target="../media/image3112.png"/><Relationship Id="rId448" Type="http://schemas.openxmlformats.org/officeDocument/2006/relationships/image" Target="../media/image3231.png"/><Relationship Id="rId655" Type="http://schemas.openxmlformats.org/officeDocument/2006/relationships/customXml" Target="../ink/ink3340.xml"/><Relationship Id="rId294" Type="http://schemas.openxmlformats.org/officeDocument/2006/relationships/image" Target="../media/image3154.png"/><Relationship Id="rId308" Type="http://schemas.openxmlformats.org/officeDocument/2006/relationships/image" Target="../media/image3161.png"/><Relationship Id="rId515" Type="http://schemas.openxmlformats.org/officeDocument/2006/relationships/customXml" Target="../ink/ink3270.xml"/><Relationship Id="rId722" Type="http://schemas.openxmlformats.org/officeDocument/2006/relationships/image" Target="../media/image3368.png"/><Relationship Id="rId89" Type="http://schemas.openxmlformats.org/officeDocument/2006/relationships/image" Target="../media/image3052.png"/><Relationship Id="rId154" Type="http://schemas.openxmlformats.org/officeDocument/2006/relationships/image" Target="../media/image3085.png"/><Relationship Id="rId361" Type="http://schemas.openxmlformats.org/officeDocument/2006/relationships/customXml" Target="../ink/ink3193.xml"/><Relationship Id="rId599" Type="http://schemas.openxmlformats.org/officeDocument/2006/relationships/customXml" Target="../ink/ink3312.xml"/><Relationship Id="rId459" Type="http://schemas.openxmlformats.org/officeDocument/2006/relationships/customXml" Target="../ink/ink3242.xml"/><Relationship Id="rId666" Type="http://schemas.openxmlformats.org/officeDocument/2006/relationships/image" Target="../media/image3340.png"/><Relationship Id="rId16" Type="http://schemas.openxmlformats.org/officeDocument/2006/relationships/customXml" Target="../ink/ink3021.xml"/><Relationship Id="rId221" Type="http://schemas.openxmlformats.org/officeDocument/2006/relationships/customXml" Target="../ink/ink3123.xml"/><Relationship Id="rId319" Type="http://schemas.openxmlformats.org/officeDocument/2006/relationships/customXml" Target="../ink/ink3172.xml"/><Relationship Id="rId526" Type="http://schemas.openxmlformats.org/officeDocument/2006/relationships/image" Target="../media/image3270.png"/><Relationship Id="rId165" Type="http://schemas.openxmlformats.org/officeDocument/2006/relationships/customXml" Target="../ink/ink3095.xml"/><Relationship Id="rId372" Type="http://schemas.openxmlformats.org/officeDocument/2006/relationships/image" Target="../media/image3193.png"/><Relationship Id="rId677" Type="http://schemas.openxmlformats.org/officeDocument/2006/relationships/customXml" Target="../ink/ink3351.xml"/><Relationship Id="rId232" Type="http://schemas.openxmlformats.org/officeDocument/2006/relationships/image" Target="../media/image3123.png"/><Relationship Id="rId27" Type="http://schemas.openxmlformats.org/officeDocument/2006/relationships/image" Target="../media/image3021.png"/><Relationship Id="rId537" Type="http://schemas.openxmlformats.org/officeDocument/2006/relationships/customXml" Target="../ink/ink3281.xml"/><Relationship Id="rId80" Type="http://schemas.openxmlformats.org/officeDocument/2006/relationships/customXml" Target="../ink/ink3053.xml"/><Relationship Id="rId176" Type="http://schemas.openxmlformats.org/officeDocument/2006/relationships/image" Target="../media/image3096.png"/><Relationship Id="rId383" Type="http://schemas.openxmlformats.org/officeDocument/2006/relationships/customXml" Target="../ink/ink3204.xml"/><Relationship Id="rId590" Type="http://schemas.openxmlformats.org/officeDocument/2006/relationships/image" Target="../media/image3302.png"/><Relationship Id="rId604" Type="http://schemas.openxmlformats.org/officeDocument/2006/relationships/image" Target="../media/image3309.png"/><Relationship Id="rId243" Type="http://schemas.openxmlformats.org/officeDocument/2006/relationships/customXml" Target="../ink/ink3134.xml"/><Relationship Id="rId450" Type="http://schemas.openxmlformats.org/officeDocument/2006/relationships/image" Target="../media/image3232.png"/><Relationship Id="rId688" Type="http://schemas.openxmlformats.org/officeDocument/2006/relationships/image" Target="../media/image3351.png"/><Relationship Id="rId38" Type="http://schemas.openxmlformats.org/officeDocument/2006/relationships/customXml" Target="../ink/ink3032.xml"/><Relationship Id="rId103" Type="http://schemas.openxmlformats.org/officeDocument/2006/relationships/customXml" Target="../ink/ink3064.xml"/><Relationship Id="rId310" Type="http://schemas.openxmlformats.org/officeDocument/2006/relationships/image" Target="../media/image3162.png"/><Relationship Id="rId548" Type="http://schemas.openxmlformats.org/officeDocument/2006/relationships/image" Target="../media/image3281.png"/><Relationship Id="rId91" Type="http://schemas.openxmlformats.org/officeDocument/2006/relationships/image" Target="../media/image3053.png"/><Relationship Id="rId187" Type="http://schemas.openxmlformats.org/officeDocument/2006/relationships/customXml" Target="../ink/ink3106.xml"/><Relationship Id="rId394" Type="http://schemas.openxmlformats.org/officeDocument/2006/relationships/image" Target="../media/image3204.png"/><Relationship Id="rId408" Type="http://schemas.openxmlformats.org/officeDocument/2006/relationships/image" Target="../media/image3211.png"/><Relationship Id="rId615" Type="http://schemas.openxmlformats.org/officeDocument/2006/relationships/customXml" Target="../ink/ink3320.xml"/><Relationship Id="rId254" Type="http://schemas.openxmlformats.org/officeDocument/2006/relationships/image" Target="../media/image3134.png"/><Relationship Id="rId699" Type="http://schemas.openxmlformats.org/officeDocument/2006/relationships/customXml" Target="../ink/ink3362.xml"/><Relationship Id="rId49" Type="http://schemas.openxmlformats.org/officeDocument/2006/relationships/image" Target="../media/image3032.png"/><Relationship Id="rId114" Type="http://schemas.openxmlformats.org/officeDocument/2006/relationships/image" Target="../media/image3065.png"/><Relationship Id="rId461" Type="http://schemas.openxmlformats.org/officeDocument/2006/relationships/customXml" Target="../ink/ink3243.xml"/><Relationship Id="rId559" Type="http://schemas.openxmlformats.org/officeDocument/2006/relationships/customXml" Target="../ink/ink3292.xml"/><Relationship Id="rId198" Type="http://schemas.openxmlformats.org/officeDocument/2006/relationships/image" Target="../media/image3106.png"/><Relationship Id="rId321" Type="http://schemas.openxmlformats.org/officeDocument/2006/relationships/customXml" Target="../ink/ink3173.xml"/><Relationship Id="rId419" Type="http://schemas.openxmlformats.org/officeDocument/2006/relationships/customXml" Target="../ink/ink3222.xml"/><Relationship Id="rId626" Type="http://schemas.openxmlformats.org/officeDocument/2006/relationships/image" Target="../media/image3320.png"/><Relationship Id="rId265" Type="http://schemas.openxmlformats.org/officeDocument/2006/relationships/customXml" Target="../ink/ink3145.xml"/><Relationship Id="rId472" Type="http://schemas.openxmlformats.org/officeDocument/2006/relationships/image" Target="../media/image3243.png"/><Relationship Id="rId125" Type="http://schemas.openxmlformats.org/officeDocument/2006/relationships/customXml" Target="../ink/ink3075.xml"/><Relationship Id="rId332" Type="http://schemas.openxmlformats.org/officeDocument/2006/relationships/image" Target="../media/image3173.png"/><Relationship Id="rId637" Type="http://schemas.openxmlformats.org/officeDocument/2006/relationships/customXml" Target="../ink/ink3331.xml"/><Relationship Id="rId276" Type="http://schemas.openxmlformats.org/officeDocument/2006/relationships/image" Target="../media/image3145.png"/><Relationship Id="rId483" Type="http://schemas.openxmlformats.org/officeDocument/2006/relationships/customXml" Target="../ink/ink3254.xml"/><Relationship Id="rId690" Type="http://schemas.openxmlformats.org/officeDocument/2006/relationships/image" Target="../media/image3352.png"/><Relationship Id="rId704" Type="http://schemas.openxmlformats.org/officeDocument/2006/relationships/image" Target="../media/image3359.png"/><Relationship Id="rId40" Type="http://schemas.openxmlformats.org/officeDocument/2006/relationships/customXml" Target="../ink/ink3033.xml"/><Relationship Id="rId136" Type="http://schemas.openxmlformats.org/officeDocument/2006/relationships/image" Target="../media/image3076.png"/><Relationship Id="rId343" Type="http://schemas.openxmlformats.org/officeDocument/2006/relationships/customXml" Target="../ink/ink3184.xml"/><Relationship Id="rId550" Type="http://schemas.openxmlformats.org/officeDocument/2006/relationships/image" Target="../media/image3282.png"/><Relationship Id="rId203" Type="http://schemas.openxmlformats.org/officeDocument/2006/relationships/customXml" Target="../ink/ink3114.xml"/><Relationship Id="rId648" Type="http://schemas.openxmlformats.org/officeDocument/2006/relationships/image" Target="../media/image3331.png"/><Relationship Id="rId287" Type="http://schemas.openxmlformats.org/officeDocument/2006/relationships/customXml" Target="../ink/ink3156.xml"/><Relationship Id="rId410" Type="http://schemas.openxmlformats.org/officeDocument/2006/relationships/image" Target="../media/image3212.png"/><Relationship Id="rId494" Type="http://schemas.openxmlformats.org/officeDocument/2006/relationships/image" Target="../media/image3254.png"/><Relationship Id="rId508" Type="http://schemas.openxmlformats.org/officeDocument/2006/relationships/image" Target="../media/image3261.png"/><Relationship Id="rId715" Type="http://schemas.openxmlformats.org/officeDocument/2006/relationships/customXml" Target="../ink/ink337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1" Type="http://schemas.openxmlformats.org/officeDocument/2006/relationships/image" Target="../media/image3383.png"/><Relationship Id="rId170" Type="http://schemas.openxmlformats.org/officeDocument/2006/relationships/customXml" Target="../ink/ink3462.xml"/><Relationship Id="rId268" Type="http://schemas.openxmlformats.org/officeDocument/2006/relationships/customXml" Target="../ink/ink3511.xml"/><Relationship Id="rId475" Type="http://schemas.openxmlformats.org/officeDocument/2006/relationships/image" Target="../media/image3610.png"/><Relationship Id="rId682" Type="http://schemas.openxmlformats.org/officeDocument/2006/relationships/customXml" Target="../ink/ink3718.xml"/><Relationship Id="rId128" Type="http://schemas.openxmlformats.org/officeDocument/2006/relationships/customXml" Target="../ink/ink3441.xml"/><Relationship Id="rId335" Type="http://schemas.openxmlformats.org/officeDocument/2006/relationships/image" Target="../media/image3540.png"/><Relationship Id="rId542" Type="http://schemas.openxmlformats.org/officeDocument/2006/relationships/customXml" Target="../ink/ink3648.xml"/><Relationship Id="rId987" Type="http://schemas.openxmlformats.org/officeDocument/2006/relationships/image" Target="../media/image3866.png"/><Relationship Id="rId1172" Type="http://schemas.openxmlformats.org/officeDocument/2006/relationships/customXml" Target="../ink/ink3963.xml"/><Relationship Id="rId402" Type="http://schemas.openxmlformats.org/officeDocument/2006/relationships/customXml" Target="../ink/ink3578.xml"/><Relationship Id="rId847" Type="http://schemas.openxmlformats.org/officeDocument/2006/relationships/image" Target="../media/image3796.png"/><Relationship Id="rId1032" Type="http://schemas.openxmlformats.org/officeDocument/2006/relationships/customXml" Target="../ink/ink3893.xml"/><Relationship Id="rId707" Type="http://schemas.openxmlformats.org/officeDocument/2006/relationships/image" Target="../media/image3726.png"/><Relationship Id="rId914" Type="http://schemas.openxmlformats.org/officeDocument/2006/relationships/customXml" Target="../ink/ink3834.xml"/><Relationship Id="rId43" Type="http://schemas.openxmlformats.org/officeDocument/2006/relationships/image" Target="../media/image3394.png"/><Relationship Id="rId192" Type="http://schemas.openxmlformats.org/officeDocument/2006/relationships/customXml" Target="../ink/ink3473.xml"/><Relationship Id="rId497" Type="http://schemas.openxmlformats.org/officeDocument/2006/relationships/image" Target="../media/image3621.png"/><Relationship Id="rId357" Type="http://schemas.openxmlformats.org/officeDocument/2006/relationships/image" Target="../media/image3551.png"/><Relationship Id="rId1194" Type="http://schemas.openxmlformats.org/officeDocument/2006/relationships/customXml" Target="../ink/ink3974.xml"/><Relationship Id="rId217" Type="http://schemas.openxmlformats.org/officeDocument/2006/relationships/image" Target="../media/image3481.png"/><Relationship Id="rId564" Type="http://schemas.openxmlformats.org/officeDocument/2006/relationships/customXml" Target="../ink/ink3659.xml"/><Relationship Id="rId771" Type="http://schemas.openxmlformats.org/officeDocument/2006/relationships/image" Target="../media/image3758.png"/><Relationship Id="rId869" Type="http://schemas.openxmlformats.org/officeDocument/2006/relationships/image" Target="../media/image3807.png"/><Relationship Id="rId424" Type="http://schemas.openxmlformats.org/officeDocument/2006/relationships/customXml" Target="../ink/ink3589.xml"/><Relationship Id="rId631" Type="http://schemas.openxmlformats.org/officeDocument/2006/relationships/image" Target="../media/image3688.png"/><Relationship Id="rId729" Type="http://schemas.openxmlformats.org/officeDocument/2006/relationships/image" Target="../media/image3737.png"/><Relationship Id="rId1054" Type="http://schemas.openxmlformats.org/officeDocument/2006/relationships/customXml" Target="../ink/ink3904.xml"/><Relationship Id="rId936" Type="http://schemas.openxmlformats.org/officeDocument/2006/relationships/customXml" Target="../ink/ink3845.xml"/><Relationship Id="rId1121" Type="http://schemas.openxmlformats.org/officeDocument/2006/relationships/image" Target="../media/image3933.png"/><Relationship Id="rId1219" Type="http://schemas.openxmlformats.org/officeDocument/2006/relationships/image" Target="../media/image3982.png"/><Relationship Id="rId65" Type="http://schemas.openxmlformats.org/officeDocument/2006/relationships/image" Target="../media/image3405.png"/><Relationship Id="rId281" Type="http://schemas.openxmlformats.org/officeDocument/2006/relationships/image" Target="../media/image3513.png"/><Relationship Id="rId141" Type="http://schemas.openxmlformats.org/officeDocument/2006/relationships/image" Target="../media/image3443.png"/><Relationship Id="rId379" Type="http://schemas.openxmlformats.org/officeDocument/2006/relationships/image" Target="../media/image3562.png"/><Relationship Id="rId586" Type="http://schemas.openxmlformats.org/officeDocument/2006/relationships/customXml" Target="../ink/ink3670.xml"/><Relationship Id="rId793" Type="http://schemas.openxmlformats.org/officeDocument/2006/relationships/image" Target="../media/image3769.png"/><Relationship Id="rId7" Type="http://schemas.openxmlformats.org/officeDocument/2006/relationships/image" Target="../media/image3376.png"/><Relationship Id="rId239" Type="http://schemas.openxmlformats.org/officeDocument/2006/relationships/image" Target="../media/image3492.png"/><Relationship Id="rId446" Type="http://schemas.openxmlformats.org/officeDocument/2006/relationships/customXml" Target="../ink/ink3600.xml"/><Relationship Id="rId653" Type="http://schemas.openxmlformats.org/officeDocument/2006/relationships/image" Target="../media/image3699.png"/><Relationship Id="rId1076" Type="http://schemas.openxmlformats.org/officeDocument/2006/relationships/customXml" Target="../ink/ink3915.xml"/><Relationship Id="rId306" Type="http://schemas.openxmlformats.org/officeDocument/2006/relationships/customXml" Target="../ink/ink3530.xml"/><Relationship Id="rId860" Type="http://schemas.openxmlformats.org/officeDocument/2006/relationships/customXml" Target="../ink/ink3807.xml"/><Relationship Id="rId958" Type="http://schemas.openxmlformats.org/officeDocument/2006/relationships/customXml" Target="../ink/ink3856.xml"/><Relationship Id="rId1143" Type="http://schemas.openxmlformats.org/officeDocument/2006/relationships/image" Target="../media/image3944.png"/><Relationship Id="rId87" Type="http://schemas.openxmlformats.org/officeDocument/2006/relationships/image" Target="../media/image3416.png"/><Relationship Id="rId513" Type="http://schemas.openxmlformats.org/officeDocument/2006/relationships/image" Target="../media/image3629.png"/><Relationship Id="rId720" Type="http://schemas.openxmlformats.org/officeDocument/2006/relationships/customXml" Target="../ink/ink3737.xml"/><Relationship Id="rId818" Type="http://schemas.openxmlformats.org/officeDocument/2006/relationships/customXml" Target="../ink/ink3786.xml"/><Relationship Id="rId1003" Type="http://schemas.openxmlformats.org/officeDocument/2006/relationships/image" Target="../media/image3874.png"/><Relationship Id="rId1210" Type="http://schemas.openxmlformats.org/officeDocument/2006/relationships/customXml" Target="../ink/ink3982.xml"/><Relationship Id="rId14" Type="http://schemas.openxmlformats.org/officeDocument/2006/relationships/customXml" Target="../ink/ink3384.xml"/><Relationship Id="rId163" Type="http://schemas.openxmlformats.org/officeDocument/2006/relationships/image" Target="../media/image3454.png"/><Relationship Id="rId370" Type="http://schemas.openxmlformats.org/officeDocument/2006/relationships/customXml" Target="../ink/ink3562.xml"/><Relationship Id="rId230" Type="http://schemas.openxmlformats.org/officeDocument/2006/relationships/customXml" Target="../ink/ink3492.xml"/><Relationship Id="rId468" Type="http://schemas.openxmlformats.org/officeDocument/2006/relationships/customXml" Target="../ink/ink3611.xml"/><Relationship Id="rId675" Type="http://schemas.openxmlformats.org/officeDocument/2006/relationships/image" Target="../media/image3710.png"/><Relationship Id="rId882" Type="http://schemas.openxmlformats.org/officeDocument/2006/relationships/customXml" Target="../ink/ink3818.xml"/><Relationship Id="rId1098" Type="http://schemas.openxmlformats.org/officeDocument/2006/relationships/customXml" Target="../ink/ink3926.xml"/><Relationship Id="rId328" Type="http://schemas.openxmlformats.org/officeDocument/2006/relationships/customXml" Target="../ink/ink3541.xml"/><Relationship Id="rId535" Type="http://schemas.openxmlformats.org/officeDocument/2006/relationships/image" Target="../media/image3640.png"/><Relationship Id="rId742" Type="http://schemas.openxmlformats.org/officeDocument/2006/relationships/customXml" Target="../ink/ink3748.xml"/><Relationship Id="rId1165" Type="http://schemas.openxmlformats.org/officeDocument/2006/relationships/image" Target="../media/image3955.png"/><Relationship Id="rId602" Type="http://schemas.openxmlformats.org/officeDocument/2006/relationships/customXml" Target="../ink/ink3678.xml"/><Relationship Id="rId1025" Type="http://schemas.openxmlformats.org/officeDocument/2006/relationships/image" Target="../media/image3885.png"/><Relationship Id="rId907" Type="http://schemas.openxmlformats.org/officeDocument/2006/relationships/image" Target="../media/image3826.png"/><Relationship Id="rId36" Type="http://schemas.openxmlformats.org/officeDocument/2006/relationships/customXml" Target="../ink/ink3395.xml"/><Relationship Id="rId185" Type="http://schemas.openxmlformats.org/officeDocument/2006/relationships/image" Target="../media/image3465.png"/><Relationship Id="rId392" Type="http://schemas.openxmlformats.org/officeDocument/2006/relationships/customXml" Target="../ink/ink3573.xml"/><Relationship Id="rId697" Type="http://schemas.openxmlformats.org/officeDocument/2006/relationships/image" Target="../media/image3721.png"/><Relationship Id="rId252" Type="http://schemas.openxmlformats.org/officeDocument/2006/relationships/customXml" Target="../ink/ink3503.xml"/><Relationship Id="rId1187" Type="http://schemas.openxmlformats.org/officeDocument/2006/relationships/image" Target="../media/image3966.png"/><Relationship Id="rId112" Type="http://schemas.openxmlformats.org/officeDocument/2006/relationships/customXml" Target="../ink/ink3433.xml"/><Relationship Id="rId557" Type="http://schemas.openxmlformats.org/officeDocument/2006/relationships/image" Target="../media/image3651.png"/><Relationship Id="rId764" Type="http://schemas.openxmlformats.org/officeDocument/2006/relationships/customXml" Target="../ink/ink3759.xml"/><Relationship Id="rId971" Type="http://schemas.openxmlformats.org/officeDocument/2006/relationships/image" Target="../media/image3858.png"/><Relationship Id="rId417" Type="http://schemas.openxmlformats.org/officeDocument/2006/relationships/image" Target="../media/image3581.png"/><Relationship Id="rId624" Type="http://schemas.openxmlformats.org/officeDocument/2006/relationships/customXml" Target="../ink/ink3689.xml"/><Relationship Id="rId831" Type="http://schemas.openxmlformats.org/officeDocument/2006/relationships/image" Target="../media/image3788.png"/><Relationship Id="rId1047" Type="http://schemas.openxmlformats.org/officeDocument/2006/relationships/image" Target="../media/image3896.png"/><Relationship Id="rId929" Type="http://schemas.openxmlformats.org/officeDocument/2006/relationships/image" Target="../media/image3837.png"/><Relationship Id="rId1114" Type="http://schemas.openxmlformats.org/officeDocument/2006/relationships/customXml" Target="../ink/ink3934.xml"/><Relationship Id="rId58" Type="http://schemas.openxmlformats.org/officeDocument/2006/relationships/customXml" Target="../ink/ink3406.xml"/><Relationship Id="rId274" Type="http://schemas.openxmlformats.org/officeDocument/2006/relationships/customXml" Target="../ink/ink3514.xml"/><Relationship Id="rId481" Type="http://schemas.openxmlformats.org/officeDocument/2006/relationships/image" Target="../media/image3613.png"/><Relationship Id="rId134" Type="http://schemas.openxmlformats.org/officeDocument/2006/relationships/customXml" Target="../ink/ink3444.xml"/><Relationship Id="rId579" Type="http://schemas.openxmlformats.org/officeDocument/2006/relationships/image" Target="../media/image3662.png"/><Relationship Id="rId786" Type="http://schemas.openxmlformats.org/officeDocument/2006/relationships/customXml" Target="../ink/ink3770.xml"/><Relationship Id="rId993" Type="http://schemas.openxmlformats.org/officeDocument/2006/relationships/image" Target="../media/image3869.png"/><Relationship Id="rId341" Type="http://schemas.openxmlformats.org/officeDocument/2006/relationships/image" Target="../media/image3543.png"/><Relationship Id="rId439" Type="http://schemas.openxmlformats.org/officeDocument/2006/relationships/image" Target="../media/image3592.png"/><Relationship Id="rId646" Type="http://schemas.openxmlformats.org/officeDocument/2006/relationships/customXml" Target="../ink/ink3700.xml"/><Relationship Id="rId1069" Type="http://schemas.openxmlformats.org/officeDocument/2006/relationships/image" Target="../media/image3907.png"/><Relationship Id="rId201" Type="http://schemas.openxmlformats.org/officeDocument/2006/relationships/image" Target="../media/image3473.png"/><Relationship Id="rId506" Type="http://schemas.openxmlformats.org/officeDocument/2006/relationships/customXml" Target="../ink/ink3630.xml"/><Relationship Id="rId853" Type="http://schemas.openxmlformats.org/officeDocument/2006/relationships/image" Target="../media/image3799.png"/><Relationship Id="rId1136" Type="http://schemas.openxmlformats.org/officeDocument/2006/relationships/customXml" Target="../ink/ink3945.xml"/><Relationship Id="rId713" Type="http://schemas.openxmlformats.org/officeDocument/2006/relationships/image" Target="../media/image3729.png"/><Relationship Id="rId920" Type="http://schemas.openxmlformats.org/officeDocument/2006/relationships/customXml" Target="../ink/ink3837.xml"/><Relationship Id="rId1203" Type="http://schemas.openxmlformats.org/officeDocument/2006/relationships/image" Target="../media/image3974.png"/><Relationship Id="rId296" Type="http://schemas.openxmlformats.org/officeDocument/2006/relationships/customXml" Target="../ink/ink3525.xml"/><Relationship Id="rId156" Type="http://schemas.openxmlformats.org/officeDocument/2006/relationships/customXml" Target="../ink/ink3455.xml"/><Relationship Id="rId363" Type="http://schemas.openxmlformats.org/officeDocument/2006/relationships/image" Target="../media/image3554.png"/><Relationship Id="rId570" Type="http://schemas.openxmlformats.org/officeDocument/2006/relationships/customXml" Target="../ink/ink3662.xml"/><Relationship Id="rId223" Type="http://schemas.openxmlformats.org/officeDocument/2006/relationships/image" Target="../media/image3484.png"/><Relationship Id="rId430" Type="http://schemas.openxmlformats.org/officeDocument/2006/relationships/customXml" Target="../ink/ink3592.xml"/><Relationship Id="rId668" Type="http://schemas.openxmlformats.org/officeDocument/2006/relationships/customXml" Target="../ink/ink3711.xml"/><Relationship Id="rId875" Type="http://schemas.openxmlformats.org/officeDocument/2006/relationships/image" Target="../media/image3810.png"/><Relationship Id="rId1060" Type="http://schemas.openxmlformats.org/officeDocument/2006/relationships/customXml" Target="../ink/ink3907.xml"/><Relationship Id="rId528" Type="http://schemas.openxmlformats.org/officeDocument/2006/relationships/customXml" Target="../ink/ink3641.xml"/><Relationship Id="rId735" Type="http://schemas.openxmlformats.org/officeDocument/2006/relationships/image" Target="../media/image3740.png"/><Relationship Id="rId942" Type="http://schemas.openxmlformats.org/officeDocument/2006/relationships/customXml" Target="../ink/ink3848.xml"/><Relationship Id="rId1158" Type="http://schemas.openxmlformats.org/officeDocument/2006/relationships/customXml" Target="../ink/ink3956.xml"/><Relationship Id="rId1018" Type="http://schemas.openxmlformats.org/officeDocument/2006/relationships/customXml" Target="../ink/ink3886.xml"/><Relationship Id="rId71" Type="http://schemas.openxmlformats.org/officeDocument/2006/relationships/image" Target="../media/image3408.png"/><Relationship Id="rId234" Type="http://schemas.openxmlformats.org/officeDocument/2006/relationships/customXml" Target="../ink/ink3494.xml"/><Relationship Id="rId679" Type="http://schemas.openxmlformats.org/officeDocument/2006/relationships/image" Target="../media/image3712.png"/><Relationship Id="rId802" Type="http://schemas.openxmlformats.org/officeDocument/2006/relationships/customXml" Target="../ink/ink3778.xml"/><Relationship Id="rId886" Type="http://schemas.openxmlformats.org/officeDocument/2006/relationships/customXml" Target="../ink/ink3820.xml"/><Relationship Id="rId2" Type="http://schemas.openxmlformats.org/officeDocument/2006/relationships/customXml" Target="../ink/ink3378.xml"/><Relationship Id="rId29" Type="http://schemas.openxmlformats.org/officeDocument/2006/relationships/image" Target="../media/image3387.png"/><Relationship Id="rId441" Type="http://schemas.openxmlformats.org/officeDocument/2006/relationships/image" Target="../media/image3593.png"/><Relationship Id="rId539" Type="http://schemas.openxmlformats.org/officeDocument/2006/relationships/image" Target="../media/image3642.png"/><Relationship Id="rId746" Type="http://schemas.openxmlformats.org/officeDocument/2006/relationships/customXml" Target="../ink/ink3750.xml"/><Relationship Id="rId1071" Type="http://schemas.openxmlformats.org/officeDocument/2006/relationships/image" Target="../media/image3908.png"/><Relationship Id="rId1169" Type="http://schemas.openxmlformats.org/officeDocument/2006/relationships/image" Target="../media/image3957.png"/><Relationship Id="rId178" Type="http://schemas.openxmlformats.org/officeDocument/2006/relationships/customXml" Target="../ink/ink3466.xml"/><Relationship Id="rId301" Type="http://schemas.openxmlformats.org/officeDocument/2006/relationships/image" Target="../media/image3523.png"/><Relationship Id="rId953" Type="http://schemas.openxmlformats.org/officeDocument/2006/relationships/image" Target="../media/image3849.png"/><Relationship Id="rId1029" Type="http://schemas.openxmlformats.org/officeDocument/2006/relationships/image" Target="../media/image3887.png"/><Relationship Id="rId82" Type="http://schemas.openxmlformats.org/officeDocument/2006/relationships/customXml" Target="../ink/ink3418.xml"/><Relationship Id="rId385" Type="http://schemas.openxmlformats.org/officeDocument/2006/relationships/image" Target="../media/image3565.png"/><Relationship Id="rId592" Type="http://schemas.openxmlformats.org/officeDocument/2006/relationships/customXml" Target="../ink/ink3673.xml"/><Relationship Id="rId606" Type="http://schemas.openxmlformats.org/officeDocument/2006/relationships/customXml" Target="../ink/ink3680.xml"/><Relationship Id="rId813" Type="http://schemas.openxmlformats.org/officeDocument/2006/relationships/image" Target="../media/image3779.png"/><Relationship Id="rId245" Type="http://schemas.openxmlformats.org/officeDocument/2006/relationships/image" Target="../media/image3495.png"/><Relationship Id="rId452" Type="http://schemas.openxmlformats.org/officeDocument/2006/relationships/customXml" Target="../ink/ink3603.xml"/><Relationship Id="rId897" Type="http://schemas.openxmlformats.org/officeDocument/2006/relationships/image" Target="../media/image3821.png"/><Relationship Id="rId1082" Type="http://schemas.openxmlformats.org/officeDocument/2006/relationships/customXml" Target="../ink/ink3918.xml"/><Relationship Id="rId105" Type="http://schemas.openxmlformats.org/officeDocument/2006/relationships/image" Target="../media/image3425.png"/><Relationship Id="rId312" Type="http://schemas.openxmlformats.org/officeDocument/2006/relationships/customXml" Target="../ink/ink3533.xml"/><Relationship Id="rId757" Type="http://schemas.openxmlformats.org/officeDocument/2006/relationships/image" Target="../media/image3751.png"/><Relationship Id="rId964" Type="http://schemas.openxmlformats.org/officeDocument/2006/relationships/customXml" Target="../ink/ink3859.xml"/><Relationship Id="rId93" Type="http://schemas.openxmlformats.org/officeDocument/2006/relationships/image" Target="../media/image3419.png"/><Relationship Id="rId189" Type="http://schemas.openxmlformats.org/officeDocument/2006/relationships/image" Target="../media/image3467.png"/><Relationship Id="rId396" Type="http://schemas.openxmlformats.org/officeDocument/2006/relationships/customXml" Target="../ink/ink3575.xml"/><Relationship Id="rId617" Type="http://schemas.openxmlformats.org/officeDocument/2006/relationships/image" Target="../media/image3681.png"/><Relationship Id="rId824" Type="http://schemas.openxmlformats.org/officeDocument/2006/relationships/customXml" Target="../ink/ink3789.xml"/><Relationship Id="rId256" Type="http://schemas.openxmlformats.org/officeDocument/2006/relationships/customXml" Target="../ink/ink3505.xml"/><Relationship Id="rId463" Type="http://schemas.openxmlformats.org/officeDocument/2006/relationships/image" Target="../media/image3604.png"/><Relationship Id="rId670" Type="http://schemas.openxmlformats.org/officeDocument/2006/relationships/customXml" Target="../ink/ink3712.xml"/><Relationship Id="rId1093" Type="http://schemas.openxmlformats.org/officeDocument/2006/relationships/image" Target="../media/image3919.png"/><Relationship Id="rId1107" Type="http://schemas.openxmlformats.org/officeDocument/2006/relationships/image" Target="../media/image3926.png"/><Relationship Id="rId116" Type="http://schemas.openxmlformats.org/officeDocument/2006/relationships/customXml" Target="../ink/ink3435.xml"/><Relationship Id="rId323" Type="http://schemas.openxmlformats.org/officeDocument/2006/relationships/image" Target="../media/image3534.png"/><Relationship Id="rId530" Type="http://schemas.openxmlformats.org/officeDocument/2006/relationships/customXml" Target="../ink/ink3642.xml"/><Relationship Id="rId768" Type="http://schemas.openxmlformats.org/officeDocument/2006/relationships/customXml" Target="../ink/ink3761.xml"/><Relationship Id="rId975" Type="http://schemas.openxmlformats.org/officeDocument/2006/relationships/image" Target="../media/image3860.png"/><Relationship Id="rId1160" Type="http://schemas.openxmlformats.org/officeDocument/2006/relationships/customXml" Target="../ink/ink3957.xml"/><Relationship Id="rId20" Type="http://schemas.openxmlformats.org/officeDocument/2006/relationships/customXml" Target="../ink/ink3387.xml"/><Relationship Id="rId628" Type="http://schemas.openxmlformats.org/officeDocument/2006/relationships/customXml" Target="../ink/ink3691.xml"/><Relationship Id="rId835" Type="http://schemas.openxmlformats.org/officeDocument/2006/relationships/image" Target="../media/image3790.png"/><Relationship Id="rId267" Type="http://schemas.openxmlformats.org/officeDocument/2006/relationships/image" Target="../media/image3506.png"/><Relationship Id="rId474" Type="http://schemas.openxmlformats.org/officeDocument/2006/relationships/customXml" Target="../ink/ink3614.xml"/><Relationship Id="rId1020" Type="http://schemas.openxmlformats.org/officeDocument/2006/relationships/customXml" Target="../ink/ink3887.xml"/><Relationship Id="rId1118" Type="http://schemas.openxmlformats.org/officeDocument/2006/relationships/customXml" Target="../ink/ink3936.xml"/><Relationship Id="rId127" Type="http://schemas.openxmlformats.org/officeDocument/2006/relationships/image" Target="../media/image3436.png"/><Relationship Id="rId681" Type="http://schemas.openxmlformats.org/officeDocument/2006/relationships/image" Target="../media/image3713.png"/><Relationship Id="rId779" Type="http://schemas.openxmlformats.org/officeDocument/2006/relationships/image" Target="../media/image3762.png"/><Relationship Id="rId902" Type="http://schemas.openxmlformats.org/officeDocument/2006/relationships/customXml" Target="../ink/ink3828.xml"/><Relationship Id="rId986" Type="http://schemas.openxmlformats.org/officeDocument/2006/relationships/customXml" Target="../ink/ink3870.xml"/><Relationship Id="rId31" Type="http://schemas.openxmlformats.org/officeDocument/2006/relationships/image" Target="../media/image3388.png"/><Relationship Id="rId334" Type="http://schemas.openxmlformats.org/officeDocument/2006/relationships/customXml" Target="../ink/ink3544.xml"/><Relationship Id="rId541" Type="http://schemas.openxmlformats.org/officeDocument/2006/relationships/image" Target="../media/image3643.png"/><Relationship Id="rId639" Type="http://schemas.openxmlformats.org/officeDocument/2006/relationships/image" Target="../media/image3692.png"/><Relationship Id="rId1171" Type="http://schemas.openxmlformats.org/officeDocument/2006/relationships/image" Target="../media/image3958.png"/><Relationship Id="rId180" Type="http://schemas.openxmlformats.org/officeDocument/2006/relationships/customXml" Target="../ink/ink3467.xml"/><Relationship Id="rId278" Type="http://schemas.openxmlformats.org/officeDocument/2006/relationships/customXml" Target="../ink/ink3516.xml"/><Relationship Id="rId401" Type="http://schemas.openxmlformats.org/officeDocument/2006/relationships/image" Target="../media/image3573.png"/><Relationship Id="rId846" Type="http://schemas.openxmlformats.org/officeDocument/2006/relationships/customXml" Target="../ink/ink3800.xml"/><Relationship Id="rId1031" Type="http://schemas.openxmlformats.org/officeDocument/2006/relationships/image" Target="../media/image3888.png"/><Relationship Id="rId1129" Type="http://schemas.openxmlformats.org/officeDocument/2006/relationships/image" Target="../media/image3937.png"/><Relationship Id="rId485" Type="http://schemas.openxmlformats.org/officeDocument/2006/relationships/image" Target="../media/image3615.png"/><Relationship Id="rId692" Type="http://schemas.openxmlformats.org/officeDocument/2006/relationships/customXml" Target="../ink/ink3723.xml"/><Relationship Id="rId706" Type="http://schemas.openxmlformats.org/officeDocument/2006/relationships/customXml" Target="../ink/ink3730.xml"/><Relationship Id="rId913" Type="http://schemas.openxmlformats.org/officeDocument/2006/relationships/image" Target="../media/image3829.png"/><Relationship Id="rId42" Type="http://schemas.openxmlformats.org/officeDocument/2006/relationships/customXml" Target="../ink/ink3398.xml"/><Relationship Id="rId138" Type="http://schemas.openxmlformats.org/officeDocument/2006/relationships/customXml" Target="../ink/ink3446.xml"/><Relationship Id="rId345" Type="http://schemas.openxmlformats.org/officeDocument/2006/relationships/image" Target="../media/image3545.png"/><Relationship Id="rId552" Type="http://schemas.openxmlformats.org/officeDocument/2006/relationships/customXml" Target="../ink/ink3653.xml"/><Relationship Id="rId997" Type="http://schemas.openxmlformats.org/officeDocument/2006/relationships/image" Target="../media/image3871.png"/><Relationship Id="rId1182" Type="http://schemas.openxmlformats.org/officeDocument/2006/relationships/customXml" Target="../ink/ink3968.xml"/><Relationship Id="rId191" Type="http://schemas.openxmlformats.org/officeDocument/2006/relationships/image" Target="../media/image3468.png"/><Relationship Id="rId205" Type="http://schemas.openxmlformats.org/officeDocument/2006/relationships/image" Target="../media/image3475.png"/><Relationship Id="rId412" Type="http://schemas.openxmlformats.org/officeDocument/2006/relationships/customXml" Target="../ink/ink3583.xml"/><Relationship Id="rId857" Type="http://schemas.openxmlformats.org/officeDocument/2006/relationships/image" Target="../media/image3801.png"/><Relationship Id="rId1042" Type="http://schemas.openxmlformats.org/officeDocument/2006/relationships/customXml" Target="../ink/ink3898.xml"/><Relationship Id="rId289" Type="http://schemas.openxmlformats.org/officeDocument/2006/relationships/image" Target="../media/image3517.png"/><Relationship Id="rId496" Type="http://schemas.openxmlformats.org/officeDocument/2006/relationships/customXml" Target="../ink/ink3625.xml"/><Relationship Id="rId717" Type="http://schemas.openxmlformats.org/officeDocument/2006/relationships/image" Target="../media/image3731.png"/><Relationship Id="rId924" Type="http://schemas.openxmlformats.org/officeDocument/2006/relationships/customXml" Target="../ink/ink3839.xml"/><Relationship Id="rId53" Type="http://schemas.openxmlformats.org/officeDocument/2006/relationships/image" Target="../media/image3399.png"/><Relationship Id="rId149" Type="http://schemas.openxmlformats.org/officeDocument/2006/relationships/image" Target="../media/image3447.png"/><Relationship Id="rId356" Type="http://schemas.openxmlformats.org/officeDocument/2006/relationships/customXml" Target="../ink/ink3555.xml"/><Relationship Id="rId563" Type="http://schemas.openxmlformats.org/officeDocument/2006/relationships/image" Target="../media/image3654.png"/><Relationship Id="rId770" Type="http://schemas.openxmlformats.org/officeDocument/2006/relationships/customXml" Target="../ink/ink3762.xml"/><Relationship Id="rId1193" Type="http://schemas.openxmlformats.org/officeDocument/2006/relationships/image" Target="../media/image3969.png"/><Relationship Id="rId1207" Type="http://schemas.openxmlformats.org/officeDocument/2006/relationships/image" Target="../media/image3976.png"/><Relationship Id="rId216" Type="http://schemas.openxmlformats.org/officeDocument/2006/relationships/customXml" Target="../ink/ink3485.xml"/><Relationship Id="rId423" Type="http://schemas.openxmlformats.org/officeDocument/2006/relationships/image" Target="../media/image3584.png"/><Relationship Id="rId868" Type="http://schemas.openxmlformats.org/officeDocument/2006/relationships/customXml" Target="../ink/ink3811.xml"/><Relationship Id="rId1053" Type="http://schemas.openxmlformats.org/officeDocument/2006/relationships/image" Target="../media/image3899.png"/><Relationship Id="rId630" Type="http://schemas.openxmlformats.org/officeDocument/2006/relationships/customXml" Target="../ink/ink3692.xml"/><Relationship Id="rId728" Type="http://schemas.openxmlformats.org/officeDocument/2006/relationships/customXml" Target="../ink/ink3741.xml"/><Relationship Id="rId935" Type="http://schemas.openxmlformats.org/officeDocument/2006/relationships/image" Target="../media/image3840.png"/><Relationship Id="rId64" Type="http://schemas.openxmlformats.org/officeDocument/2006/relationships/customXml" Target="../ink/ink3409.xml"/><Relationship Id="rId367" Type="http://schemas.openxmlformats.org/officeDocument/2006/relationships/image" Target="../media/image3556.png"/><Relationship Id="rId574" Type="http://schemas.openxmlformats.org/officeDocument/2006/relationships/customXml" Target="../ink/ink3664.xml"/><Relationship Id="rId1120" Type="http://schemas.openxmlformats.org/officeDocument/2006/relationships/customXml" Target="../ink/ink3937.xml"/><Relationship Id="rId1218" Type="http://schemas.openxmlformats.org/officeDocument/2006/relationships/customXml" Target="../ink/ink3986.xml"/><Relationship Id="rId227" Type="http://schemas.openxmlformats.org/officeDocument/2006/relationships/image" Target="../media/image3486.png"/><Relationship Id="rId781" Type="http://schemas.openxmlformats.org/officeDocument/2006/relationships/image" Target="../media/image3763.png"/><Relationship Id="rId879" Type="http://schemas.openxmlformats.org/officeDocument/2006/relationships/image" Target="../media/image3812.png"/><Relationship Id="rId434" Type="http://schemas.openxmlformats.org/officeDocument/2006/relationships/customXml" Target="../ink/ink3594.xml"/><Relationship Id="rId641" Type="http://schemas.openxmlformats.org/officeDocument/2006/relationships/image" Target="../media/image3693.png"/><Relationship Id="rId739" Type="http://schemas.openxmlformats.org/officeDocument/2006/relationships/image" Target="../media/image3742.png"/><Relationship Id="rId1064" Type="http://schemas.openxmlformats.org/officeDocument/2006/relationships/customXml" Target="../ink/ink3909.xml"/><Relationship Id="rId280" Type="http://schemas.openxmlformats.org/officeDocument/2006/relationships/customXml" Target="../ink/ink3517.xml"/><Relationship Id="rId501" Type="http://schemas.openxmlformats.org/officeDocument/2006/relationships/image" Target="../media/image3623.png"/><Relationship Id="rId946" Type="http://schemas.openxmlformats.org/officeDocument/2006/relationships/customXml" Target="../ink/ink3850.xml"/><Relationship Id="rId1131" Type="http://schemas.openxmlformats.org/officeDocument/2006/relationships/image" Target="../media/image3938.png"/><Relationship Id="rId75" Type="http://schemas.openxmlformats.org/officeDocument/2006/relationships/image" Target="../media/image3410.png"/><Relationship Id="rId140" Type="http://schemas.openxmlformats.org/officeDocument/2006/relationships/customXml" Target="../ink/ink3447.xml"/><Relationship Id="rId378" Type="http://schemas.openxmlformats.org/officeDocument/2006/relationships/customXml" Target="../ink/ink3566.xml"/><Relationship Id="rId585" Type="http://schemas.openxmlformats.org/officeDocument/2006/relationships/image" Target="../media/image3665.png"/><Relationship Id="rId792" Type="http://schemas.openxmlformats.org/officeDocument/2006/relationships/customXml" Target="../ink/ink3773.xml"/><Relationship Id="rId806" Type="http://schemas.openxmlformats.org/officeDocument/2006/relationships/customXml" Target="../ink/ink3780.xml"/><Relationship Id="rId6" Type="http://schemas.openxmlformats.org/officeDocument/2006/relationships/customXml" Target="../ink/ink3380.xml"/><Relationship Id="rId238" Type="http://schemas.openxmlformats.org/officeDocument/2006/relationships/customXml" Target="../ink/ink3496.xml"/><Relationship Id="rId445" Type="http://schemas.openxmlformats.org/officeDocument/2006/relationships/image" Target="../media/image3595.png"/><Relationship Id="rId652" Type="http://schemas.openxmlformats.org/officeDocument/2006/relationships/customXml" Target="../ink/ink3703.xml"/><Relationship Id="rId1075" Type="http://schemas.openxmlformats.org/officeDocument/2006/relationships/image" Target="../media/image3910.png"/><Relationship Id="rId291" Type="http://schemas.openxmlformats.org/officeDocument/2006/relationships/image" Target="../media/image3518.png"/><Relationship Id="rId305" Type="http://schemas.openxmlformats.org/officeDocument/2006/relationships/image" Target="../media/image3525.png"/><Relationship Id="rId512" Type="http://schemas.openxmlformats.org/officeDocument/2006/relationships/customXml" Target="../ink/ink3633.xml"/><Relationship Id="rId957" Type="http://schemas.openxmlformats.org/officeDocument/2006/relationships/image" Target="../media/image3851.png"/><Relationship Id="rId1142" Type="http://schemas.openxmlformats.org/officeDocument/2006/relationships/customXml" Target="../ink/ink3948.xml"/><Relationship Id="rId86" Type="http://schemas.openxmlformats.org/officeDocument/2006/relationships/customXml" Target="../ink/ink3420.xml"/><Relationship Id="rId151" Type="http://schemas.openxmlformats.org/officeDocument/2006/relationships/image" Target="../media/image3448.png"/><Relationship Id="rId389" Type="http://schemas.openxmlformats.org/officeDocument/2006/relationships/image" Target="../media/image3567.png"/><Relationship Id="rId596" Type="http://schemas.openxmlformats.org/officeDocument/2006/relationships/customXml" Target="../ink/ink3675.xml"/><Relationship Id="rId817" Type="http://schemas.openxmlformats.org/officeDocument/2006/relationships/image" Target="../media/image3781.png"/><Relationship Id="rId1002" Type="http://schemas.openxmlformats.org/officeDocument/2006/relationships/customXml" Target="../ink/ink3878.xml"/><Relationship Id="rId249" Type="http://schemas.openxmlformats.org/officeDocument/2006/relationships/image" Target="../media/image3497.png"/><Relationship Id="rId456" Type="http://schemas.openxmlformats.org/officeDocument/2006/relationships/customXml" Target="../ink/ink3605.xml"/><Relationship Id="rId663" Type="http://schemas.openxmlformats.org/officeDocument/2006/relationships/image" Target="../media/image3704.png"/><Relationship Id="rId870" Type="http://schemas.openxmlformats.org/officeDocument/2006/relationships/customXml" Target="../ink/ink3812.xml"/><Relationship Id="rId1086" Type="http://schemas.openxmlformats.org/officeDocument/2006/relationships/customXml" Target="../ink/ink3920.xml"/><Relationship Id="rId13" Type="http://schemas.openxmlformats.org/officeDocument/2006/relationships/image" Target="../media/image3379.png"/><Relationship Id="rId109" Type="http://schemas.openxmlformats.org/officeDocument/2006/relationships/image" Target="../media/image3427.png"/><Relationship Id="rId316" Type="http://schemas.openxmlformats.org/officeDocument/2006/relationships/customXml" Target="../ink/ink3535.xml"/><Relationship Id="rId523" Type="http://schemas.openxmlformats.org/officeDocument/2006/relationships/image" Target="../media/image3634.png"/><Relationship Id="rId968" Type="http://schemas.openxmlformats.org/officeDocument/2006/relationships/customXml" Target="../ink/ink3861.xml"/><Relationship Id="rId1153" Type="http://schemas.openxmlformats.org/officeDocument/2006/relationships/image" Target="../media/image3949.png"/><Relationship Id="rId97" Type="http://schemas.openxmlformats.org/officeDocument/2006/relationships/image" Target="../media/image3421.png"/><Relationship Id="rId730" Type="http://schemas.openxmlformats.org/officeDocument/2006/relationships/customXml" Target="../ink/ink3742.xml"/><Relationship Id="rId828" Type="http://schemas.openxmlformats.org/officeDocument/2006/relationships/customXml" Target="../ink/ink3791.xml"/><Relationship Id="rId1013" Type="http://schemas.openxmlformats.org/officeDocument/2006/relationships/image" Target="../media/image3879.png"/><Relationship Id="rId162" Type="http://schemas.openxmlformats.org/officeDocument/2006/relationships/customXml" Target="../ink/ink3458.xml"/><Relationship Id="rId467" Type="http://schemas.openxmlformats.org/officeDocument/2006/relationships/image" Target="../media/image3606.png"/><Relationship Id="rId1097" Type="http://schemas.openxmlformats.org/officeDocument/2006/relationships/image" Target="../media/image3921.png"/><Relationship Id="rId1220" Type="http://schemas.openxmlformats.org/officeDocument/2006/relationships/customXml" Target="../ink/ink3987.xml"/><Relationship Id="rId674" Type="http://schemas.openxmlformats.org/officeDocument/2006/relationships/customXml" Target="../ink/ink3714.xml"/><Relationship Id="rId881" Type="http://schemas.openxmlformats.org/officeDocument/2006/relationships/image" Target="../media/image3813.png"/><Relationship Id="rId979" Type="http://schemas.openxmlformats.org/officeDocument/2006/relationships/image" Target="../media/image3862.png"/><Relationship Id="rId24" Type="http://schemas.openxmlformats.org/officeDocument/2006/relationships/customXml" Target="../ink/ink3389.xml"/><Relationship Id="rId327" Type="http://schemas.openxmlformats.org/officeDocument/2006/relationships/image" Target="../media/image3536.png"/><Relationship Id="rId534" Type="http://schemas.openxmlformats.org/officeDocument/2006/relationships/customXml" Target="../ink/ink3644.xml"/><Relationship Id="rId741" Type="http://schemas.openxmlformats.org/officeDocument/2006/relationships/image" Target="../media/image3743.png"/><Relationship Id="rId839" Type="http://schemas.openxmlformats.org/officeDocument/2006/relationships/image" Target="../media/image3792.png"/><Relationship Id="rId1164" Type="http://schemas.openxmlformats.org/officeDocument/2006/relationships/customXml" Target="../ink/ink3959.xml"/><Relationship Id="rId173" Type="http://schemas.openxmlformats.org/officeDocument/2006/relationships/image" Target="../media/image3459.png"/><Relationship Id="rId380" Type="http://schemas.openxmlformats.org/officeDocument/2006/relationships/customXml" Target="../ink/ink3567.xml"/><Relationship Id="rId601" Type="http://schemas.openxmlformats.org/officeDocument/2006/relationships/image" Target="../media/image3673.png"/><Relationship Id="rId1024" Type="http://schemas.openxmlformats.org/officeDocument/2006/relationships/customXml" Target="../ink/ink3889.xml"/><Relationship Id="rId240" Type="http://schemas.openxmlformats.org/officeDocument/2006/relationships/customXml" Target="../ink/ink3497.xml"/><Relationship Id="rId478" Type="http://schemas.openxmlformats.org/officeDocument/2006/relationships/customXml" Target="../ink/ink3616.xml"/><Relationship Id="rId685" Type="http://schemas.openxmlformats.org/officeDocument/2006/relationships/image" Target="../media/image3715.png"/><Relationship Id="rId892" Type="http://schemas.openxmlformats.org/officeDocument/2006/relationships/customXml" Target="../ink/ink3823.xml"/><Relationship Id="rId906" Type="http://schemas.openxmlformats.org/officeDocument/2006/relationships/customXml" Target="../ink/ink3830.xml"/><Relationship Id="rId35" Type="http://schemas.openxmlformats.org/officeDocument/2006/relationships/image" Target="../media/image3390.png"/><Relationship Id="rId100" Type="http://schemas.openxmlformats.org/officeDocument/2006/relationships/customXml" Target="../ink/ink3427.xml"/><Relationship Id="rId338" Type="http://schemas.openxmlformats.org/officeDocument/2006/relationships/customXml" Target="../ink/ink3546.xml"/><Relationship Id="rId545" Type="http://schemas.openxmlformats.org/officeDocument/2006/relationships/image" Target="../media/image3645.png"/><Relationship Id="rId752" Type="http://schemas.openxmlformats.org/officeDocument/2006/relationships/customXml" Target="../ink/ink3753.xml"/><Relationship Id="rId1175" Type="http://schemas.openxmlformats.org/officeDocument/2006/relationships/image" Target="../media/image3960.png"/><Relationship Id="rId184" Type="http://schemas.openxmlformats.org/officeDocument/2006/relationships/customXml" Target="../ink/ink3469.xml"/><Relationship Id="rId391" Type="http://schemas.openxmlformats.org/officeDocument/2006/relationships/image" Target="../media/image3568.png"/><Relationship Id="rId405" Type="http://schemas.openxmlformats.org/officeDocument/2006/relationships/image" Target="../media/image3575.png"/><Relationship Id="rId612" Type="http://schemas.openxmlformats.org/officeDocument/2006/relationships/customXml" Target="../ink/ink3683.xml"/><Relationship Id="rId1035" Type="http://schemas.openxmlformats.org/officeDocument/2006/relationships/image" Target="../media/image3890.png"/><Relationship Id="rId251" Type="http://schemas.openxmlformats.org/officeDocument/2006/relationships/image" Target="../media/image3498.png"/><Relationship Id="rId489" Type="http://schemas.openxmlformats.org/officeDocument/2006/relationships/image" Target="../media/image3617.png"/><Relationship Id="rId696" Type="http://schemas.openxmlformats.org/officeDocument/2006/relationships/customXml" Target="../ink/ink3725.xml"/><Relationship Id="rId917" Type="http://schemas.openxmlformats.org/officeDocument/2006/relationships/image" Target="../media/image3831.png"/><Relationship Id="rId1102" Type="http://schemas.openxmlformats.org/officeDocument/2006/relationships/customXml" Target="../ink/ink3928.xml"/><Relationship Id="rId46" Type="http://schemas.openxmlformats.org/officeDocument/2006/relationships/customXml" Target="../ink/ink3400.xml"/><Relationship Id="rId349" Type="http://schemas.openxmlformats.org/officeDocument/2006/relationships/image" Target="../media/image3547.png"/><Relationship Id="rId556" Type="http://schemas.openxmlformats.org/officeDocument/2006/relationships/customXml" Target="../ink/ink3655.xml"/><Relationship Id="rId763" Type="http://schemas.openxmlformats.org/officeDocument/2006/relationships/image" Target="../media/image3754.png"/><Relationship Id="rId1186" Type="http://schemas.openxmlformats.org/officeDocument/2006/relationships/customXml" Target="../ink/ink3970.xml"/><Relationship Id="rId111" Type="http://schemas.openxmlformats.org/officeDocument/2006/relationships/image" Target="../media/image3428.png"/><Relationship Id="rId195" Type="http://schemas.openxmlformats.org/officeDocument/2006/relationships/image" Target="../media/image3470.png"/><Relationship Id="rId209" Type="http://schemas.openxmlformats.org/officeDocument/2006/relationships/image" Target="../media/image3477.png"/><Relationship Id="rId416" Type="http://schemas.openxmlformats.org/officeDocument/2006/relationships/customXml" Target="../ink/ink3585.xml"/><Relationship Id="rId970" Type="http://schemas.openxmlformats.org/officeDocument/2006/relationships/customXml" Target="../ink/ink3862.xml"/><Relationship Id="rId1046" Type="http://schemas.openxmlformats.org/officeDocument/2006/relationships/customXml" Target="../ink/ink3900.xml"/><Relationship Id="rId623" Type="http://schemas.openxmlformats.org/officeDocument/2006/relationships/image" Target="../media/image3684.png"/><Relationship Id="rId830" Type="http://schemas.openxmlformats.org/officeDocument/2006/relationships/customXml" Target="../ink/ink3792.xml"/><Relationship Id="rId928" Type="http://schemas.openxmlformats.org/officeDocument/2006/relationships/customXml" Target="../ink/ink3841.xml"/><Relationship Id="rId57" Type="http://schemas.openxmlformats.org/officeDocument/2006/relationships/image" Target="../media/image3401.png"/><Relationship Id="rId262" Type="http://schemas.openxmlformats.org/officeDocument/2006/relationships/customXml" Target="../ink/ink3508.xml"/><Relationship Id="rId567" Type="http://schemas.openxmlformats.org/officeDocument/2006/relationships/image" Target="../media/image3656.png"/><Relationship Id="rId1113" Type="http://schemas.openxmlformats.org/officeDocument/2006/relationships/image" Target="../media/image3929.png"/><Relationship Id="rId1197" Type="http://schemas.openxmlformats.org/officeDocument/2006/relationships/image" Target="../media/image3971.png"/><Relationship Id="rId122" Type="http://schemas.openxmlformats.org/officeDocument/2006/relationships/customXml" Target="../ink/ink3438.xml"/><Relationship Id="rId774" Type="http://schemas.openxmlformats.org/officeDocument/2006/relationships/customXml" Target="../ink/ink3764.xml"/><Relationship Id="rId981" Type="http://schemas.openxmlformats.org/officeDocument/2006/relationships/image" Target="../media/image3863.png"/><Relationship Id="rId1057" Type="http://schemas.openxmlformats.org/officeDocument/2006/relationships/image" Target="../media/image3901.png"/><Relationship Id="rId427" Type="http://schemas.openxmlformats.org/officeDocument/2006/relationships/image" Target="../media/image3586.png"/><Relationship Id="rId634" Type="http://schemas.openxmlformats.org/officeDocument/2006/relationships/customXml" Target="../ink/ink3694.xml"/><Relationship Id="rId841" Type="http://schemas.openxmlformats.org/officeDocument/2006/relationships/image" Target="../media/image3793.png"/><Relationship Id="rId273" Type="http://schemas.openxmlformats.org/officeDocument/2006/relationships/image" Target="../media/image3509.png"/><Relationship Id="rId480" Type="http://schemas.openxmlformats.org/officeDocument/2006/relationships/customXml" Target="../ink/ink3617.xml"/><Relationship Id="rId701" Type="http://schemas.openxmlformats.org/officeDocument/2006/relationships/image" Target="../media/image3723.png"/><Relationship Id="rId939" Type="http://schemas.openxmlformats.org/officeDocument/2006/relationships/image" Target="../media/image3842.png"/><Relationship Id="rId1124" Type="http://schemas.openxmlformats.org/officeDocument/2006/relationships/customXml" Target="../ink/ink3939.xml"/><Relationship Id="rId68" Type="http://schemas.openxmlformats.org/officeDocument/2006/relationships/customXml" Target="../ink/ink3411.xml"/><Relationship Id="rId133" Type="http://schemas.openxmlformats.org/officeDocument/2006/relationships/image" Target="../media/image3439.png"/><Relationship Id="rId340" Type="http://schemas.openxmlformats.org/officeDocument/2006/relationships/customXml" Target="../ink/ink3547.xml"/><Relationship Id="rId578" Type="http://schemas.openxmlformats.org/officeDocument/2006/relationships/customXml" Target="../ink/ink3666.xml"/><Relationship Id="rId785" Type="http://schemas.openxmlformats.org/officeDocument/2006/relationships/image" Target="../media/image3765.png"/><Relationship Id="rId992" Type="http://schemas.openxmlformats.org/officeDocument/2006/relationships/customXml" Target="../ink/ink3873.xml"/><Relationship Id="rId200" Type="http://schemas.openxmlformats.org/officeDocument/2006/relationships/customXml" Target="../ink/ink3477.xml"/><Relationship Id="rId438" Type="http://schemas.openxmlformats.org/officeDocument/2006/relationships/customXml" Target="../ink/ink3596.xml"/><Relationship Id="rId645" Type="http://schemas.openxmlformats.org/officeDocument/2006/relationships/image" Target="../media/image3695.png"/><Relationship Id="rId852" Type="http://schemas.openxmlformats.org/officeDocument/2006/relationships/customXml" Target="../ink/ink3803.xml"/><Relationship Id="rId1068" Type="http://schemas.openxmlformats.org/officeDocument/2006/relationships/customXml" Target="../ink/ink3911.xml"/><Relationship Id="rId284" Type="http://schemas.openxmlformats.org/officeDocument/2006/relationships/customXml" Target="../ink/ink3519.xml"/><Relationship Id="rId491" Type="http://schemas.openxmlformats.org/officeDocument/2006/relationships/image" Target="../media/image3618.png"/><Relationship Id="rId505" Type="http://schemas.openxmlformats.org/officeDocument/2006/relationships/image" Target="../media/image3625.png"/><Relationship Id="rId712" Type="http://schemas.openxmlformats.org/officeDocument/2006/relationships/customXml" Target="../ink/ink3733.xml"/><Relationship Id="rId1135" Type="http://schemas.openxmlformats.org/officeDocument/2006/relationships/image" Target="../media/image3940.png"/><Relationship Id="rId79" Type="http://schemas.openxmlformats.org/officeDocument/2006/relationships/image" Target="../media/image3412.png"/><Relationship Id="rId144" Type="http://schemas.openxmlformats.org/officeDocument/2006/relationships/customXml" Target="../ink/ink3449.xml"/><Relationship Id="rId589" Type="http://schemas.openxmlformats.org/officeDocument/2006/relationships/image" Target="../media/image3667.png"/><Relationship Id="rId796" Type="http://schemas.openxmlformats.org/officeDocument/2006/relationships/customXml" Target="../ink/ink3775.xml"/><Relationship Id="rId1202" Type="http://schemas.openxmlformats.org/officeDocument/2006/relationships/customXml" Target="../ink/ink3978.xml"/><Relationship Id="rId351" Type="http://schemas.openxmlformats.org/officeDocument/2006/relationships/image" Target="../media/image3548.png"/><Relationship Id="rId449" Type="http://schemas.openxmlformats.org/officeDocument/2006/relationships/image" Target="../media/image3597.png"/><Relationship Id="rId656" Type="http://schemas.openxmlformats.org/officeDocument/2006/relationships/customXml" Target="../ink/ink3705.xml"/><Relationship Id="rId863" Type="http://schemas.openxmlformats.org/officeDocument/2006/relationships/image" Target="../media/image3804.png"/><Relationship Id="rId1079" Type="http://schemas.openxmlformats.org/officeDocument/2006/relationships/image" Target="../media/image3912.png"/><Relationship Id="rId211" Type="http://schemas.openxmlformats.org/officeDocument/2006/relationships/image" Target="../media/image3478.png"/><Relationship Id="rId295" Type="http://schemas.openxmlformats.org/officeDocument/2006/relationships/image" Target="../media/image3520.png"/><Relationship Id="rId309" Type="http://schemas.openxmlformats.org/officeDocument/2006/relationships/image" Target="../media/image3527.png"/><Relationship Id="rId516" Type="http://schemas.openxmlformats.org/officeDocument/2006/relationships/customXml" Target="../ink/ink3635.xml"/><Relationship Id="rId1146" Type="http://schemas.openxmlformats.org/officeDocument/2006/relationships/customXml" Target="../ink/ink3950.xml"/><Relationship Id="rId723" Type="http://schemas.openxmlformats.org/officeDocument/2006/relationships/image" Target="../media/image3734.png"/><Relationship Id="rId930" Type="http://schemas.openxmlformats.org/officeDocument/2006/relationships/customXml" Target="../ink/ink3842.xml"/><Relationship Id="rId1006" Type="http://schemas.openxmlformats.org/officeDocument/2006/relationships/customXml" Target="../ink/ink3880.xml"/><Relationship Id="rId155" Type="http://schemas.openxmlformats.org/officeDocument/2006/relationships/image" Target="../media/image3450.png"/><Relationship Id="rId362" Type="http://schemas.openxmlformats.org/officeDocument/2006/relationships/customXml" Target="../ink/ink3558.xml"/><Relationship Id="rId1213" Type="http://schemas.openxmlformats.org/officeDocument/2006/relationships/image" Target="../media/image3979.png"/><Relationship Id="rId222" Type="http://schemas.openxmlformats.org/officeDocument/2006/relationships/customXml" Target="../ink/ink3488.xml"/><Relationship Id="rId667" Type="http://schemas.openxmlformats.org/officeDocument/2006/relationships/image" Target="../media/image3706.png"/><Relationship Id="rId874" Type="http://schemas.openxmlformats.org/officeDocument/2006/relationships/customXml" Target="../ink/ink3814.xml"/><Relationship Id="rId17" Type="http://schemas.openxmlformats.org/officeDocument/2006/relationships/image" Target="../media/image3381.png"/><Relationship Id="rId527" Type="http://schemas.openxmlformats.org/officeDocument/2006/relationships/image" Target="../media/image3636.png"/><Relationship Id="rId734" Type="http://schemas.openxmlformats.org/officeDocument/2006/relationships/customXml" Target="../ink/ink3744.xml"/><Relationship Id="rId941" Type="http://schemas.openxmlformats.org/officeDocument/2006/relationships/image" Target="../media/image3843.png"/><Relationship Id="rId1157" Type="http://schemas.openxmlformats.org/officeDocument/2006/relationships/image" Target="../media/image3951.png"/><Relationship Id="rId70" Type="http://schemas.openxmlformats.org/officeDocument/2006/relationships/customXml" Target="../ink/ink3412.xml"/><Relationship Id="rId166" Type="http://schemas.openxmlformats.org/officeDocument/2006/relationships/customXml" Target="../ink/ink3460.xml"/><Relationship Id="rId373" Type="http://schemas.openxmlformats.org/officeDocument/2006/relationships/image" Target="../media/image3559.png"/><Relationship Id="rId580" Type="http://schemas.openxmlformats.org/officeDocument/2006/relationships/customXml" Target="../ink/ink3667.xml"/><Relationship Id="rId801" Type="http://schemas.openxmlformats.org/officeDocument/2006/relationships/image" Target="../media/image3773.png"/><Relationship Id="rId1017" Type="http://schemas.openxmlformats.org/officeDocument/2006/relationships/image" Target="../media/image3881.png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3489.png"/><Relationship Id="rId440" Type="http://schemas.openxmlformats.org/officeDocument/2006/relationships/customXml" Target="../ink/ink3597.xml"/><Relationship Id="rId678" Type="http://schemas.openxmlformats.org/officeDocument/2006/relationships/customXml" Target="../ink/ink3716.xml"/><Relationship Id="rId885" Type="http://schemas.openxmlformats.org/officeDocument/2006/relationships/image" Target="../media/image3815.png"/><Relationship Id="rId1070" Type="http://schemas.openxmlformats.org/officeDocument/2006/relationships/customXml" Target="../ink/ink3912.xml"/><Relationship Id="rId28" Type="http://schemas.openxmlformats.org/officeDocument/2006/relationships/customXml" Target="../ink/ink3391.xml"/><Relationship Id="rId300" Type="http://schemas.openxmlformats.org/officeDocument/2006/relationships/customXml" Target="../ink/ink3527.xml"/><Relationship Id="rId538" Type="http://schemas.openxmlformats.org/officeDocument/2006/relationships/customXml" Target="../ink/ink3646.xml"/><Relationship Id="rId745" Type="http://schemas.openxmlformats.org/officeDocument/2006/relationships/image" Target="../media/image3745.png"/><Relationship Id="rId952" Type="http://schemas.openxmlformats.org/officeDocument/2006/relationships/customXml" Target="../ink/ink3853.xml"/><Relationship Id="rId1168" Type="http://schemas.openxmlformats.org/officeDocument/2006/relationships/customXml" Target="../ink/ink3961.xml"/><Relationship Id="rId81" Type="http://schemas.openxmlformats.org/officeDocument/2006/relationships/image" Target="../media/image3413.png"/><Relationship Id="rId177" Type="http://schemas.openxmlformats.org/officeDocument/2006/relationships/image" Target="../media/image3461.png"/><Relationship Id="rId384" Type="http://schemas.openxmlformats.org/officeDocument/2006/relationships/customXml" Target="../ink/ink3569.xml"/><Relationship Id="rId591" Type="http://schemas.openxmlformats.org/officeDocument/2006/relationships/image" Target="../media/image3668.png"/><Relationship Id="rId605" Type="http://schemas.openxmlformats.org/officeDocument/2006/relationships/image" Target="../media/image3675.png"/><Relationship Id="rId812" Type="http://schemas.openxmlformats.org/officeDocument/2006/relationships/customXml" Target="../ink/ink3783.xml"/><Relationship Id="rId1028" Type="http://schemas.openxmlformats.org/officeDocument/2006/relationships/customXml" Target="../ink/ink3891.xml"/><Relationship Id="rId244" Type="http://schemas.openxmlformats.org/officeDocument/2006/relationships/customXml" Target="../ink/ink3499.xml"/><Relationship Id="rId689" Type="http://schemas.openxmlformats.org/officeDocument/2006/relationships/image" Target="../media/image3717.png"/><Relationship Id="rId896" Type="http://schemas.openxmlformats.org/officeDocument/2006/relationships/customXml" Target="../ink/ink3825.xml"/><Relationship Id="rId1081" Type="http://schemas.openxmlformats.org/officeDocument/2006/relationships/image" Target="../media/image3913.png"/><Relationship Id="rId39" Type="http://schemas.openxmlformats.org/officeDocument/2006/relationships/image" Target="../media/image3392.png"/><Relationship Id="rId451" Type="http://schemas.openxmlformats.org/officeDocument/2006/relationships/image" Target="../media/image3598.png"/><Relationship Id="rId549" Type="http://schemas.openxmlformats.org/officeDocument/2006/relationships/image" Target="../media/image3647.png"/><Relationship Id="rId756" Type="http://schemas.openxmlformats.org/officeDocument/2006/relationships/customXml" Target="../ink/ink3755.xml"/><Relationship Id="rId1179" Type="http://schemas.openxmlformats.org/officeDocument/2006/relationships/image" Target="../media/image3962.png"/><Relationship Id="rId104" Type="http://schemas.openxmlformats.org/officeDocument/2006/relationships/customXml" Target="../ink/ink3429.xml"/><Relationship Id="rId188" Type="http://schemas.openxmlformats.org/officeDocument/2006/relationships/customXml" Target="../ink/ink3471.xml"/><Relationship Id="rId311" Type="http://schemas.openxmlformats.org/officeDocument/2006/relationships/image" Target="../media/image3528.png"/><Relationship Id="rId395" Type="http://schemas.openxmlformats.org/officeDocument/2006/relationships/image" Target="../media/image3570.png"/><Relationship Id="rId409" Type="http://schemas.openxmlformats.org/officeDocument/2006/relationships/image" Target="../media/image3577.png"/><Relationship Id="rId963" Type="http://schemas.openxmlformats.org/officeDocument/2006/relationships/image" Target="../media/image3854.png"/><Relationship Id="rId1039" Type="http://schemas.openxmlformats.org/officeDocument/2006/relationships/image" Target="../media/image3892.png"/><Relationship Id="rId92" Type="http://schemas.openxmlformats.org/officeDocument/2006/relationships/customXml" Target="../ink/ink3423.xml"/><Relationship Id="rId616" Type="http://schemas.openxmlformats.org/officeDocument/2006/relationships/customXml" Target="../ink/ink3685.xml"/><Relationship Id="rId823" Type="http://schemas.openxmlformats.org/officeDocument/2006/relationships/image" Target="../media/image3784.png"/><Relationship Id="rId255" Type="http://schemas.openxmlformats.org/officeDocument/2006/relationships/image" Target="../media/image3500.png"/><Relationship Id="rId462" Type="http://schemas.openxmlformats.org/officeDocument/2006/relationships/customXml" Target="../ink/ink3608.xml"/><Relationship Id="rId1092" Type="http://schemas.openxmlformats.org/officeDocument/2006/relationships/customXml" Target="../ink/ink3923.xml"/><Relationship Id="rId1106" Type="http://schemas.openxmlformats.org/officeDocument/2006/relationships/customXml" Target="../ink/ink3930.xml"/><Relationship Id="rId115" Type="http://schemas.openxmlformats.org/officeDocument/2006/relationships/image" Target="../media/image3430.png"/><Relationship Id="rId322" Type="http://schemas.openxmlformats.org/officeDocument/2006/relationships/customXml" Target="../ink/ink3538.xml"/><Relationship Id="rId767" Type="http://schemas.openxmlformats.org/officeDocument/2006/relationships/image" Target="../media/image3756.png"/><Relationship Id="rId974" Type="http://schemas.openxmlformats.org/officeDocument/2006/relationships/customXml" Target="../ink/ink3864.xml"/><Relationship Id="rId199" Type="http://schemas.openxmlformats.org/officeDocument/2006/relationships/image" Target="../media/image3472.png"/><Relationship Id="rId627" Type="http://schemas.openxmlformats.org/officeDocument/2006/relationships/image" Target="../media/image3686.png"/><Relationship Id="rId834" Type="http://schemas.openxmlformats.org/officeDocument/2006/relationships/customXml" Target="../ink/ink3794.xml"/><Relationship Id="rId266" Type="http://schemas.openxmlformats.org/officeDocument/2006/relationships/customXml" Target="../ink/ink3510.xml"/><Relationship Id="rId473" Type="http://schemas.openxmlformats.org/officeDocument/2006/relationships/image" Target="../media/image3609.png"/><Relationship Id="rId680" Type="http://schemas.openxmlformats.org/officeDocument/2006/relationships/customXml" Target="../ink/ink3717.xml"/><Relationship Id="rId901" Type="http://schemas.openxmlformats.org/officeDocument/2006/relationships/image" Target="../media/image3823.png"/><Relationship Id="rId1117" Type="http://schemas.openxmlformats.org/officeDocument/2006/relationships/image" Target="../media/image3931.png"/><Relationship Id="rId30" Type="http://schemas.openxmlformats.org/officeDocument/2006/relationships/customXml" Target="../ink/ink3392.xml"/><Relationship Id="rId126" Type="http://schemas.openxmlformats.org/officeDocument/2006/relationships/customXml" Target="../ink/ink3440.xml"/><Relationship Id="rId333" Type="http://schemas.openxmlformats.org/officeDocument/2006/relationships/image" Target="../media/image3539.png"/><Relationship Id="rId540" Type="http://schemas.openxmlformats.org/officeDocument/2006/relationships/customXml" Target="../ink/ink3647.xml"/><Relationship Id="rId778" Type="http://schemas.openxmlformats.org/officeDocument/2006/relationships/customXml" Target="../ink/ink3766.xml"/><Relationship Id="rId985" Type="http://schemas.openxmlformats.org/officeDocument/2006/relationships/image" Target="../media/image3865.png"/><Relationship Id="rId1170" Type="http://schemas.openxmlformats.org/officeDocument/2006/relationships/customXml" Target="../ink/ink3962.xml"/><Relationship Id="rId638" Type="http://schemas.openxmlformats.org/officeDocument/2006/relationships/customXml" Target="../ink/ink3696.xml"/><Relationship Id="rId845" Type="http://schemas.openxmlformats.org/officeDocument/2006/relationships/image" Target="../media/image3795.png"/><Relationship Id="rId1030" Type="http://schemas.openxmlformats.org/officeDocument/2006/relationships/customXml" Target="../ink/ink3892.xml"/><Relationship Id="rId277" Type="http://schemas.openxmlformats.org/officeDocument/2006/relationships/image" Target="../media/image3511.png"/><Relationship Id="rId400" Type="http://schemas.openxmlformats.org/officeDocument/2006/relationships/customXml" Target="../ink/ink3577.xml"/><Relationship Id="rId484" Type="http://schemas.openxmlformats.org/officeDocument/2006/relationships/customXml" Target="../ink/ink3619.xml"/><Relationship Id="rId705" Type="http://schemas.openxmlformats.org/officeDocument/2006/relationships/image" Target="../media/image3725.png"/><Relationship Id="rId1128" Type="http://schemas.openxmlformats.org/officeDocument/2006/relationships/customXml" Target="../ink/ink3941.xml"/><Relationship Id="rId137" Type="http://schemas.openxmlformats.org/officeDocument/2006/relationships/image" Target="../media/image3441.png"/><Relationship Id="rId344" Type="http://schemas.openxmlformats.org/officeDocument/2006/relationships/customXml" Target="../ink/ink3549.xml"/><Relationship Id="rId691" Type="http://schemas.openxmlformats.org/officeDocument/2006/relationships/image" Target="../media/image3718.png"/><Relationship Id="rId789" Type="http://schemas.openxmlformats.org/officeDocument/2006/relationships/image" Target="../media/image3767.png"/><Relationship Id="rId912" Type="http://schemas.openxmlformats.org/officeDocument/2006/relationships/customXml" Target="../ink/ink3833.xml"/><Relationship Id="rId996" Type="http://schemas.openxmlformats.org/officeDocument/2006/relationships/customXml" Target="../ink/ink3875.xml"/><Relationship Id="rId41" Type="http://schemas.openxmlformats.org/officeDocument/2006/relationships/image" Target="../media/image3393.png"/><Relationship Id="rId551" Type="http://schemas.openxmlformats.org/officeDocument/2006/relationships/image" Target="../media/image3648.png"/><Relationship Id="rId649" Type="http://schemas.openxmlformats.org/officeDocument/2006/relationships/image" Target="../media/image3697.png"/><Relationship Id="rId856" Type="http://schemas.openxmlformats.org/officeDocument/2006/relationships/customXml" Target="../ink/ink3805.xml"/><Relationship Id="rId1181" Type="http://schemas.openxmlformats.org/officeDocument/2006/relationships/image" Target="../media/image3963.png"/><Relationship Id="rId190" Type="http://schemas.openxmlformats.org/officeDocument/2006/relationships/customXml" Target="../ink/ink3472.xml"/><Relationship Id="rId204" Type="http://schemas.openxmlformats.org/officeDocument/2006/relationships/customXml" Target="../ink/ink3479.xml"/><Relationship Id="rId288" Type="http://schemas.openxmlformats.org/officeDocument/2006/relationships/customXml" Target="../ink/ink3521.xml"/><Relationship Id="rId411" Type="http://schemas.openxmlformats.org/officeDocument/2006/relationships/image" Target="../media/image3578.png"/><Relationship Id="rId509" Type="http://schemas.openxmlformats.org/officeDocument/2006/relationships/image" Target="../media/image3627.png"/><Relationship Id="rId1041" Type="http://schemas.openxmlformats.org/officeDocument/2006/relationships/image" Target="../media/image3893.png"/><Relationship Id="rId1139" Type="http://schemas.openxmlformats.org/officeDocument/2006/relationships/image" Target="../media/image3942.png"/><Relationship Id="rId495" Type="http://schemas.openxmlformats.org/officeDocument/2006/relationships/image" Target="../media/image3620.png"/><Relationship Id="rId716" Type="http://schemas.openxmlformats.org/officeDocument/2006/relationships/customXml" Target="../ink/ink3735.xml"/><Relationship Id="rId923" Type="http://schemas.openxmlformats.org/officeDocument/2006/relationships/image" Target="../media/image3834.png"/><Relationship Id="rId52" Type="http://schemas.openxmlformats.org/officeDocument/2006/relationships/customXml" Target="../ink/ink3403.xml"/><Relationship Id="rId148" Type="http://schemas.openxmlformats.org/officeDocument/2006/relationships/customXml" Target="../ink/ink3451.xml"/><Relationship Id="rId355" Type="http://schemas.openxmlformats.org/officeDocument/2006/relationships/image" Target="../media/image3550.png"/><Relationship Id="rId562" Type="http://schemas.openxmlformats.org/officeDocument/2006/relationships/customXml" Target="../ink/ink3658.xml"/><Relationship Id="rId1192" Type="http://schemas.openxmlformats.org/officeDocument/2006/relationships/customXml" Target="../ink/ink3973.xml"/><Relationship Id="rId1206" Type="http://schemas.openxmlformats.org/officeDocument/2006/relationships/customXml" Target="../ink/ink3980.xml"/><Relationship Id="rId215" Type="http://schemas.openxmlformats.org/officeDocument/2006/relationships/image" Target="../media/image3480.png"/><Relationship Id="rId422" Type="http://schemas.openxmlformats.org/officeDocument/2006/relationships/customXml" Target="../ink/ink3588.xml"/><Relationship Id="rId867" Type="http://schemas.openxmlformats.org/officeDocument/2006/relationships/image" Target="../media/image3806.png"/><Relationship Id="rId1052" Type="http://schemas.openxmlformats.org/officeDocument/2006/relationships/customXml" Target="../ink/ink3903.xml"/><Relationship Id="rId299" Type="http://schemas.openxmlformats.org/officeDocument/2006/relationships/image" Target="../media/image3522.png"/><Relationship Id="rId727" Type="http://schemas.openxmlformats.org/officeDocument/2006/relationships/image" Target="../media/image3736.png"/><Relationship Id="rId934" Type="http://schemas.openxmlformats.org/officeDocument/2006/relationships/customXml" Target="../ink/ink3844.xml"/><Relationship Id="rId63" Type="http://schemas.openxmlformats.org/officeDocument/2006/relationships/image" Target="../media/image3404.png"/><Relationship Id="rId159" Type="http://schemas.openxmlformats.org/officeDocument/2006/relationships/image" Target="../media/image3452.png"/><Relationship Id="rId366" Type="http://schemas.openxmlformats.org/officeDocument/2006/relationships/customXml" Target="../ink/ink3560.xml"/><Relationship Id="rId573" Type="http://schemas.openxmlformats.org/officeDocument/2006/relationships/image" Target="../media/image3659.png"/><Relationship Id="rId780" Type="http://schemas.openxmlformats.org/officeDocument/2006/relationships/customXml" Target="../ink/ink3767.xml"/><Relationship Id="rId1217" Type="http://schemas.openxmlformats.org/officeDocument/2006/relationships/image" Target="../media/image3981.png"/><Relationship Id="rId226" Type="http://schemas.openxmlformats.org/officeDocument/2006/relationships/customXml" Target="../ink/ink3490.xml"/><Relationship Id="rId433" Type="http://schemas.openxmlformats.org/officeDocument/2006/relationships/image" Target="../media/image3589.png"/><Relationship Id="rId878" Type="http://schemas.openxmlformats.org/officeDocument/2006/relationships/customXml" Target="../ink/ink3816.xml"/><Relationship Id="rId1063" Type="http://schemas.openxmlformats.org/officeDocument/2006/relationships/image" Target="../media/image3904.png"/><Relationship Id="rId640" Type="http://schemas.openxmlformats.org/officeDocument/2006/relationships/customXml" Target="../ink/ink3697.xml"/><Relationship Id="rId738" Type="http://schemas.openxmlformats.org/officeDocument/2006/relationships/customXml" Target="../ink/ink3746.xml"/><Relationship Id="rId945" Type="http://schemas.openxmlformats.org/officeDocument/2006/relationships/image" Target="../media/image3845.png"/><Relationship Id="rId74" Type="http://schemas.openxmlformats.org/officeDocument/2006/relationships/customXml" Target="../ink/ink3414.xml"/><Relationship Id="rId377" Type="http://schemas.openxmlformats.org/officeDocument/2006/relationships/image" Target="../media/image3561.png"/><Relationship Id="rId500" Type="http://schemas.openxmlformats.org/officeDocument/2006/relationships/customXml" Target="../ink/ink3627.xml"/><Relationship Id="rId584" Type="http://schemas.openxmlformats.org/officeDocument/2006/relationships/customXml" Target="../ink/ink3669.xml"/><Relationship Id="rId805" Type="http://schemas.openxmlformats.org/officeDocument/2006/relationships/image" Target="../media/image3775.png"/><Relationship Id="rId1130" Type="http://schemas.openxmlformats.org/officeDocument/2006/relationships/customXml" Target="../ink/ink3942.xml"/><Relationship Id="rId5" Type="http://schemas.openxmlformats.org/officeDocument/2006/relationships/image" Target="../media/image3375.png"/><Relationship Id="rId237" Type="http://schemas.openxmlformats.org/officeDocument/2006/relationships/image" Target="../media/image3491.png"/><Relationship Id="rId791" Type="http://schemas.openxmlformats.org/officeDocument/2006/relationships/image" Target="../media/image3768.png"/><Relationship Id="rId889" Type="http://schemas.openxmlformats.org/officeDocument/2006/relationships/image" Target="../media/image3817.png"/><Relationship Id="rId1074" Type="http://schemas.openxmlformats.org/officeDocument/2006/relationships/customXml" Target="../ink/ink3914.xml"/><Relationship Id="rId444" Type="http://schemas.openxmlformats.org/officeDocument/2006/relationships/customXml" Target="../ink/ink3599.xml"/><Relationship Id="rId651" Type="http://schemas.openxmlformats.org/officeDocument/2006/relationships/image" Target="../media/image3698.png"/><Relationship Id="rId749" Type="http://schemas.openxmlformats.org/officeDocument/2006/relationships/image" Target="../media/image3747.png"/><Relationship Id="rId290" Type="http://schemas.openxmlformats.org/officeDocument/2006/relationships/customXml" Target="../ink/ink3522.xml"/><Relationship Id="rId304" Type="http://schemas.openxmlformats.org/officeDocument/2006/relationships/customXml" Target="../ink/ink3529.xml"/><Relationship Id="rId388" Type="http://schemas.openxmlformats.org/officeDocument/2006/relationships/customXml" Target="../ink/ink3571.xml"/><Relationship Id="rId511" Type="http://schemas.openxmlformats.org/officeDocument/2006/relationships/image" Target="../media/image3628.png"/><Relationship Id="rId609" Type="http://schemas.openxmlformats.org/officeDocument/2006/relationships/image" Target="../media/image3677.png"/><Relationship Id="rId956" Type="http://schemas.openxmlformats.org/officeDocument/2006/relationships/customXml" Target="../ink/ink3855.xml"/><Relationship Id="rId1141" Type="http://schemas.openxmlformats.org/officeDocument/2006/relationships/image" Target="../media/image3943.png"/><Relationship Id="rId85" Type="http://schemas.openxmlformats.org/officeDocument/2006/relationships/image" Target="../media/image3415.png"/><Relationship Id="rId150" Type="http://schemas.openxmlformats.org/officeDocument/2006/relationships/customXml" Target="../ink/ink3452.xml"/><Relationship Id="rId595" Type="http://schemas.openxmlformats.org/officeDocument/2006/relationships/image" Target="../media/image3670.png"/><Relationship Id="rId816" Type="http://schemas.openxmlformats.org/officeDocument/2006/relationships/customXml" Target="../ink/ink3785.xml"/><Relationship Id="rId1001" Type="http://schemas.openxmlformats.org/officeDocument/2006/relationships/image" Target="../media/image3873.png"/><Relationship Id="rId248" Type="http://schemas.openxmlformats.org/officeDocument/2006/relationships/customXml" Target="../ink/ink3501.xml"/><Relationship Id="rId455" Type="http://schemas.openxmlformats.org/officeDocument/2006/relationships/image" Target="../media/image3600.png"/><Relationship Id="rId662" Type="http://schemas.openxmlformats.org/officeDocument/2006/relationships/customXml" Target="../ink/ink3708.xml"/><Relationship Id="rId1085" Type="http://schemas.openxmlformats.org/officeDocument/2006/relationships/image" Target="../media/image3915.png"/><Relationship Id="rId12" Type="http://schemas.openxmlformats.org/officeDocument/2006/relationships/customXml" Target="../ink/ink3383.xml"/><Relationship Id="rId108" Type="http://schemas.openxmlformats.org/officeDocument/2006/relationships/customXml" Target="../ink/ink3431.xml"/><Relationship Id="rId315" Type="http://schemas.openxmlformats.org/officeDocument/2006/relationships/image" Target="../media/image3530.png"/><Relationship Id="rId522" Type="http://schemas.openxmlformats.org/officeDocument/2006/relationships/customXml" Target="../ink/ink3638.xml"/><Relationship Id="rId967" Type="http://schemas.openxmlformats.org/officeDocument/2006/relationships/image" Target="../media/image3856.png"/><Relationship Id="rId1152" Type="http://schemas.openxmlformats.org/officeDocument/2006/relationships/customXml" Target="../ink/ink3953.xml"/><Relationship Id="rId96" Type="http://schemas.openxmlformats.org/officeDocument/2006/relationships/customXml" Target="../ink/ink3425.xml"/><Relationship Id="rId161" Type="http://schemas.openxmlformats.org/officeDocument/2006/relationships/image" Target="../media/image3453.png"/><Relationship Id="rId399" Type="http://schemas.openxmlformats.org/officeDocument/2006/relationships/image" Target="../media/image3572.png"/><Relationship Id="rId827" Type="http://schemas.openxmlformats.org/officeDocument/2006/relationships/image" Target="../media/image3786.png"/><Relationship Id="rId1012" Type="http://schemas.openxmlformats.org/officeDocument/2006/relationships/customXml" Target="../ink/ink3883.xml"/><Relationship Id="rId259" Type="http://schemas.openxmlformats.org/officeDocument/2006/relationships/image" Target="../media/image3502.png"/><Relationship Id="rId466" Type="http://schemas.openxmlformats.org/officeDocument/2006/relationships/customXml" Target="../ink/ink3610.xml"/><Relationship Id="rId673" Type="http://schemas.openxmlformats.org/officeDocument/2006/relationships/image" Target="../media/image3709.png"/><Relationship Id="rId880" Type="http://schemas.openxmlformats.org/officeDocument/2006/relationships/customXml" Target="../ink/ink3817.xml"/><Relationship Id="rId1096" Type="http://schemas.openxmlformats.org/officeDocument/2006/relationships/customXml" Target="../ink/ink3925.xml"/><Relationship Id="rId23" Type="http://schemas.openxmlformats.org/officeDocument/2006/relationships/image" Target="../media/image3384.png"/><Relationship Id="rId119" Type="http://schemas.openxmlformats.org/officeDocument/2006/relationships/image" Target="../media/image3432.png"/><Relationship Id="rId326" Type="http://schemas.openxmlformats.org/officeDocument/2006/relationships/customXml" Target="../ink/ink3540.xml"/><Relationship Id="rId533" Type="http://schemas.openxmlformats.org/officeDocument/2006/relationships/image" Target="../media/image3639.png"/><Relationship Id="rId978" Type="http://schemas.openxmlformats.org/officeDocument/2006/relationships/customXml" Target="../ink/ink3866.xml"/><Relationship Id="rId1163" Type="http://schemas.openxmlformats.org/officeDocument/2006/relationships/image" Target="../media/image3954.png"/><Relationship Id="rId740" Type="http://schemas.openxmlformats.org/officeDocument/2006/relationships/customXml" Target="../ink/ink3747.xml"/><Relationship Id="rId838" Type="http://schemas.openxmlformats.org/officeDocument/2006/relationships/customXml" Target="../ink/ink3796.xml"/><Relationship Id="rId1023" Type="http://schemas.openxmlformats.org/officeDocument/2006/relationships/image" Target="../media/image3884.png"/><Relationship Id="rId172" Type="http://schemas.openxmlformats.org/officeDocument/2006/relationships/customXml" Target="../ink/ink3463.xml"/><Relationship Id="rId477" Type="http://schemas.openxmlformats.org/officeDocument/2006/relationships/image" Target="../media/image3611.png"/><Relationship Id="rId600" Type="http://schemas.openxmlformats.org/officeDocument/2006/relationships/customXml" Target="../ink/ink3677.xml"/><Relationship Id="rId684" Type="http://schemas.openxmlformats.org/officeDocument/2006/relationships/customXml" Target="../ink/ink3719.xml"/><Relationship Id="rId337" Type="http://schemas.openxmlformats.org/officeDocument/2006/relationships/image" Target="../media/image3541.png"/><Relationship Id="rId891" Type="http://schemas.openxmlformats.org/officeDocument/2006/relationships/image" Target="../media/image3818.png"/><Relationship Id="rId905" Type="http://schemas.openxmlformats.org/officeDocument/2006/relationships/image" Target="../media/image3825.png"/><Relationship Id="rId989" Type="http://schemas.openxmlformats.org/officeDocument/2006/relationships/image" Target="../media/image3867.png"/><Relationship Id="rId34" Type="http://schemas.openxmlformats.org/officeDocument/2006/relationships/customXml" Target="../ink/ink3394.xml"/><Relationship Id="rId544" Type="http://schemas.openxmlformats.org/officeDocument/2006/relationships/customXml" Target="../ink/ink3649.xml"/><Relationship Id="rId751" Type="http://schemas.openxmlformats.org/officeDocument/2006/relationships/image" Target="../media/image3748.png"/><Relationship Id="rId849" Type="http://schemas.openxmlformats.org/officeDocument/2006/relationships/image" Target="../media/image3797.png"/><Relationship Id="rId1174" Type="http://schemas.openxmlformats.org/officeDocument/2006/relationships/customXml" Target="../ink/ink3964.xml"/><Relationship Id="rId183" Type="http://schemas.openxmlformats.org/officeDocument/2006/relationships/image" Target="../media/image3464.png"/><Relationship Id="rId390" Type="http://schemas.openxmlformats.org/officeDocument/2006/relationships/customXml" Target="../ink/ink3572.xml"/><Relationship Id="rId404" Type="http://schemas.openxmlformats.org/officeDocument/2006/relationships/customXml" Target="../ink/ink3579.xml"/><Relationship Id="rId611" Type="http://schemas.openxmlformats.org/officeDocument/2006/relationships/image" Target="../media/image3678.png"/><Relationship Id="rId1034" Type="http://schemas.openxmlformats.org/officeDocument/2006/relationships/customXml" Target="../ink/ink3894.xml"/><Relationship Id="rId250" Type="http://schemas.openxmlformats.org/officeDocument/2006/relationships/customXml" Target="../ink/ink3502.xml"/><Relationship Id="rId488" Type="http://schemas.openxmlformats.org/officeDocument/2006/relationships/customXml" Target="../ink/ink3621.xml"/><Relationship Id="rId695" Type="http://schemas.openxmlformats.org/officeDocument/2006/relationships/image" Target="../media/image3720.png"/><Relationship Id="rId709" Type="http://schemas.openxmlformats.org/officeDocument/2006/relationships/image" Target="../media/image3727.png"/><Relationship Id="rId916" Type="http://schemas.openxmlformats.org/officeDocument/2006/relationships/customXml" Target="../ink/ink3835.xml"/><Relationship Id="rId1101" Type="http://schemas.openxmlformats.org/officeDocument/2006/relationships/image" Target="../media/image3923.png"/><Relationship Id="rId45" Type="http://schemas.openxmlformats.org/officeDocument/2006/relationships/image" Target="../media/image3395.png"/><Relationship Id="rId110" Type="http://schemas.openxmlformats.org/officeDocument/2006/relationships/customXml" Target="../ink/ink3432.xml"/><Relationship Id="rId348" Type="http://schemas.openxmlformats.org/officeDocument/2006/relationships/customXml" Target="../ink/ink3551.xml"/><Relationship Id="rId555" Type="http://schemas.openxmlformats.org/officeDocument/2006/relationships/image" Target="../media/image3650.png"/><Relationship Id="rId762" Type="http://schemas.openxmlformats.org/officeDocument/2006/relationships/customXml" Target="../ink/ink3758.xml"/><Relationship Id="rId1185" Type="http://schemas.openxmlformats.org/officeDocument/2006/relationships/image" Target="../media/image3965.png"/><Relationship Id="rId194" Type="http://schemas.openxmlformats.org/officeDocument/2006/relationships/customXml" Target="../ink/ink3474.xml"/><Relationship Id="rId208" Type="http://schemas.openxmlformats.org/officeDocument/2006/relationships/customXml" Target="../ink/ink3481.xml"/><Relationship Id="rId415" Type="http://schemas.openxmlformats.org/officeDocument/2006/relationships/image" Target="../media/image3580.png"/><Relationship Id="rId622" Type="http://schemas.openxmlformats.org/officeDocument/2006/relationships/customXml" Target="../ink/ink3688.xml"/><Relationship Id="rId1045" Type="http://schemas.openxmlformats.org/officeDocument/2006/relationships/image" Target="../media/image3895.png"/><Relationship Id="rId261" Type="http://schemas.openxmlformats.org/officeDocument/2006/relationships/image" Target="../media/image3503.png"/><Relationship Id="rId499" Type="http://schemas.openxmlformats.org/officeDocument/2006/relationships/image" Target="../media/image3622.png"/><Relationship Id="rId927" Type="http://schemas.openxmlformats.org/officeDocument/2006/relationships/image" Target="../media/image3836.png"/><Relationship Id="rId1112" Type="http://schemas.openxmlformats.org/officeDocument/2006/relationships/customXml" Target="../ink/ink3933.xml"/><Relationship Id="rId56" Type="http://schemas.openxmlformats.org/officeDocument/2006/relationships/customXml" Target="../ink/ink3405.xml"/><Relationship Id="rId359" Type="http://schemas.openxmlformats.org/officeDocument/2006/relationships/image" Target="../media/image3552.png"/><Relationship Id="rId566" Type="http://schemas.openxmlformats.org/officeDocument/2006/relationships/customXml" Target="../ink/ink3660.xml"/><Relationship Id="rId773" Type="http://schemas.openxmlformats.org/officeDocument/2006/relationships/image" Target="../media/image3759.png"/><Relationship Id="rId1196" Type="http://schemas.openxmlformats.org/officeDocument/2006/relationships/customXml" Target="../ink/ink3975.xml"/><Relationship Id="rId121" Type="http://schemas.openxmlformats.org/officeDocument/2006/relationships/image" Target="../media/image3433.png"/><Relationship Id="rId219" Type="http://schemas.openxmlformats.org/officeDocument/2006/relationships/image" Target="../media/image3482.png"/><Relationship Id="rId426" Type="http://schemas.openxmlformats.org/officeDocument/2006/relationships/customXml" Target="../ink/ink3590.xml"/><Relationship Id="rId633" Type="http://schemas.openxmlformats.org/officeDocument/2006/relationships/image" Target="../media/image3689.png"/><Relationship Id="rId980" Type="http://schemas.openxmlformats.org/officeDocument/2006/relationships/customXml" Target="../ink/ink3867.xml"/><Relationship Id="rId1056" Type="http://schemas.openxmlformats.org/officeDocument/2006/relationships/customXml" Target="../ink/ink3905.xml"/><Relationship Id="rId840" Type="http://schemas.openxmlformats.org/officeDocument/2006/relationships/customXml" Target="../ink/ink3797.xml"/><Relationship Id="rId938" Type="http://schemas.openxmlformats.org/officeDocument/2006/relationships/customXml" Target="../ink/ink3846.xml"/><Relationship Id="rId67" Type="http://schemas.openxmlformats.org/officeDocument/2006/relationships/image" Target="../media/image3406.png"/><Relationship Id="rId272" Type="http://schemas.openxmlformats.org/officeDocument/2006/relationships/customXml" Target="../ink/ink3513.xml"/><Relationship Id="rId577" Type="http://schemas.openxmlformats.org/officeDocument/2006/relationships/image" Target="../media/image3661.png"/><Relationship Id="rId700" Type="http://schemas.openxmlformats.org/officeDocument/2006/relationships/customXml" Target="../ink/ink3727.xml"/><Relationship Id="rId1123" Type="http://schemas.openxmlformats.org/officeDocument/2006/relationships/image" Target="../media/image3934.png"/><Relationship Id="rId132" Type="http://schemas.openxmlformats.org/officeDocument/2006/relationships/customXml" Target="../ink/ink3443.xml"/><Relationship Id="rId784" Type="http://schemas.openxmlformats.org/officeDocument/2006/relationships/customXml" Target="../ink/ink3769.xml"/><Relationship Id="rId991" Type="http://schemas.openxmlformats.org/officeDocument/2006/relationships/image" Target="../media/image3868.png"/><Relationship Id="rId1067" Type="http://schemas.openxmlformats.org/officeDocument/2006/relationships/image" Target="../media/image3906.png"/><Relationship Id="rId437" Type="http://schemas.openxmlformats.org/officeDocument/2006/relationships/image" Target="../media/image3591.png"/><Relationship Id="rId644" Type="http://schemas.openxmlformats.org/officeDocument/2006/relationships/customXml" Target="../ink/ink3699.xml"/><Relationship Id="rId851" Type="http://schemas.openxmlformats.org/officeDocument/2006/relationships/image" Target="../media/image3798.png"/><Relationship Id="rId283" Type="http://schemas.openxmlformats.org/officeDocument/2006/relationships/image" Target="../media/image3514.png"/><Relationship Id="rId490" Type="http://schemas.openxmlformats.org/officeDocument/2006/relationships/customXml" Target="../ink/ink3622.xml"/><Relationship Id="rId504" Type="http://schemas.openxmlformats.org/officeDocument/2006/relationships/customXml" Target="../ink/ink3629.xml"/><Relationship Id="rId711" Type="http://schemas.openxmlformats.org/officeDocument/2006/relationships/image" Target="../media/image3728.png"/><Relationship Id="rId949" Type="http://schemas.openxmlformats.org/officeDocument/2006/relationships/image" Target="../media/image3847.png"/><Relationship Id="rId1134" Type="http://schemas.openxmlformats.org/officeDocument/2006/relationships/customXml" Target="../ink/ink3944.xml"/><Relationship Id="rId78" Type="http://schemas.openxmlformats.org/officeDocument/2006/relationships/customXml" Target="../ink/ink3416.xml"/><Relationship Id="rId143" Type="http://schemas.openxmlformats.org/officeDocument/2006/relationships/image" Target="../media/image3444.png"/><Relationship Id="rId350" Type="http://schemas.openxmlformats.org/officeDocument/2006/relationships/customXml" Target="../ink/ink3552.xml"/><Relationship Id="rId588" Type="http://schemas.openxmlformats.org/officeDocument/2006/relationships/customXml" Target="../ink/ink3671.xml"/><Relationship Id="rId795" Type="http://schemas.openxmlformats.org/officeDocument/2006/relationships/image" Target="../media/image3770.png"/><Relationship Id="rId809" Type="http://schemas.openxmlformats.org/officeDocument/2006/relationships/image" Target="../media/image3777.png"/><Relationship Id="rId1201" Type="http://schemas.openxmlformats.org/officeDocument/2006/relationships/image" Target="../media/image3973.png"/><Relationship Id="rId9" Type="http://schemas.openxmlformats.org/officeDocument/2006/relationships/image" Target="../media/image3377.png"/><Relationship Id="rId210" Type="http://schemas.openxmlformats.org/officeDocument/2006/relationships/customXml" Target="../ink/ink3482.xml"/><Relationship Id="rId448" Type="http://schemas.openxmlformats.org/officeDocument/2006/relationships/customXml" Target="../ink/ink3601.xml"/><Relationship Id="rId655" Type="http://schemas.openxmlformats.org/officeDocument/2006/relationships/image" Target="../media/image3700.png"/><Relationship Id="rId862" Type="http://schemas.openxmlformats.org/officeDocument/2006/relationships/customXml" Target="../ink/ink3808.xml"/><Relationship Id="rId1078" Type="http://schemas.openxmlformats.org/officeDocument/2006/relationships/customXml" Target="../ink/ink3916.xml"/><Relationship Id="rId294" Type="http://schemas.openxmlformats.org/officeDocument/2006/relationships/customXml" Target="../ink/ink3524.xml"/><Relationship Id="rId308" Type="http://schemas.openxmlformats.org/officeDocument/2006/relationships/customXml" Target="../ink/ink3531.xml"/><Relationship Id="rId515" Type="http://schemas.openxmlformats.org/officeDocument/2006/relationships/image" Target="../media/image3630.png"/><Relationship Id="rId722" Type="http://schemas.openxmlformats.org/officeDocument/2006/relationships/customXml" Target="../ink/ink3738.xml"/><Relationship Id="rId1145" Type="http://schemas.openxmlformats.org/officeDocument/2006/relationships/image" Target="../media/image3945.png"/><Relationship Id="rId89" Type="http://schemas.openxmlformats.org/officeDocument/2006/relationships/image" Target="../media/image3417.png"/><Relationship Id="rId154" Type="http://schemas.openxmlformats.org/officeDocument/2006/relationships/customXml" Target="../ink/ink3454.xml"/><Relationship Id="rId361" Type="http://schemas.openxmlformats.org/officeDocument/2006/relationships/image" Target="../media/image3553.png"/><Relationship Id="rId599" Type="http://schemas.openxmlformats.org/officeDocument/2006/relationships/image" Target="../media/image3672.png"/><Relationship Id="rId1005" Type="http://schemas.openxmlformats.org/officeDocument/2006/relationships/image" Target="../media/image3875.png"/><Relationship Id="rId1212" Type="http://schemas.openxmlformats.org/officeDocument/2006/relationships/customXml" Target="../ink/ink3983.xml"/><Relationship Id="rId459" Type="http://schemas.openxmlformats.org/officeDocument/2006/relationships/image" Target="../media/image3602.png"/><Relationship Id="rId666" Type="http://schemas.openxmlformats.org/officeDocument/2006/relationships/customXml" Target="../ink/ink3710.xml"/><Relationship Id="rId873" Type="http://schemas.openxmlformats.org/officeDocument/2006/relationships/image" Target="../media/image3809.png"/><Relationship Id="rId1089" Type="http://schemas.openxmlformats.org/officeDocument/2006/relationships/image" Target="../media/image3917.png"/><Relationship Id="rId16" Type="http://schemas.openxmlformats.org/officeDocument/2006/relationships/customXml" Target="../ink/ink3385.xml"/><Relationship Id="rId221" Type="http://schemas.openxmlformats.org/officeDocument/2006/relationships/image" Target="../media/image3483.png"/><Relationship Id="rId319" Type="http://schemas.openxmlformats.org/officeDocument/2006/relationships/image" Target="../media/image3532.png"/><Relationship Id="rId526" Type="http://schemas.openxmlformats.org/officeDocument/2006/relationships/customXml" Target="../ink/ink3640.xml"/><Relationship Id="rId1156" Type="http://schemas.openxmlformats.org/officeDocument/2006/relationships/customXml" Target="../ink/ink3955.xml"/><Relationship Id="rId733" Type="http://schemas.openxmlformats.org/officeDocument/2006/relationships/image" Target="../media/image3739.png"/><Relationship Id="rId940" Type="http://schemas.openxmlformats.org/officeDocument/2006/relationships/customXml" Target="../ink/ink3847.xml"/><Relationship Id="rId1016" Type="http://schemas.openxmlformats.org/officeDocument/2006/relationships/customXml" Target="../ink/ink3885.xml"/><Relationship Id="rId165" Type="http://schemas.openxmlformats.org/officeDocument/2006/relationships/image" Target="../media/image3455.png"/><Relationship Id="rId372" Type="http://schemas.openxmlformats.org/officeDocument/2006/relationships/customXml" Target="../ink/ink3563.xml"/><Relationship Id="rId677" Type="http://schemas.openxmlformats.org/officeDocument/2006/relationships/image" Target="../media/image3711.png"/><Relationship Id="rId800" Type="http://schemas.openxmlformats.org/officeDocument/2006/relationships/customXml" Target="../ink/ink3777.xml"/><Relationship Id="rId232" Type="http://schemas.openxmlformats.org/officeDocument/2006/relationships/customXml" Target="../ink/ink3493.xml"/><Relationship Id="rId884" Type="http://schemas.openxmlformats.org/officeDocument/2006/relationships/customXml" Target="../ink/ink3819.xml"/><Relationship Id="rId27" Type="http://schemas.openxmlformats.org/officeDocument/2006/relationships/image" Target="../media/image3386.png"/><Relationship Id="rId537" Type="http://schemas.openxmlformats.org/officeDocument/2006/relationships/image" Target="../media/image3641.png"/><Relationship Id="rId744" Type="http://schemas.openxmlformats.org/officeDocument/2006/relationships/customXml" Target="../ink/ink3749.xml"/><Relationship Id="rId951" Type="http://schemas.openxmlformats.org/officeDocument/2006/relationships/image" Target="../media/image3848.png"/><Relationship Id="rId1167" Type="http://schemas.openxmlformats.org/officeDocument/2006/relationships/image" Target="../media/image3956.png"/><Relationship Id="rId80" Type="http://schemas.openxmlformats.org/officeDocument/2006/relationships/customXml" Target="../ink/ink3417.xml"/><Relationship Id="rId176" Type="http://schemas.openxmlformats.org/officeDocument/2006/relationships/customXml" Target="../ink/ink3465.xml"/><Relationship Id="rId383" Type="http://schemas.openxmlformats.org/officeDocument/2006/relationships/image" Target="../media/image3564.png"/><Relationship Id="rId590" Type="http://schemas.openxmlformats.org/officeDocument/2006/relationships/customXml" Target="../ink/ink3672.xml"/><Relationship Id="rId604" Type="http://schemas.openxmlformats.org/officeDocument/2006/relationships/customXml" Target="../ink/ink3679.xml"/><Relationship Id="rId811" Type="http://schemas.openxmlformats.org/officeDocument/2006/relationships/image" Target="../media/image3778.png"/><Relationship Id="rId1027" Type="http://schemas.openxmlformats.org/officeDocument/2006/relationships/image" Target="../media/image3886.png"/><Relationship Id="rId243" Type="http://schemas.openxmlformats.org/officeDocument/2006/relationships/image" Target="../media/image3494.png"/><Relationship Id="rId450" Type="http://schemas.openxmlformats.org/officeDocument/2006/relationships/customXml" Target="../ink/ink3602.xml"/><Relationship Id="rId688" Type="http://schemas.openxmlformats.org/officeDocument/2006/relationships/customXml" Target="../ink/ink3721.xml"/><Relationship Id="rId895" Type="http://schemas.openxmlformats.org/officeDocument/2006/relationships/image" Target="../media/image3820.png"/><Relationship Id="rId909" Type="http://schemas.openxmlformats.org/officeDocument/2006/relationships/image" Target="../media/image3827.png"/><Relationship Id="rId1080" Type="http://schemas.openxmlformats.org/officeDocument/2006/relationships/customXml" Target="../ink/ink3917.xml"/><Relationship Id="rId38" Type="http://schemas.openxmlformats.org/officeDocument/2006/relationships/customXml" Target="../ink/ink3396.xml"/><Relationship Id="rId103" Type="http://schemas.openxmlformats.org/officeDocument/2006/relationships/image" Target="../media/image3424.png"/><Relationship Id="rId310" Type="http://schemas.openxmlformats.org/officeDocument/2006/relationships/customXml" Target="../ink/ink3532.xml"/><Relationship Id="rId548" Type="http://schemas.openxmlformats.org/officeDocument/2006/relationships/customXml" Target="../ink/ink3651.xml"/><Relationship Id="rId755" Type="http://schemas.openxmlformats.org/officeDocument/2006/relationships/image" Target="../media/image3750.png"/><Relationship Id="rId962" Type="http://schemas.openxmlformats.org/officeDocument/2006/relationships/customXml" Target="../ink/ink3858.xml"/><Relationship Id="rId1178" Type="http://schemas.openxmlformats.org/officeDocument/2006/relationships/customXml" Target="../ink/ink3966.xml"/><Relationship Id="rId91" Type="http://schemas.openxmlformats.org/officeDocument/2006/relationships/image" Target="../media/image3418.png"/><Relationship Id="rId187" Type="http://schemas.openxmlformats.org/officeDocument/2006/relationships/image" Target="../media/image3466.png"/><Relationship Id="rId394" Type="http://schemas.openxmlformats.org/officeDocument/2006/relationships/customXml" Target="../ink/ink3574.xml"/><Relationship Id="rId408" Type="http://schemas.openxmlformats.org/officeDocument/2006/relationships/customXml" Target="../ink/ink3581.xml"/><Relationship Id="rId615" Type="http://schemas.openxmlformats.org/officeDocument/2006/relationships/image" Target="../media/image3680.png"/><Relationship Id="rId822" Type="http://schemas.openxmlformats.org/officeDocument/2006/relationships/customXml" Target="../ink/ink3788.xml"/><Relationship Id="rId1038" Type="http://schemas.openxmlformats.org/officeDocument/2006/relationships/customXml" Target="../ink/ink3896.xml"/><Relationship Id="rId254" Type="http://schemas.openxmlformats.org/officeDocument/2006/relationships/customXml" Target="../ink/ink3504.xml"/><Relationship Id="rId699" Type="http://schemas.openxmlformats.org/officeDocument/2006/relationships/image" Target="../media/image3722.png"/><Relationship Id="rId1091" Type="http://schemas.openxmlformats.org/officeDocument/2006/relationships/image" Target="../media/image3918.png"/><Relationship Id="rId1105" Type="http://schemas.openxmlformats.org/officeDocument/2006/relationships/image" Target="../media/image3925.png"/><Relationship Id="rId49" Type="http://schemas.openxmlformats.org/officeDocument/2006/relationships/image" Target="../media/image3397.png"/><Relationship Id="rId114" Type="http://schemas.openxmlformats.org/officeDocument/2006/relationships/customXml" Target="../ink/ink3434.xml"/><Relationship Id="rId461" Type="http://schemas.openxmlformats.org/officeDocument/2006/relationships/image" Target="../media/image3603.png"/><Relationship Id="rId559" Type="http://schemas.openxmlformats.org/officeDocument/2006/relationships/image" Target="../media/image3652.png"/><Relationship Id="rId766" Type="http://schemas.openxmlformats.org/officeDocument/2006/relationships/customXml" Target="../ink/ink3760.xml"/><Relationship Id="rId1189" Type="http://schemas.openxmlformats.org/officeDocument/2006/relationships/image" Target="../media/image3967.png"/><Relationship Id="rId198" Type="http://schemas.openxmlformats.org/officeDocument/2006/relationships/customXml" Target="../ink/ink3476.xml"/><Relationship Id="rId321" Type="http://schemas.openxmlformats.org/officeDocument/2006/relationships/image" Target="../media/image3533.png"/><Relationship Id="rId419" Type="http://schemas.openxmlformats.org/officeDocument/2006/relationships/image" Target="../media/image3582.png"/><Relationship Id="rId626" Type="http://schemas.openxmlformats.org/officeDocument/2006/relationships/customXml" Target="../ink/ink3690.xml"/><Relationship Id="rId973" Type="http://schemas.openxmlformats.org/officeDocument/2006/relationships/image" Target="../media/image3859.png"/><Relationship Id="rId1049" Type="http://schemas.openxmlformats.org/officeDocument/2006/relationships/image" Target="../media/image3897.png"/><Relationship Id="rId833" Type="http://schemas.openxmlformats.org/officeDocument/2006/relationships/image" Target="../media/image3789.png"/><Relationship Id="rId1116" Type="http://schemas.openxmlformats.org/officeDocument/2006/relationships/customXml" Target="../ink/ink3935.xml"/><Relationship Id="rId265" Type="http://schemas.openxmlformats.org/officeDocument/2006/relationships/image" Target="../media/image3505.png"/><Relationship Id="rId472" Type="http://schemas.openxmlformats.org/officeDocument/2006/relationships/customXml" Target="../ink/ink3613.xml"/><Relationship Id="rId900" Type="http://schemas.openxmlformats.org/officeDocument/2006/relationships/customXml" Target="../ink/ink3827.xml"/><Relationship Id="rId125" Type="http://schemas.openxmlformats.org/officeDocument/2006/relationships/image" Target="../media/image3435.png"/><Relationship Id="rId332" Type="http://schemas.openxmlformats.org/officeDocument/2006/relationships/customXml" Target="../ink/ink3543.xml"/><Relationship Id="rId777" Type="http://schemas.openxmlformats.org/officeDocument/2006/relationships/image" Target="../media/image3761.png"/><Relationship Id="rId984" Type="http://schemas.openxmlformats.org/officeDocument/2006/relationships/customXml" Target="../ink/ink3869.xml"/><Relationship Id="rId637" Type="http://schemas.openxmlformats.org/officeDocument/2006/relationships/image" Target="../media/image3691.png"/><Relationship Id="rId844" Type="http://schemas.openxmlformats.org/officeDocument/2006/relationships/customXml" Target="../ink/ink3799.xml"/><Relationship Id="rId276" Type="http://schemas.openxmlformats.org/officeDocument/2006/relationships/customXml" Target="../ink/ink3515.xml"/><Relationship Id="rId483" Type="http://schemas.openxmlformats.org/officeDocument/2006/relationships/image" Target="../media/image3614.png"/><Relationship Id="rId690" Type="http://schemas.openxmlformats.org/officeDocument/2006/relationships/customXml" Target="../ink/ink3722.xml"/><Relationship Id="rId704" Type="http://schemas.openxmlformats.org/officeDocument/2006/relationships/customXml" Target="../ink/ink3729.xml"/><Relationship Id="rId911" Type="http://schemas.openxmlformats.org/officeDocument/2006/relationships/image" Target="../media/image3828.png"/><Relationship Id="rId1127" Type="http://schemas.openxmlformats.org/officeDocument/2006/relationships/image" Target="../media/image3936.png"/><Relationship Id="rId40" Type="http://schemas.openxmlformats.org/officeDocument/2006/relationships/customXml" Target="../ink/ink3397.xml"/><Relationship Id="rId136" Type="http://schemas.openxmlformats.org/officeDocument/2006/relationships/customXml" Target="../ink/ink3445.xml"/><Relationship Id="rId343" Type="http://schemas.openxmlformats.org/officeDocument/2006/relationships/image" Target="../media/image3544.png"/><Relationship Id="rId550" Type="http://schemas.openxmlformats.org/officeDocument/2006/relationships/customXml" Target="../ink/ink3652.xml"/><Relationship Id="rId788" Type="http://schemas.openxmlformats.org/officeDocument/2006/relationships/customXml" Target="../ink/ink3771.xml"/><Relationship Id="rId995" Type="http://schemas.openxmlformats.org/officeDocument/2006/relationships/image" Target="../media/image3870.png"/><Relationship Id="rId1180" Type="http://schemas.openxmlformats.org/officeDocument/2006/relationships/customXml" Target="../ink/ink3967.xml"/><Relationship Id="rId203" Type="http://schemas.openxmlformats.org/officeDocument/2006/relationships/image" Target="../media/image3474.png"/><Relationship Id="rId648" Type="http://schemas.openxmlformats.org/officeDocument/2006/relationships/customXml" Target="../ink/ink3701.xml"/><Relationship Id="rId855" Type="http://schemas.openxmlformats.org/officeDocument/2006/relationships/image" Target="../media/image3800.png"/><Relationship Id="rId1040" Type="http://schemas.openxmlformats.org/officeDocument/2006/relationships/customXml" Target="../ink/ink3897.xml"/><Relationship Id="rId287" Type="http://schemas.openxmlformats.org/officeDocument/2006/relationships/image" Target="../media/image3516.png"/><Relationship Id="rId410" Type="http://schemas.openxmlformats.org/officeDocument/2006/relationships/customXml" Target="../ink/ink3582.xml"/><Relationship Id="rId494" Type="http://schemas.openxmlformats.org/officeDocument/2006/relationships/customXml" Target="../ink/ink3624.xml"/><Relationship Id="rId508" Type="http://schemas.openxmlformats.org/officeDocument/2006/relationships/customXml" Target="../ink/ink3631.xml"/><Relationship Id="rId715" Type="http://schemas.openxmlformats.org/officeDocument/2006/relationships/image" Target="../media/image3730.png"/><Relationship Id="rId922" Type="http://schemas.openxmlformats.org/officeDocument/2006/relationships/customXml" Target="../ink/ink3838.xml"/><Relationship Id="rId1138" Type="http://schemas.openxmlformats.org/officeDocument/2006/relationships/customXml" Target="../ink/ink3946.xml"/><Relationship Id="rId147" Type="http://schemas.openxmlformats.org/officeDocument/2006/relationships/image" Target="../media/image3446.png"/><Relationship Id="rId354" Type="http://schemas.openxmlformats.org/officeDocument/2006/relationships/customXml" Target="../ink/ink3554.xml"/><Relationship Id="rId799" Type="http://schemas.openxmlformats.org/officeDocument/2006/relationships/image" Target="../media/image3772.png"/><Relationship Id="rId1191" Type="http://schemas.openxmlformats.org/officeDocument/2006/relationships/image" Target="../media/image3968.png"/><Relationship Id="rId1205" Type="http://schemas.openxmlformats.org/officeDocument/2006/relationships/image" Target="../media/image3975.png"/><Relationship Id="rId51" Type="http://schemas.openxmlformats.org/officeDocument/2006/relationships/image" Target="../media/image3398.png"/><Relationship Id="rId561" Type="http://schemas.openxmlformats.org/officeDocument/2006/relationships/image" Target="../media/image3653.png"/><Relationship Id="rId659" Type="http://schemas.openxmlformats.org/officeDocument/2006/relationships/image" Target="../media/image3702.png"/><Relationship Id="rId866" Type="http://schemas.openxmlformats.org/officeDocument/2006/relationships/customXml" Target="../ink/ink3810.xml"/><Relationship Id="rId214" Type="http://schemas.openxmlformats.org/officeDocument/2006/relationships/customXml" Target="../ink/ink3484.xml"/><Relationship Id="rId298" Type="http://schemas.openxmlformats.org/officeDocument/2006/relationships/customXml" Target="../ink/ink3526.xml"/><Relationship Id="rId421" Type="http://schemas.openxmlformats.org/officeDocument/2006/relationships/image" Target="../media/image3583.png"/><Relationship Id="rId519" Type="http://schemas.openxmlformats.org/officeDocument/2006/relationships/image" Target="../media/image3632.png"/><Relationship Id="rId1051" Type="http://schemas.openxmlformats.org/officeDocument/2006/relationships/image" Target="../media/image3898.png"/><Relationship Id="rId1149" Type="http://schemas.openxmlformats.org/officeDocument/2006/relationships/image" Target="../media/image3947.png"/><Relationship Id="rId158" Type="http://schemas.openxmlformats.org/officeDocument/2006/relationships/customXml" Target="../ink/ink3456.xml"/><Relationship Id="rId726" Type="http://schemas.openxmlformats.org/officeDocument/2006/relationships/customXml" Target="../ink/ink3740.xml"/><Relationship Id="rId933" Type="http://schemas.openxmlformats.org/officeDocument/2006/relationships/image" Target="../media/image3839.png"/><Relationship Id="rId1009" Type="http://schemas.openxmlformats.org/officeDocument/2006/relationships/image" Target="../media/image3877.png"/><Relationship Id="rId62" Type="http://schemas.openxmlformats.org/officeDocument/2006/relationships/customXml" Target="../ink/ink3408.xml"/><Relationship Id="rId365" Type="http://schemas.openxmlformats.org/officeDocument/2006/relationships/image" Target="../media/image3555.png"/><Relationship Id="rId572" Type="http://schemas.openxmlformats.org/officeDocument/2006/relationships/customXml" Target="../ink/ink3663.xml"/><Relationship Id="rId1216" Type="http://schemas.openxmlformats.org/officeDocument/2006/relationships/customXml" Target="../ink/ink3985.xml"/><Relationship Id="rId225" Type="http://schemas.openxmlformats.org/officeDocument/2006/relationships/image" Target="../media/image3485.png"/><Relationship Id="rId432" Type="http://schemas.openxmlformats.org/officeDocument/2006/relationships/customXml" Target="../ink/ink3593.xml"/><Relationship Id="rId877" Type="http://schemas.openxmlformats.org/officeDocument/2006/relationships/image" Target="../media/image3811.png"/><Relationship Id="rId1062" Type="http://schemas.openxmlformats.org/officeDocument/2006/relationships/customXml" Target="../ink/ink3908.xml"/><Relationship Id="rId737" Type="http://schemas.openxmlformats.org/officeDocument/2006/relationships/image" Target="../media/image3741.png"/><Relationship Id="rId944" Type="http://schemas.openxmlformats.org/officeDocument/2006/relationships/customXml" Target="../ink/ink3849.xml"/><Relationship Id="rId73" Type="http://schemas.openxmlformats.org/officeDocument/2006/relationships/image" Target="../media/image3409.png"/><Relationship Id="rId169" Type="http://schemas.openxmlformats.org/officeDocument/2006/relationships/image" Target="../media/image3457.png"/><Relationship Id="rId376" Type="http://schemas.openxmlformats.org/officeDocument/2006/relationships/customXml" Target="../ink/ink3565.xml"/><Relationship Id="rId583" Type="http://schemas.openxmlformats.org/officeDocument/2006/relationships/image" Target="../media/image3664.png"/><Relationship Id="rId790" Type="http://schemas.openxmlformats.org/officeDocument/2006/relationships/customXml" Target="../ink/ink3772.xml"/><Relationship Id="rId804" Type="http://schemas.openxmlformats.org/officeDocument/2006/relationships/customXml" Target="../ink/ink3779.xml"/><Relationship Id="rId4" Type="http://schemas.openxmlformats.org/officeDocument/2006/relationships/customXml" Target="../ink/ink3379.xml"/><Relationship Id="rId236" Type="http://schemas.openxmlformats.org/officeDocument/2006/relationships/customXml" Target="../ink/ink3495.xml"/><Relationship Id="rId443" Type="http://schemas.openxmlformats.org/officeDocument/2006/relationships/image" Target="../media/image3594.png"/><Relationship Id="rId650" Type="http://schemas.openxmlformats.org/officeDocument/2006/relationships/customXml" Target="../ink/ink3702.xml"/><Relationship Id="rId888" Type="http://schemas.openxmlformats.org/officeDocument/2006/relationships/customXml" Target="../ink/ink3821.xml"/><Relationship Id="rId1073" Type="http://schemas.openxmlformats.org/officeDocument/2006/relationships/image" Target="../media/image3909.png"/><Relationship Id="rId303" Type="http://schemas.openxmlformats.org/officeDocument/2006/relationships/image" Target="../media/image3524.png"/><Relationship Id="rId748" Type="http://schemas.openxmlformats.org/officeDocument/2006/relationships/customXml" Target="../ink/ink3751.xml"/><Relationship Id="rId955" Type="http://schemas.openxmlformats.org/officeDocument/2006/relationships/image" Target="../media/image3850.png"/><Relationship Id="rId1140" Type="http://schemas.openxmlformats.org/officeDocument/2006/relationships/customXml" Target="../ink/ink3947.xml"/><Relationship Id="rId84" Type="http://schemas.openxmlformats.org/officeDocument/2006/relationships/customXml" Target="../ink/ink3419.xml"/><Relationship Id="rId387" Type="http://schemas.openxmlformats.org/officeDocument/2006/relationships/image" Target="../media/image3566.png"/><Relationship Id="rId510" Type="http://schemas.openxmlformats.org/officeDocument/2006/relationships/customXml" Target="../ink/ink3632.xml"/><Relationship Id="rId594" Type="http://schemas.openxmlformats.org/officeDocument/2006/relationships/customXml" Target="../ink/ink3674.xml"/><Relationship Id="rId608" Type="http://schemas.openxmlformats.org/officeDocument/2006/relationships/customXml" Target="../ink/ink3681.xml"/><Relationship Id="rId815" Type="http://schemas.openxmlformats.org/officeDocument/2006/relationships/image" Target="../media/image3780.png"/><Relationship Id="rId247" Type="http://schemas.openxmlformats.org/officeDocument/2006/relationships/image" Target="../media/image3496.png"/><Relationship Id="rId899" Type="http://schemas.openxmlformats.org/officeDocument/2006/relationships/image" Target="../media/image3822.png"/><Relationship Id="rId1000" Type="http://schemas.openxmlformats.org/officeDocument/2006/relationships/customXml" Target="../ink/ink3877.xml"/><Relationship Id="rId1084" Type="http://schemas.openxmlformats.org/officeDocument/2006/relationships/customXml" Target="../ink/ink3919.xml"/><Relationship Id="rId107" Type="http://schemas.openxmlformats.org/officeDocument/2006/relationships/image" Target="../media/image3426.png"/><Relationship Id="rId454" Type="http://schemas.openxmlformats.org/officeDocument/2006/relationships/customXml" Target="../ink/ink3604.xml"/><Relationship Id="rId661" Type="http://schemas.openxmlformats.org/officeDocument/2006/relationships/image" Target="../media/image3703.png"/><Relationship Id="rId759" Type="http://schemas.openxmlformats.org/officeDocument/2006/relationships/image" Target="../media/image3752.png"/><Relationship Id="rId966" Type="http://schemas.openxmlformats.org/officeDocument/2006/relationships/customXml" Target="../ink/ink3860.xml"/><Relationship Id="rId11" Type="http://schemas.openxmlformats.org/officeDocument/2006/relationships/image" Target="../media/image3378.png"/><Relationship Id="rId314" Type="http://schemas.openxmlformats.org/officeDocument/2006/relationships/customXml" Target="../ink/ink3534.xml"/><Relationship Id="rId398" Type="http://schemas.openxmlformats.org/officeDocument/2006/relationships/customXml" Target="../ink/ink3576.xml"/><Relationship Id="rId521" Type="http://schemas.openxmlformats.org/officeDocument/2006/relationships/image" Target="../media/image3633.png"/><Relationship Id="rId619" Type="http://schemas.openxmlformats.org/officeDocument/2006/relationships/image" Target="../media/image3682.png"/><Relationship Id="rId1151" Type="http://schemas.openxmlformats.org/officeDocument/2006/relationships/image" Target="../media/image3948.png"/><Relationship Id="rId95" Type="http://schemas.openxmlformats.org/officeDocument/2006/relationships/image" Target="../media/image3420.png"/><Relationship Id="rId160" Type="http://schemas.openxmlformats.org/officeDocument/2006/relationships/customXml" Target="../ink/ink3457.xml"/><Relationship Id="rId826" Type="http://schemas.openxmlformats.org/officeDocument/2006/relationships/customXml" Target="../ink/ink3790.xml"/><Relationship Id="rId1011" Type="http://schemas.openxmlformats.org/officeDocument/2006/relationships/image" Target="../media/image3878.png"/><Relationship Id="rId1109" Type="http://schemas.openxmlformats.org/officeDocument/2006/relationships/image" Target="../media/image3927.png"/><Relationship Id="rId258" Type="http://schemas.openxmlformats.org/officeDocument/2006/relationships/customXml" Target="../ink/ink3506.xml"/><Relationship Id="rId465" Type="http://schemas.openxmlformats.org/officeDocument/2006/relationships/image" Target="../media/image3605.png"/><Relationship Id="rId672" Type="http://schemas.openxmlformats.org/officeDocument/2006/relationships/customXml" Target="../ink/ink3713.xml"/><Relationship Id="rId1095" Type="http://schemas.openxmlformats.org/officeDocument/2006/relationships/image" Target="../media/image3920.png"/><Relationship Id="rId22" Type="http://schemas.openxmlformats.org/officeDocument/2006/relationships/customXml" Target="../ink/ink3388.xml"/><Relationship Id="rId118" Type="http://schemas.openxmlformats.org/officeDocument/2006/relationships/customXml" Target="../ink/ink3436.xml"/><Relationship Id="rId325" Type="http://schemas.openxmlformats.org/officeDocument/2006/relationships/image" Target="../media/image3535.png"/><Relationship Id="rId532" Type="http://schemas.openxmlformats.org/officeDocument/2006/relationships/customXml" Target="../ink/ink3643.xml"/><Relationship Id="rId977" Type="http://schemas.openxmlformats.org/officeDocument/2006/relationships/image" Target="../media/image3861.png"/><Relationship Id="rId1162" Type="http://schemas.openxmlformats.org/officeDocument/2006/relationships/customXml" Target="../ink/ink3958.xml"/><Relationship Id="rId171" Type="http://schemas.openxmlformats.org/officeDocument/2006/relationships/image" Target="../media/image3458.png"/><Relationship Id="rId837" Type="http://schemas.openxmlformats.org/officeDocument/2006/relationships/image" Target="../media/image3791.png"/><Relationship Id="rId1022" Type="http://schemas.openxmlformats.org/officeDocument/2006/relationships/customXml" Target="../ink/ink3888.xml"/><Relationship Id="rId269" Type="http://schemas.openxmlformats.org/officeDocument/2006/relationships/image" Target="../media/image3507.png"/><Relationship Id="rId476" Type="http://schemas.openxmlformats.org/officeDocument/2006/relationships/customXml" Target="../ink/ink3615.xml"/><Relationship Id="rId683" Type="http://schemas.openxmlformats.org/officeDocument/2006/relationships/image" Target="../media/image3714.png"/><Relationship Id="rId890" Type="http://schemas.openxmlformats.org/officeDocument/2006/relationships/customXml" Target="../ink/ink3822.xml"/><Relationship Id="rId904" Type="http://schemas.openxmlformats.org/officeDocument/2006/relationships/customXml" Target="../ink/ink3829.xml"/><Relationship Id="rId33" Type="http://schemas.openxmlformats.org/officeDocument/2006/relationships/image" Target="../media/image3389.png"/><Relationship Id="rId129" Type="http://schemas.openxmlformats.org/officeDocument/2006/relationships/image" Target="../media/image3437.png"/><Relationship Id="rId336" Type="http://schemas.openxmlformats.org/officeDocument/2006/relationships/customXml" Target="../ink/ink3545.xml"/><Relationship Id="rId543" Type="http://schemas.openxmlformats.org/officeDocument/2006/relationships/image" Target="../media/image3644.png"/><Relationship Id="rId988" Type="http://schemas.openxmlformats.org/officeDocument/2006/relationships/customXml" Target="../ink/ink3871.xml"/><Relationship Id="rId1173" Type="http://schemas.openxmlformats.org/officeDocument/2006/relationships/image" Target="../media/image3959.png"/><Relationship Id="rId182" Type="http://schemas.openxmlformats.org/officeDocument/2006/relationships/customXml" Target="../ink/ink3468.xml"/><Relationship Id="rId403" Type="http://schemas.openxmlformats.org/officeDocument/2006/relationships/image" Target="../media/image3574.png"/><Relationship Id="rId750" Type="http://schemas.openxmlformats.org/officeDocument/2006/relationships/customXml" Target="../ink/ink3752.xml"/><Relationship Id="rId848" Type="http://schemas.openxmlformats.org/officeDocument/2006/relationships/customXml" Target="../ink/ink3801.xml"/><Relationship Id="rId1033" Type="http://schemas.openxmlformats.org/officeDocument/2006/relationships/image" Target="../media/image3889.png"/><Relationship Id="rId487" Type="http://schemas.openxmlformats.org/officeDocument/2006/relationships/image" Target="../media/image3616.png"/><Relationship Id="rId610" Type="http://schemas.openxmlformats.org/officeDocument/2006/relationships/customXml" Target="../ink/ink3682.xml"/><Relationship Id="rId694" Type="http://schemas.openxmlformats.org/officeDocument/2006/relationships/customXml" Target="../ink/ink3724.xml"/><Relationship Id="rId708" Type="http://schemas.openxmlformats.org/officeDocument/2006/relationships/customXml" Target="../ink/ink3731.xml"/><Relationship Id="rId915" Type="http://schemas.openxmlformats.org/officeDocument/2006/relationships/image" Target="../media/image3830.png"/><Relationship Id="rId347" Type="http://schemas.openxmlformats.org/officeDocument/2006/relationships/image" Target="../media/image3546.png"/><Relationship Id="rId999" Type="http://schemas.openxmlformats.org/officeDocument/2006/relationships/image" Target="../media/image3872.png"/><Relationship Id="rId1100" Type="http://schemas.openxmlformats.org/officeDocument/2006/relationships/customXml" Target="../ink/ink3927.xml"/><Relationship Id="rId1184" Type="http://schemas.openxmlformats.org/officeDocument/2006/relationships/customXml" Target="../ink/ink3969.xml"/><Relationship Id="rId44" Type="http://schemas.openxmlformats.org/officeDocument/2006/relationships/customXml" Target="../ink/ink3399.xml"/><Relationship Id="rId554" Type="http://schemas.openxmlformats.org/officeDocument/2006/relationships/customXml" Target="../ink/ink3654.xml"/><Relationship Id="rId761" Type="http://schemas.openxmlformats.org/officeDocument/2006/relationships/image" Target="../media/image3753.png"/><Relationship Id="rId859" Type="http://schemas.openxmlformats.org/officeDocument/2006/relationships/image" Target="../media/image3802.png"/><Relationship Id="rId193" Type="http://schemas.openxmlformats.org/officeDocument/2006/relationships/image" Target="../media/image3469.png"/><Relationship Id="rId207" Type="http://schemas.openxmlformats.org/officeDocument/2006/relationships/image" Target="../media/image3476.png"/><Relationship Id="rId414" Type="http://schemas.openxmlformats.org/officeDocument/2006/relationships/customXml" Target="../ink/ink3584.xml"/><Relationship Id="rId498" Type="http://schemas.openxmlformats.org/officeDocument/2006/relationships/customXml" Target="../ink/ink3626.xml"/><Relationship Id="rId621" Type="http://schemas.openxmlformats.org/officeDocument/2006/relationships/image" Target="../media/image3683.png"/><Relationship Id="rId1044" Type="http://schemas.openxmlformats.org/officeDocument/2006/relationships/customXml" Target="../ink/ink3899.xml"/><Relationship Id="rId260" Type="http://schemas.openxmlformats.org/officeDocument/2006/relationships/customXml" Target="../ink/ink3507.xml"/><Relationship Id="rId719" Type="http://schemas.openxmlformats.org/officeDocument/2006/relationships/image" Target="../media/image3732.png"/><Relationship Id="rId926" Type="http://schemas.openxmlformats.org/officeDocument/2006/relationships/customXml" Target="../ink/ink3840.xml"/><Relationship Id="rId1111" Type="http://schemas.openxmlformats.org/officeDocument/2006/relationships/image" Target="../media/image3928.png"/><Relationship Id="rId55" Type="http://schemas.openxmlformats.org/officeDocument/2006/relationships/image" Target="../media/image3400.png"/><Relationship Id="rId120" Type="http://schemas.openxmlformats.org/officeDocument/2006/relationships/customXml" Target="../ink/ink3437.xml"/><Relationship Id="rId358" Type="http://schemas.openxmlformats.org/officeDocument/2006/relationships/customXml" Target="../ink/ink3556.xml"/><Relationship Id="rId565" Type="http://schemas.openxmlformats.org/officeDocument/2006/relationships/image" Target="../media/image3655.png"/><Relationship Id="rId772" Type="http://schemas.openxmlformats.org/officeDocument/2006/relationships/customXml" Target="../ink/ink3763.xml"/><Relationship Id="rId1195" Type="http://schemas.openxmlformats.org/officeDocument/2006/relationships/image" Target="../media/image3970.png"/><Relationship Id="rId1209" Type="http://schemas.openxmlformats.org/officeDocument/2006/relationships/image" Target="../media/image3977.png"/><Relationship Id="rId218" Type="http://schemas.openxmlformats.org/officeDocument/2006/relationships/customXml" Target="../ink/ink3486.xml"/><Relationship Id="rId425" Type="http://schemas.openxmlformats.org/officeDocument/2006/relationships/image" Target="../media/image3585.png"/><Relationship Id="rId632" Type="http://schemas.openxmlformats.org/officeDocument/2006/relationships/customXml" Target="../ink/ink3693.xml"/><Relationship Id="rId1055" Type="http://schemas.openxmlformats.org/officeDocument/2006/relationships/image" Target="../media/image3900.png"/><Relationship Id="rId271" Type="http://schemas.openxmlformats.org/officeDocument/2006/relationships/image" Target="../media/image3508.png"/><Relationship Id="rId937" Type="http://schemas.openxmlformats.org/officeDocument/2006/relationships/image" Target="../media/image3841.png"/><Relationship Id="rId1122" Type="http://schemas.openxmlformats.org/officeDocument/2006/relationships/customXml" Target="../ink/ink3938.xml"/><Relationship Id="rId66" Type="http://schemas.openxmlformats.org/officeDocument/2006/relationships/customXml" Target="../ink/ink3410.xml"/><Relationship Id="rId131" Type="http://schemas.openxmlformats.org/officeDocument/2006/relationships/image" Target="../media/image3438.png"/><Relationship Id="rId369" Type="http://schemas.openxmlformats.org/officeDocument/2006/relationships/image" Target="../media/image3557.png"/><Relationship Id="rId576" Type="http://schemas.openxmlformats.org/officeDocument/2006/relationships/customXml" Target="../ink/ink3665.xml"/><Relationship Id="rId783" Type="http://schemas.openxmlformats.org/officeDocument/2006/relationships/image" Target="../media/image3764.png"/><Relationship Id="rId990" Type="http://schemas.openxmlformats.org/officeDocument/2006/relationships/customXml" Target="../ink/ink3872.xml"/><Relationship Id="rId229" Type="http://schemas.openxmlformats.org/officeDocument/2006/relationships/image" Target="../media/image3487.png"/><Relationship Id="rId436" Type="http://schemas.openxmlformats.org/officeDocument/2006/relationships/customXml" Target="../ink/ink3595.xml"/><Relationship Id="rId643" Type="http://schemas.openxmlformats.org/officeDocument/2006/relationships/image" Target="../media/image3694.png"/><Relationship Id="rId1066" Type="http://schemas.openxmlformats.org/officeDocument/2006/relationships/customXml" Target="../ink/ink3910.xml"/><Relationship Id="rId850" Type="http://schemas.openxmlformats.org/officeDocument/2006/relationships/customXml" Target="../ink/ink3802.xml"/><Relationship Id="rId948" Type="http://schemas.openxmlformats.org/officeDocument/2006/relationships/customXml" Target="../ink/ink3851.xml"/><Relationship Id="rId1133" Type="http://schemas.openxmlformats.org/officeDocument/2006/relationships/image" Target="../media/image3939.png"/><Relationship Id="rId77" Type="http://schemas.openxmlformats.org/officeDocument/2006/relationships/image" Target="../media/image3411.png"/><Relationship Id="rId282" Type="http://schemas.openxmlformats.org/officeDocument/2006/relationships/customXml" Target="../ink/ink3518.xml"/><Relationship Id="rId503" Type="http://schemas.openxmlformats.org/officeDocument/2006/relationships/image" Target="../media/image3624.png"/><Relationship Id="rId587" Type="http://schemas.openxmlformats.org/officeDocument/2006/relationships/image" Target="../media/image3666.png"/><Relationship Id="rId710" Type="http://schemas.openxmlformats.org/officeDocument/2006/relationships/customXml" Target="../ink/ink3732.xml"/><Relationship Id="rId808" Type="http://schemas.openxmlformats.org/officeDocument/2006/relationships/customXml" Target="../ink/ink3781.xml"/><Relationship Id="rId8" Type="http://schemas.openxmlformats.org/officeDocument/2006/relationships/customXml" Target="../ink/ink3381.xml"/><Relationship Id="rId142" Type="http://schemas.openxmlformats.org/officeDocument/2006/relationships/customXml" Target="../ink/ink3448.xml"/><Relationship Id="rId447" Type="http://schemas.openxmlformats.org/officeDocument/2006/relationships/image" Target="../media/image3596.png"/><Relationship Id="rId794" Type="http://schemas.openxmlformats.org/officeDocument/2006/relationships/customXml" Target="../ink/ink3774.xml"/><Relationship Id="rId1077" Type="http://schemas.openxmlformats.org/officeDocument/2006/relationships/image" Target="../media/image3911.png"/><Relationship Id="rId1200" Type="http://schemas.openxmlformats.org/officeDocument/2006/relationships/customXml" Target="../ink/ink3977.xml"/><Relationship Id="rId654" Type="http://schemas.openxmlformats.org/officeDocument/2006/relationships/customXml" Target="../ink/ink3704.xml"/><Relationship Id="rId861" Type="http://schemas.openxmlformats.org/officeDocument/2006/relationships/image" Target="../media/image3803.png"/><Relationship Id="rId959" Type="http://schemas.openxmlformats.org/officeDocument/2006/relationships/image" Target="../media/image3852.png"/><Relationship Id="rId293" Type="http://schemas.openxmlformats.org/officeDocument/2006/relationships/image" Target="../media/image3519.png"/><Relationship Id="rId307" Type="http://schemas.openxmlformats.org/officeDocument/2006/relationships/image" Target="../media/image3526.png"/><Relationship Id="rId514" Type="http://schemas.openxmlformats.org/officeDocument/2006/relationships/customXml" Target="../ink/ink3634.xml"/><Relationship Id="rId721" Type="http://schemas.openxmlformats.org/officeDocument/2006/relationships/image" Target="../media/image3733.png"/><Relationship Id="rId1144" Type="http://schemas.openxmlformats.org/officeDocument/2006/relationships/customXml" Target="../ink/ink3949.xml"/><Relationship Id="rId88" Type="http://schemas.openxmlformats.org/officeDocument/2006/relationships/customXml" Target="../ink/ink3421.xml"/><Relationship Id="rId153" Type="http://schemas.openxmlformats.org/officeDocument/2006/relationships/image" Target="../media/image3449.png"/><Relationship Id="rId360" Type="http://schemas.openxmlformats.org/officeDocument/2006/relationships/customXml" Target="../ink/ink3557.xml"/><Relationship Id="rId598" Type="http://schemas.openxmlformats.org/officeDocument/2006/relationships/customXml" Target="../ink/ink3676.xml"/><Relationship Id="rId819" Type="http://schemas.openxmlformats.org/officeDocument/2006/relationships/image" Target="../media/image3782.png"/><Relationship Id="rId1004" Type="http://schemas.openxmlformats.org/officeDocument/2006/relationships/customXml" Target="../ink/ink3879.xml"/><Relationship Id="rId1211" Type="http://schemas.openxmlformats.org/officeDocument/2006/relationships/image" Target="../media/image3978.png"/><Relationship Id="rId220" Type="http://schemas.openxmlformats.org/officeDocument/2006/relationships/customXml" Target="../ink/ink3487.xml"/><Relationship Id="rId458" Type="http://schemas.openxmlformats.org/officeDocument/2006/relationships/customXml" Target="../ink/ink3606.xml"/><Relationship Id="rId665" Type="http://schemas.openxmlformats.org/officeDocument/2006/relationships/image" Target="../media/image3705.png"/><Relationship Id="rId872" Type="http://schemas.openxmlformats.org/officeDocument/2006/relationships/customXml" Target="../ink/ink3813.xml"/><Relationship Id="rId1088" Type="http://schemas.openxmlformats.org/officeDocument/2006/relationships/customXml" Target="../ink/ink3921.xml"/><Relationship Id="rId15" Type="http://schemas.openxmlformats.org/officeDocument/2006/relationships/image" Target="../media/image3380.png"/><Relationship Id="rId318" Type="http://schemas.openxmlformats.org/officeDocument/2006/relationships/customXml" Target="../ink/ink3536.xml"/><Relationship Id="rId525" Type="http://schemas.openxmlformats.org/officeDocument/2006/relationships/image" Target="../media/image3635.png"/><Relationship Id="rId732" Type="http://schemas.openxmlformats.org/officeDocument/2006/relationships/customXml" Target="../ink/ink3743.xml"/><Relationship Id="rId1155" Type="http://schemas.openxmlformats.org/officeDocument/2006/relationships/image" Target="../media/image3950.png"/><Relationship Id="rId99" Type="http://schemas.openxmlformats.org/officeDocument/2006/relationships/image" Target="../media/image3422.png"/><Relationship Id="rId164" Type="http://schemas.openxmlformats.org/officeDocument/2006/relationships/customXml" Target="../ink/ink3459.xml"/><Relationship Id="rId371" Type="http://schemas.openxmlformats.org/officeDocument/2006/relationships/image" Target="../media/image3558.png"/><Relationship Id="rId1015" Type="http://schemas.openxmlformats.org/officeDocument/2006/relationships/image" Target="../media/image3880.png"/><Relationship Id="rId469" Type="http://schemas.openxmlformats.org/officeDocument/2006/relationships/image" Target="../media/image3607.png"/><Relationship Id="rId676" Type="http://schemas.openxmlformats.org/officeDocument/2006/relationships/customXml" Target="../ink/ink3715.xml"/><Relationship Id="rId883" Type="http://schemas.openxmlformats.org/officeDocument/2006/relationships/image" Target="../media/image3814.png"/><Relationship Id="rId1099" Type="http://schemas.openxmlformats.org/officeDocument/2006/relationships/image" Target="../media/image3922.png"/><Relationship Id="rId26" Type="http://schemas.openxmlformats.org/officeDocument/2006/relationships/customXml" Target="../ink/ink3390.xml"/><Relationship Id="rId231" Type="http://schemas.openxmlformats.org/officeDocument/2006/relationships/image" Target="../media/image3488.png"/><Relationship Id="rId329" Type="http://schemas.openxmlformats.org/officeDocument/2006/relationships/image" Target="../media/image3537.png"/><Relationship Id="rId536" Type="http://schemas.openxmlformats.org/officeDocument/2006/relationships/customXml" Target="../ink/ink3645.xml"/><Relationship Id="rId1166" Type="http://schemas.openxmlformats.org/officeDocument/2006/relationships/customXml" Target="../ink/ink3960.xml"/><Relationship Id="rId175" Type="http://schemas.openxmlformats.org/officeDocument/2006/relationships/image" Target="../media/image3460.png"/><Relationship Id="rId743" Type="http://schemas.openxmlformats.org/officeDocument/2006/relationships/image" Target="../media/image3744.png"/><Relationship Id="rId950" Type="http://schemas.openxmlformats.org/officeDocument/2006/relationships/customXml" Target="../ink/ink3852.xml"/><Relationship Id="rId1026" Type="http://schemas.openxmlformats.org/officeDocument/2006/relationships/customXml" Target="../ink/ink3890.xml"/><Relationship Id="rId382" Type="http://schemas.openxmlformats.org/officeDocument/2006/relationships/customXml" Target="../ink/ink3568.xml"/><Relationship Id="rId603" Type="http://schemas.openxmlformats.org/officeDocument/2006/relationships/image" Target="../media/image3674.png"/><Relationship Id="rId687" Type="http://schemas.openxmlformats.org/officeDocument/2006/relationships/image" Target="../media/image3716.png"/><Relationship Id="rId810" Type="http://schemas.openxmlformats.org/officeDocument/2006/relationships/customXml" Target="../ink/ink3782.xml"/><Relationship Id="rId908" Type="http://schemas.openxmlformats.org/officeDocument/2006/relationships/customXml" Target="../ink/ink3831.xml"/><Relationship Id="rId242" Type="http://schemas.openxmlformats.org/officeDocument/2006/relationships/customXml" Target="../ink/ink3498.xml"/><Relationship Id="rId894" Type="http://schemas.openxmlformats.org/officeDocument/2006/relationships/customXml" Target="../ink/ink3824.xml"/><Relationship Id="rId1177" Type="http://schemas.openxmlformats.org/officeDocument/2006/relationships/image" Target="../media/image3961.png"/><Relationship Id="rId37" Type="http://schemas.openxmlformats.org/officeDocument/2006/relationships/image" Target="../media/image3391.png"/><Relationship Id="rId102" Type="http://schemas.openxmlformats.org/officeDocument/2006/relationships/customXml" Target="../ink/ink3428.xml"/><Relationship Id="rId547" Type="http://schemas.openxmlformats.org/officeDocument/2006/relationships/image" Target="../media/image3646.png"/><Relationship Id="rId754" Type="http://schemas.openxmlformats.org/officeDocument/2006/relationships/customXml" Target="../ink/ink3754.xml"/><Relationship Id="rId961" Type="http://schemas.openxmlformats.org/officeDocument/2006/relationships/image" Target="../media/image3853.png"/><Relationship Id="rId90" Type="http://schemas.openxmlformats.org/officeDocument/2006/relationships/customXml" Target="../ink/ink3422.xml"/><Relationship Id="rId186" Type="http://schemas.openxmlformats.org/officeDocument/2006/relationships/customXml" Target="../ink/ink3470.xml"/><Relationship Id="rId393" Type="http://schemas.openxmlformats.org/officeDocument/2006/relationships/image" Target="../media/image3569.png"/><Relationship Id="rId407" Type="http://schemas.openxmlformats.org/officeDocument/2006/relationships/image" Target="../media/image3576.png"/><Relationship Id="rId614" Type="http://schemas.openxmlformats.org/officeDocument/2006/relationships/customXml" Target="../ink/ink3684.xml"/><Relationship Id="rId821" Type="http://schemas.openxmlformats.org/officeDocument/2006/relationships/image" Target="../media/image3783.png"/><Relationship Id="rId1037" Type="http://schemas.openxmlformats.org/officeDocument/2006/relationships/image" Target="../media/image3891.png"/><Relationship Id="rId253" Type="http://schemas.openxmlformats.org/officeDocument/2006/relationships/image" Target="../media/image3499.png"/><Relationship Id="rId460" Type="http://schemas.openxmlformats.org/officeDocument/2006/relationships/customXml" Target="../ink/ink3607.xml"/><Relationship Id="rId698" Type="http://schemas.openxmlformats.org/officeDocument/2006/relationships/customXml" Target="../ink/ink3726.xml"/><Relationship Id="rId919" Type="http://schemas.openxmlformats.org/officeDocument/2006/relationships/image" Target="../media/image3832.png"/><Relationship Id="rId1090" Type="http://schemas.openxmlformats.org/officeDocument/2006/relationships/customXml" Target="../ink/ink3922.xml"/><Relationship Id="rId1104" Type="http://schemas.openxmlformats.org/officeDocument/2006/relationships/customXml" Target="../ink/ink3929.xml"/><Relationship Id="rId48" Type="http://schemas.openxmlformats.org/officeDocument/2006/relationships/customXml" Target="../ink/ink3401.xml"/><Relationship Id="rId113" Type="http://schemas.openxmlformats.org/officeDocument/2006/relationships/image" Target="../media/image3429.png"/><Relationship Id="rId320" Type="http://schemas.openxmlformats.org/officeDocument/2006/relationships/customXml" Target="../ink/ink3537.xml"/><Relationship Id="rId558" Type="http://schemas.openxmlformats.org/officeDocument/2006/relationships/customXml" Target="../ink/ink3656.xml"/><Relationship Id="rId765" Type="http://schemas.openxmlformats.org/officeDocument/2006/relationships/image" Target="../media/image3755.png"/><Relationship Id="rId972" Type="http://schemas.openxmlformats.org/officeDocument/2006/relationships/customXml" Target="../ink/ink3863.xml"/><Relationship Id="rId1188" Type="http://schemas.openxmlformats.org/officeDocument/2006/relationships/customXml" Target="../ink/ink3971.xml"/><Relationship Id="rId197" Type="http://schemas.openxmlformats.org/officeDocument/2006/relationships/image" Target="../media/image3471.png"/><Relationship Id="rId418" Type="http://schemas.openxmlformats.org/officeDocument/2006/relationships/customXml" Target="../ink/ink3586.xml"/><Relationship Id="rId625" Type="http://schemas.openxmlformats.org/officeDocument/2006/relationships/image" Target="../media/image3685.png"/><Relationship Id="rId832" Type="http://schemas.openxmlformats.org/officeDocument/2006/relationships/customXml" Target="../ink/ink3793.xml"/><Relationship Id="rId1048" Type="http://schemas.openxmlformats.org/officeDocument/2006/relationships/customXml" Target="../ink/ink3901.xml"/><Relationship Id="rId264" Type="http://schemas.openxmlformats.org/officeDocument/2006/relationships/customXml" Target="../ink/ink3509.xml"/><Relationship Id="rId471" Type="http://schemas.openxmlformats.org/officeDocument/2006/relationships/image" Target="../media/image3608.png"/><Relationship Id="rId1115" Type="http://schemas.openxmlformats.org/officeDocument/2006/relationships/image" Target="../media/image3930.png"/><Relationship Id="rId59" Type="http://schemas.openxmlformats.org/officeDocument/2006/relationships/image" Target="../media/image3402.png"/><Relationship Id="rId124" Type="http://schemas.openxmlformats.org/officeDocument/2006/relationships/customXml" Target="../ink/ink3439.xml"/><Relationship Id="rId569" Type="http://schemas.openxmlformats.org/officeDocument/2006/relationships/image" Target="../media/image3657.png"/><Relationship Id="rId776" Type="http://schemas.openxmlformats.org/officeDocument/2006/relationships/customXml" Target="../ink/ink3765.xml"/><Relationship Id="rId983" Type="http://schemas.openxmlformats.org/officeDocument/2006/relationships/image" Target="../media/image3864.png"/><Relationship Id="rId1199" Type="http://schemas.openxmlformats.org/officeDocument/2006/relationships/image" Target="../media/image3972.png"/><Relationship Id="rId331" Type="http://schemas.openxmlformats.org/officeDocument/2006/relationships/image" Target="../media/image3538.png"/><Relationship Id="rId429" Type="http://schemas.openxmlformats.org/officeDocument/2006/relationships/image" Target="../media/image3587.png"/><Relationship Id="rId636" Type="http://schemas.openxmlformats.org/officeDocument/2006/relationships/customXml" Target="../ink/ink3695.xml"/><Relationship Id="rId1059" Type="http://schemas.openxmlformats.org/officeDocument/2006/relationships/image" Target="../media/image3902.png"/><Relationship Id="rId843" Type="http://schemas.openxmlformats.org/officeDocument/2006/relationships/image" Target="../media/image3794.png"/><Relationship Id="rId1126" Type="http://schemas.openxmlformats.org/officeDocument/2006/relationships/customXml" Target="../ink/ink3940.xml"/><Relationship Id="rId275" Type="http://schemas.openxmlformats.org/officeDocument/2006/relationships/image" Target="../media/image3510.png"/><Relationship Id="rId482" Type="http://schemas.openxmlformats.org/officeDocument/2006/relationships/customXml" Target="../ink/ink3618.xml"/><Relationship Id="rId703" Type="http://schemas.openxmlformats.org/officeDocument/2006/relationships/image" Target="../media/image3724.png"/><Relationship Id="rId910" Type="http://schemas.openxmlformats.org/officeDocument/2006/relationships/customXml" Target="../ink/ink3832.xml"/><Relationship Id="rId135" Type="http://schemas.openxmlformats.org/officeDocument/2006/relationships/image" Target="../media/image3440.png"/><Relationship Id="rId342" Type="http://schemas.openxmlformats.org/officeDocument/2006/relationships/customXml" Target="../ink/ink3548.xml"/><Relationship Id="rId787" Type="http://schemas.openxmlformats.org/officeDocument/2006/relationships/image" Target="../media/image3766.png"/><Relationship Id="rId994" Type="http://schemas.openxmlformats.org/officeDocument/2006/relationships/customXml" Target="../ink/ink3874.xml"/><Relationship Id="rId202" Type="http://schemas.openxmlformats.org/officeDocument/2006/relationships/customXml" Target="../ink/ink3478.xml"/><Relationship Id="rId647" Type="http://schemas.openxmlformats.org/officeDocument/2006/relationships/image" Target="../media/image3696.png"/><Relationship Id="rId854" Type="http://schemas.openxmlformats.org/officeDocument/2006/relationships/customXml" Target="../ink/ink3804.xml"/><Relationship Id="rId286" Type="http://schemas.openxmlformats.org/officeDocument/2006/relationships/customXml" Target="../ink/ink3520.xml"/><Relationship Id="rId493" Type="http://schemas.openxmlformats.org/officeDocument/2006/relationships/image" Target="../media/image3619.png"/><Relationship Id="rId507" Type="http://schemas.openxmlformats.org/officeDocument/2006/relationships/image" Target="../media/image3626.png"/><Relationship Id="rId714" Type="http://schemas.openxmlformats.org/officeDocument/2006/relationships/customXml" Target="../ink/ink3734.xml"/><Relationship Id="rId921" Type="http://schemas.openxmlformats.org/officeDocument/2006/relationships/image" Target="../media/image3833.png"/><Relationship Id="rId1137" Type="http://schemas.openxmlformats.org/officeDocument/2006/relationships/image" Target="../media/image3941.png"/><Relationship Id="rId50" Type="http://schemas.openxmlformats.org/officeDocument/2006/relationships/customXml" Target="../ink/ink3402.xml"/><Relationship Id="rId146" Type="http://schemas.openxmlformats.org/officeDocument/2006/relationships/customXml" Target="../ink/ink3450.xml"/><Relationship Id="rId353" Type="http://schemas.openxmlformats.org/officeDocument/2006/relationships/image" Target="../media/image3549.png"/><Relationship Id="rId560" Type="http://schemas.openxmlformats.org/officeDocument/2006/relationships/customXml" Target="../ink/ink3657.xml"/><Relationship Id="rId798" Type="http://schemas.openxmlformats.org/officeDocument/2006/relationships/customXml" Target="../ink/ink3776.xml"/><Relationship Id="rId1190" Type="http://schemas.openxmlformats.org/officeDocument/2006/relationships/customXml" Target="../ink/ink3972.xml"/><Relationship Id="rId1204" Type="http://schemas.openxmlformats.org/officeDocument/2006/relationships/customXml" Target="../ink/ink3979.xml"/><Relationship Id="rId213" Type="http://schemas.openxmlformats.org/officeDocument/2006/relationships/image" Target="../media/image3479.png"/><Relationship Id="rId420" Type="http://schemas.openxmlformats.org/officeDocument/2006/relationships/customXml" Target="../ink/ink3587.xml"/><Relationship Id="rId658" Type="http://schemas.openxmlformats.org/officeDocument/2006/relationships/customXml" Target="../ink/ink3706.xml"/><Relationship Id="rId865" Type="http://schemas.openxmlformats.org/officeDocument/2006/relationships/image" Target="../media/image3805.png"/><Relationship Id="rId1050" Type="http://schemas.openxmlformats.org/officeDocument/2006/relationships/customXml" Target="../ink/ink3902.xml"/><Relationship Id="rId297" Type="http://schemas.openxmlformats.org/officeDocument/2006/relationships/image" Target="../media/image3521.png"/><Relationship Id="rId518" Type="http://schemas.openxmlformats.org/officeDocument/2006/relationships/customXml" Target="../ink/ink3636.xml"/><Relationship Id="rId725" Type="http://schemas.openxmlformats.org/officeDocument/2006/relationships/image" Target="../media/image3735.png"/><Relationship Id="rId932" Type="http://schemas.openxmlformats.org/officeDocument/2006/relationships/customXml" Target="../ink/ink3843.xml"/><Relationship Id="rId1148" Type="http://schemas.openxmlformats.org/officeDocument/2006/relationships/customXml" Target="../ink/ink3951.xml"/><Relationship Id="rId157" Type="http://schemas.openxmlformats.org/officeDocument/2006/relationships/image" Target="../media/image3451.png"/><Relationship Id="rId364" Type="http://schemas.openxmlformats.org/officeDocument/2006/relationships/customXml" Target="../ink/ink3559.xml"/><Relationship Id="rId1008" Type="http://schemas.openxmlformats.org/officeDocument/2006/relationships/customXml" Target="../ink/ink3881.xml"/><Relationship Id="rId1215" Type="http://schemas.openxmlformats.org/officeDocument/2006/relationships/image" Target="../media/image3980.png"/><Relationship Id="rId61" Type="http://schemas.openxmlformats.org/officeDocument/2006/relationships/image" Target="../media/image3403.png"/><Relationship Id="rId571" Type="http://schemas.openxmlformats.org/officeDocument/2006/relationships/image" Target="../media/image3658.png"/><Relationship Id="rId669" Type="http://schemas.openxmlformats.org/officeDocument/2006/relationships/image" Target="../media/image3707.png"/><Relationship Id="rId876" Type="http://schemas.openxmlformats.org/officeDocument/2006/relationships/customXml" Target="../ink/ink3815.xml"/><Relationship Id="rId19" Type="http://schemas.openxmlformats.org/officeDocument/2006/relationships/image" Target="../media/image3382.png"/><Relationship Id="rId224" Type="http://schemas.openxmlformats.org/officeDocument/2006/relationships/customXml" Target="../ink/ink3489.xml"/><Relationship Id="rId431" Type="http://schemas.openxmlformats.org/officeDocument/2006/relationships/image" Target="../media/image3588.png"/><Relationship Id="rId529" Type="http://schemas.openxmlformats.org/officeDocument/2006/relationships/image" Target="../media/image3637.png"/><Relationship Id="rId736" Type="http://schemas.openxmlformats.org/officeDocument/2006/relationships/customXml" Target="../ink/ink3745.xml"/><Relationship Id="rId1061" Type="http://schemas.openxmlformats.org/officeDocument/2006/relationships/image" Target="../media/image3903.png"/><Relationship Id="rId1159" Type="http://schemas.openxmlformats.org/officeDocument/2006/relationships/image" Target="../media/image3952.png"/><Relationship Id="rId168" Type="http://schemas.openxmlformats.org/officeDocument/2006/relationships/customXml" Target="../ink/ink3461.xml"/><Relationship Id="rId943" Type="http://schemas.openxmlformats.org/officeDocument/2006/relationships/image" Target="../media/image3844.png"/><Relationship Id="rId1019" Type="http://schemas.openxmlformats.org/officeDocument/2006/relationships/image" Target="../media/image3882.png"/><Relationship Id="rId72" Type="http://schemas.openxmlformats.org/officeDocument/2006/relationships/customXml" Target="../ink/ink3413.xml"/><Relationship Id="rId375" Type="http://schemas.openxmlformats.org/officeDocument/2006/relationships/image" Target="../media/image3560.png"/><Relationship Id="rId582" Type="http://schemas.openxmlformats.org/officeDocument/2006/relationships/customXml" Target="../ink/ink3668.xml"/><Relationship Id="rId803" Type="http://schemas.openxmlformats.org/officeDocument/2006/relationships/image" Target="../media/image3774.png"/><Relationship Id="rId3" Type="http://schemas.openxmlformats.org/officeDocument/2006/relationships/image" Target="../media/image3374.png"/><Relationship Id="rId235" Type="http://schemas.openxmlformats.org/officeDocument/2006/relationships/image" Target="../media/image3490.png"/><Relationship Id="rId442" Type="http://schemas.openxmlformats.org/officeDocument/2006/relationships/customXml" Target="../ink/ink3598.xml"/><Relationship Id="rId887" Type="http://schemas.openxmlformats.org/officeDocument/2006/relationships/image" Target="../media/image3816.png"/><Relationship Id="rId1072" Type="http://schemas.openxmlformats.org/officeDocument/2006/relationships/customXml" Target="../ink/ink3913.xml"/><Relationship Id="rId302" Type="http://schemas.openxmlformats.org/officeDocument/2006/relationships/customXml" Target="../ink/ink3528.xml"/><Relationship Id="rId747" Type="http://schemas.openxmlformats.org/officeDocument/2006/relationships/image" Target="../media/image3746.png"/><Relationship Id="rId954" Type="http://schemas.openxmlformats.org/officeDocument/2006/relationships/customXml" Target="../ink/ink3854.xml"/><Relationship Id="rId83" Type="http://schemas.openxmlformats.org/officeDocument/2006/relationships/image" Target="../media/image3414.png"/><Relationship Id="rId179" Type="http://schemas.openxmlformats.org/officeDocument/2006/relationships/image" Target="../media/image3462.png"/><Relationship Id="rId386" Type="http://schemas.openxmlformats.org/officeDocument/2006/relationships/customXml" Target="../ink/ink3570.xml"/><Relationship Id="rId593" Type="http://schemas.openxmlformats.org/officeDocument/2006/relationships/image" Target="../media/image3669.png"/><Relationship Id="rId607" Type="http://schemas.openxmlformats.org/officeDocument/2006/relationships/image" Target="../media/image3676.png"/><Relationship Id="rId814" Type="http://schemas.openxmlformats.org/officeDocument/2006/relationships/customXml" Target="../ink/ink3784.xml"/><Relationship Id="rId246" Type="http://schemas.openxmlformats.org/officeDocument/2006/relationships/customXml" Target="../ink/ink3500.xml"/><Relationship Id="rId453" Type="http://schemas.openxmlformats.org/officeDocument/2006/relationships/image" Target="../media/image3599.png"/><Relationship Id="rId660" Type="http://schemas.openxmlformats.org/officeDocument/2006/relationships/customXml" Target="../ink/ink3707.xml"/><Relationship Id="rId898" Type="http://schemas.openxmlformats.org/officeDocument/2006/relationships/customXml" Target="../ink/ink3826.xml"/><Relationship Id="rId1083" Type="http://schemas.openxmlformats.org/officeDocument/2006/relationships/image" Target="../media/image3914.png"/><Relationship Id="rId106" Type="http://schemas.openxmlformats.org/officeDocument/2006/relationships/customXml" Target="../ink/ink3430.xml"/><Relationship Id="rId313" Type="http://schemas.openxmlformats.org/officeDocument/2006/relationships/image" Target="../media/image3529.png"/><Relationship Id="rId758" Type="http://schemas.openxmlformats.org/officeDocument/2006/relationships/customXml" Target="../ink/ink3756.xml"/><Relationship Id="rId965" Type="http://schemas.openxmlformats.org/officeDocument/2006/relationships/image" Target="../media/image3855.png"/><Relationship Id="rId1150" Type="http://schemas.openxmlformats.org/officeDocument/2006/relationships/customXml" Target="../ink/ink3952.xml"/><Relationship Id="rId10" Type="http://schemas.openxmlformats.org/officeDocument/2006/relationships/customXml" Target="../ink/ink3382.xml"/><Relationship Id="rId94" Type="http://schemas.openxmlformats.org/officeDocument/2006/relationships/customXml" Target="../ink/ink3424.xml"/><Relationship Id="rId397" Type="http://schemas.openxmlformats.org/officeDocument/2006/relationships/image" Target="../media/image3571.png"/><Relationship Id="rId520" Type="http://schemas.openxmlformats.org/officeDocument/2006/relationships/customXml" Target="../ink/ink3637.xml"/><Relationship Id="rId618" Type="http://schemas.openxmlformats.org/officeDocument/2006/relationships/customXml" Target="../ink/ink3686.xml"/><Relationship Id="rId825" Type="http://schemas.openxmlformats.org/officeDocument/2006/relationships/image" Target="../media/image3785.png"/><Relationship Id="rId257" Type="http://schemas.openxmlformats.org/officeDocument/2006/relationships/image" Target="../media/image3501.png"/><Relationship Id="rId464" Type="http://schemas.openxmlformats.org/officeDocument/2006/relationships/customXml" Target="../ink/ink3609.xml"/><Relationship Id="rId1010" Type="http://schemas.openxmlformats.org/officeDocument/2006/relationships/customXml" Target="../ink/ink3882.xml"/><Relationship Id="rId1094" Type="http://schemas.openxmlformats.org/officeDocument/2006/relationships/customXml" Target="../ink/ink3924.xml"/><Relationship Id="rId1108" Type="http://schemas.openxmlformats.org/officeDocument/2006/relationships/customXml" Target="../ink/ink3931.xml"/><Relationship Id="rId117" Type="http://schemas.openxmlformats.org/officeDocument/2006/relationships/image" Target="../media/image3431.png"/><Relationship Id="rId671" Type="http://schemas.openxmlformats.org/officeDocument/2006/relationships/image" Target="../media/image3708.png"/><Relationship Id="rId769" Type="http://schemas.openxmlformats.org/officeDocument/2006/relationships/image" Target="../media/image3757.png"/><Relationship Id="rId976" Type="http://schemas.openxmlformats.org/officeDocument/2006/relationships/customXml" Target="../ink/ink3865.xml"/><Relationship Id="rId324" Type="http://schemas.openxmlformats.org/officeDocument/2006/relationships/customXml" Target="../ink/ink3539.xml"/><Relationship Id="rId531" Type="http://schemas.openxmlformats.org/officeDocument/2006/relationships/image" Target="../media/image3638.png"/><Relationship Id="rId629" Type="http://schemas.openxmlformats.org/officeDocument/2006/relationships/image" Target="../media/image3687.png"/><Relationship Id="rId1161" Type="http://schemas.openxmlformats.org/officeDocument/2006/relationships/image" Target="../media/image3953.png"/><Relationship Id="rId836" Type="http://schemas.openxmlformats.org/officeDocument/2006/relationships/customXml" Target="../ink/ink3795.xml"/><Relationship Id="rId1021" Type="http://schemas.openxmlformats.org/officeDocument/2006/relationships/image" Target="../media/image3883.png"/><Relationship Id="rId1119" Type="http://schemas.openxmlformats.org/officeDocument/2006/relationships/image" Target="../media/image3932.png"/><Relationship Id="rId903" Type="http://schemas.openxmlformats.org/officeDocument/2006/relationships/image" Target="../media/image3824.png"/><Relationship Id="rId32" Type="http://schemas.openxmlformats.org/officeDocument/2006/relationships/customXml" Target="../ink/ink3393.xml"/><Relationship Id="rId181" Type="http://schemas.openxmlformats.org/officeDocument/2006/relationships/image" Target="../media/image3463.png"/><Relationship Id="rId279" Type="http://schemas.openxmlformats.org/officeDocument/2006/relationships/image" Target="../media/image3512.png"/><Relationship Id="rId486" Type="http://schemas.openxmlformats.org/officeDocument/2006/relationships/customXml" Target="../ink/ink3620.xml"/><Relationship Id="rId693" Type="http://schemas.openxmlformats.org/officeDocument/2006/relationships/image" Target="../media/image3719.png"/><Relationship Id="rId139" Type="http://schemas.openxmlformats.org/officeDocument/2006/relationships/image" Target="../media/image3442.png"/><Relationship Id="rId346" Type="http://schemas.openxmlformats.org/officeDocument/2006/relationships/customXml" Target="../ink/ink3550.xml"/><Relationship Id="rId553" Type="http://schemas.openxmlformats.org/officeDocument/2006/relationships/image" Target="../media/image3649.png"/><Relationship Id="rId760" Type="http://schemas.openxmlformats.org/officeDocument/2006/relationships/customXml" Target="../ink/ink3757.xml"/><Relationship Id="rId998" Type="http://schemas.openxmlformats.org/officeDocument/2006/relationships/customXml" Target="../ink/ink3876.xml"/><Relationship Id="rId1183" Type="http://schemas.openxmlformats.org/officeDocument/2006/relationships/image" Target="../media/image3964.png"/><Relationship Id="rId206" Type="http://schemas.openxmlformats.org/officeDocument/2006/relationships/customXml" Target="../ink/ink3480.xml"/><Relationship Id="rId413" Type="http://schemas.openxmlformats.org/officeDocument/2006/relationships/image" Target="../media/image3579.png"/><Relationship Id="rId858" Type="http://schemas.openxmlformats.org/officeDocument/2006/relationships/customXml" Target="../ink/ink3806.xml"/><Relationship Id="rId1043" Type="http://schemas.openxmlformats.org/officeDocument/2006/relationships/image" Target="../media/image3894.png"/><Relationship Id="rId620" Type="http://schemas.openxmlformats.org/officeDocument/2006/relationships/customXml" Target="../ink/ink3687.xml"/><Relationship Id="rId718" Type="http://schemas.openxmlformats.org/officeDocument/2006/relationships/customXml" Target="../ink/ink3736.xml"/><Relationship Id="rId925" Type="http://schemas.openxmlformats.org/officeDocument/2006/relationships/image" Target="../media/image3835.png"/><Relationship Id="rId1110" Type="http://schemas.openxmlformats.org/officeDocument/2006/relationships/customXml" Target="../ink/ink3932.xml"/><Relationship Id="rId1208" Type="http://schemas.openxmlformats.org/officeDocument/2006/relationships/customXml" Target="../ink/ink3981.xml"/><Relationship Id="rId54" Type="http://schemas.openxmlformats.org/officeDocument/2006/relationships/customXml" Target="../ink/ink3404.xml"/><Relationship Id="rId270" Type="http://schemas.openxmlformats.org/officeDocument/2006/relationships/customXml" Target="../ink/ink3512.xml"/><Relationship Id="rId130" Type="http://schemas.openxmlformats.org/officeDocument/2006/relationships/customXml" Target="../ink/ink3442.xml"/><Relationship Id="rId368" Type="http://schemas.openxmlformats.org/officeDocument/2006/relationships/customXml" Target="../ink/ink3561.xml"/><Relationship Id="rId575" Type="http://schemas.openxmlformats.org/officeDocument/2006/relationships/image" Target="../media/image3660.png"/><Relationship Id="rId782" Type="http://schemas.openxmlformats.org/officeDocument/2006/relationships/customXml" Target="../ink/ink3768.xml"/><Relationship Id="rId228" Type="http://schemas.openxmlformats.org/officeDocument/2006/relationships/customXml" Target="../ink/ink3491.xml"/><Relationship Id="rId435" Type="http://schemas.openxmlformats.org/officeDocument/2006/relationships/image" Target="../media/image3590.png"/><Relationship Id="rId642" Type="http://schemas.openxmlformats.org/officeDocument/2006/relationships/customXml" Target="../ink/ink3698.xml"/><Relationship Id="rId1065" Type="http://schemas.openxmlformats.org/officeDocument/2006/relationships/image" Target="../media/image3905.png"/><Relationship Id="rId502" Type="http://schemas.openxmlformats.org/officeDocument/2006/relationships/customXml" Target="../ink/ink3628.xml"/><Relationship Id="rId947" Type="http://schemas.openxmlformats.org/officeDocument/2006/relationships/image" Target="../media/image3846.png"/><Relationship Id="rId1132" Type="http://schemas.openxmlformats.org/officeDocument/2006/relationships/customXml" Target="../ink/ink3943.xml"/><Relationship Id="rId76" Type="http://schemas.openxmlformats.org/officeDocument/2006/relationships/customXml" Target="../ink/ink3415.xml"/><Relationship Id="rId807" Type="http://schemas.openxmlformats.org/officeDocument/2006/relationships/image" Target="../media/image3776.png"/><Relationship Id="rId292" Type="http://schemas.openxmlformats.org/officeDocument/2006/relationships/customXml" Target="../ink/ink3523.xml"/><Relationship Id="rId597" Type="http://schemas.openxmlformats.org/officeDocument/2006/relationships/image" Target="../media/image3671.png"/><Relationship Id="rId152" Type="http://schemas.openxmlformats.org/officeDocument/2006/relationships/customXml" Target="../ink/ink3453.xml"/><Relationship Id="rId457" Type="http://schemas.openxmlformats.org/officeDocument/2006/relationships/image" Target="../media/image3601.png"/><Relationship Id="rId1087" Type="http://schemas.openxmlformats.org/officeDocument/2006/relationships/image" Target="../media/image3916.png"/><Relationship Id="rId664" Type="http://schemas.openxmlformats.org/officeDocument/2006/relationships/customXml" Target="../ink/ink3709.xml"/><Relationship Id="rId871" Type="http://schemas.openxmlformats.org/officeDocument/2006/relationships/image" Target="../media/image3808.png"/><Relationship Id="rId969" Type="http://schemas.openxmlformats.org/officeDocument/2006/relationships/image" Target="../media/image3857.png"/><Relationship Id="rId317" Type="http://schemas.openxmlformats.org/officeDocument/2006/relationships/image" Target="../media/image3531.png"/><Relationship Id="rId524" Type="http://schemas.openxmlformats.org/officeDocument/2006/relationships/customXml" Target="../ink/ink3639.xml"/><Relationship Id="rId731" Type="http://schemas.openxmlformats.org/officeDocument/2006/relationships/image" Target="../media/image3738.png"/><Relationship Id="rId1154" Type="http://schemas.openxmlformats.org/officeDocument/2006/relationships/customXml" Target="../ink/ink3954.xml"/><Relationship Id="rId98" Type="http://schemas.openxmlformats.org/officeDocument/2006/relationships/customXml" Target="../ink/ink3426.xml"/><Relationship Id="rId829" Type="http://schemas.openxmlformats.org/officeDocument/2006/relationships/image" Target="../media/image3787.png"/><Relationship Id="rId1014" Type="http://schemas.openxmlformats.org/officeDocument/2006/relationships/customXml" Target="../ink/ink3884.xml"/><Relationship Id="rId1221" Type="http://schemas.openxmlformats.org/officeDocument/2006/relationships/image" Target="../media/image3983.png"/><Relationship Id="rId25" Type="http://schemas.openxmlformats.org/officeDocument/2006/relationships/image" Target="../media/image3385.png"/><Relationship Id="rId174" Type="http://schemas.openxmlformats.org/officeDocument/2006/relationships/customXml" Target="../ink/ink3464.xml"/><Relationship Id="rId381" Type="http://schemas.openxmlformats.org/officeDocument/2006/relationships/image" Target="../media/image3563.png"/><Relationship Id="rId241" Type="http://schemas.openxmlformats.org/officeDocument/2006/relationships/image" Target="../media/image3493.png"/><Relationship Id="rId479" Type="http://schemas.openxmlformats.org/officeDocument/2006/relationships/image" Target="../media/image3612.png"/><Relationship Id="rId686" Type="http://schemas.openxmlformats.org/officeDocument/2006/relationships/customXml" Target="../ink/ink3720.xml"/><Relationship Id="rId893" Type="http://schemas.openxmlformats.org/officeDocument/2006/relationships/image" Target="../media/image3819.png"/><Relationship Id="rId339" Type="http://schemas.openxmlformats.org/officeDocument/2006/relationships/image" Target="../media/image3542.png"/><Relationship Id="rId546" Type="http://schemas.openxmlformats.org/officeDocument/2006/relationships/customXml" Target="../ink/ink3650.xml"/><Relationship Id="rId753" Type="http://schemas.openxmlformats.org/officeDocument/2006/relationships/image" Target="../media/image3749.png"/><Relationship Id="rId1176" Type="http://schemas.openxmlformats.org/officeDocument/2006/relationships/customXml" Target="../ink/ink3965.xml"/><Relationship Id="rId101" Type="http://schemas.openxmlformats.org/officeDocument/2006/relationships/image" Target="../media/image3423.png"/><Relationship Id="rId406" Type="http://schemas.openxmlformats.org/officeDocument/2006/relationships/customXml" Target="../ink/ink3580.xml"/><Relationship Id="rId960" Type="http://schemas.openxmlformats.org/officeDocument/2006/relationships/customXml" Target="../ink/ink3857.xml"/><Relationship Id="rId1036" Type="http://schemas.openxmlformats.org/officeDocument/2006/relationships/customXml" Target="../ink/ink3895.xml"/><Relationship Id="rId613" Type="http://schemas.openxmlformats.org/officeDocument/2006/relationships/image" Target="../media/image3679.png"/><Relationship Id="rId820" Type="http://schemas.openxmlformats.org/officeDocument/2006/relationships/customXml" Target="../ink/ink3787.xml"/><Relationship Id="rId918" Type="http://schemas.openxmlformats.org/officeDocument/2006/relationships/customXml" Target="../ink/ink3836.xml"/><Relationship Id="rId1103" Type="http://schemas.openxmlformats.org/officeDocument/2006/relationships/image" Target="../media/image3924.png"/><Relationship Id="rId47" Type="http://schemas.openxmlformats.org/officeDocument/2006/relationships/image" Target="../media/image3396.png"/><Relationship Id="rId196" Type="http://schemas.openxmlformats.org/officeDocument/2006/relationships/customXml" Target="../ink/ink3475.xml"/><Relationship Id="rId263" Type="http://schemas.openxmlformats.org/officeDocument/2006/relationships/image" Target="../media/image3504.png"/><Relationship Id="rId470" Type="http://schemas.openxmlformats.org/officeDocument/2006/relationships/customXml" Target="../ink/ink3612.xml"/><Relationship Id="rId123" Type="http://schemas.openxmlformats.org/officeDocument/2006/relationships/image" Target="../media/image3434.png"/><Relationship Id="rId330" Type="http://schemas.openxmlformats.org/officeDocument/2006/relationships/customXml" Target="../ink/ink3542.xml"/><Relationship Id="rId568" Type="http://schemas.openxmlformats.org/officeDocument/2006/relationships/customXml" Target="../ink/ink3661.xml"/><Relationship Id="rId775" Type="http://schemas.openxmlformats.org/officeDocument/2006/relationships/image" Target="../media/image3760.png"/><Relationship Id="rId982" Type="http://schemas.openxmlformats.org/officeDocument/2006/relationships/customXml" Target="../ink/ink3868.xml"/><Relationship Id="rId1198" Type="http://schemas.openxmlformats.org/officeDocument/2006/relationships/customXml" Target="../ink/ink3976.xml"/><Relationship Id="rId428" Type="http://schemas.openxmlformats.org/officeDocument/2006/relationships/customXml" Target="../ink/ink3591.xml"/><Relationship Id="rId635" Type="http://schemas.openxmlformats.org/officeDocument/2006/relationships/image" Target="../media/image3690.png"/><Relationship Id="rId842" Type="http://schemas.openxmlformats.org/officeDocument/2006/relationships/customXml" Target="../ink/ink3798.xml"/><Relationship Id="rId1058" Type="http://schemas.openxmlformats.org/officeDocument/2006/relationships/customXml" Target="../ink/ink3906.xml"/><Relationship Id="rId702" Type="http://schemas.openxmlformats.org/officeDocument/2006/relationships/customXml" Target="../ink/ink3728.xml"/><Relationship Id="rId1125" Type="http://schemas.openxmlformats.org/officeDocument/2006/relationships/image" Target="../media/image3935.png"/><Relationship Id="rId69" Type="http://schemas.openxmlformats.org/officeDocument/2006/relationships/image" Target="../media/image3407.png"/><Relationship Id="rId285" Type="http://schemas.openxmlformats.org/officeDocument/2006/relationships/image" Target="../media/image3515.png"/><Relationship Id="rId492" Type="http://schemas.openxmlformats.org/officeDocument/2006/relationships/customXml" Target="../ink/ink3623.xml"/><Relationship Id="rId797" Type="http://schemas.openxmlformats.org/officeDocument/2006/relationships/image" Target="../media/image3771.png"/><Relationship Id="rId145" Type="http://schemas.openxmlformats.org/officeDocument/2006/relationships/image" Target="../media/image3445.png"/><Relationship Id="rId352" Type="http://schemas.openxmlformats.org/officeDocument/2006/relationships/customXml" Target="../ink/ink3553.xml"/><Relationship Id="rId212" Type="http://schemas.openxmlformats.org/officeDocument/2006/relationships/customXml" Target="../ink/ink3483.xml"/><Relationship Id="rId657" Type="http://schemas.openxmlformats.org/officeDocument/2006/relationships/image" Target="../media/image3701.png"/><Relationship Id="rId864" Type="http://schemas.openxmlformats.org/officeDocument/2006/relationships/customXml" Target="../ink/ink3809.xml"/><Relationship Id="rId517" Type="http://schemas.openxmlformats.org/officeDocument/2006/relationships/image" Target="../media/image3631.png"/><Relationship Id="rId724" Type="http://schemas.openxmlformats.org/officeDocument/2006/relationships/customXml" Target="../ink/ink3739.xml"/><Relationship Id="rId931" Type="http://schemas.openxmlformats.org/officeDocument/2006/relationships/image" Target="../media/image3838.png"/><Relationship Id="rId1147" Type="http://schemas.openxmlformats.org/officeDocument/2006/relationships/image" Target="../media/image3946.png"/><Relationship Id="rId60" Type="http://schemas.openxmlformats.org/officeDocument/2006/relationships/customXml" Target="../ink/ink3407.xml"/><Relationship Id="rId1007" Type="http://schemas.openxmlformats.org/officeDocument/2006/relationships/image" Target="../media/image3876.png"/><Relationship Id="rId1214" Type="http://schemas.openxmlformats.org/officeDocument/2006/relationships/customXml" Target="../ink/ink3984.xml"/><Relationship Id="rId18" Type="http://schemas.openxmlformats.org/officeDocument/2006/relationships/customXml" Target="../ink/ink3386.xml"/><Relationship Id="rId167" Type="http://schemas.openxmlformats.org/officeDocument/2006/relationships/image" Target="../media/image3456.png"/><Relationship Id="rId374" Type="http://schemas.openxmlformats.org/officeDocument/2006/relationships/customXml" Target="../ink/ink3564.xml"/><Relationship Id="rId581" Type="http://schemas.openxmlformats.org/officeDocument/2006/relationships/image" Target="../media/image3663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41.png"/><Relationship Id="rId324" Type="http://schemas.openxmlformats.org/officeDocument/2006/relationships/customXml" Target="../ink/ink4118.xml"/><Relationship Id="rId531" Type="http://schemas.openxmlformats.org/officeDocument/2006/relationships/image" Target="../media/image4247.png"/><Relationship Id="rId170" Type="http://schemas.openxmlformats.org/officeDocument/2006/relationships/customXml" Target="../ink/ink4041.xml"/><Relationship Id="rId268" Type="http://schemas.openxmlformats.org/officeDocument/2006/relationships/customXml" Target="../ink/ink4090.xml"/><Relationship Id="rId475" Type="http://schemas.openxmlformats.org/officeDocument/2006/relationships/image" Target="../media/image4219.png"/><Relationship Id="rId128" Type="http://schemas.openxmlformats.org/officeDocument/2006/relationships/customXml" Target="../ink/ink4020.xml"/><Relationship Id="rId335" Type="http://schemas.openxmlformats.org/officeDocument/2006/relationships/image" Target="../media/image4149.png"/><Relationship Id="rId542" Type="http://schemas.openxmlformats.org/officeDocument/2006/relationships/customXml" Target="../ink/ink4227.xml"/><Relationship Id="rId181" Type="http://schemas.openxmlformats.org/officeDocument/2006/relationships/image" Target="../media/image4073.png"/><Relationship Id="rId402" Type="http://schemas.openxmlformats.org/officeDocument/2006/relationships/customXml" Target="../ink/ink4157.xml"/><Relationship Id="rId279" Type="http://schemas.openxmlformats.org/officeDocument/2006/relationships/image" Target="../media/image4121.png"/><Relationship Id="rId486" Type="http://schemas.openxmlformats.org/officeDocument/2006/relationships/customXml" Target="../ink/ink4199.xml"/><Relationship Id="rId139" Type="http://schemas.openxmlformats.org/officeDocument/2006/relationships/image" Target="../media/image4052.png"/><Relationship Id="rId346" Type="http://schemas.openxmlformats.org/officeDocument/2006/relationships/customXml" Target="../ink/ink4129.xml"/><Relationship Id="rId553" Type="http://schemas.openxmlformats.org/officeDocument/2006/relationships/image" Target="../media/image3987.png"/><Relationship Id="rId192" Type="http://schemas.openxmlformats.org/officeDocument/2006/relationships/customXml" Target="../ink/ink4052.xml"/><Relationship Id="rId206" Type="http://schemas.openxmlformats.org/officeDocument/2006/relationships/customXml" Target="../ink/ink4059.xml"/><Relationship Id="rId413" Type="http://schemas.openxmlformats.org/officeDocument/2006/relationships/image" Target="../media/image4188.png"/><Relationship Id="rId248" Type="http://schemas.openxmlformats.org/officeDocument/2006/relationships/customXml" Target="../ink/ink4080.xml"/><Relationship Id="rId455" Type="http://schemas.openxmlformats.org/officeDocument/2006/relationships/image" Target="../media/image4209.png"/><Relationship Id="rId497" Type="http://schemas.openxmlformats.org/officeDocument/2006/relationships/image" Target="../media/image4230.png"/><Relationship Id="rId108" Type="http://schemas.openxmlformats.org/officeDocument/2006/relationships/customXml" Target="../ink/ink4010.xml"/><Relationship Id="rId315" Type="http://schemas.openxmlformats.org/officeDocument/2006/relationships/image" Target="../media/image4139.png"/><Relationship Id="rId357" Type="http://schemas.openxmlformats.org/officeDocument/2006/relationships/image" Target="../media/image4160.png"/><Relationship Id="rId522" Type="http://schemas.openxmlformats.org/officeDocument/2006/relationships/customXml" Target="../ink/ink4217.xml"/><Relationship Id="rId96" Type="http://schemas.openxmlformats.org/officeDocument/2006/relationships/customXml" Target="../ink/ink4004.xml"/><Relationship Id="rId161" Type="http://schemas.openxmlformats.org/officeDocument/2006/relationships/image" Target="../media/image4063.png"/><Relationship Id="rId217" Type="http://schemas.openxmlformats.org/officeDocument/2006/relationships/image" Target="../media/image4090.png"/><Relationship Id="rId399" Type="http://schemas.openxmlformats.org/officeDocument/2006/relationships/image" Target="../media/image4181.png"/><Relationship Id="rId564" Type="http://schemas.openxmlformats.org/officeDocument/2006/relationships/customXml" Target="../ink/ink4238.xml"/><Relationship Id="rId259" Type="http://schemas.openxmlformats.org/officeDocument/2006/relationships/image" Target="../media/image4111.png"/><Relationship Id="rId424" Type="http://schemas.openxmlformats.org/officeDocument/2006/relationships/customXml" Target="../ink/ink4168.xml"/><Relationship Id="rId466" Type="http://schemas.openxmlformats.org/officeDocument/2006/relationships/customXml" Target="../ink/ink4189.xml"/><Relationship Id="rId119" Type="http://schemas.openxmlformats.org/officeDocument/2006/relationships/image" Target="../media/image4042.png"/><Relationship Id="rId270" Type="http://schemas.openxmlformats.org/officeDocument/2006/relationships/customXml" Target="../ink/ink4091.xml"/><Relationship Id="rId326" Type="http://schemas.openxmlformats.org/officeDocument/2006/relationships/customXml" Target="../ink/ink4119.xml"/><Relationship Id="rId533" Type="http://schemas.openxmlformats.org/officeDocument/2006/relationships/image" Target="../media/image4248.png"/><Relationship Id="rId65" Type="http://schemas.openxmlformats.org/officeDocument/2006/relationships/image" Target="../media/image4015.png"/><Relationship Id="rId130" Type="http://schemas.openxmlformats.org/officeDocument/2006/relationships/customXml" Target="../ink/ink4021.xml"/><Relationship Id="rId368" Type="http://schemas.openxmlformats.org/officeDocument/2006/relationships/customXml" Target="../ink/ink4140.xml"/><Relationship Id="rId575" Type="http://schemas.openxmlformats.org/officeDocument/2006/relationships/image" Target="../media/image3998.png"/><Relationship Id="rId172" Type="http://schemas.openxmlformats.org/officeDocument/2006/relationships/customXml" Target="../ink/ink4042.xml"/><Relationship Id="rId228" Type="http://schemas.openxmlformats.org/officeDocument/2006/relationships/customXml" Target="../ink/ink4070.xml"/><Relationship Id="rId435" Type="http://schemas.openxmlformats.org/officeDocument/2006/relationships/image" Target="../media/image4199.png"/><Relationship Id="rId477" Type="http://schemas.openxmlformats.org/officeDocument/2006/relationships/image" Target="../media/image4220.png"/><Relationship Id="rId600" Type="http://schemas.openxmlformats.org/officeDocument/2006/relationships/customXml" Target="../ink/ink4256.xml"/><Relationship Id="rId281" Type="http://schemas.openxmlformats.org/officeDocument/2006/relationships/image" Target="../media/image4122.png"/><Relationship Id="rId337" Type="http://schemas.openxmlformats.org/officeDocument/2006/relationships/image" Target="../media/image4150.png"/><Relationship Id="rId502" Type="http://schemas.openxmlformats.org/officeDocument/2006/relationships/customXml" Target="../ink/ink4207.xml"/><Relationship Id="rId76" Type="http://schemas.openxmlformats.org/officeDocument/2006/relationships/customXml" Target="../ink/ink3994.xml"/><Relationship Id="rId141" Type="http://schemas.openxmlformats.org/officeDocument/2006/relationships/image" Target="../media/image4053.png"/><Relationship Id="rId379" Type="http://schemas.openxmlformats.org/officeDocument/2006/relationships/image" Target="../media/image4171.png"/><Relationship Id="rId544" Type="http://schemas.openxmlformats.org/officeDocument/2006/relationships/customXml" Target="../ink/ink4228.xml"/><Relationship Id="rId586" Type="http://schemas.openxmlformats.org/officeDocument/2006/relationships/customXml" Target="../ink/ink4249.xml"/><Relationship Id="rId183" Type="http://schemas.openxmlformats.org/officeDocument/2006/relationships/image" Target="../media/image4074.png"/><Relationship Id="rId239" Type="http://schemas.openxmlformats.org/officeDocument/2006/relationships/image" Target="../media/image4101.png"/><Relationship Id="rId390" Type="http://schemas.openxmlformats.org/officeDocument/2006/relationships/customXml" Target="../ink/ink4151.xml"/><Relationship Id="rId404" Type="http://schemas.openxmlformats.org/officeDocument/2006/relationships/customXml" Target="../ink/ink4158.xml"/><Relationship Id="rId446" Type="http://schemas.openxmlformats.org/officeDocument/2006/relationships/customXml" Target="../ink/ink4179.xml"/><Relationship Id="rId250" Type="http://schemas.openxmlformats.org/officeDocument/2006/relationships/customXml" Target="../ink/ink4081.xml"/><Relationship Id="rId292" Type="http://schemas.openxmlformats.org/officeDocument/2006/relationships/customXml" Target="../ink/ink4102.xml"/><Relationship Id="rId306" Type="http://schemas.openxmlformats.org/officeDocument/2006/relationships/customXml" Target="../ink/ink4109.xml"/><Relationship Id="rId488" Type="http://schemas.openxmlformats.org/officeDocument/2006/relationships/customXml" Target="../ink/ink4200.xml"/><Relationship Id="rId87" Type="http://schemas.openxmlformats.org/officeDocument/2006/relationships/image" Target="../media/image4026.png"/><Relationship Id="rId110" Type="http://schemas.openxmlformats.org/officeDocument/2006/relationships/customXml" Target="../ink/ink4011.xml"/><Relationship Id="rId348" Type="http://schemas.openxmlformats.org/officeDocument/2006/relationships/customXml" Target="../ink/ink4130.xml"/><Relationship Id="rId513" Type="http://schemas.openxmlformats.org/officeDocument/2006/relationships/image" Target="../media/image4238.png"/><Relationship Id="rId555" Type="http://schemas.openxmlformats.org/officeDocument/2006/relationships/image" Target="../media/image3988.png"/><Relationship Id="rId597" Type="http://schemas.openxmlformats.org/officeDocument/2006/relationships/image" Target="../media/image4009.png"/><Relationship Id="rId152" Type="http://schemas.openxmlformats.org/officeDocument/2006/relationships/customXml" Target="../ink/ink4032.xml"/><Relationship Id="rId194" Type="http://schemas.openxmlformats.org/officeDocument/2006/relationships/customXml" Target="../ink/ink4053.xml"/><Relationship Id="rId208" Type="http://schemas.openxmlformats.org/officeDocument/2006/relationships/customXml" Target="../ink/ink4060.xml"/><Relationship Id="rId415" Type="http://schemas.openxmlformats.org/officeDocument/2006/relationships/image" Target="../media/image4189.png"/><Relationship Id="rId457" Type="http://schemas.openxmlformats.org/officeDocument/2006/relationships/image" Target="../media/image4210.png"/><Relationship Id="rId261" Type="http://schemas.openxmlformats.org/officeDocument/2006/relationships/image" Target="../media/image4112.png"/><Relationship Id="rId499" Type="http://schemas.openxmlformats.org/officeDocument/2006/relationships/image" Target="../media/image4231.png"/><Relationship Id="rId317" Type="http://schemas.openxmlformats.org/officeDocument/2006/relationships/image" Target="../media/image4140.png"/><Relationship Id="rId359" Type="http://schemas.openxmlformats.org/officeDocument/2006/relationships/image" Target="../media/image4161.png"/><Relationship Id="rId524" Type="http://schemas.openxmlformats.org/officeDocument/2006/relationships/customXml" Target="../ink/ink4218.xml"/><Relationship Id="rId566" Type="http://schemas.openxmlformats.org/officeDocument/2006/relationships/customXml" Target="../ink/ink4239.xml"/><Relationship Id="rId98" Type="http://schemas.openxmlformats.org/officeDocument/2006/relationships/customXml" Target="../ink/ink4005.xml"/><Relationship Id="rId121" Type="http://schemas.openxmlformats.org/officeDocument/2006/relationships/image" Target="../media/image4043.png"/><Relationship Id="rId163" Type="http://schemas.openxmlformats.org/officeDocument/2006/relationships/image" Target="../media/image4064.png"/><Relationship Id="rId219" Type="http://schemas.openxmlformats.org/officeDocument/2006/relationships/image" Target="../media/image4091.png"/><Relationship Id="rId370" Type="http://schemas.openxmlformats.org/officeDocument/2006/relationships/customXml" Target="../ink/ink4141.xml"/><Relationship Id="rId426" Type="http://schemas.openxmlformats.org/officeDocument/2006/relationships/customXml" Target="../ink/ink4169.xml"/><Relationship Id="rId230" Type="http://schemas.openxmlformats.org/officeDocument/2006/relationships/customXml" Target="../ink/ink4071.xml"/><Relationship Id="rId468" Type="http://schemas.openxmlformats.org/officeDocument/2006/relationships/customXml" Target="../ink/ink4190.xml"/><Relationship Id="rId67" Type="http://schemas.openxmlformats.org/officeDocument/2006/relationships/image" Target="../media/image4016.png"/><Relationship Id="rId272" Type="http://schemas.openxmlformats.org/officeDocument/2006/relationships/customXml" Target="../ink/ink4092.xml"/><Relationship Id="rId328" Type="http://schemas.openxmlformats.org/officeDocument/2006/relationships/customXml" Target="../ink/ink4120.xml"/><Relationship Id="rId535" Type="http://schemas.openxmlformats.org/officeDocument/2006/relationships/image" Target="../media/image4249.png"/><Relationship Id="rId577" Type="http://schemas.openxmlformats.org/officeDocument/2006/relationships/image" Target="../media/image3999.png"/><Relationship Id="rId132" Type="http://schemas.openxmlformats.org/officeDocument/2006/relationships/customXml" Target="../ink/ink4022.xml"/><Relationship Id="rId174" Type="http://schemas.openxmlformats.org/officeDocument/2006/relationships/customXml" Target="../ink/ink4043.xml"/><Relationship Id="rId381" Type="http://schemas.openxmlformats.org/officeDocument/2006/relationships/image" Target="../media/image4172.png"/><Relationship Id="rId602" Type="http://schemas.openxmlformats.org/officeDocument/2006/relationships/customXml" Target="../ink/ink4257.xml"/><Relationship Id="rId241" Type="http://schemas.openxmlformats.org/officeDocument/2006/relationships/image" Target="../media/image4102.png"/><Relationship Id="rId437" Type="http://schemas.openxmlformats.org/officeDocument/2006/relationships/image" Target="../media/image4200.png"/><Relationship Id="rId479" Type="http://schemas.openxmlformats.org/officeDocument/2006/relationships/image" Target="../media/image4221.png"/><Relationship Id="rId283" Type="http://schemas.openxmlformats.org/officeDocument/2006/relationships/image" Target="../media/image4123.png"/><Relationship Id="rId339" Type="http://schemas.openxmlformats.org/officeDocument/2006/relationships/image" Target="../media/image4151.png"/><Relationship Id="rId490" Type="http://schemas.openxmlformats.org/officeDocument/2006/relationships/customXml" Target="../ink/ink4201.xml"/><Relationship Id="rId504" Type="http://schemas.openxmlformats.org/officeDocument/2006/relationships/customXml" Target="../ink/ink4208.xml"/><Relationship Id="rId546" Type="http://schemas.openxmlformats.org/officeDocument/2006/relationships/customXml" Target="../ink/ink4229.xml"/><Relationship Id="rId78" Type="http://schemas.openxmlformats.org/officeDocument/2006/relationships/customXml" Target="../ink/ink3995.xml"/><Relationship Id="rId101" Type="http://schemas.openxmlformats.org/officeDocument/2006/relationships/image" Target="../media/image4033.png"/><Relationship Id="rId143" Type="http://schemas.openxmlformats.org/officeDocument/2006/relationships/image" Target="../media/image4054.png"/><Relationship Id="rId185" Type="http://schemas.openxmlformats.org/officeDocument/2006/relationships/image" Target="../media/image4075.png"/><Relationship Id="rId350" Type="http://schemas.openxmlformats.org/officeDocument/2006/relationships/customXml" Target="../ink/ink4131.xml"/><Relationship Id="rId406" Type="http://schemas.openxmlformats.org/officeDocument/2006/relationships/customXml" Target="../ink/ink4159.xml"/><Relationship Id="rId588" Type="http://schemas.openxmlformats.org/officeDocument/2006/relationships/customXml" Target="../ink/ink4250.xml"/><Relationship Id="rId210" Type="http://schemas.openxmlformats.org/officeDocument/2006/relationships/customXml" Target="../ink/ink4061.xml"/><Relationship Id="rId392" Type="http://schemas.openxmlformats.org/officeDocument/2006/relationships/customXml" Target="../ink/ink4152.xml"/><Relationship Id="rId448" Type="http://schemas.openxmlformats.org/officeDocument/2006/relationships/customXml" Target="../ink/ink4180.xml"/><Relationship Id="rId252" Type="http://schemas.openxmlformats.org/officeDocument/2006/relationships/customXml" Target="../ink/ink4082.xml"/><Relationship Id="rId294" Type="http://schemas.openxmlformats.org/officeDocument/2006/relationships/customXml" Target="../ink/ink4103.xml"/><Relationship Id="rId308" Type="http://schemas.openxmlformats.org/officeDocument/2006/relationships/customXml" Target="../ink/ink4110.xml"/><Relationship Id="rId515" Type="http://schemas.openxmlformats.org/officeDocument/2006/relationships/image" Target="../media/image4239.png"/><Relationship Id="rId89" Type="http://schemas.openxmlformats.org/officeDocument/2006/relationships/image" Target="../media/image4027.png"/><Relationship Id="rId112" Type="http://schemas.openxmlformats.org/officeDocument/2006/relationships/customXml" Target="../ink/ink4012.xml"/><Relationship Id="rId154" Type="http://schemas.openxmlformats.org/officeDocument/2006/relationships/customXml" Target="../ink/ink4033.xml"/><Relationship Id="rId361" Type="http://schemas.openxmlformats.org/officeDocument/2006/relationships/image" Target="../media/image4162.png"/><Relationship Id="rId557" Type="http://schemas.openxmlformats.org/officeDocument/2006/relationships/image" Target="../media/image3989.png"/><Relationship Id="rId599" Type="http://schemas.openxmlformats.org/officeDocument/2006/relationships/image" Target="../media/image4010.png"/><Relationship Id="rId196" Type="http://schemas.openxmlformats.org/officeDocument/2006/relationships/customXml" Target="../ink/ink4054.xml"/><Relationship Id="rId417" Type="http://schemas.openxmlformats.org/officeDocument/2006/relationships/image" Target="../media/image4190.png"/><Relationship Id="rId459" Type="http://schemas.openxmlformats.org/officeDocument/2006/relationships/image" Target="../media/image4211.png"/><Relationship Id="rId221" Type="http://schemas.openxmlformats.org/officeDocument/2006/relationships/image" Target="../media/image4092.png"/><Relationship Id="rId263" Type="http://schemas.openxmlformats.org/officeDocument/2006/relationships/image" Target="../media/image4113.png"/><Relationship Id="rId319" Type="http://schemas.openxmlformats.org/officeDocument/2006/relationships/image" Target="../media/image4141.png"/><Relationship Id="rId470" Type="http://schemas.openxmlformats.org/officeDocument/2006/relationships/customXml" Target="../ink/ink4191.xml"/><Relationship Id="rId526" Type="http://schemas.openxmlformats.org/officeDocument/2006/relationships/customXml" Target="../ink/ink4219.xml"/><Relationship Id="rId123" Type="http://schemas.openxmlformats.org/officeDocument/2006/relationships/image" Target="../media/image4044.png"/><Relationship Id="rId330" Type="http://schemas.openxmlformats.org/officeDocument/2006/relationships/customXml" Target="../ink/ink4121.xml"/><Relationship Id="rId568" Type="http://schemas.openxmlformats.org/officeDocument/2006/relationships/customXml" Target="../ink/ink4240.xml"/><Relationship Id="rId165" Type="http://schemas.openxmlformats.org/officeDocument/2006/relationships/image" Target="../media/image4065.png"/><Relationship Id="rId372" Type="http://schemas.openxmlformats.org/officeDocument/2006/relationships/customXml" Target="../ink/ink4142.xml"/><Relationship Id="rId428" Type="http://schemas.openxmlformats.org/officeDocument/2006/relationships/customXml" Target="../ink/ink4170.xml"/><Relationship Id="rId232" Type="http://schemas.openxmlformats.org/officeDocument/2006/relationships/customXml" Target="../ink/ink4072.xml"/><Relationship Id="rId274" Type="http://schemas.openxmlformats.org/officeDocument/2006/relationships/customXml" Target="../ink/ink4093.xml"/><Relationship Id="rId481" Type="http://schemas.openxmlformats.org/officeDocument/2006/relationships/image" Target="../media/image4222.png"/><Relationship Id="rId69" Type="http://schemas.openxmlformats.org/officeDocument/2006/relationships/image" Target="../media/image4017.png"/><Relationship Id="rId134" Type="http://schemas.openxmlformats.org/officeDocument/2006/relationships/customXml" Target="../ink/ink4023.xml"/><Relationship Id="rId537" Type="http://schemas.openxmlformats.org/officeDocument/2006/relationships/image" Target="../media/image4250.png"/><Relationship Id="rId579" Type="http://schemas.openxmlformats.org/officeDocument/2006/relationships/image" Target="../media/image4000.png"/><Relationship Id="rId80" Type="http://schemas.openxmlformats.org/officeDocument/2006/relationships/customXml" Target="../ink/ink3996.xml"/><Relationship Id="rId176" Type="http://schemas.openxmlformats.org/officeDocument/2006/relationships/customXml" Target="../ink/ink4044.xml"/><Relationship Id="rId341" Type="http://schemas.openxmlformats.org/officeDocument/2006/relationships/image" Target="../media/image4152.png"/><Relationship Id="rId383" Type="http://schemas.openxmlformats.org/officeDocument/2006/relationships/image" Target="../media/image4173.png"/><Relationship Id="rId439" Type="http://schemas.openxmlformats.org/officeDocument/2006/relationships/image" Target="../media/image4201.png"/><Relationship Id="rId590" Type="http://schemas.openxmlformats.org/officeDocument/2006/relationships/customXml" Target="../ink/ink4251.xml"/><Relationship Id="rId604" Type="http://schemas.openxmlformats.org/officeDocument/2006/relationships/customXml" Target="../ink/ink4258.xml"/><Relationship Id="rId201" Type="http://schemas.openxmlformats.org/officeDocument/2006/relationships/image" Target="../media/image4082.png"/><Relationship Id="rId243" Type="http://schemas.openxmlformats.org/officeDocument/2006/relationships/image" Target="../media/image4103.png"/><Relationship Id="rId285" Type="http://schemas.openxmlformats.org/officeDocument/2006/relationships/image" Target="../media/image4124.png"/><Relationship Id="rId450" Type="http://schemas.openxmlformats.org/officeDocument/2006/relationships/customXml" Target="../ink/ink4181.xml"/><Relationship Id="rId506" Type="http://schemas.openxmlformats.org/officeDocument/2006/relationships/customXml" Target="../ink/ink4209.xml"/><Relationship Id="rId103" Type="http://schemas.openxmlformats.org/officeDocument/2006/relationships/image" Target="../media/image4034.png"/><Relationship Id="rId310" Type="http://schemas.openxmlformats.org/officeDocument/2006/relationships/customXml" Target="../ink/ink4111.xml"/><Relationship Id="rId492" Type="http://schemas.openxmlformats.org/officeDocument/2006/relationships/customXml" Target="../ink/ink4202.xml"/><Relationship Id="rId548" Type="http://schemas.openxmlformats.org/officeDocument/2006/relationships/customXml" Target="../ink/ink4230.xml"/><Relationship Id="rId91" Type="http://schemas.openxmlformats.org/officeDocument/2006/relationships/image" Target="../media/image4028.png"/><Relationship Id="rId145" Type="http://schemas.openxmlformats.org/officeDocument/2006/relationships/image" Target="../media/image4055.png"/><Relationship Id="rId187" Type="http://schemas.openxmlformats.org/officeDocument/2006/relationships/image" Target="../media/image4076.png"/><Relationship Id="rId352" Type="http://schemas.openxmlformats.org/officeDocument/2006/relationships/customXml" Target="../ink/ink4132.xml"/><Relationship Id="rId394" Type="http://schemas.openxmlformats.org/officeDocument/2006/relationships/customXml" Target="../ink/ink4153.xml"/><Relationship Id="rId408" Type="http://schemas.openxmlformats.org/officeDocument/2006/relationships/customXml" Target="../ink/ink4160.xml"/><Relationship Id="rId212" Type="http://schemas.openxmlformats.org/officeDocument/2006/relationships/customXml" Target="../ink/ink4062.xml"/><Relationship Id="rId254" Type="http://schemas.openxmlformats.org/officeDocument/2006/relationships/customXml" Target="../ink/ink4083.xml"/><Relationship Id="rId114" Type="http://schemas.openxmlformats.org/officeDocument/2006/relationships/customXml" Target="../ink/ink4013.xml"/><Relationship Id="rId296" Type="http://schemas.openxmlformats.org/officeDocument/2006/relationships/customXml" Target="../ink/ink4104.xml"/><Relationship Id="rId461" Type="http://schemas.openxmlformats.org/officeDocument/2006/relationships/image" Target="../media/image4212.png"/><Relationship Id="rId517" Type="http://schemas.openxmlformats.org/officeDocument/2006/relationships/image" Target="../media/image4240.png"/><Relationship Id="rId559" Type="http://schemas.openxmlformats.org/officeDocument/2006/relationships/image" Target="../media/image3990.png"/><Relationship Id="rId156" Type="http://schemas.openxmlformats.org/officeDocument/2006/relationships/customXml" Target="../ink/ink4034.xml"/><Relationship Id="rId198" Type="http://schemas.openxmlformats.org/officeDocument/2006/relationships/customXml" Target="../ink/ink4055.xml"/><Relationship Id="rId321" Type="http://schemas.openxmlformats.org/officeDocument/2006/relationships/image" Target="../media/image4142.png"/><Relationship Id="rId363" Type="http://schemas.openxmlformats.org/officeDocument/2006/relationships/image" Target="../media/image4163.png"/><Relationship Id="rId419" Type="http://schemas.openxmlformats.org/officeDocument/2006/relationships/image" Target="../media/image4191.png"/><Relationship Id="rId570" Type="http://schemas.openxmlformats.org/officeDocument/2006/relationships/customXml" Target="../ink/ink4241.xml"/><Relationship Id="rId223" Type="http://schemas.openxmlformats.org/officeDocument/2006/relationships/image" Target="../media/image4093.png"/><Relationship Id="rId430" Type="http://schemas.openxmlformats.org/officeDocument/2006/relationships/customXml" Target="../ink/ink4171.xml"/><Relationship Id="rId265" Type="http://schemas.openxmlformats.org/officeDocument/2006/relationships/image" Target="../media/image4114.png"/><Relationship Id="rId472" Type="http://schemas.openxmlformats.org/officeDocument/2006/relationships/customXml" Target="../ink/ink4192.xml"/><Relationship Id="rId528" Type="http://schemas.openxmlformats.org/officeDocument/2006/relationships/customXml" Target="../ink/ink4220.xml"/><Relationship Id="rId125" Type="http://schemas.openxmlformats.org/officeDocument/2006/relationships/image" Target="../media/image4045.png"/><Relationship Id="rId167" Type="http://schemas.openxmlformats.org/officeDocument/2006/relationships/image" Target="../media/image4066.png"/><Relationship Id="rId332" Type="http://schemas.openxmlformats.org/officeDocument/2006/relationships/customXml" Target="../ink/ink4122.xml"/><Relationship Id="rId374" Type="http://schemas.openxmlformats.org/officeDocument/2006/relationships/customXml" Target="../ink/ink4143.xml"/><Relationship Id="rId581" Type="http://schemas.openxmlformats.org/officeDocument/2006/relationships/image" Target="../media/image4001.png"/><Relationship Id="rId71" Type="http://schemas.openxmlformats.org/officeDocument/2006/relationships/image" Target="../media/image4018.png"/><Relationship Id="rId234" Type="http://schemas.openxmlformats.org/officeDocument/2006/relationships/customXml" Target="../ink/ink4073.xml"/><Relationship Id="rId2" Type="http://schemas.openxmlformats.org/officeDocument/2006/relationships/customXml" Target="../ink/ink3988.xml"/><Relationship Id="rId276" Type="http://schemas.openxmlformats.org/officeDocument/2006/relationships/customXml" Target="../ink/ink4094.xml"/><Relationship Id="rId441" Type="http://schemas.openxmlformats.org/officeDocument/2006/relationships/image" Target="../media/image4202.png"/><Relationship Id="rId483" Type="http://schemas.openxmlformats.org/officeDocument/2006/relationships/image" Target="../media/image4223.png"/><Relationship Id="rId539" Type="http://schemas.openxmlformats.org/officeDocument/2006/relationships/image" Target="../media/image4251.png"/><Relationship Id="rId136" Type="http://schemas.openxmlformats.org/officeDocument/2006/relationships/customXml" Target="../ink/ink4024.xml"/><Relationship Id="rId178" Type="http://schemas.openxmlformats.org/officeDocument/2006/relationships/customXml" Target="../ink/ink4045.xml"/><Relationship Id="rId301" Type="http://schemas.openxmlformats.org/officeDocument/2006/relationships/image" Target="../media/image4132.png"/><Relationship Id="rId343" Type="http://schemas.openxmlformats.org/officeDocument/2006/relationships/image" Target="../media/image4153.png"/><Relationship Id="rId550" Type="http://schemas.openxmlformats.org/officeDocument/2006/relationships/customXml" Target="../ink/ink4231.xml"/><Relationship Id="rId82" Type="http://schemas.openxmlformats.org/officeDocument/2006/relationships/customXml" Target="../ink/ink3997.xml"/><Relationship Id="rId203" Type="http://schemas.openxmlformats.org/officeDocument/2006/relationships/image" Target="../media/image4083.png"/><Relationship Id="rId385" Type="http://schemas.openxmlformats.org/officeDocument/2006/relationships/image" Target="../media/image4174.png"/><Relationship Id="rId592" Type="http://schemas.openxmlformats.org/officeDocument/2006/relationships/customXml" Target="../ink/ink4252.xml"/><Relationship Id="rId606" Type="http://schemas.openxmlformats.org/officeDocument/2006/relationships/customXml" Target="../ink/ink4259.xml"/><Relationship Id="rId245" Type="http://schemas.openxmlformats.org/officeDocument/2006/relationships/image" Target="../media/image4104.png"/><Relationship Id="rId287" Type="http://schemas.openxmlformats.org/officeDocument/2006/relationships/image" Target="../media/image4125.png"/><Relationship Id="rId410" Type="http://schemas.openxmlformats.org/officeDocument/2006/relationships/customXml" Target="../ink/ink4161.xml"/><Relationship Id="rId452" Type="http://schemas.openxmlformats.org/officeDocument/2006/relationships/customXml" Target="../ink/ink4182.xml"/><Relationship Id="rId494" Type="http://schemas.openxmlformats.org/officeDocument/2006/relationships/customXml" Target="../ink/ink4203.xml"/><Relationship Id="rId508" Type="http://schemas.openxmlformats.org/officeDocument/2006/relationships/customXml" Target="../ink/ink4210.xml"/><Relationship Id="rId105" Type="http://schemas.openxmlformats.org/officeDocument/2006/relationships/image" Target="../media/image4035.png"/><Relationship Id="rId147" Type="http://schemas.openxmlformats.org/officeDocument/2006/relationships/image" Target="../media/image4056.png"/><Relationship Id="rId312" Type="http://schemas.openxmlformats.org/officeDocument/2006/relationships/customXml" Target="../ink/ink4112.xml"/><Relationship Id="rId354" Type="http://schemas.openxmlformats.org/officeDocument/2006/relationships/customXml" Target="../ink/ink4133.xml"/><Relationship Id="rId93" Type="http://schemas.openxmlformats.org/officeDocument/2006/relationships/image" Target="../media/image4029.png"/><Relationship Id="rId189" Type="http://schemas.openxmlformats.org/officeDocument/2006/relationships/image" Target="../media/image2446.png"/><Relationship Id="rId396" Type="http://schemas.openxmlformats.org/officeDocument/2006/relationships/customXml" Target="../ink/ink4154.xml"/><Relationship Id="rId561" Type="http://schemas.openxmlformats.org/officeDocument/2006/relationships/image" Target="../media/image3991.png"/><Relationship Id="rId214" Type="http://schemas.openxmlformats.org/officeDocument/2006/relationships/customXml" Target="../ink/ink4063.xml"/><Relationship Id="rId256" Type="http://schemas.openxmlformats.org/officeDocument/2006/relationships/customXml" Target="../ink/ink4084.xml"/><Relationship Id="rId298" Type="http://schemas.openxmlformats.org/officeDocument/2006/relationships/customXml" Target="../ink/ink4105.xml"/><Relationship Id="rId421" Type="http://schemas.openxmlformats.org/officeDocument/2006/relationships/image" Target="../media/image4192.png"/><Relationship Id="rId463" Type="http://schemas.openxmlformats.org/officeDocument/2006/relationships/image" Target="../media/image4213.png"/><Relationship Id="rId519" Type="http://schemas.openxmlformats.org/officeDocument/2006/relationships/image" Target="../media/image4241.png"/><Relationship Id="rId116" Type="http://schemas.openxmlformats.org/officeDocument/2006/relationships/customXml" Target="../ink/ink4014.xml"/><Relationship Id="rId158" Type="http://schemas.openxmlformats.org/officeDocument/2006/relationships/customXml" Target="../ink/ink4035.xml"/><Relationship Id="rId323" Type="http://schemas.openxmlformats.org/officeDocument/2006/relationships/image" Target="../media/image4143.png"/><Relationship Id="rId530" Type="http://schemas.openxmlformats.org/officeDocument/2006/relationships/customXml" Target="../ink/ink4221.xml"/><Relationship Id="rId365" Type="http://schemas.openxmlformats.org/officeDocument/2006/relationships/image" Target="../media/image4164.png"/><Relationship Id="rId572" Type="http://schemas.openxmlformats.org/officeDocument/2006/relationships/customXml" Target="../ink/ink4242.xml"/><Relationship Id="rId225" Type="http://schemas.openxmlformats.org/officeDocument/2006/relationships/image" Target="../media/image4094.png"/><Relationship Id="rId267" Type="http://schemas.openxmlformats.org/officeDocument/2006/relationships/image" Target="../media/image4115.png"/><Relationship Id="rId432" Type="http://schemas.openxmlformats.org/officeDocument/2006/relationships/customXml" Target="../ink/ink4172.xml"/><Relationship Id="rId474" Type="http://schemas.openxmlformats.org/officeDocument/2006/relationships/customXml" Target="../ink/ink4193.xml"/><Relationship Id="rId127" Type="http://schemas.openxmlformats.org/officeDocument/2006/relationships/image" Target="../media/image4046.png"/><Relationship Id="rId73" Type="http://schemas.openxmlformats.org/officeDocument/2006/relationships/image" Target="../media/image4019.png"/><Relationship Id="rId169" Type="http://schemas.openxmlformats.org/officeDocument/2006/relationships/image" Target="../media/image4067.png"/><Relationship Id="rId334" Type="http://schemas.openxmlformats.org/officeDocument/2006/relationships/customXml" Target="../ink/ink4123.xml"/><Relationship Id="rId376" Type="http://schemas.openxmlformats.org/officeDocument/2006/relationships/customXml" Target="../ink/ink4144.xml"/><Relationship Id="rId541" Type="http://schemas.openxmlformats.org/officeDocument/2006/relationships/image" Target="../media/image4252.png"/><Relationship Id="rId583" Type="http://schemas.openxmlformats.org/officeDocument/2006/relationships/image" Target="../media/image4002.png"/><Relationship Id="rId180" Type="http://schemas.openxmlformats.org/officeDocument/2006/relationships/customXml" Target="../ink/ink4046.xml"/><Relationship Id="rId236" Type="http://schemas.openxmlformats.org/officeDocument/2006/relationships/customXml" Target="../ink/ink4074.xml"/><Relationship Id="rId278" Type="http://schemas.openxmlformats.org/officeDocument/2006/relationships/customXml" Target="../ink/ink4095.xml"/><Relationship Id="rId401" Type="http://schemas.openxmlformats.org/officeDocument/2006/relationships/image" Target="../media/image4182.png"/><Relationship Id="rId443" Type="http://schemas.openxmlformats.org/officeDocument/2006/relationships/image" Target="../media/image4203.png"/><Relationship Id="rId303" Type="http://schemas.openxmlformats.org/officeDocument/2006/relationships/image" Target="../media/image4133.png"/><Relationship Id="rId485" Type="http://schemas.openxmlformats.org/officeDocument/2006/relationships/image" Target="../media/image4224.png"/><Relationship Id="rId84" Type="http://schemas.openxmlformats.org/officeDocument/2006/relationships/customXml" Target="../ink/ink3998.xml"/><Relationship Id="rId138" Type="http://schemas.openxmlformats.org/officeDocument/2006/relationships/customXml" Target="../ink/ink4025.xml"/><Relationship Id="rId345" Type="http://schemas.openxmlformats.org/officeDocument/2006/relationships/image" Target="../media/image4154.png"/><Relationship Id="rId387" Type="http://schemas.openxmlformats.org/officeDocument/2006/relationships/image" Target="../media/image4175.png"/><Relationship Id="rId510" Type="http://schemas.openxmlformats.org/officeDocument/2006/relationships/customXml" Target="../ink/ink4211.xml"/><Relationship Id="rId552" Type="http://schemas.openxmlformats.org/officeDocument/2006/relationships/customXml" Target="../ink/ink4232.xml"/><Relationship Id="rId594" Type="http://schemas.openxmlformats.org/officeDocument/2006/relationships/customXml" Target="../ink/ink4253.xml"/><Relationship Id="rId608" Type="http://schemas.openxmlformats.org/officeDocument/2006/relationships/customXml" Target="../ink/ink4260.xml"/><Relationship Id="rId191" Type="http://schemas.openxmlformats.org/officeDocument/2006/relationships/image" Target="../media/image4077.png"/><Relationship Id="rId205" Type="http://schemas.openxmlformats.org/officeDocument/2006/relationships/image" Target="../media/image4084.png"/><Relationship Id="rId247" Type="http://schemas.openxmlformats.org/officeDocument/2006/relationships/image" Target="../media/image4105.png"/><Relationship Id="rId412" Type="http://schemas.openxmlformats.org/officeDocument/2006/relationships/customXml" Target="../ink/ink4162.xml"/><Relationship Id="rId107" Type="http://schemas.openxmlformats.org/officeDocument/2006/relationships/image" Target="../media/image4036.png"/><Relationship Id="rId289" Type="http://schemas.openxmlformats.org/officeDocument/2006/relationships/image" Target="../media/image4126.png"/><Relationship Id="rId454" Type="http://schemas.openxmlformats.org/officeDocument/2006/relationships/customXml" Target="../ink/ink4183.xml"/><Relationship Id="rId496" Type="http://schemas.openxmlformats.org/officeDocument/2006/relationships/customXml" Target="../ink/ink4204.xml"/><Relationship Id="rId149" Type="http://schemas.openxmlformats.org/officeDocument/2006/relationships/image" Target="../media/image4057.png"/><Relationship Id="rId314" Type="http://schemas.openxmlformats.org/officeDocument/2006/relationships/customXml" Target="../ink/ink4113.xml"/><Relationship Id="rId356" Type="http://schemas.openxmlformats.org/officeDocument/2006/relationships/customXml" Target="../ink/ink4134.xml"/><Relationship Id="rId398" Type="http://schemas.openxmlformats.org/officeDocument/2006/relationships/customXml" Target="../ink/ink4155.xml"/><Relationship Id="rId521" Type="http://schemas.openxmlformats.org/officeDocument/2006/relationships/image" Target="../media/image4242.png"/><Relationship Id="rId563" Type="http://schemas.openxmlformats.org/officeDocument/2006/relationships/image" Target="../media/image3992.png"/><Relationship Id="rId95" Type="http://schemas.openxmlformats.org/officeDocument/2006/relationships/image" Target="../media/image4030.png"/><Relationship Id="rId160" Type="http://schemas.openxmlformats.org/officeDocument/2006/relationships/customXml" Target="../ink/ink4036.xml"/><Relationship Id="rId216" Type="http://schemas.openxmlformats.org/officeDocument/2006/relationships/customXml" Target="../ink/ink4064.xml"/><Relationship Id="rId423" Type="http://schemas.openxmlformats.org/officeDocument/2006/relationships/image" Target="../media/image4193.png"/><Relationship Id="rId258" Type="http://schemas.openxmlformats.org/officeDocument/2006/relationships/customXml" Target="../ink/ink4085.xml"/><Relationship Id="rId465" Type="http://schemas.openxmlformats.org/officeDocument/2006/relationships/image" Target="../media/image4214.png"/><Relationship Id="rId118" Type="http://schemas.openxmlformats.org/officeDocument/2006/relationships/customXml" Target="../ink/ink4015.xml"/><Relationship Id="rId325" Type="http://schemas.openxmlformats.org/officeDocument/2006/relationships/image" Target="../media/image4144.png"/><Relationship Id="rId367" Type="http://schemas.openxmlformats.org/officeDocument/2006/relationships/image" Target="../media/image4165.png"/><Relationship Id="rId532" Type="http://schemas.openxmlformats.org/officeDocument/2006/relationships/customXml" Target="../ink/ink4222.xml"/><Relationship Id="rId574" Type="http://schemas.openxmlformats.org/officeDocument/2006/relationships/customXml" Target="../ink/ink4243.xml"/><Relationship Id="rId171" Type="http://schemas.openxmlformats.org/officeDocument/2006/relationships/image" Target="../media/image4068.png"/><Relationship Id="rId227" Type="http://schemas.openxmlformats.org/officeDocument/2006/relationships/image" Target="../media/image4095.png"/><Relationship Id="rId269" Type="http://schemas.openxmlformats.org/officeDocument/2006/relationships/image" Target="../media/image4116.png"/><Relationship Id="rId434" Type="http://schemas.openxmlformats.org/officeDocument/2006/relationships/customXml" Target="../ink/ink4173.xml"/><Relationship Id="rId476" Type="http://schemas.openxmlformats.org/officeDocument/2006/relationships/customXml" Target="../ink/ink4194.xml"/><Relationship Id="rId129" Type="http://schemas.openxmlformats.org/officeDocument/2006/relationships/image" Target="../media/image4047.png"/><Relationship Id="rId280" Type="http://schemas.openxmlformats.org/officeDocument/2006/relationships/customXml" Target="../ink/ink4096.xml"/><Relationship Id="rId336" Type="http://schemas.openxmlformats.org/officeDocument/2006/relationships/customXml" Target="../ink/ink4124.xml"/><Relationship Id="rId501" Type="http://schemas.openxmlformats.org/officeDocument/2006/relationships/image" Target="../media/image4232.png"/><Relationship Id="rId543" Type="http://schemas.openxmlformats.org/officeDocument/2006/relationships/image" Target="../media/image4253.png"/><Relationship Id="rId75" Type="http://schemas.openxmlformats.org/officeDocument/2006/relationships/image" Target="../media/image4020.png"/><Relationship Id="rId140" Type="http://schemas.openxmlformats.org/officeDocument/2006/relationships/customXml" Target="../ink/ink4026.xml"/><Relationship Id="rId182" Type="http://schemas.openxmlformats.org/officeDocument/2006/relationships/customXml" Target="../ink/ink4047.xml"/><Relationship Id="rId378" Type="http://schemas.openxmlformats.org/officeDocument/2006/relationships/customXml" Target="../ink/ink4145.xml"/><Relationship Id="rId403" Type="http://schemas.openxmlformats.org/officeDocument/2006/relationships/image" Target="../media/image4183.png"/><Relationship Id="rId585" Type="http://schemas.openxmlformats.org/officeDocument/2006/relationships/image" Target="../media/image4003.png"/><Relationship Id="rId238" Type="http://schemas.openxmlformats.org/officeDocument/2006/relationships/customXml" Target="../ink/ink4075.xml"/><Relationship Id="rId445" Type="http://schemas.openxmlformats.org/officeDocument/2006/relationships/image" Target="../media/image4204.png"/><Relationship Id="rId487" Type="http://schemas.openxmlformats.org/officeDocument/2006/relationships/image" Target="../media/image4225.png"/><Relationship Id="rId291" Type="http://schemas.openxmlformats.org/officeDocument/2006/relationships/image" Target="../media/image4127.png"/><Relationship Id="rId305" Type="http://schemas.openxmlformats.org/officeDocument/2006/relationships/image" Target="../media/image4134.png"/><Relationship Id="rId347" Type="http://schemas.openxmlformats.org/officeDocument/2006/relationships/image" Target="../media/image4155.png"/><Relationship Id="rId512" Type="http://schemas.openxmlformats.org/officeDocument/2006/relationships/customXml" Target="../ink/ink4212.xml"/><Relationship Id="rId86" Type="http://schemas.openxmlformats.org/officeDocument/2006/relationships/customXml" Target="../ink/ink3999.xml"/><Relationship Id="rId151" Type="http://schemas.openxmlformats.org/officeDocument/2006/relationships/image" Target="../media/image4058.png"/><Relationship Id="rId389" Type="http://schemas.openxmlformats.org/officeDocument/2006/relationships/image" Target="../media/image4176.png"/><Relationship Id="rId554" Type="http://schemas.openxmlformats.org/officeDocument/2006/relationships/customXml" Target="../ink/ink4233.xml"/><Relationship Id="rId596" Type="http://schemas.openxmlformats.org/officeDocument/2006/relationships/customXml" Target="../ink/ink4254.xml"/><Relationship Id="rId193" Type="http://schemas.openxmlformats.org/officeDocument/2006/relationships/image" Target="../media/image4078.png"/><Relationship Id="rId207" Type="http://schemas.openxmlformats.org/officeDocument/2006/relationships/image" Target="../media/image4085.png"/><Relationship Id="rId249" Type="http://schemas.openxmlformats.org/officeDocument/2006/relationships/image" Target="../media/image4106.png"/><Relationship Id="rId414" Type="http://schemas.openxmlformats.org/officeDocument/2006/relationships/customXml" Target="../ink/ink4163.xml"/><Relationship Id="rId456" Type="http://schemas.openxmlformats.org/officeDocument/2006/relationships/customXml" Target="../ink/ink4184.xml"/><Relationship Id="rId498" Type="http://schemas.openxmlformats.org/officeDocument/2006/relationships/customXml" Target="../ink/ink4205.xml"/><Relationship Id="rId109" Type="http://schemas.openxmlformats.org/officeDocument/2006/relationships/image" Target="../media/image4037.png"/><Relationship Id="rId260" Type="http://schemas.openxmlformats.org/officeDocument/2006/relationships/customXml" Target="../ink/ink4086.xml"/><Relationship Id="rId316" Type="http://schemas.openxmlformats.org/officeDocument/2006/relationships/customXml" Target="../ink/ink4114.xml"/><Relationship Id="rId523" Type="http://schemas.openxmlformats.org/officeDocument/2006/relationships/image" Target="../media/image4243.png"/><Relationship Id="rId97" Type="http://schemas.openxmlformats.org/officeDocument/2006/relationships/image" Target="../media/image4031.png"/><Relationship Id="rId120" Type="http://schemas.openxmlformats.org/officeDocument/2006/relationships/customXml" Target="../ink/ink4016.xml"/><Relationship Id="rId358" Type="http://schemas.openxmlformats.org/officeDocument/2006/relationships/customXml" Target="../ink/ink4135.xml"/><Relationship Id="rId565" Type="http://schemas.openxmlformats.org/officeDocument/2006/relationships/image" Target="../media/image3993.png"/><Relationship Id="rId162" Type="http://schemas.openxmlformats.org/officeDocument/2006/relationships/customXml" Target="../ink/ink4037.xml"/><Relationship Id="rId218" Type="http://schemas.openxmlformats.org/officeDocument/2006/relationships/customXml" Target="../ink/ink4065.xml"/><Relationship Id="rId425" Type="http://schemas.openxmlformats.org/officeDocument/2006/relationships/image" Target="../media/image4194.png"/><Relationship Id="rId467" Type="http://schemas.openxmlformats.org/officeDocument/2006/relationships/image" Target="../media/image4215.png"/><Relationship Id="rId271" Type="http://schemas.openxmlformats.org/officeDocument/2006/relationships/image" Target="../media/image4117.png"/><Relationship Id="rId66" Type="http://schemas.openxmlformats.org/officeDocument/2006/relationships/customXml" Target="../ink/ink3989.xml"/><Relationship Id="rId131" Type="http://schemas.openxmlformats.org/officeDocument/2006/relationships/image" Target="../media/image4048.png"/><Relationship Id="rId327" Type="http://schemas.openxmlformats.org/officeDocument/2006/relationships/image" Target="../media/image4145.png"/><Relationship Id="rId369" Type="http://schemas.openxmlformats.org/officeDocument/2006/relationships/image" Target="../media/image4166.png"/><Relationship Id="rId534" Type="http://schemas.openxmlformats.org/officeDocument/2006/relationships/customXml" Target="../ink/ink4223.xml"/><Relationship Id="rId576" Type="http://schemas.openxmlformats.org/officeDocument/2006/relationships/customXml" Target="../ink/ink4244.xml"/><Relationship Id="rId173" Type="http://schemas.openxmlformats.org/officeDocument/2006/relationships/image" Target="../media/image4069.png"/><Relationship Id="rId229" Type="http://schemas.openxmlformats.org/officeDocument/2006/relationships/image" Target="../media/image4096.png"/><Relationship Id="rId380" Type="http://schemas.openxmlformats.org/officeDocument/2006/relationships/customXml" Target="../ink/ink4146.xml"/><Relationship Id="rId436" Type="http://schemas.openxmlformats.org/officeDocument/2006/relationships/customXml" Target="../ink/ink4174.xml"/><Relationship Id="rId601" Type="http://schemas.openxmlformats.org/officeDocument/2006/relationships/image" Target="../media/image4011.png"/><Relationship Id="rId240" Type="http://schemas.openxmlformats.org/officeDocument/2006/relationships/customXml" Target="../ink/ink4076.xml"/><Relationship Id="rId478" Type="http://schemas.openxmlformats.org/officeDocument/2006/relationships/customXml" Target="../ink/ink4195.xml"/><Relationship Id="rId77" Type="http://schemas.openxmlformats.org/officeDocument/2006/relationships/image" Target="../media/image4021.png"/><Relationship Id="rId100" Type="http://schemas.openxmlformats.org/officeDocument/2006/relationships/customXml" Target="../ink/ink4006.xml"/><Relationship Id="rId282" Type="http://schemas.openxmlformats.org/officeDocument/2006/relationships/customXml" Target="../ink/ink4097.xml"/><Relationship Id="rId338" Type="http://schemas.openxmlformats.org/officeDocument/2006/relationships/customXml" Target="../ink/ink4125.xml"/><Relationship Id="rId503" Type="http://schemas.openxmlformats.org/officeDocument/2006/relationships/image" Target="../media/image4233.png"/><Relationship Id="rId545" Type="http://schemas.openxmlformats.org/officeDocument/2006/relationships/image" Target="../media/image3373.png"/><Relationship Id="rId587" Type="http://schemas.openxmlformats.org/officeDocument/2006/relationships/image" Target="../media/image4004.png"/><Relationship Id="rId142" Type="http://schemas.openxmlformats.org/officeDocument/2006/relationships/customXml" Target="../ink/ink4027.xml"/><Relationship Id="rId184" Type="http://schemas.openxmlformats.org/officeDocument/2006/relationships/customXml" Target="../ink/ink4048.xml"/><Relationship Id="rId391" Type="http://schemas.openxmlformats.org/officeDocument/2006/relationships/image" Target="../media/image4177.png"/><Relationship Id="rId405" Type="http://schemas.openxmlformats.org/officeDocument/2006/relationships/image" Target="../media/image4184.png"/><Relationship Id="rId447" Type="http://schemas.openxmlformats.org/officeDocument/2006/relationships/image" Target="../media/image4205.png"/><Relationship Id="rId251" Type="http://schemas.openxmlformats.org/officeDocument/2006/relationships/image" Target="../media/image4107.png"/><Relationship Id="rId489" Type="http://schemas.openxmlformats.org/officeDocument/2006/relationships/image" Target="../media/image4226.png"/><Relationship Id="rId293" Type="http://schemas.openxmlformats.org/officeDocument/2006/relationships/image" Target="../media/image4128.png"/><Relationship Id="rId307" Type="http://schemas.openxmlformats.org/officeDocument/2006/relationships/image" Target="../media/image4135.png"/><Relationship Id="rId349" Type="http://schemas.openxmlformats.org/officeDocument/2006/relationships/image" Target="../media/image4156.png"/><Relationship Id="rId514" Type="http://schemas.openxmlformats.org/officeDocument/2006/relationships/customXml" Target="../ink/ink4213.xml"/><Relationship Id="rId556" Type="http://schemas.openxmlformats.org/officeDocument/2006/relationships/customXml" Target="../ink/ink4234.xml"/><Relationship Id="rId88" Type="http://schemas.openxmlformats.org/officeDocument/2006/relationships/customXml" Target="../ink/ink4000.xml"/><Relationship Id="rId111" Type="http://schemas.openxmlformats.org/officeDocument/2006/relationships/image" Target="../media/image4038.png"/><Relationship Id="rId153" Type="http://schemas.openxmlformats.org/officeDocument/2006/relationships/image" Target="../media/image4059.png"/><Relationship Id="rId195" Type="http://schemas.openxmlformats.org/officeDocument/2006/relationships/image" Target="../media/image4079.png"/><Relationship Id="rId209" Type="http://schemas.openxmlformats.org/officeDocument/2006/relationships/image" Target="../media/image4086.png"/><Relationship Id="rId360" Type="http://schemas.openxmlformats.org/officeDocument/2006/relationships/customXml" Target="../ink/ink4136.xml"/><Relationship Id="rId416" Type="http://schemas.openxmlformats.org/officeDocument/2006/relationships/customXml" Target="../ink/ink4164.xml"/><Relationship Id="rId598" Type="http://schemas.openxmlformats.org/officeDocument/2006/relationships/customXml" Target="../ink/ink4255.xml"/><Relationship Id="rId220" Type="http://schemas.openxmlformats.org/officeDocument/2006/relationships/customXml" Target="../ink/ink4066.xml"/><Relationship Id="rId458" Type="http://schemas.openxmlformats.org/officeDocument/2006/relationships/customXml" Target="../ink/ink4185.xml"/><Relationship Id="rId262" Type="http://schemas.openxmlformats.org/officeDocument/2006/relationships/customXml" Target="../ink/ink4087.xml"/><Relationship Id="rId318" Type="http://schemas.openxmlformats.org/officeDocument/2006/relationships/customXml" Target="../ink/ink4115.xml"/><Relationship Id="rId525" Type="http://schemas.openxmlformats.org/officeDocument/2006/relationships/image" Target="../media/image4244.png"/><Relationship Id="rId567" Type="http://schemas.openxmlformats.org/officeDocument/2006/relationships/image" Target="../media/image3994.png"/><Relationship Id="rId99" Type="http://schemas.openxmlformats.org/officeDocument/2006/relationships/image" Target="../media/image4032.png"/><Relationship Id="rId122" Type="http://schemas.openxmlformats.org/officeDocument/2006/relationships/customXml" Target="../ink/ink4017.xml"/><Relationship Id="rId164" Type="http://schemas.openxmlformats.org/officeDocument/2006/relationships/customXml" Target="../ink/ink4038.xml"/><Relationship Id="rId371" Type="http://schemas.openxmlformats.org/officeDocument/2006/relationships/image" Target="../media/image4167.png"/><Relationship Id="rId427" Type="http://schemas.openxmlformats.org/officeDocument/2006/relationships/image" Target="../media/image4195.png"/><Relationship Id="rId469" Type="http://schemas.openxmlformats.org/officeDocument/2006/relationships/image" Target="../media/image4216.png"/><Relationship Id="rId231" Type="http://schemas.openxmlformats.org/officeDocument/2006/relationships/image" Target="../media/image4097.png"/><Relationship Id="rId273" Type="http://schemas.openxmlformats.org/officeDocument/2006/relationships/image" Target="../media/image4118.png"/><Relationship Id="rId329" Type="http://schemas.openxmlformats.org/officeDocument/2006/relationships/image" Target="../media/image4146.png"/><Relationship Id="rId480" Type="http://schemas.openxmlformats.org/officeDocument/2006/relationships/customXml" Target="../ink/ink4196.xml"/><Relationship Id="rId536" Type="http://schemas.openxmlformats.org/officeDocument/2006/relationships/customXml" Target="../ink/ink4224.xml"/><Relationship Id="rId68" Type="http://schemas.openxmlformats.org/officeDocument/2006/relationships/customXml" Target="../ink/ink3990.xml"/><Relationship Id="rId133" Type="http://schemas.openxmlformats.org/officeDocument/2006/relationships/image" Target="../media/image4049.png"/><Relationship Id="rId175" Type="http://schemas.openxmlformats.org/officeDocument/2006/relationships/image" Target="../media/image4070.png"/><Relationship Id="rId340" Type="http://schemas.openxmlformats.org/officeDocument/2006/relationships/customXml" Target="../ink/ink4126.xml"/><Relationship Id="rId578" Type="http://schemas.openxmlformats.org/officeDocument/2006/relationships/customXml" Target="../ink/ink4245.xml"/><Relationship Id="rId200" Type="http://schemas.openxmlformats.org/officeDocument/2006/relationships/customXml" Target="../ink/ink4056.xml"/><Relationship Id="rId382" Type="http://schemas.openxmlformats.org/officeDocument/2006/relationships/customXml" Target="../ink/ink4147.xml"/><Relationship Id="rId438" Type="http://schemas.openxmlformats.org/officeDocument/2006/relationships/customXml" Target="../ink/ink4175.xml"/><Relationship Id="rId603" Type="http://schemas.openxmlformats.org/officeDocument/2006/relationships/image" Target="../media/image4012.png"/><Relationship Id="rId242" Type="http://schemas.openxmlformats.org/officeDocument/2006/relationships/customXml" Target="../ink/ink4077.xml"/><Relationship Id="rId284" Type="http://schemas.openxmlformats.org/officeDocument/2006/relationships/customXml" Target="../ink/ink4098.xml"/><Relationship Id="rId491" Type="http://schemas.openxmlformats.org/officeDocument/2006/relationships/image" Target="../media/image4227.png"/><Relationship Id="rId505" Type="http://schemas.openxmlformats.org/officeDocument/2006/relationships/image" Target="../media/image4234.png"/><Relationship Id="rId79" Type="http://schemas.openxmlformats.org/officeDocument/2006/relationships/image" Target="../media/image4022.png"/><Relationship Id="rId102" Type="http://schemas.openxmlformats.org/officeDocument/2006/relationships/customXml" Target="../ink/ink4007.xml"/><Relationship Id="rId144" Type="http://schemas.openxmlformats.org/officeDocument/2006/relationships/customXml" Target="../ink/ink4028.xml"/><Relationship Id="rId547" Type="http://schemas.openxmlformats.org/officeDocument/2006/relationships/image" Target="../media/image3984.png"/><Relationship Id="rId589" Type="http://schemas.openxmlformats.org/officeDocument/2006/relationships/image" Target="../media/image4005.png"/><Relationship Id="rId90" Type="http://schemas.openxmlformats.org/officeDocument/2006/relationships/customXml" Target="../ink/ink4001.xml"/><Relationship Id="rId186" Type="http://schemas.openxmlformats.org/officeDocument/2006/relationships/customXml" Target="../ink/ink4049.xml"/><Relationship Id="rId351" Type="http://schemas.openxmlformats.org/officeDocument/2006/relationships/image" Target="../media/image4157.png"/><Relationship Id="rId393" Type="http://schemas.openxmlformats.org/officeDocument/2006/relationships/image" Target="../media/image4178.png"/><Relationship Id="rId407" Type="http://schemas.openxmlformats.org/officeDocument/2006/relationships/image" Target="../media/image4185.png"/><Relationship Id="rId449" Type="http://schemas.openxmlformats.org/officeDocument/2006/relationships/image" Target="../media/image4206.png"/><Relationship Id="rId211" Type="http://schemas.openxmlformats.org/officeDocument/2006/relationships/image" Target="../media/image4087.png"/><Relationship Id="rId253" Type="http://schemas.openxmlformats.org/officeDocument/2006/relationships/image" Target="../media/image4108.png"/><Relationship Id="rId295" Type="http://schemas.openxmlformats.org/officeDocument/2006/relationships/image" Target="../media/image4129.png"/><Relationship Id="rId309" Type="http://schemas.openxmlformats.org/officeDocument/2006/relationships/image" Target="../media/image4136.png"/><Relationship Id="rId460" Type="http://schemas.openxmlformats.org/officeDocument/2006/relationships/customXml" Target="../ink/ink4186.xml"/><Relationship Id="rId516" Type="http://schemas.openxmlformats.org/officeDocument/2006/relationships/customXml" Target="../ink/ink4214.xml"/><Relationship Id="rId113" Type="http://schemas.openxmlformats.org/officeDocument/2006/relationships/image" Target="../media/image4039.png"/><Relationship Id="rId320" Type="http://schemas.openxmlformats.org/officeDocument/2006/relationships/customXml" Target="../ink/ink4116.xml"/><Relationship Id="rId558" Type="http://schemas.openxmlformats.org/officeDocument/2006/relationships/customXml" Target="../ink/ink4235.xml"/><Relationship Id="rId155" Type="http://schemas.openxmlformats.org/officeDocument/2006/relationships/image" Target="../media/image4060.png"/><Relationship Id="rId197" Type="http://schemas.openxmlformats.org/officeDocument/2006/relationships/image" Target="../media/image4080.png"/><Relationship Id="rId362" Type="http://schemas.openxmlformats.org/officeDocument/2006/relationships/customXml" Target="../ink/ink4137.xml"/><Relationship Id="rId418" Type="http://schemas.openxmlformats.org/officeDocument/2006/relationships/customXml" Target="../ink/ink4165.xml"/><Relationship Id="rId222" Type="http://schemas.openxmlformats.org/officeDocument/2006/relationships/customXml" Target="../ink/ink4067.xml"/><Relationship Id="rId264" Type="http://schemas.openxmlformats.org/officeDocument/2006/relationships/customXml" Target="../ink/ink4088.xml"/><Relationship Id="rId471" Type="http://schemas.openxmlformats.org/officeDocument/2006/relationships/image" Target="../media/image4217.png"/><Relationship Id="rId124" Type="http://schemas.openxmlformats.org/officeDocument/2006/relationships/customXml" Target="../ink/ink4018.xml"/><Relationship Id="rId527" Type="http://schemas.openxmlformats.org/officeDocument/2006/relationships/image" Target="../media/image4245.png"/><Relationship Id="rId569" Type="http://schemas.openxmlformats.org/officeDocument/2006/relationships/image" Target="../media/image3995.png"/><Relationship Id="rId70" Type="http://schemas.openxmlformats.org/officeDocument/2006/relationships/customXml" Target="../ink/ink3991.xml"/><Relationship Id="rId166" Type="http://schemas.openxmlformats.org/officeDocument/2006/relationships/customXml" Target="../ink/ink4039.xml"/><Relationship Id="rId331" Type="http://schemas.openxmlformats.org/officeDocument/2006/relationships/image" Target="../media/image4147.png"/><Relationship Id="rId373" Type="http://schemas.openxmlformats.org/officeDocument/2006/relationships/image" Target="../media/image4168.png"/><Relationship Id="rId429" Type="http://schemas.openxmlformats.org/officeDocument/2006/relationships/image" Target="../media/image4196.png"/><Relationship Id="rId580" Type="http://schemas.openxmlformats.org/officeDocument/2006/relationships/customXml" Target="../ink/ink4246.xml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4098.png"/><Relationship Id="rId440" Type="http://schemas.openxmlformats.org/officeDocument/2006/relationships/customXml" Target="../ink/ink4176.xml"/><Relationship Id="rId275" Type="http://schemas.openxmlformats.org/officeDocument/2006/relationships/image" Target="../media/image4119.png"/><Relationship Id="rId300" Type="http://schemas.openxmlformats.org/officeDocument/2006/relationships/customXml" Target="../ink/ink4106.xml"/><Relationship Id="rId482" Type="http://schemas.openxmlformats.org/officeDocument/2006/relationships/customXml" Target="../ink/ink4197.xml"/><Relationship Id="rId538" Type="http://schemas.openxmlformats.org/officeDocument/2006/relationships/customXml" Target="../ink/ink4225.xml"/><Relationship Id="rId81" Type="http://schemas.openxmlformats.org/officeDocument/2006/relationships/image" Target="../media/image4023.png"/><Relationship Id="rId135" Type="http://schemas.openxmlformats.org/officeDocument/2006/relationships/image" Target="../media/image4050.png"/><Relationship Id="rId177" Type="http://schemas.openxmlformats.org/officeDocument/2006/relationships/image" Target="../media/image4071.png"/><Relationship Id="rId342" Type="http://schemas.openxmlformats.org/officeDocument/2006/relationships/customXml" Target="../ink/ink4127.xml"/><Relationship Id="rId384" Type="http://schemas.openxmlformats.org/officeDocument/2006/relationships/customXml" Target="../ink/ink4148.xml"/><Relationship Id="rId591" Type="http://schemas.openxmlformats.org/officeDocument/2006/relationships/image" Target="../media/image4006.png"/><Relationship Id="rId605" Type="http://schemas.openxmlformats.org/officeDocument/2006/relationships/image" Target="../media/image4013.png"/><Relationship Id="rId202" Type="http://schemas.openxmlformats.org/officeDocument/2006/relationships/customXml" Target="../ink/ink4057.xml"/><Relationship Id="rId244" Type="http://schemas.openxmlformats.org/officeDocument/2006/relationships/customXml" Target="../ink/ink4078.xml"/><Relationship Id="rId286" Type="http://schemas.openxmlformats.org/officeDocument/2006/relationships/customXml" Target="../ink/ink4099.xml"/><Relationship Id="rId451" Type="http://schemas.openxmlformats.org/officeDocument/2006/relationships/image" Target="../media/image4207.png"/><Relationship Id="rId493" Type="http://schemas.openxmlformats.org/officeDocument/2006/relationships/image" Target="../media/image4228.png"/><Relationship Id="rId507" Type="http://schemas.openxmlformats.org/officeDocument/2006/relationships/image" Target="../media/image4235.png"/><Relationship Id="rId549" Type="http://schemas.openxmlformats.org/officeDocument/2006/relationships/image" Target="../media/image3985.png"/><Relationship Id="rId104" Type="http://schemas.openxmlformats.org/officeDocument/2006/relationships/customXml" Target="../ink/ink4008.xml"/><Relationship Id="rId146" Type="http://schemas.openxmlformats.org/officeDocument/2006/relationships/customXml" Target="../ink/ink4029.xml"/><Relationship Id="rId188" Type="http://schemas.openxmlformats.org/officeDocument/2006/relationships/customXml" Target="../ink/ink4050.xml"/><Relationship Id="rId311" Type="http://schemas.openxmlformats.org/officeDocument/2006/relationships/image" Target="../media/image4137.png"/><Relationship Id="rId353" Type="http://schemas.openxmlformats.org/officeDocument/2006/relationships/image" Target="../media/image4158.png"/><Relationship Id="rId395" Type="http://schemas.openxmlformats.org/officeDocument/2006/relationships/image" Target="../media/image4179.png"/><Relationship Id="rId409" Type="http://schemas.openxmlformats.org/officeDocument/2006/relationships/image" Target="../media/image4186.png"/><Relationship Id="rId560" Type="http://schemas.openxmlformats.org/officeDocument/2006/relationships/customXml" Target="../ink/ink4236.xml"/><Relationship Id="rId92" Type="http://schemas.openxmlformats.org/officeDocument/2006/relationships/customXml" Target="../ink/ink4002.xml"/><Relationship Id="rId213" Type="http://schemas.openxmlformats.org/officeDocument/2006/relationships/image" Target="../media/image4088.png"/><Relationship Id="rId420" Type="http://schemas.openxmlformats.org/officeDocument/2006/relationships/customXml" Target="../ink/ink4166.xml"/><Relationship Id="rId255" Type="http://schemas.openxmlformats.org/officeDocument/2006/relationships/image" Target="../media/image4109.png"/><Relationship Id="rId297" Type="http://schemas.openxmlformats.org/officeDocument/2006/relationships/image" Target="../media/image4130.png"/><Relationship Id="rId462" Type="http://schemas.openxmlformats.org/officeDocument/2006/relationships/customXml" Target="../ink/ink4187.xml"/><Relationship Id="rId518" Type="http://schemas.openxmlformats.org/officeDocument/2006/relationships/customXml" Target="../ink/ink4215.xml"/><Relationship Id="rId115" Type="http://schemas.openxmlformats.org/officeDocument/2006/relationships/image" Target="../media/image4040.png"/><Relationship Id="rId157" Type="http://schemas.openxmlformats.org/officeDocument/2006/relationships/image" Target="../media/image4061.png"/><Relationship Id="rId322" Type="http://schemas.openxmlformats.org/officeDocument/2006/relationships/customXml" Target="../ink/ink4117.xml"/><Relationship Id="rId364" Type="http://schemas.openxmlformats.org/officeDocument/2006/relationships/customXml" Target="../ink/ink4138.xml"/><Relationship Id="rId199" Type="http://schemas.openxmlformats.org/officeDocument/2006/relationships/image" Target="../media/image4081.png"/><Relationship Id="rId571" Type="http://schemas.openxmlformats.org/officeDocument/2006/relationships/image" Target="../media/image3996.png"/><Relationship Id="rId224" Type="http://schemas.openxmlformats.org/officeDocument/2006/relationships/customXml" Target="../ink/ink4068.xml"/><Relationship Id="rId266" Type="http://schemas.openxmlformats.org/officeDocument/2006/relationships/customXml" Target="../ink/ink4089.xml"/><Relationship Id="rId431" Type="http://schemas.openxmlformats.org/officeDocument/2006/relationships/image" Target="../media/image4197.png"/><Relationship Id="rId473" Type="http://schemas.openxmlformats.org/officeDocument/2006/relationships/image" Target="../media/image4218.png"/><Relationship Id="rId529" Type="http://schemas.openxmlformats.org/officeDocument/2006/relationships/image" Target="../media/image4246.png"/><Relationship Id="rId126" Type="http://schemas.openxmlformats.org/officeDocument/2006/relationships/customXml" Target="../ink/ink4019.xml"/><Relationship Id="rId168" Type="http://schemas.openxmlformats.org/officeDocument/2006/relationships/customXml" Target="../ink/ink4040.xml"/><Relationship Id="rId333" Type="http://schemas.openxmlformats.org/officeDocument/2006/relationships/image" Target="../media/image4148.png"/><Relationship Id="rId540" Type="http://schemas.openxmlformats.org/officeDocument/2006/relationships/customXml" Target="../ink/ink4226.xml"/><Relationship Id="rId72" Type="http://schemas.openxmlformats.org/officeDocument/2006/relationships/customXml" Target="../ink/ink3992.xml"/><Relationship Id="rId375" Type="http://schemas.openxmlformats.org/officeDocument/2006/relationships/image" Target="../media/image4169.png"/><Relationship Id="rId582" Type="http://schemas.openxmlformats.org/officeDocument/2006/relationships/customXml" Target="../ink/ink4247.xml"/><Relationship Id="rId235" Type="http://schemas.openxmlformats.org/officeDocument/2006/relationships/image" Target="../media/image4099.png"/><Relationship Id="rId277" Type="http://schemas.openxmlformats.org/officeDocument/2006/relationships/image" Target="../media/image4120.png"/><Relationship Id="rId400" Type="http://schemas.openxmlformats.org/officeDocument/2006/relationships/customXml" Target="../ink/ink4156.xml"/><Relationship Id="rId442" Type="http://schemas.openxmlformats.org/officeDocument/2006/relationships/customXml" Target="../ink/ink4177.xml"/><Relationship Id="rId484" Type="http://schemas.openxmlformats.org/officeDocument/2006/relationships/customXml" Target="../ink/ink4198.xml"/><Relationship Id="rId137" Type="http://schemas.openxmlformats.org/officeDocument/2006/relationships/image" Target="../media/image4051.png"/><Relationship Id="rId302" Type="http://schemas.openxmlformats.org/officeDocument/2006/relationships/customXml" Target="../ink/ink4107.xml"/><Relationship Id="rId344" Type="http://schemas.openxmlformats.org/officeDocument/2006/relationships/customXml" Target="../ink/ink4128.xml"/><Relationship Id="rId83" Type="http://schemas.openxmlformats.org/officeDocument/2006/relationships/image" Target="../media/image4024.png"/><Relationship Id="rId179" Type="http://schemas.openxmlformats.org/officeDocument/2006/relationships/image" Target="../media/image4072.png"/><Relationship Id="rId386" Type="http://schemas.openxmlformats.org/officeDocument/2006/relationships/customXml" Target="../ink/ink4149.xml"/><Relationship Id="rId551" Type="http://schemas.openxmlformats.org/officeDocument/2006/relationships/image" Target="../media/image3986.png"/><Relationship Id="rId593" Type="http://schemas.openxmlformats.org/officeDocument/2006/relationships/image" Target="../media/image4007.png"/><Relationship Id="rId607" Type="http://schemas.openxmlformats.org/officeDocument/2006/relationships/image" Target="../media/image4014.png"/><Relationship Id="rId190" Type="http://schemas.openxmlformats.org/officeDocument/2006/relationships/customXml" Target="../ink/ink4051.xml"/><Relationship Id="rId204" Type="http://schemas.openxmlformats.org/officeDocument/2006/relationships/customXml" Target="../ink/ink4058.xml"/><Relationship Id="rId246" Type="http://schemas.openxmlformats.org/officeDocument/2006/relationships/customXml" Target="../ink/ink4079.xml"/><Relationship Id="rId288" Type="http://schemas.openxmlformats.org/officeDocument/2006/relationships/customXml" Target="../ink/ink4100.xml"/><Relationship Id="rId411" Type="http://schemas.openxmlformats.org/officeDocument/2006/relationships/image" Target="../media/image4187.png"/><Relationship Id="rId453" Type="http://schemas.openxmlformats.org/officeDocument/2006/relationships/image" Target="../media/image4208.png"/><Relationship Id="rId509" Type="http://schemas.openxmlformats.org/officeDocument/2006/relationships/image" Target="../media/image4236.png"/><Relationship Id="rId106" Type="http://schemas.openxmlformats.org/officeDocument/2006/relationships/customXml" Target="../ink/ink4009.xml"/><Relationship Id="rId313" Type="http://schemas.openxmlformats.org/officeDocument/2006/relationships/image" Target="../media/image4138.png"/><Relationship Id="rId495" Type="http://schemas.openxmlformats.org/officeDocument/2006/relationships/image" Target="../media/image4229.png"/><Relationship Id="rId94" Type="http://schemas.openxmlformats.org/officeDocument/2006/relationships/customXml" Target="../ink/ink4003.xml"/><Relationship Id="rId148" Type="http://schemas.openxmlformats.org/officeDocument/2006/relationships/customXml" Target="../ink/ink4030.xml"/><Relationship Id="rId355" Type="http://schemas.openxmlformats.org/officeDocument/2006/relationships/image" Target="../media/image4159.png"/><Relationship Id="rId397" Type="http://schemas.openxmlformats.org/officeDocument/2006/relationships/image" Target="../media/image4180.png"/><Relationship Id="rId520" Type="http://schemas.openxmlformats.org/officeDocument/2006/relationships/customXml" Target="../ink/ink4216.xml"/><Relationship Id="rId562" Type="http://schemas.openxmlformats.org/officeDocument/2006/relationships/customXml" Target="../ink/ink4237.xml"/><Relationship Id="rId215" Type="http://schemas.openxmlformats.org/officeDocument/2006/relationships/image" Target="../media/image4089.png"/><Relationship Id="rId257" Type="http://schemas.openxmlformats.org/officeDocument/2006/relationships/image" Target="../media/image4110.png"/><Relationship Id="rId422" Type="http://schemas.openxmlformats.org/officeDocument/2006/relationships/customXml" Target="../ink/ink4167.xml"/><Relationship Id="rId464" Type="http://schemas.openxmlformats.org/officeDocument/2006/relationships/customXml" Target="../ink/ink4188.xml"/><Relationship Id="rId299" Type="http://schemas.openxmlformats.org/officeDocument/2006/relationships/image" Target="../media/image4131.png"/><Relationship Id="rId159" Type="http://schemas.openxmlformats.org/officeDocument/2006/relationships/image" Target="../media/image4062.png"/><Relationship Id="rId366" Type="http://schemas.openxmlformats.org/officeDocument/2006/relationships/customXml" Target="../ink/ink4139.xml"/><Relationship Id="rId573" Type="http://schemas.openxmlformats.org/officeDocument/2006/relationships/image" Target="../media/image3997.png"/><Relationship Id="rId226" Type="http://schemas.openxmlformats.org/officeDocument/2006/relationships/customXml" Target="../ink/ink4069.xml"/><Relationship Id="rId433" Type="http://schemas.openxmlformats.org/officeDocument/2006/relationships/image" Target="../media/image4198.png"/><Relationship Id="rId74" Type="http://schemas.openxmlformats.org/officeDocument/2006/relationships/customXml" Target="../ink/ink3993.xml"/><Relationship Id="rId377" Type="http://schemas.openxmlformats.org/officeDocument/2006/relationships/image" Target="../media/image4170.png"/><Relationship Id="rId500" Type="http://schemas.openxmlformats.org/officeDocument/2006/relationships/customXml" Target="../ink/ink4206.xml"/><Relationship Id="rId584" Type="http://schemas.openxmlformats.org/officeDocument/2006/relationships/customXml" Target="../ink/ink4248.xml"/><Relationship Id="rId237" Type="http://schemas.openxmlformats.org/officeDocument/2006/relationships/image" Target="../media/image4100.png"/><Relationship Id="rId444" Type="http://schemas.openxmlformats.org/officeDocument/2006/relationships/customXml" Target="../ink/ink4178.xml"/><Relationship Id="rId290" Type="http://schemas.openxmlformats.org/officeDocument/2006/relationships/customXml" Target="../ink/ink4101.xml"/><Relationship Id="rId304" Type="http://schemas.openxmlformats.org/officeDocument/2006/relationships/customXml" Target="../ink/ink4108.xml"/><Relationship Id="rId388" Type="http://schemas.openxmlformats.org/officeDocument/2006/relationships/customXml" Target="../ink/ink4150.xml"/><Relationship Id="rId511" Type="http://schemas.openxmlformats.org/officeDocument/2006/relationships/image" Target="../media/image4237.png"/><Relationship Id="rId609" Type="http://schemas.openxmlformats.org/officeDocument/2006/relationships/image" Target="../media/image4254.png"/><Relationship Id="rId85" Type="http://schemas.openxmlformats.org/officeDocument/2006/relationships/image" Target="../media/image4025.png"/><Relationship Id="rId150" Type="http://schemas.openxmlformats.org/officeDocument/2006/relationships/customXml" Target="../ink/ink4031.xml"/><Relationship Id="rId595" Type="http://schemas.openxmlformats.org/officeDocument/2006/relationships/image" Target="../media/image4008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10.png"/><Relationship Id="rId21" Type="http://schemas.openxmlformats.org/officeDocument/2006/relationships/image" Target="../media/image4262.png"/><Relationship Id="rId324" Type="http://schemas.openxmlformats.org/officeDocument/2006/relationships/image" Target="../media/image4413.png"/><Relationship Id="rId531" Type="http://schemas.openxmlformats.org/officeDocument/2006/relationships/customXml" Target="../ink/ink4526.xml"/><Relationship Id="rId170" Type="http://schemas.openxmlformats.org/officeDocument/2006/relationships/image" Target="../media/image4336.png"/><Relationship Id="rId268" Type="http://schemas.openxmlformats.org/officeDocument/2006/relationships/image" Target="../media/image4385.png"/><Relationship Id="rId475" Type="http://schemas.openxmlformats.org/officeDocument/2006/relationships/customXml" Target="../ink/ink4498.xml"/><Relationship Id="rId32" Type="http://schemas.openxmlformats.org/officeDocument/2006/relationships/customXml" Target="../ink/ink4276.xml"/><Relationship Id="rId128" Type="http://schemas.openxmlformats.org/officeDocument/2006/relationships/customXml" Target="../ink/ink4324.xml"/><Relationship Id="rId335" Type="http://schemas.openxmlformats.org/officeDocument/2006/relationships/customXml" Target="../ink/ink4428.xml"/><Relationship Id="rId542" Type="http://schemas.openxmlformats.org/officeDocument/2006/relationships/image" Target="../media/image4522.png"/><Relationship Id="rId181" Type="http://schemas.openxmlformats.org/officeDocument/2006/relationships/customXml" Target="../ink/ink4351.xml"/><Relationship Id="rId402" Type="http://schemas.openxmlformats.org/officeDocument/2006/relationships/image" Target="../media/image4452.png"/><Relationship Id="rId279" Type="http://schemas.openxmlformats.org/officeDocument/2006/relationships/customXml" Target="../ink/ink4400.xml"/><Relationship Id="rId486" Type="http://schemas.openxmlformats.org/officeDocument/2006/relationships/image" Target="../media/image4494.png"/><Relationship Id="rId43" Type="http://schemas.openxmlformats.org/officeDocument/2006/relationships/image" Target="../media/image4273.png"/><Relationship Id="rId139" Type="http://schemas.openxmlformats.org/officeDocument/2006/relationships/image" Target="../media/image4321.png"/><Relationship Id="rId346" Type="http://schemas.openxmlformats.org/officeDocument/2006/relationships/image" Target="../media/image4424.png"/><Relationship Id="rId553" Type="http://schemas.openxmlformats.org/officeDocument/2006/relationships/customXml" Target="../ink/ink4537.xml"/><Relationship Id="rId192" Type="http://schemas.openxmlformats.org/officeDocument/2006/relationships/image" Target="../media/image4347.png"/><Relationship Id="rId206" Type="http://schemas.openxmlformats.org/officeDocument/2006/relationships/image" Target="../media/image4354.png"/><Relationship Id="rId413" Type="http://schemas.openxmlformats.org/officeDocument/2006/relationships/customXml" Target="../ink/ink4467.xml"/><Relationship Id="rId497" Type="http://schemas.openxmlformats.org/officeDocument/2006/relationships/customXml" Target="../ink/ink4509.xml"/><Relationship Id="rId357" Type="http://schemas.openxmlformats.org/officeDocument/2006/relationships/customXml" Target="../ink/ink4439.xml"/><Relationship Id="rId54" Type="http://schemas.openxmlformats.org/officeDocument/2006/relationships/customXml" Target="../ink/ink4287.xml"/><Relationship Id="rId217" Type="http://schemas.openxmlformats.org/officeDocument/2006/relationships/customXml" Target="../ink/ink4369.xml"/><Relationship Id="rId564" Type="http://schemas.openxmlformats.org/officeDocument/2006/relationships/image" Target="../media/image4533.png"/><Relationship Id="rId424" Type="http://schemas.openxmlformats.org/officeDocument/2006/relationships/image" Target="../media/image4463.png"/><Relationship Id="rId270" Type="http://schemas.openxmlformats.org/officeDocument/2006/relationships/image" Target="../media/image4386.png"/><Relationship Id="rId65" Type="http://schemas.openxmlformats.org/officeDocument/2006/relationships/image" Target="../media/image4284.png"/><Relationship Id="rId130" Type="http://schemas.openxmlformats.org/officeDocument/2006/relationships/customXml" Target="../ink/ink4325.xml"/><Relationship Id="rId368" Type="http://schemas.openxmlformats.org/officeDocument/2006/relationships/image" Target="../media/image4435.png"/><Relationship Id="rId172" Type="http://schemas.openxmlformats.org/officeDocument/2006/relationships/image" Target="../media/image4337.png"/><Relationship Id="rId228" Type="http://schemas.openxmlformats.org/officeDocument/2006/relationships/image" Target="../media/image4365.png"/><Relationship Id="rId435" Type="http://schemas.openxmlformats.org/officeDocument/2006/relationships/customXml" Target="../ink/ink4478.xml"/><Relationship Id="rId477" Type="http://schemas.openxmlformats.org/officeDocument/2006/relationships/customXml" Target="../ink/ink4499.xml"/><Relationship Id="rId281" Type="http://schemas.openxmlformats.org/officeDocument/2006/relationships/customXml" Target="../ink/ink4401.xml"/><Relationship Id="rId337" Type="http://schemas.openxmlformats.org/officeDocument/2006/relationships/customXml" Target="../ink/ink4429.xml"/><Relationship Id="rId502" Type="http://schemas.openxmlformats.org/officeDocument/2006/relationships/image" Target="../media/image4502.png"/><Relationship Id="rId34" Type="http://schemas.openxmlformats.org/officeDocument/2006/relationships/customXml" Target="../ink/ink4277.xml"/><Relationship Id="rId76" Type="http://schemas.openxmlformats.org/officeDocument/2006/relationships/customXml" Target="../ink/ink4298.xml"/><Relationship Id="rId141" Type="http://schemas.openxmlformats.org/officeDocument/2006/relationships/image" Target="../media/image4322.png"/><Relationship Id="rId379" Type="http://schemas.openxmlformats.org/officeDocument/2006/relationships/customXml" Target="../ink/ink4450.xml"/><Relationship Id="rId544" Type="http://schemas.openxmlformats.org/officeDocument/2006/relationships/image" Target="../media/image4523.png"/><Relationship Id="rId7" Type="http://schemas.openxmlformats.org/officeDocument/2006/relationships/image" Target="../media/image4255.png"/><Relationship Id="rId183" Type="http://schemas.openxmlformats.org/officeDocument/2006/relationships/customXml" Target="../ink/ink4352.xml"/><Relationship Id="rId239" Type="http://schemas.openxmlformats.org/officeDocument/2006/relationships/customXml" Target="../ink/ink4380.xml"/><Relationship Id="rId390" Type="http://schemas.openxmlformats.org/officeDocument/2006/relationships/image" Target="../media/image4446.png"/><Relationship Id="rId404" Type="http://schemas.openxmlformats.org/officeDocument/2006/relationships/image" Target="../media/image4453.png"/><Relationship Id="rId446" Type="http://schemas.openxmlformats.org/officeDocument/2006/relationships/image" Target="../media/image4474.png"/><Relationship Id="rId250" Type="http://schemas.openxmlformats.org/officeDocument/2006/relationships/image" Target="../media/image4376.png"/><Relationship Id="rId292" Type="http://schemas.openxmlformats.org/officeDocument/2006/relationships/image" Target="../media/image4397.png"/><Relationship Id="rId306" Type="http://schemas.openxmlformats.org/officeDocument/2006/relationships/image" Target="../media/image4404.png"/><Relationship Id="rId488" Type="http://schemas.openxmlformats.org/officeDocument/2006/relationships/image" Target="../media/image4495.png"/><Relationship Id="rId45" Type="http://schemas.openxmlformats.org/officeDocument/2006/relationships/image" Target="../media/image4274.png"/><Relationship Id="rId87" Type="http://schemas.openxmlformats.org/officeDocument/2006/relationships/image" Target="../media/image4295.png"/><Relationship Id="rId110" Type="http://schemas.openxmlformats.org/officeDocument/2006/relationships/customXml" Target="../ink/ink4315.xml"/><Relationship Id="rId348" Type="http://schemas.openxmlformats.org/officeDocument/2006/relationships/image" Target="../media/image4425.png"/><Relationship Id="rId513" Type="http://schemas.openxmlformats.org/officeDocument/2006/relationships/customXml" Target="../ink/ink4517.xml"/><Relationship Id="rId555" Type="http://schemas.openxmlformats.org/officeDocument/2006/relationships/customXml" Target="../ink/ink4538.xml"/><Relationship Id="rId152" Type="http://schemas.openxmlformats.org/officeDocument/2006/relationships/customXml" Target="../ink/ink4336.xml"/><Relationship Id="rId194" Type="http://schemas.openxmlformats.org/officeDocument/2006/relationships/image" Target="../media/image4348.png"/><Relationship Id="rId208" Type="http://schemas.openxmlformats.org/officeDocument/2006/relationships/image" Target="../media/image4355.png"/><Relationship Id="rId415" Type="http://schemas.openxmlformats.org/officeDocument/2006/relationships/customXml" Target="../ink/ink4468.xml"/><Relationship Id="rId457" Type="http://schemas.openxmlformats.org/officeDocument/2006/relationships/customXml" Target="../ink/ink4489.xml"/><Relationship Id="rId261" Type="http://schemas.openxmlformats.org/officeDocument/2006/relationships/customXml" Target="../ink/ink4391.xml"/><Relationship Id="rId499" Type="http://schemas.openxmlformats.org/officeDocument/2006/relationships/customXml" Target="../ink/ink4510.xml"/><Relationship Id="rId14" Type="http://schemas.openxmlformats.org/officeDocument/2006/relationships/customXml" Target="../ink/ink4267.xml"/><Relationship Id="rId56" Type="http://schemas.openxmlformats.org/officeDocument/2006/relationships/customXml" Target="../ink/ink4288.xml"/><Relationship Id="rId317" Type="http://schemas.openxmlformats.org/officeDocument/2006/relationships/customXml" Target="../ink/ink4419.xml"/><Relationship Id="rId359" Type="http://schemas.openxmlformats.org/officeDocument/2006/relationships/customXml" Target="../ink/ink4440.xml"/><Relationship Id="rId524" Type="http://schemas.openxmlformats.org/officeDocument/2006/relationships/image" Target="../media/image4513.png"/><Relationship Id="rId566" Type="http://schemas.openxmlformats.org/officeDocument/2006/relationships/image" Target="../media/image4534.png"/><Relationship Id="rId98" Type="http://schemas.openxmlformats.org/officeDocument/2006/relationships/customXml" Target="../ink/ink4309.xml"/><Relationship Id="rId121" Type="http://schemas.openxmlformats.org/officeDocument/2006/relationships/image" Target="../media/image4312.png"/><Relationship Id="rId163" Type="http://schemas.openxmlformats.org/officeDocument/2006/relationships/customXml" Target="../ink/ink4342.xml"/><Relationship Id="rId219" Type="http://schemas.openxmlformats.org/officeDocument/2006/relationships/customXml" Target="../ink/ink4370.xml"/><Relationship Id="rId370" Type="http://schemas.openxmlformats.org/officeDocument/2006/relationships/image" Target="../media/image4436.png"/><Relationship Id="rId426" Type="http://schemas.openxmlformats.org/officeDocument/2006/relationships/image" Target="../media/image4464.png"/><Relationship Id="rId230" Type="http://schemas.openxmlformats.org/officeDocument/2006/relationships/image" Target="../media/image4366.png"/><Relationship Id="rId468" Type="http://schemas.openxmlformats.org/officeDocument/2006/relationships/image" Target="../media/image4485.png"/><Relationship Id="rId25" Type="http://schemas.openxmlformats.org/officeDocument/2006/relationships/image" Target="../media/image4264.png"/><Relationship Id="rId67" Type="http://schemas.openxmlformats.org/officeDocument/2006/relationships/image" Target="../media/image4285.png"/><Relationship Id="rId272" Type="http://schemas.openxmlformats.org/officeDocument/2006/relationships/image" Target="../media/image4387.png"/><Relationship Id="rId328" Type="http://schemas.openxmlformats.org/officeDocument/2006/relationships/image" Target="../media/image4415.png"/><Relationship Id="rId535" Type="http://schemas.openxmlformats.org/officeDocument/2006/relationships/customXml" Target="../ink/ink4528.xml"/><Relationship Id="rId132" Type="http://schemas.openxmlformats.org/officeDocument/2006/relationships/customXml" Target="../ink/ink4326.xml"/><Relationship Id="rId174" Type="http://schemas.openxmlformats.org/officeDocument/2006/relationships/image" Target="../media/image4338.png"/><Relationship Id="rId381" Type="http://schemas.openxmlformats.org/officeDocument/2006/relationships/customXml" Target="../ink/ink4451.xml"/><Relationship Id="rId241" Type="http://schemas.openxmlformats.org/officeDocument/2006/relationships/customXml" Target="../ink/ink4381.xml"/><Relationship Id="rId437" Type="http://schemas.openxmlformats.org/officeDocument/2006/relationships/customXml" Target="../ink/ink4479.xml"/><Relationship Id="rId479" Type="http://schemas.openxmlformats.org/officeDocument/2006/relationships/customXml" Target="../ink/ink4500.xml"/><Relationship Id="rId36" Type="http://schemas.openxmlformats.org/officeDocument/2006/relationships/customXml" Target="../ink/ink4278.xml"/><Relationship Id="rId283" Type="http://schemas.openxmlformats.org/officeDocument/2006/relationships/customXml" Target="../ink/ink4402.xml"/><Relationship Id="rId339" Type="http://schemas.openxmlformats.org/officeDocument/2006/relationships/customXml" Target="../ink/ink4430.xml"/><Relationship Id="rId490" Type="http://schemas.openxmlformats.org/officeDocument/2006/relationships/image" Target="../media/image4496.png"/><Relationship Id="rId504" Type="http://schemas.openxmlformats.org/officeDocument/2006/relationships/image" Target="../media/image4503.png"/><Relationship Id="rId546" Type="http://schemas.openxmlformats.org/officeDocument/2006/relationships/image" Target="../media/image4524.png"/><Relationship Id="rId78" Type="http://schemas.openxmlformats.org/officeDocument/2006/relationships/customXml" Target="../ink/ink4299.xml"/><Relationship Id="rId101" Type="http://schemas.openxmlformats.org/officeDocument/2006/relationships/image" Target="../media/image4302.png"/><Relationship Id="rId143" Type="http://schemas.openxmlformats.org/officeDocument/2006/relationships/image" Target="../media/image4323.png"/><Relationship Id="rId185" Type="http://schemas.openxmlformats.org/officeDocument/2006/relationships/customXml" Target="../ink/ink4353.xml"/><Relationship Id="rId350" Type="http://schemas.openxmlformats.org/officeDocument/2006/relationships/image" Target="../media/image4426.png"/><Relationship Id="rId406" Type="http://schemas.openxmlformats.org/officeDocument/2006/relationships/image" Target="../media/image4454.png"/><Relationship Id="rId9" Type="http://schemas.openxmlformats.org/officeDocument/2006/relationships/image" Target="../media/image4256.png"/><Relationship Id="rId210" Type="http://schemas.openxmlformats.org/officeDocument/2006/relationships/image" Target="../media/image4356.png"/><Relationship Id="rId392" Type="http://schemas.openxmlformats.org/officeDocument/2006/relationships/image" Target="../media/image4447.png"/><Relationship Id="rId448" Type="http://schemas.openxmlformats.org/officeDocument/2006/relationships/image" Target="../media/image4475.png"/><Relationship Id="rId252" Type="http://schemas.openxmlformats.org/officeDocument/2006/relationships/image" Target="../media/image4377.png"/><Relationship Id="rId294" Type="http://schemas.openxmlformats.org/officeDocument/2006/relationships/image" Target="../media/image4398.png"/><Relationship Id="rId308" Type="http://schemas.openxmlformats.org/officeDocument/2006/relationships/image" Target="../media/image4405.png"/><Relationship Id="rId515" Type="http://schemas.openxmlformats.org/officeDocument/2006/relationships/customXml" Target="../ink/ink4518.xml"/><Relationship Id="rId47" Type="http://schemas.openxmlformats.org/officeDocument/2006/relationships/image" Target="../media/image4275.png"/><Relationship Id="rId89" Type="http://schemas.openxmlformats.org/officeDocument/2006/relationships/image" Target="../media/image4296.png"/><Relationship Id="rId112" Type="http://schemas.openxmlformats.org/officeDocument/2006/relationships/customXml" Target="../ink/ink4316.xml"/><Relationship Id="rId154" Type="http://schemas.openxmlformats.org/officeDocument/2006/relationships/image" Target="../media/image4328.png"/><Relationship Id="rId361" Type="http://schemas.openxmlformats.org/officeDocument/2006/relationships/customXml" Target="../ink/ink4441.xml"/><Relationship Id="rId557" Type="http://schemas.openxmlformats.org/officeDocument/2006/relationships/customXml" Target="../ink/ink4539.xml"/><Relationship Id="rId196" Type="http://schemas.openxmlformats.org/officeDocument/2006/relationships/image" Target="../media/image4349.png"/><Relationship Id="rId417" Type="http://schemas.openxmlformats.org/officeDocument/2006/relationships/customXml" Target="../ink/ink4469.xml"/><Relationship Id="rId459" Type="http://schemas.openxmlformats.org/officeDocument/2006/relationships/customXml" Target="../ink/ink4490.xml"/><Relationship Id="rId16" Type="http://schemas.openxmlformats.org/officeDocument/2006/relationships/customXml" Target="../ink/ink4268.xml"/><Relationship Id="rId221" Type="http://schemas.openxmlformats.org/officeDocument/2006/relationships/customXml" Target="../ink/ink4371.xml"/><Relationship Id="rId263" Type="http://schemas.openxmlformats.org/officeDocument/2006/relationships/customXml" Target="../ink/ink4392.xml"/><Relationship Id="rId319" Type="http://schemas.openxmlformats.org/officeDocument/2006/relationships/customXml" Target="../ink/ink4420.xml"/><Relationship Id="rId470" Type="http://schemas.openxmlformats.org/officeDocument/2006/relationships/image" Target="../media/image4486.png"/><Relationship Id="rId526" Type="http://schemas.openxmlformats.org/officeDocument/2006/relationships/image" Target="../media/image4514.png"/><Relationship Id="rId58" Type="http://schemas.openxmlformats.org/officeDocument/2006/relationships/customXml" Target="../ink/ink4289.xml"/><Relationship Id="rId123" Type="http://schemas.openxmlformats.org/officeDocument/2006/relationships/image" Target="../media/image4313.png"/><Relationship Id="rId330" Type="http://schemas.openxmlformats.org/officeDocument/2006/relationships/image" Target="../media/image4416.png"/><Relationship Id="rId165" Type="http://schemas.openxmlformats.org/officeDocument/2006/relationships/customXml" Target="../ink/ink4343.xml"/><Relationship Id="rId372" Type="http://schemas.openxmlformats.org/officeDocument/2006/relationships/image" Target="../media/image4437.png"/><Relationship Id="rId428" Type="http://schemas.openxmlformats.org/officeDocument/2006/relationships/image" Target="../media/image4465.png"/><Relationship Id="rId232" Type="http://schemas.openxmlformats.org/officeDocument/2006/relationships/image" Target="../media/image4367.png"/><Relationship Id="rId274" Type="http://schemas.openxmlformats.org/officeDocument/2006/relationships/image" Target="../media/image4388.png"/><Relationship Id="rId481" Type="http://schemas.openxmlformats.org/officeDocument/2006/relationships/customXml" Target="../ink/ink4501.xml"/><Relationship Id="rId27" Type="http://schemas.openxmlformats.org/officeDocument/2006/relationships/image" Target="../media/image4265.png"/><Relationship Id="rId69" Type="http://schemas.openxmlformats.org/officeDocument/2006/relationships/image" Target="../media/image4286.png"/><Relationship Id="rId134" Type="http://schemas.openxmlformats.org/officeDocument/2006/relationships/customXml" Target="../ink/ink4327.xml"/><Relationship Id="rId537" Type="http://schemas.openxmlformats.org/officeDocument/2006/relationships/customXml" Target="../ink/ink4529.xml"/><Relationship Id="rId80" Type="http://schemas.openxmlformats.org/officeDocument/2006/relationships/customXml" Target="../ink/ink4300.xml"/><Relationship Id="rId176" Type="http://schemas.openxmlformats.org/officeDocument/2006/relationships/image" Target="../media/image4339.png"/><Relationship Id="rId341" Type="http://schemas.openxmlformats.org/officeDocument/2006/relationships/customXml" Target="../ink/ink4431.xml"/><Relationship Id="rId383" Type="http://schemas.openxmlformats.org/officeDocument/2006/relationships/customXml" Target="../ink/ink4452.xml"/><Relationship Id="rId439" Type="http://schemas.openxmlformats.org/officeDocument/2006/relationships/customXml" Target="../ink/ink4480.xml"/><Relationship Id="rId201" Type="http://schemas.openxmlformats.org/officeDocument/2006/relationships/customXml" Target="../ink/ink4361.xml"/><Relationship Id="rId243" Type="http://schemas.openxmlformats.org/officeDocument/2006/relationships/customXml" Target="../ink/ink4382.xml"/><Relationship Id="rId285" Type="http://schemas.openxmlformats.org/officeDocument/2006/relationships/customXml" Target="../ink/ink4403.xml"/><Relationship Id="rId450" Type="http://schemas.openxmlformats.org/officeDocument/2006/relationships/image" Target="../media/image4476.png"/><Relationship Id="rId506" Type="http://schemas.openxmlformats.org/officeDocument/2006/relationships/image" Target="../media/image4504.png"/><Relationship Id="rId38" Type="http://schemas.openxmlformats.org/officeDocument/2006/relationships/customXml" Target="../ink/ink4279.xml"/><Relationship Id="rId103" Type="http://schemas.openxmlformats.org/officeDocument/2006/relationships/image" Target="../media/image4303.png"/><Relationship Id="rId310" Type="http://schemas.openxmlformats.org/officeDocument/2006/relationships/image" Target="../media/image4406.png"/><Relationship Id="rId492" Type="http://schemas.openxmlformats.org/officeDocument/2006/relationships/image" Target="../media/image4497.png"/><Relationship Id="rId548" Type="http://schemas.openxmlformats.org/officeDocument/2006/relationships/image" Target="../media/image4525.png"/><Relationship Id="rId91" Type="http://schemas.openxmlformats.org/officeDocument/2006/relationships/image" Target="../media/image4297.png"/><Relationship Id="rId145" Type="http://schemas.openxmlformats.org/officeDocument/2006/relationships/image" Target="../media/image4324.png"/><Relationship Id="rId187" Type="http://schemas.openxmlformats.org/officeDocument/2006/relationships/customXml" Target="../ink/ink4354.xml"/><Relationship Id="rId352" Type="http://schemas.openxmlformats.org/officeDocument/2006/relationships/image" Target="../media/image4427.png"/><Relationship Id="rId394" Type="http://schemas.openxmlformats.org/officeDocument/2006/relationships/image" Target="../media/image4448.png"/><Relationship Id="rId408" Type="http://schemas.openxmlformats.org/officeDocument/2006/relationships/image" Target="../media/image4455.png"/><Relationship Id="rId212" Type="http://schemas.openxmlformats.org/officeDocument/2006/relationships/image" Target="../media/image4357.png"/><Relationship Id="rId254" Type="http://schemas.openxmlformats.org/officeDocument/2006/relationships/image" Target="../media/image4378.png"/><Relationship Id="rId49" Type="http://schemas.openxmlformats.org/officeDocument/2006/relationships/image" Target="../media/image4276.png"/><Relationship Id="rId114" Type="http://schemas.openxmlformats.org/officeDocument/2006/relationships/customXml" Target="../ink/ink4317.xml"/><Relationship Id="rId296" Type="http://schemas.openxmlformats.org/officeDocument/2006/relationships/image" Target="../media/image4399.png"/><Relationship Id="rId461" Type="http://schemas.openxmlformats.org/officeDocument/2006/relationships/customXml" Target="../ink/ink4491.xml"/><Relationship Id="rId517" Type="http://schemas.openxmlformats.org/officeDocument/2006/relationships/customXml" Target="../ink/ink4519.xml"/><Relationship Id="rId559" Type="http://schemas.openxmlformats.org/officeDocument/2006/relationships/customXml" Target="../ink/ink4540.xml"/><Relationship Id="rId60" Type="http://schemas.openxmlformats.org/officeDocument/2006/relationships/customXml" Target="../ink/ink4290.xml"/><Relationship Id="rId156" Type="http://schemas.openxmlformats.org/officeDocument/2006/relationships/image" Target="../media/image4329.png"/><Relationship Id="rId198" Type="http://schemas.openxmlformats.org/officeDocument/2006/relationships/image" Target="../media/image4350.png"/><Relationship Id="rId321" Type="http://schemas.openxmlformats.org/officeDocument/2006/relationships/customXml" Target="../ink/ink4421.xml"/><Relationship Id="rId363" Type="http://schemas.openxmlformats.org/officeDocument/2006/relationships/customXml" Target="../ink/ink4442.xml"/><Relationship Id="rId419" Type="http://schemas.openxmlformats.org/officeDocument/2006/relationships/customXml" Target="../ink/ink4470.xml"/><Relationship Id="rId223" Type="http://schemas.openxmlformats.org/officeDocument/2006/relationships/customXml" Target="../ink/ink4372.xml"/><Relationship Id="rId430" Type="http://schemas.openxmlformats.org/officeDocument/2006/relationships/image" Target="../media/image4466.png"/><Relationship Id="rId18" Type="http://schemas.openxmlformats.org/officeDocument/2006/relationships/customXml" Target="../ink/ink4269.xml"/><Relationship Id="rId265" Type="http://schemas.openxmlformats.org/officeDocument/2006/relationships/customXml" Target="../ink/ink4393.xml"/><Relationship Id="rId472" Type="http://schemas.openxmlformats.org/officeDocument/2006/relationships/image" Target="../media/image4487.png"/><Relationship Id="rId528" Type="http://schemas.openxmlformats.org/officeDocument/2006/relationships/image" Target="../media/image4515.png"/><Relationship Id="rId125" Type="http://schemas.openxmlformats.org/officeDocument/2006/relationships/image" Target="../media/image4314.png"/><Relationship Id="rId167" Type="http://schemas.openxmlformats.org/officeDocument/2006/relationships/customXml" Target="../ink/ink4344.xml"/><Relationship Id="rId332" Type="http://schemas.openxmlformats.org/officeDocument/2006/relationships/image" Target="../media/image4417.png"/><Relationship Id="rId374" Type="http://schemas.openxmlformats.org/officeDocument/2006/relationships/image" Target="../media/image4438.png"/><Relationship Id="rId71" Type="http://schemas.openxmlformats.org/officeDocument/2006/relationships/image" Target="../media/image4287.png"/><Relationship Id="rId234" Type="http://schemas.openxmlformats.org/officeDocument/2006/relationships/image" Target="../media/image4368.png"/><Relationship Id="rId2" Type="http://schemas.openxmlformats.org/officeDocument/2006/relationships/customXml" Target="../ink/ink4261.xml"/><Relationship Id="rId29" Type="http://schemas.openxmlformats.org/officeDocument/2006/relationships/image" Target="../media/image4266.png"/><Relationship Id="rId276" Type="http://schemas.openxmlformats.org/officeDocument/2006/relationships/image" Target="../media/image4389.png"/><Relationship Id="rId441" Type="http://schemas.openxmlformats.org/officeDocument/2006/relationships/customXml" Target="../ink/ink4481.xml"/><Relationship Id="rId483" Type="http://schemas.openxmlformats.org/officeDocument/2006/relationships/customXml" Target="../ink/ink4502.xml"/><Relationship Id="rId539" Type="http://schemas.openxmlformats.org/officeDocument/2006/relationships/customXml" Target="../ink/ink4530.xml"/><Relationship Id="rId40" Type="http://schemas.openxmlformats.org/officeDocument/2006/relationships/customXml" Target="../ink/ink4280.xml"/><Relationship Id="rId136" Type="http://schemas.openxmlformats.org/officeDocument/2006/relationships/customXml" Target="../ink/ink4328.xml"/><Relationship Id="rId178" Type="http://schemas.openxmlformats.org/officeDocument/2006/relationships/image" Target="../media/image4340.png"/><Relationship Id="rId301" Type="http://schemas.openxmlformats.org/officeDocument/2006/relationships/customXml" Target="../ink/ink4411.xml"/><Relationship Id="rId343" Type="http://schemas.openxmlformats.org/officeDocument/2006/relationships/customXml" Target="../ink/ink4432.xml"/><Relationship Id="rId550" Type="http://schemas.openxmlformats.org/officeDocument/2006/relationships/image" Target="../media/image4526.png"/><Relationship Id="rId82" Type="http://schemas.openxmlformats.org/officeDocument/2006/relationships/customXml" Target="../ink/ink4301.xml"/><Relationship Id="rId203" Type="http://schemas.openxmlformats.org/officeDocument/2006/relationships/customXml" Target="../ink/ink4362.xml"/><Relationship Id="rId385" Type="http://schemas.openxmlformats.org/officeDocument/2006/relationships/customXml" Target="../ink/ink4453.xml"/><Relationship Id="rId245" Type="http://schemas.openxmlformats.org/officeDocument/2006/relationships/customXml" Target="../ink/ink4383.xml"/><Relationship Id="rId287" Type="http://schemas.openxmlformats.org/officeDocument/2006/relationships/customXml" Target="../ink/ink4404.xml"/><Relationship Id="rId410" Type="http://schemas.openxmlformats.org/officeDocument/2006/relationships/image" Target="../media/image4456.png"/><Relationship Id="rId452" Type="http://schemas.openxmlformats.org/officeDocument/2006/relationships/image" Target="../media/image4477.png"/><Relationship Id="rId494" Type="http://schemas.openxmlformats.org/officeDocument/2006/relationships/image" Target="../media/image4498.png"/><Relationship Id="rId508" Type="http://schemas.openxmlformats.org/officeDocument/2006/relationships/image" Target="../media/image4505.png"/><Relationship Id="rId105" Type="http://schemas.openxmlformats.org/officeDocument/2006/relationships/image" Target="../media/image4304.png"/><Relationship Id="rId147" Type="http://schemas.openxmlformats.org/officeDocument/2006/relationships/image" Target="../media/image4325.png"/><Relationship Id="rId312" Type="http://schemas.openxmlformats.org/officeDocument/2006/relationships/image" Target="../media/image4407.png"/><Relationship Id="rId354" Type="http://schemas.openxmlformats.org/officeDocument/2006/relationships/image" Target="../media/image4428.png"/><Relationship Id="rId51" Type="http://schemas.openxmlformats.org/officeDocument/2006/relationships/image" Target="../media/image4277.png"/><Relationship Id="rId93" Type="http://schemas.openxmlformats.org/officeDocument/2006/relationships/image" Target="../media/image4298.png"/><Relationship Id="rId189" Type="http://schemas.openxmlformats.org/officeDocument/2006/relationships/customXml" Target="../ink/ink4355.xml"/><Relationship Id="rId396" Type="http://schemas.openxmlformats.org/officeDocument/2006/relationships/image" Target="../media/image4449.png"/><Relationship Id="rId561" Type="http://schemas.openxmlformats.org/officeDocument/2006/relationships/customXml" Target="../ink/ink4541.xml"/><Relationship Id="rId214" Type="http://schemas.openxmlformats.org/officeDocument/2006/relationships/image" Target="../media/image4358.png"/><Relationship Id="rId256" Type="http://schemas.openxmlformats.org/officeDocument/2006/relationships/image" Target="../media/image4379.png"/><Relationship Id="rId298" Type="http://schemas.openxmlformats.org/officeDocument/2006/relationships/image" Target="../media/image4400.png"/><Relationship Id="rId421" Type="http://schemas.openxmlformats.org/officeDocument/2006/relationships/customXml" Target="../ink/ink4471.xml"/><Relationship Id="rId463" Type="http://schemas.openxmlformats.org/officeDocument/2006/relationships/customXml" Target="../ink/ink4492.xml"/><Relationship Id="rId519" Type="http://schemas.openxmlformats.org/officeDocument/2006/relationships/customXml" Target="../ink/ink4520.xml"/><Relationship Id="rId116" Type="http://schemas.openxmlformats.org/officeDocument/2006/relationships/customXml" Target="../ink/ink4318.xml"/><Relationship Id="rId158" Type="http://schemas.openxmlformats.org/officeDocument/2006/relationships/image" Target="../media/image4330.png"/><Relationship Id="rId323" Type="http://schemas.openxmlformats.org/officeDocument/2006/relationships/customXml" Target="../ink/ink4422.xml"/><Relationship Id="rId530" Type="http://schemas.openxmlformats.org/officeDocument/2006/relationships/image" Target="../media/image4516.png"/><Relationship Id="rId20" Type="http://schemas.openxmlformats.org/officeDocument/2006/relationships/customXml" Target="../ink/ink4270.xml"/><Relationship Id="rId62" Type="http://schemas.openxmlformats.org/officeDocument/2006/relationships/customXml" Target="../ink/ink4291.xml"/><Relationship Id="rId365" Type="http://schemas.openxmlformats.org/officeDocument/2006/relationships/customXml" Target="../ink/ink4443.xml"/><Relationship Id="rId225" Type="http://schemas.openxmlformats.org/officeDocument/2006/relationships/customXml" Target="../ink/ink4373.xml"/><Relationship Id="rId267" Type="http://schemas.openxmlformats.org/officeDocument/2006/relationships/customXml" Target="../ink/ink4394.xml"/><Relationship Id="rId432" Type="http://schemas.openxmlformats.org/officeDocument/2006/relationships/image" Target="../media/image4467.png"/><Relationship Id="rId474" Type="http://schemas.openxmlformats.org/officeDocument/2006/relationships/image" Target="../media/image4488.png"/><Relationship Id="rId127" Type="http://schemas.openxmlformats.org/officeDocument/2006/relationships/image" Target="../media/image4315.png"/><Relationship Id="rId31" Type="http://schemas.openxmlformats.org/officeDocument/2006/relationships/image" Target="../media/image4267.png"/><Relationship Id="rId73" Type="http://schemas.openxmlformats.org/officeDocument/2006/relationships/image" Target="../media/image4288.png"/><Relationship Id="rId169" Type="http://schemas.openxmlformats.org/officeDocument/2006/relationships/customXml" Target="../ink/ink4345.xml"/><Relationship Id="rId334" Type="http://schemas.openxmlformats.org/officeDocument/2006/relationships/image" Target="../media/image4418.png"/><Relationship Id="rId376" Type="http://schemas.openxmlformats.org/officeDocument/2006/relationships/image" Target="../media/image4439.png"/><Relationship Id="rId541" Type="http://schemas.openxmlformats.org/officeDocument/2006/relationships/customXml" Target="../ink/ink4531.xml"/><Relationship Id="rId4" Type="http://schemas.openxmlformats.org/officeDocument/2006/relationships/customXml" Target="../ink/ink4262.xml"/><Relationship Id="rId180" Type="http://schemas.openxmlformats.org/officeDocument/2006/relationships/image" Target="../media/image4341.png"/><Relationship Id="rId236" Type="http://schemas.openxmlformats.org/officeDocument/2006/relationships/image" Target="../media/image4369.png"/><Relationship Id="rId278" Type="http://schemas.openxmlformats.org/officeDocument/2006/relationships/image" Target="../media/image4390.png"/><Relationship Id="rId401" Type="http://schemas.openxmlformats.org/officeDocument/2006/relationships/customXml" Target="../ink/ink4461.xml"/><Relationship Id="rId443" Type="http://schemas.openxmlformats.org/officeDocument/2006/relationships/customXml" Target="../ink/ink4482.xml"/><Relationship Id="rId303" Type="http://schemas.openxmlformats.org/officeDocument/2006/relationships/customXml" Target="../ink/ink4412.xml"/><Relationship Id="rId485" Type="http://schemas.openxmlformats.org/officeDocument/2006/relationships/customXml" Target="../ink/ink4503.xml"/><Relationship Id="rId42" Type="http://schemas.openxmlformats.org/officeDocument/2006/relationships/customXml" Target="../ink/ink4281.xml"/><Relationship Id="rId84" Type="http://schemas.openxmlformats.org/officeDocument/2006/relationships/customXml" Target="../ink/ink4302.xml"/><Relationship Id="rId138" Type="http://schemas.openxmlformats.org/officeDocument/2006/relationships/customXml" Target="../ink/ink4329.xml"/><Relationship Id="rId345" Type="http://schemas.openxmlformats.org/officeDocument/2006/relationships/customXml" Target="../ink/ink4433.xml"/><Relationship Id="rId387" Type="http://schemas.openxmlformats.org/officeDocument/2006/relationships/customXml" Target="../ink/ink4454.xml"/><Relationship Id="rId510" Type="http://schemas.openxmlformats.org/officeDocument/2006/relationships/image" Target="../media/image4506.png"/><Relationship Id="rId552" Type="http://schemas.openxmlformats.org/officeDocument/2006/relationships/image" Target="../media/image4527.png"/><Relationship Id="rId191" Type="http://schemas.openxmlformats.org/officeDocument/2006/relationships/customXml" Target="../ink/ink4356.xml"/><Relationship Id="rId205" Type="http://schemas.openxmlformats.org/officeDocument/2006/relationships/customXml" Target="../ink/ink4363.xml"/><Relationship Id="rId247" Type="http://schemas.openxmlformats.org/officeDocument/2006/relationships/customXml" Target="../ink/ink4384.xml"/><Relationship Id="rId412" Type="http://schemas.openxmlformats.org/officeDocument/2006/relationships/image" Target="../media/image4457.png"/><Relationship Id="rId107" Type="http://schemas.openxmlformats.org/officeDocument/2006/relationships/image" Target="../media/image4305.png"/><Relationship Id="rId289" Type="http://schemas.openxmlformats.org/officeDocument/2006/relationships/customXml" Target="../ink/ink4405.xml"/><Relationship Id="rId454" Type="http://schemas.openxmlformats.org/officeDocument/2006/relationships/image" Target="../media/image4478.png"/><Relationship Id="rId496" Type="http://schemas.openxmlformats.org/officeDocument/2006/relationships/image" Target="../media/image4499.png"/><Relationship Id="rId11" Type="http://schemas.openxmlformats.org/officeDocument/2006/relationships/image" Target="../media/image4257.png"/><Relationship Id="rId53" Type="http://schemas.openxmlformats.org/officeDocument/2006/relationships/image" Target="../media/image4278.png"/><Relationship Id="rId149" Type="http://schemas.openxmlformats.org/officeDocument/2006/relationships/image" Target="../media/image4326.png"/><Relationship Id="rId314" Type="http://schemas.openxmlformats.org/officeDocument/2006/relationships/image" Target="../media/image4408.png"/><Relationship Id="rId356" Type="http://schemas.openxmlformats.org/officeDocument/2006/relationships/image" Target="../media/image4429.png"/><Relationship Id="rId398" Type="http://schemas.openxmlformats.org/officeDocument/2006/relationships/image" Target="../media/image4450.png"/><Relationship Id="rId521" Type="http://schemas.openxmlformats.org/officeDocument/2006/relationships/customXml" Target="../ink/ink4521.xml"/><Relationship Id="rId563" Type="http://schemas.openxmlformats.org/officeDocument/2006/relationships/customXml" Target="../ink/ink4542.xml"/><Relationship Id="rId95" Type="http://schemas.openxmlformats.org/officeDocument/2006/relationships/image" Target="../media/image4299.png"/><Relationship Id="rId160" Type="http://schemas.openxmlformats.org/officeDocument/2006/relationships/image" Target="../media/image4331.png"/><Relationship Id="rId216" Type="http://schemas.openxmlformats.org/officeDocument/2006/relationships/image" Target="../media/image4359.png"/><Relationship Id="rId423" Type="http://schemas.openxmlformats.org/officeDocument/2006/relationships/customXml" Target="../ink/ink4472.xml"/><Relationship Id="rId258" Type="http://schemas.openxmlformats.org/officeDocument/2006/relationships/image" Target="../media/image4380.png"/><Relationship Id="rId465" Type="http://schemas.openxmlformats.org/officeDocument/2006/relationships/customXml" Target="../ink/ink4493.xml"/><Relationship Id="rId22" Type="http://schemas.openxmlformats.org/officeDocument/2006/relationships/customXml" Target="../ink/ink4271.xml"/><Relationship Id="rId64" Type="http://schemas.openxmlformats.org/officeDocument/2006/relationships/customXml" Target="../ink/ink4292.xml"/><Relationship Id="rId118" Type="http://schemas.openxmlformats.org/officeDocument/2006/relationships/customXml" Target="../ink/ink4319.xml"/><Relationship Id="rId325" Type="http://schemas.openxmlformats.org/officeDocument/2006/relationships/customXml" Target="../ink/ink4423.xml"/><Relationship Id="rId367" Type="http://schemas.openxmlformats.org/officeDocument/2006/relationships/customXml" Target="../ink/ink4444.xml"/><Relationship Id="rId532" Type="http://schemas.openxmlformats.org/officeDocument/2006/relationships/image" Target="../media/image4517.png"/><Relationship Id="rId171" Type="http://schemas.openxmlformats.org/officeDocument/2006/relationships/customXml" Target="../ink/ink4346.xml"/><Relationship Id="rId227" Type="http://schemas.openxmlformats.org/officeDocument/2006/relationships/customXml" Target="../ink/ink4374.xml"/><Relationship Id="rId269" Type="http://schemas.openxmlformats.org/officeDocument/2006/relationships/customXml" Target="../ink/ink4395.xml"/><Relationship Id="rId434" Type="http://schemas.openxmlformats.org/officeDocument/2006/relationships/image" Target="../media/image4468.png"/><Relationship Id="rId476" Type="http://schemas.openxmlformats.org/officeDocument/2006/relationships/image" Target="../media/image4489.png"/><Relationship Id="rId33" Type="http://schemas.openxmlformats.org/officeDocument/2006/relationships/image" Target="../media/image4268.png"/><Relationship Id="rId129" Type="http://schemas.openxmlformats.org/officeDocument/2006/relationships/image" Target="../media/image4316.png"/><Relationship Id="rId280" Type="http://schemas.openxmlformats.org/officeDocument/2006/relationships/image" Target="../media/image4391.png"/><Relationship Id="rId336" Type="http://schemas.openxmlformats.org/officeDocument/2006/relationships/image" Target="../media/image4419.png"/><Relationship Id="rId501" Type="http://schemas.openxmlformats.org/officeDocument/2006/relationships/customXml" Target="../ink/ink4511.xml"/><Relationship Id="rId543" Type="http://schemas.openxmlformats.org/officeDocument/2006/relationships/customXml" Target="../ink/ink4532.xml"/><Relationship Id="rId75" Type="http://schemas.openxmlformats.org/officeDocument/2006/relationships/image" Target="../media/image4289.png"/><Relationship Id="rId140" Type="http://schemas.openxmlformats.org/officeDocument/2006/relationships/customXml" Target="../ink/ink4330.xml"/><Relationship Id="rId182" Type="http://schemas.openxmlformats.org/officeDocument/2006/relationships/image" Target="../media/image4342.png"/><Relationship Id="rId378" Type="http://schemas.openxmlformats.org/officeDocument/2006/relationships/image" Target="../media/image4440.png"/><Relationship Id="rId403" Type="http://schemas.openxmlformats.org/officeDocument/2006/relationships/customXml" Target="../ink/ink4462.xml"/><Relationship Id="rId6" Type="http://schemas.openxmlformats.org/officeDocument/2006/relationships/customXml" Target="../ink/ink4263.xml"/><Relationship Id="rId238" Type="http://schemas.openxmlformats.org/officeDocument/2006/relationships/image" Target="../media/image4370.png"/><Relationship Id="rId445" Type="http://schemas.openxmlformats.org/officeDocument/2006/relationships/customXml" Target="../ink/ink4483.xml"/><Relationship Id="rId487" Type="http://schemas.openxmlformats.org/officeDocument/2006/relationships/customXml" Target="../ink/ink4504.xml"/><Relationship Id="rId291" Type="http://schemas.openxmlformats.org/officeDocument/2006/relationships/customXml" Target="../ink/ink4406.xml"/><Relationship Id="rId305" Type="http://schemas.openxmlformats.org/officeDocument/2006/relationships/customXml" Target="../ink/ink4413.xml"/><Relationship Id="rId347" Type="http://schemas.openxmlformats.org/officeDocument/2006/relationships/customXml" Target="../ink/ink4434.xml"/><Relationship Id="rId512" Type="http://schemas.openxmlformats.org/officeDocument/2006/relationships/image" Target="../media/image4507.png"/><Relationship Id="rId44" Type="http://schemas.openxmlformats.org/officeDocument/2006/relationships/customXml" Target="../ink/ink4282.xml"/><Relationship Id="rId86" Type="http://schemas.openxmlformats.org/officeDocument/2006/relationships/customXml" Target="../ink/ink4303.xml"/><Relationship Id="rId151" Type="http://schemas.openxmlformats.org/officeDocument/2006/relationships/image" Target="../media/image4327.png"/><Relationship Id="rId389" Type="http://schemas.openxmlformats.org/officeDocument/2006/relationships/customXml" Target="../ink/ink4455.xml"/><Relationship Id="rId554" Type="http://schemas.openxmlformats.org/officeDocument/2006/relationships/image" Target="../media/image4528.png"/><Relationship Id="rId193" Type="http://schemas.openxmlformats.org/officeDocument/2006/relationships/customXml" Target="../ink/ink4357.xml"/><Relationship Id="rId207" Type="http://schemas.openxmlformats.org/officeDocument/2006/relationships/customXml" Target="../ink/ink4364.xml"/><Relationship Id="rId249" Type="http://schemas.openxmlformats.org/officeDocument/2006/relationships/customXml" Target="../ink/ink4385.xml"/><Relationship Id="rId414" Type="http://schemas.openxmlformats.org/officeDocument/2006/relationships/image" Target="../media/image4458.png"/><Relationship Id="rId456" Type="http://schemas.openxmlformats.org/officeDocument/2006/relationships/image" Target="../media/image4479.png"/><Relationship Id="rId498" Type="http://schemas.openxmlformats.org/officeDocument/2006/relationships/image" Target="../media/image4500.png"/><Relationship Id="rId13" Type="http://schemas.openxmlformats.org/officeDocument/2006/relationships/image" Target="../media/image4258.png"/><Relationship Id="rId109" Type="http://schemas.openxmlformats.org/officeDocument/2006/relationships/image" Target="../media/image4306.png"/><Relationship Id="rId260" Type="http://schemas.openxmlformats.org/officeDocument/2006/relationships/image" Target="../media/image4381.png"/><Relationship Id="rId316" Type="http://schemas.openxmlformats.org/officeDocument/2006/relationships/image" Target="../media/image4409.png"/><Relationship Id="rId523" Type="http://schemas.openxmlformats.org/officeDocument/2006/relationships/customXml" Target="../ink/ink4522.xml"/><Relationship Id="rId55" Type="http://schemas.openxmlformats.org/officeDocument/2006/relationships/image" Target="../media/image4279.png"/><Relationship Id="rId97" Type="http://schemas.openxmlformats.org/officeDocument/2006/relationships/image" Target="../media/image4300.png"/><Relationship Id="rId120" Type="http://schemas.openxmlformats.org/officeDocument/2006/relationships/customXml" Target="../ink/ink4320.xml"/><Relationship Id="rId358" Type="http://schemas.openxmlformats.org/officeDocument/2006/relationships/image" Target="../media/image4430.png"/><Relationship Id="rId565" Type="http://schemas.openxmlformats.org/officeDocument/2006/relationships/customXml" Target="../ink/ink4543.xml"/><Relationship Id="rId162" Type="http://schemas.openxmlformats.org/officeDocument/2006/relationships/image" Target="../media/image4332.png"/><Relationship Id="rId218" Type="http://schemas.openxmlformats.org/officeDocument/2006/relationships/image" Target="../media/image4360.png"/><Relationship Id="rId425" Type="http://schemas.openxmlformats.org/officeDocument/2006/relationships/customXml" Target="../ink/ink4473.xml"/><Relationship Id="rId467" Type="http://schemas.openxmlformats.org/officeDocument/2006/relationships/customXml" Target="../ink/ink4494.xml"/><Relationship Id="rId271" Type="http://schemas.openxmlformats.org/officeDocument/2006/relationships/customXml" Target="../ink/ink4396.xml"/><Relationship Id="rId24" Type="http://schemas.openxmlformats.org/officeDocument/2006/relationships/customXml" Target="../ink/ink4272.xml"/><Relationship Id="rId66" Type="http://schemas.openxmlformats.org/officeDocument/2006/relationships/customXml" Target="../ink/ink4293.xml"/><Relationship Id="rId131" Type="http://schemas.openxmlformats.org/officeDocument/2006/relationships/image" Target="../media/image4317.png"/><Relationship Id="rId327" Type="http://schemas.openxmlformats.org/officeDocument/2006/relationships/customXml" Target="../ink/ink4424.xml"/><Relationship Id="rId369" Type="http://schemas.openxmlformats.org/officeDocument/2006/relationships/customXml" Target="../ink/ink4445.xml"/><Relationship Id="rId534" Type="http://schemas.openxmlformats.org/officeDocument/2006/relationships/image" Target="../media/image4518.png"/><Relationship Id="rId173" Type="http://schemas.openxmlformats.org/officeDocument/2006/relationships/customXml" Target="../ink/ink4347.xml"/><Relationship Id="rId229" Type="http://schemas.openxmlformats.org/officeDocument/2006/relationships/customXml" Target="../ink/ink4375.xml"/><Relationship Id="rId380" Type="http://schemas.openxmlformats.org/officeDocument/2006/relationships/image" Target="../media/image4441.png"/><Relationship Id="rId436" Type="http://schemas.openxmlformats.org/officeDocument/2006/relationships/image" Target="../media/image4469.png"/><Relationship Id="rId240" Type="http://schemas.openxmlformats.org/officeDocument/2006/relationships/image" Target="../media/image4371.png"/><Relationship Id="rId478" Type="http://schemas.openxmlformats.org/officeDocument/2006/relationships/image" Target="../media/image4490.png"/><Relationship Id="rId35" Type="http://schemas.openxmlformats.org/officeDocument/2006/relationships/image" Target="../media/image4269.png"/><Relationship Id="rId77" Type="http://schemas.openxmlformats.org/officeDocument/2006/relationships/image" Target="../media/image4290.png"/><Relationship Id="rId100" Type="http://schemas.openxmlformats.org/officeDocument/2006/relationships/customXml" Target="../ink/ink4310.xml"/><Relationship Id="rId282" Type="http://schemas.openxmlformats.org/officeDocument/2006/relationships/image" Target="../media/image4392.png"/><Relationship Id="rId338" Type="http://schemas.openxmlformats.org/officeDocument/2006/relationships/image" Target="../media/image4420.png"/><Relationship Id="rId503" Type="http://schemas.openxmlformats.org/officeDocument/2006/relationships/customXml" Target="../ink/ink4512.xml"/><Relationship Id="rId545" Type="http://schemas.openxmlformats.org/officeDocument/2006/relationships/customXml" Target="../ink/ink4533.xml"/><Relationship Id="rId8" Type="http://schemas.openxmlformats.org/officeDocument/2006/relationships/customXml" Target="../ink/ink4264.xml"/><Relationship Id="rId142" Type="http://schemas.openxmlformats.org/officeDocument/2006/relationships/customXml" Target="../ink/ink4331.xml"/><Relationship Id="rId184" Type="http://schemas.openxmlformats.org/officeDocument/2006/relationships/image" Target="../media/image4343.png"/><Relationship Id="rId391" Type="http://schemas.openxmlformats.org/officeDocument/2006/relationships/customXml" Target="../ink/ink4456.xml"/><Relationship Id="rId405" Type="http://schemas.openxmlformats.org/officeDocument/2006/relationships/customXml" Target="../ink/ink4463.xml"/><Relationship Id="rId447" Type="http://schemas.openxmlformats.org/officeDocument/2006/relationships/customXml" Target="../ink/ink4484.xml"/><Relationship Id="rId251" Type="http://schemas.openxmlformats.org/officeDocument/2006/relationships/customXml" Target="../ink/ink4386.xml"/><Relationship Id="rId489" Type="http://schemas.openxmlformats.org/officeDocument/2006/relationships/customXml" Target="../ink/ink4505.xml"/><Relationship Id="rId46" Type="http://schemas.openxmlformats.org/officeDocument/2006/relationships/customXml" Target="../ink/ink4283.xml"/><Relationship Id="rId293" Type="http://schemas.openxmlformats.org/officeDocument/2006/relationships/customXml" Target="../ink/ink4407.xml"/><Relationship Id="rId307" Type="http://schemas.openxmlformats.org/officeDocument/2006/relationships/customXml" Target="../ink/ink4414.xml"/><Relationship Id="rId349" Type="http://schemas.openxmlformats.org/officeDocument/2006/relationships/customXml" Target="../ink/ink4435.xml"/><Relationship Id="rId514" Type="http://schemas.openxmlformats.org/officeDocument/2006/relationships/image" Target="../media/image4508.png"/><Relationship Id="rId556" Type="http://schemas.openxmlformats.org/officeDocument/2006/relationships/image" Target="../media/image4529.png"/><Relationship Id="rId88" Type="http://schemas.openxmlformats.org/officeDocument/2006/relationships/customXml" Target="../ink/ink4304.xml"/><Relationship Id="rId111" Type="http://schemas.openxmlformats.org/officeDocument/2006/relationships/image" Target="../media/image4307.png"/><Relationship Id="rId153" Type="http://schemas.openxmlformats.org/officeDocument/2006/relationships/customXml" Target="../ink/ink4337.xml"/><Relationship Id="rId195" Type="http://schemas.openxmlformats.org/officeDocument/2006/relationships/customXml" Target="../ink/ink4358.xml"/><Relationship Id="rId209" Type="http://schemas.openxmlformats.org/officeDocument/2006/relationships/customXml" Target="../ink/ink4365.xml"/><Relationship Id="rId360" Type="http://schemas.openxmlformats.org/officeDocument/2006/relationships/image" Target="../media/image4431.png"/><Relationship Id="rId416" Type="http://schemas.openxmlformats.org/officeDocument/2006/relationships/image" Target="../media/image4459.png"/><Relationship Id="rId220" Type="http://schemas.openxmlformats.org/officeDocument/2006/relationships/image" Target="../media/image4361.png"/><Relationship Id="rId458" Type="http://schemas.openxmlformats.org/officeDocument/2006/relationships/image" Target="../media/image4480.png"/><Relationship Id="rId15" Type="http://schemas.openxmlformats.org/officeDocument/2006/relationships/image" Target="../media/image4259.png"/><Relationship Id="rId57" Type="http://schemas.openxmlformats.org/officeDocument/2006/relationships/image" Target="../media/image4280.png"/><Relationship Id="rId262" Type="http://schemas.openxmlformats.org/officeDocument/2006/relationships/image" Target="../media/image4382.png"/><Relationship Id="rId318" Type="http://schemas.openxmlformats.org/officeDocument/2006/relationships/image" Target="../media/image4410.png"/><Relationship Id="rId525" Type="http://schemas.openxmlformats.org/officeDocument/2006/relationships/customXml" Target="../ink/ink4523.xml"/><Relationship Id="rId99" Type="http://schemas.openxmlformats.org/officeDocument/2006/relationships/image" Target="../media/image4301.png"/><Relationship Id="rId122" Type="http://schemas.openxmlformats.org/officeDocument/2006/relationships/customXml" Target="../ink/ink4321.xml"/><Relationship Id="rId164" Type="http://schemas.openxmlformats.org/officeDocument/2006/relationships/image" Target="../media/image4333.png"/><Relationship Id="rId371" Type="http://schemas.openxmlformats.org/officeDocument/2006/relationships/customXml" Target="../ink/ink4446.xml"/><Relationship Id="rId427" Type="http://schemas.openxmlformats.org/officeDocument/2006/relationships/customXml" Target="../ink/ink4474.xml"/><Relationship Id="rId469" Type="http://schemas.openxmlformats.org/officeDocument/2006/relationships/customXml" Target="../ink/ink4495.xml"/><Relationship Id="rId26" Type="http://schemas.openxmlformats.org/officeDocument/2006/relationships/customXml" Target="../ink/ink4273.xml"/><Relationship Id="rId231" Type="http://schemas.openxmlformats.org/officeDocument/2006/relationships/customXml" Target="../ink/ink4376.xml"/><Relationship Id="rId273" Type="http://schemas.openxmlformats.org/officeDocument/2006/relationships/customXml" Target="../ink/ink4397.xml"/><Relationship Id="rId329" Type="http://schemas.openxmlformats.org/officeDocument/2006/relationships/customXml" Target="../ink/ink4425.xml"/><Relationship Id="rId480" Type="http://schemas.openxmlformats.org/officeDocument/2006/relationships/image" Target="../media/image4491.png"/><Relationship Id="rId536" Type="http://schemas.openxmlformats.org/officeDocument/2006/relationships/image" Target="../media/image4519.png"/><Relationship Id="rId68" Type="http://schemas.openxmlformats.org/officeDocument/2006/relationships/customXml" Target="../ink/ink4294.xml"/><Relationship Id="rId133" Type="http://schemas.openxmlformats.org/officeDocument/2006/relationships/image" Target="../media/image4318.png"/><Relationship Id="rId175" Type="http://schemas.openxmlformats.org/officeDocument/2006/relationships/customXml" Target="../ink/ink4348.xml"/><Relationship Id="rId340" Type="http://schemas.openxmlformats.org/officeDocument/2006/relationships/image" Target="../media/image4421.png"/><Relationship Id="rId200" Type="http://schemas.openxmlformats.org/officeDocument/2006/relationships/image" Target="../media/image4351.png"/><Relationship Id="rId382" Type="http://schemas.openxmlformats.org/officeDocument/2006/relationships/image" Target="../media/image4442.png"/><Relationship Id="rId438" Type="http://schemas.openxmlformats.org/officeDocument/2006/relationships/image" Target="../media/image4470.png"/><Relationship Id="rId242" Type="http://schemas.openxmlformats.org/officeDocument/2006/relationships/image" Target="../media/image4372.png"/><Relationship Id="rId284" Type="http://schemas.openxmlformats.org/officeDocument/2006/relationships/image" Target="../media/image4393.png"/><Relationship Id="rId491" Type="http://schemas.openxmlformats.org/officeDocument/2006/relationships/customXml" Target="../ink/ink4506.xml"/><Relationship Id="rId505" Type="http://schemas.openxmlformats.org/officeDocument/2006/relationships/customXml" Target="../ink/ink4513.xml"/><Relationship Id="rId37" Type="http://schemas.openxmlformats.org/officeDocument/2006/relationships/image" Target="../media/image4270.png"/><Relationship Id="rId79" Type="http://schemas.openxmlformats.org/officeDocument/2006/relationships/image" Target="../media/image4291.png"/><Relationship Id="rId102" Type="http://schemas.openxmlformats.org/officeDocument/2006/relationships/customXml" Target="../ink/ink4311.xml"/><Relationship Id="rId144" Type="http://schemas.openxmlformats.org/officeDocument/2006/relationships/customXml" Target="../ink/ink4332.xml"/><Relationship Id="rId547" Type="http://schemas.openxmlformats.org/officeDocument/2006/relationships/customXml" Target="../ink/ink4534.xml"/><Relationship Id="rId90" Type="http://schemas.openxmlformats.org/officeDocument/2006/relationships/customXml" Target="../ink/ink4305.xml"/><Relationship Id="rId186" Type="http://schemas.openxmlformats.org/officeDocument/2006/relationships/image" Target="../media/image4344.png"/><Relationship Id="rId351" Type="http://schemas.openxmlformats.org/officeDocument/2006/relationships/customXml" Target="../ink/ink4436.xml"/><Relationship Id="rId393" Type="http://schemas.openxmlformats.org/officeDocument/2006/relationships/customXml" Target="../ink/ink4457.xml"/><Relationship Id="rId407" Type="http://schemas.openxmlformats.org/officeDocument/2006/relationships/customXml" Target="../ink/ink4464.xml"/><Relationship Id="rId449" Type="http://schemas.openxmlformats.org/officeDocument/2006/relationships/customXml" Target="../ink/ink4485.xml"/><Relationship Id="rId211" Type="http://schemas.openxmlformats.org/officeDocument/2006/relationships/customXml" Target="../ink/ink4366.xml"/><Relationship Id="rId253" Type="http://schemas.openxmlformats.org/officeDocument/2006/relationships/customXml" Target="../ink/ink4387.xml"/><Relationship Id="rId295" Type="http://schemas.openxmlformats.org/officeDocument/2006/relationships/customXml" Target="../ink/ink4408.xml"/><Relationship Id="rId309" Type="http://schemas.openxmlformats.org/officeDocument/2006/relationships/customXml" Target="../ink/ink4415.xml"/><Relationship Id="rId460" Type="http://schemas.openxmlformats.org/officeDocument/2006/relationships/image" Target="../media/image4481.png"/><Relationship Id="rId516" Type="http://schemas.openxmlformats.org/officeDocument/2006/relationships/image" Target="../media/image4509.png"/><Relationship Id="rId48" Type="http://schemas.openxmlformats.org/officeDocument/2006/relationships/customXml" Target="../ink/ink4284.xml"/><Relationship Id="rId113" Type="http://schemas.openxmlformats.org/officeDocument/2006/relationships/image" Target="../media/image4308.png"/><Relationship Id="rId320" Type="http://schemas.openxmlformats.org/officeDocument/2006/relationships/image" Target="../media/image4411.png"/><Relationship Id="rId558" Type="http://schemas.openxmlformats.org/officeDocument/2006/relationships/image" Target="../media/image4530.png"/><Relationship Id="rId155" Type="http://schemas.openxmlformats.org/officeDocument/2006/relationships/customXml" Target="../ink/ink4338.xml"/><Relationship Id="rId197" Type="http://schemas.openxmlformats.org/officeDocument/2006/relationships/customXml" Target="../ink/ink4359.xml"/><Relationship Id="rId362" Type="http://schemas.openxmlformats.org/officeDocument/2006/relationships/image" Target="../media/image4432.png"/><Relationship Id="rId418" Type="http://schemas.openxmlformats.org/officeDocument/2006/relationships/image" Target="../media/image4460.png"/><Relationship Id="rId222" Type="http://schemas.openxmlformats.org/officeDocument/2006/relationships/image" Target="../media/image4362.png"/><Relationship Id="rId264" Type="http://schemas.openxmlformats.org/officeDocument/2006/relationships/image" Target="../media/image4383.png"/><Relationship Id="rId471" Type="http://schemas.openxmlformats.org/officeDocument/2006/relationships/customXml" Target="../ink/ink4496.xml"/><Relationship Id="rId17" Type="http://schemas.openxmlformats.org/officeDocument/2006/relationships/image" Target="../media/image4260.png"/><Relationship Id="rId59" Type="http://schemas.openxmlformats.org/officeDocument/2006/relationships/image" Target="../media/image4281.png"/><Relationship Id="rId124" Type="http://schemas.openxmlformats.org/officeDocument/2006/relationships/customXml" Target="../ink/ink4322.xml"/><Relationship Id="rId527" Type="http://schemas.openxmlformats.org/officeDocument/2006/relationships/customXml" Target="../ink/ink4524.xml"/><Relationship Id="rId70" Type="http://schemas.openxmlformats.org/officeDocument/2006/relationships/customXml" Target="../ink/ink4295.xml"/><Relationship Id="rId166" Type="http://schemas.openxmlformats.org/officeDocument/2006/relationships/image" Target="../media/image4334.png"/><Relationship Id="rId331" Type="http://schemas.openxmlformats.org/officeDocument/2006/relationships/customXml" Target="../ink/ink4426.xml"/><Relationship Id="rId373" Type="http://schemas.openxmlformats.org/officeDocument/2006/relationships/customXml" Target="../ink/ink4447.xml"/><Relationship Id="rId429" Type="http://schemas.openxmlformats.org/officeDocument/2006/relationships/customXml" Target="../ink/ink4475.xml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4377.xml"/><Relationship Id="rId440" Type="http://schemas.openxmlformats.org/officeDocument/2006/relationships/image" Target="../media/image4471.png"/><Relationship Id="rId28" Type="http://schemas.openxmlformats.org/officeDocument/2006/relationships/customXml" Target="../ink/ink4274.xml"/><Relationship Id="rId275" Type="http://schemas.openxmlformats.org/officeDocument/2006/relationships/customXml" Target="../ink/ink4398.xml"/><Relationship Id="rId300" Type="http://schemas.openxmlformats.org/officeDocument/2006/relationships/image" Target="../media/image4401.png"/><Relationship Id="rId482" Type="http://schemas.openxmlformats.org/officeDocument/2006/relationships/image" Target="../media/image4492.png"/><Relationship Id="rId538" Type="http://schemas.openxmlformats.org/officeDocument/2006/relationships/image" Target="../media/image4520.png"/><Relationship Id="rId81" Type="http://schemas.openxmlformats.org/officeDocument/2006/relationships/image" Target="../media/image4292.png"/><Relationship Id="rId135" Type="http://schemas.openxmlformats.org/officeDocument/2006/relationships/image" Target="../media/image4319.png"/><Relationship Id="rId177" Type="http://schemas.openxmlformats.org/officeDocument/2006/relationships/customXml" Target="../ink/ink4349.xml"/><Relationship Id="rId342" Type="http://schemas.openxmlformats.org/officeDocument/2006/relationships/image" Target="../media/image4422.png"/><Relationship Id="rId384" Type="http://schemas.openxmlformats.org/officeDocument/2006/relationships/image" Target="../media/image4443.png"/><Relationship Id="rId202" Type="http://schemas.openxmlformats.org/officeDocument/2006/relationships/image" Target="../media/image4352.png"/><Relationship Id="rId244" Type="http://schemas.openxmlformats.org/officeDocument/2006/relationships/image" Target="../media/image4373.png"/><Relationship Id="rId39" Type="http://schemas.openxmlformats.org/officeDocument/2006/relationships/image" Target="../media/image4271.png"/><Relationship Id="rId286" Type="http://schemas.openxmlformats.org/officeDocument/2006/relationships/image" Target="../media/image4394.png"/><Relationship Id="rId451" Type="http://schemas.openxmlformats.org/officeDocument/2006/relationships/customXml" Target="../ink/ink4486.xml"/><Relationship Id="rId493" Type="http://schemas.openxmlformats.org/officeDocument/2006/relationships/customXml" Target="../ink/ink4507.xml"/><Relationship Id="rId507" Type="http://schemas.openxmlformats.org/officeDocument/2006/relationships/customXml" Target="../ink/ink4514.xml"/><Relationship Id="rId549" Type="http://schemas.openxmlformats.org/officeDocument/2006/relationships/customXml" Target="../ink/ink4535.xml"/><Relationship Id="rId50" Type="http://schemas.openxmlformats.org/officeDocument/2006/relationships/customXml" Target="../ink/ink4285.xml"/><Relationship Id="rId104" Type="http://schemas.openxmlformats.org/officeDocument/2006/relationships/customXml" Target="../ink/ink4312.xml"/><Relationship Id="rId146" Type="http://schemas.openxmlformats.org/officeDocument/2006/relationships/customXml" Target="../ink/ink4333.xml"/><Relationship Id="rId188" Type="http://schemas.openxmlformats.org/officeDocument/2006/relationships/image" Target="../media/image4345.png"/><Relationship Id="rId311" Type="http://schemas.openxmlformats.org/officeDocument/2006/relationships/customXml" Target="../ink/ink4416.xml"/><Relationship Id="rId353" Type="http://schemas.openxmlformats.org/officeDocument/2006/relationships/customXml" Target="../ink/ink4437.xml"/><Relationship Id="rId395" Type="http://schemas.openxmlformats.org/officeDocument/2006/relationships/customXml" Target="../ink/ink4458.xml"/><Relationship Id="rId409" Type="http://schemas.openxmlformats.org/officeDocument/2006/relationships/customXml" Target="../ink/ink4465.xml"/><Relationship Id="rId560" Type="http://schemas.openxmlformats.org/officeDocument/2006/relationships/image" Target="../media/image4531.png"/><Relationship Id="rId92" Type="http://schemas.openxmlformats.org/officeDocument/2006/relationships/customXml" Target="../ink/ink4306.xml"/><Relationship Id="rId213" Type="http://schemas.openxmlformats.org/officeDocument/2006/relationships/customXml" Target="../ink/ink4367.xml"/><Relationship Id="rId420" Type="http://schemas.openxmlformats.org/officeDocument/2006/relationships/image" Target="../media/image4461.png"/><Relationship Id="rId255" Type="http://schemas.openxmlformats.org/officeDocument/2006/relationships/customXml" Target="../ink/ink4388.xml"/><Relationship Id="rId297" Type="http://schemas.openxmlformats.org/officeDocument/2006/relationships/customXml" Target="../ink/ink4409.xml"/><Relationship Id="rId462" Type="http://schemas.openxmlformats.org/officeDocument/2006/relationships/image" Target="../media/image4482.png"/><Relationship Id="rId518" Type="http://schemas.openxmlformats.org/officeDocument/2006/relationships/image" Target="../media/image4510.png"/><Relationship Id="rId115" Type="http://schemas.openxmlformats.org/officeDocument/2006/relationships/image" Target="../media/image4309.png"/><Relationship Id="rId157" Type="http://schemas.openxmlformats.org/officeDocument/2006/relationships/customXml" Target="../ink/ink4339.xml"/><Relationship Id="rId322" Type="http://schemas.openxmlformats.org/officeDocument/2006/relationships/image" Target="../media/image4412.png"/><Relationship Id="rId364" Type="http://schemas.openxmlformats.org/officeDocument/2006/relationships/image" Target="../media/image4433.png"/><Relationship Id="rId61" Type="http://schemas.openxmlformats.org/officeDocument/2006/relationships/image" Target="../media/image4282.png"/><Relationship Id="rId199" Type="http://schemas.openxmlformats.org/officeDocument/2006/relationships/customXml" Target="../ink/ink4360.xml"/><Relationship Id="rId19" Type="http://schemas.openxmlformats.org/officeDocument/2006/relationships/image" Target="../media/image4261.png"/><Relationship Id="rId224" Type="http://schemas.openxmlformats.org/officeDocument/2006/relationships/image" Target="../media/image4363.png"/><Relationship Id="rId266" Type="http://schemas.openxmlformats.org/officeDocument/2006/relationships/image" Target="../media/image4384.png"/><Relationship Id="rId431" Type="http://schemas.openxmlformats.org/officeDocument/2006/relationships/customXml" Target="../ink/ink4476.xml"/><Relationship Id="rId473" Type="http://schemas.openxmlformats.org/officeDocument/2006/relationships/customXml" Target="../ink/ink4497.xml"/><Relationship Id="rId529" Type="http://schemas.openxmlformats.org/officeDocument/2006/relationships/customXml" Target="../ink/ink4525.xml"/><Relationship Id="rId30" Type="http://schemas.openxmlformats.org/officeDocument/2006/relationships/customXml" Target="../ink/ink4275.xml"/><Relationship Id="rId126" Type="http://schemas.openxmlformats.org/officeDocument/2006/relationships/customXml" Target="../ink/ink4323.xml"/><Relationship Id="rId168" Type="http://schemas.openxmlformats.org/officeDocument/2006/relationships/image" Target="../media/image4335.png"/><Relationship Id="rId333" Type="http://schemas.openxmlformats.org/officeDocument/2006/relationships/customXml" Target="../ink/ink4427.xml"/><Relationship Id="rId540" Type="http://schemas.openxmlformats.org/officeDocument/2006/relationships/image" Target="../media/image4521.png"/><Relationship Id="rId72" Type="http://schemas.openxmlformats.org/officeDocument/2006/relationships/customXml" Target="../ink/ink4296.xml"/><Relationship Id="rId375" Type="http://schemas.openxmlformats.org/officeDocument/2006/relationships/customXml" Target="../ink/ink4448.xml"/><Relationship Id="rId3" Type="http://schemas.openxmlformats.org/officeDocument/2006/relationships/image" Target="../media/image2446.png"/><Relationship Id="rId235" Type="http://schemas.openxmlformats.org/officeDocument/2006/relationships/customXml" Target="../ink/ink4378.xml"/><Relationship Id="rId277" Type="http://schemas.openxmlformats.org/officeDocument/2006/relationships/customXml" Target="../ink/ink4399.xml"/><Relationship Id="rId400" Type="http://schemas.openxmlformats.org/officeDocument/2006/relationships/image" Target="../media/image4451.png"/><Relationship Id="rId442" Type="http://schemas.openxmlformats.org/officeDocument/2006/relationships/image" Target="../media/image4472.png"/><Relationship Id="rId484" Type="http://schemas.openxmlformats.org/officeDocument/2006/relationships/image" Target="../media/image4493.png"/><Relationship Id="rId137" Type="http://schemas.openxmlformats.org/officeDocument/2006/relationships/image" Target="../media/image4320.png"/><Relationship Id="rId302" Type="http://schemas.openxmlformats.org/officeDocument/2006/relationships/image" Target="../media/image4402.png"/><Relationship Id="rId344" Type="http://schemas.openxmlformats.org/officeDocument/2006/relationships/image" Target="../media/image4423.png"/><Relationship Id="rId41" Type="http://schemas.openxmlformats.org/officeDocument/2006/relationships/image" Target="../media/image4272.png"/><Relationship Id="rId83" Type="http://schemas.openxmlformats.org/officeDocument/2006/relationships/image" Target="../media/image4293.png"/><Relationship Id="rId179" Type="http://schemas.openxmlformats.org/officeDocument/2006/relationships/customXml" Target="../ink/ink4350.xml"/><Relationship Id="rId386" Type="http://schemas.openxmlformats.org/officeDocument/2006/relationships/image" Target="../media/image4444.png"/><Relationship Id="rId551" Type="http://schemas.openxmlformats.org/officeDocument/2006/relationships/customXml" Target="../ink/ink4536.xml"/><Relationship Id="rId190" Type="http://schemas.openxmlformats.org/officeDocument/2006/relationships/image" Target="../media/image4346.png"/><Relationship Id="rId204" Type="http://schemas.openxmlformats.org/officeDocument/2006/relationships/image" Target="../media/image4353.png"/><Relationship Id="rId246" Type="http://schemas.openxmlformats.org/officeDocument/2006/relationships/image" Target="../media/image4374.png"/><Relationship Id="rId288" Type="http://schemas.openxmlformats.org/officeDocument/2006/relationships/image" Target="../media/image4395.png"/><Relationship Id="rId411" Type="http://schemas.openxmlformats.org/officeDocument/2006/relationships/customXml" Target="../ink/ink4466.xml"/><Relationship Id="rId453" Type="http://schemas.openxmlformats.org/officeDocument/2006/relationships/customXml" Target="../ink/ink4487.xml"/><Relationship Id="rId509" Type="http://schemas.openxmlformats.org/officeDocument/2006/relationships/customXml" Target="../ink/ink4515.xml"/><Relationship Id="rId106" Type="http://schemas.openxmlformats.org/officeDocument/2006/relationships/customXml" Target="../ink/ink4313.xml"/><Relationship Id="rId313" Type="http://schemas.openxmlformats.org/officeDocument/2006/relationships/customXml" Target="../ink/ink4417.xml"/><Relationship Id="rId495" Type="http://schemas.openxmlformats.org/officeDocument/2006/relationships/customXml" Target="../ink/ink4508.xml"/><Relationship Id="rId10" Type="http://schemas.openxmlformats.org/officeDocument/2006/relationships/customXml" Target="../ink/ink4265.xml"/><Relationship Id="rId52" Type="http://schemas.openxmlformats.org/officeDocument/2006/relationships/customXml" Target="../ink/ink4286.xml"/><Relationship Id="rId94" Type="http://schemas.openxmlformats.org/officeDocument/2006/relationships/customXml" Target="../ink/ink4307.xml"/><Relationship Id="rId148" Type="http://schemas.openxmlformats.org/officeDocument/2006/relationships/customXml" Target="../ink/ink4334.xml"/><Relationship Id="rId355" Type="http://schemas.openxmlformats.org/officeDocument/2006/relationships/customXml" Target="../ink/ink4438.xml"/><Relationship Id="rId397" Type="http://schemas.openxmlformats.org/officeDocument/2006/relationships/customXml" Target="../ink/ink4459.xml"/><Relationship Id="rId520" Type="http://schemas.openxmlformats.org/officeDocument/2006/relationships/image" Target="../media/image4511.png"/><Relationship Id="rId562" Type="http://schemas.openxmlformats.org/officeDocument/2006/relationships/image" Target="../media/image4532.png"/><Relationship Id="rId215" Type="http://schemas.openxmlformats.org/officeDocument/2006/relationships/customXml" Target="../ink/ink4368.xml"/><Relationship Id="rId257" Type="http://schemas.openxmlformats.org/officeDocument/2006/relationships/customXml" Target="../ink/ink4389.xml"/><Relationship Id="rId422" Type="http://schemas.openxmlformats.org/officeDocument/2006/relationships/image" Target="../media/image4462.png"/><Relationship Id="rId464" Type="http://schemas.openxmlformats.org/officeDocument/2006/relationships/image" Target="../media/image4483.png"/><Relationship Id="rId299" Type="http://schemas.openxmlformats.org/officeDocument/2006/relationships/customXml" Target="../ink/ink4410.xml"/><Relationship Id="rId63" Type="http://schemas.openxmlformats.org/officeDocument/2006/relationships/image" Target="../media/image4283.png"/><Relationship Id="rId159" Type="http://schemas.openxmlformats.org/officeDocument/2006/relationships/customXml" Target="../ink/ink4340.xml"/><Relationship Id="rId366" Type="http://schemas.openxmlformats.org/officeDocument/2006/relationships/image" Target="../media/image4434.png"/><Relationship Id="rId226" Type="http://schemas.openxmlformats.org/officeDocument/2006/relationships/image" Target="../media/image4364.png"/><Relationship Id="rId433" Type="http://schemas.openxmlformats.org/officeDocument/2006/relationships/customXml" Target="../ink/ink4477.xml"/><Relationship Id="rId74" Type="http://schemas.openxmlformats.org/officeDocument/2006/relationships/customXml" Target="../ink/ink4297.xml"/><Relationship Id="rId377" Type="http://schemas.openxmlformats.org/officeDocument/2006/relationships/customXml" Target="../ink/ink4449.xml"/><Relationship Id="rId500" Type="http://schemas.openxmlformats.org/officeDocument/2006/relationships/image" Target="../media/image4501.png"/><Relationship Id="rId5" Type="http://schemas.openxmlformats.org/officeDocument/2006/relationships/image" Target="../media/image42540.png"/><Relationship Id="rId237" Type="http://schemas.openxmlformats.org/officeDocument/2006/relationships/customXml" Target="../ink/ink4379.xml"/><Relationship Id="rId444" Type="http://schemas.openxmlformats.org/officeDocument/2006/relationships/image" Target="../media/image4473.png"/><Relationship Id="rId290" Type="http://schemas.openxmlformats.org/officeDocument/2006/relationships/image" Target="../media/image4396.png"/><Relationship Id="rId304" Type="http://schemas.openxmlformats.org/officeDocument/2006/relationships/image" Target="../media/image4403.png"/><Relationship Id="rId388" Type="http://schemas.openxmlformats.org/officeDocument/2006/relationships/image" Target="../media/image4445.png"/><Relationship Id="rId511" Type="http://schemas.openxmlformats.org/officeDocument/2006/relationships/customXml" Target="../ink/ink4516.xml"/><Relationship Id="rId85" Type="http://schemas.openxmlformats.org/officeDocument/2006/relationships/image" Target="../media/image4294.png"/><Relationship Id="rId150" Type="http://schemas.openxmlformats.org/officeDocument/2006/relationships/customXml" Target="../ink/ink4335.xml"/><Relationship Id="rId248" Type="http://schemas.openxmlformats.org/officeDocument/2006/relationships/image" Target="../media/image4375.png"/><Relationship Id="rId455" Type="http://schemas.openxmlformats.org/officeDocument/2006/relationships/customXml" Target="../ink/ink4488.xml"/><Relationship Id="rId12" Type="http://schemas.openxmlformats.org/officeDocument/2006/relationships/customXml" Target="../ink/ink4266.xml"/><Relationship Id="rId108" Type="http://schemas.openxmlformats.org/officeDocument/2006/relationships/customXml" Target="../ink/ink4314.xml"/><Relationship Id="rId315" Type="http://schemas.openxmlformats.org/officeDocument/2006/relationships/customXml" Target="../ink/ink4418.xml"/><Relationship Id="rId522" Type="http://schemas.openxmlformats.org/officeDocument/2006/relationships/image" Target="../media/image4512.png"/><Relationship Id="rId96" Type="http://schemas.openxmlformats.org/officeDocument/2006/relationships/customXml" Target="../ink/ink4308.xml"/><Relationship Id="rId161" Type="http://schemas.openxmlformats.org/officeDocument/2006/relationships/customXml" Target="../ink/ink4341.xml"/><Relationship Id="rId399" Type="http://schemas.openxmlformats.org/officeDocument/2006/relationships/customXml" Target="../ink/ink4460.xml"/><Relationship Id="rId259" Type="http://schemas.openxmlformats.org/officeDocument/2006/relationships/customXml" Target="../ink/ink4390.xml"/><Relationship Id="rId466" Type="http://schemas.openxmlformats.org/officeDocument/2006/relationships/image" Target="../media/image4484.png"/><Relationship Id="rId23" Type="http://schemas.openxmlformats.org/officeDocument/2006/relationships/image" Target="../media/image4263.png"/><Relationship Id="rId119" Type="http://schemas.openxmlformats.org/officeDocument/2006/relationships/image" Target="../media/image4311.png"/><Relationship Id="rId326" Type="http://schemas.openxmlformats.org/officeDocument/2006/relationships/image" Target="../media/image4414.png"/><Relationship Id="rId533" Type="http://schemas.openxmlformats.org/officeDocument/2006/relationships/customXml" Target="../ink/ink4527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591.png"/><Relationship Id="rId299" Type="http://schemas.openxmlformats.org/officeDocument/2006/relationships/image" Target="../media/image4682.png"/><Relationship Id="rId21" Type="http://schemas.openxmlformats.org/officeDocument/2006/relationships/image" Target="../media/image4544.png"/><Relationship Id="rId63" Type="http://schemas.openxmlformats.org/officeDocument/2006/relationships/image" Target="../media/image4564.png"/><Relationship Id="rId159" Type="http://schemas.openxmlformats.org/officeDocument/2006/relationships/image" Target="../media/image4612.png"/><Relationship Id="rId324" Type="http://schemas.openxmlformats.org/officeDocument/2006/relationships/customXml" Target="../ink/ink4705.xml"/><Relationship Id="rId170" Type="http://schemas.openxmlformats.org/officeDocument/2006/relationships/customXml" Target="../ink/ink4628.xml"/><Relationship Id="rId226" Type="http://schemas.openxmlformats.org/officeDocument/2006/relationships/customXml" Target="../ink/ink4656.xml"/><Relationship Id="rId268" Type="http://schemas.openxmlformats.org/officeDocument/2006/relationships/customXml" Target="../ink/ink4677.xml"/><Relationship Id="rId32" Type="http://schemas.openxmlformats.org/officeDocument/2006/relationships/customXml" Target="../ink/ink4559.xml"/><Relationship Id="rId74" Type="http://schemas.openxmlformats.org/officeDocument/2006/relationships/customXml" Target="../ink/ink4580.xml"/><Relationship Id="rId128" Type="http://schemas.openxmlformats.org/officeDocument/2006/relationships/customXml" Target="../ink/ink4607.xml"/><Relationship Id="rId335" Type="http://schemas.openxmlformats.org/officeDocument/2006/relationships/image" Target="../media/image4700.png"/><Relationship Id="rId5" Type="http://schemas.openxmlformats.org/officeDocument/2006/relationships/image" Target="../media/image4536.png"/><Relationship Id="rId181" Type="http://schemas.openxmlformats.org/officeDocument/2006/relationships/image" Target="../media/image4623.png"/><Relationship Id="rId237" Type="http://schemas.openxmlformats.org/officeDocument/2006/relationships/image" Target="../media/image4651.png"/><Relationship Id="rId279" Type="http://schemas.openxmlformats.org/officeDocument/2006/relationships/image" Target="../media/image4672.png"/><Relationship Id="rId43" Type="http://schemas.openxmlformats.org/officeDocument/2006/relationships/image" Target="../media/image4555.png"/><Relationship Id="rId139" Type="http://schemas.openxmlformats.org/officeDocument/2006/relationships/image" Target="../media/image4602.png"/><Relationship Id="rId290" Type="http://schemas.openxmlformats.org/officeDocument/2006/relationships/customXml" Target="../ink/ink4688.xml"/><Relationship Id="rId304" Type="http://schemas.openxmlformats.org/officeDocument/2006/relationships/customXml" Target="../ink/ink4695.xml"/><Relationship Id="rId85" Type="http://schemas.openxmlformats.org/officeDocument/2006/relationships/image" Target="../media/image4575.png"/><Relationship Id="rId150" Type="http://schemas.openxmlformats.org/officeDocument/2006/relationships/customXml" Target="../ink/ink4618.xml"/><Relationship Id="rId192" Type="http://schemas.openxmlformats.org/officeDocument/2006/relationships/customXml" Target="../ink/ink4639.xml"/><Relationship Id="rId206" Type="http://schemas.openxmlformats.org/officeDocument/2006/relationships/customXml" Target="../ink/ink4646.xml"/><Relationship Id="rId248" Type="http://schemas.openxmlformats.org/officeDocument/2006/relationships/customXml" Target="../ink/ink4667.xml"/><Relationship Id="rId12" Type="http://schemas.openxmlformats.org/officeDocument/2006/relationships/customXml" Target="../ink/ink4549.xml"/><Relationship Id="rId108" Type="http://schemas.openxmlformats.org/officeDocument/2006/relationships/customXml" Target="../ink/ink4597.xml"/><Relationship Id="rId315" Type="http://schemas.openxmlformats.org/officeDocument/2006/relationships/image" Target="../media/image4690.png"/><Relationship Id="rId54" Type="http://schemas.openxmlformats.org/officeDocument/2006/relationships/customXml" Target="../ink/ink4570.xml"/><Relationship Id="rId96" Type="http://schemas.openxmlformats.org/officeDocument/2006/relationships/customXml" Target="../ink/ink4591.xml"/><Relationship Id="rId161" Type="http://schemas.openxmlformats.org/officeDocument/2006/relationships/image" Target="../media/image4613.png"/><Relationship Id="rId217" Type="http://schemas.openxmlformats.org/officeDocument/2006/relationships/image" Target="../media/image4641.png"/><Relationship Id="rId259" Type="http://schemas.openxmlformats.org/officeDocument/2006/relationships/image" Target="../media/image4662.png"/><Relationship Id="rId23" Type="http://schemas.openxmlformats.org/officeDocument/2006/relationships/image" Target="../media/image4545.png"/><Relationship Id="rId119" Type="http://schemas.openxmlformats.org/officeDocument/2006/relationships/image" Target="../media/image4592.png"/><Relationship Id="rId270" Type="http://schemas.openxmlformats.org/officeDocument/2006/relationships/customXml" Target="../ink/ink4678.xml"/><Relationship Id="rId326" Type="http://schemas.openxmlformats.org/officeDocument/2006/relationships/customXml" Target="../ink/ink4706.xml"/><Relationship Id="rId65" Type="http://schemas.openxmlformats.org/officeDocument/2006/relationships/image" Target="../media/image4565.png"/><Relationship Id="rId130" Type="http://schemas.openxmlformats.org/officeDocument/2006/relationships/customXml" Target="../ink/ink4608.xml"/><Relationship Id="rId172" Type="http://schemas.openxmlformats.org/officeDocument/2006/relationships/customXml" Target="../ink/ink4629.xml"/><Relationship Id="rId228" Type="http://schemas.openxmlformats.org/officeDocument/2006/relationships/customXml" Target="../ink/ink4657.xml"/><Relationship Id="rId281" Type="http://schemas.openxmlformats.org/officeDocument/2006/relationships/image" Target="../media/image4673.png"/><Relationship Id="rId34" Type="http://schemas.openxmlformats.org/officeDocument/2006/relationships/customXml" Target="../ink/ink4560.xml"/><Relationship Id="rId76" Type="http://schemas.openxmlformats.org/officeDocument/2006/relationships/customXml" Target="../ink/ink4581.xml"/><Relationship Id="rId141" Type="http://schemas.openxmlformats.org/officeDocument/2006/relationships/image" Target="../media/image4603.png"/><Relationship Id="rId7" Type="http://schemas.openxmlformats.org/officeDocument/2006/relationships/image" Target="../media/image4537.png"/><Relationship Id="rId183" Type="http://schemas.openxmlformats.org/officeDocument/2006/relationships/image" Target="../media/image4624.png"/><Relationship Id="rId239" Type="http://schemas.openxmlformats.org/officeDocument/2006/relationships/image" Target="../media/image4652.png"/><Relationship Id="rId250" Type="http://schemas.openxmlformats.org/officeDocument/2006/relationships/customXml" Target="../ink/ink4668.xml"/><Relationship Id="rId292" Type="http://schemas.openxmlformats.org/officeDocument/2006/relationships/customXml" Target="../ink/ink4689.xml"/><Relationship Id="rId306" Type="http://schemas.openxmlformats.org/officeDocument/2006/relationships/customXml" Target="../ink/ink4696.xml"/><Relationship Id="rId24" Type="http://schemas.openxmlformats.org/officeDocument/2006/relationships/customXml" Target="../ink/ink4555.xml"/><Relationship Id="rId45" Type="http://schemas.openxmlformats.org/officeDocument/2006/relationships/image" Target="../media/image4556.png"/><Relationship Id="rId66" Type="http://schemas.openxmlformats.org/officeDocument/2006/relationships/customXml" Target="../ink/ink4576.xml"/><Relationship Id="rId87" Type="http://schemas.openxmlformats.org/officeDocument/2006/relationships/image" Target="../media/image4576.png"/><Relationship Id="rId110" Type="http://schemas.openxmlformats.org/officeDocument/2006/relationships/customXml" Target="../ink/ink4598.xml"/><Relationship Id="rId131" Type="http://schemas.openxmlformats.org/officeDocument/2006/relationships/image" Target="../media/image4598.png"/><Relationship Id="rId327" Type="http://schemas.openxmlformats.org/officeDocument/2006/relationships/image" Target="../media/image4696.png"/><Relationship Id="rId152" Type="http://schemas.openxmlformats.org/officeDocument/2006/relationships/customXml" Target="../ink/ink4619.xml"/><Relationship Id="rId173" Type="http://schemas.openxmlformats.org/officeDocument/2006/relationships/image" Target="../media/image4619.png"/><Relationship Id="rId194" Type="http://schemas.openxmlformats.org/officeDocument/2006/relationships/customXml" Target="../ink/ink4640.xml"/><Relationship Id="rId208" Type="http://schemas.openxmlformats.org/officeDocument/2006/relationships/customXml" Target="../ink/ink4647.xml"/><Relationship Id="rId229" Type="http://schemas.openxmlformats.org/officeDocument/2006/relationships/image" Target="../media/image4647.png"/><Relationship Id="rId240" Type="http://schemas.openxmlformats.org/officeDocument/2006/relationships/customXml" Target="../ink/ink4663.xml"/><Relationship Id="rId261" Type="http://schemas.openxmlformats.org/officeDocument/2006/relationships/image" Target="../media/image4663.png"/><Relationship Id="rId14" Type="http://schemas.openxmlformats.org/officeDocument/2006/relationships/customXml" Target="../ink/ink4550.xml"/><Relationship Id="rId35" Type="http://schemas.openxmlformats.org/officeDocument/2006/relationships/image" Target="../media/image4551.png"/><Relationship Id="rId56" Type="http://schemas.openxmlformats.org/officeDocument/2006/relationships/customXml" Target="../ink/ink4571.xml"/><Relationship Id="rId77" Type="http://schemas.openxmlformats.org/officeDocument/2006/relationships/image" Target="../media/image4571.png"/><Relationship Id="rId100" Type="http://schemas.openxmlformats.org/officeDocument/2006/relationships/customXml" Target="../ink/ink4593.xml"/><Relationship Id="rId282" Type="http://schemas.openxmlformats.org/officeDocument/2006/relationships/customXml" Target="../ink/ink4684.xml"/><Relationship Id="rId317" Type="http://schemas.openxmlformats.org/officeDocument/2006/relationships/image" Target="../media/image4691.png"/><Relationship Id="rId8" Type="http://schemas.openxmlformats.org/officeDocument/2006/relationships/customXml" Target="../ink/ink4547.xml"/><Relationship Id="rId98" Type="http://schemas.openxmlformats.org/officeDocument/2006/relationships/customXml" Target="../ink/ink4592.xml"/><Relationship Id="rId121" Type="http://schemas.openxmlformats.org/officeDocument/2006/relationships/image" Target="../media/image4593.png"/><Relationship Id="rId142" Type="http://schemas.openxmlformats.org/officeDocument/2006/relationships/customXml" Target="../ink/ink4614.xml"/><Relationship Id="rId163" Type="http://schemas.openxmlformats.org/officeDocument/2006/relationships/image" Target="../media/image4614.png"/><Relationship Id="rId184" Type="http://schemas.openxmlformats.org/officeDocument/2006/relationships/customXml" Target="../ink/ink4635.xml"/><Relationship Id="rId219" Type="http://schemas.openxmlformats.org/officeDocument/2006/relationships/image" Target="../media/image4642.png"/><Relationship Id="rId230" Type="http://schemas.openxmlformats.org/officeDocument/2006/relationships/customXml" Target="../ink/ink4658.xml"/><Relationship Id="rId251" Type="http://schemas.openxmlformats.org/officeDocument/2006/relationships/image" Target="../media/image4658.png"/><Relationship Id="rId25" Type="http://schemas.openxmlformats.org/officeDocument/2006/relationships/image" Target="../media/image4546.png"/><Relationship Id="rId46" Type="http://schemas.openxmlformats.org/officeDocument/2006/relationships/customXml" Target="../ink/ink4566.xml"/><Relationship Id="rId67" Type="http://schemas.openxmlformats.org/officeDocument/2006/relationships/image" Target="../media/image4566.png"/><Relationship Id="rId272" Type="http://schemas.openxmlformats.org/officeDocument/2006/relationships/customXml" Target="../ink/ink4679.xml"/><Relationship Id="rId293" Type="http://schemas.openxmlformats.org/officeDocument/2006/relationships/image" Target="../media/image4679.png"/><Relationship Id="rId307" Type="http://schemas.openxmlformats.org/officeDocument/2006/relationships/image" Target="../media/image4686.png"/><Relationship Id="rId328" Type="http://schemas.openxmlformats.org/officeDocument/2006/relationships/customXml" Target="../ink/ink4707.xml"/><Relationship Id="rId88" Type="http://schemas.openxmlformats.org/officeDocument/2006/relationships/customXml" Target="../ink/ink4587.xml"/><Relationship Id="rId111" Type="http://schemas.openxmlformats.org/officeDocument/2006/relationships/image" Target="../media/image4588.png"/><Relationship Id="rId132" Type="http://schemas.openxmlformats.org/officeDocument/2006/relationships/customXml" Target="../ink/ink4609.xml"/><Relationship Id="rId153" Type="http://schemas.openxmlformats.org/officeDocument/2006/relationships/image" Target="../media/image4609.png"/><Relationship Id="rId174" Type="http://schemas.openxmlformats.org/officeDocument/2006/relationships/customXml" Target="../ink/ink4630.xml"/><Relationship Id="rId195" Type="http://schemas.openxmlformats.org/officeDocument/2006/relationships/image" Target="../media/image4630.png"/><Relationship Id="rId209" Type="http://schemas.openxmlformats.org/officeDocument/2006/relationships/image" Target="../media/image4637.png"/><Relationship Id="rId220" Type="http://schemas.openxmlformats.org/officeDocument/2006/relationships/customXml" Target="../ink/ink4653.xml"/><Relationship Id="rId241" Type="http://schemas.openxmlformats.org/officeDocument/2006/relationships/image" Target="../media/image4653.png"/><Relationship Id="rId15" Type="http://schemas.openxmlformats.org/officeDocument/2006/relationships/image" Target="../media/image4541.png"/><Relationship Id="rId36" Type="http://schemas.openxmlformats.org/officeDocument/2006/relationships/customXml" Target="../ink/ink4561.xml"/><Relationship Id="rId57" Type="http://schemas.openxmlformats.org/officeDocument/2006/relationships/image" Target="../media/image4562.png"/><Relationship Id="rId262" Type="http://schemas.openxmlformats.org/officeDocument/2006/relationships/customXml" Target="../ink/ink4674.xml"/><Relationship Id="rId283" Type="http://schemas.openxmlformats.org/officeDocument/2006/relationships/image" Target="../media/image4674.png"/><Relationship Id="rId318" Type="http://schemas.openxmlformats.org/officeDocument/2006/relationships/customXml" Target="../ink/ink4702.xml"/><Relationship Id="rId78" Type="http://schemas.openxmlformats.org/officeDocument/2006/relationships/customXml" Target="../ink/ink4582.xml"/><Relationship Id="rId99" Type="http://schemas.openxmlformats.org/officeDocument/2006/relationships/image" Target="../media/image4582.png"/><Relationship Id="rId101" Type="http://schemas.openxmlformats.org/officeDocument/2006/relationships/image" Target="../media/image4583.png"/><Relationship Id="rId122" Type="http://schemas.openxmlformats.org/officeDocument/2006/relationships/customXml" Target="../ink/ink4604.xml"/><Relationship Id="rId143" Type="http://schemas.openxmlformats.org/officeDocument/2006/relationships/image" Target="../media/image4604.png"/><Relationship Id="rId164" Type="http://schemas.openxmlformats.org/officeDocument/2006/relationships/customXml" Target="../ink/ink4625.xml"/><Relationship Id="rId185" Type="http://schemas.openxmlformats.org/officeDocument/2006/relationships/image" Target="../media/image4625.png"/><Relationship Id="rId9" Type="http://schemas.openxmlformats.org/officeDocument/2006/relationships/image" Target="../media/image4538.png"/><Relationship Id="rId210" Type="http://schemas.openxmlformats.org/officeDocument/2006/relationships/customXml" Target="../ink/ink4648.xml"/><Relationship Id="rId26" Type="http://schemas.openxmlformats.org/officeDocument/2006/relationships/customXml" Target="../ink/ink4556.xml"/><Relationship Id="rId231" Type="http://schemas.openxmlformats.org/officeDocument/2006/relationships/image" Target="../media/image4648.png"/><Relationship Id="rId252" Type="http://schemas.openxmlformats.org/officeDocument/2006/relationships/customXml" Target="../ink/ink4669.xml"/><Relationship Id="rId273" Type="http://schemas.openxmlformats.org/officeDocument/2006/relationships/image" Target="../media/image4669.png"/><Relationship Id="rId294" Type="http://schemas.openxmlformats.org/officeDocument/2006/relationships/customXml" Target="../ink/ink4690.xml"/><Relationship Id="rId308" Type="http://schemas.openxmlformats.org/officeDocument/2006/relationships/customXml" Target="../ink/ink4697.xml"/><Relationship Id="rId329" Type="http://schemas.openxmlformats.org/officeDocument/2006/relationships/image" Target="../media/image4697.png"/><Relationship Id="rId47" Type="http://schemas.openxmlformats.org/officeDocument/2006/relationships/image" Target="../media/image4557.png"/><Relationship Id="rId68" Type="http://schemas.openxmlformats.org/officeDocument/2006/relationships/customXml" Target="../ink/ink4577.xml"/><Relationship Id="rId89" Type="http://schemas.openxmlformats.org/officeDocument/2006/relationships/image" Target="../media/image4577.png"/><Relationship Id="rId112" Type="http://schemas.openxmlformats.org/officeDocument/2006/relationships/customXml" Target="../ink/ink4599.xml"/><Relationship Id="rId133" Type="http://schemas.openxmlformats.org/officeDocument/2006/relationships/image" Target="../media/image4599.png"/><Relationship Id="rId154" Type="http://schemas.openxmlformats.org/officeDocument/2006/relationships/customXml" Target="../ink/ink4620.xml"/><Relationship Id="rId175" Type="http://schemas.openxmlformats.org/officeDocument/2006/relationships/image" Target="../media/image4620.png"/><Relationship Id="rId196" Type="http://schemas.openxmlformats.org/officeDocument/2006/relationships/customXml" Target="../ink/ink4641.xml"/><Relationship Id="rId200" Type="http://schemas.openxmlformats.org/officeDocument/2006/relationships/customXml" Target="../ink/ink4643.xml"/><Relationship Id="rId16" Type="http://schemas.openxmlformats.org/officeDocument/2006/relationships/customXml" Target="../ink/ink4551.xml"/><Relationship Id="rId221" Type="http://schemas.openxmlformats.org/officeDocument/2006/relationships/image" Target="../media/image4643.png"/><Relationship Id="rId242" Type="http://schemas.openxmlformats.org/officeDocument/2006/relationships/customXml" Target="../ink/ink4664.xml"/><Relationship Id="rId263" Type="http://schemas.openxmlformats.org/officeDocument/2006/relationships/image" Target="../media/image4664.png"/><Relationship Id="rId284" Type="http://schemas.openxmlformats.org/officeDocument/2006/relationships/customXml" Target="../ink/ink4685.xml"/><Relationship Id="rId319" Type="http://schemas.openxmlformats.org/officeDocument/2006/relationships/image" Target="../media/image4692.png"/><Relationship Id="rId37" Type="http://schemas.openxmlformats.org/officeDocument/2006/relationships/image" Target="../media/image4552.png"/><Relationship Id="rId58" Type="http://schemas.openxmlformats.org/officeDocument/2006/relationships/customXml" Target="../ink/ink4572.xml"/><Relationship Id="rId79" Type="http://schemas.openxmlformats.org/officeDocument/2006/relationships/image" Target="../media/image4572.png"/><Relationship Id="rId102" Type="http://schemas.openxmlformats.org/officeDocument/2006/relationships/customXml" Target="../ink/ink4594.xml"/><Relationship Id="rId123" Type="http://schemas.openxmlformats.org/officeDocument/2006/relationships/image" Target="../media/image4594.png"/><Relationship Id="rId144" Type="http://schemas.openxmlformats.org/officeDocument/2006/relationships/customXml" Target="../ink/ink4615.xml"/><Relationship Id="rId330" Type="http://schemas.openxmlformats.org/officeDocument/2006/relationships/customXml" Target="../ink/ink4708.xml"/><Relationship Id="rId90" Type="http://schemas.openxmlformats.org/officeDocument/2006/relationships/customXml" Target="../ink/ink4588.xml"/><Relationship Id="rId165" Type="http://schemas.openxmlformats.org/officeDocument/2006/relationships/image" Target="../media/image4615.png"/><Relationship Id="rId186" Type="http://schemas.openxmlformats.org/officeDocument/2006/relationships/customXml" Target="../ink/ink4636.xml"/><Relationship Id="rId211" Type="http://schemas.openxmlformats.org/officeDocument/2006/relationships/image" Target="../media/image4638.png"/><Relationship Id="rId232" Type="http://schemas.openxmlformats.org/officeDocument/2006/relationships/customXml" Target="../ink/ink4659.xml"/><Relationship Id="rId253" Type="http://schemas.openxmlformats.org/officeDocument/2006/relationships/image" Target="../media/image4659.png"/><Relationship Id="rId274" Type="http://schemas.openxmlformats.org/officeDocument/2006/relationships/customXml" Target="../ink/ink4680.xml"/><Relationship Id="rId295" Type="http://schemas.openxmlformats.org/officeDocument/2006/relationships/image" Target="../media/image4680.png"/><Relationship Id="rId309" Type="http://schemas.openxmlformats.org/officeDocument/2006/relationships/image" Target="../media/image4687.png"/><Relationship Id="rId27" Type="http://schemas.openxmlformats.org/officeDocument/2006/relationships/image" Target="../media/image4547.png"/><Relationship Id="rId48" Type="http://schemas.openxmlformats.org/officeDocument/2006/relationships/customXml" Target="../ink/ink4567.xml"/><Relationship Id="rId69" Type="http://schemas.openxmlformats.org/officeDocument/2006/relationships/image" Target="../media/image4567.png"/><Relationship Id="rId113" Type="http://schemas.openxmlformats.org/officeDocument/2006/relationships/image" Target="../media/image4589.png"/><Relationship Id="rId134" Type="http://schemas.openxmlformats.org/officeDocument/2006/relationships/customXml" Target="../ink/ink4610.xml"/><Relationship Id="rId320" Type="http://schemas.openxmlformats.org/officeDocument/2006/relationships/customXml" Target="../ink/ink4703.xml"/><Relationship Id="rId80" Type="http://schemas.openxmlformats.org/officeDocument/2006/relationships/customXml" Target="../ink/ink4583.xml"/><Relationship Id="rId155" Type="http://schemas.openxmlformats.org/officeDocument/2006/relationships/image" Target="../media/image4610.png"/><Relationship Id="rId176" Type="http://schemas.openxmlformats.org/officeDocument/2006/relationships/customXml" Target="../ink/ink4631.xml"/><Relationship Id="rId197" Type="http://schemas.openxmlformats.org/officeDocument/2006/relationships/image" Target="../media/image4631.png"/><Relationship Id="rId201" Type="http://schemas.openxmlformats.org/officeDocument/2006/relationships/image" Target="../media/image4633.png"/><Relationship Id="rId222" Type="http://schemas.openxmlformats.org/officeDocument/2006/relationships/customXml" Target="../ink/ink4654.xml"/><Relationship Id="rId243" Type="http://schemas.openxmlformats.org/officeDocument/2006/relationships/image" Target="../media/image4654.png"/><Relationship Id="rId264" Type="http://schemas.openxmlformats.org/officeDocument/2006/relationships/customXml" Target="../ink/ink4675.xml"/><Relationship Id="rId285" Type="http://schemas.openxmlformats.org/officeDocument/2006/relationships/image" Target="../media/image4675.png"/><Relationship Id="rId17" Type="http://schemas.openxmlformats.org/officeDocument/2006/relationships/image" Target="../media/image4542.png"/><Relationship Id="rId38" Type="http://schemas.openxmlformats.org/officeDocument/2006/relationships/customXml" Target="../ink/ink4562.xml"/><Relationship Id="rId59" Type="http://schemas.openxmlformats.org/officeDocument/2006/relationships/image" Target="../media/image4563.png"/><Relationship Id="rId103" Type="http://schemas.openxmlformats.org/officeDocument/2006/relationships/image" Target="../media/image4584.png"/><Relationship Id="rId124" Type="http://schemas.openxmlformats.org/officeDocument/2006/relationships/customXml" Target="../ink/ink4605.xml"/><Relationship Id="rId310" Type="http://schemas.openxmlformats.org/officeDocument/2006/relationships/customXml" Target="../ink/ink4698.xml"/><Relationship Id="rId70" Type="http://schemas.openxmlformats.org/officeDocument/2006/relationships/customXml" Target="../ink/ink4578.xml"/><Relationship Id="rId91" Type="http://schemas.openxmlformats.org/officeDocument/2006/relationships/image" Target="../media/image4578.png"/><Relationship Id="rId145" Type="http://schemas.openxmlformats.org/officeDocument/2006/relationships/image" Target="../media/image4605.png"/><Relationship Id="rId166" Type="http://schemas.openxmlformats.org/officeDocument/2006/relationships/customXml" Target="../ink/ink4626.xml"/><Relationship Id="rId187" Type="http://schemas.openxmlformats.org/officeDocument/2006/relationships/image" Target="../media/image4626.png"/><Relationship Id="rId331" Type="http://schemas.openxmlformats.org/officeDocument/2006/relationships/image" Target="../media/image4698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4649.xml"/><Relationship Id="rId233" Type="http://schemas.openxmlformats.org/officeDocument/2006/relationships/image" Target="../media/image4649.png"/><Relationship Id="rId254" Type="http://schemas.openxmlformats.org/officeDocument/2006/relationships/customXml" Target="../ink/ink4670.xml"/><Relationship Id="rId28" Type="http://schemas.openxmlformats.org/officeDocument/2006/relationships/customXml" Target="../ink/ink4557.xml"/><Relationship Id="rId49" Type="http://schemas.openxmlformats.org/officeDocument/2006/relationships/image" Target="../media/image4558.png"/><Relationship Id="rId114" Type="http://schemas.openxmlformats.org/officeDocument/2006/relationships/customXml" Target="../ink/ink4600.xml"/><Relationship Id="rId275" Type="http://schemas.openxmlformats.org/officeDocument/2006/relationships/image" Target="../media/image4670.png"/><Relationship Id="rId296" Type="http://schemas.openxmlformats.org/officeDocument/2006/relationships/customXml" Target="../ink/ink4691.xml"/><Relationship Id="rId300" Type="http://schemas.openxmlformats.org/officeDocument/2006/relationships/customXml" Target="../ink/ink4693.xml"/><Relationship Id="rId60" Type="http://schemas.openxmlformats.org/officeDocument/2006/relationships/customXml" Target="../ink/ink4573.xml"/><Relationship Id="rId81" Type="http://schemas.openxmlformats.org/officeDocument/2006/relationships/image" Target="../media/image4573.png"/><Relationship Id="rId135" Type="http://schemas.openxmlformats.org/officeDocument/2006/relationships/image" Target="../media/image4600.png"/><Relationship Id="rId156" Type="http://schemas.openxmlformats.org/officeDocument/2006/relationships/customXml" Target="../ink/ink4621.xml"/><Relationship Id="rId177" Type="http://schemas.openxmlformats.org/officeDocument/2006/relationships/image" Target="../media/image4621.png"/><Relationship Id="rId198" Type="http://schemas.openxmlformats.org/officeDocument/2006/relationships/customXml" Target="../ink/ink4642.xml"/><Relationship Id="rId321" Type="http://schemas.openxmlformats.org/officeDocument/2006/relationships/image" Target="../media/image4693.png"/><Relationship Id="rId202" Type="http://schemas.openxmlformats.org/officeDocument/2006/relationships/customXml" Target="../ink/ink4644.xml"/><Relationship Id="rId223" Type="http://schemas.openxmlformats.org/officeDocument/2006/relationships/image" Target="../media/image4644.png"/><Relationship Id="rId244" Type="http://schemas.openxmlformats.org/officeDocument/2006/relationships/customXml" Target="../ink/ink4665.xml"/><Relationship Id="rId18" Type="http://schemas.openxmlformats.org/officeDocument/2006/relationships/customXml" Target="../ink/ink4552.xml"/><Relationship Id="rId39" Type="http://schemas.openxmlformats.org/officeDocument/2006/relationships/image" Target="../media/image4553.png"/><Relationship Id="rId265" Type="http://schemas.openxmlformats.org/officeDocument/2006/relationships/image" Target="../media/image4665.png"/><Relationship Id="rId286" Type="http://schemas.openxmlformats.org/officeDocument/2006/relationships/customXml" Target="../ink/ink4686.xml"/><Relationship Id="rId50" Type="http://schemas.openxmlformats.org/officeDocument/2006/relationships/customXml" Target="../ink/ink4568.xml"/><Relationship Id="rId104" Type="http://schemas.openxmlformats.org/officeDocument/2006/relationships/customXml" Target="../ink/ink4595.xml"/><Relationship Id="rId125" Type="http://schemas.openxmlformats.org/officeDocument/2006/relationships/image" Target="../media/image4595.png"/><Relationship Id="rId146" Type="http://schemas.openxmlformats.org/officeDocument/2006/relationships/customXml" Target="../ink/ink4616.xml"/><Relationship Id="rId167" Type="http://schemas.openxmlformats.org/officeDocument/2006/relationships/image" Target="../media/image4616.png"/><Relationship Id="rId188" Type="http://schemas.openxmlformats.org/officeDocument/2006/relationships/customXml" Target="../ink/ink4637.xml"/><Relationship Id="rId311" Type="http://schemas.openxmlformats.org/officeDocument/2006/relationships/image" Target="../media/image4688.png"/><Relationship Id="rId332" Type="http://schemas.openxmlformats.org/officeDocument/2006/relationships/customXml" Target="../ink/ink4709.xml"/><Relationship Id="rId71" Type="http://schemas.openxmlformats.org/officeDocument/2006/relationships/image" Target="../media/image4568.png"/><Relationship Id="rId92" Type="http://schemas.openxmlformats.org/officeDocument/2006/relationships/customXml" Target="../ink/ink4589.xml"/><Relationship Id="rId213" Type="http://schemas.openxmlformats.org/officeDocument/2006/relationships/image" Target="../media/image4639.png"/><Relationship Id="rId234" Type="http://schemas.openxmlformats.org/officeDocument/2006/relationships/customXml" Target="../ink/ink4660.xml"/><Relationship Id="rId2" Type="http://schemas.openxmlformats.org/officeDocument/2006/relationships/customXml" Target="../ink/ink4544.xml"/><Relationship Id="rId29" Type="http://schemas.openxmlformats.org/officeDocument/2006/relationships/image" Target="../media/image4548.png"/><Relationship Id="rId255" Type="http://schemas.openxmlformats.org/officeDocument/2006/relationships/image" Target="../media/image4660.png"/><Relationship Id="rId276" Type="http://schemas.openxmlformats.org/officeDocument/2006/relationships/customXml" Target="../ink/ink4681.xml"/><Relationship Id="rId297" Type="http://schemas.openxmlformats.org/officeDocument/2006/relationships/image" Target="../media/image4681.png"/><Relationship Id="rId40" Type="http://schemas.openxmlformats.org/officeDocument/2006/relationships/customXml" Target="../ink/ink4563.xml"/><Relationship Id="rId115" Type="http://schemas.openxmlformats.org/officeDocument/2006/relationships/image" Target="../media/image4590.png"/><Relationship Id="rId136" Type="http://schemas.openxmlformats.org/officeDocument/2006/relationships/customXml" Target="../ink/ink4611.xml"/><Relationship Id="rId157" Type="http://schemas.openxmlformats.org/officeDocument/2006/relationships/image" Target="../media/image4611.png"/><Relationship Id="rId178" Type="http://schemas.openxmlformats.org/officeDocument/2006/relationships/customXml" Target="../ink/ink4632.xml"/><Relationship Id="rId301" Type="http://schemas.openxmlformats.org/officeDocument/2006/relationships/image" Target="../media/image4683.png"/><Relationship Id="rId322" Type="http://schemas.openxmlformats.org/officeDocument/2006/relationships/customXml" Target="../ink/ink4704.xml"/><Relationship Id="rId61" Type="http://schemas.openxmlformats.org/officeDocument/2006/relationships/image" Target="../media/image2446.png"/><Relationship Id="rId82" Type="http://schemas.openxmlformats.org/officeDocument/2006/relationships/customXml" Target="../ink/ink4584.xml"/><Relationship Id="rId199" Type="http://schemas.openxmlformats.org/officeDocument/2006/relationships/image" Target="../media/image4632.png"/><Relationship Id="rId203" Type="http://schemas.openxmlformats.org/officeDocument/2006/relationships/image" Target="../media/image4634.png"/><Relationship Id="rId19" Type="http://schemas.openxmlformats.org/officeDocument/2006/relationships/image" Target="../media/image4543.png"/><Relationship Id="rId224" Type="http://schemas.openxmlformats.org/officeDocument/2006/relationships/customXml" Target="../ink/ink4655.xml"/><Relationship Id="rId245" Type="http://schemas.openxmlformats.org/officeDocument/2006/relationships/image" Target="../media/image4655.png"/><Relationship Id="rId266" Type="http://schemas.openxmlformats.org/officeDocument/2006/relationships/customXml" Target="../ink/ink4676.xml"/><Relationship Id="rId287" Type="http://schemas.openxmlformats.org/officeDocument/2006/relationships/image" Target="../media/image4676.png"/><Relationship Id="rId30" Type="http://schemas.openxmlformats.org/officeDocument/2006/relationships/customXml" Target="../ink/ink4558.xml"/><Relationship Id="rId105" Type="http://schemas.openxmlformats.org/officeDocument/2006/relationships/image" Target="../media/image4585.png"/><Relationship Id="rId126" Type="http://schemas.openxmlformats.org/officeDocument/2006/relationships/customXml" Target="../ink/ink4606.xml"/><Relationship Id="rId147" Type="http://schemas.openxmlformats.org/officeDocument/2006/relationships/image" Target="../media/image4606.png"/><Relationship Id="rId168" Type="http://schemas.openxmlformats.org/officeDocument/2006/relationships/customXml" Target="../ink/ink4627.xml"/><Relationship Id="rId312" Type="http://schemas.openxmlformats.org/officeDocument/2006/relationships/customXml" Target="../ink/ink4699.xml"/><Relationship Id="rId333" Type="http://schemas.openxmlformats.org/officeDocument/2006/relationships/image" Target="../media/image4699.png"/><Relationship Id="rId51" Type="http://schemas.openxmlformats.org/officeDocument/2006/relationships/image" Target="../media/image4559.png"/><Relationship Id="rId72" Type="http://schemas.openxmlformats.org/officeDocument/2006/relationships/customXml" Target="../ink/ink4579.xml"/><Relationship Id="rId93" Type="http://schemas.openxmlformats.org/officeDocument/2006/relationships/image" Target="../media/image4579.png"/><Relationship Id="rId189" Type="http://schemas.openxmlformats.org/officeDocument/2006/relationships/image" Target="../media/image4627.png"/><Relationship Id="rId3" Type="http://schemas.openxmlformats.org/officeDocument/2006/relationships/image" Target="../media/image4535.png"/><Relationship Id="rId214" Type="http://schemas.openxmlformats.org/officeDocument/2006/relationships/customXml" Target="../ink/ink4650.xml"/><Relationship Id="rId235" Type="http://schemas.openxmlformats.org/officeDocument/2006/relationships/image" Target="../media/image4650.png"/><Relationship Id="rId256" Type="http://schemas.openxmlformats.org/officeDocument/2006/relationships/customXml" Target="../ink/ink4671.xml"/><Relationship Id="rId277" Type="http://schemas.openxmlformats.org/officeDocument/2006/relationships/image" Target="../media/image4671.png"/><Relationship Id="rId298" Type="http://schemas.openxmlformats.org/officeDocument/2006/relationships/customXml" Target="../ink/ink4692.xml"/><Relationship Id="rId116" Type="http://schemas.openxmlformats.org/officeDocument/2006/relationships/customXml" Target="../ink/ink4601.xml"/><Relationship Id="rId137" Type="http://schemas.openxmlformats.org/officeDocument/2006/relationships/image" Target="../media/image4601.png"/><Relationship Id="rId158" Type="http://schemas.openxmlformats.org/officeDocument/2006/relationships/customXml" Target="../ink/ink4622.xml"/><Relationship Id="rId302" Type="http://schemas.openxmlformats.org/officeDocument/2006/relationships/customXml" Target="../ink/ink4694.xml"/><Relationship Id="rId323" Type="http://schemas.openxmlformats.org/officeDocument/2006/relationships/image" Target="../media/image4694.png"/><Relationship Id="rId20" Type="http://schemas.openxmlformats.org/officeDocument/2006/relationships/customXml" Target="../ink/ink4553.xml"/><Relationship Id="rId41" Type="http://schemas.openxmlformats.org/officeDocument/2006/relationships/image" Target="../media/image4554.png"/><Relationship Id="rId62" Type="http://schemas.openxmlformats.org/officeDocument/2006/relationships/customXml" Target="../ink/ink4574.xml"/><Relationship Id="rId83" Type="http://schemas.openxmlformats.org/officeDocument/2006/relationships/image" Target="../media/image4574.png"/><Relationship Id="rId179" Type="http://schemas.openxmlformats.org/officeDocument/2006/relationships/image" Target="../media/image4622.png"/><Relationship Id="rId190" Type="http://schemas.openxmlformats.org/officeDocument/2006/relationships/customXml" Target="../ink/ink4638.xml"/><Relationship Id="rId204" Type="http://schemas.openxmlformats.org/officeDocument/2006/relationships/customXml" Target="../ink/ink4645.xml"/><Relationship Id="rId225" Type="http://schemas.openxmlformats.org/officeDocument/2006/relationships/image" Target="../media/image4645.png"/><Relationship Id="rId246" Type="http://schemas.openxmlformats.org/officeDocument/2006/relationships/customXml" Target="../ink/ink4666.xml"/><Relationship Id="rId267" Type="http://schemas.openxmlformats.org/officeDocument/2006/relationships/image" Target="../media/image4666.png"/><Relationship Id="rId288" Type="http://schemas.openxmlformats.org/officeDocument/2006/relationships/customXml" Target="../ink/ink4687.xml"/><Relationship Id="rId106" Type="http://schemas.openxmlformats.org/officeDocument/2006/relationships/customXml" Target="../ink/ink4596.xml"/><Relationship Id="rId127" Type="http://schemas.openxmlformats.org/officeDocument/2006/relationships/image" Target="../media/image4596.png"/><Relationship Id="rId313" Type="http://schemas.openxmlformats.org/officeDocument/2006/relationships/image" Target="../media/image4689.png"/><Relationship Id="rId10" Type="http://schemas.openxmlformats.org/officeDocument/2006/relationships/customXml" Target="../ink/ink4548.xml"/><Relationship Id="rId31" Type="http://schemas.openxmlformats.org/officeDocument/2006/relationships/image" Target="../media/image4549.png"/><Relationship Id="rId52" Type="http://schemas.openxmlformats.org/officeDocument/2006/relationships/customXml" Target="../ink/ink4569.xml"/><Relationship Id="rId73" Type="http://schemas.openxmlformats.org/officeDocument/2006/relationships/image" Target="../media/image4569.png"/><Relationship Id="rId94" Type="http://schemas.openxmlformats.org/officeDocument/2006/relationships/customXml" Target="../ink/ink4590.xml"/><Relationship Id="rId148" Type="http://schemas.openxmlformats.org/officeDocument/2006/relationships/customXml" Target="../ink/ink4617.xml"/><Relationship Id="rId169" Type="http://schemas.openxmlformats.org/officeDocument/2006/relationships/image" Target="../media/image4617.png"/><Relationship Id="rId334" Type="http://schemas.openxmlformats.org/officeDocument/2006/relationships/customXml" Target="../ink/ink4710.xml"/><Relationship Id="rId4" Type="http://schemas.openxmlformats.org/officeDocument/2006/relationships/customXml" Target="../ink/ink4545.xml"/><Relationship Id="rId180" Type="http://schemas.openxmlformats.org/officeDocument/2006/relationships/customXml" Target="../ink/ink4633.xml"/><Relationship Id="rId215" Type="http://schemas.openxmlformats.org/officeDocument/2006/relationships/image" Target="../media/image4640.png"/><Relationship Id="rId236" Type="http://schemas.openxmlformats.org/officeDocument/2006/relationships/customXml" Target="../ink/ink4661.xml"/><Relationship Id="rId257" Type="http://schemas.openxmlformats.org/officeDocument/2006/relationships/image" Target="../media/image4661.png"/><Relationship Id="rId278" Type="http://schemas.openxmlformats.org/officeDocument/2006/relationships/customXml" Target="../ink/ink4682.xml"/><Relationship Id="rId303" Type="http://schemas.openxmlformats.org/officeDocument/2006/relationships/image" Target="../media/image4684.png"/><Relationship Id="rId42" Type="http://schemas.openxmlformats.org/officeDocument/2006/relationships/customXml" Target="../ink/ink4564.xml"/><Relationship Id="rId84" Type="http://schemas.openxmlformats.org/officeDocument/2006/relationships/customXml" Target="../ink/ink4585.xml"/><Relationship Id="rId138" Type="http://schemas.openxmlformats.org/officeDocument/2006/relationships/customXml" Target="../ink/ink4612.xml"/><Relationship Id="rId191" Type="http://schemas.openxmlformats.org/officeDocument/2006/relationships/image" Target="../media/image4628.png"/><Relationship Id="rId205" Type="http://schemas.openxmlformats.org/officeDocument/2006/relationships/image" Target="../media/image4635.png"/><Relationship Id="rId247" Type="http://schemas.openxmlformats.org/officeDocument/2006/relationships/image" Target="../media/image4656.png"/><Relationship Id="rId107" Type="http://schemas.openxmlformats.org/officeDocument/2006/relationships/image" Target="../media/image4586.png"/><Relationship Id="rId289" Type="http://schemas.openxmlformats.org/officeDocument/2006/relationships/image" Target="../media/image4677.png"/><Relationship Id="rId11" Type="http://schemas.openxmlformats.org/officeDocument/2006/relationships/image" Target="../media/image4539.png"/><Relationship Id="rId53" Type="http://schemas.openxmlformats.org/officeDocument/2006/relationships/image" Target="../media/image4560.png"/><Relationship Id="rId149" Type="http://schemas.openxmlformats.org/officeDocument/2006/relationships/image" Target="../media/image4607.png"/><Relationship Id="rId314" Type="http://schemas.openxmlformats.org/officeDocument/2006/relationships/customXml" Target="../ink/ink4700.xml"/><Relationship Id="rId95" Type="http://schemas.openxmlformats.org/officeDocument/2006/relationships/image" Target="../media/image4580.png"/><Relationship Id="rId160" Type="http://schemas.openxmlformats.org/officeDocument/2006/relationships/customXml" Target="../ink/ink4623.xml"/><Relationship Id="rId216" Type="http://schemas.openxmlformats.org/officeDocument/2006/relationships/customXml" Target="../ink/ink4651.xml"/><Relationship Id="rId258" Type="http://schemas.openxmlformats.org/officeDocument/2006/relationships/customXml" Target="../ink/ink4672.xml"/><Relationship Id="rId22" Type="http://schemas.openxmlformats.org/officeDocument/2006/relationships/customXml" Target="../ink/ink4554.xml"/><Relationship Id="rId64" Type="http://schemas.openxmlformats.org/officeDocument/2006/relationships/customXml" Target="../ink/ink4575.xml"/><Relationship Id="rId118" Type="http://schemas.openxmlformats.org/officeDocument/2006/relationships/customXml" Target="../ink/ink4602.xml"/><Relationship Id="rId325" Type="http://schemas.openxmlformats.org/officeDocument/2006/relationships/image" Target="../media/image4695.png"/><Relationship Id="rId171" Type="http://schemas.openxmlformats.org/officeDocument/2006/relationships/image" Target="../media/image4618.png"/><Relationship Id="rId227" Type="http://schemas.openxmlformats.org/officeDocument/2006/relationships/image" Target="../media/image4646.png"/><Relationship Id="rId269" Type="http://schemas.openxmlformats.org/officeDocument/2006/relationships/image" Target="../media/image4667.png"/><Relationship Id="rId33" Type="http://schemas.openxmlformats.org/officeDocument/2006/relationships/image" Target="../media/image4550.png"/><Relationship Id="rId129" Type="http://schemas.openxmlformats.org/officeDocument/2006/relationships/image" Target="../media/image4597.png"/><Relationship Id="rId280" Type="http://schemas.openxmlformats.org/officeDocument/2006/relationships/customXml" Target="../ink/ink4683.xml"/><Relationship Id="rId336" Type="http://schemas.openxmlformats.org/officeDocument/2006/relationships/image" Target="../media/image4701.png"/><Relationship Id="rId75" Type="http://schemas.openxmlformats.org/officeDocument/2006/relationships/image" Target="../media/image4570.png"/><Relationship Id="rId140" Type="http://schemas.openxmlformats.org/officeDocument/2006/relationships/customXml" Target="../ink/ink4613.xml"/><Relationship Id="rId182" Type="http://schemas.openxmlformats.org/officeDocument/2006/relationships/customXml" Target="../ink/ink4634.xml"/><Relationship Id="rId6" Type="http://schemas.openxmlformats.org/officeDocument/2006/relationships/customXml" Target="../ink/ink4546.xml"/><Relationship Id="rId238" Type="http://schemas.openxmlformats.org/officeDocument/2006/relationships/customXml" Target="../ink/ink4662.xml"/><Relationship Id="rId291" Type="http://schemas.openxmlformats.org/officeDocument/2006/relationships/image" Target="../media/image4678.png"/><Relationship Id="rId305" Type="http://schemas.openxmlformats.org/officeDocument/2006/relationships/image" Target="../media/image4685.png"/><Relationship Id="rId44" Type="http://schemas.openxmlformats.org/officeDocument/2006/relationships/customXml" Target="../ink/ink4565.xml"/><Relationship Id="rId86" Type="http://schemas.openxmlformats.org/officeDocument/2006/relationships/customXml" Target="../ink/ink4586.xml"/><Relationship Id="rId151" Type="http://schemas.openxmlformats.org/officeDocument/2006/relationships/image" Target="../media/image4608.png"/><Relationship Id="rId193" Type="http://schemas.openxmlformats.org/officeDocument/2006/relationships/image" Target="../media/image4629.png"/><Relationship Id="rId207" Type="http://schemas.openxmlformats.org/officeDocument/2006/relationships/image" Target="../media/image4636.png"/><Relationship Id="rId249" Type="http://schemas.openxmlformats.org/officeDocument/2006/relationships/image" Target="../media/image4657.png"/><Relationship Id="rId13" Type="http://schemas.openxmlformats.org/officeDocument/2006/relationships/image" Target="../media/image4540.png"/><Relationship Id="rId109" Type="http://schemas.openxmlformats.org/officeDocument/2006/relationships/image" Target="../media/image4587.png"/><Relationship Id="rId260" Type="http://schemas.openxmlformats.org/officeDocument/2006/relationships/customXml" Target="../ink/ink4673.xml"/><Relationship Id="rId316" Type="http://schemas.openxmlformats.org/officeDocument/2006/relationships/customXml" Target="../ink/ink4701.xml"/><Relationship Id="rId55" Type="http://schemas.openxmlformats.org/officeDocument/2006/relationships/image" Target="../media/image4561.png"/><Relationship Id="rId97" Type="http://schemas.openxmlformats.org/officeDocument/2006/relationships/image" Target="../media/image4581.png"/><Relationship Id="rId120" Type="http://schemas.openxmlformats.org/officeDocument/2006/relationships/customXml" Target="../ink/ink4603.xml"/><Relationship Id="rId162" Type="http://schemas.openxmlformats.org/officeDocument/2006/relationships/customXml" Target="../ink/ink4624.xml"/><Relationship Id="rId218" Type="http://schemas.openxmlformats.org/officeDocument/2006/relationships/customXml" Target="../ink/ink4652.xml"/><Relationship Id="rId271" Type="http://schemas.openxmlformats.org/officeDocument/2006/relationships/image" Target="../media/image4668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.png"/><Relationship Id="rId299" Type="http://schemas.openxmlformats.org/officeDocument/2006/relationships/image" Target="../media/image255.png"/><Relationship Id="rId21" Type="http://schemas.openxmlformats.org/officeDocument/2006/relationships/image" Target="../media/image116.png"/><Relationship Id="rId63" Type="http://schemas.openxmlformats.org/officeDocument/2006/relationships/image" Target="../media/image137.png"/><Relationship Id="rId159" Type="http://schemas.openxmlformats.org/officeDocument/2006/relationships/image" Target="../media/image185.png"/><Relationship Id="rId324" Type="http://schemas.openxmlformats.org/officeDocument/2006/relationships/customXml" Target="../ink/ink268.xml"/><Relationship Id="rId366" Type="http://schemas.openxmlformats.org/officeDocument/2006/relationships/customXml" Target="../ink/ink289.xml"/><Relationship Id="rId170" Type="http://schemas.openxmlformats.org/officeDocument/2006/relationships/customXml" Target="../ink/ink191.xml"/><Relationship Id="rId226" Type="http://schemas.openxmlformats.org/officeDocument/2006/relationships/customXml" Target="../ink/ink219.xml"/><Relationship Id="rId268" Type="http://schemas.openxmlformats.org/officeDocument/2006/relationships/customXml" Target="../ink/ink240.xml"/><Relationship Id="rId32" Type="http://schemas.openxmlformats.org/officeDocument/2006/relationships/customXml" Target="../ink/ink122.xml"/><Relationship Id="rId74" Type="http://schemas.openxmlformats.org/officeDocument/2006/relationships/customXml" Target="../ink/ink143.xml"/><Relationship Id="rId128" Type="http://schemas.openxmlformats.org/officeDocument/2006/relationships/customXml" Target="../ink/ink170.xml"/><Relationship Id="rId335" Type="http://schemas.openxmlformats.org/officeDocument/2006/relationships/image" Target="../media/image273.png"/><Relationship Id="rId377" Type="http://schemas.openxmlformats.org/officeDocument/2006/relationships/image" Target="../media/image294.png"/><Relationship Id="rId5" Type="http://schemas.openxmlformats.org/officeDocument/2006/relationships/image" Target="../media/image108.png"/><Relationship Id="rId181" Type="http://schemas.openxmlformats.org/officeDocument/2006/relationships/image" Target="../media/image196.png"/><Relationship Id="rId237" Type="http://schemas.openxmlformats.org/officeDocument/2006/relationships/image" Target="../media/image224.png"/><Relationship Id="rId402" Type="http://schemas.openxmlformats.org/officeDocument/2006/relationships/customXml" Target="../ink/ink307.xml"/><Relationship Id="rId279" Type="http://schemas.openxmlformats.org/officeDocument/2006/relationships/image" Target="../media/image245.png"/><Relationship Id="rId43" Type="http://schemas.openxmlformats.org/officeDocument/2006/relationships/image" Target="../media/image127.png"/><Relationship Id="rId139" Type="http://schemas.openxmlformats.org/officeDocument/2006/relationships/image" Target="../media/image175.png"/><Relationship Id="rId290" Type="http://schemas.openxmlformats.org/officeDocument/2006/relationships/customXml" Target="../ink/ink251.xml"/><Relationship Id="rId304" Type="http://schemas.openxmlformats.org/officeDocument/2006/relationships/customXml" Target="../ink/ink258.xml"/><Relationship Id="rId346" Type="http://schemas.openxmlformats.org/officeDocument/2006/relationships/customXml" Target="../ink/ink279.xml"/><Relationship Id="rId388" Type="http://schemas.openxmlformats.org/officeDocument/2006/relationships/customXml" Target="../ink/ink300.xml"/><Relationship Id="rId85" Type="http://schemas.openxmlformats.org/officeDocument/2006/relationships/image" Target="../media/image148.png"/><Relationship Id="rId150" Type="http://schemas.openxmlformats.org/officeDocument/2006/relationships/customXml" Target="../ink/ink181.xml"/><Relationship Id="rId192" Type="http://schemas.openxmlformats.org/officeDocument/2006/relationships/customXml" Target="../ink/ink202.xml"/><Relationship Id="rId206" Type="http://schemas.openxmlformats.org/officeDocument/2006/relationships/customXml" Target="../ink/ink209.xml"/><Relationship Id="rId248" Type="http://schemas.openxmlformats.org/officeDocument/2006/relationships/customXml" Target="../ink/ink230.xml"/><Relationship Id="rId12" Type="http://schemas.openxmlformats.org/officeDocument/2006/relationships/customXml" Target="../ink/ink112.xml"/><Relationship Id="rId108" Type="http://schemas.openxmlformats.org/officeDocument/2006/relationships/customXml" Target="../ink/ink160.xml"/><Relationship Id="rId315" Type="http://schemas.openxmlformats.org/officeDocument/2006/relationships/image" Target="../media/image263.png"/><Relationship Id="rId357" Type="http://schemas.openxmlformats.org/officeDocument/2006/relationships/image" Target="../media/image284.png"/><Relationship Id="rId54" Type="http://schemas.openxmlformats.org/officeDocument/2006/relationships/customXml" Target="../ink/ink133.xml"/><Relationship Id="rId96" Type="http://schemas.openxmlformats.org/officeDocument/2006/relationships/customXml" Target="../ink/ink154.xml"/><Relationship Id="rId161" Type="http://schemas.openxmlformats.org/officeDocument/2006/relationships/image" Target="../media/image186.png"/><Relationship Id="rId217" Type="http://schemas.openxmlformats.org/officeDocument/2006/relationships/image" Target="../media/image214.png"/><Relationship Id="rId399" Type="http://schemas.openxmlformats.org/officeDocument/2006/relationships/image" Target="../media/image305.png"/><Relationship Id="rId259" Type="http://schemas.openxmlformats.org/officeDocument/2006/relationships/image" Target="../media/image235.png"/><Relationship Id="rId23" Type="http://schemas.openxmlformats.org/officeDocument/2006/relationships/image" Target="../media/image117.png"/><Relationship Id="rId119" Type="http://schemas.openxmlformats.org/officeDocument/2006/relationships/image" Target="../media/image165.png"/><Relationship Id="rId270" Type="http://schemas.openxmlformats.org/officeDocument/2006/relationships/customXml" Target="../ink/ink241.xml"/><Relationship Id="rId326" Type="http://schemas.openxmlformats.org/officeDocument/2006/relationships/customXml" Target="../ink/ink269.xml"/><Relationship Id="rId65" Type="http://schemas.openxmlformats.org/officeDocument/2006/relationships/image" Target="../media/image138.png"/><Relationship Id="rId130" Type="http://schemas.openxmlformats.org/officeDocument/2006/relationships/customXml" Target="../ink/ink171.xml"/><Relationship Id="rId368" Type="http://schemas.openxmlformats.org/officeDocument/2006/relationships/customXml" Target="../ink/ink290.xml"/><Relationship Id="rId172" Type="http://schemas.openxmlformats.org/officeDocument/2006/relationships/customXml" Target="../ink/ink192.xml"/><Relationship Id="rId228" Type="http://schemas.openxmlformats.org/officeDocument/2006/relationships/customXml" Target="../ink/ink220.xml"/><Relationship Id="rId281" Type="http://schemas.openxmlformats.org/officeDocument/2006/relationships/image" Target="../media/image246.png"/><Relationship Id="rId337" Type="http://schemas.openxmlformats.org/officeDocument/2006/relationships/image" Target="../media/image274.png"/><Relationship Id="rId34" Type="http://schemas.openxmlformats.org/officeDocument/2006/relationships/customXml" Target="../ink/ink123.xml"/><Relationship Id="rId76" Type="http://schemas.openxmlformats.org/officeDocument/2006/relationships/customXml" Target="../ink/ink144.xml"/><Relationship Id="rId141" Type="http://schemas.openxmlformats.org/officeDocument/2006/relationships/image" Target="../media/image176.png"/><Relationship Id="rId379" Type="http://schemas.openxmlformats.org/officeDocument/2006/relationships/image" Target="../media/image295.png"/><Relationship Id="rId7" Type="http://schemas.openxmlformats.org/officeDocument/2006/relationships/image" Target="../media/image109.png"/><Relationship Id="rId183" Type="http://schemas.openxmlformats.org/officeDocument/2006/relationships/image" Target="../media/image197.png"/><Relationship Id="rId239" Type="http://schemas.openxmlformats.org/officeDocument/2006/relationships/image" Target="../media/image225.png"/><Relationship Id="rId390" Type="http://schemas.openxmlformats.org/officeDocument/2006/relationships/customXml" Target="../ink/ink301.xml"/><Relationship Id="rId404" Type="http://schemas.openxmlformats.org/officeDocument/2006/relationships/customXml" Target="../ink/ink308.xml"/><Relationship Id="rId250" Type="http://schemas.openxmlformats.org/officeDocument/2006/relationships/customXml" Target="../ink/ink231.xml"/><Relationship Id="rId292" Type="http://schemas.openxmlformats.org/officeDocument/2006/relationships/customXml" Target="../ink/ink252.xml"/><Relationship Id="rId306" Type="http://schemas.openxmlformats.org/officeDocument/2006/relationships/customXml" Target="../ink/ink259.xml"/><Relationship Id="rId45" Type="http://schemas.openxmlformats.org/officeDocument/2006/relationships/image" Target="../media/image128.png"/><Relationship Id="rId87" Type="http://schemas.openxmlformats.org/officeDocument/2006/relationships/image" Target="../media/image149.png"/><Relationship Id="rId110" Type="http://schemas.openxmlformats.org/officeDocument/2006/relationships/customXml" Target="../ink/ink161.xml"/><Relationship Id="rId348" Type="http://schemas.openxmlformats.org/officeDocument/2006/relationships/customXml" Target="../ink/ink280.xml"/><Relationship Id="rId152" Type="http://schemas.openxmlformats.org/officeDocument/2006/relationships/customXml" Target="../ink/ink182.xml"/><Relationship Id="rId194" Type="http://schemas.openxmlformats.org/officeDocument/2006/relationships/customXml" Target="../ink/ink203.xml"/><Relationship Id="rId208" Type="http://schemas.openxmlformats.org/officeDocument/2006/relationships/customXml" Target="../ink/ink210.xml"/><Relationship Id="rId261" Type="http://schemas.openxmlformats.org/officeDocument/2006/relationships/image" Target="../media/image236.png"/><Relationship Id="rId14" Type="http://schemas.openxmlformats.org/officeDocument/2006/relationships/customXml" Target="../ink/ink113.xml"/><Relationship Id="rId56" Type="http://schemas.openxmlformats.org/officeDocument/2006/relationships/customXml" Target="../ink/ink134.xml"/><Relationship Id="rId317" Type="http://schemas.openxmlformats.org/officeDocument/2006/relationships/image" Target="../media/image264.png"/><Relationship Id="rId359" Type="http://schemas.openxmlformats.org/officeDocument/2006/relationships/image" Target="../media/image285.png"/><Relationship Id="rId98" Type="http://schemas.openxmlformats.org/officeDocument/2006/relationships/customXml" Target="../ink/ink155.xml"/><Relationship Id="rId121" Type="http://schemas.openxmlformats.org/officeDocument/2006/relationships/image" Target="../media/image166.png"/><Relationship Id="rId163" Type="http://schemas.openxmlformats.org/officeDocument/2006/relationships/image" Target="../media/image187.png"/><Relationship Id="rId219" Type="http://schemas.openxmlformats.org/officeDocument/2006/relationships/image" Target="../media/image215.png"/><Relationship Id="rId370" Type="http://schemas.openxmlformats.org/officeDocument/2006/relationships/customXml" Target="../ink/ink291.xml"/><Relationship Id="rId230" Type="http://schemas.openxmlformats.org/officeDocument/2006/relationships/customXml" Target="../ink/ink221.xml"/><Relationship Id="rId25" Type="http://schemas.openxmlformats.org/officeDocument/2006/relationships/image" Target="../media/image118.png"/><Relationship Id="rId67" Type="http://schemas.openxmlformats.org/officeDocument/2006/relationships/image" Target="../media/image139.png"/><Relationship Id="rId272" Type="http://schemas.openxmlformats.org/officeDocument/2006/relationships/customXml" Target="../ink/ink242.xml"/><Relationship Id="rId328" Type="http://schemas.openxmlformats.org/officeDocument/2006/relationships/customXml" Target="../ink/ink270.xml"/><Relationship Id="rId132" Type="http://schemas.openxmlformats.org/officeDocument/2006/relationships/customXml" Target="../ink/ink172.xml"/><Relationship Id="rId174" Type="http://schemas.openxmlformats.org/officeDocument/2006/relationships/customXml" Target="../ink/ink193.xml"/><Relationship Id="rId381" Type="http://schemas.openxmlformats.org/officeDocument/2006/relationships/image" Target="../media/image296.png"/><Relationship Id="rId241" Type="http://schemas.openxmlformats.org/officeDocument/2006/relationships/image" Target="../media/image226.png"/><Relationship Id="rId36" Type="http://schemas.openxmlformats.org/officeDocument/2006/relationships/customXml" Target="../ink/ink124.xml"/><Relationship Id="rId283" Type="http://schemas.openxmlformats.org/officeDocument/2006/relationships/image" Target="../media/image247.png"/><Relationship Id="rId339" Type="http://schemas.openxmlformats.org/officeDocument/2006/relationships/image" Target="../media/image275.png"/><Relationship Id="rId78" Type="http://schemas.openxmlformats.org/officeDocument/2006/relationships/customXml" Target="../ink/ink145.xml"/><Relationship Id="rId101" Type="http://schemas.openxmlformats.org/officeDocument/2006/relationships/image" Target="../media/image156.png"/><Relationship Id="rId143" Type="http://schemas.openxmlformats.org/officeDocument/2006/relationships/image" Target="../media/image177.png"/><Relationship Id="rId185" Type="http://schemas.openxmlformats.org/officeDocument/2006/relationships/image" Target="../media/image198.png"/><Relationship Id="rId350" Type="http://schemas.openxmlformats.org/officeDocument/2006/relationships/customXml" Target="../ink/ink281.xml"/><Relationship Id="rId9" Type="http://schemas.openxmlformats.org/officeDocument/2006/relationships/image" Target="../media/image110.png"/><Relationship Id="rId210" Type="http://schemas.openxmlformats.org/officeDocument/2006/relationships/customXml" Target="../ink/ink211.xml"/><Relationship Id="rId392" Type="http://schemas.openxmlformats.org/officeDocument/2006/relationships/customXml" Target="../ink/ink302.xml"/><Relationship Id="rId252" Type="http://schemas.openxmlformats.org/officeDocument/2006/relationships/customXml" Target="../ink/ink232.xml"/><Relationship Id="rId294" Type="http://schemas.openxmlformats.org/officeDocument/2006/relationships/customXml" Target="../ink/ink253.xml"/><Relationship Id="rId308" Type="http://schemas.openxmlformats.org/officeDocument/2006/relationships/customXml" Target="../ink/ink260.xml"/><Relationship Id="rId47" Type="http://schemas.openxmlformats.org/officeDocument/2006/relationships/image" Target="../media/image129.png"/><Relationship Id="rId89" Type="http://schemas.openxmlformats.org/officeDocument/2006/relationships/image" Target="../media/image150.png"/><Relationship Id="rId112" Type="http://schemas.openxmlformats.org/officeDocument/2006/relationships/customXml" Target="../ink/ink162.xml"/><Relationship Id="rId154" Type="http://schemas.openxmlformats.org/officeDocument/2006/relationships/customXml" Target="../ink/ink183.xml"/><Relationship Id="rId361" Type="http://schemas.openxmlformats.org/officeDocument/2006/relationships/image" Target="../media/image286.png"/><Relationship Id="rId196" Type="http://schemas.openxmlformats.org/officeDocument/2006/relationships/customXml" Target="../ink/ink204.xml"/><Relationship Id="rId16" Type="http://schemas.openxmlformats.org/officeDocument/2006/relationships/customXml" Target="../ink/ink114.xml"/><Relationship Id="rId221" Type="http://schemas.openxmlformats.org/officeDocument/2006/relationships/image" Target="../media/image216.png"/><Relationship Id="rId263" Type="http://schemas.openxmlformats.org/officeDocument/2006/relationships/image" Target="../media/image237.png"/><Relationship Id="rId319" Type="http://schemas.openxmlformats.org/officeDocument/2006/relationships/image" Target="../media/image265.png"/><Relationship Id="rId58" Type="http://schemas.openxmlformats.org/officeDocument/2006/relationships/customXml" Target="../ink/ink135.xml"/><Relationship Id="rId123" Type="http://schemas.openxmlformats.org/officeDocument/2006/relationships/image" Target="../media/image167.png"/><Relationship Id="rId330" Type="http://schemas.openxmlformats.org/officeDocument/2006/relationships/customXml" Target="../ink/ink271.xml"/><Relationship Id="rId165" Type="http://schemas.openxmlformats.org/officeDocument/2006/relationships/image" Target="../media/image188.png"/><Relationship Id="rId372" Type="http://schemas.openxmlformats.org/officeDocument/2006/relationships/customXml" Target="../ink/ink292.xml"/><Relationship Id="rId211" Type="http://schemas.openxmlformats.org/officeDocument/2006/relationships/image" Target="../media/image211.png"/><Relationship Id="rId232" Type="http://schemas.openxmlformats.org/officeDocument/2006/relationships/customXml" Target="../ink/ink222.xml"/><Relationship Id="rId253" Type="http://schemas.openxmlformats.org/officeDocument/2006/relationships/image" Target="../media/image232.png"/><Relationship Id="rId274" Type="http://schemas.openxmlformats.org/officeDocument/2006/relationships/customXml" Target="../ink/ink243.xml"/><Relationship Id="rId295" Type="http://schemas.openxmlformats.org/officeDocument/2006/relationships/image" Target="../media/image253.png"/><Relationship Id="rId309" Type="http://schemas.openxmlformats.org/officeDocument/2006/relationships/image" Target="../media/image260.png"/><Relationship Id="rId27" Type="http://schemas.openxmlformats.org/officeDocument/2006/relationships/image" Target="../media/image119.png"/><Relationship Id="rId48" Type="http://schemas.openxmlformats.org/officeDocument/2006/relationships/customXml" Target="../ink/ink130.xml"/><Relationship Id="rId69" Type="http://schemas.openxmlformats.org/officeDocument/2006/relationships/image" Target="../media/image140.png"/><Relationship Id="rId113" Type="http://schemas.openxmlformats.org/officeDocument/2006/relationships/image" Target="../media/image162.png"/><Relationship Id="rId134" Type="http://schemas.openxmlformats.org/officeDocument/2006/relationships/customXml" Target="../ink/ink173.xml"/><Relationship Id="rId320" Type="http://schemas.openxmlformats.org/officeDocument/2006/relationships/customXml" Target="../ink/ink266.xml"/><Relationship Id="rId80" Type="http://schemas.openxmlformats.org/officeDocument/2006/relationships/customXml" Target="../ink/ink146.xml"/><Relationship Id="rId155" Type="http://schemas.openxmlformats.org/officeDocument/2006/relationships/image" Target="../media/image183.png"/><Relationship Id="rId176" Type="http://schemas.openxmlformats.org/officeDocument/2006/relationships/customXml" Target="../ink/ink194.xml"/><Relationship Id="rId197" Type="http://schemas.openxmlformats.org/officeDocument/2006/relationships/image" Target="../media/image204.png"/><Relationship Id="rId341" Type="http://schemas.openxmlformats.org/officeDocument/2006/relationships/image" Target="../media/image276.png"/><Relationship Id="rId362" Type="http://schemas.openxmlformats.org/officeDocument/2006/relationships/customXml" Target="../ink/ink287.xml"/><Relationship Id="rId383" Type="http://schemas.openxmlformats.org/officeDocument/2006/relationships/image" Target="../media/image297.png"/><Relationship Id="rId201" Type="http://schemas.openxmlformats.org/officeDocument/2006/relationships/image" Target="../media/image206.png"/><Relationship Id="rId222" Type="http://schemas.openxmlformats.org/officeDocument/2006/relationships/customXml" Target="../ink/ink217.xml"/><Relationship Id="rId243" Type="http://schemas.openxmlformats.org/officeDocument/2006/relationships/image" Target="../media/image227.png"/><Relationship Id="rId264" Type="http://schemas.openxmlformats.org/officeDocument/2006/relationships/customXml" Target="../ink/ink238.xml"/><Relationship Id="rId285" Type="http://schemas.openxmlformats.org/officeDocument/2006/relationships/image" Target="../media/image248.png"/><Relationship Id="rId17" Type="http://schemas.openxmlformats.org/officeDocument/2006/relationships/image" Target="../media/image114.png"/><Relationship Id="rId38" Type="http://schemas.openxmlformats.org/officeDocument/2006/relationships/customXml" Target="../ink/ink125.xml"/><Relationship Id="rId59" Type="http://schemas.openxmlformats.org/officeDocument/2006/relationships/image" Target="../media/image135.png"/><Relationship Id="rId103" Type="http://schemas.openxmlformats.org/officeDocument/2006/relationships/image" Target="../media/image157.png"/><Relationship Id="rId124" Type="http://schemas.openxmlformats.org/officeDocument/2006/relationships/customXml" Target="../ink/ink168.xml"/><Relationship Id="rId310" Type="http://schemas.openxmlformats.org/officeDocument/2006/relationships/customXml" Target="../ink/ink261.xml"/><Relationship Id="rId70" Type="http://schemas.openxmlformats.org/officeDocument/2006/relationships/customXml" Target="../ink/ink141.xml"/><Relationship Id="rId91" Type="http://schemas.openxmlformats.org/officeDocument/2006/relationships/image" Target="../media/image151.png"/><Relationship Id="rId145" Type="http://schemas.openxmlformats.org/officeDocument/2006/relationships/image" Target="../media/image178.png"/><Relationship Id="rId166" Type="http://schemas.openxmlformats.org/officeDocument/2006/relationships/customXml" Target="../ink/ink189.xml"/><Relationship Id="rId187" Type="http://schemas.openxmlformats.org/officeDocument/2006/relationships/image" Target="../media/image199.png"/><Relationship Id="rId331" Type="http://schemas.openxmlformats.org/officeDocument/2006/relationships/image" Target="../media/image271.png"/><Relationship Id="rId352" Type="http://schemas.openxmlformats.org/officeDocument/2006/relationships/customXml" Target="../ink/ink282.xml"/><Relationship Id="rId373" Type="http://schemas.openxmlformats.org/officeDocument/2006/relationships/image" Target="../media/image292.png"/><Relationship Id="rId394" Type="http://schemas.openxmlformats.org/officeDocument/2006/relationships/customXml" Target="../ink/ink303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212.xml"/><Relationship Id="rId233" Type="http://schemas.openxmlformats.org/officeDocument/2006/relationships/image" Target="../media/image222.png"/><Relationship Id="rId254" Type="http://schemas.openxmlformats.org/officeDocument/2006/relationships/customXml" Target="../ink/ink233.xml"/><Relationship Id="rId28" Type="http://schemas.openxmlformats.org/officeDocument/2006/relationships/customXml" Target="../ink/ink120.xml"/><Relationship Id="rId49" Type="http://schemas.openxmlformats.org/officeDocument/2006/relationships/image" Target="../media/image130.png"/><Relationship Id="rId114" Type="http://schemas.openxmlformats.org/officeDocument/2006/relationships/customXml" Target="../ink/ink163.xml"/><Relationship Id="rId275" Type="http://schemas.openxmlformats.org/officeDocument/2006/relationships/image" Target="../media/image243.png"/><Relationship Id="rId296" Type="http://schemas.openxmlformats.org/officeDocument/2006/relationships/customXml" Target="../ink/ink254.xml"/><Relationship Id="rId300" Type="http://schemas.openxmlformats.org/officeDocument/2006/relationships/customXml" Target="../ink/ink256.xml"/><Relationship Id="rId60" Type="http://schemas.openxmlformats.org/officeDocument/2006/relationships/customXml" Target="../ink/ink136.xml"/><Relationship Id="rId81" Type="http://schemas.openxmlformats.org/officeDocument/2006/relationships/image" Target="../media/image146.png"/><Relationship Id="rId135" Type="http://schemas.openxmlformats.org/officeDocument/2006/relationships/image" Target="../media/image173.png"/><Relationship Id="rId156" Type="http://schemas.openxmlformats.org/officeDocument/2006/relationships/customXml" Target="../ink/ink184.xml"/><Relationship Id="rId177" Type="http://schemas.openxmlformats.org/officeDocument/2006/relationships/image" Target="../media/image194.png"/><Relationship Id="rId198" Type="http://schemas.openxmlformats.org/officeDocument/2006/relationships/customXml" Target="../ink/ink205.xml"/><Relationship Id="rId321" Type="http://schemas.openxmlformats.org/officeDocument/2006/relationships/image" Target="../media/image266.png"/><Relationship Id="rId342" Type="http://schemas.openxmlformats.org/officeDocument/2006/relationships/customXml" Target="../ink/ink277.xml"/><Relationship Id="rId363" Type="http://schemas.openxmlformats.org/officeDocument/2006/relationships/image" Target="../media/image287.png"/><Relationship Id="rId384" Type="http://schemas.openxmlformats.org/officeDocument/2006/relationships/customXml" Target="../ink/ink298.xml"/><Relationship Id="rId202" Type="http://schemas.openxmlformats.org/officeDocument/2006/relationships/customXml" Target="../ink/ink207.xml"/><Relationship Id="rId223" Type="http://schemas.openxmlformats.org/officeDocument/2006/relationships/image" Target="../media/image217.png"/><Relationship Id="rId244" Type="http://schemas.openxmlformats.org/officeDocument/2006/relationships/customXml" Target="../ink/ink228.xml"/><Relationship Id="rId18" Type="http://schemas.openxmlformats.org/officeDocument/2006/relationships/customXml" Target="../ink/ink115.xml"/><Relationship Id="rId39" Type="http://schemas.openxmlformats.org/officeDocument/2006/relationships/image" Target="../media/image125.png"/><Relationship Id="rId265" Type="http://schemas.openxmlformats.org/officeDocument/2006/relationships/image" Target="../media/image238.png"/><Relationship Id="rId286" Type="http://schemas.openxmlformats.org/officeDocument/2006/relationships/customXml" Target="../ink/ink249.xml"/><Relationship Id="rId50" Type="http://schemas.openxmlformats.org/officeDocument/2006/relationships/customXml" Target="../ink/ink131.xml"/><Relationship Id="rId104" Type="http://schemas.openxmlformats.org/officeDocument/2006/relationships/customXml" Target="../ink/ink158.xml"/><Relationship Id="rId125" Type="http://schemas.openxmlformats.org/officeDocument/2006/relationships/image" Target="../media/image168.png"/><Relationship Id="rId146" Type="http://schemas.openxmlformats.org/officeDocument/2006/relationships/customXml" Target="../ink/ink179.xml"/><Relationship Id="rId167" Type="http://schemas.openxmlformats.org/officeDocument/2006/relationships/image" Target="../media/image189.png"/><Relationship Id="rId188" Type="http://schemas.openxmlformats.org/officeDocument/2006/relationships/customXml" Target="../ink/ink200.xml"/><Relationship Id="rId311" Type="http://schemas.openxmlformats.org/officeDocument/2006/relationships/image" Target="../media/image261.png"/><Relationship Id="rId332" Type="http://schemas.openxmlformats.org/officeDocument/2006/relationships/customXml" Target="../ink/ink272.xml"/><Relationship Id="rId353" Type="http://schemas.openxmlformats.org/officeDocument/2006/relationships/image" Target="../media/image282.png"/><Relationship Id="rId374" Type="http://schemas.openxmlformats.org/officeDocument/2006/relationships/customXml" Target="../ink/ink293.xml"/><Relationship Id="rId395" Type="http://schemas.openxmlformats.org/officeDocument/2006/relationships/image" Target="../media/image303.png"/><Relationship Id="rId71" Type="http://schemas.openxmlformats.org/officeDocument/2006/relationships/image" Target="../media/image141.png"/><Relationship Id="rId92" Type="http://schemas.openxmlformats.org/officeDocument/2006/relationships/customXml" Target="../ink/ink152.xml"/><Relationship Id="rId213" Type="http://schemas.openxmlformats.org/officeDocument/2006/relationships/image" Target="../media/image212.png"/><Relationship Id="rId234" Type="http://schemas.openxmlformats.org/officeDocument/2006/relationships/customXml" Target="../ink/ink223.xml"/><Relationship Id="rId2" Type="http://schemas.openxmlformats.org/officeDocument/2006/relationships/customXml" Target="../ink/ink107.xml"/><Relationship Id="rId29" Type="http://schemas.openxmlformats.org/officeDocument/2006/relationships/image" Target="../media/image120.png"/><Relationship Id="rId255" Type="http://schemas.openxmlformats.org/officeDocument/2006/relationships/image" Target="../media/image233.png"/><Relationship Id="rId276" Type="http://schemas.openxmlformats.org/officeDocument/2006/relationships/customXml" Target="../ink/ink244.xml"/><Relationship Id="rId297" Type="http://schemas.openxmlformats.org/officeDocument/2006/relationships/image" Target="../media/image254.png"/><Relationship Id="rId40" Type="http://schemas.openxmlformats.org/officeDocument/2006/relationships/customXml" Target="../ink/ink126.xml"/><Relationship Id="rId115" Type="http://schemas.openxmlformats.org/officeDocument/2006/relationships/image" Target="../media/image163.png"/><Relationship Id="rId136" Type="http://schemas.openxmlformats.org/officeDocument/2006/relationships/customXml" Target="../ink/ink174.xml"/><Relationship Id="rId157" Type="http://schemas.openxmlformats.org/officeDocument/2006/relationships/image" Target="../media/image184.png"/><Relationship Id="rId178" Type="http://schemas.openxmlformats.org/officeDocument/2006/relationships/customXml" Target="../ink/ink195.xml"/><Relationship Id="rId301" Type="http://schemas.openxmlformats.org/officeDocument/2006/relationships/image" Target="../media/image256.png"/><Relationship Id="rId322" Type="http://schemas.openxmlformats.org/officeDocument/2006/relationships/customXml" Target="../ink/ink267.xml"/><Relationship Id="rId343" Type="http://schemas.openxmlformats.org/officeDocument/2006/relationships/image" Target="../media/image277.png"/><Relationship Id="rId364" Type="http://schemas.openxmlformats.org/officeDocument/2006/relationships/customXml" Target="../ink/ink288.xml"/><Relationship Id="rId61" Type="http://schemas.openxmlformats.org/officeDocument/2006/relationships/image" Target="../media/image136.png"/><Relationship Id="rId82" Type="http://schemas.openxmlformats.org/officeDocument/2006/relationships/customXml" Target="../ink/ink147.xml"/><Relationship Id="rId199" Type="http://schemas.openxmlformats.org/officeDocument/2006/relationships/image" Target="../media/image205.png"/><Relationship Id="rId203" Type="http://schemas.openxmlformats.org/officeDocument/2006/relationships/image" Target="../media/image207.png"/><Relationship Id="rId385" Type="http://schemas.openxmlformats.org/officeDocument/2006/relationships/image" Target="../media/image298.png"/><Relationship Id="rId19" Type="http://schemas.openxmlformats.org/officeDocument/2006/relationships/image" Target="../media/image115.png"/><Relationship Id="rId224" Type="http://schemas.openxmlformats.org/officeDocument/2006/relationships/customXml" Target="../ink/ink218.xml"/><Relationship Id="rId245" Type="http://schemas.openxmlformats.org/officeDocument/2006/relationships/image" Target="../media/image228.png"/><Relationship Id="rId266" Type="http://schemas.openxmlformats.org/officeDocument/2006/relationships/customXml" Target="../ink/ink239.xml"/><Relationship Id="rId287" Type="http://schemas.openxmlformats.org/officeDocument/2006/relationships/image" Target="../media/image249.png"/><Relationship Id="rId30" Type="http://schemas.openxmlformats.org/officeDocument/2006/relationships/customXml" Target="../ink/ink121.xml"/><Relationship Id="rId105" Type="http://schemas.openxmlformats.org/officeDocument/2006/relationships/image" Target="../media/image158.png"/><Relationship Id="rId126" Type="http://schemas.openxmlformats.org/officeDocument/2006/relationships/customXml" Target="../ink/ink169.xml"/><Relationship Id="rId147" Type="http://schemas.openxmlformats.org/officeDocument/2006/relationships/image" Target="../media/image179.png"/><Relationship Id="rId168" Type="http://schemas.openxmlformats.org/officeDocument/2006/relationships/customXml" Target="../ink/ink190.xml"/><Relationship Id="rId312" Type="http://schemas.openxmlformats.org/officeDocument/2006/relationships/customXml" Target="../ink/ink262.xml"/><Relationship Id="rId333" Type="http://schemas.openxmlformats.org/officeDocument/2006/relationships/image" Target="../media/image272.png"/><Relationship Id="rId354" Type="http://schemas.openxmlformats.org/officeDocument/2006/relationships/customXml" Target="../ink/ink283.xml"/><Relationship Id="rId51" Type="http://schemas.openxmlformats.org/officeDocument/2006/relationships/image" Target="../media/image131.png"/><Relationship Id="rId72" Type="http://schemas.openxmlformats.org/officeDocument/2006/relationships/customXml" Target="../ink/ink142.xml"/><Relationship Id="rId93" Type="http://schemas.openxmlformats.org/officeDocument/2006/relationships/image" Target="../media/image152.png"/><Relationship Id="rId189" Type="http://schemas.openxmlformats.org/officeDocument/2006/relationships/image" Target="../media/image200.png"/><Relationship Id="rId375" Type="http://schemas.openxmlformats.org/officeDocument/2006/relationships/image" Target="../media/image293.png"/><Relationship Id="rId396" Type="http://schemas.openxmlformats.org/officeDocument/2006/relationships/customXml" Target="../ink/ink304.xml"/><Relationship Id="rId3" Type="http://schemas.openxmlformats.org/officeDocument/2006/relationships/image" Target="../media/image107.png"/><Relationship Id="rId214" Type="http://schemas.openxmlformats.org/officeDocument/2006/relationships/customXml" Target="../ink/ink213.xml"/><Relationship Id="rId235" Type="http://schemas.openxmlformats.org/officeDocument/2006/relationships/image" Target="../media/image223.png"/><Relationship Id="rId256" Type="http://schemas.openxmlformats.org/officeDocument/2006/relationships/customXml" Target="../ink/ink234.xml"/><Relationship Id="rId277" Type="http://schemas.openxmlformats.org/officeDocument/2006/relationships/image" Target="../media/image244.png"/><Relationship Id="rId298" Type="http://schemas.openxmlformats.org/officeDocument/2006/relationships/customXml" Target="../ink/ink255.xml"/><Relationship Id="rId400" Type="http://schemas.openxmlformats.org/officeDocument/2006/relationships/customXml" Target="../ink/ink306.xml"/><Relationship Id="rId116" Type="http://schemas.openxmlformats.org/officeDocument/2006/relationships/customXml" Target="../ink/ink164.xml"/><Relationship Id="rId137" Type="http://schemas.openxmlformats.org/officeDocument/2006/relationships/image" Target="../media/image174.png"/><Relationship Id="rId158" Type="http://schemas.openxmlformats.org/officeDocument/2006/relationships/customXml" Target="../ink/ink185.xml"/><Relationship Id="rId302" Type="http://schemas.openxmlformats.org/officeDocument/2006/relationships/customXml" Target="../ink/ink257.xml"/><Relationship Id="rId323" Type="http://schemas.openxmlformats.org/officeDocument/2006/relationships/image" Target="../media/image267.png"/><Relationship Id="rId344" Type="http://schemas.openxmlformats.org/officeDocument/2006/relationships/customXml" Target="../ink/ink278.xml"/><Relationship Id="rId20" Type="http://schemas.openxmlformats.org/officeDocument/2006/relationships/customXml" Target="../ink/ink116.xml"/><Relationship Id="rId41" Type="http://schemas.openxmlformats.org/officeDocument/2006/relationships/image" Target="../media/image126.png"/><Relationship Id="rId62" Type="http://schemas.openxmlformats.org/officeDocument/2006/relationships/customXml" Target="../ink/ink137.xml"/><Relationship Id="rId83" Type="http://schemas.openxmlformats.org/officeDocument/2006/relationships/image" Target="../media/image147.png"/><Relationship Id="rId179" Type="http://schemas.openxmlformats.org/officeDocument/2006/relationships/image" Target="../media/image195.png"/><Relationship Id="rId365" Type="http://schemas.openxmlformats.org/officeDocument/2006/relationships/image" Target="../media/image288.png"/><Relationship Id="rId386" Type="http://schemas.openxmlformats.org/officeDocument/2006/relationships/customXml" Target="../ink/ink299.xml"/><Relationship Id="rId190" Type="http://schemas.openxmlformats.org/officeDocument/2006/relationships/customXml" Target="../ink/ink201.xml"/><Relationship Id="rId204" Type="http://schemas.openxmlformats.org/officeDocument/2006/relationships/customXml" Target="../ink/ink208.xml"/><Relationship Id="rId225" Type="http://schemas.openxmlformats.org/officeDocument/2006/relationships/image" Target="../media/image218.png"/><Relationship Id="rId246" Type="http://schemas.openxmlformats.org/officeDocument/2006/relationships/customXml" Target="../ink/ink229.xml"/><Relationship Id="rId267" Type="http://schemas.openxmlformats.org/officeDocument/2006/relationships/image" Target="../media/image239.png"/><Relationship Id="rId288" Type="http://schemas.openxmlformats.org/officeDocument/2006/relationships/customXml" Target="../ink/ink250.xml"/><Relationship Id="rId106" Type="http://schemas.openxmlformats.org/officeDocument/2006/relationships/customXml" Target="../ink/ink159.xml"/><Relationship Id="rId127" Type="http://schemas.openxmlformats.org/officeDocument/2006/relationships/image" Target="../media/image169.png"/><Relationship Id="rId313" Type="http://schemas.openxmlformats.org/officeDocument/2006/relationships/image" Target="../media/image262.png"/><Relationship Id="rId10" Type="http://schemas.openxmlformats.org/officeDocument/2006/relationships/customXml" Target="../ink/ink111.xml"/><Relationship Id="rId31" Type="http://schemas.openxmlformats.org/officeDocument/2006/relationships/image" Target="../media/image121.png"/><Relationship Id="rId52" Type="http://schemas.openxmlformats.org/officeDocument/2006/relationships/customXml" Target="../ink/ink132.xml"/><Relationship Id="rId73" Type="http://schemas.openxmlformats.org/officeDocument/2006/relationships/image" Target="../media/image142.png"/><Relationship Id="rId94" Type="http://schemas.openxmlformats.org/officeDocument/2006/relationships/customXml" Target="../ink/ink153.xml"/><Relationship Id="rId148" Type="http://schemas.openxmlformats.org/officeDocument/2006/relationships/customXml" Target="../ink/ink180.xml"/><Relationship Id="rId169" Type="http://schemas.openxmlformats.org/officeDocument/2006/relationships/image" Target="../media/image190.png"/><Relationship Id="rId334" Type="http://schemas.openxmlformats.org/officeDocument/2006/relationships/customXml" Target="../ink/ink273.xml"/><Relationship Id="rId355" Type="http://schemas.openxmlformats.org/officeDocument/2006/relationships/image" Target="../media/image283.png"/><Relationship Id="rId376" Type="http://schemas.openxmlformats.org/officeDocument/2006/relationships/customXml" Target="../ink/ink294.xml"/><Relationship Id="rId397" Type="http://schemas.openxmlformats.org/officeDocument/2006/relationships/image" Target="../media/image304.png"/><Relationship Id="rId4" Type="http://schemas.openxmlformats.org/officeDocument/2006/relationships/customXml" Target="../ink/ink108.xml"/><Relationship Id="rId180" Type="http://schemas.openxmlformats.org/officeDocument/2006/relationships/customXml" Target="../ink/ink196.xml"/><Relationship Id="rId215" Type="http://schemas.openxmlformats.org/officeDocument/2006/relationships/image" Target="../media/image213.png"/><Relationship Id="rId236" Type="http://schemas.openxmlformats.org/officeDocument/2006/relationships/customXml" Target="../ink/ink224.xml"/><Relationship Id="rId257" Type="http://schemas.openxmlformats.org/officeDocument/2006/relationships/image" Target="../media/image234.png"/><Relationship Id="rId278" Type="http://schemas.openxmlformats.org/officeDocument/2006/relationships/customXml" Target="../ink/ink245.xml"/><Relationship Id="rId401" Type="http://schemas.openxmlformats.org/officeDocument/2006/relationships/image" Target="../media/image306.png"/><Relationship Id="rId303" Type="http://schemas.openxmlformats.org/officeDocument/2006/relationships/image" Target="../media/image257.png"/><Relationship Id="rId42" Type="http://schemas.openxmlformats.org/officeDocument/2006/relationships/customXml" Target="../ink/ink127.xml"/><Relationship Id="rId84" Type="http://schemas.openxmlformats.org/officeDocument/2006/relationships/customXml" Target="../ink/ink148.xml"/><Relationship Id="rId138" Type="http://schemas.openxmlformats.org/officeDocument/2006/relationships/customXml" Target="../ink/ink175.xml"/><Relationship Id="rId345" Type="http://schemas.openxmlformats.org/officeDocument/2006/relationships/image" Target="../media/image278.png"/><Relationship Id="rId387" Type="http://schemas.openxmlformats.org/officeDocument/2006/relationships/image" Target="../media/image299.png"/><Relationship Id="rId191" Type="http://schemas.openxmlformats.org/officeDocument/2006/relationships/image" Target="../media/image201.png"/><Relationship Id="rId205" Type="http://schemas.openxmlformats.org/officeDocument/2006/relationships/image" Target="../media/image208.png"/><Relationship Id="rId247" Type="http://schemas.openxmlformats.org/officeDocument/2006/relationships/image" Target="../media/image229.png"/><Relationship Id="rId107" Type="http://schemas.openxmlformats.org/officeDocument/2006/relationships/image" Target="../media/image159.png"/><Relationship Id="rId289" Type="http://schemas.openxmlformats.org/officeDocument/2006/relationships/image" Target="../media/image250.png"/><Relationship Id="rId11" Type="http://schemas.openxmlformats.org/officeDocument/2006/relationships/image" Target="../media/image111.png"/><Relationship Id="rId53" Type="http://schemas.openxmlformats.org/officeDocument/2006/relationships/image" Target="../media/image132.png"/><Relationship Id="rId149" Type="http://schemas.openxmlformats.org/officeDocument/2006/relationships/image" Target="../media/image180.png"/><Relationship Id="rId314" Type="http://schemas.openxmlformats.org/officeDocument/2006/relationships/customXml" Target="../ink/ink263.xml"/><Relationship Id="rId356" Type="http://schemas.openxmlformats.org/officeDocument/2006/relationships/customXml" Target="../ink/ink284.xml"/><Relationship Id="rId398" Type="http://schemas.openxmlformats.org/officeDocument/2006/relationships/customXml" Target="../ink/ink305.xml"/><Relationship Id="rId95" Type="http://schemas.openxmlformats.org/officeDocument/2006/relationships/image" Target="../media/image153.png"/><Relationship Id="rId160" Type="http://schemas.openxmlformats.org/officeDocument/2006/relationships/customXml" Target="../ink/ink186.xml"/><Relationship Id="rId216" Type="http://schemas.openxmlformats.org/officeDocument/2006/relationships/customXml" Target="../ink/ink214.xml"/><Relationship Id="rId258" Type="http://schemas.openxmlformats.org/officeDocument/2006/relationships/customXml" Target="../ink/ink235.xml"/><Relationship Id="rId22" Type="http://schemas.openxmlformats.org/officeDocument/2006/relationships/customXml" Target="../ink/ink117.xml"/><Relationship Id="rId64" Type="http://schemas.openxmlformats.org/officeDocument/2006/relationships/customXml" Target="../ink/ink138.xml"/><Relationship Id="rId118" Type="http://schemas.openxmlformats.org/officeDocument/2006/relationships/customXml" Target="../ink/ink165.xml"/><Relationship Id="rId325" Type="http://schemas.openxmlformats.org/officeDocument/2006/relationships/image" Target="../media/image268.png"/><Relationship Id="rId367" Type="http://schemas.openxmlformats.org/officeDocument/2006/relationships/image" Target="../media/image289.png"/><Relationship Id="rId171" Type="http://schemas.openxmlformats.org/officeDocument/2006/relationships/image" Target="../media/image191.png"/><Relationship Id="rId227" Type="http://schemas.openxmlformats.org/officeDocument/2006/relationships/image" Target="../media/image219.png"/><Relationship Id="rId269" Type="http://schemas.openxmlformats.org/officeDocument/2006/relationships/image" Target="../media/image240.png"/><Relationship Id="rId33" Type="http://schemas.openxmlformats.org/officeDocument/2006/relationships/image" Target="../media/image122.png"/><Relationship Id="rId129" Type="http://schemas.openxmlformats.org/officeDocument/2006/relationships/image" Target="../media/image170.png"/><Relationship Id="rId280" Type="http://schemas.openxmlformats.org/officeDocument/2006/relationships/customXml" Target="../ink/ink246.xml"/><Relationship Id="rId336" Type="http://schemas.openxmlformats.org/officeDocument/2006/relationships/customXml" Target="../ink/ink274.xml"/><Relationship Id="rId75" Type="http://schemas.openxmlformats.org/officeDocument/2006/relationships/image" Target="../media/image143.png"/><Relationship Id="rId140" Type="http://schemas.openxmlformats.org/officeDocument/2006/relationships/customXml" Target="../ink/ink176.xml"/><Relationship Id="rId182" Type="http://schemas.openxmlformats.org/officeDocument/2006/relationships/customXml" Target="../ink/ink197.xml"/><Relationship Id="rId378" Type="http://schemas.openxmlformats.org/officeDocument/2006/relationships/customXml" Target="../ink/ink295.xml"/><Relationship Id="rId403" Type="http://schemas.openxmlformats.org/officeDocument/2006/relationships/image" Target="../media/image307.png"/><Relationship Id="rId6" Type="http://schemas.openxmlformats.org/officeDocument/2006/relationships/customXml" Target="../ink/ink109.xml"/><Relationship Id="rId238" Type="http://schemas.openxmlformats.org/officeDocument/2006/relationships/customXml" Target="../ink/ink225.xml"/><Relationship Id="rId291" Type="http://schemas.openxmlformats.org/officeDocument/2006/relationships/image" Target="../media/image251.png"/><Relationship Id="rId305" Type="http://schemas.openxmlformats.org/officeDocument/2006/relationships/image" Target="../media/image258.png"/><Relationship Id="rId347" Type="http://schemas.openxmlformats.org/officeDocument/2006/relationships/image" Target="../media/image279.png"/><Relationship Id="rId44" Type="http://schemas.openxmlformats.org/officeDocument/2006/relationships/customXml" Target="../ink/ink128.xml"/><Relationship Id="rId86" Type="http://schemas.openxmlformats.org/officeDocument/2006/relationships/customXml" Target="../ink/ink149.xml"/><Relationship Id="rId151" Type="http://schemas.openxmlformats.org/officeDocument/2006/relationships/image" Target="../media/image181.png"/><Relationship Id="rId389" Type="http://schemas.openxmlformats.org/officeDocument/2006/relationships/image" Target="../media/image300.png"/><Relationship Id="rId193" Type="http://schemas.openxmlformats.org/officeDocument/2006/relationships/image" Target="../media/image202.png"/><Relationship Id="rId207" Type="http://schemas.openxmlformats.org/officeDocument/2006/relationships/image" Target="../media/image209.png"/><Relationship Id="rId249" Type="http://schemas.openxmlformats.org/officeDocument/2006/relationships/image" Target="../media/image230.png"/><Relationship Id="rId13" Type="http://schemas.openxmlformats.org/officeDocument/2006/relationships/image" Target="../media/image112.png"/><Relationship Id="rId109" Type="http://schemas.openxmlformats.org/officeDocument/2006/relationships/image" Target="../media/image160.png"/><Relationship Id="rId260" Type="http://schemas.openxmlformats.org/officeDocument/2006/relationships/customXml" Target="../ink/ink236.xml"/><Relationship Id="rId316" Type="http://schemas.openxmlformats.org/officeDocument/2006/relationships/customXml" Target="../ink/ink264.xml"/><Relationship Id="rId55" Type="http://schemas.openxmlformats.org/officeDocument/2006/relationships/image" Target="../media/image133.png"/><Relationship Id="rId97" Type="http://schemas.openxmlformats.org/officeDocument/2006/relationships/image" Target="../media/image154.png"/><Relationship Id="rId120" Type="http://schemas.openxmlformats.org/officeDocument/2006/relationships/customXml" Target="../ink/ink166.xml"/><Relationship Id="rId358" Type="http://schemas.openxmlformats.org/officeDocument/2006/relationships/customXml" Target="../ink/ink285.xml"/><Relationship Id="rId162" Type="http://schemas.openxmlformats.org/officeDocument/2006/relationships/customXml" Target="../ink/ink187.xml"/><Relationship Id="rId218" Type="http://schemas.openxmlformats.org/officeDocument/2006/relationships/customXml" Target="../ink/ink215.xml"/><Relationship Id="rId271" Type="http://schemas.openxmlformats.org/officeDocument/2006/relationships/image" Target="../media/image241.png"/><Relationship Id="rId24" Type="http://schemas.openxmlformats.org/officeDocument/2006/relationships/customXml" Target="../ink/ink118.xml"/><Relationship Id="rId66" Type="http://schemas.openxmlformats.org/officeDocument/2006/relationships/customXml" Target="../ink/ink139.xml"/><Relationship Id="rId131" Type="http://schemas.openxmlformats.org/officeDocument/2006/relationships/image" Target="../media/image171.png"/><Relationship Id="rId327" Type="http://schemas.openxmlformats.org/officeDocument/2006/relationships/image" Target="../media/image269.png"/><Relationship Id="rId369" Type="http://schemas.openxmlformats.org/officeDocument/2006/relationships/image" Target="../media/image290.png"/><Relationship Id="rId173" Type="http://schemas.openxmlformats.org/officeDocument/2006/relationships/image" Target="../media/image192.png"/><Relationship Id="rId229" Type="http://schemas.openxmlformats.org/officeDocument/2006/relationships/image" Target="../media/image220.png"/><Relationship Id="rId380" Type="http://schemas.openxmlformats.org/officeDocument/2006/relationships/customXml" Target="../ink/ink296.xml"/><Relationship Id="rId240" Type="http://schemas.openxmlformats.org/officeDocument/2006/relationships/customXml" Target="../ink/ink226.xml"/><Relationship Id="rId35" Type="http://schemas.openxmlformats.org/officeDocument/2006/relationships/image" Target="../media/image123.png"/><Relationship Id="rId77" Type="http://schemas.openxmlformats.org/officeDocument/2006/relationships/image" Target="../media/image144.png"/><Relationship Id="rId100" Type="http://schemas.openxmlformats.org/officeDocument/2006/relationships/customXml" Target="../ink/ink156.xml"/><Relationship Id="rId282" Type="http://schemas.openxmlformats.org/officeDocument/2006/relationships/customXml" Target="../ink/ink247.xml"/><Relationship Id="rId338" Type="http://schemas.openxmlformats.org/officeDocument/2006/relationships/customXml" Target="../ink/ink275.xml"/><Relationship Id="rId8" Type="http://schemas.openxmlformats.org/officeDocument/2006/relationships/customXml" Target="../ink/ink110.xml"/><Relationship Id="rId142" Type="http://schemas.openxmlformats.org/officeDocument/2006/relationships/customXml" Target="../ink/ink177.xml"/><Relationship Id="rId184" Type="http://schemas.openxmlformats.org/officeDocument/2006/relationships/customXml" Target="../ink/ink198.xml"/><Relationship Id="rId391" Type="http://schemas.openxmlformats.org/officeDocument/2006/relationships/image" Target="../media/image301.png"/><Relationship Id="rId405" Type="http://schemas.openxmlformats.org/officeDocument/2006/relationships/image" Target="../media/image308.png"/><Relationship Id="rId251" Type="http://schemas.openxmlformats.org/officeDocument/2006/relationships/image" Target="../media/image231.png"/><Relationship Id="rId46" Type="http://schemas.openxmlformats.org/officeDocument/2006/relationships/customXml" Target="../ink/ink129.xml"/><Relationship Id="rId293" Type="http://schemas.openxmlformats.org/officeDocument/2006/relationships/image" Target="../media/image252.png"/><Relationship Id="rId307" Type="http://schemas.openxmlformats.org/officeDocument/2006/relationships/image" Target="../media/image259.png"/><Relationship Id="rId349" Type="http://schemas.openxmlformats.org/officeDocument/2006/relationships/image" Target="../media/image280.png"/><Relationship Id="rId88" Type="http://schemas.openxmlformats.org/officeDocument/2006/relationships/customXml" Target="../ink/ink150.xml"/><Relationship Id="rId111" Type="http://schemas.openxmlformats.org/officeDocument/2006/relationships/image" Target="../media/image161.png"/><Relationship Id="rId153" Type="http://schemas.openxmlformats.org/officeDocument/2006/relationships/image" Target="../media/image182.png"/><Relationship Id="rId195" Type="http://schemas.openxmlformats.org/officeDocument/2006/relationships/image" Target="../media/image203.png"/><Relationship Id="rId209" Type="http://schemas.openxmlformats.org/officeDocument/2006/relationships/image" Target="../media/image210.png"/><Relationship Id="rId360" Type="http://schemas.openxmlformats.org/officeDocument/2006/relationships/customXml" Target="../ink/ink286.xml"/><Relationship Id="rId220" Type="http://schemas.openxmlformats.org/officeDocument/2006/relationships/customXml" Target="../ink/ink216.xml"/><Relationship Id="rId15" Type="http://schemas.openxmlformats.org/officeDocument/2006/relationships/image" Target="../media/image113.png"/><Relationship Id="rId57" Type="http://schemas.openxmlformats.org/officeDocument/2006/relationships/image" Target="../media/image134.png"/><Relationship Id="rId262" Type="http://schemas.openxmlformats.org/officeDocument/2006/relationships/customXml" Target="../ink/ink237.xml"/><Relationship Id="rId318" Type="http://schemas.openxmlformats.org/officeDocument/2006/relationships/customXml" Target="../ink/ink265.xml"/><Relationship Id="rId99" Type="http://schemas.openxmlformats.org/officeDocument/2006/relationships/image" Target="../media/image155.png"/><Relationship Id="rId122" Type="http://schemas.openxmlformats.org/officeDocument/2006/relationships/customXml" Target="../ink/ink167.xml"/><Relationship Id="rId164" Type="http://schemas.openxmlformats.org/officeDocument/2006/relationships/customXml" Target="../ink/ink188.xml"/><Relationship Id="rId371" Type="http://schemas.openxmlformats.org/officeDocument/2006/relationships/image" Target="../media/image291.png"/><Relationship Id="rId26" Type="http://schemas.openxmlformats.org/officeDocument/2006/relationships/customXml" Target="../ink/ink119.xml"/><Relationship Id="rId231" Type="http://schemas.openxmlformats.org/officeDocument/2006/relationships/image" Target="../media/image221.png"/><Relationship Id="rId273" Type="http://schemas.openxmlformats.org/officeDocument/2006/relationships/image" Target="../media/image242.png"/><Relationship Id="rId329" Type="http://schemas.openxmlformats.org/officeDocument/2006/relationships/image" Target="../media/image270.png"/><Relationship Id="rId68" Type="http://schemas.openxmlformats.org/officeDocument/2006/relationships/customXml" Target="../ink/ink140.xml"/><Relationship Id="rId133" Type="http://schemas.openxmlformats.org/officeDocument/2006/relationships/image" Target="../media/image172.png"/><Relationship Id="rId175" Type="http://schemas.openxmlformats.org/officeDocument/2006/relationships/image" Target="../media/image193.png"/><Relationship Id="rId340" Type="http://schemas.openxmlformats.org/officeDocument/2006/relationships/customXml" Target="../ink/ink276.xml"/><Relationship Id="rId200" Type="http://schemas.openxmlformats.org/officeDocument/2006/relationships/customXml" Target="../ink/ink206.xml"/><Relationship Id="rId382" Type="http://schemas.openxmlformats.org/officeDocument/2006/relationships/customXml" Target="../ink/ink297.xml"/><Relationship Id="rId242" Type="http://schemas.openxmlformats.org/officeDocument/2006/relationships/customXml" Target="../ink/ink227.xml"/><Relationship Id="rId284" Type="http://schemas.openxmlformats.org/officeDocument/2006/relationships/customXml" Target="../ink/ink248.xml"/><Relationship Id="rId37" Type="http://schemas.openxmlformats.org/officeDocument/2006/relationships/image" Target="../media/image124.png"/><Relationship Id="rId79" Type="http://schemas.openxmlformats.org/officeDocument/2006/relationships/image" Target="../media/image145.png"/><Relationship Id="rId102" Type="http://schemas.openxmlformats.org/officeDocument/2006/relationships/customXml" Target="../ink/ink157.xml"/><Relationship Id="rId144" Type="http://schemas.openxmlformats.org/officeDocument/2006/relationships/customXml" Target="../ink/ink178.xml"/><Relationship Id="rId90" Type="http://schemas.openxmlformats.org/officeDocument/2006/relationships/customXml" Target="../ink/ink151.xml"/><Relationship Id="rId186" Type="http://schemas.openxmlformats.org/officeDocument/2006/relationships/customXml" Target="../ink/ink199.xml"/><Relationship Id="rId351" Type="http://schemas.openxmlformats.org/officeDocument/2006/relationships/image" Target="../media/image281.png"/><Relationship Id="rId393" Type="http://schemas.openxmlformats.org/officeDocument/2006/relationships/image" Target="../media/image302.png"/></Relationships>
</file>

<file path=ppt/slides/_rels/slide3.xml.rels><?xml version="1.0" encoding="UTF-8" standalone="yes"?>
<Relationships xmlns="http://schemas.openxmlformats.org/package/2006/relationships"><Relationship Id="rId21" Type="http://schemas.openxmlformats.org/officeDocument/2006/relationships/image" Target="../media/image318.png"/><Relationship Id="rId170" Type="http://schemas.openxmlformats.org/officeDocument/2006/relationships/customXml" Target="../ink/ink393.xml"/><Relationship Id="rId268" Type="http://schemas.openxmlformats.org/officeDocument/2006/relationships/customXml" Target="../ink/ink442.xml"/><Relationship Id="rId475" Type="http://schemas.openxmlformats.org/officeDocument/2006/relationships/customXml" Target="../ink/ink546.xml"/><Relationship Id="rId682" Type="http://schemas.openxmlformats.org/officeDocument/2006/relationships/customXml" Target="../ink/ink650.xml"/><Relationship Id="rId128" Type="http://schemas.openxmlformats.org/officeDocument/2006/relationships/customXml" Target="../ink/ink372.xml"/><Relationship Id="rId335" Type="http://schemas.openxmlformats.org/officeDocument/2006/relationships/image" Target="../media/image475.png"/><Relationship Id="rId542" Type="http://schemas.openxmlformats.org/officeDocument/2006/relationships/image" Target="../media/image578.png"/><Relationship Id="rId987" Type="http://schemas.openxmlformats.org/officeDocument/2006/relationships/image" Target="../media/image800.png"/><Relationship Id="rId402" Type="http://schemas.openxmlformats.org/officeDocument/2006/relationships/customXml" Target="../ink/ink509.xml"/><Relationship Id="rId847" Type="http://schemas.openxmlformats.org/officeDocument/2006/relationships/image" Target="../media/image730.png"/><Relationship Id="rId1032" Type="http://schemas.openxmlformats.org/officeDocument/2006/relationships/customXml" Target="../ink/ink825.xml"/><Relationship Id="rId707" Type="http://schemas.openxmlformats.org/officeDocument/2006/relationships/image" Target="../media/image660.png"/><Relationship Id="rId914" Type="http://schemas.openxmlformats.org/officeDocument/2006/relationships/customXml" Target="../ink/ink766.xml"/><Relationship Id="rId43" Type="http://schemas.openxmlformats.org/officeDocument/2006/relationships/image" Target="../media/image329.png"/><Relationship Id="rId192" Type="http://schemas.openxmlformats.org/officeDocument/2006/relationships/customXml" Target="../ink/ink404.xml"/><Relationship Id="rId497" Type="http://schemas.openxmlformats.org/officeDocument/2006/relationships/customXml" Target="../ink/ink557.xml"/><Relationship Id="rId357" Type="http://schemas.openxmlformats.org/officeDocument/2006/relationships/image" Target="../media/image486.png"/><Relationship Id="rId217" Type="http://schemas.openxmlformats.org/officeDocument/2006/relationships/image" Target="../media/image416.png"/><Relationship Id="rId564" Type="http://schemas.openxmlformats.org/officeDocument/2006/relationships/image" Target="../media/image589.png"/><Relationship Id="rId771" Type="http://schemas.openxmlformats.org/officeDocument/2006/relationships/image" Target="../media/image692.png"/><Relationship Id="rId869" Type="http://schemas.openxmlformats.org/officeDocument/2006/relationships/image" Target="../media/image741.png"/><Relationship Id="rId424" Type="http://schemas.openxmlformats.org/officeDocument/2006/relationships/customXml" Target="../ink/ink520.xml"/><Relationship Id="rId631" Type="http://schemas.openxmlformats.org/officeDocument/2006/relationships/image" Target="../media/image622.png"/><Relationship Id="rId729" Type="http://schemas.openxmlformats.org/officeDocument/2006/relationships/image" Target="../media/image671.png"/><Relationship Id="rId1054" Type="http://schemas.openxmlformats.org/officeDocument/2006/relationships/customXml" Target="../ink/ink836.xml"/><Relationship Id="rId936" Type="http://schemas.openxmlformats.org/officeDocument/2006/relationships/customXml" Target="../ink/ink777.xml"/><Relationship Id="rId65" Type="http://schemas.openxmlformats.org/officeDocument/2006/relationships/image" Target="../media/image340.png"/><Relationship Id="rId281" Type="http://schemas.openxmlformats.org/officeDocument/2006/relationships/image" Target="../media/image448.png"/><Relationship Id="rId141" Type="http://schemas.openxmlformats.org/officeDocument/2006/relationships/image" Target="../media/image378.png"/><Relationship Id="rId379" Type="http://schemas.openxmlformats.org/officeDocument/2006/relationships/image" Target="../media/image497.png"/><Relationship Id="rId586" Type="http://schemas.openxmlformats.org/officeDocument/2006/relationships/image" Target="../media/image600.png"/><Relationship Id="rId793" Type="http://schemas.openxmlformats.org/officeDocument/2006/relationships/image" Target="../media/image703.png"/><Relationship Id="rId7" Type="http://schemas.openxmlformats.org/officeDocument/2006/relationships/image" Target="../media/image311.png"/><Relationship Id="rId239" Type="http://schemas.openxmlformats.org/officeDocument/2006/relationships/image" Target="../media/image427.png"/><Relationship Id="rId446" Type="http://schemas.openxmlformats.org/officeDocument/2006/relationships/customXml" Target="../ink/ink531.xml"/><Relationship Id="rId653" Type="http://schemas.openxmlformats.org/officeDocument/2006/relationships/image" Target="../media/image633.png"/><Relationship Id="rId1076" Type="http://schemas.openxmlformats.org/officeDocument/2006/relationships/customXml" Target="../ink/ink847.xml"/><Relationship Id="rId306" Type="http://schemas.openxmlformats.org/officeDocument/2006/relationships/customXml" Target="../ink/ink461.xml"/><Relationship Id="rId860" Type="http://schemas.openxmlformats.org/officeDocument/2006/relationships/customXml" Target="../ink/ink739.xml"/><Relationship Id="rId958" Type="http://schemas.openxmlformats.org/officeDocument/2006/relationships/customXml" Target="../ink/ink788.xml"/><Relationship Id="rId87" Type="http://schemas.openxmlformats.org/officeDocument/2006/relationships/image" Target="../media/image351.png"/><Relationship Id="rId513" Type="http://schemas.openxmlformats.org/officeDocument/2006/relationships/customXml" Target="../ink/ink565.xml"/><Relationship Id="rId720" Type="http://schemas.openxmlformats.org/officeDocument/2006/relationships/customXml" Target="../ink/ink669.xml"/><Relationship Id="rId818" Type="http://schemas.openxmlformats.org/officeDocument/2006/relationships/customXml" Target="../ink/ink718.xml"/><Relationship Id="rId1003" Type="http://schemas.openxmlformats.org/officeDocument/2006/relationships/image" Target="../media/image808.png"/><Relationship Id="rId664" Type="http://schemas.openxmlformats.org/officeDocument/2006/relationships/customXml" Target="../ink/ink641.xml"/><Relationship Id="rId871" Type="http://schemas.openxmlformats.org/officeDocument/2006/relationships/image" Target="../media/image742.png"/><Relationship Id="rId969" Type="http://schemas.openxmlformats.org/officeDocument/2006/relationships/image" Target="../media/image791.png"/><Relationship Id="rId14" Type="http://schemas.openxmlformats.org/officeDocument/2006/relationships/customXml" Target="../ink/ink315.xml"/><Relationship Id="rId317" Type="http://schemas.openxmlformats.org/officeDocument/2006/relationships/image" Target="../media/image466.png"/><Relationship Id="rId524" Type="http://schemas.openxmlformats.org/officeDocument/2006/relationships/image" Target="../media/image569.png"/><Relationship Id="rId731" Type="http://schemas.openxmlformats.org/officeDocument/2006/relationships/image" Target="../media/image672.png"/><Relationship Id="rId98" Type="http://schemas.openxmlformats.org/officeDocument/2006/relationships/customXml" Target="../ink/ink357.xml"/><Relationship Id="rId163" Type="http://schemas.openxmlformats.org/officeDocument/2006/relationships/image" Target="../media/image389.png"/><Relationship Id="rId370" Type="http://schemas.openxmlformats.org/officeDocument/2006/relationships/customXml" Target="../ink/ink493.xml"/><Relationship Id="rId829" Type="http://schemas.openxmlformats.org/officeDocument/2006/relationships/image" Target="../media/image721.png"/><Relationship Id="rId1014" Type="http://schemas.openxmlformats.org/officeDocument/2006/relationships/customXml" Target="../ink/ink816.xml"/><Relationship Id="rId230" Type="http://schemas.openxmlformats.org/officeDocument/2006/relationships/customXml" Target="../ink/ink423.xml"/><Relationship Id="rId468" Type="http://schemas.openxmlformats.org/officeDocument/2006/relationships/image" Target="../media/image541.png"/><Relationship Id="rId675" Type="http://schemas.openxmlformats.org/officeDocument/2006/relationships/image" Target="../media/image644.png"/><Relationship Id="rId882" Type="http://schemas.openxmlformats.org/officeDocument/2006/relationships/customXml" Target="../ink/ink750.xml"/><Relationship Id="rId1098" Type="http://schemas.openxmlformats.org/officeDocument/2006/relationships/customXml" Target="../ink/ink858.xml"/><Relationship Id="rId25" Type="http://schemas.openxmlformats.org/officeDocument/2006/relationships/image" Target="../media/image320.png"/><Relationship Id="rId328" Type="http://schemas.openxmlformats.org/officeDocument/2006/relationships/customXml" Target="../ink/ink472.xml"/><Relationship Id="rId535" Type="http://schemas.openxmlformats.org/officeDocument/2006/relationships/customXml" Target="../ink/ink576.xml"/><Relationship Id="rId742" Type="http://schemas.openxmlformats.org/officeDocument/2006/relationships/customXml" Target="../ink/ink680.xml"/><Relationship Id="rId174" Type="http://schemas.openxmlformats.org/officeDocument/2006/relationships/customXml" Target="../ink/ink395.xml"/><Relationship Id="rId381" Type="http://schemas.openxmlformats.org/officeDocument/2006/relationships/image" Target="../media/image498.png"/><Relationship Id="rId602" Type="http://schemas.openxmlformats.org/officeDocument/2006/relationships/customXml" Target="../ink/ink610.xml"/><Relationship Id="rId1025" Type="http://schemas.openxmlformats.org/officeDocument/2006/relationships/image" Target="../media/image819.png"/><Relationship Id="rId241" Type="http://schemas.openxmlformats.org/officeDocument/2006/relationships/image" Target="../media/image428.png"/><Relationship Id="rId479" Type="http://schemas.openxmlformats.org/officeDocument/2006/relationships/customXml" Target="../ink/ink548.xml"/><Relationship Id="rId686" Type="http://schemas.openxmlformats.org/officeDocument/2006/relationships/customXml" Target="../ink/ink652.xml"/><Relationship Id="rId893" Type="http://schemas.openxmlformats.org/officeDocument/2006/relationships/image" Target="../media/image753.png"/><Relationship Id="rId907" Type="http://schemas.openxmlformats.org/officeDocument/2006/relationships/image" Target="../media/image760.png"/><Relationship Id="rId36" Type="http://schemas.openxmlformats.org/officeDocument/2006/relationships/customXml" Target="../ink/ink326.xml"/><Relationship Id="rId339" Type="http://schemas.openxmlformats.org/officeDocument/2006/relationships/image" Target="../media/image477.png"/><Relationship Id="rId546" Type="http://schemas.openxmlformats.org/officeDocument/2006/relationships/image" Target="../media/image580.png"/><Relationship Id="rId753" Type="http://schemas.openxmlformats.org/officeDocument/2006/relationships/image" Target="../media/image683.png"/><Relationship Id="rId101" Type="http://schemas.openxmlformats.org/officeDocument/2006/relationships/image" Target="../media/image358.png"/><Relationship Id="rId185" Type="http://schemas.openxmlformats.org/officeDocument/2006/relationships/image" Target="../media/image400.png"/><Relationship Id="rId406" Type="http://schemas.openxmlformats.org/officeDocument/2006/relationships/customXml" Target="../ink/ink511.xml"/><Relationship Id="rId960" Type="http://schemas.openxmlformats.org/officeDocument/2006/relationships/customXml" Target="../ink/ink789.xml"/><Relationship Id="rId1036" Type="http://schemas.openxmlformats.org/officeDocument/2006/relationships/customXml" Target="../ink/ink827.xml"/><Relationship Id="rId392" Type="http://schemas.openxmlformats.org/officeDocument/2006/relationships/customXml" Target="../ink/ink504.xml"/><Relationship Id="rId613" Type="http://schemas.openxmlformats.org/officeDocument/2006/relationships/image" Target="../media/image613.png"/><Relationship Id="rId697" Type="http://schemas.openxmlformats.org/officeDocument/2006/relationships/image" Target="../media/image655.png"/><Relationship Id="rId820" Type="http://schemas.openxmlformats.org/officeDocument/2006/relationships/customXml" Target="../ink/ink719.xml"/><Relationship Id="rId918" Type="http://schemas.openxmlformats.org/officeDocument/2006/relationships/customXml" Target="../ink/ink768.xml"/><Relationship Id="rId252" Type="http://schemas.openxmlformats.org/officeDocument/2006/relationships/customXml" Target="../ink/ink434.xml"/><Relationship Id="rId1103" Type="http://schemas.openxmlformats.org/officeDocument/2006/relationships/image" Target="../media/image858.png"/><Relationship Id="rId47" Type="http://schemas.openxmlformats.org/officeDocument/2006/relationships/image" Target="../media/image331.png"/><Relationship Id="rId112" Type="http://schemas.openxmlformats.org/officeDocument/2006/relationships/customXml" Target="../ink/ink364.xml"/><Relationship Id="rId557" Type="http://schemas.openxmlformats.org/officeDocument/2006/relationships/customXml" Target="../ink/ink587.xml"/><Relationship Id="rId764" Type="http://schemas.openxmlformats.org/officeDocument/2006/relationships/customXml" Target="../ink/ink691.xml"/><Relationship Id="rId971" Type="http://schemas.openxmlformats.org/officeDocument/2006/relationships/image" Target="../media/image792.png"/><Relationship Id="rId196" Type="http://schemas.openxmlformats.org/officeDocument/2006/relationships/customXml" Target="../ink/ink406.xml"/><Relationship Id="rId417" Type="http://schemas.openxmlformats.org/officeDocument/2006/relationships/image" Target="../media/image516.png"/><Relationship Id="rId624" Type="http://schemas.openxmlformats.org/officeDocument/2006/relationships/customXml" Target="../ink/ink621.xml"/><Relationship Id="rId831" Type="http://schemas.openxmlformats.org/officeDocument/2006/relationships/image" Target="../media/image722.png"/><Relationship Id="rId1047" Type="http://schemas.openxmlformats.org/officeDocument/2006/relationships/image" Target="../media/image830.png"/><Relationship Id="rId263" Type="http://schemas.openxmlformats.org/officeDocument/2006/relationships/image" Target="../media/image439.png"/><Relationship Id="rId470" Type="http://schemas.openxmlformats.org/officeDocument/2006/relationships/image" Target="../media/image542.png"/><Relationship Id="rId929" Type="http://schemas.openxmlformats.org/officeDocument/2006/relationships/image" Target="../media/image771.png"/><Relationship Id="rId58" Type="http://schemas.openxmlformats.org/officeDocument/2006/relationships/customXml" Target="../ink/ink337.xml"/><Relationship Id="rId123" Type="http://schemas.openxmlformats.org/officeDocument/2006/relationships/image" Target="../media/image369.png"/><Relationship Id="rId330" Type="http://schemas.openxmlformats.org/officeDocument/2006/relationships/customXml" Target="../ink/ink473.xml"/><Relationship Id="rId568" Type="http://schemas.openxmlformats.org/officeDocument/2006/relationships/image" Target="../media/image591.png"/><Relationship Id="rId775" Type="http://schemas.openxmlformats.org/officeDocument/2006/relationships/image" Target="../media/image694.png"/><Relationship Id="rId982" Type="http://schemas.openxmlformats.org/officeDocument/2006/relationships/customXml" Target="../ink/ink800.xml"/><Relationship Id="rId428" Type="http://schemas.openxmlformats.org/officeDocument/2006/relationships/customXml" Target="../ink/ink522.xml"/><Relationship Id="rId635" Type="http://schemas.openxmlformats.org/officeDocument/2006/relationships/image" Target="../media/image624.png"/><Relationship Id="rId842" Type="http://schemas.openxmlformats.org/officeDocument/2006/relationships/customXml" Target="../ink/ink730.xml"/><Relationship Id="rId1058" Type="http://schemas.openxmlformats.org/officeDocument/2006/relationships/customXml" Target="../ink/ink838.xml"/><Relationship Id="rId274" Type="http://schemas.openxmlformats.org/officeDocument/2006/relationships/customXml" Target="../ink/ink445.xml"/><Relationship Id="rId481" Type="http://schemas.openxmlformats.org/officeDocument/2006/relationships/customXml" Target="../ink/ink549.xml"/><Relationship Id="rId702" Type="http://schemas.openxmlformats.org/officeDocument/2006/relationships/customXml" Target="../ink/ink660.xml"/><Relationship Id="rId69" Type="http://schemas.openxmlformats.org/officeDocument/2006/relationships/image" Target="../media/image342.png"/><Relationship Id="rId134" Type="http://schemas.openxmlformats.org/officeDocument/2006/relationships/customXml" Target="../ink/ink375.xml"/><Relationship Id="rId579" Type="http://schemas.openxmlformats.org/officeDocument/2006/relationships/customXml" Target="../ink/ink598.xml"/><Relationship Id="rId786" Type="http://schemas.openxmlformats.org/officeDocument/2006/relationships/customXml" Target="../ink/ink702.xml"/><Relationship Id="rId993" Type="http://schemas.openxmlformats.org/officeDocument/2006/relationships/image" Target="../media/image803.png"/><Relationship Id="rId341" Type="http://schemas.openxmlformats.org/officeDocument/2006/relationships/image" Target="../media/image478.png"/><Relationship Id="rId439" Type="http://schemas.openxmlformats.org/officeDocument/2006/relationships/image" Target="../media/image527.png"/><Relationship Id="rId646" Type="http://schemas.openxmlformats.org/officeDocument/2006/relationships/customXml" Target="../ink/ink632.xml"/><Relationship Id="rId1069" Type="http://schemas.openxmlformats.org/officeDocument/2006/relationships/image" Target="../media/image841.png"/><Relationship Id="rId201" Type="http://schemas.openxmlformats.org/officeDocument/2006/relationships/image" Target="../media/image408.png"/><Relationship Id="rId285" Type="http://schemas.openxmlformats.org/officeDocument/2006/relationships/image" Target="../media/image450.png"/><Relationship Id="rId506" Type="http://schemas.openxmlformats.org/officeDocument/2006/relationships/image" Target="../media/image560.png"/><Relationship Id="rId853" Type="http://schemas.openxmlformats.org/officeDocument/2006/relationships/image" Target="../media/image733.png"/><Relationship Id="rId492" Type="http://schemas.openxmlformats.org/officeDocument/2006/relationships/image" Target="../media/image553.png"/><Relationship Id="rId713" Type="http://schemas.openxmlformats.org/officeDocument/2006/relationships/image" Target="../media/image663.png"/><Relationship Id="rId797" Type="http://schemas.openxmlformats.org/officeDocument/2006/relationships/image" Target="../media/image705.png"/><Relationship Id="rId920" Type="http://schemas.openxmlformats.org/officeDocument/2006/relationships/customXml" Target="../ink/ink769.xml"/><Relationship Id="rId145" Type="http://schemas.openxmlformats.org/officeDocument/2006/relationships/image" Target="../media/image380.png"/><Relationship Id="rId352" Type="http://schemas.openxmlformats.org/officeDocument/2006/relationships/customXml" Target="../ink/ink484.xml"/><Relationship Id="rId212" Type="http://schemas.openxmlformats.org/officeDocument/2006/relationships/customXml" Target="../ink/ink414.xml"/><Relationship Id="rId657" Type="http://schemas.openxmlformats.org/officeDocument/2006/relationships/image" Target="../media/image635.png"/><Relationship Id="rId864" Type="http://schemas.openxmlformats.org/officeDocument/2006/relationships/customXml" Target="../ink/ink741.xml"/><Relationship Id="rId296" Type="http://schemas.openxmlformats.org/officeDocument/2006/relationships/customXml" Target="../ink/ink456.xml"/><Relationship Id="rId517" Type="http://schemas.openxmlformats.org/officeDocument/2006/relationships/customXml" Target="../ink/ink567.xml"/><Relationship Id="rId724" Type="http://schemas.openxmlformats.org/officeDocument/2006/relationships/customXml" Target="../ink/ink671.xml"/><Relationship Id="rId931" Type="http://schemas.openxmlformats.org/officeDocument/2006/relationships/image" Target="../media/image772.png"/><Relationship Id="rId60" Type="http://schemas.openxmlformats.org/officeDocument/2006/relationships/customXml" Target="../ink/ink338.xml"/><Relationship Id="rId156" Type="http://schemas.openxmlformats.org/officeDocument/2006/relationships/customXml" Target="../ink/ink386.xml"/><Relationship Id="rId363" Type="http://schemas.openxmlformats.org/officeDocument/2006/relationships/image" Target="../media/image489.png"/><Relationship Id="rId570" Type="http://schemas.openxmlformats.org/officeDocument/2006/relationships/image" Target="../media/image592.png"/><Relationship Id="rId1007" Type="http://schemas.openxmlformats.org/officeDocument/2006/relationships/image" Target="../media/image810.png"/><Relationship Id="rId223" Type="http://schemas.openxmlformats.org/officeDocument/2006/relationships/image" Target="../media/image419.png"/><Relationship Id="rId430" Type="http://schemas.openxmlformats.org/officeDocument/2006/relationships/customXml" Target="../ink/ink523.xml"/><Relationship Id="rId668" Type="http://schemas.openxmlformats.org/officeDocument/2006/relationships/customXml" Target="../ink/ink643.xml"/><Relationship Id="rId875" Type="http://schemas.openxmlformats.org/officeDocument/2006/relationships/image" Target="../media/image744.png"/><Relationship Id="rId1060" Type="http://schemas.openxmlformats.org/officeDocument/2006/relationships/customXml" Target="../ink/ink839.xml"/><Relationship Id="rId18" Type="http://schemas.openxmlformats.org/officeDocument/2006/relationships/customXml" Target="../ink/ink317.xml"/><Relationship Id="rId528" Type="http://schemas.openxmlformats.org/officeDocument/2006/relationships/image" Target="../media/image571.png"/><Relationship Id="rId735" Type="http://schemas.openxmlformats.org/officeDocument/2006/relationships/image" Target="../media/image674.png"/><Relationship Id="rId942" Type="http://schemas.openxmlformats.org/officeDocument/2006/relationships/customXml" Target="../ink/ink780.xml"/><Relationship Id="rId167" Type="http://schemas.openxmlformats.org/officeDocument/2006/relationships/image" Target="../media/image391.png"/><Relationship Id="rId374" Type="http://schemas.openxmlformats.org/officeDocument/2006/relationships/customXml" Target="../ink/ink495.xml"/><Relationship Id="rId581" Type="http://schemas.openxmlformats.org/officeDocument/2006/relationships/customXml" Target="../ink/ink599.xml"/><Relationship Id="rId1018" Type="http://schemas.openxmlformats.org/officeDocument/2006/relationships/customXml" Target="../ink/ink818.xml"/><Relationship Id="rId71" Type="http://schemas.openxmlformats.org/officeDocument/2006/relationships/image" Target="../media/image343.png"/><Relationship Id="rId234" Type="http://schemas.openxmlformats.org/officeDocument/2006/relationships/customXml" Target="../ink/ink425.xml"/><Relationship Id="rId679" Type="http://schemas.openxmlformats.org/officeDocument/2006/relationships/image" Target="../media/image646.png"/><Relationship Id="rId802" Type="http://schemas.openxmlformats.org/officeDocument/2006/relationships/customXml" Target="../ink/ink710.xml"/><Relationship Id="rId886" Type="http://schemas.openxmlformats.org/officeDocument/2006/relationships/customXml" Target="../ink/ink752.xml"/><Relationship Id="rId2" Type="http://schemas.openxmlformats.org/officeDocument/2006/relationships/customXml" Target="../ink/ink309.xml"/><Relationship Id="rId29" Type="http://schemas.openxmlformats.org/officeDocument/2006/relationships/image" Target="../media/image322.png"/><Relationship Id="rId441" Type="http://schemas.openxmlformats.org/officeDocument/2006/relationships/image" Target="../media/image528.png"/><Relationship Id="rId539" Type="http://schemas.openxmlformats.org/officeDocument/2006/relationships/customXml" Target="../ink/ink578.xml"/><Relationship Id="rId746" Type="http://schemas.openxmlformats.org/officeDocument/2006/relationships/customXml" Target="../ink/ink682.xml"/><Relationship Id="rId1071" Type="http://schemas.openxmlformats.org/officeDocument/2006/relationships/image" Target="../media/image842.png"/><Relationship Id="rId178" Type="http://schemas.openxmlformats.org/officeDocument/2006/relationships/customXml" Target="../ink/ink397.xml"/><Relationship Id="rId301" Type="http://schemas.openxmlformats.org/officeDocument/2006/relationships/image" Target="../media/image458.png"/><Relationship Id="rId953" Type="http://schemas.openxmlformats.org/officeDocument/2006/relationships/image" Target="../media/image783.png"/><Relationship Id="rId1029" Type="http://schemas.openxmlformats.org/officeDocument/2006/relationships/image" Target="../media/image821.png"/><Relationship Id="rId82" Type="http://schemas.openxmlformats.org/officeDocument/2006/relationships/customXml" Target="../ink/ink349.xml"/><Relationship Id="rId385" Type="http://schemas.openxmlformats.org/officeDocument/2006/relationships/image" Target="../media/image500.png"/><Relationship Id="rId592" Type="http://schemas.openxmlformats.org/officeDocument/2006/relationships/customXml" Target="../ink/ink605.xml"/><Relationship Id="rId606" Type="http://schemas.openxmlformats.org/officeDocument/2006/relationships/customXml" Target="../ink/ink612.xml"/><Relationship Id="rId813" Type="http://schemas.openxmlformats.org/officeDocument/2006/relationships/image" Target="../media/image713.png"/><Relationship Id="rId245" Type="http://schemas.openxmlformats.org/officeDocument/2006/relationships/image" Target="../media/image430.png"/><Relationship Id="rId452" Type="http://schemas.openxmlformats.org/officeDocument/2006/relationships/image" Target="../media/image533.png"/><Relationship Id="rId897" Type="http://schemas.openxmlformats.org/officeDocument/2006/relationships/image" Target="../media/image755.png"/><Relationship Id="rId1082" Type="http://schemas.openxmlformats.org/officeDocument/2006/relationships/customXml" Target="../ink/ink850.xml"/><Relationship Id="rId105" Type="http://schemas.openxmlformats.org/officeDocument/2006/relationships/image" Target="../media/image360.png"/><Relationship Id="rId312" Type="http://schemas.openxmlformats.org/officeDocument/2006/relationships/customXml" Target="../ink/ink464.xml"/><Relationship Id="rId757" Type="http://schemas.openxmlformats.org/officeDocument/2006/relationships/image" Target="../media/image685.png"/><Relationship Id="rId964" Type="http://schemas.openxmlformats.org/officeDocument/2006/relationships/customXml" Target="../ink/ink791.xml"/><Relationship Id="rId93" Type="http://schemas.openxmlformats.org/officeDocument/2006/relationships/image" Target="../media/image354.png"/><Relationship Id="rId189" Type="http://schemas.openxmlformats.org/officeDocument/2006/relationships/image" Target="../media/image402.png"/><Relationship Id="rId396" Type="http://schemas.openxmlformats.org/officeDocument/2006/relationships/customXml" Target="../ink/ink506.xml"/><Relationship Id="rId617" Type="http://schemas.openxmlformats.org/officeDocument/2006/relationships/image" Target="../media/image615.png"/><Relationship Id="rId824" Type="http://schemas.openxmlformats.org/officeDocument/2006/relationships/customXml" Target="../ink/ink721.xml"/><Relationship Id="rId256" Type="http://schemas.openxmlformats.org/officeDocument/2006/relationships/customXml" Target="../ink/ink436.xml"/><Relationship Id="rId463" Type="http://schemas.openxmlformats.org/officeDocument/2006/relationships/customXml" Target="../ink/ink540.xml"/><Relationship Id="rId670" Type="http://schemas.openxmlformats.org/officeDocument/2006/relationships/customXml" Target="../ink/ink644.xml"/><Relationship Id="rId1093" Type="http://schemas.openxmlformats.org/officeDocument/2006/relationships/image" Target="../media/image853.png"/><Relationship Id="rId1107" Type="http://schemas.openxmlformats.org/officeDocument/2006/relationships/image" Target="../media/image860.png"/><Relationship Id="rId116" Type="http://schemas.openxmlformats.org/officeDocument/2006/relationships/customXml" Target="../ink/ink366.xml"/><Relationship Id="rId323" Type="http://schemas.openxmlformats.org/officeDocument/2006/relationships/image" Target="../media/image469.png"/><Relationship Id="rId530" Type="http://schemas.openxmlformats.org/officeDocument/2006/relationships/image" Target="../media/image572.png"/><Relationship Id="rId768" Type="http://schemas.openxmlformats.org/officeDocument/2006/relationships/customXml" Target="../ink/ink693.xml"/><Relationship Id="rId975" Type="http://schemas.openxmlformats.org/officeDocument/2006/relationships/image" Target="../media/image794.png"/><Relationship Id="rId20" Type="http://schemas.openxmlformats.org/officeDocument/2006/relationships/customXml" Target="../ink/ink318.xml"/><Relationship Id="rId628" Type="http://schemas.openxmlformats.org/officeDocument/2006/relationships/customXml" Target="../ink/ink623.xml"/><Relationship Id="rId835" Type="http://schemas.openxmlformats.org/officeDocument/2006/relationships/image" Target="../media/image724.png"/><Relationship Id="rId267" Type="http://schemas.openxmlformats.org/officeDocument/2006/relationships/image" Target="../media/image441.png"/><Relationship Id="rId474" Type="http://schemas.openxmlformats.org/officeDocument/2006/relationships/image" Target="../media/image544.png"/><Relationship Id="rId1020" Type="http://schemas.openxmlformats.org/officeDocument/2006/relationships/customXml" Target="../ink/ink819.xml"/><Relationship Id="rId127" Type="http://schemas.openxmlformats.org/officeDocument/2006/relationships/image" Target="../media/image371.png"/><Relationship Id="rId681" Type="http://schemas.openxmlformats.org/officeDocument/2006/relationships/image" Target="../media/image647.png"/><Relationship Id="rId779" Type="http://schemas.openxmlformats.org/officeDocument/2006/relationships/image" Target="../media/image696.png"/><Relationship Id="rId902" Type="http://schemas.openxmlformats.org/officeDocument/2006/relationships/customXml" Target="../ink/ink760.xml"/><Relationship Id="rId986" Type="http://schemas.openxmlformats.org/officeDocument/2006/relationships/customXml" Target="../ink/ink802.xml"/><Relationship Id="rId31" Type="http://schemas.openxmlformats.org/officeDocument/2006/relationships/image" Target="../media/image323.png"/><Relationship Id="rId334" Type="http://schemas.openxmlformats.org/officeDocument/2006/relationships/customXml" Target="../ink/ink475.xml"/><Relationship Id="rId541" Type="http://schemas.openxmlformats.org/officeDocument/2006/relationships/customXml" Target="../ink/ink579.xml"/><Relationship Id="rId639" Type="http://schemas.openxmlformats.org/officeDocument/2006/relationships/image" Target="../media/image626.png"/><Relationship Id="rId180" Type="http://schemas.openxmlformats.org/officeDocument/2006/relationships/customXml" Target="../ink/ink398.xml"/><Relationship Id="rId278" Type="http://schemas.openxmlformats.org/officeDocument/2006/relationships/customXml" Target="../ink/ink447.xml"/><Relationship Id="rId401" Type="http://schemas.openxmlformats.org/officeDocument/2006/relationships/image" Target="../media/image508.png"/><Relationship Id="rId846" Type="http://schemas.openxmlformats.org/officeDocument/2006/relationships/customXml" Target="../ink/ink732.xml"/><Relationship Id="rId1031" Type="http://schemas.openxmlformats.org/officeDocument/2006/relationships/image" Target="../media/image822.png"/><Relationship Id="rId485" Type="http://schemas.openxmlformats.org/officeDocument/2006/relationships/customXml" Target="../ink/ink551.xml"/><Relationship Id="rId692" Type="http://schemas.openxmlformats.org/officeDocument/2006/relationships/customXml" Target="../ink/ink655.xml"/><Relationship Id="rId706" Type="http://schemas.openxmlformats.org/officeDocument/2006/relationships/customXml" Target="../ink/ink662.xml"/><Relationship Id="rId913" Type="http://schemas.openxmlformats.org/officeDocument/2006/relationships/image" Target="../media/image763.png"/><Relationship Id="rId42" Type="http://schemas.openxmlformats.org/officeDocument/2006/relationships/customXml" Target="../ink/ink329.xml"/><Relationship Id="rId138" Type="http://schemas.openxmlformats.org/officeDocument/2006/relationships/customXml" Target="../ink/ink377.xml"/><Relationship Id="rId345" Type="http://schemas.openxmlformats.org/officeDocument/2006/relationships/image" Target="../media/image480.png"/><Relationship Id="rId552" Type="http://schemas.openxmlformats.org/officeDocument/2006/relationships/image" Target="../media/image583.png"/><Relationship Id="rId997" Type="http://schemas.openxmlformats.org/officeDocument/2006/relationships/image" Target="../media/image805.png"/><Relationship Id="rId191" Type="http://schemas.openxmlformats.org/officeDocument/2006/relationships/image" Target="../media/image403.png"/><Relationship Id="rId205" Type="http://schemas.openxmlformats.org/officeDocument/2006/relationships/image" Target="../media/image410.png"/><Relationship Id="rId412" Type="http://schemas.openxmlformats.org/officeDocument/2006/relationships/customXml" Target="../ink/ink514.xml"/><Relationship Id="rId857" Type="http://schemas.openxmlformats.org/officeDocument/2006/relationships/image" Target="../media/image735.png"/><Relationship Id="rId1042" Type="http://schemas.openxmlformats.org/officeDocument/2006/relationships/customXml" Target="../ink/ink830.xml"/><Relationship Id="rId289" Type="http://schemas.openxmlformats.org/officeDocument/2006/relationships/image" Target="../media/image452.png"/><Relationship Id="rId496" Type="http://schemas.openxmlformats.org/officeDocument/2006/relationships/image" Target="../media/image555.png"/><Relationship Id="rId717" Type="http://schemas.openxmlformats.org/officeDocument/2006/relationships/image" Target="../media/image665.png"/><Relationship Id="rId924" Type="http://schemas.openxmlformats.org/officeDocument/2006/relationships/customXml" Target="../ink/ink771.xml"/><Relationship Id="rId53" Type="http://schemas.openxmlformats.org/officeDocument/2006/relationships/image" Target="../media/image334.png"/><Relationship Id="rId149" Type="http://schemas.openxmlformats.org/officeDocument/2006/relationships/image" Target="../media/image382.png"/><Relationship Id="rId356" Type="http://schemas.openxmlformats.org/officeDocument/2006/relationships/customXml" Target="../ink/ink486.xml"/><Relationship Id="rId563" Type="http://schemas.openxmlformats.org/officeDocument/2006/relationships/customXml" Target="../ink/ink590.xml"/><Relationship Id="rId770" Type="http://schemas.openxmlformats.org/officeDocument/2006/relationships/customXml" Target="../ink/ink694.xml"/><Relationship Id="rId216" Type="http://schemas.openxmlformats.org/officeDocument/2006/relationships/customXml" Target="../ink/ink416.xml"/><Relationship Id="rId423" Type="http://schemas.openxmlformats.org/officeDocument/2006/relationships/image" Target="../media/image519.png"/><Relationship Id="rId868" Type="http://schemas.openxmlformats.org/officeDocument/2006/relationships/customXml" Target="../ink/ink743.xml"/><Relationship Id="rId1053" Type="http://schemas.openxmlformats.org/officeDocument/2006/relationships/image" Target="../media/image833.png"/><Relationship Id="rId630" Type="http://schemas.openxmlformats.org/officeDocument/2006/relationships/customXml" Target="../ink/ink624.xml"/><Relationship Id="rId728" Type="http://schemas.openxmlformats.org/officeDocument/2006/relationships/customXml" Target="../ink/ink673.xml"/><Relationship Id="rId935" Type="http://schemas.openxmlformats.org/officeDocument/2006/relationships/image" Target="../media/image774.png"/><Relationship Id="rId64" Type="http://schemas.openxmlformats.org/officeDocument/2006/relationships/customXml" Target="../ink/ink340.xml"/><Relationship Id="rId367" Type="http://schemas.openxmlformats.org/officeDocument/2006/relationships/image" Target="../media/image491.png"/><Relationship Id="rId574" Type="http://schemas.openxmlformats.org/officeDocument/2006/relationships/image" Target="../media/image594.png"/><Relationship Id="rId227" Type="http://schemas.openxmlformats.org/officeDocument/2006/relationships/image" Target="../media/image421.png"/><Relationship Id="rId781" Type="http://schemas.openxmlformats.org/officeDocument/2006/relationships/image" Target="../media/image697.png"/><Relationship Id="rId879" Type="http://schemas.openxmlformats.org/officeDocument/2006/relationships/image" Target="../media/image746.png"/><Relationship Id="rId434" Type="http://schemas.openxmlformats.org/officeDocument/2006/relationships/customXml" Target="../ink/ink525.xml"/><Relationship Id="rId641" Type="http://schemas.openxmlformats.org/officeDocument/2006/relationships/image" Target="../media/image627.png"/><Relationship Id="rId739" Type="http://schemas.openxmlformats.org/officeDocument/2006/relationships/image" Target="../media/image676.png"/><Relationship Id="rId1064" Type="http://schemas.openxmlformats.org/officeDocument/2006/relationships/customXml" Target="../ink/ink841.xml"/><Relationship Id="rId280" Type="http://schemas.openxmlformats.org/officeDocument/2006/relationships/customXml" Target="../ink/ink448.xml"/><Relationship Id="rId501" Type="http://schemas.openxmlformats.org/officeDocument/2006/relationships/customXml" Target="../ink/ink559.xml"/><Relationship Id="rId946" Type="http://schemas.openxmlformats.org/officeDocument/2006/relationships/customXml" Target="../ink/ink782.xml"/><Relationship Id="rId75" Type="http://schemas.openxmlformats.org/officeDocument/2006/relationships/image" Target="../media/image345.png"/><Relationship Id="rId140" Type="http://schemas.openxmlformats.org/officeDocument/2006/relationships/customXml" Target="../ink/ink378.xml"/><Relationship Id="rId378" Type="http://schemas.openxmlformats.org/officeDocument/2006/relationships/customXml" Target="../ink/ink497.xml"/><Relationship Id="rId585" Type="http://schemas.openxmlformats.org/officeDocument/2006/relationships/customXml" Target="../ink/ink601.xml"/><Relationship Id="rId792" Type="http://schemas.openxmlformats.org/officeDocument/2006/relationships/customXml" Target="../ink/ink705.xml"/><Relationship Id="rId806" Type="http://schemas.openxmlformats.org/officeDocument/2006/relationships/customXml" Target="../ink/ink712.xml"/><Relationship Id="rId6" Type="http://schemas.openxmlformats.org/officeDocument/2006/relationships/customXml" Target="../ink/ink311.xml"/><Relationship Id="rId238" Type="http://schemas.openxmlformats.org/officeDocument/2006/relationships/customXml" Target="../ink/ink427.xml"/><Relationship Id="rId445" Type="http://schemas.openxmlformats.org/officeDocument/2006/relationships/image" Target="../media/image530.png"/><Relationship Id="rId652" Type="http://schemas.openxmlformats.org/officeDocument/2006/relationships/customXml" Target="../ink/ink635.xml"/><Relationship Id="rId1075" Type="http://schemas.openxmlformats.org/officeDocument/2006/relationships/image" Target="../media/image844.png"/><Relationship Id="rId291" Type="http://schemas.openxmlformats.org/officeDocument/2006/relationships/image" Target="../media/image453.png"/><Relationship Id="rId305" Type="http://schemas.openxmlformats.org/officeDocument/2006/relationships/image" Target="../media/image460.png"/><Relationship Id="rId512" Type="http://schemas.openxmlformats.org/officeDocument/2006/relationships/image" Target="../media/image563.png"/><Relationship Id="rId957" Type="http://schemas.openxmlformats.org/officeDocument/2006/relationships/image" Target="../media/image785.png"/><Relationship Id="rId86" Type="http://schemas.openxmlformats.org/officeDocument/2006/relationships/customXml" Target="../ink/ink351.xml"/><Relationship Id="rId151" Type="http://schemas.openxmlformats.org/officeDocument/2006/relationships/image" Target="../media/image383.png"/><Relationship Id="rId389" Type="http://schemas.openxmlformats.org/officeDocument/2006/relationships/image" Target="../media/image502.png"/><Relationship Id="rId596" Type="http://schemas.openxmlformats.org/officeDocument/2006/relationships/customXml" Target="../ink/ink607.xml"/><Relationship Id="rId817" Type="http://schemas.openxmlformats.org/officeDocument/2006/relationships/image" Target="../media/image715.png"/><Relationship Id="rId1002" Type="http://schemas.openxmlformats.org/officeDocument/2006/relationships/customXml" Target="../ink/ink810.xml"/><Relationship Id="rId249" Type="http://schemas.openxmlformats.org/officeDocument/2006/relationships/image" Target="../media/image432.png"/><Relationship Id="rId456" Type="http://schemas.openxmlformats.org/officeDocument/2006/relationships/image" Target="../media/image535.png"/><Relationship Id="rId663" Type="http://schemas.openxmlformats.org/officeDocument/2006/relationships/image" Target="../media/image638.png"/><Relationship Id="rId870" Type="http://schemas.openxmlformats.org/officeDocument/2006/relationships/customXml" Target="../ink/ink744.xml"/><Relationship Id="rId1086" Type="http://schemas.openxmlformats.org/officeDocument/2006/relationships/customXml" Target="../ink/ink852.xml"/><Relationship Id="rId13" Type="http://schemas.openxmlformats.org/officeDocument/2006/relationships/image" Target="../media/image314.png"/><Relationship Id="rId109" Type="http://schemas.openxmlformats.org/officeDocument/2006/relationships/image" Target="../media/image362.png"/><Relationship Id="rId316" Type="http://schemas.openxmlformats.org/officeDocument/2006/relationships/customXml" Target="../ink/ink466.xml"/><Relationship Id="rId523" Type="http://schemas.openxmlformats.org/officeDocument/2006/relationships/customXml" Target="../ink/ink570.xml"/><Relationship Id="rId968" Type="http://schemas.openxmlformats.org/officeDocument/2006/relationships/customXml" Target="../ink/ink793.xml"/><Relationship Id="rId97" Type="http://schemas.openxmlformats.org/officeDocument/2006/relationships/image" Target="../media/image356.png"/><Relationship Id="rId730" Type="http://schemas.openxmlformats.org/officeDocument/2006/relationships/customXml" Target="../ink/ink674.xml"/><Relationship Id="rId828" Type="http://schemas.openxmlformats.org/officeDocument/2006/relationships/customXml" Target="../ink/ink723.xml"/><Relationship Id="rId1013" Type="http://schemas.openxmlformats.org/officeDocument/2006/relationships/image" Target="../media/image813.png"/><Relationship Id="rId162" Type="http://schemas.openxmlformats.org/officeDocument/2006/relationships/customXml" Target="../ink/ink389.xml"/><Relationship Id="rId467" Type="http://schemas.openxmlformats.org/officeDocument/2006/relationships/customXml" Target="../ink/ink542.xml"/><Relationship Id="rId1097" Type="http://schemas.openxmlformats.org/officeDocument/2006/relationships/image" Target="../media/image855.png"/><Relationship Id="rId674" Type="http://schemas.openxmlformats.org/officeDocument/2006/relationships/customXml" Target="../ink/ink646.xml"/><Relationship Id="rId881" Type="http://schemas.openxmlformats.org/officeDocument/2006/relationships/image" Target="../media/image747.png"/><Relationship Id="rId979" Type="http://schemas.openxmlformats.org/officeDocument/2006/relationships/image" Target="../media/image796.png"/><Relationship Id="rId24" Type="http://schemas.openxmlformats.org/officeDocument/2006/relationships/customXml" Target="../ink/ink320.xml"/><Relationship Id="rId327" Type="http://schemas.openxmlformats.org/officeDocument/2006/relationships/image" Target="../media/image471.png"/><Relationship Id="rId534" Type="http://schemas.openxmlformats.org/officeDocument/2006/relationships/image" Target="../media/image574.png"/><Relationship Id="rId741" Type="http://schemas.openxmlformats.org/officeDocument/2006/relationships/image" Target="../media/image677.png"/><Relationship Id="rId839" Type="http://schemas.openxmlformats.org/officeDocument/2006/relationships/image" Target="../media/image726.png"/><Relationship Id="rId173" Type="http://schemas.openxmlformats.org/officeDocument/2006/relationships/image" Target="../media/image394.png"/><Relationship Id="rId380" Type="http://schemas.openxmlformats.org/officeDocument/2006/relationships/customXml" Target="../ink/ink498.xml"/><Relationship Id="rId601" Type="http://schemas.openxmlformats.org/officeDocument/2006/relationships/image" Target="../media/image607.png"/><Relationship Id="rId1024" Type="http://schemas.openxmlformats.org/officeDocument/2006/relationships/customXml" Target="../ink/ink821.xml"/><Relationship Id="rId240" Type="http://schemas.openxmlformats.org/officeDocument/2006/relationships/customXml" Target="../ink/ink428.xml"/><Relationship Id="rId478" Type="http://schemas.openxmlformats.org/officeDocument/2006/relationships/image" Target="../media/image546.png"/><Relationship Id="rId685" Type="http://schemas.openxmlformats.org/officeDocument/2006/relationships/image" Target="../media/image649.png"/><Relationship Id="rId892" Type="http://schemas.openxmlformats.org/officeDocument/2006/relationships/customXml" Target="../ink/ink755.xml"/><Relationship Id="rId906" Type="http://schemas.openxmlformats.org/officeDocument/2006/relationships/customXml" Target="../ink/ink762.xml"/><Relationship Id="rId35" Type="http://schemas.openxmlformats.org/officeDocument/2006/relationships/image" Target="../media/image325.png"/><Relationship Id="rId100" Type="http://schemas.openxmlformats.org/officeDocument/2006/relationships/customXml" Target="../ink/ink358.xml"/><Relationship Id="rId338" Type="http://schemas.openxmlformats.org/officeDocument/2006/relationships/customXml" Target="../ink/ink477.xml"/><Relationship Id="rId545" Type="http://schemas.openxmlformats.org/officeDocument/2006/relationships/customXml" Target="../ink/ink581.xml"/><Relationship Id="rId752" Type="http://schemas.openxmlformats.org/officeDocument/2006/relationships/customXml" Target="../ink/ink685.xml"/><Relationship Id="rId184" Type="http://schemas.openxmlformats.org/officeDocument/2006/relationships/customXml" Target="../ink/ink400.xml"/><Relationship Id="rId391" Type="http://schemas.openxmlformats.org/officeDocument/2006/relationships/image" Target="../media/image503.png"/><Relationship Id="rId405" Type="http://schemas.openxmlformats.org/officeDocument/2006/relationships/image" Target="../media/image510.png"/><Relationship Id="rId612" Type="http://schemas.openxmlformats.org/officeDocument/2006/relationships/customXml" Target="../ink/ink615.xml"/><Relationship Id="rId1035" Type="http://schemas.openxmlformats.org/officeDocument/2006/relationships/image" Target="../media/image824.png"/><Relationship Id="rId251" Type="http://schemas.openxmlformats.org/officeDocument/2006/relationships/image" Target="../media/image433.png"/><Relationship Id="rId489" Type="http://schemas.openxmlformats.org/officeDocument/2006/relationships/customXml" Target="../ink/ink553.xml"/><Relationship Id="rId696" Type="http://schemas.openxmlformats.org/officeDocument/2006/relationships/customXml" Target="../ink/ink657.xml"/><Relationship Id="rId917" Type="http://schemas.openxmlformats.org/officeDocument/2006/relationships/image" Target="../media/image765.png"/><Relationship Id="rId1102" Type="http://schemas.openxmlformats.org/officeDocument/2006/relationships/customXml" Target="../ink/ink860.xml"/><Relationship Id="rId46" Type="http://schemas.openxmlformats.org/officeDocument/2006/relationships/customXml" Target="../ink/ink331.xml"/><Relationship Id="rId349" Type="http://schemas.openxmlformats.org/officeDocument/2006/relationships/image" Target="../media/image482.png"/><Relationship Id="rId556" Type="http://schemas.openxmlformats.org/officeDocument/2006/relationships/image" Target="../media/image585.png"/><Relationship Id="rId763" Type="http://schemas.openxmlformats.org/officeDocument/2006/relationships/image" Target="../media/image688.png"/><Relationship Id="rId111" Type="http://schemas.openxmlformats.org/officeDocument/2006/relationships/image" Target="../media/image363.png"/><Relationship Id="rId195" Type="http://schemas.openxmlformats.org/officeDocument/2006/relationships/image" Target="../media/image405.png"/><Relationship Id="rId209" Type="http://schemas.openxmlformats.org/officeDocument/2006/relationships/image" Target="../media/image412.png"/><Relationship Id="rId416" Type="http://schemas.openxmlformats.org/officeDocument/2006/relationships/customXml" Target="../ink/ink516.xml"/><Relationship Id="rId970" Type="http://schemas.openxmlformats.org/officeDocument/2006/relationships/customXml" Target="../ink/ink794.xml"/><Relationship Id="rId1046" Type="http://schemas.openxmlformats.org/officeDocument/2006/relationships/customXml" Target="../ink/ink832.xml"/><Relationship Id="rId623" Type="http://schemas.openxmlformats.org/officeDocument/2006/relationships/image" Target="../media/image618.png"/><Relationship Id="rId830" Type="http://schemas.openxmlformats.org/officeDocument/2006/relationships/customXml" Target="../ink/ink724.xml"/><Relationship Id="rId928" Type="http://schemas.openxmlformats.org/officeDocument/2006/relationships/customXml" Target="../ink/ink773.xml"/><Relationship Id="rId57" Type="http://schemas.openxmlformats.org/officeDocument/2006/relationships/image" Target="../media/image336.png"/><Relationship Id="rId262" Type="http://schemas.openxmlformats.org/officeDocument/2006/relationships/customXml" Target="../ink/ink439.xml"/><Relationship Id="rId567" Type="http://schemas.openxmlformats.org/officeDocument/2006/relationships/customXml" Target="../ink/ink592.xml"/><Relationship Id="rId122" Type="http://schemas.openxmlformats.org/officeDocument/2006/relationships/customXml" Target="../ink/ink369.xml"/><Relationship Id="rId774" Type="http://schemas.openxmlformats.org/officeDocument/2006/relationships/customXml" Target="../ink/ink696.xml"/><Relationship Id="rId981" Type="http://schemas.openxmlformats.org/officeDocument/2006/relationships/image" Target="../media/image797.png"/><Relationship Id="rId1057" Type="http://schemas.openxmlformats.org/officeDocument/2006/relationships/image" Target="../media/image835.png"/><Relationship Id="rId427" Type="http://schemas.openxmlformats.org/officeDocument/2006/relationships/image" Target="../media/image521.png"/><Relationship Id="rId634" Type="http://schemas.openxmlformats.org/officeDocument/2006/relationships/customXml" Target="../ink/ink626.xml"/><Relationship Id="rId841" Type="http://schemas.openxmlformats.org/officeDocument/2006/relationships/image" Target="../media/image727.png"/><Relationship Id="rId273" Type="http://schemas.openxmlformats.org/officeDocument/2006/relationships/image" Target="../media/image444.png"/><Relationship Id="rId480" Type="http://schemas.openxmlformats.org/officeDocument/2006/relationships/image" Target="../media/image547.png"/><Relationship Id="rId701" Type="http://schemas.openxmlformats.org/officeDocument/2006/relationships/image" Target="../media/image657.png"/><Relationship Id="rId939" Type="http://schemas.openxmlformats.org/officeDocument/2006/relationships/image" Target="../media/image776.png"/><Relationship Id="rId68" Type="http://schemas.openxmlformats.org/officeDocument/2006/relationships/customXml" Target="../ink/ink342.xml"/><Relationship Id="rId133" Type="http://schemas.openxmlformats.org/officeDocument/2006/relationships/image" Target="../media/image374.png"/><Relationship Id="rId340" Type="http://schemas.openxmlformats.org/officeDocument/2006/relationships/customXml" Target="../ink/ink478.xml"/><Relationship Id="rId578" Type="http://schemas.openxmlformats.org/officeDocument/2006/relationships/image" Target="../media/image596.png"/><Relationship Id="rId785" Type="http://schemas.openxmlformats.org/officeDocument/2006/relationships/image" Target="../media/image699.png"/><Relationship Id="rId992" Type="http://schemas.openxmlformats.org/officeDocument/2006/relationships/customXml" Target="../ink/ink805.xml"/><Relationship Id="rId200" Type="http://schemas.openxmlformats.org/officeDocument/2006/relationships/customXml" Target="../ink/ink408.xml"/><Relationship Id="rId438" Type="http://schemas.openxmlformats.org/officeDocument/2006/relationships/customXml" Target="../ink/ink527.xml"/><Relationship Id="rId645" Type="http://schemas.openxmlformats.org/officeDocument/2006/relationships/image" Target="../media/image629.png"/><Relationship Id="rId852" Type="http://schemas.openxmlformats.org/officeDocument/2006/relationships/customXml" Target="../ink/ink735.xml"/><Relationship Id="rId1068" Type="http://schemas.openxmlformats.org/officeDocument/2006/relationships/customXml" Target="../ink/ink843.xml"/><Relationship Id="rId284" Type="http://schemas.openxmlformats.org/officeDocument/2006/relationships/customXml" Target="../ink/ink450.xml"/><Relationship Id="rId491" Type="http://schemas.openxmlformats.org/officeDocument/2006/relationships/customXml" Target="../ink/ink554.xml"/><Relationship Id="rId505" Type="http://schemas.openxmlformats.org/officeDocument/2006/relationships/customXml" Target="../ink/ink561.xml"/><Relationship Id="rId712" Type="http://schemas.openxmlformats.org/officeDocument/2006/relationships/customXml" Target="../ink/ink665.xml"/><Relationship Id="rId79" Type="http://schemas.openxmlformats.org/officeDocument/2006/relationships/image" Target="../media/image347.png"/><Relationship Id="rId144" Type="http://schemas.openxmlformats.org/officeDocument/2006/relationships/customXml" Target="../ink/ink380.xml"/><Relationship Id="rId589" Type="http://schemas.openxmlformats.org/officeDocument/2006/relationships/customXml" Target="../ink/ink603.xml"/><Relationship Id="rId796" Type="http://schemas.openxmlformats.org/officeDocument/2006/relationships/customXml" Target="../ink/ink707.xml"/><Relationship Id="rId351" Type="http://schemas.openxmlformats.org/officeDocument/2006/relationships/image" Target="../media/image483.png"/><Relationship Id="rId449" Type="http://schemas.openxmlformats.org/officeDocument/2006/relationships/customXml" Target="../ink/ink533.xml"/><Relationship Id="rId656" Type="http://schemas.openxmlformats.org/officeDocument/2006/relationships/customXml" Target="../ink/ink637.xml"/><Relationship Id="rId863" Type="http://schemas.openxmlformats.org/officeDocument/2006/relationships/image" Target="../media/image738.png"/><Relationship Id="rId1079" Type="http://schemas.openxmlformats.org/officeDocument/2006/relationships/image" Target="../media/image846.png"/><Relationship Id="rId211" Type="http://schemas.openxmlformats.org/officeDocument/2006/relationships/image" Target="../media/image413.png"/><Relationship Id="rId295" Type="http://schemas.openxmlformats.org/officeDocument/2006/relationships/image" Target="../media/image455.png"/><Relationship Id="rId309" Type="http://schemas.openxmlformats.org/officeDocument/2006/relationships/image" Target="../media/image462.png"/><Relationship Id="rId516" Type="http://schemas.openxmlformats.org/officeDocument/2006/relationships/image" Target="../media/image565.png"/><Relationship Id="rId723" Type="http://schemas.openxmlformats.org/officeDocument/2006/relationships/image" Target="../media/image668.png"/><Relationship Id="rId930" Type="http://schemas.openxmlformats.org/officeDocument/2006/relationships/customXml" Target="../ink/ink774.xml"/><Relationship Id="rId1006" Type="http://schemas.openxmlformats.org/officeDocument/2006/relationships/customXml" Target="../ink/ink812.xml"/><Relationship Id="rId155" Type="http://schemas.openxmlformats.org/officeDocument/2006/relationships/image" Target="../media/image385.png"/><Relationship Id="rId362" Type="http://schemas.openxmlformats.org/officeDocument/2006/relationships/customXml" Target="../ink/ink489.xml"/><Relationship Id="rId222" Type="http://schemas.openxmlformats.org/officeDocument/2006/relationships/customXml" Target="../ink/ink419.xml"/><Relationship Id="rId667" Type="http://schemas.openxmlformats.org/officeDocument/2006/relationships/image" Target="../media/image640.png"/><Relationship Id="rId874" Type="http://schemas.openxmlformats.org/officeDocument/2006/relationships/customXml" Target="../ink/ink746.xml"/><Relationship Id="rId17" Type="http://schemas.openxmlformats.org/officeDocument/2006/relationships/image" Target="../media/image316.png"/><Relationship Id="rId527" Type="http://schemas.openxmlformats.org/officeDocument/2006/relationships/customXml" Target="../ink/ink572.xml"/><Relationship Id="rId734" Type="http://schemas.openxmlformats.org/officeDocument/2006/relationships/customXml" Target="../ink/ink676.xml"/><Relationship Id="rId941" Type="http://schemas.openxmlformats.org/officeDocument/2006/relationships/image" Target="../media/image777.png"/><Relationship Id="rId70" Type="http://schemas.openxmlformats.org/officeDocument/2006/relationships/customXml" Target="../ink/ink343.xml"/><Relationship Id="rId166" Type="http://schemas.openxmlformats.org/officeDocument/2006/relationships/customXml" Target="../ink/ink391.xml"/><Relationship Id="rId373" Type="http://schemas.openxmlformats.org/officeDocument/2006/relationships/image" Target="../media/image494.png"/><Relationship Id="rId580" Type="http://schemas.openxmlformats.org/officeDocument/2006/relationships/image" Target="../media/image597.png"/><Relationship Id="rId801" Type="http://schemas.openxmlformats.org/officeDocument/2006/relationships/image" Target="../media/image707.png"/><Relationship Id="rId1017" Type="http://schemas.openxmlformats.org/officeDocument/2006/relationships/image" Target="../media/image815.png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424.png"/><Relationship Id="rId440" Type="http://schemas.openxmlformats.org/officeDocument/2006/relationships/customXml" Target="../ink/ink528.xml"/><Relationship Id="rId678" Type="http://schemas.openxmlformats.org/officeDocument/2006/relationships/customXml" Target="../ink/ink648.xml"/><Relationship Id="rId885" Type="http://schemas.openxmlformats.org/officeDocument/2006/relationships/image" Target="../media/image749.png"/><Relationship Id="rId1070" Type="http://schemas.openxmlformats.org/officeDocument/2006/relationships/customXml" Target="../ink/ink844.xml"/><Relationship Id="rId28" Type="http://schemas.openxmlformats.org/officeDocument/2006/relationships/customXml" Target="../ink/ink322.xml"/><Relationship Id="rId300" Type="http://schemas.openxmlformats.org/officeDocument/2006/relationships/customXml" Target="../ink/ink458.xml"/><Relationship Id="rId538" Type="http://schemas.openxmlformats.org/officeDocument/2006/relationships/image" Target="../media/image576.png"/><Relationship Id="rId745" Type="http://schemas.openxmlformats.org/officeDocument/2006/relationships/image" Target="../media/image679.png"/><Relationship Id="rId952" Type="http://schemas.openxmlformats.org/officeDocument/2006/relationships/customXml" Target="../ink/ink785.xml"/><Relationship Id="rId81" Type="http://schemas.openxmlformats.org/officeDocument/2006/relationships/image" Target="../media/image348.png"/><Relationship Id="rId177" Type="http://schemas.openxmlformats.org/officeDocument/2006/relationships/image" Target="../media/image396.png"/><Relationship Id="rId384" Type="http://schemas.openxmlformats.org/officeDocument/2006/relationships/customXml" Target="../ink/ink500.xml"/><Relationship Id="rId591" Type="http://schemas.openxmlformats.org/officeDocument/2006/relationships/customXml" Target="../ink/ink604.xml"/><Relationship Id="rId605" Type="http://schemas.openxmlformats.org/officeDocument/2006/relationships/image" Target="../media/image609.png"/><Relationship Id="rId812" Type="http://schemas.openxmlformats.org/officeDocument/2006/relationships/customXml" Target="../ink/ink715.xml"/><Relationship Id="rId1028" Type="http://schemas.openxmlformats.org/officeDocument/2006/relationships/customXml" Target="../ink/ink823.xml"/><Relationship Id="rId244" Type="http://schemas.openxmlformats.org/officeDocument/2006/relationships/customXml" Target="../ink/ink430.xml"/><Relationship Id="rId689" Type="http://schemas.openxmlformats.org/officeDocument/2006/relationships/image" Target="../media/image651.png"/><Relationship Id="rId896" Type="http://schemas.openxmlformats.org/officeDocument/2006/relationships/customXml" Target="../ink/ink757.xml"/><Relationship Id="rId1081" Type="http://schemas.openxmlformats.org/officeDocument/2006/relationships/image" Target="../media/image847.png"/><Relationship Id="rId39" Type="http://schemas.openxmlformats.org/officeDocument/2006/relationships/image" Target="../media/image327.png"/><Relationship Id="rId451" Type="http://schemas.openxmlformats.org/officeDocument/2006/relationships/customXml" Target="../ink/ink534.xml"/><Relationship Id="rId549" Type="http://schemas.openxmlformats.org/officeDocument/2006/relationships/customXml" Target="../ink/ink583.xml"/><Relationship Id="rId756" Type="http://schemas.openxmlformats.org/officeDocument/2006/relationships/customXml" Target="../ink/ink687.xml"/><Relationship Id="rId104" Type="http://schemas.openxmlformats.org/officeDocument/2006/relationships/customXml" Target="../ink/ink360.xml"/><Relationship Id="rId188" Type="http://schemas.openxmlformats.org/officeDocument/2006/relationships/customXml" Target="../ink/ink402.xml"/><Relationship Id="rId311" Type="http://schemas.openxmlformats.org/officeDocument/2006/relationships/image" Target="../media/image463.png"/><Relationship Id="rId395" Type="http://schemas.openxmlformats.org/officeDocument/2006/relationships/image" Target="../media/image505.png"/><Relationship Id="rId409" Type="http://schemas.openxmlformats.org/officeDocument/2006/relationships/image" Target="../media/image512.png"/><Relationship Id="rId963" Type="http://schemas.openxmlformats.org/officeDocument/2006/relationships/image" Target="../media/image788.png"/><Relationship Id="rId1039" Type="http://schemas.openxmlformats.org/officeDocument/2006/relationships/image" Target="../media/image826.png"/><Relationship Id="rId92" Type="http://schemas.openxmlformats.org/officeDocument/2006/relationships/customXml" Target="../ink/ink354.xml"/><Relationship Id="rId616" Type="http://schemas.openxmlformats.org/officeDocument/2006/relationships/customXml" Target="../ink/ink617.xml"/><Relationship Id="rId823" Type="http://schemas.openxmlformats.org/officeDocument/2006/relationships/image" Target="../media/image718.png"/><Relationship Id="rId255" Type="http://schemas.openxmlformats.org/officeDocument/2006/relationships/image" Target="../media/image435.png"/><Relationship Id="rId462" Type="http://schemas.openxmlformats.org/officeDocument/2006/relationships/image" Target="../media/image538.png"/><Relationship Id="rId1092" Type="http://schemas.openxmlformats.org/officeDocument/2006/relationships/customXml" Target="../ink/ink855.xml"/><Relationship Id="rId1106" Type="http://schemas.openxmlformats.org/officeDocument/2006/relationships/customXml" Target="../ink/ink862.xml"/><Relationship Id="rId115" Type="http://schemas.openxmlformats.org/officeDocument/2006/relationships/image" Target="../media/image365.png"/><Relationship Id="rId322" Type="http://schemas.openxmlformats.org/officeDocument/2006/relationships/customXml" Target="../ink/ink469.xml"/><Relationship Id="rId767" Type="http://schemas.openxmlformats.org/officeDocument/2006/relationships/image" Target="../media/image690.png"/><Relationship Id="rId974" Type="http://schemas.openxmlformats.org/officeDocument/2006/relationships/customXml" Target="../ink/ink796.xml"/><Relationship Id="rId199" Type="http://schemas.openxmlformats.org/officeDocument/2006/relationships/image" Target="../media/image407.png"/><Relationship Id="rId627" Type="http://schemas.openxmlformats.org/officeDocument/2006/relationships/image" Target="../media/image620.png"/><Relationship Id="rId834" Type="http://schemas.openxmlformats.org/officeDocument/2006/relationships/customXml" Target="../ink/ink726.xml"/><Relationship Id="rId266" Type="http://schemas.openxmlformats.org/officeDocument/2006/relationships/customXml" Target="../ink/ink441.xml"/><Relationship Id="rId473" Type="http://schemas.openxmlformats.org/officeDocument/2006/relationships/customXml" Target="../ink/ink545.xml"/><Relationship Id="rId680" Type="http://schemas.openxmlformats.org/officeDocument/2006/relationships/customXml" Target="../ink/ink649.xml"/><Relationship Id="rId901" Type="http://schemas.openxmlformats.org/officeDocument/2006/relationships/image" Target="../media/image757.png"/><Relationship Id="rId30" Type="http://schemas.openxmlformats.org/officeDocument/2006/relationships/customXml" Target="../ink/ink323.xml"/><Relationship Id="rId126" Type="http://schemas.openxmlformats.org/officeDocument/2006/relationships/customXml" Target="../ink/ink371.xml"/><Relationship Id="rId333" Type="http://schemas.openxmlformats.org/officeDocument/2006/relationships/image" Target="../media/image474.png"/><Relationship Id="rId540" Type="http://schemas.openxmlformats.org/officeDocument/2006/relationships/image" Target="../media/image577.png"/><Relationship Id="rId778" Type="http://schemas.openxmlformats.org/officeDocument/2006/relationships/customXml" Target="../ink/ink698.xml"/><Relationship Id="rId985" Type="http://schemas.openxmlformats.org/officeDocument/2006/relationships/image" Target="../media/image799.png"/><Relationship Id="rId638" Type="http://schemas.openxmlformats.org/officeDocument/2006/relationships/customXml" Target="../ink/ink628.xml"/><Relationship Id="rId845" Type="http://schemas.openxmlformats.org/officeDocument/2006/relationships/image" Target="../media/image729.png"/><Relationship Id="rId1030" Type="http://schemas.openxmlformats.org/officeDocument/2006/relationships/customXml" Target="../ink/ink824.xml"/><Relationship Id="rId277" Type="http://schemas.openxmlformats.org/officeDocument/2006/relationships/image" Target="../media/image446.png"/><Relationship Id="rId400" Type="http://schemas.openxmlformats.org/officeDocument/2006/relationships/customXml" Target="../ink/ink508.xml"/><Relationship Id="rId484" Type="http://schemas.openxmlformats.org/officeDocument/2006/relationships/image" Target="../media/image549.png"/><Relationship Id="rId705" Type="http://schemas.openxmlformats.org/officeDocument/2006/relationships/image" Target="../media/image659.png"/><Relationship Id="rId137" Type="http://schemas.openxmlformats.org/officeDocument/2006/relationships/image" Target="../media/image376.png"/><Relationship Id="rId344" Type="http://schemas.openxmlformats.org/officeDocument/2006/relationships/customXml" Target="../ink/ink480.xml"/><Relationship Id="rId691" Type="http://schemas.openxmlformats.org/officeDocument/2006/relationships/image" Target="../media/image652.png"/><Relationship Id="rId789" Type="http://schemas.openxmlformats.org/officeDocument/2006/relationships/image" Target="../media/image701.png"/><Relationship Id="rId912" Type="http://schemas.openxmlformats.org/officeDocument/2006/relationships/customXml" Target="../ink/ink765.xml"/><Relationship Id="rId996" Type="http://schemas.openxmlformats.org/officeDocument/2006/relationships/customXml" Target="../ink/ink807.xml"/><Relationship Id="rId41" Type="http://schemas.openxmlformats.org/officeDocument/2006/relationships/image" Target="../media/image328.png"/><Relationship Id="rId551" Type="http://schemas.openxmlformats.org/officeDocument/2006/relationships/customXml" Target="../ink/ink584.xml"/><Relationship Id="rId649" Type="http://schemas.openxmlformats.org/officeDocument/2006/relationships/image" Target="../media/image631.png"/><Relationship Id="rId856" Type="http://schemas.openxmlformats.org/officeDocument/2006/relationships/customXml" Target="../ink/ink737.xml"/><Relationship Id="rId190" Type="http://schemas.openxmlformats.org/officeDocument/2006/relationships/customXml" Target="../ink/ink403.xml"/><Relationship Id="rId204" Type="http://schemas.openxmlformats.org/officeDocument/2006/relationships/customXml" Target="../ink/ink410.xml"/><Relationship Id="rId288" Type="http://schemas.openxmlformats.org/officeDocument/2006/relationships/customXml" Target="../ink/ink452.xml"/><Relationship Id="rId411" Type="http://schemas.openxmlformats.org/officeDocument/2006/relationships/image" Target="../media/image513.png"/><Relationship Id="rId509" Type="http://schemas.openxmlformats.org/officeDocument/2006/relationships/customXml" Target="../ink/ink563.xml"/><Relationship Id="rId1041" Type="http://schemas.openxmlformats.org/officeDocument/2006/relationships/image" Target="../media/image827.png"/><Relationship Id="rId495" Type="http://schemas.openxmlformats.org/officeDocument/2006/relationships/customXml" Target="../ink/ink556.xml"/><Relationship Id="rId716" Type="http://schemas.openxmlformats.org/officeDocument/2006/relationships/customXml" Target="../ink/ink667.xml"/><Relationship Id="rId923" Type="http://schemas.openxmlformats.org/officeDocument/2006/relationships/image" Target="../media/image768.png"/><Relationship Id="rId52" Type="http://schemas.openxmlformats.org/officeDocument/2006/relationships/customXml" Target="../ink/ink334.xml"/><Relationship Id="rId148" Type="http://schemas.openxmlformats.org/officeDocument/2006/relationships/customXml" Target="../ink/ink382.xml"/><Relationship Id="rId355" Type="http://schemas.openxmlformats.org/officeDocument/2006/relationships/image" Target="../media/image485.png"/><Relationship Id="rId562" Type="http://schemas.openxmlformats.org/officeDocument/2006/relationships/image" Target="../media/image588.png"/><Relationship Id="rId215" Type="http://schemas.openxmlformats.org/officeDocument/2006/relationships/image" Target="../media/image415.png"/><Relationship Id="rId422" Type="http://schemas.openxmlformats.org/officeDocument/2006/relationships/customXml" Target="../ink/ink519.xml"/><Relationship Id="rId867" Type="http://schemas.openxmlformats.org/officeDocument/2006/relationships/image" Target="../media/image740.png"/><Relationship Id="rId1052" Type="http://schemas.openxmlformats.org/officeDocument/2006/relationships/customXml" Target="../ink/ink835.xml"/><Relationship Id="rId299" Type="http://schemas.openxmlformats.org/officeDocument/2006/relationships/image" Target="../media/image457.png"/><Relationship Id="rId727" Type="http://schemas.openxmlformats.org/officeDocument/2006/relationships/image" Target="../media/image670.png"/><Relationship Id="rId934" Type="http://schemas.openxmlformats.org/officeDocument/2006/relationships/customXml" Target="../ink/ink776.xml"/><Relationship Id="rId63" Type="http://schemas.openxmlformats.org/officeDocument/2006/relationships/image" Target="../media/image339.png"/><Relationship Id="rId159" Type="http://schemas.openxmlformats.org/officeDocument/2006/relationships/image" Target="../media/image387.png"/><Relationship Id="rId366" Type="http://schemas.openxmlformats.org/officeDocument/2006/relationships/customXml" Target="../ink/ink491.xml"/><Relationship Id="rId573" Type="http://schemas.openxmlformats.org/officeDocument/2006/relationships/customXml" Target="../ink/ink595.xml"/><Relationship Id="rId780" Type="http://schemas.openxmlformats.org/officeDocument/2006/relationships/customXml" Target="../ink/ink699.xml"/><Relationship Id="rId226" Type="http://schemas.openxmlformats.org/officeDocument/2006/relationships/customXml" Target="../ink/ink421.xml"/><Relationship Id="rId433" Type="http://schemas.openxmlformats.org/officeDocument/2006/relationships/image" Target="../media/image524.png"/><Relationship Id="rId878" Type="http://schemas.openxmlformats.org/officeDocument/2006/relationships/customXml" Target="../ink/ink748.xml"/><Relationship Id="rId1063" Type="http://schemas.openxmlformats.org/officeDocument/2006/relationships/image" Target="../media/image838.png"/><Relationship Id="rId640" Type="http://schemas.openxmlformats.org/officeDocument/2006/relationships/customXml" Target="../ink/ink629.xml"/><Relationship Id="rId738" Type="http://schemas.openxmlformats.org/officeDocument/2006/relationships/customXml" Target="../ink/ink678.xml"/><Relationship Id="rId945" Type="http://schemas.openxmlformats.org/officeDocument/2006/relationships/image" Target="../media/image779.png"/><Relationship Id="rId74" Type="http://schemas.openxmlformats.org/officeDocument/2006/relationships/customXml" Target="../ink/ink345.xml"/><Relationship Id="rId377" Type="http://schemas.openxmlformats.org/officeDocument/2006/relationships/image" Target="../media/image496.png"/><Relationship Id="rId500" Type="http://schemas.openxmlformats.org/officeDocument/2006/relationships/image" Target="../media/image557.png"/><Relationship Id="rId584" Type="http://schemas.openxmlformats.org/officeDocument/2006/relationships/image" Target="../media/image599.png"/><Relationship Id="rId805" Type="http://schemas.openxmlformats.org/officeDocument/2006/relationships/image" Target="../media/image709.png"/><Relationship Id="rId5" Type="http://schemas.openxmlformats.org/officeDocument/2006/relationships/image" Target="../media/image310.png"/><Relationship Id="rId237" Type="http://schemas.openxmlformats.org/officeDocument/2006/relationships/image" Target="../media/image426.png"/><Relationship Id="rId791" Type="http://schemas.openxmlformats.org/officeDocument/2006/relationships/image" Target="../media/image702.png"/><Relationship Id="rId889" Type="http://schemas.openxmlformats.org/officeDocument/2006/relationships/image" Target="../media/image751.png"/><Relationship Id="rId1074" Type="http://schemas.openxmlformats.org/officeDocument/2006/relationships/customXml" Target="../ink/ink846.xml"/><Relationship Id="rId444" Type="http://schemas.openxmlformats.org/officeDocument/2006/relationships/customXml" Target="../ink/ink530.xml"/><Relationship Id="rId651" Type="http://schemas.openxmlformats.org/officeDocument/2006/relationships/image" Target="../media/image632.png"/><Relationship Id="rId749" Type="http://schemas.openxmlformats.org/officeDocument/2006/relationships/image" Target="../media/image681.png"/><Relationship Id="rId290" Type="http://schemas.openxmlformats.org/officeDocument/2006/relationships/customXml" Target="../ink/ink453.xml"/><Relationship Id="rId304" Type="http://schemas.openxmlformats.org/officeDocument/2006/relationships/customXml" Target="../ink/ink460.xml"/><Relationship Id="rId388" Type="http://schemas.openxmlformats.org/officeDocument/2006/relationships/customXml" Target="../ink/ink502.xml"/><Relationship Id="rId511" Type="http://schemas.openxmlformats.org/officeDocument/2006/relationships/customXml" Target="../ink/ink564.xml"/><Relationship Id="rId609" Type="http://schemas.openxmlformats.org/officeDocument/2006/relationships/image" Target="../media/image611.png"/><Relationship Id="rId956" Type="http://schemas.openxmlformats.org/officeDocument/2006/relationships/customXml" Target="../ink/ink787.xml"/><Relationship Id="rId85" Type="http://schemas.openxmlformats.org/officeDocument/2006/relationships/image" Target="../media/image350.png"/><Relationship Id="rId150" Type="http://schemas.openxmlformats.org/officeDocument/2006/relationships/customXml" Target="../ink/ink383.xml"/><Relationship Id="rId595" Type="http://schemas.openxmlformats.org/officeDocument/2006/relationships/image" Target="../media/image604.png"/><Relationship Id="rId816" Type="http://schemas.openxmlformats.org/officeDocument/2006/relationships/customXml" Target="../ink/ink717.xml"/><Relationship Id="rId1001" Type="http://schemas.openxmlformats.org/officeDocument/2006/relationships/image" Target="../media/image807.png"/><Relationship Id="rId248" Type="http://schemas.openxmlformats.org/officeDocument/2006/relationships/customXml" Target="../ink/ink432.xml"/><Relationship Id="rId455" Type="http://schemas.openxmlformats.org/officeDocument/2006/relationships/customXml" Target="../ink/ink536.xml"/><Relationship Id="rId662" Type="http://schemas.openxmlformats.org/officeDocument/2006/relationships/customXml" Target="../ink/ink640.xml"/><Relationship Id="rId1085" Type="http://schemas.openxmlformats.org/officeDocument/2006/relationships/image" Target="../media/image849.png"/><Relationship Id="rId12" Type="http://schemas.openxmlformats.org/officeDocument/2006/relationships/customXml" Target="../ink/ink314.xml"/><Relationship Id="rId108" Type="http://schemas.openxmlformats.org/officeDocument/2006/relationships/customXml" Target="../ink/ink362.xml"/><Relationship Id="rId315" Type="http://schemas.openxmlformats.org/officeDocument/2006/relationships/image" Target="../media/image465.png"/><Relationship Id="rId522" Type="http://schemas.openxmlformats.org/officeDocument/2006/relationships/image" Target="../media/image568.png"/><Relationship Id="rId967" Type="http://schemas.openxmlformats.org/officeDocument/2006/relationships/image" Target="../media/image790.png"/><Relationship Id="rId96" Type="http://schemas.openxmlformats.org/officeDocument/2006/relationships/customXml" Target="../ink/ink356.xml"/><Relationship Id="rId161" Type="http://schemas.openxmlformats.org/officeDocument/2006/relationships/image" Target="../media/image388.png"/><Relationship Id="rId399" Type="http://schemas.openxmlformats.org/officeDocument/2006/relationships/image" Target="../media/image507.png"/><Relationship Id="rId827" Type="http://schemas.openxmlformats.org/officeDocument/2006/relationships/image" Target="../media/image720.png"/><Relationship Id="rId1012" Type="http://schemas.openxmlformats.org/officeDocument/2006/relationships/customXml" Target="../ink/ink815.xml"/><Relationship Id="rId259" Type="http://schemas.openxmlformats.org/officeDocument/2006/relationships/image" Target="../media/image437.png"/><Relationship Id="rId466" Type="http://schemas.openxmlformats.org/officeDocument/2006/relationships/image" Target="../media/image540.png"/><Relationship Id="rId673" Type="http://schemas.openxmlformats.org/officeDocument/2006/relationships/image" Target="../media/image643.png"/><Relationship Id="rId880" Type="http://schemas.openxmlformats.org/officeDocument/2006/relationships/customXml" Target="../ink/ink749.xml"/><Relationship Id="rId1096" Type="http://schemas.openxmlformats.org/officeDocument/2006/relationships/customXml" Target="../ink/ink857.xml"/><Relationship Id="rId23" Type="http://schemas.openxmlformats.org/officeDocument/2006/relationships/image" Target="../media/image319.png"/><Relationship Id="rId119" Type="http://schemas.openxmlformats.org/officeDocument/2006/relationships/image" Target="../media/image367.png"/><Relationship Id="rId326" Type="http://schemas.openxmlformats.org/officeDocument/2006/relationships/customXml" Target="../ink/ink471.xml"/><Relationship Id="rId533" Type="http://schemas.openxmlformats.org/officeDocument/2006/relationships/customXml" Target="../ink/ink575.xml"/><Relationship Id="rId978" Type="http://schemas.openxmlformats.org/officeDocument/2006/relationships/customXml" Target="../ink/ink798.xml"/><Relationship Id="rId740" Type="http://schemas.openxmlformats.org/officeDocument/2006/relationships/customXml" Target="../ink/ink679.xml"/><Relationship Id="rId838" Type="http://schemas.openxmlformats.org/officeDocument/2006/relationships/customXml" Target="../ink/ink728.xml"/><Relationship Id="rId1023" Type="http://schemas.openxmlformats.org/officeDocument/2006/relationships/image" Target="../media/image818.png"/><Relationship Id="rId172" Type="http://schemas.openxmlformats.org/officeDocument/2006/relationships/customXml" Target="../ink/ink394.xml"/><Relationship Id="rId477" Type="http://schemas.openxmlformats.org/officeDocument/2006/relationships/customXml" Target="../ink/ink547.xml"/><Relationship Id="rId600" Type="http://schemas.openxmlformats.org/officeDocument/2006/relationships/customXml" Target="../ink/ink609.xml"/><Relationship Id="rId684" Type="http://schemas.openxmlformats.org/officeDocument/2006/relationships/customXml" Target="../ink/ink651.xml"/><Relationship Id="rId337" Type="http://schemas.openxmlformats.org/officeDocument/2006/relationships/image" Target="../media/image476.png"/><Relationship Id="rId891" Type="http://schemas.openxmlformats.org/officeDocument/2006/relationships/image" Target="../media/image752.png"/><Relationship Id="rId905" Type="http://schemas.openxmlformats.org/officeDocument/2006/relationships/image" Target="../media/image759.png"/><Relationship Id="rId989" Type="http://schemas.openxmlformats.org/officeDocument/2006/relationships/image" Target="../media/image801.png"/><Relationship Id="rId34" Type="http://schemas.openxmlformats.org/officeDocument/2006/relationships/customXml" Target="../ink/ink325.xml"/><Relationship Id="rId544" Type="http://schemas.openxmlformats.org/officeDocument/2006/relationships/image" Target="../media/image579.png"/><Relationship Id="rId751" Type="http://schemas.openxmlformats.org/officeDocument/2006/relationships/image" Target="../media/image682.png"/><Relationship Id="rId849" Type="http://schemas.openxmlformats.org/officeDocument/2006/relationships/image" Target="../media/image731.png"/><Relationship Id="rId183" Type="http://schemas.openxmlformats.org/officeDocument/2006/relationships/image" Target="../media/image399.png"/><Relationship Id="rId390" Type="http://schemas.openxmlformats.org/officeDocument/2006/relationships/customXml" Target="../ink/ink503.xml"/><Relationship Id="rId404" Type="http://schemas.openxmlformats.org/officeDocument/2006/relationships/customXml" Target="../ink/ink510.xml"/><Relationship Id="rId611" Type="http://schemas.openxmlformats.org/officeDocument/2006/relationships/image" Target="../media/image612.png"/><Relationship Id="rId1034" Type="http://schemas.openxmlformats.org/officeDocument/2006/relationships/customXml" Target="../ink/ink826.xml"/><Relationship Id="rId250" Type="http://schemas.openxmlformats.org/officeDocument/2006/relationships/customXml" Target="../ink/ink433.xml"/><Relationship Id="rId488" Type="http://schemas.openxmlformats.org/officeDocument/2006/relationships/image" Target="../media/image551.png"/><Relationship Id="rId695" Type="http://schemas.openxmlformats.org/officeDocument/2006/relationships/image" Target="../media/image654.png"/><Relationship Id="rId709" Type="http://schemas.openxmlformats.org/officeDocument/2006/relationships/image" Target="../media/image661.png"/><Relationship Id="rId916" Type="http://schemas.openxmlformats.org/officeDocument/2006/relationships/customXml" Target="../ink/ink767.xml"/><Relationship Id="rId1101" Type="http://schemas.openxmlformats.org/officeDocument/2006/relationships/image" Target="../media/image857.png"/><Relationship Id="rId45" Type="http://schemas.openxmlformats.org/officeDocument/2006/relationships/image" Target="../media/image330.png"/><Relationship Id="rId110" Type="http://schemas.openxmlformats.org/officeDocument/2006/relationships/customXml" Target="../ink/ink363.xml"/><Relationship Id="rId348" Type="http://schemas.openxmlformats.org/officeDocument/2006/relationships/customXml" Target="../ink/ink482.xml"/><Relationship Id="rId555" Type="http://schemas.openxmlformats.org/officeDocument/2006/relationships/customXml" Target="../ink/ink586.xml"/><Relationship Id="rId762" Type="http://schemas.openxmlformats.org/officeDocument/2006/relationships/customXml" Target="../ink/ink690.xml"/><Relationship Id="rId194" Type="http://schemas.openxmlformats.org/officeDocument/2006/relationships/customXml" Target="../ink/ink405.xml"/><Relationship Id="rId208" Type="http://schemas.openxmlformats.org/officeDocument/2006/relationships/customXml" Target="../ink/ink412.xml"/><Relationship Id="rId415" Type="http://schemas.openxmlformats.org/officeDocument/2006/relationships/image" Target="../media/image515.png"/><Relationship Id="rId622" Type="http://schemas.openxmlformats.org/officeDocument/2006/relationships/customXml" Target="../ink/ink620.xml"/><Relationship Id="rId1045" Type="http://schemas.openxmlformats.org/officeDocument/2006/relationships/image" Target="../media/image829.png"/><Relationship Id="rId261" Type="http://schemas.openxmlformats.org/officeDocument/2006/relationships/image" Target="../media/image438.png"/><Relationship Id="rId499" Type="http://schemas.openxmlformats.org/officeDocument/2006/relationships/customXml" Target="../ink/ink558.xml"/><Relationship Id="rId927" Type="http://schemas.openxmlformats.org/officeDocument/2006/relationships/image" Target="../media/image770.png"/><Relationship Id="rId56" Type="http://schemas.openxmlformats.org/officeDocument/2006/relationships/customXml" Target="../ink/ink336.xml"/><Relationship Id="rId359" Type="http://schemas.openxmlformats.org/officeDocument/2006/relationships/image" Target="../media/image487.png"/><Relationship Id="rId566" Type="http://schemas.openxmlformats.org/officeDocument/2006/relationships/image" Target="../media/image590.png"/><Relationship Id="rId773" Type="http://schemas.openxmlformats.org/officeDocument/2006/relationships/image" Target="../media/image693.png"/><Relationship Id="rId121" Type="http://schemas.openxmlformats.org/officeDocument/2006/relationships/image" Target="../media/image368.png"/><Relationship Id="rId219" Type="http://schemas.openxmlformats.org/officeDocument/2006/relationships/image" Target="../media/image417.png"/><Relationship Id="rId426" Type="http://schemas.openxmlformats.org/officeDocument/2006/relationships/customXml" Target="../ink/ink521.xml"/><Relationship Id="rId633" Type="http://schemas.openxmlformats.org/officeDocument/2006/relationships/image" Target="../media/image623.png"/><Relationship Id="rId980" Type="http://schemas.openxmlformats.org/officeDocument/2006/relationships/customXml" Target="../ink/ink799.xml"/><Relationship Id="rId1056" Type="http://schemas.openxmlformats.org/officeDocument/2006/relationships/customXml" Target="../ink/ink837.xml"/><Relationship Id="rId840" Type="http://schemas.openxmlformats.org/officeDocument/2006/relationships/customXml" Target="../ink/ink729.xml"/><Relationship Id="rId938" Type="http://schemas.openxmlformats.org/officeDocument/2006/relationships/customXml" Target="../ink/ink778.xml"/><Relationship Id="rId67" Type="http://schemas.openxmlformats.org/officeDocument/2006/relationships/image" Target="../media/image341.png"/><Relationship Id="rId272" Type="http://schemas.openxmlformats.org/officeDocument/2006/relationships/customXml" Target="../ink/ink444.xml"/><Relationship Id="rId577" Type="http://schemas.openxmlformats.org/officeDocument/2006/relationships/customXml" Target="../ink/ink597.xml"/><Relationship Id="rId700" Type="http://schemas.openxmlformats.org/officeDocument/2006/relationships/customXml" Target="../ink/ink659.xml"/><Relationship Id="rId132" Type="http://schemas.openxmlformats.org/officeDocument/2006/relationships/customXml" Target="../ink/ink374.xml"/><Relationship Id="rId784" Type="http://schemas.openxmlformats.org/officeDocument/2006/relationships/customXml" Target="../ink/ink701.xml"/><Relationship Id="rId991" Type="http://schemas.openxmlformats.org/officeDocument/2006/relationships/image" Target="../media/image802.png"/><Relationship Id="rId1067" Type="http://schemas.openxmlformats.org/officeDocument/2006/relationships/image" Target="../media/image840.png"/><Relationship Id="rId437" Type="http://schemas.openxmlformats.org/officeDocument/2006/relationships/image" Target="../media/image526.png"/><Relationship Id="rId644" Type="http://schemas.openxmlformats.org/officeDocument/2006/relationships/customXml" Target="../ink/ink631.xml"/><Relationship Id="rId851" Type="http://schemas.openxmlformats.org/officeDocument/2006/relationships/image" Target="../media/image732.png"/><Relationship Id="rId283" Type="http://schemas.openxmlformats.org/officeDocument/2006/relationships/image" Target="../media/image449.png"/><Relationship Id="rId490" Type="http://schemas.openxmlformats.org/officeDocument/2006/relationships/image" Target="../media/image552.png"/><Relationship Id="rId504" Type="http://schemas.openxmlformats.org/officeDocument/2006/relationships/image" Target="../media/image559.png"/><Relationship Id="rId711" Type="http://schemas.openxmlformats.org/officeDocument/2006/relationships/image" Target="../media/image662.png"/><Relationship Id="rId949" Type="http://schemas.openxmlformats.org/officeDocument/2006/relationships/image" Target="../media/image781.png"/><Relationship Id="rId78" Type="http://schemas.openxmlformats.org/officeDocument/2006/relationships/customXml" Target="../ink/ink347.xml"/><Relationship Id="rId143" Type="http://schemas.openxmlformats.org/officeDocument/2006/relationships/image" Target="../media/image379.png"/><Relationship Id="rId350" Type="http://schemas.openxmlformats.org/officeDocument/2006/relationships/customXml" Target="../ink/ink483.xml"/><Relationship Id="rId588" Type="http://schemas.openxmlformats.org/officeDocument/2006/relationships/image" Target="../media/image601.png"/><Relationship Id="rId795" Type="http://schemas.openxmlformats.org/officeDocument/2006/relationships/image" Target="../media/image704.png"/><Relationship Id="rId809" Type="http://schemas.openxmlformats.org/officeDocument/2006/relationships/image" Target="../media/image711.png"/><Relationship Id="rId9" Type="http://schemas.openxmlformats.org/officeDocument/2006/relationships/image" Target="../media/image312.png"/><Relationship Id="rId210" Type="http://schemas.openxmlformats.org/officeDocument/2006/relationships/customXml" Target="../ink/ink413.xml"/><Relationship Id="rId448" Type="http://schemas.openxmlformats.org/officeDocument/2006/relationships/image" Target="../media/image531.png"/><Relationship Id="rId655" Type="http://schemas.openxmlformats.org/officeDocument/2006/relationships/image" Target="../media/image634.png"/><Relationship Id="rId862" Type="http://schemas.openxmlformats.org/officeDocument/2006/relationships/customXml" Target="../ink/ink740.xml"/><Relationship Id="rId1078" Type="http://schemas.openxmlformats.org/officeDocument/2006/relationships/customXml" Target="../ink/ink848.xml"/><Relationship Id="rId294" Type="http://schemas.openxmlformats.org/officeDocument/2006/relationships/customXml" Target="../ink/ink455.xml"/><Relationship Id="rId308" Type="http://schemas.openxmlformats.org/officeDocument/2006/relationships/customXml" Target="../ink/ink462.xml"/><Relationship Id="rId515" Type="http://schemas.openxmlformats.org/officeDocument/2006/relationships/customXml" Target="../ink/ink566.xml"/><Relationship Id="rId722" Type="http://schemas.openxmlformats.org/officeDocument/2006/relationships/customXml" Target="../ink/ink670.xml"/><Relationship Id="rId89" Type="http://schemas.openxmlformats.org/officeDocument/2006/relationships/image" Target="../media/image352.png"/><Relationship Id="rId154" Type="http://schemas.openxmlformats.org/officeDocument/2006/relationships/customXml" Target="../ink/ink385.xml"/><Relationship Id="rId361" Type="http://schemas.openxmlformats.org/officeDocument/2006/relationships/image" Target="../media/image488.png"/><Relationship Id="rId599" Type="http://schemas.openxmlformats.org/officeDocument/2006/relationships/image" Target="../media/image606.png"/><Relationship Id="rId1005" Type="http://schemas.openxmlformats.org/officeDocument/2006/relationships/image" Target="../media/image809.png"/><Relationship Id="rId459" Type="http://schemas.openxmlformats.org/officeDocument/2006/relationships/customXml" Target="../ink/ink538.xml"/><Relationship Id="rId666" Type="http://schemas.openxmlformats.org/officeDocument/2006/relationships/customXml" Target="../ink/ink642.xml"/><Relationship Id="rId873" Type="http://schemas.openxmlformats.org/officeDocument/2006/relationships/image" Target="../media/image743.png"/><Relationship Id="rId1089" Type="http://schemas.openxmlformats.org/officeDocument/2006/relationships/image" Target="../media/image851.png"/><Relationship Id="rId16" Type="http://schemas.openxmlformats.org/officeDocument/2006/relationships/customXml" Target="../ink/ink316.xml"/><Relationship Id="rId221" Type="http://schemas.openxmlformats.org/officeDocument/2006/relationships/image" Target="../media/image418.png"/><Relationship Id="rId319" Type="http://schemas.openxmlformats.org/officeDocument/2006/relationships/image" Target="../media/image467.png"/><Relationship Id="rId526" Type="http://schemas.openxmlformats.org/officeDocument/2006/relationships/image" Target="../media/image570.png"/><Relationship Id="rId733" Type="http://schemas.openxmlformats.org/officeDocument/2006/relationships/image" Target="../media/image673.png"/><Relationship Id="rId940" Type="http://schemas.openxmlformats.org/officeDocument/2006/relationships/customXml" Target="../ink/ink779.xml"/><Relationship Id="rId1016" Type="http://schemas.openxmlformats.org/officeDocument/2006/relationships/customXml" Target="../ink/ink817.xml"/><Relationship Id="rId165" Type="http://schemas.openxmlformats.org/officeDocument/2006/relationships/image" Target="../media/image390.png"/><Relationship Id="rId372" Type="http://schemas.openxmlformats.org/officeDocument/2006/relationships/customXml" Target="../ink/ink494.xml"/><Relationship Id="rId677" Type="http://schemas.openxmlformats.org/officeDocument/2006/relationships/image" Target="../media/image645.png"/><Relationship Id="rId800" Type="http://schemas.openxmlformats.org/officeDocument/2006/relationships/customXml" Target="../ink/ink709.xml"/><Relationship Id="rId232" Type="http://schemas.openxmlformats.org/officeDocument/2006/relationships/customXml" Target="../ink/ink424.xml"/><Relationship Id="rId884" Type="http://schemas.openxmlformats.org/officeDocument/2006/relationships/customXml" Target="../ink/ink751.xml"/><Relationship Id="rId27" Type="http://schemas.openxmlformats.org/officeDocument/2006/relationships/image" Target="../media/image321.png"/><Relationship Id="rId537" Type="http://schemas.openxmlformats.org/officeDocument/2006/relationships/customXml" Target="../ink/ink577.xml"/><Relationship Id="rId744" Type="http://schemas.openxmlformats.org/officeDocument/2006/relationships/customXml" Target="../ink/ink681.xml"/><Relationship Id="rId951" Type="http://schemas.openxmlformats.org/officeDocument/2006/relationships/image" Target="../media/image782.png"/><Relationship Id="rId80" Type="http://schemas.openxmlformats.org/officeDocument/2006/relationships/customXml" Target="../ink/ink348.xml"/><Relationship Id="rId176" Type="http://schemas.openxmlformats.org/officeDocument/2006/relationships/customXml" Target="../ink/ink396.xml"/><Relationship Id="rId383" Type="http://schemas.openxmlformats.org/officeDocument/2006/relationships/image" Target="../media/image499.png"/><Relationship Id="rId590" Type="http://schemas.openxmlformats.org/officeDocument/2006/relationships/image" Target="../media/image602.png"/><Relationship Id="rId604" Type="http://schemas.openxmlformats.org/officeDocument/2006/relationships/customXml" Target="../ink/ink611.xml"/><Relationship Id="rId811" Type="http://schemas.openxmlformats.org/officeDocument/2006/relationships/image" Target="../media/image712.png"/><Relationship Id="rId1027" Type="http://schemas.openxmlformats.org/officeDocument/2006/relationships/image" Target="../media/image820.png"/><Relationship Id="rId243" Type="http://schemas.openxmlformats.org/officeDocument/2006/relationships/image" Target="../media/image429.png"/><Relationship Id="rId450" Type="http://schemas.openxmlformats.org/officeDocument/2006/relationships/image" Target="../media/image532.png"/><Relationship Id="rId688" Type="http://schemas.openxmlformats.org/officeDocument/2006/relationships/customXml" Target="../ink/ink653.xml"/><Relationship Id="rId895" Type="http://schemas.openxmlformats.org/officeDocument/2006/relationships/image" Target="../media/image754.png"/><Relationship Id="rId909" Type="http://schemas.openxmlformats.org/officeDocument/2006/relationships/image" Target="../media/image761.png"/><Relationship Id="rId1080" Type="http://schemas.openxmlformats.org/officeDocument/2006/relationships/customXml" Target="../ink/ink849.xml"/><Relationship Id="rId38" Type="http://schemas.openxmlformats.org/officeDocument/2006/relationships/customXml" Target="../ink/ink327.xml"/><Relationship Id="rId103" Type="http://schemas.openxmlformats.org/officeDocument/2006/relationships/image" Target="../media/image359.png"/><Relationship Id="rId310" Type="http://schemas.openxmlformats.org/officeDocument/2006/relationships/customXml" Target="../ink/ink463.xml"/><Relationship Id="rId548" Type="http://schemas.openxmlformats.org/officeDocument/2006/relationships/image" Target="../media/image581.png"/><Relationship Id="rId755" Type="http://schemas.openxmlformats.org/officeDocument/2006/relationships/image" Target="../media/image684.png"/><Relationship Id="rId962" Type="http://schemas.openxmlformats.org/officeDocument/2006/relationships/customXml" Target="../ink/ink790.xml"/><Relationship Id="rId91" Type="http://schemas.openxmlformats.org/officeDocument/2006/relationships/image" Target="../media/image353.png"/><Relationship Id="rId187" Type="http://schemas.openxmlformats.org/officeDocument/2006/relationships/image" Target="../media/image401.png"/><Relationship Id="rId394" Type="http://schemas.openxmlformats.org/officeDocument/2006/relationships/customXml" Target="../ink/ink505.xml"/><Relationship Id="rId408" Type="http://schemas.openxmlformats.org/officeDocument/2006/relationships/customXml" Target="../ink/ink512.xml"/><Relationship Id="rId615" Type="http://schemas.openxmlformats.org/officeDocument/2006/relationships/image" Target="../media/image614.png"/><Relationship Id="rId822" Type="http://schemas.openxmlformats.org/officeDocument/2006/relationships/customXml" Target="../ink/ink720.xml"/><Relationship Id="rId1038" Type="http://schemas.openxmlformats.org/officeDocument/2006/relationships/customXml" Target="../ink/ink828.xml"/><Relationship Id="rId254" Type="http://schemas.openxmlformats.org/officeDocument/2006/relationships/customXml" Target="../ink/ink435.xml"/><Relationship Id="rId699" Type="http://schemas.openxmlformats.org/officeDocument/2006/relationships/image" Target="../media/image656.png"/><Relationship Id="rId1091" Type="http://schemas.openxmlformats.org/officeDocument/2006/relationships/image" Target="../media/image852.png"/><Relationship Id="rId1105" Type="http://schemas.openxmlformats.org/officeDocument/2006/relationships/image" Target="../media/image859.png"/><Relationship Id="rId49" Type="http://schemas.openxmlformats.org/officeDocument/2006/relationships/image" Target="../media/image332.png"/><Relationship Id="rId114" Type="http://schemas.openxmlformats.org/officeDocument/2006/relationships/customXml" Target="../ink/ink365.xml"/><Relationship Id="rId461" Type="http://schemas.openxmlformats.org/officeDocument/2006/relationships/customXml" Target="../ink/ink539.xml"/><Relationship Id="rId559" Type="http://schemas.openxmlformats.org/officeDocument/2006/relationships/customXml" Target="../ink/ink588.xml"/><Relationship Id="rId766" Type="http://schemas.openxmlformats.org/officeDocument/2006/relationships/customXml" Target="../ink/ink692.xml"/><Relationship Id="rId198" Type="http://schemas.openxmlformats.org/officeDocument/2006/relationships/customXml" Target="../ink/ink407.xml"/><Relationship Id="rId321" Type="http://schemas.openxmlformats.org/officeDocument/2006/relationships/image" Target="../media/image468.png"/><Relationship Id="rId419" Type="http://schemas.openxmlformats.org/officeDocument/2006/relationships/image" Target="../media/image517.png"/><Relationship Id="rId626" Type="http://schemas.openxmlformats.org/officeDocument/2006/relationships/customXml" Target="../ink/ink622.xml"/><Relationship Id="rId973" Type="http://schemas.openxmlformats.org/officeDocument/2006/relationships/image" Target="../media/image793.png"/><Relationship Id="rId1049" Type="http://schemas.openxmlformats.org/officeDocument/2006/relationships/image" Target="../media/image831.png"/><Relationship Id="rId833" Type="http://schemas.openxmlformats.org/officeDocument/2006/relationships/image" Target="../media/image723.png"/><Relationship Id="rId265" Type="http://schemas.openxmlformats.org/officeDocument/2006/relationships/image" Target="../media/image440.png"/><Relationship Id="rId472" Type="http://schemas.openxmlformats.org/officeDocument/2006/relationships/image" Target="../media/image543.png"/><Relationship Id="rId900" Type="http://schemas.openxmlformats.org/officeDocument/2006/relationships/customXml" Target="../ink/ink759.xml"/><Relationship Id="rId125" Type="http://schemas.openxmlformats.org/officeDocument/2006/relationships/image" Target="../media/image370.png"/><Relationship Id="rId332" Type="http://schemas.openxmlformats.org/officeDocument/2006/relationships/customXml" Target="../ink/ink474.xml"/><Relationship Id="rId777" Type="http://schemas.openxmlformats.org/officeDocument/2006/relationships/image" Target="../media/image695.png"/><Relationship Id="rId984" Type="http://schemas.openxmlformats.org/officeDocument/2006/relationships/customXml" Target="../ink/ink801.xml"/><Relationship Id="rId637" Type="http://schemas.openxmlformats.org/officeDocument/2006/relationships/image" Target="../media/image625.png"/><Relationship Id="rId844" Type="http://schemas.openxmlformats.org/officeDocument/2006/relationships/customXml" Target="../ink/ink731.xml"/><Relationship Id="rId276" Type="http://schemas.openxmlformats.org/officeDocument/2006/relationships/customXml" Target="../ink/ink446.xml"/><Relationship Id="rId483" Type="http://schemas.openxmlformats.org/officeDocument/2006/relationships/customXml" Target="../ink/ink550.xml"/><Relationship Id="rId690" Type="http://schemas.openxmlformats.org/officeDocument/2006/relationships/customXml" Target="../ink/ink654.xml"/><Relationship Id="rId704" Type="http://schemas.openxmlformats.org/officeDocument/2006/relationships/customXml" Target="../ink/ink661.xml"/><Relationship Id="rId911" Type="http://schemas.openxmlformats.org/officeDocument/2006/relationships/image" Target="../media/image762.png"/><Relationship Id="rId40" Type="http://schemas.openxmlformats.org/officeDocument/2006/relationships/customXml" Target="../ink/ink328.xml"/><Relationship Id="rId136" Type="http://schemas.openxmlformats.org/officeDocument/2006/relationships/customXml" Target="../ink/ink376.xml"/><Relationship Id="rId343" Type="http://schemas.openxmlformats.org/officeDocument/2006/relationships/image" Target="../media/image479.png"/><Relationship Id="rId550" Type="http://schemas.openxmlformats.org/officeDocument/2006/relationships/image" Target="../media/image582.png"/><Relationship Id="rId788" Type="http://schemas.openxmlformats.org/officeDocument/2006/relationships/customXml" Target="../ink/ink703.xml"/><Relationship Id="rId995" Type="http://schemas.openxmlformats.org/officeDocument/2006/relationships/image" Target="../media/image804.png"/><Relationship Id="rId203" Type="http://schemas.openxmlformats.org/officeDocument/2006/relationships/image" Target="../media/image409.png"/><Relationship Id="rId648" Type="http://schemas.openxmlformats.org/officeDocument/2006/relationships/customXml" Target="../ink/ink633.xml"/><Relationship Id="rId855" Type="http://schemas.openxmlformats.org/officeDocument/2006/relationships/image" Target="../media/image734.png"/><Relationship Id="rId1040" Type="http://schemas.openxmlformats.org/officeDocument/2006/relationships/customXml" Target="../ink/ink829.xml"/><Relationship Id="rId287" Type="http://schemas.openxmlformats.org/officeDocument/2006/relationships/image" Target="../media/image451.png"/><Relationship Id="rId410" Type="http://schemas.openxmlformats.org/officeDocument/2006/relationships/customXml" Target="../ink/ink513.xml"/><Relationship Id="rId494" Type="http://schemas.openxmlformats.org/officeDocument/2006/relationships/image" Target="../media/image554.png"/><Relationship Id="rId508" Type="http://schemas.openxmlformats.org/officeDocument/2006/relationships/image" Target="../media/image561.png"/><Relationship Id="rId715" Type="http://schemas.openxmlformats.org/officeDocument/2006/relationships/image" Target="../media/image664.png"/><Relationship Id="rId922" Type="http://schemas.openxmlformats.org/officeDocument/2006/relationships/customXml" Target="../ink/ink770.xml"/><Relationship Id="rId147" Type="http://schemas.openxmlformats.org/officeDocument/2006/relationships/image" Target="../media/image381.png"/><Relationship Id="rId354" Type="http://schemas.openxmlformats.org/officeDocument/2006/relationships/customXml" Target="../ink/ink485.xml"/><Relationship Id="rId799" Type="http://schemas.openxmlformats.org/officeDocument/2006/relationships/image" Target="../media/image706.png"/><Relationship Id="rId51" Type="http://schemas.openxmlformats.org/officeDocument/2006/relationships/image" Target="../media/image333.png"/><Relationship Id="rId561" Type="http://schemas.openxmlformats.org/officeDocument/2006/relationships/customXml" Target="../ink/ink589.xml"/><Relationship Id="rId659" Type="http://schemas.openxmlformats.org/officeDocument/2006/relationships/image" Target="../media/image636.png"/><Relationship Id="rId866" Type="http://schemas.openxmlformats.org/officeDocument/2006/relationships/customXml" Target="../ink/ink742.xml"/><Relationship Id="rId214" Type="http://schemas.openxmlformats.org/officeDocument/2006/relationships/customXml" Target="../ink/ink415.xml"/><Relationship Id="rId298" Type="http://schemas.openxmlformats.org/officeDocument/2006/relationships/customXml" Target="../ink/ink457.xml"/><Relationship Id="rId421" Type="http://schemas.openxmlformats.org/officeDocument/2006/relationships/image" Target="../media/image518.png"/><Relationship Id="rId519" Type="http://schemas.openxmlformats.org/officeDocument/2006/relationships/customXml" Target="../ink/ink568.xml"/><Relationship Id="rId1051" Type="http://schemas.openxmlformats.org/officeDocument/2006/relationships/image" Target="../media/image832.png"/><Relationship Id="rId158" Type="http://schemas.openxmlformats.org/officeDocument/2006/relationships/customXml" Target="../ink/ink387.xml"/><Relationship Id="rId726" Type="http://schemas.openxmlformats.org/officeDocument/2006/relationships/customXml" Target="../ink/ink672.xml"/><Relationship Id="rId933" Type="http://schemas.openxmlformats.org/officeDocument/2006/relationships/image" Target="../media/image773.png"/><Relationship Id="rId1009" Type="http://schemas.openxmlformats.org/officeDocument/2006/relationships/image" Target="../media/image811.png"/><Relationship Id="rId62" Type="http://schemas.openxmlformats.org/officeDocument/2006/relationships/customXml" Target="../ink/ink339.xml"/><Relationship Id="rId365" Type="http://schemas.openxmlformats.org/officeDocument/2006/relationships/image" Target="../media/image490.png"/><Relationship Id="rId572" Type="http://schemas.openxmlformats.org/officeDocument/2006/relationships/image" Target="../media/image593.png"/><Relationship Id="rId225" Type="http://schemas.openxmlformats.org/officeDocument/2006/relationships/image" Target="../media/image420.png"/><Relationship Id="rId432" Type="http://schemas.openxmlformats.org/officeDocument/2006/relationships/customXml" Target="../ink/ink524.xml"/><Relationship Id="rId877" Type="http://schemas.openxmlformats.org/officeDocument/2006/relationships/image" Target="../media/image745.png"/><Relationship Id="rId1062" Type="http://schemas.openxmlformats.org/officeDocument/2006/relationships/customXml" Target="../ink/ink840.xml"/><Relationship Id="rId737" Type="http://schemas.openxmlformats.org/officeDocument/2006/relationships/image" Target="../media/image675.png"/><Relationship Id="rId944" Type="http://schemas.openxmlformats.org/officeDocument/2006/relationships/customXml" Target="../ink/ink781.xml"/><Relationship Id="rId73" Type="http://schemas.openxmlformats.org/officeDocument/2006/relationships/image" Target="../media/image344.png"/><Relationship Id="rId169" Type="http://schemas.openxmlformats.org/officeDocument/2006/relationships/image" Target="../media/image392.png"/><Relationship Id="rId376" Type="http://schemas.openxmlformats.org/officeDocument/2006/relationships/customXml" Target="../ink/ink496.xml"/><Relationship Id="rId583" Type="http://schemas.openxmlformats.org/officeDocument/2006/relationships/customXml" Target="../ink/ink600.xml"/><Relationship Id="rId790" Type="http://schemas.openxmlformats.org/officeDocument/2006/relationships/customXml" Target="../ink/ink704.xml"/><Relationship Id="rId804" Type="http://schemas.openxmlformats.org/officeDocument/2006/relationships/customXml" Target="../ink/ink711.xml"/><Relationship Id="rId4" Type="http://schemas.openxmlformats.org/officeDocument/2006/relationships/customXml" Target="../ink/ink310.xml"/><Relationship Id="rId236" Type="http://schemas.openxmlformats.org/officeDocument/2006/relationships/customXml" Target="../ink/ink426.xml"/><Relationship Id="rId443" Type="http://schemas.openxmlformats.org/officeDocument/2006/relationships/image" Target="../media/image529.png"/><Relationship Id="rId650" Type="http://schemas.openxmlformats.org/officeDocument/2006/relationships/customXml" Target="../ink/ink634.xml"/><Relationship Id="rId888" Type="http://schemas.openxmlformats.org/officeDocument/2006/relationships/customXml" Target="../ink/ink753.xml"/><Relationship Id="rId1073" Type="http://schemas.openxmlformats.org/officeDocument/2006/relationships/image" Target="../media/image843.png"/><Relationship Id="rId303" Type="http://schemas.openxmlformats.org/officeDocument/2006/relationships/image" Target="../media/image459.png"/><Relationship Id="rId748" Type="http://schemas.openxmlformats.org/officeDocument/2006/relationships/customXml" Target="../ink/ink683.xml"/><Relationship Id="rId955" Type="http://schemas.openxmlformats.org/officeDocument/2006/relationships/image" Target="../media/image784.png"/><Relationship Id="rId84" Type="http://schemas.openxmlformats.org/officeDocument/2006/relationships/customXml" Target="../ink/ink350.xml"/><Relationship Id="rId387" Type="http://schemas.openxmlformats.org/officeDocument/2006/relationships/image" Target="../media/image501.png"/><Relationship Id="rId510" Type="http://schemas.openxmlformats.org/officeDocument/2006/relationships/image" Target="../media/image562.png"/><Relationship Id="rId594" Type="http://schemas.openxmlformats.org/officeDocument/2006/relationships/customXml" Target="../ink/ink606.xml"/><Relationship Id="rId608" Type="http://schemas.openxmlformats.org/officeDocument/2006/relationships/customXml" Target="../ink/ink613.xml"/><Relationship Id="rId815" Type="http://schemas.openxmlformats.org/officeDocument/2006/relationships/image" Target="../media/image714.png"/><Relationship Id="rId247" Type="http://schemas.openxmlformats.org/officeDocument/2006/relationships/image" Target="../media/image431.png"/><Relationship Id="rId899" Type="http://schemas.openxmlformats.org/officeDocument/2006/relationships/image" Target="../media/image756.png"/><Relationship Id="rId1000" Type="http://schemas.openxmlformats.org/officeDocument/2006/relationships/customXml" Target="../ink/ink809.xml"/><Relationship Id="rId1084" Type="http://schemas.openxmlformats.org/officeDocument/2006/relationships/customXml" Target="../ink/ink851.xml"/><Relationship Id="rId107" Type="http://schemas.openxmlformats.org/officeDocument/2006/relationships/image" Target="../media/image361.png"/><Relationship Id="rId454" Type="http://schemas.openxmlformats.org/officeDocument/2006/relationships/image" Target="../media/image534.png"/><Relationship Id="rId661" Type="http://schemas.openxmlformats.org/officeDocument/2006/relationships/image" Target="../media/image637.png"/><Relationship Id="rId759" Type="http://schemas.openxmlformats.org/officeDocument/2006/relationships/image" Target="../media/image686.png"/><Relationship Id="rId966" Type="http://schemas.openxmlformats.org/officeDocument/2006/relationships/customXml" Target="../ink/ink792.xml"/><Relationship Id="rId11" Type="http://schemas.openxmlformats.org/officeDocument/2006/relationships/image" Target="../media/image313.png"/><Relationship Id="rId314" Type="http://schemas.openxmlformats.org/officeDocument/2006/relationships/customXml" Target="../ink/ink465.xml"/><Relationship Id="rId398" Type="http://schemas.openxmlformats.org/officeDocument/2006/relationships/customXml" Target="../ink/ink507.xml"/><Relationship Id="rId521" Type="http://schemas.openxmlformats.org/officeDocument/2006/relationships/customXml" Target="../ink/ink569.xml"/><Relationship Id="rId619" Type="http://schemas.openxmlformats.org/officeDocument/2006/relationships/image" Target="../media/image616.png"/><Relationship Id="rId95" Type="http://schemas.openxmlformats.org/officeDocument/2006/relationships/image" Target="../media/image355.png"/><Relationship Id="rId160" Type="http://schemas.openxmlformats.org/officeDocument/2006/relationships/customXml" Target="../ink/ink388.xml"/><Relationship Id="rId826" Type="http://schemas.openxmlformats.org/officeDocument/2006/relationships/customXml" Target="../ink/ink722.xml"/><Relationship Id="rId1011" Type="http://schemas.openxmlformats.org/officeDocument/2006/relationships/image" Target="../media/image812.png"/><Relationship Id="rId1109" Type="http://schemas.openxmlformats.org/officeDocument/2006/relationships/image" Target="../media/image861.png"/><Relationship Id="rId258" Type="http://schemas.openxmlformats.org/officeDocument/2006/relationships/customXml" Target="../ink/ink437.xml"/><Relationship Id="rId465" Type="http://schemas.openxmlformats.org/officeDocument/2006/relationships/customXml" Target="../ink/ink541.xml"/><Relationship Id="rId672" Type="http://schemas.openxmlformats.org/officeDocument/2006/relationships/customXml" Target="../ink/ink645.xml"/><Relationship Id="rId1095" Type="http://schemas.openxmlformats.org/officeDocument/2006/relationships/image" Target="../media/image854.png"/><Relationship Id="rId22" Type="http://schemas.openxmlformats.org/officeDocument/2006/relationships/customXml" Target="../ink/ink319.xml"/><Relationship Id="rId118" Type="http://schemas.openxmlformats.org/officeDocument/2006/relationships/customXml" Target="../ink/ink367.xml"/><Relationship Id="rId325" Type="http://schemas.openxmlformats.org/officeDocument/2006/relationships/image" Target="../media/image470.png"/><Relationship Id="rId532" Type="http://schemas.openxmlformats.org/officeDocument/2006/relationships/image" Target="../media/image573.png"/><Relationship Id="rId977" Type="http://schemas.openxmlformats.org/officeDocument/2006/relationships/image" Target="../media/image795.png"/><Relationship Id="rId171" Type="http://schemas.openxmlformats.org/officeDocument/2006/relationships/image" Target="../media/image393.png"/><Relationship Id="rId837" Type="http://schemas.openxmlformats.org/officeDocument/2006/relationships/image" Target="../media/image725.png"/><Relationship Id="rId1022" Type="http://schemas.openxmlformats.org/officeDocument/2006/relationships/customXml" Target="../ink/ink820.xml"/><Relationship Id="rId269" Type="http://schemas.openxmlformats.org/officeDocument/2006/relationships/image" Target="../media/image442.png"/><Relationship Id="rId476" Type="http://schemas.openxmlformats.org/officeDocument/2006/relationships/image" Target="../media/image545.png"/><Relationship Id="rId683" Type="http://schemas.openxmlformats.org/officeDocument/2006/relationships/image" Target="../media/image648.png"/><Relationship Id="rId890" Type="http://schemas.openxmlformats.org/officeDocument/2006/relationships/customXml" Target="../ink/ink754.xml"/><Relationship Id="rId904" Type="http://schemas.openxmlformats.org/officeDocument/2006/relationships/customXml" Target="../ink/ink761.xml"/><Relationship Id="rId33" Type="http://schemas.openxmlformats.org/officeDocument/2006/relationships/image" Target="../media/image324.png"/><Relationship Id="rId129" Type="http://schemas.openxmlformats.org/officeDocument/2006/relationships/image" Target="../media/image372.png"/><Relationship Id="rId336" Type="http://schemas.openxmlformats.org/officeDocument/2006/relationships/customXml" Target="../ink/ink476.xml"/><Relationship Id="rId543" Type="http://schemas.openxmlformats.org/officeDocument/2006/relationships/customXml" Target="../ink/ink580.xml"/><Relationship Id="rId988" Type="http://schemas.openxmlformats.org/officeDocument/2006/relationships/customXml" Target="../ink/ink803.xml"/><Relationship Id="rId182" Type="http://schemas.openxmlformats.org/officeDocument/2006/relationships/customXml" Target="../ink/ink399.xml"/><Relationship Id="rId403" Type="http://schemas.openxmlformats.org/officeDocument/2006/relationships/image" Target="../media/image509.png"/><Relationship Id="rId750" Type="http://schemas.openxmlformats.org/officeDocument/2006/relationships/customXml" Target="../ink/ink684.xml"/><Relationship Id="rId848" Type="http://schemas.openxmlformats.org/officeDocument/2006/relationships/customXml" Target="../ink/ink733.xml"/><Relationship Id="rId1033" Type="http://schemas.openxmlformats.org/officeDocument/2006/relationships/image" Target="../media/image823.png"/><Relationship Id="rId487" Type="http://schemas.openxmlformats.org/officeDocument/2006/relationships/customXml" Target="../ink/ink552.xml"/><Relationship Id="rId610" Type="http://schemas.openxmlformats.org/officeDocument/2006/relationships/customXml" Target="../ink/ink614.xml"/><Relationship Id="rId694" Type="http://schemas.openxmlformats.org/officeDocument/2006/relationships/customXml" Target="../ink/ink656.xml"/><Relationship Id="rId708" Type="http://schemas.openxmlformats.org/officeDocument/2006/relationships/customXml" Target="../ink/ink663.xml"/><Relationship Id="rId915" Type="http://schemas.openxmlformats.org/officeDocument/2006/relationships/image" Target="../media/image764.png"/><Relationship Id="rId347" Type="http://schemas.openxmlformats.org/officeDocument/2006/relationships/image" Target="../media/image481.png"/><Relationship Id="rId999" Type="http://schemas.openxmlformats.org/officeDocument/2006/relationships/image" Target="../media/image806.png"/><Relationship Id="rId1100" Type="http://schemas.openxmlformats.org/officeDocument/2006/relationships/customXml" Target="../ink/ink859.xml"/><Relationship Id="rId44" Type="http://schemas.openxmlformats.org/officeDocument/2006/relationships/customXml" Target="../ink/ink330.xml"/><Relationship Id="rId554" Type="http://schemas.openxmlformats.org/officeDocument/2006/relationships/image" Target="../media/image584.png"/><Relationship Id="rId761" Type="http://schemas.openxmlformats.org/officeDocument/2006/relationships/image" Target="../media/image687.png"/><Relationship Id="rId859" Type="http://schemas.openxmlformats.org/officeDocument/2006/relationships/image" Target="../media/image736.png"/><Relationship Id="rId193" Type="http://schemas.openxmlformats.org/officeDocument/2006/relationships/image" Target="../media/image404.png"/><Relationship Id="rId207" Type="http://schemas.openxmlformats.org/officeDocument/2006/relationships/image" Target="../media/image411.png"/><Relationship Id="rId414" Type="http://schemas.openxmlformats.org/officeDocument/2006/relationships/customXml" Target="../ink/ink515.xml"/><Relationship Id="rId498" Type="http://schemas.openxmlformats.org/officeDocument/2006/relationships/image" Target="../media/image556.png"/><Relationship Id="rId621" Type="http://schemas.openxmlformats.org/officeDocument/2006/relationships/image" Target="../media/image617.png"/><Relationship Id="rId1044" Type="http://schemas.openxmlformats.org/officeDocument/2006/relationships/customXml" Target="../ink/ink831.xml"/><Relationship Id="rId260" Type="http://schemas.openxmlformats.org/officeDocument/2006/relationships/customXml" Target="../ink/ink438.xml"/><Relationship Id="rId719" Type="http://schemas.openxmlformats.org/officeDocument/2006/relationships/image" Target="../media/image666.png"/><Relationship Id="rId926" Type="http://schemas.openxmlformats.org/officeDocument/2006/relationships/customXml" Target="../ink/ink772.xml"/><Relationship Id="rId1111" Type="http://schemas.openxmlformats.org/officeDocument/2006/relationships/image" Target="../media/image862.png"/><Relationship Id="rId55" Type="http://schemas.openxmlformats.org/officeDocument/2006/relationships/image" Target="../media/image335.png"/><Relationship Id="rId120" Type="http://schemas.openxmlformats.org/officeDocument/2006/relationships/customXml" Target="../ink/ink368.xml"/><Relationship Id="rId358" Type="http://schemas.openxmlformats.org/officeDocument/2006/relationships/customXml" Target="../ink/ink487.xml"/><Relationship Id="rId565" Type="http://schemas.openxmlformats.org/officeDocument/2006/relationships/customXml" Target="../ink/ink591.xml"/><Relationship Id="rId772" Type="http://schemas.openxmlformats.org/officeDocument/2006/relationships/customXml" Target="../ink/ink695.xml"/><Relationship Id="rId218" Type="http://schemas.openxmlformats.org/officeDocument/2006/relationships/customXml" Target="../ink/ink417.xml"/><Relationship Id="rId425" Type="http://schemas.openxmlformats.org/officeDocument/2006/relationships/image" Target="../media/image520.png"/><Relationship Id="rId632" Type="http://schemas.openxmlformats.org/officeDocument/2006/relationships/customXml" Target="../ink/ink625.xml"/><Relationship Id="rId1055" Type="http://schemas.openxmlformats.org/officeDocument/2006/relationships/image" Target="../media/image834.png"/><Relationship Id="rId271" Type="http://schemas.openxmlformats.org/officeDocument/2006/relationships/image" Target="../media/image443.png"/><Relationship Id="rId937" Type="http://schemas.openxmlformats.org/officeDocument/2006/relationships/image" Target="../media/image775.png"/><Relationship Id="rId66" Type="http://schemas.openxmlformats.org/officeDocument/2006/relationships/customXml" Target="../ink/ink341.xml"/><Relationship Id="rId131" Type="http://schemas.openxmlformats.org/officeDocument/2006/relationships/image" Target="../media/image373.png"/><Relationship Id="rId369" Type="http://schemas.openxmlformats.org/officeDocument/2006/relationships/image" Target="../media/image492.png"/><Relationship Id="rId576" Type="http://schemas.openxmlformats.org/officeDocument/2006/relationships/image" Target="../media/image595.png"/><Relationship Id="rId783" Type="http://schemas.openxmlformats.org/officeDocument/2006/relationships/image" Target="../media/image698.png"/><Relationship Id="rId990" Type="http://schemas.openxmlformats.org/officeDocument/2006/relationships/customXml" Target="../ink/ink804.xml"/><Relationship Id="rId229" Type="http://schemas.openxmlformats.org/officeDocument/2006/relationships/image" Target="../media/image422.png"/><Relationship Id="rId436" Type="http://schemas.openxmlformats.org/officeDocument/2006/relationships/customXml" Target="../ink/ink526.xml"/><Relationship Id="rId643" Type="http://schemas.openxmlformats.org/officeDocument/2006/relationships/image" Target="../media/image628.png"/><Relationship Id="rId1066" Type="http://schemas.openxmlformats.org/officeDocument/2006/relationships/customXml" Target="../ink/ink842.xml"/><Relationship Id="rId850" Type="http://schemas.openxmlformats.org/officeDocument/2006/relationships/customXml" Target="../ink/ink734.xml"/><Relationship Id="rId948" Type="http://schemas.openxmlformats.org/officeDocument/2006/relationships/customXml" Target="../ink/ink783.xml"/><Relationship Id="rId77" Type="http://schemas.openxmlformats.org/officeDocument/2006/relationships/image" Target="../media/image346.png"/><Relationship Id="rId282" Type="http://schemas.openxmlformats.org/officeDocument/2006/relationships/customXml" Target="../ink/ink449.xml"/><Relationship Id="rId503" Type="http://schemas.openxmlformats.org/officeDocument/2006/relationships/customXml" Target="../ink/ink560.xml"/><Relationship Id="rId587" Type="http://schemas.openxmlformats.org/officeDocument/2006/relationships/customXml" Target="../ink/ink602.xml"/><Relationship Id="rId710" Type="http://schemas.openxmlformats.org/officeDocument/2006/relationships/customXml" Target="../ink/ink664.xml"/><Relationship Id="rId808" Type="http://schemas.openxmlformats.org/officeDocument/2006/relationships/customXml" Target="../ink/ink713.xml"/><Relationship Id="rId8" Type="http://schemas.openxmlformats.org/officeDocument/2006/relationships/customXml" Target="../ink/ink312.xml"/><Relationship Id="rId142" Type="http://schemas.openxmlformats.org/officeDocument/2006/relationships/customXml" Target="../ink/ink379.xml"/><Relationship Id="rId447" Type="http://schemas.openxmlformats.org/officeDocument/2006/relationships/customXml" Target="../ink/ink532.xml"/><Relationship Id="rId794" Type="http://schemas.openxmlformats.org/officeDocument/2006/relationships/customXml" Target="../ink/ink706.xml"/><Relationship Id="rId1077" Type="http://schemas.openxmlformats.org/officeDocument/2006/relationships/image" Target="../media/image845.png"/><Relationship Id="rId654" Type="http://schemas.openxmlformats.org/officeDocument/2006/relationships/customXml" Target="../ink/ink636.xml"/><Relationship Id="rId861" Type="http://schemas.openxmlformats.org/officeDocument/2006/relationships/image" Target="../media/image737.png"/><Relationship Id="rId959" Type="http://schemas.openxmlformats.org/officeDocument/2006/relationships/image" Target="../media/image786.png"/><Relationship Id="rId293" Type="http://schemas.openxmlformats.org/officeDocument/2006/relationships/image" Target="../media/image454.png"/><Relationship Id="rId307" Type="http://schemas.openxmlformats.org/officeDocument/2006/relationships/image" Target="../media/image461.png"/><Relationship Id="rId514" Type="http://schemas.openxmlformats.org/officeDocument/2006/relationships/image" Target="../media/image564.png"/><Relationship Id="rId721" Type="http://schemas.openxmlformats.org/officeDocument/2006/relationships/image" Target="../media/image667.png"/><Relationship Id="rId88" Type="http://schemas.openxmlformats.org/officeDocument/2006/relationships/customXml" Target="../ink/ink352.xml"/><Relationship Id="rId153" Type="http://schemas.openxmlformats.org/officeDocument/2006/relationships/image" Target="../media/image384.png"/><Relationship Id="rId360" Type="http://schemas.openxmlformats.org/officeDocument/2006/relationships/customXml" Target="../ink/ink488.xml"/><Relationship Id="rId598" Type="http://schemas.openxmlformats.org/officeDocument/2006/relationships/customXml" Target="../ink/ink608.xml"/><Relationship Id="rId819" Type="http://schemas.openxmlformats.org/officeDocument/2006/relationships/image" Target="../media/image716.png"/><Relationship Id="rId1004" Type="http://schemas.openxmlformats.org/officeDocument/2006/relationships/customXml" Target="../ink/ink811.xml"/><Relationship Id="rId220" Type="http://schemas.openxmlformats.org/officeDocument/2006/relationships/customXml" Target="../ink/ink418.xml"/><Relationship Id="rId458" Type="http://schemas.openxmlformats.org/officeDocument/2006/relationships/image" Target="../media/image536.png"/><Relationship Id="rId665" Type="http://schemas.openxmlformats.org/officeDocument/2006/relationships/image" Target="../media/image639.png"/><Relationship Id="rId872" Type="http://schemas.openxmlformats.org/officeDocument/2006/relationships/customXml" Target="../ink/ink745.xml"/><Relationship Id="rId1088" Type="http://schemas.openxmlformats.org/officeDocument/2006/relationships/customXml" Target="../ink/ink853.xml"/><Relationship Id="rId15" Type="http://schemas.openxmlformats.org/officeDocument/2006/relationships/image" Target="../media/image315.png"/><Relationship Id="rId318" Type="http://schemas.openxmlformats.org/officeDocument/2006/relationships/customXml" Target="../ink/ink467.xml"/><Relationship Id="rId525" Type="http://schemas.openxmlformats.org/officeDocument/2006/relationships/customXml" Target="../ink/ink571.xml"/><Relationship Id="rId732" Type="http://schemas.openxmlformats.org/officeDocument/2006/relationships/customXml" Target="../ink/ink675.xml"/><Relationship Id="rId99" Type="http://schemas.openxmlformats.org/officeDocument/2006/relationships/image" Target="../media/image357.png"/><Relationship Id="rId164" Type="http://schemas.openxmlformats.org/officeDocument/2006/relationships/customXml" Target="../ink/ink390.xml"/><Relationship Id="rId371" Type="http://schemas.openxmlformats.org/officeDocument/2006/relationships/image" Target="../media/image493.png"/><Relationship Id="rId1015" Type="http://schemas.openxmlformats.org/officeDocument/2006/relationships/image" Target="../media/image814.png"/><Relationship Id="rId469" Type="http://schemas.openxmlformats.org/officeDocument/2006/relationships/customXml" Target="../ink/ink543.xml"/><Relationship Id="rId676" Type="http://schemas.openxmlformats.org/officeDocument/2006/relationships/customXml" Target="../ink/ink647.xml"/><Relationship Id="rId883" Type="http://schemas.openxmlformats.org/officeDocument/2006/relationships/image" Target="../media/image748.png"/><Relationship Id="rId1099" Type="http://schemas.openxmlformats.org/officeDocument/2006/relationships/image" Target="../media/image856.png"/><Relationship Id="rId26" Type="http://schemas.openxmlformats.org/officeDocument/2006/relationships/customXml" Target="../ink/ink321.xml"/><Relationship Id="rId231" Type="http://schemas.openxmlformats.org/officeDocument/2006/relationships/image" Target="../media/image423.png"/><Relationship Id="rId329" Type="http://schemas.openxmlformats.org/officeDocument/2006/relationships/image" Target="../media/image472.png"/><Relationship Id="rId536" Type="http://schemas.openxmlformats.org/officeDocument/2006/relationships/image" Target="../media/image575.png"/><Relationship Id="rId175" Type="http://schemas.openxmlformats.org/officeDocument/2006/relationships/image" Target="../media/image395.png"/><Relationship Id="rId743" Type="http://schemas.openxmlformats.org/officeDocument/2006/relationships/image" Target="../media/image678.png"/><Relationship Id="rId950" Type="http://schemas.openxmlformats.org/officeDocument/2006/relationships/customXml" Target="../ink/ink784.xml"/><Relationship Id="rId1026" Type="http://schemas.openxmlformats.org/officeDocument/2006/relationships/customXml" Target="../ink/ink822.xml"/><Relationship Id="rId382" Type="http://schemas.openxmlformats.org/officeDocument/2006/relationships/customXml" Target="../ink/ink499.xml"/><Relationship Id="rId603" Type="http://schemas.openxmlformats.org/officeDocument/2006/relationships/image" Target="../media/image608.png"/><Relationship Id="rId687" Type="http://schemas.openxmlformats.org/officeDocument/2006/relationships/image" Target="../media/image650.png"/><Relationship Id="rId810" Type="http://schemas.openxmlformats.org/officeDocument/2006/relationships/customXml" Target="../ink/ink714.xml"/><Relationship Id="rId908" Type="http://schemas.openxmlformats.org/officeDocument/2006/relationships/customXml" Target="../ink/ink763.xml"/><Relationship Id="rId242" Type="http://schemas.openxmlformats.org/officeDocument/2006/relationships/customXml" Target="../ink/ink429.xml"/><Relationship Id="rId894" Type="http://schemas.openxmlformats.org/officeDocument/2006/relationships/customXml" Target="../ink/ink756.xml"/><Relationship Id="rId37" Type="http://schemas.openxmlformats.org/officeDocument/2006/relationships/image" Target="../media/image326.png"/><Relationship Id="rId102" Type="http://schemas.openxmlformats.org/officeDocument/2006/relationships/customXml" Target="../ink/ink359.xml"/><Relationship Id="rId547" Type="http://schemas.openxmlformats.org/officeDocument/2006/relationships/customXml" Target="../ink/ink582.xml"/><Relationship Id="rId754" Type="http://schemas.openxmlformats.org/officeDocument/2006/relationships/customXml" Target="../ink/ink686.xml"/><Relationship Id="rId961" Type="http://schemas.openxmlformats.org/officeDocument/2006/relationships/image" Target="../media/image787.png"/><Relationship Id="rId90" Type="http://schemas.openxmlformats.org/officeDocument/2006/relationships/customXml" Target="../ink/ink353.xml"/><Relationship Id="rId186" Type="http://schemas.openxmlformats.org/officeDocument/2006/relationships/customXml" Target="../ink/ink401.xml"/><Relationship Id="rId393" Type="http://schemas.openxmlformats.org/officeDocument/2006/relationships/image" Target="../media/image504.png"/><Relationship Id="rId407" Type="http://schemas.openxmlformats.org/officeDocument/2006/relationships/image" Target="../media/image511.png"/><Relationship Id="rId614" Type="http://schemas.openxmlformats.org/officeDocument/2006/relationships/customXml" Target="../ink/ink616.xml"/><Relationship Id="rId821" Type="http://schemas.openxmlformats.org/officeDocument/2006/relationships/image" Target="../media/image717.png"/><Relationship Id="rId1037" Type="http://schemas.openxmlformats.org/officeDocument/2006/relationships/image" Target="../media/image825.png"/><Relationship Id="rId253" Type="http://schemas.openxmlformats.org/officeDocument/2006/relationships/image" Target="../media/image434.png"/><Relationship Id="rId460" Type="http://schemas.openxmlformats.org/officeDocument/2006/relationships/image" Target="../media/image537.png"/><Relationship Id="rId698" Type="http://schemas.openxmlformats.org/officeDocument/2006/relationships/customXml" Target="../ink/ink658.xml"/><Relationship Id="rId919" Type="http://schemas.openxmlformats.org/officeDocument/2006/relationships/image" Target="../media/image766.png"/><Relationship Id="rId1090" Type="http://schemas.openxmlformats.org/officeDocument/2006/relationships/customXml" Target="../ink/ink854.xml"/><Relationship Id="rId1104" Type="http://schemas.openxmlformats.org/officeDocument/2006/relationships/customXml" Target="../ink/ink861.xml"/><Relationship Id="rId48" Type="http://schemas.openxmlformats.org/officeDocument/2006/relationships/customXml" Target="../ink/ink332.xml"/><Relationship Id="rId113" Type="http://schemas.openxmlformats.org/officeDocument/2006/relationships/image" Target="../media/image364.png"/><Relationship Id="rId320" Type="http://schemas.openxmlformats.org/officeDocument/2006/relationships/customXml" Target="../ink/ink468.xml"/><Relationship Id="rId558" Type="http://schemas.openxmlformats.org/officeDocument/2006/relationships/image" Target="../media/image586.png"/><Relationship Id="rId765" Type="http://schemas.openxmlformats.org/officeDocument/2006/relationships/image" Target="../media/image689.png"/><Relationship Id="rId972" Type="http://schemas.openxmlformats.org/officeDocument/2006/relationships/customXml" Target="../ink/ink795.xml"/><Relationship Id="rId197" Type="http://schemas.openxmlformats.org/officeDocument/2006/relationships/image" Target="../media/image406.png"/><Relationship Id="rId418" Type="http://schemas.openxmlformats.org/officeDocument/2006/relationships/customXml" Target="../ink/ink517.xml"/><Relationship Id="rId625" Type="http://schemas.openxmlformats.org/officeDocument/2006/relationships/image" Target="../media/image619.png"/><Relationship Id="rId832" Type="http://schemas.openxmlformats.org/officeDocument/2006/relationships/customXml" Target="../ink/ink725.xml"/><Relationship Id="rId1048" Type="http://schemas.openxmlformats.org/officeDocument/2006/relationships/customXml" Target="../ink/ink833.xml"/><Relationship Id="rId264" Type="http://schemas.openxmlformats.org/officeDocument/2006/relationships/customXml" Target="../ink/ink440.xml"/><Relationship Id="rId471" Type="http://schemas.openxmlformats.org/officeDocument/2006/relationships/customXml" Target="../ink/ink544.xml"/><Relationship Id="rId59" Type="http://schemas.openxmlformats.org/officeDocument/2006/relationships/image" Target="../media/image337.png"/><Relationship Id="rId124" Type="http://schemas.openxmlformats.org/officeDocument/2006/relationships/customXml" Target="../ink/ink370.xml"/><Relationship Id="rId569" Type="http://schemas.openxmlformats.org/officeDocument/2006/relationships/customXml" Target="../ink/ink593.xml"/><Relationship Id="rId776" Type="http://schemas.openxmlformats.org/officeDocument/2006/relationships/customXml" Target="../ink/ink697.xml"/><Relationship Id="rId983" Type="http://schemas.openxmlformats.org/officeDocument/2006/relationships/image" Target="../media/image798.png"/><Relationship Id="rId331" Type="http://schemas.openxmlformats.org/officeDocument/2006/relationships/image" Target="../media/image473.png"/><Relationship Id="rId429" Type="http://schemas.openxmlformats.org/officeDocument/2006/relationships/image" Target="../media/image522.png"/><Relationship Id="rId636" Type="http://schemas.openxmlformats.org/officeDocument/2006/relationships/customXml" Target="../ink/ink627.xml"/><Relationship Id="rId1059" Type="http://schemas.openxmlformats.org/officeDocument/2006/relationships/image" Target="../media/image836.png"/><Relationship Id="rId843" Type="http://schemas.openxmlformats.org/officeDocument/2006/relationships/image" Target="../media/image728.png"/><Relationship Id="rId275" Type="http://schemas.openxmlformats.org/officeDocument/2006/relationships/image" Target="../media/image445.png"/><Relationship Id="rId482" Type="http://schemas.openxmlformats.org/officeDocument/2006/relationships/image" Target="../media/image548.png"/><Relationship Id="rId703" Type="http://schemas.openxmlformats.org/officeDocument/2006/relationships/image" Target="../media/image658.png"/><Relationship Id="rId910" Type="http://schemas.openxmlformats.org/officeDocument/2006/relationships/customXml" Target="../ink/ink764.xml"/><Relationship Id="rId135" Type="http://schemas.openxmlformats.org/officeDocument/2006/relationships/image" Target="../media/image375.png"/><Relationship Id="rId342" Type="http://schemas.openxmlformats.org/officeDocument/2006/relationships/customXml" Target="../ink/ink479.xml"/><Relationship Id="rId787" Type="http://schemas.openxmlformats.org/officeDocument/2006/relationships/image" Target="../media/image700.png"/><Relationship Id="rId994" Type="http://schemas.openxmlformats.org/officeDocument/2006/relationships/customXml" Target="../ink/ink806.xml"/><Relationship Id="rId202" Type="http://schemas.openxmlformats.org/officeDocument/2006/relationships/customXml" Target="../ink/ink409.xml"/><Relationship Id="rId647" Type="http://schemas.openxmlformats.org/officeDocument/2006/relationships/image" Target="../media/image630.png"/><Relationship Id="rId854" Type="http://schemas.openxmlformats.org/officeDocument/2006/relationships/customXml" Target="../ink/ink736.xml"/><Relationship Id="rId286" Type="http://schemas.openxmlformats.org/officeDocument/2006/relationships/customXml" Target="../ink/ink451.xml"/><Relationship Id="rId493" Type="http://schemas.openxmlformats.org/officeDocument/2006/relationships/customXml" Target="../ink/ink555.xml"/><Relationship Id="rId507" Type="http://schemas.openxmlformats.org/officeDocument/2006/relationships/customXml" Target="../ink/ink562.xml"/><Relationship Id="rId714" Type="http://schemas.openxmlformats.org/officeDocument/2006/relationships/customXml" Target="../ink/ink666.xml"/><Relationship Id="rId921" Type="http://schemas.openxmlformats.org/officeDocument/2006/relationships/image" Target="../media/image767.png"/><Relationship Id="rId50" Type="http://schemas.openxmlformats.org/officeDocument/2006/relationships/customXml" Target="../ink/ink333.xml"/><Relationship Id="rId146" Type="http://schemas.openxmlformats.org/officeDocument/2006/relationships/customXml" Target="../ink/ink381.xml"/><Relationship Id="rId353" Type="http://schemas.openxmlformats.org/officeDocument/2006/relationships/image" Target="../media/image484.png"/><Relationship Id="rId560" Type="http://schemas.openxmlformats.org/officeDocument/2006/relationships/image" Target="../media/image587.png"/><Relationship Id="rId798" Type="http://schemas.openxmlformats.org/officeDocument/2006/relationships/customXml" Target="../ink/ink708.xml"/><Relationship Id="rId213" Type="http://schemas.openxmlformats.org/officeDocument/2006/relationships/image" Target="../media/image414.png"/><Relationship Id="rId420" Type="http://schemas.openxmlformats.org/officeDocument/2006/relationships/customXml" Target="../ink/ink518.xml"/><Relationship Id="rId658" Type="http://schemas.openxmlformats.org/officeDocument/2006/relationships/customXml" Target="../ink/ink638.xml"/><Relationship Id="rId865" Type="http://schemas.openxmlformats.org/officeDocument/2006/relationships/image" Target="../media/image739.png"/><Relationship Id="rId1050" Type="http://schemas.openxmlformats.org/officeDocument/2006/relationships/customXml" Target="../ink/ink834.xml"/><Relationship Id="rId297" Type="http://schemas.openxmlformats.org/officeDocument/2006/relationships/image" Target="../media/image456.png"/><Relationship Id="rId518" Type="http://schemas.openxmlformats.org/officeDocument/2006/relationships/image" Target="../media/image566.png"/><Relationship Id="rId725" Type="http://schemas.openxmlformats.org/officeDocument/2006/relationships/image" Target="../media/image669.png"/><Relationship Id="rId932" Type="http://schemas.openxmlformats.org/officeDocument/2006/relationships/customXml" Target="../ink/ink775.xml"/><Relationship Id="rId157" Type="http://schemas.openxmlformats.org/officeDocument/2006/relationships/image" Target="../media/image386.png"/><Relationship Id="rId364" Type="http://schemas.openxmlformats.org/officeDocument/2006/relationships/customXml" Target="../ink/ink490.xml"/><Relationship Id="rId1008" Type="http://schemas.openxmlformats.org/officeDocument/2006/relationships/customXml" Target="../ink/ink813.xml"/><Relationship Id="rId61" Type="http://schemas.openxmlformats.org/officeDocument/2006/relationships/image" Target="../media/image338.png"/><Relationship Id="rId571" Type="http://schemas.openxmlformats.org/officeDocument/2006/relationships/customXml" Target="../ink/ink594.xml"/><Relationship Id="rId669" Type="http://schemas.openxmlformats.org/officeDocument/2006/relationships/image" Target="../media/image641.png"/><Relationship Id="rId876" Type="http://schemas.openxmlformats.org/officeDocument/2006/relationships/customXml" Target="../ink/ink747.xml"/><Relationship Id="rId19" Type="http://schemas.openxmlformats.org/officeDocument/2006/relationships/image" Target="../media/image317.png"/><Relationship Id="rId224" Type="http://schemas.openxmlformats.org/officeDocument/2006/relationships/customXml" Target="../ink/ink420.xml"/><Relationship Id="rId431" Type="http://schemas.openxmlformats.org/officeDocument/2006/relationships/image" Target="../media/image523.png"/><Relationship Id="rId529" Type="http://schemas.openxmlformats.org/officeDocument/2006/relationships/customXml" Target="../ink/ink573.xml"/><Relationship Id="rId736" Type="http://schemas.openxmlformats.org/officeDocument/2006/relationships/customXml" Target="../ink/ink677.xml"/><Relationship Id="rId1061" Type="http://schemas.openxmlformats.org/officeDocument/2006/relationships/image" Target="../media/image837.png"/><Relationship Id="rId168" Type="http://schemas.openxmlformats.org/officeDocument/2006/relationships/customXml" Target="../ink/ink392.xml"/><Relationship Id="rId943" Type="http://schemas.openxmlformats.org/officeDocument/2006/relationships/image" Target="../media/image778.png"/><Relationship Id="rId1019" Type="http://schemas.openxmlformats.org/officeDocument/2006/relationships/image" Target="../media/image816.png"/><Relationship Id="rId72" Type="http://schemas.openxmlformats.org/officeDocument/2006/relationships/customXml" Target="../ink/ink344.xml"/><Relationship Id="rId375" Type="http://schemas.openxmlformats.org/officeDocument/2006/relationships/image" Target="../media/image495.png"/><Relationship Id="rId582" Type="http://schemas.openxmlformats.org/officeDocument/2006/relationships/image" Target="../media/image598.png"/><Relationship Id="rId803" Type="http://schemas.openxmlformats.org/officeDocument/2006/relationships/image" Target="../media/image708.png"/><Relationship Id="rId3" Type="http://schemas.openxmlformats.org/officeDocument/2006/relationships/image" Target="../media/image309.png"/><Relationship Id="rId235" Type="http://schemas.openxmlformats.org/officeDocument/2006/relationships/image" Target="../media/image425.png"/><Relationship Id="rId442" Type="http://schemas.openxmlformats.org/officeDocument/2006/relationships/customXml" Target="../ink/ink529.xml"/><Relationship Id="rId887" Type="http://schemas.openxmlformats.org/officeDocument/2006/relationships/image" Target="../media/image750.png"/><Relationship Id="rId1072" Type="http://schemas.openxmlformats.org/officeDocument/2006/relationships/customXml" Target="../ink/ink845.xml"/><Relationship Id="rId302" Type="http://schemas.openxmlformats.org/officeDocument/2006/relationships/customXml" Target="../ink/ink459.xml"/><Relationship Id="rId747" Type="http://schemas.openxmlformats.org/officeDocument/2006/relationships/image" Target="../media/image680.png"/><Relationship Id="rId954" Type="http://schemas.openxmlformats.org/officeDocument/2006/relationships/customXml" Target="../ink/ink786.xml"/><Relationship Id="rId83" Type="http://schemas.openxmlformats.org/officeDocument/2006/relationships/image" Target="../media/image349.png"/><Relationship Id="rId179" Type="http://schemas.openxmlformats.org/officeDocument/2006/relationships/image" Target="../media/image397.png"/><Relationship Id="rId386" Type="http://schemas.openxmlformats.org/officeDocument/2006/relationships/customXml" Target="../ink/ink501.xml"/><Relationship Id="rId593" Type="http://schemas.openxmlformats.org/officeDocument/2006/relationships/image" Target="../media/image603.png"/><Relationship Id="rId607" Type="http://schemas.openxmlformats.org/officeDocument/2006/relationships/image" Target="../media/image610.png"/><Relationship Id="rId814" Type="http://schemas.openxmlformats.org/officeDocument/2006/relationships/customXml" Target="../ink/ink716.xml"/><Relationship Id="rId246" Type="http://schemas.openxmlformats.org/officeDocument/2006/relationships/customXml" Target="../ink/ink431.xml"/><Relationship Id="rId453" Type="http://schemas.openxmlformats.org/officeDocument/2006/relationships/customXml" Target="../ink/ink535.xml"/><Relationship Id="rId660" Type="http://schemas.openxmlformats.org/officeDocument/2006/relationships/customXml" Target="../ink/ink639.xml"/><Relationship Id="rId898" Type="http://schemas.openxmlformats.org/officeDocument/2006/relationships/customXml" Target="../ink/ink758.xml"/><Relationship Id="rId1083" Type="http://schemas.openxmlformats.org/officeDocument/2006/relationships/image" Target="../media/image848.png"/><Relationship Id="rId106" Type="http://schemas.openxmlformats.org/officeDocument/2006/relationships/customXml" Target="../ink/ink361.xml"/><Relationship Id="rId313" Type="http://schemas.openxmlformats.org/officeDocument/2006/relationships/image" Target="../media/image464.png"/><Relationship Id="rId758" Type="http://schemas.openxmlformats.org/officeDocument/2006/relationships/customXml" Target="../ink/ink688.xml"/><Relationship Id="rId965" Type="http://schemas.openxmlformats.org/officeDocument/2006/relationships/image" Target="../media/image789.png"/><Relationship Id="rId10" Type="http://schemas.openxmlformats.org/officeDocument/2006/relationships/customXml" Target="../ink/ink313.xml"/><Relationship Id="rId94" Type="http://schemas.openxmlformats.org/officeDocument/2006/relationships/customXml" Target="../ink/ink355.xml"/><Relationship Id="rId397" Type="http://schemas.openxmlformats.org/officeDocument/2006/relationships/image" Target="../media/image506.png"/><Relationship Id="rId520" Type="http://schemas.openxmlformats.org/officeDocument/2006/relationships/image" Target="../media/image567.png"/><Relationship Id="rId618" Type="http://schemas.openxmlformats.org/officeDocument/2006/relationships/customXml" Target="../ink/ink618.xml"/><Relationship Id="rId825" Type="http://schemas.openxmlformats.org/officeDocument/2006/relationships/image" Target="../media/image719.png"/><Relationship Id="rId257" Type="http://schemas.openxmlformats.org/officeDocument/2006/relationships/image" Target="../media/image436.png"/><Relationship Id="rId464" Type="http://schemas.openxmlformats.org/officeDocument/2006/relationships/image" Target="../media/image539.png"/><Relationship Id="rId1010" Type="http://schemas.openxmlformats.org/officeDocument/2006/relationships/customXml" Target="../ink/ink814.xml"/><Relationship Id="rId1094" Type="http://schemas.openxmlformats.org/officeDocument/2006/relationships/customXml" Target="../ink/ink856.xml"/><Relationship Id="rId1108" Type="http://schemas.openxmlformats.org/officeDocument/2006/relationships/customXml" Target="../ink/ink863.xml"/><Relationship Id="rId117" Type="http://schemas.openxmlformats.org/officeDocument/2006/relationships/image" Target="../media/image366.png"/><Relationship Id="rId671" Type="http://schemas.openxmlformats.org/officeDocument/2006/relationships/image" Target="../media/image642.png"/><Relationship Id="rId769" Type="http://schemas.openxmlformats.org/officeDocument/2006/relationships/image" Target="../media/image691.png"/><Relationship Id="rId976" Type="http://schemas.openxmlformats.org/officeDocument/2006/relationships/customXml" Target="../ink/ink797.xml"/><Relationship Id="rId324" Type="http://schemas.openxmlformats.org/officeDocument/2006/relationships/customXml" Target="../ink/ink470.xml"/><Relationship Id="rId531" Type="http://schemas.openxmlformats.org/officeDocument/2006/relationships/customXml" Target="../ink/ink574.xml"/><Relationship Id="rId629" Type="http://schemas.openxmlformats.org/officeDocument/2006/relationships/image" Target="../media/image621.png"/><Relationship Id="rId836" Type="http://schemas.openxmlformats.org/officeDocument/2006/relationships/customXml" Target="../ink/ink727.xml"/><Relationship Id="rId1021" Type="http://schemas.openxmlformats.org/officeDocument/2006/relationships/image" Target="../media/image817.png"/><Relationship Id="rId903" Type="http://schemas.openxmlformats.org/officeDocument/2006/relationships/image" Target="../media/image758.png"/><Relationship Id="rId32" Type="http://schemas.openxmlformats.org/officeDocument/2006/relationships/customXml" Target="../ink/ink324.xml"/><Relationship Id="rId181" Type="http://schemas.openxmlformats.org/officeDocument/2006/relationships/image" Target="../media/image398.png"/><Relationship Id="rId279" Type="http://schemas.openxmlformats.org/officeDocument/2006/relationships/image" Target="../media/image447.png"/><Relationship Id="rId486" Type="http://schemas.openxmlformats.org/officeDocument/2006/relationships/image" Target="../media/image550.png"/><Relationship Id="rId693" Type="http://schemas.openxmlformats.org/officeDocument/2006/relationships/image" Target="../media/image653.png"/><Relationship Id="rId139" Type="http://schemas.openxmlformats.org/officeDocument/2006/relationships/image" Target="../media/image377.png"/><Relationship Id="rId346" Type="http://schemas.openxmlformats.org/officeDocument/2006/relationships/customXml" Target="../ink/ink481.xml"/><Relationship Id="rId553" Type="http://schemas.openxmlformats.org/officeDocument/2006/relationships/customXml" Target="../ink/ink585.xml"/><Relationship Id="rId760" Type="http://schemas.openxmlformats.org/officeDocument/2006/relationships/customXml" Target="../ink/ink689.xml"/><Relationship Id="rId998" Type="http://schemas.openxmlformats.org/officeDocument/2006/relationships/customXml" Target="../ink/ink808.xml"/><Relationship Id="rId206" Type="http://schemas.openxmlformats.org/officeDocument/2006/relationships/customXml" Target="../ink/ink411.xml"/><Relationship Id="rId413" Type="http://schemas.openxmlformats.org/officeDocument/2006/relationships/image" Target="../media/image514.png"/><Relationship Id="rId858" Type="http://schemas.openxmlformats.org/officeDocument/2006/relationships/customXml" Target="../ink/ink738.xml"/><Relationship Id="rId1043" Type="http://schemas.openxmlformats.org/officeDocument/2006/relationships/image" Target="../media/image828.png"/><Relationship Id="rId620" Type="http://schemas.openxmlformats.org/officeDocument/2006/relationships/customXml" Target="../ink/ink619.xml"/><Relationship Id="rId718" Type="http://schemas.openxmlformats.org/officeDocument/2006/relationships/customXml" Target="../ink/ink668.xml"/><Relationship Id="rId925" Type="http://schemas.openxmlformats.org/officeDocument/2006/relationships/image" Target="../media/image769.png"/><Relationship Id="rId1110" Type="http://schemas.openxmlformats.org/officeDocument/2006/relationships/customXml" Target="../ink/ink864.xml"/><Relationship Id="rId54" Type="http://schemas.openxmlformats.org/officeDocument/2006/relationships/customXml" Target="../ink/ink335.xml"/><Relationship Id="rId270" Type="http://schemas.openxmlformats.org/officeDocument/2006/relationships/customXml" Target="../ink/ink443.xml"/><Relationship Id="rId130" Type="http://schemas.openxmlformats.org/officeDocument/2006/relationships/customXml" Target="../ink/ink373.xml"/><Relationship Id="rId368" Type="http://schemas.openxmlformats.org/officeDocument/2006/relationships/customXml" Target="../ink/ink492.xml"/><Relationship Id="rId575" Type="http://schemas.openxmlformats.org/officeDocument/2006/relationships/customXml" Target="../ink/ink596.xml"/><Relationship Id="rId782" Type="http://schemas.openxmlformats.org/officeDocument/2006/relationships/customXml" Target="../ink/ink700.xml"/><Relationship Id="rId228" Type="http://schemas.openxmlformats.org/officeDocument/2006/relationships/customXml" Target="../ink/ink422.xml"/><Relationship Id="rId435" Type="http://schemas.openxmlformats.org/officeDocument/2006/relationships/image" Target="../media/image525.png"/><Relationship Id="rId642" Type="http://schemas.openxmlformats.org/officeDocument/2006/relationships/customXml" Target="../ink/ink630.xml"/><Relationship Id="rId1065" Type="http://schemas.openxmlformats.org/officeDocument/2006/relationships/image" Target="../media/image839.png"/><Relationship Id="rId502" Type="http://schemas.openxmlformats.org/officeDocument/2006/relationships/image" Target="../media/image558.png"/><Relationship Id="rId947" Type="http://schemas.openxmlformats.org/officeDocument/2006/relationships/image" Target="../media/image780.png"/><Relationship Id="rId76" Type="http://schemas.openxmlformats.org/officeDocument/2006/relationships/customXml" Target="../ink/ink346.xml"/><Relationship Id="rId807" Type="http://schemas.openxmlformats.org/officeDocument/2006/relationships/image" Target="../media/image710.png"/><Relationship Id="rId292" Type="http://schemas.openxmlformats.org/officeDocument/2006/relationships/customXml" Target="../ink/ink454.xml"/><Relationship Id="rId597" Type="http://schemas.openxmlformats.org/officeDocument/2006/relationships/image" Target="../media/image605.png"/><Relationship Id="rId152" Type="http://schemas.openxmlformats.org/officeDocument/2006/relationships/customXml" Target="../ink/ink384.xml"/><Relationship Id="rId457" Type="http://schemas.openxmlformats.org/officeDocument/2006/relationships/customXml" Target="../ink/ink537.xml"/><Relationship Id="rId1087" Type="http://schemas.openxmlformats.org/officeDocument/2006/relationships/image" Target="../media/image850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20.png"/><Relationship Id="rId21" Type="http://schemas.openxmlformats.org/officeDocument/2006/relationships/image" Target="../media/image872.png"/><Relationship Id="rId42" Type="http://schemas.openxmlformats.org/officeDocument/2006/relationships/customXml" Target="../ink/ink885.xml"/><Relationship Id="rId63" Type="http://schemas.openxmlformats.org/officeDocument/2006/relationships/image" Target="../media/image893.png"/><Relationship Id="rId84" Type="http://schemas.openxmlformats.org/officeDocument/2006/relationships/customXml" Target="../ink/ink906.xml"/><Relationship Id="rId138" Type="http://schemas.openxmlformats.org/officeDocument/2006/relationships/customXml" Target="../ink/ink933.xml"/><Relationship Id="rId159" Type="http://schemas.openxmlformats.org/officeDocument/2006/relationships/image" Target="../media/image941.png"/><Relationship Id="rId170" Type="http://schemas.openxmlformats.org/officeDocument/2006/relationships/customXml" Target="../ink/ink949.xml"/><Relationship Id="rId191" Type="http://schemas.openxmlformats.org/officeDocument/2006/relationships/image" Target="../media/image957.png"/><Relationship Id="rId205" Type="http://schemas.openxmlformats.org/officeDocument/2006/relationships/image" Target="../media/image964.png"/><Relationship Id="rId107" Type="http://schemas.openxmlformats.org/officeDocument/2006/relationships/image" Target="../media/image915.png"/><Relationship Id="rId11" Type="http://schemas.openxmlformats.org/officeDocument/2006/relationships/image" Target="../media/image867.png"/><Relationship Id="rId32" Type="http://schemas.openxmlformats.org/officeDocument/2006/relationships/customXml" Target="../ink/ink880.xml"/><Relationship Id="rId53" Type="http://schemas.openxmlformats.org/officeDocument/2006/relationships/image" Target="../media/image888.png"/><Relationship Id="rId74" Type="http://schemas.openxmlformats.org/officeDocument/2006/relationships/customXml" Target="../ink/ink901.xml"/><Relationship Id="rId128" Type="http://schemas.openxmlformats.org/officeDocument/2006/relationships/customXml" Target="../ink/ink928.xml"/><Relationship Id="rId149" Type="http://schemas.openxmlformats.org/officeDocument/2006/relationships/image" Target="../media/image936.png"/><Relationship Id="rId5" Type="http://schemas.openxmlformats.org/officeDocument/2006/relationships/image" Target="../media/image864.png"/><Relationship Id="rId95" Type="http://schemas.openxmlformats.org/officeDocument/2006/relationships/image" Target="../media/image909.png"/><Relationship Id="rId160" Type="http://schemas.openxmlformats.org/officeDocument/2006/relationships/customXml" Target="../ink/ink944.xml"/><Relationship Id="rId181" Type="http://schemas.openxmlformats.org/officeDocument/2006/relationships/image" Target="../media/image952.png"/><Relationship Id="rId22" Type="http://schemas.openxmlformats.org/officeDocument/2006/relationships/customXml" Target="../ink/ink875.xml"/><Relationship Id="rId43" Type="http://schemas.openxmlformats.org/officeDocument/2006/relationships/image" Target="../media/image883.png"/><Relationship Id="rId64" Type="http://schemas.openxmlformats.org/officeDocument/2006/relationships/customXml" Target="../ink/ink896.xml"/><Relationship Id="rId118" Type="http://schemas.openxmlformats.org/officeDocument/2006/relationships/customXml" Target="../ink/ink923.xml"/><Relationship Id="rId139" Type="http://schemas.openxmlformats.org/officeDocument/2006/relationships/image" Target="../media/image931.png"/><Relationship Id="rId85" Type="http://schemas.openxmlformats.org/officeDocument/2006/relationships/image" Target="../media/image904.png"/><Relationship Id="rId150" Type="http://schemas.openxmlformats.org/officeDocument/2006/relationships/customXml" Target="../ink/ink939.xml"/><Relationship Id="rId171" Type="http://schemas.openxmlformats.org/officeDocument/2006/relationships/image" Target="../media/image947.png"/><Relationship Id="rId192" Type="http://schemas.openxmlformats.org/officeDocument/2006/relationships/customXml" Target="../ink/ink960.xml"/><Relationship Id="rId206" Type="http://schemas.openxmlformats.org/officeDocument/2006/relationships/customXml" Target="../ink/ink967.xml"/><Relationship Id="rId12" Type="http://schemas.openxmlformats.org/officeDocument/2006/relationships/customXml" Target="../ink/ink870.xml"/><Relationship Id="rId33" Type="http://schemas.openxmlformats.org/officeDocument/2006/relationships/image" Target="../media/image878.png"/><Relationship Id="rId108" Type="http://schemas.openxmlformats.org/officeDocument/2006/relationships/customXml" Target="../ink/ink918.xml"/><Relationship Id="rId129" Type="http://schemas.openxmlformats.org/officeDocument/2006/relationships/image" Target="../media/image926.png"/><Relationship Id="rId54" Type="http://schemas.openxmlformats.org/officeDocument/2006/relationships/customXml" Target="../ink/ink891.xml"/><Relationship Id="rId75" Type="http://schemas.openxmlformats.org/officeDocument/2006/relationships/image" Target="../media/image899.png"/><Relationship Id="rId96" Type="http://schemas.openxmlformats.org/officeDocument/2006/relationships/customXml" Target="../ink/ink912.xml"/><Relationship Id="rId140" Type="http://schemas.openxmlformats.org/officeDocument/2006/relationships/customXml" Target="../ink/ink934.xml"/><Relationship Id="rId161" Type="http://schemas.openxmlformats.org/officeDocument/2006/relationships/image" Target="../media/image942.png"/><Relationship Id="rId182" Type="http://schemas.openxmlformats.org/officeDocument/2006/relationships/customXml" Target="../ink/ink955.xml"/><Relationship Id="rId6" Type="http://schemas.openxmlformats.org/officeDocument/2006/relationships/customXml" Target="../ink/ink867.xml"/><Relationship Id="rId23" Type="http://schemas.openxmlformats.org/officeDocument/2006/relationships/image" Target="../media/image873.png"/><Relationship Id="rId119" Type="http://schemas.openxmlformats.org/officeDocument/2006/relationships/image" Target="../media/image921.png"/><Relationship Id="rId44" Type="http://schemas.openxmlformats.org/officeDocument/2006/relationships/customXml" Target="../ink/ink886.xml"/><Relationship Id="rId65" Type="http://schemas.openxmlformats.org/officeDocument/2006/relationships/image" Target="../media/image894.png"/><Relationship Id="rId86" Type="http://schemas.openxmlformats.org/officeDocument/2006/relationships/customXml" Target="../ink/ink907.xml"/><Relationship Id="rId130" Type="http://schemas.openxmlformats.org/officeDocument/2006/relationships/customXml" Target="../ink/ink929.xml"/><Relationship Id="rId151" Type="http://schemas.openxmlformats.org/officeDocument/2006/relationships/image" Target="../media/image937.png"/><Relationship Id="rId172" Type="http://schemas.openxmlformats.org/officeDocument/2006/relationships/customXml" Target="../ink/ink950.xml"/><Relationship Id="rId193" Type="http://schemas.openxmlformats.org/officeDocument/2006/relationships/image" Target="../media/image958.png"/><Relationship Id="rId207" Type="http://schemas.openxmlformats.org/officeDocument/2006/relationships/image" Target="../media/image965.png"/><Relationship Id="rId13" Type="http://schemas.openxmlformats.org/officeDocument/2006/relationships/image" Target="../media/image868.png"/><Relationship Id="rId109" Type="http://schemas.openxmlformats.org/officeDocument/2006/relationships/image" Target="../media/image916.png"/><Relationship Id="rId34" Type="http://schemas.openxmlformats.org/officeDocument/2006/relationships/customXml" Target="../ink/ink881.xml"/><Relationship Id="rId55" Type="http://schemas.openxmlformats.org/officeDocument/2006/relationships/image" Target="../media/image889.png"/><Relationship Id="rId76" Type="http://schemas.openxmlformats.org/officeDocument/2006/relationships/customXml" Target="../ink/ink902.xml"/><Relationship Id="rId97" Type="http://schemas.openxmlformats.org/officeDocument/2006/relationships/image" Target="../media/image910.png"/><Relationship Id="rId120" Type="http://schemas.openxmlformats.org/officeDocument/2006/relationships/customXml" Target="../ink/ink924.xml"/><Relationship Id="rId141" Type="http://schemas.openxmlformats.org/officeDocument/2006/relationships/image" Target="../media/image932.png"/><Relationship Id="rId7" Type="http://schemas.openxmlformats.org/officeDocument/2006/relationships/image" Target="../media/image865.png"/><Relationship Id="rId162" Type="http://schemas.openxmlformats.org/officeDocument/2006/relationships/customXml" Target="../ink/ink945.xml"/><Relationship Id="rId183" Type="http://schemas.openxmlformats.org/officeDocument/2006/relationships/image" Target="../media/image953.png"/><Relationship Id="rId24" Type="http://schemas.openxmlformats.org/officeDocument/2006/relationships/customXml" Target="../ink/ink876.xml"/><Relationship Id="rId40" Type="http://schemas.openxmlformats.org/officeDocument/2006/relationships/customXml" Target="../ink/ink884.xml"/><Relationship Id="rId45" Type="http://schemas.openxmlformats.org/officeDocument/2006/relationships/image" Target="../media/image884.png"/><Relationship Id="rId66" Type="http://schemas.openxmlformats.org/officeDocument/2006/relationships/customXml" Target="../ink/ink897.xml"/><Relationship Id="rId87" Type="http://schemas.openxmlformats.org/officeDocument/2006/relationships/image" Target="../media/image905.png"/><Relationship Id="rId110" Type="http://schemas.openxmlformats.org/officeDocument/2006/relationships/customXml" Target="../ink/ink919.xml"/><Relationship Id="rId115" Type="http://schemas.openxmlformats.org/officeDocument/2006/relationships/image" Target="../media/image919.png"/><Relationship Id="rId131" Type="http://schemas.openxmlformats.org/officeDocument/2006/relationships/image" Target="../media/image927.png"/><Relationship Id="rId136" Type="http://schemas.openxmlformats.org/officeDocument/2006/relationships/customXml" Target="../ink/ink932.xml"/><Relationship Id="rId157" Type="http://schemas.openxmlformats.org/officeDocument/2006/relationships/image" Target="../media/image940.png"/><Relationship Id="rId178" Type="http://schemas.openxmlformats.org/officeDocument/2006/relationships/customXml" Target="../ink/ink953.xml"/><Relationship Id="rId61" Type="http://schemas.openxmlformats.org/officeDocument/2006/relationships/image" Target="../media/image892.png"/><Relationship Id="rId82" Type="http://schemas.openxmlformats.org/officeDocument/2006/relationships/customXml" Target="../ink/ink905.xml"/><Relationship Id="rId152" Type="http://schemas.openxmlformats.org/officeDocument/2006/relationships/customXml" Target="../ink/ink940.xml"/><Relationship Id="rId173" Type="http://schemas.openxmlformats.org/officeDocument/2006/relationships/image" Target="../media/image948.png"/><Relationship Id="rId194" Type="http://schemas.openxmlformats.org/officeDocument/2006/relationships/customXml" Target="../ink/ink961.xml"/><Relationship Id="rId199" Type="http://schemas.openxmlformats.org/officeDocument/2006/relationships/image" Target="../media/image961.png"/><Relationship Id="rId203" Type="http://schemas.openxmlformats.org/officeDocument/2006/relationships/image" Target="../media/image963.png"/><Relationship Id="rId208" Type="http://schemas.openxmlformats.org/officeDocument/2006/relationships/image" Target="../media/image966.png"/><Relationship Id="rId19" Type="http://schemas.openxmlformats.org/officeDocument/2006/relationships/image" Target="../media/image871.png"/><Relationship Id="rId14" Type="http://schemas.openxmlformats.org/officeDocument/2006/relationships/customXml" Target="../ink/ink871.xml"/><Relationship Id="rId30" Type="http://schemas.openxmlformats.org/officeDocument/2006/relationships/customXml" Target="../ink/ink879.xml"/><Relationship Id="rId35" Type="http://schemas.openxmlformats.org/officeDocument/2006/relationships/image" Target="../media/image879.png"/><Relationship Id="rId56" Type="http://schemas.openxmlformats.org/officeDocument/2006/relationships/customXml" Target="../ink/ink892.xml"/><Relationship Id="rId77" Type="http://schemas.openxmlformats.org/officeDocument/2006/relationships/image" Target="../media/image900.png"/><Relationship Id="rId100" Type="http://schemas.openxmlformats.org/officeDocument/2006/relationships/customXml" Target="../ink/ink914.xml"/><Relationship Id="rId105" Type="http://schemas.openxmlformats.org/officeDocument/2006/relationships/image" Target="../media/image914.png"/><Relationship Id="rId126" Type="http://schemas.openxmlformats.org/officeDocument/2006/relationships/customXml" Target="../ink/ink927.xml"/><Relationship Id="rId147" Type="http://schemas.openxmlformats.org/officeDocument/2006/relationships/image" Target="../media/image935.png"/><Relationship Id="rId168" Type="http://schemas.openxmlformats.org/officeDocument/2006/relationships/customXml" Target="../ink/ink948.xml"/><Relationship Id="rId8" Type="http://schemas.openxmlformats.org/officeDocument/2006/relationships/customXml" Target="../ink/ink868.xml"/><Relationship Id="rId51" Type="http://schemas.openxmlformats.org/officeDocument/2006/relationships/image" Target="../media/image887.png"/><Relationship Id="rId72" Type="http://schemas.openxmlformats.org/officeDocument/2006/relationships/customXml" Target="../ink/ink900.xml"/><Relationship Id="rId93" Type="http://schemas.openxmlformats.org/officeDocument/2006/relationships/image" Target="../media/image908.png"/><Relationship Id="rId98" Type="http://schemas.openxmlformats.org/officeDocument/2006/relationships/customXml" Target="../ink/ink913.xml"/><Relationship Id="rId121" Type="http://schemas.openxmlformats.org/officeDocument/2006/relationships/image" Target="../media/image922.png"/><Relationship Id="rId142" Type="http://schemas.openxmlformats.org/officeDocument/2006/relationships/customXml" Target="../ink/ink935.xml"/><Relationship Id="rId163" Type="http://schemas.openxmlformats.org/officeDocument/2006/relationships/image" Target="../media/image943.png"/><Relationship Id="rId184" Type="http://schemas.openxmlformats.org/officeDocument/2006/relationships/customXml" Target="../ink/ink956.xml"/><Relationship Id="rId189" Type="http://schemas.openxmlformats.org/officeDocument/2006/relationships/image" Target="../media/image956.png"/><Relationship Id="rId3" Type="http://schemas.openxmlformats.org/officeDocument/2006/relationships/image" Target="../media/image863.png"/><Relationship Id="rId25" Type="http://schemas.openxmlformats.org/officeDocument/2006/relationships/image" Target="../media/image874.png"/><Relationship Id="rId46" Type="http://schemas.openxmlformats.org/officeDocument/2006/relationships/customXml" Target="../ink/ink887.xml"/><Relationship Id="rId67" Type="http://schemas.openxmlformats.org/officeDocument/2006/relationships/image" Target="../media/image895.png"/><Relationship Id="rId116" Type="http://schemas.openxmlformats.org/officeDocument/2006/relationships/customXml" Target="../ink/ink922.xml"/><Relationship Id="rId137" Type="http://schemas.openxmlformats.org/officeDocument/2006/relationships/image" Target="../media/image930.png"/><Relationship Id="rId158" Type="http://schemas.openxmlformats.org/officeDocument/2006/relationships/customXml" Target="../ink/ink943.xml"/><Relationship Id="rId20" Type="http://schemas.openxmlformats.org/officeDocument/2006/relationships/customXml" Target="../ink/ink874.xml"/><Relationship Id="rId41" Type="http://schemas.openxmlformats.org/officeDocument/2006/relationships/image" Target="../media/image882.png"/><Relationship Id="rId62" Type="http://schemas.openxmlformats.org/officeDocument/2006/relationships/customXml" Target="../ink/ink895.xml"/><Relationship Id="rId83" Type="http://schemas.openxmlformats.org/officeDocument/2006/relationships/image" Target="../media/image903.png"/><Relationship Id="rId88" Type="http://schemas.openxmlformats.org/officeDocument/2006/relationships/customXml" Target="../ink/ink908.xml"/><Relationship Id="rId111" Type="http://schemas.openxmlformats.org/officeDocument/2006/relationships/image" Target="../media/image917.png"/><Relationship Id="rId132" Type="http://schemas.openxmlformats.org/officeDocument/2006/relationships/customXml" Target="../ink/ink930.xml"/><Relationship Id="rId153" Type="http://schemas.openxmlformats.org/officeDocument/2006/relationships/image" Target="../media/image938.png"/><Relationship Id="rId174" Type="http://schemas.openxmlformats.org/officeDocument/2006/relationships/customXml" Target="../ink/ink951.xml"/><Relationship Id="rId179" Type="http://schemas.openxmlformats.org/officeDocument/2006/relationships/image" Target="../media/image951.png"/><Relationship Id="rId195" Type="http://schemas.openxmlformats.org/officeDocument/2006/relationships/image" Target="../media/image959.png"/><Relationship Id="rId190" Type="http://schemas.openxmlformats.org/officeDocument/2006/relationships/customXml" Target="../ink/ink959.xml"/><Relationship Id="rId204" Type="http://schemas.openxmlformats.org/officeDocument/2006/relationships/customXml" Target="../ink/ink966.xml"/><Relationship Id="rId15" Type="http://schemas.openxmlformats.org/officeDocument/2006/relationships/image" Target="../media/image869.png"/><Relationship Id="rId36" Type="http://schemas.openxmlformats.org/officeDocument/2006/relationships/customXml" Target="../ink/ink882.xml"/><Relationship Id="rId57" Type="http://schemas.openxmlformats.org/officeDocument/2006/relationships/image" Target="../media/image890.png"/><Relationship Id="rId106" Type="http://schemas.openxmlformats.org/officeDocument/2006/relationships/customXml" Target="../ink/ink917.xml"/><Relationship Id="rId127" Type="http://schemas.openxmlformats.org/officeDocument/2006/relationships/image" Target="../media/image925.png"/><Relationship Id="rId10" Type="http://schemas.openxmlformats.org/officeDocument/2006/relationships/customXml" Target="../ink/ink869.xml"/><Relationship Id="rId31" Type="http://schemas.openxmlformats.org/officeDocument/2006/relationships/image" Target="../media/image877.png"/><Relationship Id="rId52" Type="http://schemas.openxmlformats.org/officeDocument/2006/relationships/customXml" Target="../ink/ink890.xml"/><Relationship Id="rId73" Type="http://schemas.openxmlformats.org/officeDocument/2006/relationships/image" Target="../media/image898.png"/><Relationship Id="rId78" Type="http://schemas.openxmlformats.org/officeDocument/2006/relationships/customXml" Target="../ink/ink903.xml"/><Relationship Id="rId94" Type="http://schemas.openxmlformats.org/officeDocument/2006/relationships/customXml" Target="../ink/ink911.xml"/><Relationship Id="rId99" Type="http://schemas.openxmlformats.org/officeDocument/2006/relationships/image" Target="../media/image911.png"/><Relationship Id="rId101" Type="http://schemas.openxmlformats.org/officeDocument/2006/relationships/image" Target="../media/image912.png"/><Relationship Id="rId122" Type="http://schemas.openxmlformats.org/officeDocument/2006/relationships/customXml" Target="../ink/ink925.xml"/><Relationship Id="rId143" Type="http://schemas.openxmlformats.org/officeDocument/2006/relationships/image" Target="../media/image933.png"/><Relationship Id="rId148" Type="http://schemas.openxmlformats.org/officeDocument/2006/relationships/customXml" Target="../ink/ink938.xml"/><Relationship Id="rId164" Type="http://schemas.openxmlformats.org/officeDocument/2006/relationships/customXml" Target="../ink/ink946.xml"/><Relationship Id="rId169" Type="http://schemas.openxmlformats.org/officeDocument/2006/relationships/image" Target="../media/image946.png"/><Relationship Id="rId185" Type="http://schemas.openxmlformats.org/officeDocument/2006/relationships/image" Target="../media/image954.png"/><Relationship Id="rId4" Type="http://schemas.openxmlformats.org/officeDocument/2006/relationships/customXml" Target="../ink/ink866.xml"/><Relationship Id="rId9" Type="http://schemas.openxmlformats.org/officeDocument/2006/relationships/image" Target="../media/image866.png"/><Relationship Id="rId180" Type="http://schemas.openxmlformats.org/officeDocument/2006/relationships/customXml" Target="../ink/ink954.xml"/><Relationship Id="rId26" Type="http://schemas.openxmlformats.org/officeDocument/2006/relationships/customXml" Target="../ink/ink877.xml"/><Relationship Id="rId47" Type="http://schemas.openxmlformats.org/officeDocument/2006/relationships/image" Target="../media/image885.png"/><Relationship Id="rId68" Type="http://schemas.openxmlformats.org/officeDocument/2006/relationships/customXml" Target="../ink/ink898.xml"/><Relationship Id="rId89" Type="http://schemas.openxmlformats.org/officeDocument/2006/relationships/image" Target="../media/image906.png"/><Relationship Id="rId112" Type="http://schemas.openxmlformats.org/officeDocument/2006/relationships/customXml" Target="../ink/ink920.xml"/><Relationship Id="rId133" Type="http://schemas.openxmlformats.org/officeDocument/2006/relationships/image" Target="../media/image928.png"/><Relationship Id="rId154" Type="http://schemas.openxmlformats.org/officeDocument/2006/relationships/customXml" Target="../ink/ink941.xml"/><Relationship Id="rId175" Type="http://schemas.openxmlformats.org/officeDocument/2006/relationships/image" Target="../media/image949.png"/><Relationship Id="rId196" Type="http://schemas.openxmlformats.org/officeDocument/2006/relationships/customXml" Target="../ink/ink962.xml"/><Relationship Id="rId200" Type="http://schemas.openxmlformats.org/officeDocument/2006/relationships/customXml" Target="../ink/ink964.xml"/><Relationship Id="rId16" Type="http://schemas.openxmlformats.org/officeDocument/2006/relationships/customXml" Target="../ink/ink872.xml"/><Relationship Id="rId37" Type="http://schemas.openxmlformats.org/officeDocument/2006/relationships/image" Target="../media/image880.png"/><Relationship Id="rId58" Type="http://schemas.openxmlformats.org/officeDocument/2006/relationships/customXml" Target="../ink/ink893.xml"/><Relationship Id="rId79" Type="http://schemas.openxmlformats.org/officeDocument/2006/relationships/image" Target="../media/image901.png"/><Relationship Id="rId102" Type="http://schemas.openxmlformats.org/officeDocument/2006/relationships/customXml" Target="../ink/ink915.xml"/><Relationship Id="rId123" Type="http://schemas.openxmlformats.org/officeDocument/2006/relationships/image" Target="../media/image923.png"/><Relationship Id="rId144" Type="http://schemas.openxmlformats.org/officeDocument/2006/relationships/customXml" Target="../ink/ink936.xml"/><Relationship Id="rId90" Type="http://schemas.openxmlformats.org/officeDocument/2006/relationships/customXml" Target="../ink/ink909.xml"/><Relationship Id="rId165" Type="http://schemas.openxmlformats.org/officeDocument/2006/relationships/image" Target="../media/image944.png"/><Relationship Id="rId186" Type="http://schemas.openxmlformats.org/officeDocument/2006/relationships/customXml" Target="../ink/ink957.xml"/><Relationship Id="rId27" Type="http://schemas.openxmlformats.org/officeDocument/2006/relationships/image" Target="../media/image875.png"/><Relationship Id="rId48" Type="http://schemas.openxmlformats.org/officeDocument/2006/relationships/customXml" Target="../ink/ink888.xml"/><Relationship Id="rId69" Type="http://schemas.openxmlformats.org/officeDocument/2006/relationships/image" Target="../media/image896.png"/><Relationship Id="rId113" Type="http://schemas.openxmlformats.org/officeDocument/2006/relationships/image" Target="../media/image918.png"/><Relationship Id="rId134" Type="http://schemas.openxmlformats.org/officeDocument/2006/relationships/customXml" Target="../ink/ink931.xml"/><Relationship Id="rId80" Type="http://schemas.openxmlformats.org/officeDocument/2006/relationships/customXml" Target="../ink/ink904.xml"/><Relationship Id="rId155" Type="http://schemas.openxmlformats.org/officeDocument/2006/relationships/image" Target="../media/image939.png"/><Relationship Id="rId176" Type="http://schemas.openxmlformats.org/officeDocument/2006/relationships/customXml" Target="../ink/ink952.xml"/><Relationship Id="rId197" Type="http://schemas.openxmlformats.org/officeDocument/2006/relationships/image" Target="../media/image960.png"/><Relationship Id="rId201" Type="http://schemas.openxmlformats.org/officeDocument/2006/relationships/image" Target="../media/image962.png"/><Relationship Id="rId17" Type="http://schemas.openxmlformats.org/officeDocument/2006/relationships/image" Target="../media/image870.png"/><Relationship Id="rId38" Type="http://schemas.openxmlformats.org/officeDocument/2006/relationships/customXml" Target="../ink/ink883.xml"/><Relationship Id="rId59" Type="http://schemas.openxmlformats.org/officeDocument/2006/relationships/image" Target="../media/image891.png"/><Relationship Id="rId103" Type="http://schemas.openxmlformats.org/officeDocument/2006/relationships/image" Target="../media/image913.png"/><Relationship Id="rId124" Type="http://schemas.openxmlformats.org/officeDocument/2006/relationships/customXml" Target="../ink/ink926.xml"/><Relationship Id="rId70" Type="http://schemas.openxmlformats.org/officeDocument/2006/relationships/customXml" Target="../ink/ink899.xml"/><Relationship Id="rId91" Type="http://schemas.openxmlformats.org/officeDocument/2006/relationships/image" Target="../media/image907.png"/><Relationship Id="rId145" Type="http://schemas.openxmlformats.org/officeDocument/2006/relationships/image" Target="../media/image934.png"/><Relationship Id="rId166" Type="http://schemas.openxmlformats.org/officeDocument/2006/relationships/customXml" Target="../ink/ink947.xml"/><Relationship Id="rId187" Type="http://schemas.openxmlformats.org/officeDocument/2006/relationships/image" Target="../media/image955.png"/><Relationship Id="rId1" Type="http://schemas.openxmlformats.org/officeDocument/2006/relationships/slideLayout" Target="../slideLayouts/slideLayout1.xml"/><Relationship Id="rId28" Type="http://schemas.openxmlformats.org/officeDocument/2006/relationships/customXml" Target="../ink/ink878.xml"/><Relationship Id="rId49" Type="http://schemas.openxmlformats.org/officeDocument/2006/relationships/image" Target="../media/image886.png"/><Relationship Id="rId114" Type="http://schemas.openxmlformats.org/officeDocument/2006/relationships/customXml" Target="../ink/ink921.xml"/><Relationship Id="rId60" Type="http://schemas.openxmlformats.org/officeDocument/2006/relationships/customXml" Target="../ink/ink894.xml"/><Relationship Id="rId81" Type="http://schemas.openxmlformats.org/officeDocument/2006/relationships/image" Target="../media/image902.png"/><Relationship Id="rId135" Type="http://schemas.openxmlformats.org/officeDocument/2006/relationships/image" Target="../media/image929.png"/><Relationship Id="rId156" Type="http://schemas.openxmlformats.org/officeDocument/2006/relationships/customXml" Target="../ink/ink942.xml"/><Relationship Id="rId177" Type="http://schemas.openxmlformats.org/officeDocument/2006/relationships/image" Target="../media/image950.png"/><Relationship Id="rId198" Type="http://schemas.openxmlformats.org/officeDocument/2006/relationships/customXml" Target="../ink/ink963.xml"/><Relationship Id="rId202" Type="http://schemas.openxmlformats.org/officeDocument/2006/relationships/customXml" Target="../ink/ink965.xml"/><Relationship Id="rId18" Type="http://schemas.openxmlformats.org/officeDocument/2006/relationships/customXml" Target="../ink/ink873.xml"/><Relationship Id="rId39" Type="http://schemas.openxmlformats.org/officeDocument/2006/relationships/image" Target="../media/image881.png"/><Relationship Id="rId50" Type="http://schemas.openxmlformats.org/officeDocument/2006/relationships/customXml" Target="../ink/ink889.xml"/><Relationship Id="rId104" Type="http://schemas.openxmlformats.org/officeDocument/2006/relationships/customXml" Target="../ink/ink916.xml"/><Relationship Id="rId125" Type="http://schemas.openxmlformats.org/officeDocument/2006/relationships/image" Target="../media/image924.png"/><Relationship Id="rId146" Type="http://schemas.openxmlformats.org/officeDocument/2006/relationships/customXml" Target="../ink/ink937.xml"/><Relationship Id="rId167" Type="http://schemas.openxmlformats.org/officeDocument/2006/relationships/image" Target="../media/image945.png"/><Relationship Id="rId188" Type="http://schemas.openxmlformats.org/officeDocument/2006/relationships/customXml" Target="../ink/ink958.xml"/><Relationship Id="rId71" Type="http://schemas.openxmlformats.org/officeDocument/2006/relationships/image" Target="../media/image897.png"/><Relationship Id="rId92" Type="http://schemas.openxmlformats.org/officeDocument/2006/relationships/customXml" Target="../ink/ink910.xml"/><Relationship Id="rId2" Type="http://schemas.openxmlformats.org/officeDocument/2006/relationships/customXml" Target="../ink/ink865.xml"/><Relationship Id="rId29" Type="http://schemas.openxmlformats.org/officeDocument/2006/relationships/image" Target="../media/image876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24.png"/><Relationship Id="rId671" Type="http://schemas.openxmlformats.org/officeDocument/2006/relationships/customXml" Target="../ink/ink1302.xml"/><Relationship Id="rId21" Type="http://schemas.openxmlformats.org/officeDocument/2006/relationships/image" Target="../media/image976.png"/><Relationship Id="rId324" Type="http://schemas.openxmlformats.org/officeDocument/2006/relationships/customXml" Target="../ink/ink1129.xml"/><Relationship Id="rId531" Type="http://schemas.openxmlformats.org/officeDocument/2006/relationships/customXml" Target="../ink/ink1232.xml"/><Relationship Id="rId629" Type="http://schemas.openxmlformats.org/officeDocument/2006/relationships/customXml" Target="../ink/ink1281.xml"/><Relationship Id="rId170" Type="http://schemas.openxmlformats.org/officeDocument/2006/relationships/customXml" Target="../ink/ink1052.xml"/><Relationship Id="rId268" Type="http://schemas.openxmlformats.org/officeDocument/2006/relationships/customXml" Target="../ink/ink1101.xml"/><Relationship Id="rId475" Type="http://schemas.openxmlformats.org/officeDocument/2006/relationships/customXml" Target="../ink/ink1204.xml"/><Relationship Id="rId682" Type="http://schemas.openxmlformats.org/officeDocument/2006/relationships/image" Target="../media/image1307.png"/><Relationship Id="rId32" Type="http://schemas.openxmlformats.org/officeDocument/2006/relationships/customXml" Target="../ink/ink983.xml"/><Relationship Id="rId128" Type="http://schemas.openxmlformats.org/officeDocument/2006/relationships/customXml" Target="../ink/ink1031.xml"/><Relationship Id="rId335" Type="http://schemas.openxmlformats.org/officeDocument/2006/relationships/image" Target="../media/image1133.png"/><Relationship Id="rId542" Type="http://schemas.openxmlformats.org/officeDocument/2006/relationships/image" Target="../media/image1237.png"/><Relationship Id="rId181" Type="http://schemas.openxmlformats.org/officeDocument/2006/relationships/image" Target="../media/image1056.png"/><Relationship Id="rId402" Type="http://schemas.openxmlformats.org/officeDocument/2006/relationships/customXml" Target="../ink/ink1168.xml"/><Relationship Id="rId279" Type="http://schemas.openxmlformats.org/officeDocument/2006/relationships/image" Target="../media/image1105.png"/><Relationship Id="rId486" Type="http://schemas.openxmlformats.org/officeDocument/2006/relationships/image" Target="../media/image1209.png"/><Relationship Id="rId43" Type="http://schemas.openxmlformats.org/officeDocument/2006/relationships/image" Target="../media/image987.png"/><Relationship Id="rId139" Type="http://schemas.openxmlformats.org/officeDocument/2006/relationships/image" Target="../media/image1035.png"/><Relationship Id="rId346" Type="http://schemas.openxmlformats.org/officeDocument/2006/relationships/customXml" Target="../ink/ink1140.xml"/><Relationship Id="rId553" Type="http://schemas.openxmlformats.org/officeDocument/2006/relationships/customXml" Target="../ink/ink1243.xml"/><Relationship Id="rId192" Type="http://schemas.openxmlformats.org/officeDocument/2006/relationships/customXml" Target="../ink/ink1063.xml"/><Relationship Id="rId206" Type="http://schemas.openxmlformats.org/officeDocument/2006/relationships/customXml" Target="../ink/ink1070.xml"/><Relationship Id="rId413" Type="http://schemas.openxmlformats.org/officeDocument/2006/relationships/image" Target="../media/image1172.png"/><Relationship Id="rId497" Type="http://schemas.openxmlformats.org/officeDocument/2006/relationships/customXml" Target="../ink/ink1215.xml"/><Relationship Id="rId620" Type="http://schemas.openxmlformats.org/officeDocument/2006/relationships/image" Target="../media/image1276.png"/><Relationship Id="rId357" Type="http://schemas.openxmlformats.org/officeDocument/2006/relationships/image" Target="../media/image1144.png"/><Relationship Id="rId54" Type="http://schemas.openxmlformats.org/officeDocument/2006/relationships/customXml" Target="../ink/ink994.xml"/><Relationship Id="rId217" Type="http://schemas.openxmlformats.org/officeDocument/2006/relationships/image" Target="../media/image1074.png"/><Relationship Id="rId564" Type="http://schemas.openxmlformats.org/officeDocument/2006/relationships/image" Target="../media/image1248.png"/><Relationship Id="rId424" Type="http://schemas.openxmlformats.org/officeDocument/2006/relationships/customXml" Target="../ink/ink1179.xml"/><Relationship Id="rId631" Type="http://schemas.openxmlformats.org/officeDocument/2006/relationships/customXml" Target="../ink/ink1282.xml"/><Relationship Id="rId270" Type="http://schemas.openxmlformats.org/officeDocument/2006/relationships/customXml" Target="../ink/ink1102.xml"/><Relationship Id="rId65" Type="http://schemas.openxmlformats.org/officeDocument/2006/relationships/image" Target="../media/image998.png"/><Relationship Id="rId130" Type="http://schemas.openxmlformats.org/officeDocument/2006/relationships/customXml" Target="../ink/ink1032.xml"/><Relationship Id="rId368" Type="http://schemas.openxmlformats.org/officeDocument/2006/relationships/customXml" Target="../ink/ink1151.xml"/><Relationship Id="rId575" Type="http://schemas.openxmlformats.org/officeDocument/2006/relationships/customXml" Target="../ink/ink1254.xml"/><Relationship Id="rId228" Type="http://schemas.openxmlformats.org/officeDocument/2006/relationships/customXml" Target="../ink/ink1081.xml"/><Relationship Id="rId435" Type="http://schemas.openxmlformats.org/officeDocument/2006/relationships/image" Target="../media/image1183.png"/><Relationship Id="rId642" Type="http://schemas.openxmlformats.org/officeDocument/2006/relationships/image" Target="../media/image1287.png"/><Relationship Id="rId281" Type="http://schemas.openxmlformats.org/officeDocument/2006/relationships/image" Target="../media/image1106.png"/><Relationship Id="rId502" Type="http://schemas.openxmlformats.org/officeDocument/2006/relationships/image" Target="../media/image1217.png"/><Relationship Id="rId76" Type="http://schemas.openxmlformats.org/officeDocument/2006/relationships/customXml" Target="../ink/ink1005.xml"/><Relationship Id="rId141" Type="http://schemas.openxmlformats.org/officeDocument/2006/relationships/image" Target="../media/image1036.png"/><Relationship Id="rId379" Type="http://schemas.openxmlformats.org/officeDocument/2006/relationships/image" Target="../media/image1155.png"/><Relationship Id="rId586" Type="http://schemas.openxmlformats.org/officeDocument/2006/relationships/image" Target="../media/image1259.png"/><Relationship Id="rId7" Type="http://schemas.openxmlformats.org/officeDocument/2006/relationships/image" Target="../media/image969.png"/><Relationship Id="rId239" Type="http://schemas.openxmlformats.org/officeDocument/2006/relationships/image" Target="../media/image1085.png"/><Relationship Id="rId446" Type="http://schemas.openxmlformats.org/officeDocument/2006/relationships/customXml" Target="../ink/ink1190.xml"/><Relationship Id="rId653" Type="http://schemas.openxmlformats.org/officeDocument/2006/relationships/customXml" Target="../ink/ink1293.xml"/><Relationship Id="rId292" Type="http://schemas.openxmlformats.org/officeDocument/2006/relationships/customXml" Target="../ink/ink1113.xml"/><Relationship Id="rId306" Type="http://schemas.openxmlformats.org/officeDocument/2006/relationships/customXml" Target="../ink/ink1120.xml"/><Relationship Id="rId87" Type="http://schemas.openxmlformats.org/officeDocument/2006/relationships/image" Target="../media/image1009.png"/><Relationship Id="rId513" Type="http://schemas.openxmlformats.org/officeDocument/2006/relationships/customXml" Target="../ink/ink1223.xml"/><Relationship Id="rId597" Type="http://schemas.openxmlformats.org/officeDocument/2006/relationships/customXml" Target="../ink/ink1265.xml"/><Relationship Id="rId152" Type="http://schemas.openxmlformats.org/officeDocument/2006/relationships/customXml" Target="../ink/ink1043.xml"/><Relationship Id="rId457" Type="http://schemas.openxmlformats.org/officeDocument/2006/relationships/image" Target="../media/image1194.png"/><Relationship Id="rId664" Type="http://schemas.openxmlformats.org/officeDocument/2006/relationships/image" Target="../media/image1298.png"/><Relationship Id="rId14" Type="http://schemas.openxmlformats.org/officeDocument/2006/relationships/customXml" Target="../ink/ink974.xml"/><Relationship Id="rId317" Type="http://schemas.openxmlformats.org/officeDocument/2006/relationships/image" Target="../media/image1124.png"/><Relationship Id="rId524" Type="http://schemas.openxmlformats.org/officeDocument/2006/relationships/image" Target="../media/image1228.png"/><Relationship Id="rId98" Type="http://schemas.openxmlformats.org/officeDocument/2006/relationships/customXml" Target="../ink/ink1016.xml"/><Relationship Id="rId163" Type="http://schemas.openxmlformats.org/officeDocument/2006/relationships/image" Target="../media/image1047.png"/><Relationship Id="rId370" Type="http://schemas.openxmlformats.org/officeDocument/2006/relationships/customXml" Target="../ink/ink1152.xml"/><Relationship Id="rId230" Type="http://schemas.openxmlformats.org/officeDocument/2006/relationships/customXml" Target="../ink/ink1082.xml"/><Relationship Id="rId468" Type="http://schemas.openxmlformats.org/officeDocument/2006/relationships/image" Target="../media/image1200.png"/><Relationship Id="rId675" Type="http://schemas.openxmlformats.org/officeDocument/2006/relationships/customXml" Target="../ink/ink1304.xml"/><Relationship Id="rId25" Type="http://schemas.openxmlformats.org/officeDocument/2006/relationships/image" Target="../media/image978.png"/><Relationship Id="rId328" Type="http://schemas.openxmlformats.org/officeDocument/2006/relationships/customXml" Target="../ink/ink1131.xml"/><Relationship Id="rId535" Type="http://schemas.openxmlformats.org/officeDocument/2006/relationships/customXml" Target="../ink/ink1234.xml"/><Relationship Id="rId174" Type="http://schemas.openxmlformats.org/officeDocument/2006/relationships/customXml" Target="../ink/ink1054.xml"/><Relationship Id="rId381" Type="http://schemas.openxmlformats.org/officeDocument/2006/relationships/image" Target="../media/image1156.png"/><Relationship Id="rId602" Type="http://schemas.openxmlformats.org/officeDocument/2006/relationships/image" Target="../media/image1267.png"/><Relationship Id="rId241" Type="http://schemas.openxmlformats.org/officeDocument/2006/relationships/image" Target="../media/image1086.png"/><Relationship Id="rId479" Type="http://schemas.openxmlformats.org/officeDocument/2006/relationships/customXml" Target="../ink/ink1206.xml"/><Relationship Id="rId36" Type="http://schemas.openxmlformats.org/officeDocument/2006/relationships/customXml" Target="../ink/ink985.xml"/><Relationship Id="rId339" Type="http://schemas.openxmlformats.org/officeDocument/2006/relationships/image" Target="../media/image1135.png"/><Relationship Id="rId546" Type="http://schemas.openxmlformats.org/officeDocument/2006/relationships/image" Target="../media/image1239.png"/><Relationship Id="rId101" Type="http://schemas.openxmlformats.org/officeDocument/2006/relationships/image" Target="../media/image1016.png"/><Relationship Id="rId185" Type="http://schemas.openxmlformats.org/officeDocument/2006/relationships/image" Target="../media/image1058.png"/><Relationship Id="rId406" Type="http://schemas.openxmlformats.org/officeDocument/2006/relationships/customXml" Target="../ink/ink1170.xml"/><Relationship Id="rId392" Type="http://schemas.openxmlformats.org/officeDocument/2006/relationships/customXml" Target="../ink/ink1163.xml"/><Relationship Id="rId613" Type="http://schemas.openxmlformats.org/officeDocument/2006/relationships/customXml" Target="../ink/ink1273.xml"/><Relationship Id="rId252" Type="http://schemas.openxmlformats.org/officeDocument/2006/relationships/customXml" Target="../ink/ink1093.xml"/><Relationship Id="rId47" Type="http://schemas.openxmlformats.org/officeDocument/2006/relationships/image" Target="../media/image989.png"/><Relationship Id="rId112" Type="http://schemas.openxmlformats.org/officeDocument/2006/relationships/customXml" Target="../ink/ink1023.xml"/><Relationship Id="rId557" Type="http://schemas.openxmlformats.org/officeDocument/2006/relationships/customXml" Target="../ink/ink1245.xml"/><Relationship Id="rId196" Type="http://schemas.openxmlformats.org/officeDocument/2006/relationships/customXml" Target="../ink/ink1065.xml"/><Relationship Id="rId417" Type="http://schemas.openxmlformats.org/officeDocument/2006/relationships/image" Target="../media/image1174.png"/><Relationship Id="rId624" Type="http://schemas.openxmlformats.org/officeDocument/2006/relationships/image" Target="../media/image1278.png"/><Relationship Id="rId263" Type="http://schemas.openxmlformats.org/officeDocument/2006/relationships/image" Target="../media/image1097.png"/><Relationship Id="rId470" Type="http://schemas.openxmlformats.org/officeDocument/2006/relationships/image" Target="../media/image1201.png"/><Relationship Id="rId58" Type="http://schemas.openxmlformats.org/officeDocument/2006/relationships/customXml" Target="../ink/ink996.xml"/><Relationship Id="rId123" Type="http://schemas.openxmlformats.org/officeDocument/2006/relationships/image" Target="../media/image1027.png"/><Relationship Id="rId330" Type="http://schemas.openxmlformats.org/officeDocument/2006/relationships/customXml" Target="../ink/ink1132.xml"/><Relationship Id="rId568" Type="http://schemas.openxmlformats.org/officeDocument/2006/relationships/image" Target="../media/image1250.png"/><Relationship Id="rId428" Type="http://schemas.openxmlformats.org/officeDocument/2006/relationships/customXml" Target="../ink/ink1181.xml"/><Relationship Id="rId635" Type="http://schemas.openxmlformats.org/officeDocument/2006/relationships/customXml" Target="../ink/ink1284.xml"/><Relationship Id="rId274" Type="http://schemas.openxmlformats.org/officeDocument/2006/relationships/customXml" Target="../ink/ink1104.xml"/><Relationship Id="rId481" Type="http://schemas.openxmlformats.org/officeDocument/2006/relationships/customXml" Target="../ink/ink1207.xml"/><Relationship Id="rId69" Type="http://schemas.openxmlformats.org/officeDocument/2006/relationships/image" Target="../media/image1000.png"/><Relationship Id="rId134" Type="http://schemas.openxmlformats.org/officeDocument/2006/relationships/customXml" Target="../ink/ink1034.xml"/><Relationship Id="rId579" Type="http://schemas.openxmlformats.org/officeDocument/2006/relationships/customXml" Target="../ink/ink1256.xml"/><Relationship Id="rId341" Type="http://schemas.openxmlformats.org/officeDocument/2006/relationships/image" Target="../media/image1136.png"/><Relationship Id="rId439" Type="http://schemas.openxmlformats.org/officeDocument/2006/relationships/image" Target="../media/image1185.png"/><Relationship Id="rId646" Type="http://schemas.openxmlformats.org/officeDocument/2006/relationships/image" Target="../media/image1289.png"/><Relationship Id="rId201" Type="http://schemas.openxmlformats.org/officeDocument/2006/relationships/image" Target="../media/image1066.png"/><Relationship Id="rId285" Type="http://schemas.openxmlformats.org/officeDocument/2006/relationships/image" Target="../media/image1108.png"/><Relationship Id="rId506" Type="http://schemas.openxmlformats.org/officeDocument/2006/relationships/image" Target="../media/image1219.png"/><Relationship Id="rId492" Type="http://schemas.openxmlformats.org/officeDocument/2006/relationships/image" Target="../media/image1212.png"/><Relationship Id="rId91" Type="http://schemas.openxmlformats.org/officeDocument/2006/relationships/image" Target="../media/image1011.png"/><Relationship Id="rId145" Type="http://schemas.openxmlformats.org/officeDocument/2006/relationships/image" Target="../media/image1038.png"/><Relationship Id="rId187" Type="http://schemas.openxmlformats.org/officeDocument/2006/relationships/image" Target="../media/image1059.png"/><Relationship Id="rId352" Type="http://schemas.openxmlformats.org/officeDocument/2006/relationships/customXml" Target="../ink/ink1143.xml"/><Relationship Id="rId394" Type="http://schemas.openxmlformats.org/officeDocument/2006/relationships/customXml" Target="../ink/ink1164.xml"/><Relationship Id="rId408" Type="http://schemas.openxmlformats.org/officeDocument/2006/relationships/customXml" Target="../ink/ink1171.xml"/><Relationship Id="rId615" Type="http://schemas.openxmlformats.org/officeDocument/2006/relationships/customXml" Target="../ink/ink1274.xml"/><Relationship Id="rId212" Type="http://schemas.openxmlformats.org/officeDocument/2006/relationships/customXml" Target="../ink/ink1073.xml"/><Relationship Id="rId254" Type="http://schemas.openxmlformats.org/officeDocument/2006/relationships/customXml" Target="../ink/ink1094.xml"/><Relationship Id="rId657" Type="http://schemas.openxmlformats.org/officeDocument/2006/relationships/customXml" Target="../ink/ink1295.xml"/><Relationship Id="rId49" Type="http://schemas.openxmlformats.org/officeDocument/2006/relationships/image" Target="../media/image990.png"/><Relationship Id="rId114" Type="http://schemas.openxmlformats.org/officeDocument/2006/relationships/customXml" Target="../ink/ink1024.xml"/><Relationship Id="rId296" Type="http://schemas.openxmlformats.org/officeDocument/2006/relationships/customXml" Target="../ink/ink1115.xml"/><Relationship Id="rId461" Type="http://schemas.openxmlformats.org/officeDocument/2006/relationships/image" Target="../media/image1196.png"/><Relationship Id="rId517" Type="http://schemas.openxmlformats.org/officeDocument/2006/relationships/customXml" Target="../ink/ink1225.xml"/><Relationship Id="rId559" Type="http://schemas.openxmlformats.org/officeDocument/2006/relationships/customXml" Target="../ink/ink1246.xml"/><Relationship Id="rId60" Type="http://schemas.openxmlformats.org/officeDocument/2006/relationships/customXml" Target="../ink/ink997.xml"/><Relationship Id="rId156" Type="http://schemas.openxmlformats.org/officeDocument/2006/relationships/customXml" Target="../ink/ink1045.xml"/><Relationship Id="rId198" Type="http://schemas.openxmlformats.org/officeDocument/2006/relationships/customXml" Target="../ink/ink1066.xml"/><Relationship Id="rId321" Type="http://schemas.openxmlformats.org/officeDocument/2006/relationships/image" Target="../media/image1126.png"/><Relationship Id="rId363" Type="http://schemas.openxmlformats.org/officeDocument/2006/relationships/image" Target="../media/image1147.png"/><Relationship Id="rId419" Type="http://schemas.openxmlformats.org/officeDocument/2006/relationships/image" Target="../media/image1175.png"/><Relationship Id="rId570" Type="http://schemas.openxmlformats.org/officeDocument/2006/relationships/image" Target="../media/image1251.png"/><Relationship Id="rId626" Type="http://schemas.openxmlformats.org/officeDocument/2006/relationships/image" Target="../media/image1279.png"/><Relationship Id="rId223" Type="http://schemas.openxmlformats.org/officeDocument/2006/relationships/image" Target="../media/image1077.png"/><Relationship Id="rId430" Type="http://schemas.openxmlformats.org/officeDocument/2006/relationships/customXml" Target="../ink/ink1182.xml"/><Relationship Id="rId668" Type="http://schemas.openxmlformats.org/officeDocument/2006/relationships/image" Target="../media/image1300.png"/><Relationship Id="rId18" Type="http://schemas.openxmlformats.org/officeDocument/2006/relationships/customXml" Target="../ink/ink976.xml"/><Relationship Id="rId265" Type="http://schemas.openxmlformats.org/officeDocument/2006/relationships/image" Target="../media/image1098.png"/><Relationship Id="rId472" Type="http://schemas.openxmlformats.org/officeDocument/2006/relationships/image" Target="../media/image1202.png"/><Relationship Id="rId528" Type="http://schemas.openxmlformats.org/officeDocument/2006/relationships/image" Target="../media/image1230.png"/><Relationship Id="rId125" Type="http://schemas.openxmlformats.org/officeDocument/2006/relationships/image" Target="../media/image1028.png"/><Relationship Id="rId167" Type="http://schemas.openxmlformats.org/officeDocument/2006/relationships/image" Target="../media/image1049.png"/><Relationship Id="rId332" Type="http://schemas.openxmlformats.org/officeDocument/2006/relationships/customXml" Target="../ink/ink1133.xml"/><Relationship Id="rId374" Type="http://schemas.openxmlformats.org/officeDocument/2006/relationships/customXml" Target="../ink/ink1154.xml"/><Relationship Id="rId581" Type="http://schemas.openxmlformats.org/officeDocument/2006/relationships/customXml" Target="../ink/ink1257.xml"/><Relationship Id="rId71" Type="http://schemas.openxmlformats.org/officeDocument/2006/relationships/image" Target="../media/image1001.png"/><Relationship Id="rId234" Type="http://schemas.openxmlformats.org/officeDocument/2006/relationships/customXml" Target="../ink/ink1084.xml"/><Relationship Id="rId637" Type="http://schemas.openxmlformats.org/officeDocument/2006/relationships/customXml" Target="../ink/ink1285.xml"/><Relationship Id="rId679" Type="http://schemas.openxmlformats.org/officeDocument/2006/relationships/customXml" Target="../ink/ink1306.xml"/><Relationship Id="rId2" Type="http://schemas.openxmlformats.org/officeDocument/2006/relationships/customXml" Target="../ink/ink968.xml"/><Relationship Id="rId29" Type="http://schemas.openxmlformats.org/officeDocument/2006/relationships/image" Target="../media/image980.png"/><Relationship Id="rId276" Type="http://schemas.openxmlformats.org/officeDocument/2006/relationships/customXml" Target="../ink/ink1105.xml"/><Relationship Id="rId441" Type="http://schemas.openxmlformats.org/officeDocument/2006/relationships/image" Target="../media/image1186.png"/><Relationship Id="rId483" Type="http://schemas.openxmlformats.org/officeDocument/2006/relationships/customXml" Target="../ink/ink1208.xml"/><Relationship Id="rId539" Type="http://schemas.openxmlformats.org/officeDocument/2006/relationships/customXml" Target="../ink/ink1236.xml"/><Relationship Id="rId40" Type="http://schemas.openxmlformats.org/officeDocument/2006/relationships/customXml" Target="../ink/ink987.xml"/><Relationship Id="rId136" Type="http://schemas.openxmlformats.org/officeDocument/2006/relationships/customXml" Target="../ink/ink1035.xml"/><Relationship Id="rId178" Type="http://schemas.openxmlformats.org/officeDocument/2006/relationships/customXml" Target="../ink/ink1056.xml"/><Relationship Id="rId301" Type="http://schemas.openxmlformats.org/officeDocument/2006/relationships/image" Target="../media/image1116.png"/><Relationship Id="rId343" Type="http://schemas.openxmlformats.org/officeDocument/2006/relationships/image" Target="../media/image1137.png"/><Relationship Id="rId550" Type="http://schemas.openxmlformats.org/officeDocument/2006/relationships/image" Target="../media/image1241.png"/><Relationship Id="rId82" Type="http://schemas.openxmlformats.org/officeDocument/2006/relationships/customXml" Target="../ink/ink1008.xml"/><Relationship Id="rId203" Type="http://schemas.openxmlformats.org/officeDocument/2006/relationships/image" Target="../media/image1067.png"/><Relationship Id="rId385" Type="http://schemas.openxmlformats.org/officeDocument/2006/relationships/image" Target="../media/image1158.png"/><Relationship Id="rId592" Type="http://schemas.openxmlformats.org/officeDocument/2006/relationships/image" Target="../media/image1262.png"/><Relationship Id="rId606" Type="http://schemas.openxmlformats.org/officeDocument/2006/relationships/image" Target="../media/image1269.png"/><Relationship Id="rId648" Type="http://schemas.openxmlformats.org/officeDocument/2006/relationships/image" Target="../media/image1290.png"/><Relationship Id="rId245" Type="http://schemas.openxmlformats.org/officeDocument/2006/relationships/image" Target="../media/image1088.png"/><Relationship Id="rId287" Type="http://schemas.openxmlformats.org/officeDocument/2006/relationships/image" Target="../media/image1109.png"/><Relationship Id="rId410" Type="http://schemas.openxmlformats.org/officeDocument/2006/relationships/customXml" Target="../ink/ink1172.xml"/><Relationship Id="rId452" Type="http://schemas.openxmlformats.org/officeDocument/2006/relationships/customXml" Target="../ink/ink1193.xml"/><Relationship Id="rId494" Type="http://schemas.openxmlformats.org/officeDocument/2006/relationships/image" Target="../media/image1213.png"/><Relationship Id="rId508" Type="http://schemas.openxmlformats.org/officeDocument/2006/relationships/image" Target="../media/image1220.png"/><Relationship Id="rId105" Type="http://schemas.openxmlformats.org/officeDocument/2006/relationships/image" Target="../media/image1018.png"/><Relationship Id="rId147" Type="http://schemas.openxmlformats.org/officeDocument/2006/relationships/image" Target="../media/image1039.png"/><Relationship Id="rId312" Type="http://schemas.openxmlformats.org/officeDocument/2006/relationships/customXml" Target="../ink/ink1123.xml"/><Relationship Id="rId354" Type="http://schemas.openxmlformats.org/officeDocument/2006/relationships/customXml" Target="../ink/ink1144.xml"/><Relationship Id="rId51" Type="http://schemas.openxmlformats.org/officeDocument/2006/relationships/image" Target="../media/image991.png"/><Relationship Id="rId93" Type="http://schemas.openxmlformats.org/officeDocument/2006/relationships/image" Target="../media/image1012.png"/><Relationship Id="rId189" Type="http://schemas.openxmlformats.org/officeDocument/2006/relationships/image" Target="../media/image1060.png"/><Relationship Id="rId396" Type="http://schemas.openxmlformats.org/officeDocument/2006/relationships/customXml" Target="../ink/ink1165.xml"/><Relationship Id="rId561" Type="http://schemas.openxmlformats.org/officeDocument/2006/relationships/customXml" Target="../ink/ink1247.xml"/><Relationship Id="rId617" Type="http://schemas.openxmlformats.org/officeDocument/2006/relationships/customXml" Target="../ink/ink1275.xml"/><Relationship Id="rId659" Type="http://schemas.openxmlformats.org/officeDocument/2006/relationships/customXml" Target="../ink/ink1296.xml"/><Relationship Id="rId214" Type="http://schemas.openxmlformats.org/officeDocument/2006/relationships/customXml" Target="../ink/ink1074.xml"/><Relationship Id="rId256" Type="http://schemas.openxmlformats.org/officeDocument/2006/relationships/customXml" Target="../ink/ink1095.xml"/><Relationship Id="rId298" Type="http://schemas.openxmlformats.org/officeDocument/2006/relationships/customXml" Target="../ink/ink1116.xml"/><Relationship Id="rId421" Type="http://schemas.openxmlformats.org/officeDocument/2006/relationships/image" Target="../media/image1176.png"/><Relationship Id="rId463" Type="http://schemas.openxmlformats.org/officeDocument/2006/relationships/image" Target="../media/image1197.png"/><Relationship Id="rId519" Type="http://schemas.openxmlformats.org/officeDocument/2006/relationships/customXml" Target="../ink/ink1226.xml"/><Relationship Id="rId670" Type="http://schemas.openxmlformats.org/officeDocument/2006/relationships/image" Target="../media/image1301.png"/><Relationship Id="rId116" Type="http://schemas.openxmlformats.org/officeDocument/2006/relationships/customXml" Target="../ink/ink1025.xml"/><Relationship Id="rId158" Type="http://schemas.openxmlformats.org/officeDocument/2006/relationships/customXml" Target="../ink/ink1046.xml"/><Relationship Id="rId323" Type="http://schemas.openxmlformats.org/officeDocument/2006/relationships/image" Target="../media/image1127.png"/><Relationship Id="rId530" Type="http://schemas.openxmlformats.org/officeDocument/2006/relationships/image" Target="../media/image1231.png"/><Relationship Id="rId20" Type="http://schemas.openxmlformats.org/officeDocument/2006/relationships/customXml" Target="../ink/ink977.xml"/><Relationship Id="rId62" Type="http://schemas.openxmlformats.org/officeDocument/2006/relationships/customXml" Target="../ink/ink998.xml"/><Relationship Id="rId365" Type="http://schemas.openxmlformats.org/officeDocument/2006/relationships/image" Target="../media/image1148.png"/><Relationship Id="rId572" Type="http://schemas.openxmlformats.org/officeDocument/2006/relationships/image" Target="../media/image1252.png"/><Relationship Id="rId628" Type="http://schemas.openxmlformats.org/officeDocument/2006/relationships/image" Target="../media/image1280.png"/><Relationship Id="rId225" Type="http://schemas.openxmlformats.org/officeDocument/2006/relationships/image" Target="../media/image1078.png"/><Relationship Id="rId267" Type="http://schemas.openxmlformats.org/officeDocument/2006/relationships/image" Target="../media/image1099.png"/><Relationship Id="rId432" Type="http://schemas.openxmlformats.org/officeDocument/2006/relationships/customXml" Target="../ink/ink1183.xml"/><Relationship Id="rId474" Type="http://schemas.openxmlformats.org/officeDocument/2006/relationships/image" Target="../media/image1203.png"/><Relationship Id="rId127" Type="http://schemas.openxmlformats.org/officeDocument/2006/relationships/image" Target="../media/image1029.png"/><Relationship Id="rId681" Type="http://schemas.openxmlformats.org/officeDocument/2006/relationships/customXml" Target="../ink/ink1307.xml"/><Relationship Id="rId31" Type="http://schemas.openxmlformats.org/officeDocument/2006/relationships/image" Target="../media/image981.png"/><Relationship Id="rId73" Type="http://schemas.openxmlformats.org/officeDocument/2006/relationships/image" Target="../media/image1002.png"/><Relationship Id="rId169" Type="http://schemas.openxmlformats.org/officeDocument/2006/relationships/image" Target="../media/image1050.png"/><Relationship Id="rId334" Type="http://schemas.openxmlformats.org/officeDocument/2006/relationships/customXml" Target="../ink/ink1134.xml"/><Relationship Id="rId376" Type="http://schemas.openxmlformats.org/officeDocument/2006/relationships/customXml" Target="../ink/ink1155.xml"/><Relationship Id="rId541" Type="http://schemas.openxmlformats.org/officeDocument/2006/relationships/customXml" Target="../ink/ink1237.xml"/><Relationship Id="rId583" Type="http://schemas.openxmlformats.org/officeDocument/2006/relationships/customXml" Target="../ink/ink1258.xml"/><Relationship Id="rId639" Type="http://schemas.openxmlformats.org/officeDocument/2006/relationships/customXml" Target="../ink/ink1286.xml"/><Relationship Id="rId4" Type="http://schemas.openxmlformats.org/officeDocument/2006/relationships/customXml" Target="../ink/ink969.xml"/><Relationship Id="rId180" Type="http://schemas.openxmlformats.org/officeDocument/2006/relationships/customXml" Target="../ink/ink1057.xml"/><Relationship Id="rId236" Type="http://schemas.openxmlformats.org/officeDocument/2006/relationships/customXml" Target="../ink/ink1085.xml"/><Relationship Id="rId278" Type="http://schemas.openxmlformats.org/officeDocument/2006/relationships/customXml" Target="../ink/ink1106.xml"/><Relationship Id="rId401" Type="http://schemas.openxmlformats.org/officeDocument/2006/relationships/image" Target="../media/image1166.png"/><Relationship Id="rId443" Type="http://schemas.openxmlformats.org/officeDocument/2006/relationships/image" Target="../media/image1187.png"/><Relationship Id="rId650" Type="http://schemas.openxmlformats.org/officeDocument/2006/relationships/image" Target="../media/image1291.png"/><Relationship Id="rId303" Type="http://schemas.openxmlformats.org/officeDocument/2006/relationships/image" Target="../media/image1117.png"/><Relationship Id="rId485" Type="http://schemas.openxmlformats.org/officeDocument/2006/relationships/customXml" Target="../ink/ink1209.xml"/><Relationship Id="rId42" Type="http://schemas.openxmlformats.org/officeDocument/2006/relationships/customXml" Target="../ink/ink988.xml"/><Relationship Id="rId84" Type="http://schemas.openxmlformats.org/officeDocument/2006/relationships/customXml" Target="../ink/ink1009.xml"/><Relationship Id="rId138" Type="http://schemas.openxmlformats.org/officeDocument/2006/relationships/customXml" Target="../ink/ink1036.xml"/><Relationship Id="rId345" Type="http://schemas.openxmlformats.org/officeDocument/2006/relationships/image" Target="../media/image1138.png"/><Relationship Id="rId387" Type="http://schemas.openxmlformats.org/officeDocument/2006/relationships/image" Target="../media/image1159.png"/><Relationship Id="rId510" Type="http://schemas.openxmlformats.org/officeDocument/2006/relationships/image" Target="../media/image1221.png"/><Relationship Id="rId552" Type="http://schemas.openxmlformats.org/officeDocument/2006/relationships/image" Target="../media/image1242.png"/><Relationship Id="rId594" Type="http://schemas.openxmlformats.org/officeDocument/2006/relationships/image" Target="../media/image1263.png"/><Relationship Id="rId608" Type="http://schemas.openxmlformats.org/officeDocument/2006/relationships/image" Target="../media/image1270.png"/><Relationship Id="rId191" Type="http://schemas.openxmlformats.org/officeDocument/2006/relationships/image" Target="../media/image1061.png"/><Relationship Id="rId205" Type="http://schemas.openxmlformats.org/officeDocument/2006/relationships/image" Target="../media/image1068.png"/><Relationship Id="rId247" Type="http://schemas.openxmlformats.org/officeDocument/2006/relationships/image" Target="../media/image1089.png"/><Relationship Id="rId412" Type="http://schemas.openxmlformats.org/officeDocument/2006/relationships/customXml" Target="../ink/ink1173.xml"/><Relationship Id="rId107" Type="http://schemas.openxmlformats.org/officeDocument/2006/relationships/image" Target="../media/image1019.png"/><Relationship Id="rId289" Type="http://schemas.openxmlformats.org/officeDocument/2006/relationships/image" Target="../media/image1110.png"/><Relationship Id="rId454" Type="http://schemas.openxmlformats.org/officeDocument/2006/relationships/customXml" Target="../ink/ink1194.xml"/><Relationship Id="rId496" Type="http://schemas.openxmlformats.org/officeDocument/2006/relationships/image" Target="../media/image1214.png"/><Relationship Id="rId661" Type="http://schemas.openxmlformats.org/officeDocument/2006/relationships/customXml" Target="../ink/ink1297.xml"/><Relationship Id="rId11" Type="http://schemas.openxmlformats.org/officeDocument/2006/relationships/image" Target="../media/image971.png"/><Relationship Id="rId53" Type="http://schemas.openxmlformats.org/officeDocument/2006/relationships/image" Target="../media/image992.png"/><Relationship Id="rId149" Type="http://schemas.openxmlformats.org/officeDocument/2006/relationships/image" Target="../media/image1040.png"/><Relationship Id="rId314" Type="http://schemas.openxmlformats.org/officeDocument/2006/relationships/customXml" Target="../ink/ink1124.xml"/><Relationship Id="rId356" Type="http://schemas.openxmlformats.org/officeDocument/2006/relationships/customXml" Target="../ink/ink1145.xml"/><Relationship Id="rId398" Type="http://schemas.openxmlformats.org/officeDocument/2006/relationships/customXml" Target="../ink/ink1166.xml"/><Relationship Id="rId521" Type="http://schemas.openxmlformats.org/officeDocument/2006/relationships/customXml" Target="../ink/ink1227.xml"/><Relationship Id="rId563" Type="http://schemas.openxmlformats.org/officeDocument/2006/relationships/customXml" Target="../ink/ink1248.xml"/><Relationship Id="rId619" Type="http://schemas.openxmlformats.org/officeDocument/2006/relationships/customXml" Target="../ink/ink1276.xml"/><Relationship Id="rId95" Type="http://schemas.openxmlformats.org/officeDocument/2006/relationships/image" Target="../media/image1013.png"/><Relationship Id="rId160" Type="http://schemas.openxmlformats.org/officeDocument/2006/relationships/customXml" Target="../ink/ink1047.xml"/><Relationship Id="rId216" Type="http://schemas.openxmlformats.org/officeDocument/2006/relationships/customXml" Target="../ink/ink1075.xml"/><Relationship Id="rId423" Type="http://schemas.openxmlformats.org/officeDocument/2006/relationships/image" Target="../media/image1177.png"/><Relationship Id="rId258" Type="http://schemas.openxmlformats.org/officeDocument/2006/relationships/customXml" Target="../ink/ink1096.xml"/><Relationship Id="rId465" Type="http://schemas.openxmlformats.org/officeDocument/2006/relationships/image" Target="../media/image1198.png"/><Relationship Id="rId630" Type="http://schemas.openxmlformats.org/officeDocument/2006/relationships/image" Target="../media/image1281.png"/><Relationship Id="rId672" Type="http://schemas.openxmlformats.org/officeDocument/2006/relationships/image" Target="../media/image1302.png"/><Relationship Id="rId22" Type="http://schemas.openxmlformats.org/officeDocument/2006/relationships/customXml" Target="../ink/ink978.xml"/><Relationship Id="rId64" Type="http://schemas.openxmlformats.org/officeDocument/2006/relationships/customXml" Target="../ink/ink999.xml"/><Relationship Id="rId118" Type="http://schemas.openxmlformats.org/officeDocument/2006/relationships/customXml" Target="../ink/ink1026.xml"/><Relationship Id="rId325" Type="http://schemas.openxmlformats.org/officeDocument/2006/relationships/image" Target="../media/image1128.png"/><Relationship Id="rId367" Type="http://schemas.openxmlformats.org/officeDocument/2006/relationships/image" Target="../media/image1149.png"/><Relationship Id="rId532" Type="http://schemas.openxmlformats.org/officeDocument/2006/relationships/image" Target="../media/image1232.png"/><Relationship Id="rId574" Type="http://schemas.openxmlformats.org/officeDocument/2006/relationships/image" Target="../media/image1253.png"/><Relationship Id="rId171" Type="http://schemas.openxmlformats.org/officeDocument/2006/relationships/image" Target="../media/image1051.png"/><Relationship Id="rId227" Type="http://schemas.openxmlformats.org/officeDocument/2006/relationships/image" Target="../media/image1079.png"/><Relationship Id="rId269" Type="http://schemas.openxmlformats.org/officeDocument/2006/relationships/image" Target="../media/image1100.png"/><Relationship Id="rId434" Type="http://schemas.openxmlformats.org/officeDocument/2006/relationships/customXml" Target="../ink/ink1184.xml"/><Relationship Id="rId476" Type="http://schemas.openxmlformats.org/officeDocument/2006/relationships/image" Target="../media/image1204.png"/><Relationship Id="rId641" Type="http://schemas.openxmlformats.org/officeDocument/2006/relationships/customXml" Target="../ink/ink1287.xml"/><Relationship Id="rId683" Type="http://schemas.openxmlformats.org/officeDocument/2006/relationships/customXml" Target="../ink/ink1308.xml"/><Relationship Id="rId33" Type="http://schemas.openxmlformats.org/officeDocument/2006/relationships/image" Target="../media/image982.png"/><Relationship Id="rId129" Type="http://schemas.openxmlformats.org/officeDocument/2006/relationships/image" Target="../media/image1030.png"/><Relationship Id="rId280" Type="http://schemas.openxmlformats.org/officeDocument/2006/relationships/customXml" Target="../ink/ink1107.xml"/><Relationship Id="rId336" Type="http://schemas.openxmlformats.org/officeDocument/2006/relationships/customXml" Target="../ink/ink1135.xml"/><Relationship Id="rId501" Type="http://schemas.openxmlformats.org/officeDocument/2006/relationships/customXml" Target="../ink/ink1217.xml"/><Relationship Id="rId543" Type="http://schemas.openxmlformats.org/officeDocument/2006/relationships/customXml" Target="../ink/ink1238.xml"/><Relationship Id="rId75" Type="http://schemas.openxmlformats.org/officeDocument/2006/relationships/image" Target="../media/image1003.png"/><Relationship Id="rId140" Type="http://schemas.openxmlformats.org/officeDocument/2006/relationships/customXml" Target="../ink/ink1037.xml"/><Relationship Id="rId182" Type="http://schemas.openxmlformats.org/officeDocument/2006/relationships/customXml" Target="../ink/ink1058.xml"/><Relationship Id="rId378" Type="http://schemas.openxmlformats.org/officeDocument/2006/relationships/customXml" Target="../ink/ink1156.xml"/><Relationship Id="rId403" Type="http://schemas.openxmlformats.org/officeDocument/2006/relationships/image" Target="../media/image1167.png"/><Relationship Id="rId585" Type="http://schemas.openxmlformats.org/officeDocument/2006/relationships/customXml" Target="../ink/ink1259.xml"/><Relationship Id="rId6" Type="http://schemas.openxmlformats.org/officeDocument/2006/relationships/customXml" Target="../ink/ink970.xml"/><Relationship Id="rId238" Type="http://schemas.openxmlformats.org/officeDocument/2006/relationships/customXml" Target="../ink/ink1086.xml"/><Relationship Id="rId445" Type="http://schemas.openxmlformats.org/officeDocument/2006/relationships/image" Target="../media/image1188.png"/><Relationship Id="rId487" Type="http://schemas.openxmlformats.org/officeDocument/2006/relationships/customXml" Target="../ink/ink1210.xml"/><Relationship Id="rId610" Type="http://schemas.openxmlformats.org/officeDocument/2006/relationships/image" Target="../media/image1271.png"/><Relationship Id="rId652" Type="http://schemas.openxmlformats.org/officeDocument/2006/relationships/image" Target="../media/image1292.png"/><Relationship Id="rId291" Type="http://schemas.openxmlformats.org/officeDocument/2006/relationships/image" Target="../media/image1111.png"/><Relationship Id="rId305" Type="http://schemas.openxmlformats.org/officeDocument/2006/relationships/image" Target="../media/image1118.png"/><Relationship Id="rId347" Type="http://schemas.openxmlformats.org/officeDocument/2006/relationships/image" Target="../media/image1139.png"/><Relationship Id="rId512" Type="http://schemas.openxmlformats.org/officeDocument/2006/relationships/image" Target="../media/image1222.png"/><Relationship Id="rId44" Type="http://schemas.openxmlformats.org/officeDocument/2006/relationships/customXml" Target="../ink/ink989.xml"/><Relationship Id="rId86" Type="http://schemas.openxmlformats.org/officeDocument/2006/relationships/customXml" Target="../ink/ink1010.xml"/><Relationship Id="rId151" Type="http://schemas.openxmlformats.org/officeDocument/2006/relationships/image" Target="../media/image1041.png"/><Relationship Id="rId389" Type="http://schemas.openxmlformats.org/officeDocument/2006/relationships/image" Target="../media/image1160.png"/><Relationship Id="rId554" Type="http://schemas.openxmlformats.org/officeDocument/2006/relationships/image" Target="../media/image1243.png"/><Relationship Id="rId596" Type="http://schemas.openxmlformats.org/officeDocument/2006/relationships/image" Target="../media/image1264.png"/><Relationship Id="rId193" Type="http://schemas.openxmlformats.org/officeDocument/2006/relationships/image" Target="../media/image1062.png"/><Relationship Id="rId207" Type="http://schemas.openxmlformats.org/officeDocument/2006/relationships/image" Target="../media/image1069.png"/><Relationship Id="rId249" Type="http://schemas.openxmlformats.org/officeDocument/2006/relationships/image" Target="../media/image1090.png"/><Relationship Id="rId414" Type="http://schemas.openxmlformats.org/officeDocument/2006/relationships/customXml" Target="../ink/ink1174.xml"/><Relationship Id="rId456" Type="http://schemas.openxmlformats.org/officeDocument/2006/relationships/customXml" Target="../ink/ink1195.xml"/><Relationship Id="rId498" Type="http://schemas.openxmlformats.org/officeDocument/2006/relationships/image" Target="../media/image1215.png"/><Relationship Id="rId621" Type="http://schemas.openxmlformats.org/officeDocument/2006/relationships/customXml" Target="../ink/ink1277.xml"/><Relationship Id="rId663" Type="http://schemas.openxmlformats.org/officeDocument/2006/relationships/customXml" Target="../ink/ink1298.xml"/><Relationship Id="rId13" Type="http://schemas.openxmlformats.org/officeDocument/2006/relationships/image" Target="../media/image972.png"/><Relationship Id="rId109" Type="http://schemas.openxmlformats.org/officeDocument/2006/relationships/image" Target="../media/image1020.png"/><Relationship Id="rId260" Type="http://schemas.openxmlformats.org/officeDocument/2006/relationships/customXml" Target="../ink/ink1097.xml"/><Relationship Id="rId316" Type="http://schemas.openxmlformats.org/officeDocument/2006/relationships/customXml" Target="../ink/ink1125.xml"/><Relationship Id="rId523" Type="http://schemas.openxmlformats.org/officeDocument/2006/relationships/customXml" Target="../ink/ink1228.xml"/><Relationship Id="rId55" Type="http://schemas.openxmlformats.org/officeDocument/2006/relationships/image" Target="../media/image993.png"/><Relationship Id="rId97" Type="http://schemas.openxmlformats.org/officeDocument/2006/relationships/image" Target="../media/image1014.png"/><Relationship Id="rId120" Type="http://schemas.openxmlformats.org/officeDocument/2006/relationships/customXml" Target="../ink/ink1027.xml"/><Relationship Id="rId358" Type="http://schemas.openxmlformats.org/officeDocument/2006/relationships/customXml" Target="../ink/ink1146.xml"/><Relationship Id="rId565" Type="http://schemas.openxmlformats.org/officeDocument/2006/relationships/customXml" Target="../ink/ink1249.xml"/><Relationship Id="rId162" Type="http://schemas.openxmlformats.org/officeDocument/2006/relationships/customXml" Target="../ink/ink1048.xml"/><Relationship Id="rId218" Type="http://schemas.openxmlformats.org/officeDocument/2006/relationships/customXml" Target="../ink/ink1076.xml"/><Relationship Id="rId425" Type="http://schemas.openxmlformats.org/officeDocument/2006/relationships/image" Target="../media/image1178.png"/><Relationship Id="rId467" Type="http://schemas.openxmlformats.org/officeDocument/2006/relationships/customXml" Target="../ink/ink1200.xml"/><Relationship Id="rId632" Type="http://schemas.openxmlformats.org/officeDocument/2006/relationships/image" Target="../media/image1282.png"/><Relationship Id="rId271" Type="http://schemas.openxmlformats.org/officeDocument/2006/relationships/image" Target="../media/image1101.png"/><Relationship Id="rId674" Type="http://schemas.openxmlformats.org/officeDocument/2006/relationships/image" Target="../media/image1303.png"/><Relationship Id="rId24" Type="http://schemas.openxmlformats.org/officeDocument/2006/relationships/customXml" Target="../ink/ink979.xml"/><Relationship Id="rId66" Type="http://schemas.openxmlformats.org/officeDocument/2006/relationships/customXml" Target="../ink/ink1000.xml"/><Relationship Id="rId131" Type="http://schemas.openxmlformats.org/officeDocument/2006/relationships/image" Target="../media/image1031.png"/><Relationship Id="rId327" Type="http://schemas.openxmlformats.org/officeDocument/2006/relationships/image" Target="../media/image1129.png"/><Relationship Id="rId369" Type="http://schemas.openxmlformats.org/officeDocument/2006/relationships/image" Target="../media/image1150.png"/><Relationship Id="rId534" Type="http://schemas.openxmlformats.org/officeDocument/2006/relationships/image" Target="../media/image1233.png"/><Relationship Id="rId576" Type="http://schemas.openxmlformats.org/officeDocument/2006/relationships/image" Target="../media/image1254.png"/><Relationship Id="rId173" Type="http://schemas.openxmlformats.org/officeDocument/2006/relationships/image" Target="../media/image1052.png"/><Relationship Id="rId229" Type="http://schemas.openxmlformats.org/officeDocument/2006/relationships/image" Target="../media/image1080.png"/><Relationship Id="rId380" Type="http://schemas.openxmlformats.org/officeDocument/2006/relationships/customXml" Target="../ink/ink1157.xml"/><Relationship Id="rId436" Type="http://schemas.openxmlformats.org/officeDocument/2006/relationships/customXml" Target="../ink/ink1185.xml"/><Relationship Id="rId601" Type="http://schemas.openxmlformats.org/officeDocument/2006/relationships/customXml" Target="../ink/ink1267.xml"/><Relationship Id="rId643" Type="http://schemas.openxmlformats.org/officeDocument/2006/relationships/customXml" Target="../ink/ink1288.xml"/><Relationship Id="rId240" Type="http://schemas.openxmlformats.org/officeDocument/2006/relationships/customXml" Target="../ink/ink1087.xml"/><Relationship Id="rId478" Type="http://schemas.openxmlformats.org/officeDocument/2006/relationships/image" Target="../media/image1205.png"/><Relationship Id="rId35" Type="http://schemas.openxmlformats.org/officeDocument/2006/relationships/image" Target="../media/image983.png"/><Relationship Id="rId77" Type="http://schemas.openxmlformats.org/officeDocument/2006/relationships/image" Target="../media/image1004.png"/><Relationship Id="rId100" Type="http://schemas.openxmlformats.org/officeDocument/2006/relationships/customXml" Target="../ink/ink1017.xml"/><Relationship Id="rId282" Type="http://schemas.openxmlformats.org/officeDocument/2006/relationships/customXml" Target="../ink/ink1108.xml"/><Relationship Id="rId338" Type="http://schemas.openxmlformats.org/officeDocument/2006/relationships/customXml" Target="../ink/ink1136.xml"/><Relationship Id="rId503" Type="http://schemas.openxmlformats.org/officeDocument/2006/relationships/customXml" Target="../ink/ink1218.xml"/><Relationship Id="rId545" Type="http://schemas.openxmlformats.org/officeDocument/2006/relationships/customXml" Target="../ink/ink1239.xml"/><Relationship Id="rId587" Type="http://schemas.openxmlformats.org/officeDocument/2006/relationships/customXml" Target="../ink/ink1260.xml"/><Relationship Id="rId8" Type="http://schemas.openxmlformats.org/officeDocument/2006/relationships/customXml" Target="../ink/ink971.xml"/><Relationship Id="rId142" Type="http://schemas.openxmlformats.org/officeDocument/2006/relationships/customXml" Target="../ink/ink1038.xml"/><Relationship Id="rId184" Type="http://schemas.openxmlformats.org/officeDocument/2006/relationships/customXml" Target="../ink/ink1059.xml"/><Relationship Id="rId391" Type="http://schemas.openxmlformats.org/officeDocument/2006/relationships/image" Target="../media/image1161.png"/><Relationship Id="rId405" Type="http://schemas.openxmlformats.org/officeDocument/2006/relationships/image" Target="../media/image1168.png"/><Relationship Id="rId447" Type="http://schemas.openxmlformats.org/officeDocument/2006/relationships/image" Target="../media/image1189.png"/><Relationship Id="rId612" Type="http://schemas.openxmlformats.org/officeDocument/2006/relationships/image" Target="../media/image1272.png"/><Relationship Id="rId251" Type="http://schemas.openxmlformats.org/officeDocument/2006/relationships/image" Target="../media/image1091.png"/><Relationship Id="rId489" Type="http://schemas.openxmlformats.org/officeDocument/2006/relationships/customXml" Target="../ink/ink1211.xml"/><Relationship Id="rId654" Type="http://schemas.openxmlformats.org/officeDocument/2006/relationships/image" Target="../media/image1293.png"/><Relationship Id="rId46" Type="http://schemas.openxmlformats.org/officeDocument/2006/relationships/customXml" Target="../ink/ink990.xml"/><Relationship Id="rId293" Type="http://schemas.openxmlformats.org/officeDocument/2006/relationships/image" Target="../media/image1112.png"/><Relationship Id="rId307" Type="http://schemas.openxmlformats.org/officeDocument/2006/relationships/image" Target="../media/image1119.png"/><Relationship Id="rId349" Type="http://schemas.openxmlformats.org/officeDocument/2006/relationships/image" Target="../media/image1140.png"/><Relationship Id="rId514" Type="http://schemas.openxmlformats.org/officeDocument/2006/relationships/image" Target="../media/image1223.png"/><Relationship Id="rId556" Type="http://schemas.openxmlformats.org/officeDocument/2006/relationships/image" Target="../media/image1244.png"/><Relationship Id="rId88" Type="http://schemas.openxmlformats.org/officeDocument/2006/relationships/customXml" Target="../ink/ink1011.xml"/><Relationship Id="rId111" Type="http://schemas.openxmlformats.org/officeDocument/2006/relationships/image" Target="../media/image1021.png"/><Relationship Id="rId153" Type="http://schemas.openxmlformats.org/officeDocument/2006/relationships/image" Target="../media/image1042.png"/><Relationship Id="rId195" Type="http://schemas.openxmlformats.org/officeDocument/2006/relationships/image" Target="../media/image1063.png"/><Relationship Id="rId209" Type="http://schemas.openxmlformats.org/officeDocument/2006/relationships/image" Target="../media/image1070.png"/><Relationship Id="rId360" Type="http://schemas.openxmlformats.org/officeDocument/2006/relationships/customXml" Target="../ink/ink1147.xml"/><Relationship Id="rId416" Type="http://schemas.openxmlformats.org/officeDocument/2006/relationships/customXml" Target="../ink/ink1175.xml"/><Relationship Id="rId598" Type="http://schemas.openxmlformats.org/officeDocument/2006/relationships/image" Target="../media/image1265.png"/><Relationship Id="rId220" Type="http://schemas.openxmlformats.org/officeDocument/2006/relationships/customXml" Target="../ink/ink1077.xml"/><Relationship Id="rId458" Type="http://schemas.openxmlformats.org/officeDocument/2006/relationships/customXml" Target="../ink/ink1196.xml"/><Relationship Id="rId623" Type="http://schemas.openxmlformats.org/officeDocument/2006/relationships/customXml" Target="../ink/ink1278.xml"/><Relationship Id="rId665" Type="http://schemas.openxmlformats.org/officeDocument/2006/relationships/customXml" Target="../ink/ink1299.xml"/><Relationship Id="rId15" Type="http://schemas.openxmlformats.org/officeDocument/2006/relationships/image" Target="../media/image973.png"/><Relationship Id="rId57" Type="http://schemas.openxmlformats.org/officeDocument/2006/relationships/image" Target="../media/image994.png"/><Relationship Id="rId262" Type="http://schemas.openxmlformats.org/officeDocument/2006/relationships/customXml" Target="../ink/ink1098.xml"/><Relationship Id="rId318" Type="http://schemas.openxmlformats.org/officeDocument/2006/relationships/customXml" Target="../ink/ink1126.xml"/><Relationship Id="rId525" Type="http://schemas.openxmlformats.org/officeDocument/2006/relationships/customXml" Target="../ink/ink1229.xml"/><Relationship Id="rId567" Type="http://schemas.openxmlformats.org/officeDocument/2006/relationships/customXml" Target="../ink/ink1250.xml"/><Relationship Id="rId99" Type="http://schemas.openxmlformats.org/officeDocument/2006/relationships/image" Target="../media/image1015.png"/><Relationship Id="rId122" Type="http://schemas.openxmlformats.org/officeDocument/2006/relationships/customXml" Target="../ink/ink1028.xml"/><Relationship Id="rId164" Type="http://schemas.openxmlformats.org/officeDocument/2006/relationships/customXml" Target="../ink/ink1049.xml"/><Relationship Id="rId371" Type="http://schemas.openxmlformats.org/officeDocument/2006/relationships/image" Target="../media/image1151.png"/><Relationship Id="rId427" Type="http://schemas.openxmlformats.org/officeDocument/2006/relationships/image" Target="../media/image1179.png"/><Relationship Id="rId469" Type="http://schemas.openxmlformats.org/officeDocument/2006/relationships/customXml" Target="../ink/ink1201.xml"/><Relationship Id="rId634" Type="http://schemas.openxmlformats.org/officeDocument/2006/relationships/image" Target="../media/image1283.png"/><Relationship Id="rId676" Type="http://schemas.openxmlformats.org/officeDocument/2006/relationships/image" Target="../media/image1304.png"/><Relationship Id="rId26" Type="http://schemas.openxmlformats.org/officeDocument/2006/relationships/customXml" Target="../ink/ink980.xml"/><Relationship Id="rId231" Type="http://schemas.openxmlformats.org/officeDocument/2006/relationships/image" Target="../media/image1081.png"/><Relationship Id="rId273" Type="http://schemas.openxmlformats.org/officeDocument/2006/relationships/image" Target="../media/image1102.png"/><Relationship Id="rId329" Type="http://schemas.openxmlformats.org/officeDocument/2006/relationships/image" Target="../media/image1130.png"/><Relationship Id="rId480" Type="http://schemas.openxmlformats.org/officeDocument/2006/relationships/image" Target="../media/image1206.png"/><Relationship Id="rId536" Type="http://schemas.openxmlformats.org/officeDocument/2006/relationships/image" Target="../media/image1234.png"/><Relationship Id="rId68" Type="http://schemas.openxmlformats.org/officeDocument/2006/relationships/customXml" Target="../ink/ink1001.xml"/><Relationship Id="rId133" Type="http://schemas.openxmlformats.org/officeDocument/2006/relationships/image" Target="../media/image1032.png"/><Relationship Id="rId175" Type="http://schemas.openxmlformats.org/officeDocument/2006/relationships/image" Target="../media/image1053.png"/><Relationship Id="rId340" Type="http://schemas.openxmlformats.org/officeDocument/2006/relationships/customXml" Target="../ink/ink1137.xml"/><Relationship Id="rId578" Type="http://schemas.openxmlformats.org/officeDocument/2006/relationships/image" Target="../media/image1255.png"/><Relationship Id="rId200" Type="http://schemas.openxmlformats.org/officeDocument/2006/relationships/customXml" Target="../ink/ink1067.xml"/><Relationship Id="rId382" Type="http://schemas.openxmlformats.org/officeDocument/2006/relationships/customXml" Target="../ink/ink1158.xml"/><Relationship Id="rId438" Type="http://schemas.openxmlformats.org/officeDocument/2006/relationships/customXml" Target="../ink/ink1186.xml"/><Relationship Id="rId603" Type="http://schemas.openxmlformats.org/officeDocument/2006/relationships/customXml" Target="../ink/ink1268.xml"/><Relationship Id="rId645" Type="http://schemas.openxmlformats.org/officeDocument/2006/relationships/customXml" Target="../ink/ink1289.xml"/><Relationship Id="rId242" Type="http://schemas.openxmlformats.org/officeDocument/2006/relationships/customXml" Target="../ink/ink1088.xml"/><Relationship Id="rId284" Type="http://schemas.openxmlformats.org/officeDocument/2006/relationships/customXml" Target="../ink/ink1109.xml"/><Relationship Id="rId491" Type="http://schemas.openxmlformats.org/officeDocument/2006/relationships/customXml" Target="../ink/ink1212.xml"/><Relationship Id="rId505" Type="http://schemas.openxmlformats.org/officeDocument/2006/relationships/customXml" Target="../ink/ink1219.xml"/><Relationship Id="rId37" Type="http://schemas.openxmlformats.org/officeDocument/2006/relationships/image" Target="../media/image984.png"/><Relationship Id="rId79" Type="http://schemas.openxmlformats.org/officeDocument/2006/relationships/image" Target="../media/image1005.png"/><Relationship Id="rId102" Type="http://schemas.openxmlformats.org/officeDocument/2006/relationships/customXml" Target="../ink/ink1018.xml"/><Relationship Id="rId144" Type="http://schemas.openxmlformats.org/officeDocument/2006/relationships/customXml" Target="../ink/ink1039.xml"/><Relationship Id="rId547" Type="http://schemas.openxmlformats.org/officeDocument/2006/relationships/customXml" Target="../ink/ink1240.xml"/><Relationship Id="rId589" Type="http://schemas.openxmlformats.org/officeDocument/2006/relationships/customXml" Target="../ink/ink1261.xml"/><Relationship Id="rId90" Type="http://schemas.openxmlformats.org/officeDocument/2006/relationships/customXml" Target="../ink/ink1012.xml"/><Relationship Id="rId186" Type="http://schemas.openxmlformats.org/officeDocument/2006/relationships/customXml" Target="../ink/ink1060.xml"/><Relationship Id="rId351" Type="http://schemas.openxmlformats.org/officeDocument/2006/relationships/image" Target="../media/image1141.png"/><Relationship Id="rId393" Type="http://schemas.openxmlformats.org/officeDocument/2006/relationships/image" Target="../media/image1162.png"/><Relationship Id="rId407" Type="http://schemas.openxmlformats.org/officeDocument/2006/relationships/image" Target="../media/image1169.png"/><Relationship Id="rId449" Type="http://schemas.openxmlformats.org/officeDocument/2006/relationships/image" Target="../media/image1190.png"/><Relationship Id="rId614" Type="http://schemas.openxmlformats.org/officeDocument/2006/relationships/image" Target="../media/image1273.png"/><Relationship Id="rId656" Type="http://schemas.openxmlformats.org/officeDocument/2006/relationships/image" Target="../media/image1294.png"/><Relationship Id="rId211" Type="http://schemas.openxmlformats.org/officeDocument/2006/relationships/image" Target="../media/image1071.png"/><Relationship Id="rId253" Type="http://schemas.openxmlformats.org/officeDocument/2006/relationships/image" Target="../media/image1092.png"/><Relationship Id="rId295" Type="http://schemas.openxmlformats.org/officeDocument/2006/relationships/image" Target="../media/image1113.png"/><Relationship Id="rId309" Type="http://schemas.openxmlformats.org/officeDocument/2006/relationships/image" Target="../media/image1120.png"/><Relationship Id="rId460" Type="http://schemas.openxmlformats.org/officeDocument/2006/relationships/customXml" Target="../ink/ink1197.xml"/><Relationship Id="rId516" Type="http://schemas.openxmlformats.org/officeDocument/2006/relationships/image" Target="../media/image1224.png"/><Relationship Id="rId48" Type="http://schemas.openxmlformats.org/officeDocument/2006/relationships/customXml" Target="../ink/ink991.xml"/><Relationship Id="rId113" Type="http://schemas.openxmlformats.org/officeDocument/2006/relationships/image" Target="../media/image1022.png"/><Relationship Id="rId320" Type="http://schemas.openxmlformats.org/officeDocument/2006/relationships/customXml" Target="../ink/ink1127.xml"/><Relationship Id="rId558" Type="http://schemas.openxmlformats.org/officeDocument/2006/relationships/image" Target="../media/image1245.png"/><Relationship Id="rId155" Type="http://schemas.openxmlformats.org/officeDocument/2006/relationships/image" Target="../media/image1043.png"/><Relationship Id="rId197" Type="http://schemas.openxmlformats.org/officeDocument/2006/relationships/image" Target="../media/image1064.png"/><Relationship Id="rId362" Type="http://schemas.openxmlformats.org/officeDocument/2006/relationships/customXml" Target="../ink/ink1148.xml"/><Relationship Id="rId418" Type="http://schemas.openxmlformats.org/officeDocument/2006/relationships/customXml" Target="../ink/ink1176.xml"/><Relationship Id="rId625" Type="http://schemas.openxmlformats.org/officeDocument/2006/relationships/customXml" Target="../ink/ink1279.xml"/><Relationship Id="rId222" Type="http://schemas.openxmlformats.org/officeDocument/2006/relationships/customXml" Target="../ink/ink1078.xml"/><Relationship Id="rId264" Type="http://schemas.openxmlformats.org/officeDocument/2006/relationships/customXml" Target="../ink/ink1099.xml"/><Relationship Id="rId471" Type="http://schemas.openxmlformats.org/officeDocument/2006/relationships/customXml" Target="../ink/ink1202.xml"/><Relationship Id="rId667" Type="http://schemas.openxmlformats.org/officeDocument/2006/relationships/customXml" Target="../ink/ink1300.xml"/><Relationship Id="rId17" Type="http://schemas.openxmlformats.org/officeDocument/2006/relationships/image" Target="../media/image974.png"/><Relationship Id="rId59" Type="http://schemas.openxmlformats.org/officeDocument/2006/relationships/image" Target="../media/image995.png"/><Relationship Id="rId124" Type="http://schemas.openxmlformats.org/officeDocument/2006/relationships/customXml" Target="../ink/ink1029.xml"/><Relationship Id="rId527" Type="http://schemas.openxmlformats.org/officeDocument/2006/relationships/customXml" Target="../ink/ink1230.xml"/><Relationship Id="rId569" Type="http://schemas.openxmlformats.org/officeDocument/2006/relationships/customXml" Target="../ink/ink1251.xml"/><Relationship Id="rId70" Type="http://schemas.openxmlformats.org/officeDocument/2006/relationships/customXml" Target="../ink/ink1002.xml"/><Relationship Id="rId166" Type="http://schemas.openxmlformats.org/officeDocument/2006/relationships/customXml" Target="../ink/ink1050.xml"/><Relationship Id="rId331" Type="http://schemas.openxmlformats.org/officeDocument/2006/relationships/image" Target="../media/image1131.png"/><Relationship Id="rId373" Type="http://schemas.openxmlformats.org/officeDocument/2006/relationships/image" Target="../media/image1152.png"/><Relationship Id="rId429" Type="http://schemas.openxmlformats.org/officeDocument/2006/relationships/image" Target="../media/image1180.png"/><Relationship Id="rId580" Type="http://schemas.openxmlformats.org/officeDocument/2006/relationships/image" Target="../media/image1256.png"/><Relationship Id="rId636" Type="http://schemas.openxmlformats.org/officeDocument/2006/relationships/image" Target="../media/image1284.png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1082.png"/><Relationship Id="rId440" Type="http://schemas.openxmlformats.org/officeDocument/2006/relationships/customXml" Target="../ink/ink1187.xml"/><Relationship Id="rId678" Type="http://schemas.openxmlformats.org/officeDocument/2006/relationships/image" Target="../media/image1305.png"/><Relationship Id="rId28" Type="http://schemas.openxmlformats.org/officeDocument/2006/relationships/customXml" Target="../ink/ink981.xml"/><Relationship Id="rId275" Type="http://schemas.openxmlformats.org/officeDocument/2006/relationships/image" Target="../media/image1103.png"/><Relationship Id="rId300" Type="http://schemas.openxmlformats.org/officeDocument/2006/relationships/customXml" Target="../ink/ink1117.xml"/><Relationship Id="rId482" Type="http://schemas.openxmlformats.org/officeDocument/2006/relationships/image" Target="../media/image1207.png"/><Relationship Id="rId538" Type="http://schemas.openxmlformats.org/officeDocument/2006/relationships/image" Target="../media/image1235.png"/><Relationship Id="rId81" Type="http://schemas.openxmlformats.org/officeDocument/2006/relationships/image" Target="../media/image1006.png"/><Relationship Id="rId135" Type="http://schemas.openxmlformats.org/officeDocument/2006/relationships/image" Target="../media/image1033.png"/><Relationship Id="rId177" Type="http://schemas.openxmlformats.org/officeDocument/2006/relationships/image" Target="../media/image1054.png"/><Relationship Id="rId342" Type="http://schemas.openxmlformats.org/officeDocument/2006/relationships/customXml" Target="../ink/ink1138.xml"/><Relationship Id="rId384" Type="http://schemas.openxmlformats.org/officeDocument/2006/relationships/customXml" Target="../ink/ink1159.xml"/><Relationship Id="rId591" Type="http://schemas.openxmlformats.org/officeDocument/2006/relationships/customXml" Target="../ink/ink1262.xml"/><Relationship Id="rId605" Type="http://schemas.openxmlformats.org/officeDocument/2006/relationships/customXml" Target="../ink/ink1269.xml"/><Relationship Id="rId202" Type="http://schemas.openxmlformats.org/officeDocument/2006/relationships/customXml" Target="../ink/ink1068.xml"/><Relationship Id="rId244" Type="http://schemas.openxmlformats.org/officeDocument/2006/relationships/customXml" Target="../ink/ink1089.xml"/><Relationship Id="rId647" Type="http://schemas.openxmlformats.org/officeDocument/2006/relationships/customXml" Target="../ink/ink1290.xml"/><Relationship Id="rId39" Type="http://schemas.openxmlformats.org/officeDocument/2006/relationships/image" Target="../media/image985.png"/><Relationship Id="rId286" Type="http://schemas.openxmlformats.org/officeDocument/2006/relationships/customXml" Target="../ink/ink1110.xml"/><Relationship Id="rId451" Type="http://schemas.openxmlformats.org/officeDocument/2006/relationships/image" Target="../media/image1191.png"/><Relationship Id="rId493" Type="http://schemas.openxmlformats.org/officeDocument/2006/relationships/customXml" Target="../ink/ink1213.xml"/><Relationship Id="rId507" Type="http://schemas.openxmlformats.org/officeDocument/2006/relationships/customXml" Target="../ink/ink1220.xml"/><Relationship Id="rId549" Type="http://schemas.openxmlformats.org/officeDocument/2006/relationships/customXml" Target="../ink/ink1241.xml"/><Relationship Id="rId50" Type="http://schemas.openxmlformats.org/officeDocument/2006/relationships/customXml" Target="../ink/ink992.xml"/><Relationship Id="rId104" Type="http://schemas.openxmlformats.org/officeDocument/2006/relationships/customXml" Target="../ink/ink1019.xml"/><Relationship Id="rId146" Type="http://schemas.openxmlformats.org/officeDocument/2006/relationships/customXml" Target="../ink/ink1040.xml"/><Relationship Id="rId188" Type="http://schemas.openxmlformats.org/officeDocument/2006/relationships/customXml" Target="../ink/ink1061.xml"/><Relationship Id="rId311" Type="http://schemas.openxmlformats.org/officeDocument/2006/relationships/image" Target="../media/image1121.png"/><Relationship Id="rId353" Type="http://schemas.openxmlformats.org/officeDocument/2006/relationships/image" Target="../media/image1142.png"/><Relationship Id="rId395" Type="http://schemas.openxmlformats.org/officeDocument/2006/relationships/image" Target="../media/image1163.png"/><Relationship Id="rId409" Type="http://schemas.openxmlformats.org/officeDocument/2006/relationships/image" Target="../media/image1170.png"/><Relationship Id="rId560" Type="http://schemas.openxmlformats.org/officeDocument/2006/relationships/image" Target="../media/image1246.png"/><Relationship Id="rId92" Type="http://schemas.openxmlformats.org/officeDocument/2006/relationships/customXml" Target="../ink/ink1013.xml"/><Relationship Id="rId213" Type="http://schemas.openxmlformats.org/officeDocument/2006/relationships/image" Target="../media/image1072.png"/><Relationship Id="rId420" Type="http://schemas.openxmlformats.org/officeDocument/2006/relationships/customXml" Target="../ink/ink1177.xml"/><Relationship Id="rId616" Type="http://schemas.openxmlformats.org/officeDocument/2006/relationships/image" Target="../media/image1274.png"/><Relationship Id="rId658" Type="http://schemas.openxmlformats.org/officeDocument/2006/relationships/image" Target="../media/image1295.png"/><Relationship Id="rId255" Type="http://schemas.openxmlformats.org/officeDocument/2006/relationships/image" Target="../media/image1093.png"/><Relationship Id="rId297" Type="http://schemas.openxmlformats.org/officeDocument/2006/relationships/image" Target="../media/image1114.png"/><Relationship Id="rId462" Type="http://schemas.openxmlformats.org/officeDocument/2006/relationships/customXml" Target="../ink/ink1198.xml"/><Relationship Id="rId518" Type="http://schemas.openxmlformats.org/officeDocument/2006/relationships/image" Target="../media/image1225.png"/><Relationship Id="rId115" Type="http://schemas.openxmlformats.org/officeDocument/2006/relationships/image" Target="../media/image1023.png"/><Relationship Id="rId157" Type="http://schemas.openxmlformats.org/officeDocument/2006/relationships/image" Target="../media/image1044.png"/><Relationship Id="rId322" Type="http://schemas.openxmlformats.org/officeDocument/2006/relationships/customXml" Target="../ink/ink1128.xml"/><Relationship Id="rId364" Type="http://schemas.openxmlformats.org/officeDocument/2006/relationships/customXml" Target="../ink/ink1149.xml"/><Relationship Id="rId61" Type="http://schemas.openxmlformats.org/officeDocument/2006/relationships/image" Target="../media/image996.png"/><Relationship Id="rId199" Type="http://schemas.openxmlformats.org/officeDocument/2006/relationships/image" Target="../media/image1065.png"/><Relationship Id="rId571" Type="http://schemas.openxmlformats.org/officeDocument/2006/relationships/customXml" Target="../ink/ink1252.xml"/><Relationship Id="rId627" Type="http://schemas.openxmlformats.org/officeDocument/2006/relationships/customXml" Target="../ink/ink1280.xml"/><Relationship Id="rId669" Type="http://schemas.openxmlformats.org/officeDocument/2006/relationships/customXml" Target="../ink/ink1301.xml"/><Relationship Id="rId19" Type="http://schemas.openxmlformats.org/officeDocument/2006/relationships/image" Target="../media/image975.png"/><Relationship Id="rId224" Type="http://schemas.openxmlformats.org/officeDocument/2006/relationships/customXml" Target="../ink/ink1079.xml"/><Relationship Id="rId266" Type="http://schemas.openxmlformats.org/officeDocument/2006/relationships/customXml" Target="../ink/ink1100.xml"/><Relationship Id="rId431" Type="http://schemas.openxmlformats.org/officeDocument/2006/relationships/image" Target="../media/image1181.png"/><Relationship Id="rId473" Type="http://schemas.openxmlformats.org/officeDocument/2006/relationships/customXml" Target="../ink/ink1203.xml"/><Relationship Id="rId529" Type="http://schemas.openxmlformats.org/officeDocument/2006/relationships/customXml" Target="../ink/ink1231.xml"/><Relationship Id="rId680" Type="http://schemas.openxmlformats.org/officeDocument/2006/relationships/image" Target="../media/image1306.png"/><Relationship Id="rId30" Type="http://schemas.openxmlformats.org/officeDocument/2006/relationships/customXml" Target="../ink/ink982.xml"/><Relationship Id="rId126" Type="http://schemas.openxmlformats.org/officeDocument/2006/relationships/customXml" Target="../ink/ink1030.xml"/><Relationship Id="rId168" Type="http://schemas.openxmlformats.org/officeDocument/2006/relationships/customXml" Target="../ink/ink1051.xml"/><Relationship Id="rId333" Type="http://schemas.openxmlformats.org/officeDocument/2006/relationships/image" Target="../media/image1132.png"/><Relationship Id="rId540" Type="http://schemas.openxmlformats.org/officeDocument/2006/relationships/image" Target="../media/image1236.png"/><Relationship Id="rId72" Type="http://schemas.openxmlformats.org/officeDocument/2006/relationships/customXml" Target="../ink/ink1003.xml"/><Relationship Id="rId375" Type="http://schemas.openxmlformats.org/officeDocument/2006/relationships/image" Target="../media/image1153.png"/><Relationship Id="rId582" Type="http://schemas.openxmlformats.org/officeDocument/2006/relationships/image" Target="../media/image1257.png"/><Relationship Id="rId638" Type="http://schemas.openxmlformats.org/officeDocument/2006/relationships/image" Target="../media/image1285.png"/><Relationship Id="rId3" Type="http://schemas.openxmlformats.org/officeDocument/2006/relationships/image" Target="../media/image967.png"/><Relationship Id="rId235" Type="http://schemas.openxmlformats.org/officeDocument/2006/relationships/image" Target="../media/image1083.png"/><Relationship Id="rId277" Type="http://schemas.openxmlformats.org/officeDocument/2006/relationships/image" Target="../media/image1104.png"/><Relationship Id="rId400" Type="http://schemas.openxmlformats.org/officeDocument/2006/relationships/customXml" Target="../ink/ink1167.xml"/><Relationship Id="rId442" Type="http://schemas.openxmlformats.org/officeDocument/2006/relationships/customXml" Target="../ink/ink1188.xml"/><Relationship Id="rId484" Type="http://schemas.openxmlformats.org/officeDocument/2006/relationships/image" Target="../media/image1208.png"/><Relationship Id="rId137" Type="http://schemas.openxmlformats.org/officeDocument/2006/relationships/image" Target="../media/image1034.png"/><Relationship Id="rId302" Type="http://schemas.openxmlformats.org/officeDocument/2006/relationships/customXml" Target="../ink/ink1118.xml"/><Relationship Id="rId344" Type="http://schemas.openxmlformats.org/officeDocument/2006/relationships/customXml" Target="../ink/ink1139.xml"/><Relationship Id="rId41" Type="http://schemas.openxmlformats.org/officeDocument/2006/relationships/image" Target="../media/image986.png"/><Relationship Id="rId83" Type="http://schemas.openxmlformats.org/officeDocument/2006/relationships/image" Target="../media/image1007.png"/><Relationship Id="rId179" Type="http://schemas.openxmlformats.org/officeDocument/2006/relationships/image" Target="../media/image1055.png"/><Relationship Id="rId386" Type="http://schemas.openxmlformats.org/officeDocument/2006/relationships/customXml" Target="../ink/ink1160.xml"/><Relationship Id="rId551" Type="http://schemas.openxmlformats.org/officeDocument/2006/relationships/customXml" Target="../ink/ink1242.xml"/><Relationship Id="rId593" Type="http://schemas.openxmlformats.org/officeDocument/2006/relationships/customXml" Target="../ink/ink1263.xml"/><Relationship Id="rId607" Type="http://schemas.openxmlformats.org/officeDocument/2006/relationships/customXml" Target="../ink/ink1270.xml"/><Relationship Id="rId649" Type="http://schemas.openxmlformats.org/officeDocument/2006/relationships/customXml" Target="../ink/ink1291.xml"/><Relationship Id="rId190" Type="http://schemas.openxmlformats.org/officeDocument/2006/relationships/customXml" Target="../ink/ink1062.xml"/><Relationship Id="rId204" Type="http://schemas.openxmlformats.org/officeDocument/2006/relationships/customXml" Target="../ink/ink1069.xml"/><Relationship Id="rId246" Type="http://schemas.openxmlformats.org/officeDocument/2006/relationships/customXml" Target="../ink/ink1090.xml"/><Relationship Id="rId288" Type="http://schemas.openxmlformats.org/officeDocument/2006/relationships/customXml" Target="../ink/ink1111.xml"/><Relationship Id="rId411" Type="http://schemas.openxmlformats.org/officeDocument/2006/relationships/image" Target="../media/image1171.png"/><Relationship Id="rId453" Type="http://schemas.openxmlformats.org/officeDocument/2006/relationships/image" Target="../media/image1192.png"/><Relationship Id="rId509" Type="http://schemas.openxmlformats.org/officeDocument/2006/relationships/customXml" Target="../ink/ink1221.xml"/><Relationship Id="rId660" Type="http://schemas.openxmlformats.org/officeDocument/2006/relationships/image" Target="../media/image1296.png"/><Relationship Id="rId106" Type="http://schemas.openxmlformats.org/officeDocument/2006/relationships/customXml" Target="../ink/ink1020.xml"/><Relationship Id="rId313" Type="http://schemas.openxmlformats.org/officeDocument/2006/relationships/image" Target="../media/image1122.png"/><Relationship Id="rId495" Type="http://schemas.openxmlformats.org/officeDocument/2006/relationships/customXml" Target="../ink/ink1214.xml"/><Relationship Id="rId10" Type="http://schemas.openxmlformats.org/officeDocument/2006/relationships/customXml" Target="../ink/ink972.xml"/><Relationship Id="rId52" Type="http://schemas.openxmlformats.org/officeDocument/2006/relationships/customXml" Target="../ink/ink993.xml"/><Relationship Id="rId94" Type="http://schemas.openxmlformats.org/officeDocument/2006/relationships/customXml" Target="../ink/ink1014.xml"/><Relationship Id="rId148" Type="http://schemas.openxmlformats.org/officeDocument/2006/relationships/customXml" Target="../ink/ink1041.xml"/><Relationship Id="rId355" Type="http://schemas.openxmlformats.org/officeDocument/2006/relationships/image" Target="../media/image1143.png"/><Relationship Id="rId397" Type="http://schemas.openxmlformats.org/officeDocument/2006/relationships/image" Target="../media/image1164.png"/><Relationship Id="rId520" Type="http://schemas.openxmlformats.org/officeDocument/2006/relationships/image" Target="../media/image1226.png"/><Relationship Id="rId562" Type="http://schemas.openxmlformats.org/officeDocument/2006/relationships/image" Target="../media/image1247.png"/><Relationship Id="rId618" Type="http://schemas.openxmlformats.org/officeDocument/2006/relationships/image" Target="../media/image1275.png"/><Relationship Id="rId215" Type="http://schemas.openxmlformats.org/officeDocument/2006/relationships/image" Target="../media/image1073.png"/><Relationship Id="rId257" Type="http://schemas.openxmlformats.org/officeDocument/2006/relationships/image" Target="../media/image1094.png"/><Relationship Id="rId422" Type="http://schemas.openxmlformats.org/officeDocument/2006/relationships/customXml" Target="../ink/ink1178.xml"/><Relationship Id="rId464" Type="http://schemas.openxmlformats.org/officeDocument/2006/relationships/customXml" Target="../ink/ink1199.xml"/><Relationship Id="rId299" Type="http://schemas.openxmlformats.org/officeDocument/2006/relationships/image" Target="../media/image1115.png"/><Relationship Id="rId63" Type="http://schemas.openxmlformats.org/officeDocument/2006/relationships/image" Target="../media/image997.png"/><Relationship Id="rId159" Type="http://schemas.openxmlformats.org/officeDocument/2006/relationships/image" Target="../media/image1045.png"/><Relationship Id="rId366" Type="http://schemas.openxmlformats.org/officeDocument/2006/relationships/customXml" Target="../ink/ink1150.xml"/><Relationship Id="rId573" Type="http://schemas.openxmlformats.org/officeDocument/2006/relationships/customXml" Target="../ink/ink1253.xml"/><Relationship Id="rId226" Type="http://schemas.openxmlformats.org/officeDocument/2006/relationships/customXml" Target="../ink/ink1080.xml"/><Relationship Id="rId433" Type="http://schemas.openxmlformats.org/officeDocument/2006/relationships/image" Target="../media/image1182.png"/><Relationship Id="rId640" Type="http://schemas.openxmlformats.org/officeDocument/2006/relationships/image" Target="../media/image1286.png"/><Relationship Id="rId74" Type="http://schemas.openxmlformats.org/officeDocument/2006/relationships/customXml" Target="../ink/ink1004.xml"/><Relationship Id="rId377" Type="http://schemas.openxmlformats.org/officeDocument/2006/relationships/image" Target="../media/image1154.png"/><Relationship Id="rId500" Type="http://schemas.openxmlformats.org/officeDocument/2006/relationships/image" Target="../media/image1216.png"/><Relationship Id="rId584" Type="http://schemas.openxmlformats.org/officeDocument/2006/relationships/image" Target="../media/image1258.png"/><Relationship Id="rId5" Type="http://schemas.openxmlformats.org/officeDocument/2006/relationships/image" Target="../media/image968.png"/><Relationship Id="rId237" Type="http://schemas.openxmlformats.org/officeDocument/2006/relationships/image" Target="../media/image1084.png"/><Relationship Id="rId444" Type="http://schemas.openxmlformats.org/officeDocument/2006/relationships/customXml" Target="../ink/ink1189.xml"/><Relationship Id="rId651" Type="http://schemas.openxmlformats.org/officeDocument/2006/relationships/customXml" Target="../ink/ink1292.xml"/><Relationship Id="rId290" Type="http://schemas.openxmlformats.org/officeDocument/2006/relationships/customXml" Target="../ink/ink1112.xml"/><Relationship Id="rId304" Type="http://schemas.openxmlformats.org/officeDocument/2006/relationships/customXml" Target="../ink/ink1119.xml"/><Relationship Id="rId388" Type="http://schemas.openxmlformats.org/officeDocument/2006/relationships/customXml" Target="../ink/ink1161.xml"/><Relationship Id="rId511" Type="http://schemas.openxmlformats.org/officeDocument/2006/relationships/customXml" Target="../ink/ink1222.xml"/><Relationship Id="rId609" Type="http://schemas.openxmlformats.org/officeDocument/2006/relationships/customXml" Target="../ink/ink1271.xml"/><Relationship Id="rId85" Type="http://schemas.openxmlformats.org/officeDocument/2006/relationships/image" Target="../media/image1008.png"/><Relationship Id="rId150" Type="http://schemas.openxmlformats.org/officeDocument/2006/relationships/customXml" Target="../ink/ink1042.xml"/><Relationship Id="rId595" Type="http://schemas.openxmlformats.org/officeDocument/2006/relationships/customXml" Target="../ink/ink1264.xml"/><Relationship Id="rId248" Type="http://schemas.openxmlformats.org/officeDocument/2006/relationships/customXml" Target="../ink/ink1091.xml"/><Relationship Id="rId455" Type="http://schemas.openxmlformats.org/officeDocument/2006/relationships/image" Target="../media/image1193.png"/><Relationship Id="rId662" Type="http://schemas.openxmlformats.org/officeDocument/2006/relationships/image" Target="../media/image1297.png"/><Relationship Id="rId12" Type="http://schemas.openxmlformats.org/officeDocument/2006/relationships/customXml" Target="../ink/ink973.xml"/><Relationship Id="rId108" Type="http://schemas.openxmlformats.org/officeDocument/2006/relationships/customXml" Target="../ink/ink1021.xml"/><Relationship Id="rId315" Type="http://schemas.openxmlformats.org/officeDocument/2006/relationships/image" Target="../media/image1123.png"/><Relationship Id="rId522" Type="http://schemas.openxmlformats.org/officeDocument/2006/relationships/image" Target="../media/image1227.png"/><Relationship Id="rId96" Type="http://schemas.openxmlformats.org/officeDocument/2006/relationships/customXml" Target="../ink/ink1015.xml"/><Relationship Id="rId161" Type="http://schemas.openxmlformats.org/officeDocument/2006/relationships/image" Target="../media/image1046.png"/><Relationship Id="rId399" Type="http://schemas.openxmlformats.org/officeDocument/2006/relationships/image" Target="../media/image1165.png"/><Relationship Id="rId259" Type="http://schemas.openxmlformats.org/officeDocument/2006/relationships/image" Target="../media/image1095.png"/><Relationship Id="rId466" Type="http://schemas.openxmlformats.org/officeDocument/2006/relationships/image" Target="../media/image1199.png"/><Relationship Id="rId673" Type="http://schemas.openxmlformats.org/officeDocument/2006/relationships/customXml" Target="../ink/ink1303.xml"/><Relationship Id="rId23" Type="http://schemas.openxmlformats.org/officeDocument/2006/relationships/image" Target="../media/image977.png"/><Relationship Id="rId119" Type="http://schemas.openxmlformats.org/officeDocument/2006/relationships/image" Target="../media/image1025.png"/><Relationship Id="rId326" Type="http://schemas.openxmlformats.org/officeDocument/2006/relationships/customXml" Target="../ink/ink1130.xml"/><Relationship Id="rId533" Type="http://schemas.openxmlformats.org/officeDocument/2006/relationships/customXml" Target="../ink/ink1233.xml"/><Relationship Id="rId172" Type="http://schemas.openxmlformats.org/officeDocument/2006/relationships/customXml" Target="../ink/ink1053.xml"/><Relationship Id="rId477" Type="http://schemas.openxmlformats.org/officeDocument/2006/relationships/customXml" Target="../ink/ink1205.xml"/><Relationship Id="rId600" Type="http://schemas.openxmlformats.org/officeDocument/2006/relationships/image" Target="../media/image1266.png"/><Relationship Id="rId684" Type="http://schemas.openxmlformats.org/officeDocument/2006/relationships/image" Target="../media/image1308.png"/><Relationship Id="rId337" Type="http://schemas.openxmlformats.org/officeDocument/2006/relationships/image" Target="../media/image1134.png"/><Relationship Id="rId34" Type="http://schemas.openxmlformats.org/officeDocument/2006/relationships/customXml" Target="../ink/ink984.xml"/><Relationship Id="rId544" Type="http://schemas.openxmlformats.org/officeDocument/2006/relationships/image" Target="../media/image1238.png"/><Relationship Id="rId183" Type="http://schemas.openxmlformats.org/officeDocument/2006/relationships/image" Target="../media/image1057.png"/><Relationship Id="rId390" Type="http://schemas.openxmlformats.org/officeDocument/2006/relationships/customXml" Target="../ink/ink1162.xml"/><Relationship Id="rId404" Type="http://schemas.openxmlformats.org/officeDocument/2006/relationships/customXml" Target="../ink/ink1169.xml"/><Relationship Id="rId611" Type="http://schemas.openxmlformats.org/officeDocument/2006/relationships/customXml" Target="../ink/ink1272.xml"/><Relationship Id="rId250" Type="http://schemas.openxmlformats.org/officeDocument/2006/relationships/customXml" Target="../ink/ink1092.xml"/><Relationship Id="rId488" Type="http://schemas.openxmlformats.org/officeDocument/2006/relationships/image" Target="../media/image1210.png"/><Relationship Id="rId45" Type="http://schemas.openxmlformats.org/officeDocument/2006/relationships/image" Target="../media/image988.png"/><Relationship Id="rId110" Type="http://schemas.openxmlformats.org/officeDocument/2006/relationships/customXml" Target="../ink/ink1022.xml"/><Relationship Id="rId348" Type="http://schemas.openxmlformats.org/officeDocument/2006/relationships/customXml" Target="../ink/ink1141.xml"/><Relationship Id="rId555" Type="http://schemas.openxmlformats.org/officeDocument/2006/relationships/customXml" Target="../ink/ink1244.xml"/><Relationship Id="rId194" Type="http://schemas.openxmlformats.org/officeDocument/2006/relationships/customXml" Target="../ink/ink1064.xml"/><Relationship Id="rId208" Type="http://schemas.openxmlformats.org/officeDocument/2006/relationships/customXml" Target="../ink/ink1071.xml"/><Relationship Id="rId415" Type="http://schemas.openxmlformats.org/officeDocument/2006/relationships/image" Target="../media/image1173.png"/><Relationship Id="rId622" Type="http://schemas.openxmlformats.org/officeDocument/2006/relationships/image" Target="../media/image1277.png"/><Relationship Id="rId261" Type="http://schemas.openxmlformats.org/officeDocument/2006/relationships/image" Target="../media/image1096.png"/><Relationship Id="rId499" Type="http://schemas.openxmlformats.org/officeDocument/2006/relationships/customXml" Target="../ink/ink1216.xml"/><Relationship Id="rId56" Type="http://schemas.openxmlformats.org/officeDocument/2006/relationships/customXml" Target="../ink/ink995.xml"/><Relationship Id="rId359" Type="http://schemas.openxmlformats.org/officeDocument/2006/relationships/image" Target="../media/image1145.png"/><Relationship Id="rId566" Type="http://schemas.openxmlformats.org/officeDocument/2006/relationships/image" Target="../media/image1249.png"/><Relationship Id="rId121" Type="http://schemas.openxmlformats.org/officeDocument/2006/relationships/image" Target="../media/image1026.png"/><Relationship Id="rId219" Type="http://schemas.openxmlformats.org/officeDocument/2006/relationships/image" Target="../media/image1075.png"/><Relationship Id="rId426" Type="http://schemas.openxmlformats.org/officeDocument/2006/relationships/customXml" Target="../ink/ink1180.xml"/><Relationship Id="rId633" Type="http://schemas.openxmlformats.org/officeDocument/2006/relationships/customXml" Target="../ink/ink1283.xml"/><Relationship Id="rId67" Type="http://schemas.openxmlformats.org/officeDocument/2006/relationships/image" Target="../media/image999.png"/><Relationship Id="rId272" Type="http://schemas.openxmlformats.org/officeDocument/2006/relationships/customXml" Target="../ink/ink1103.xml"/><Relationship Id="rId577" Type="http://schemas.openxmlformats.org/officeDocument/2006/relationships/customXml" Target="../ink/ink1255.xml"/><Relationship Id="rId132" Type="http://schemas.openxmlformats.org/officeDocument/2006/relationships/customXml" Target="../ink/ink1033.xml"/><Relationship Id="rId437" Type="http://schemas.openxmlformats.org/officeDocument/2006/relationships/image" Target="../media/image1184.png"/><Relationship Id="rId644" Type="http://schemas.openxmlformats.org/officeDocument/2006/relationships/image" Target="../media/image1288.png"/><Relationship Id="rId283" Type="http://schemas.openxmlformats.org/officeDocument/2006/relationships/image" Target="../media/image1107.png"/><Relationship Id="rId490" Type="http://schemas.openxmlformats.org/officeDocument/2006/relationships/image" Target="../media/image1211.png"/><Relationship Id="rId504" Type="http://schemas.openxmlformats.org/officeDocument/2006/relationships/image" Target="../media/image1218.png"/><Relationship Id="rId78" Type="http://schemas.openxmlformats.org/officeDocument/2006/relationships/customXml" Target="../ink/ink1006.xml"/><Relationship Id="rId143" Type="http://schemas.openxmlformats.org/officeDocument/2006/relationships/image" Target="../media/image1037.png"/><Relationship Id="rId350" Type="http://schemas.openxmlformats.org/officeDocument/2006/relationships/customXml" Target="../ink/ink1142.xml"/><Relationship Id="rId588" Type="http://schemas.openxmlformats.org/officeDocument/2006/relationships/image" Target="../media/image1260.png"/><Relationship Id="rId9" Type="http://schemas.openxmlformats.org/officeDocument/2006/relationships/image" Target="../media/image970.png"/><Relationship Id="rId210" Type="http://schemas.openxmlformats.org/officeDocument/2006/relationships/customXml" Target="../ink/ink1072.xml"/><Relationship Id="rId448" Type="http://schemas.openxmlformats.org/officeDocument/2006/relationships/customXml" Target="../ink/ink1191.xml"/><Relationship Id="rId655" Type="http://schemas.openxmlformats.org/officeDocument/2006/relationships/customXml" Target="../ink/ink1294.xml"/><Relationship Id="rId294" Type="http://schemas.openxmlformats.org/officeDocument/2006/relationships/customXml" Target="../ink/ink1114.xml"/><Relationship Id="rId308" Type="http://schemas.openxmlformats.org/officeDocument/2006/relationships/customXml" Target="../ink/ink1121.xml"/><Relationship Id="rId515" Type="http://schemas.openxmlformats.org/officeDocument/2006/relationships/customXml" Target="../ink/ink1224.xml"/><Relationship Id="rId89" Type="http://schemas.openxmlformats.org/officeDocument/2006/relationships/image" Target="../media/image1010.png"/><Relationship Id="rId154" Type="http://schemas.openxmlformats.org/officeDocument/2006/relationships/customXml" Target="../ink/ink1044.xml"/><Relationship Id="rId361" Type="http://schemas.openxmlformats.org/officeDocument/2006/relationships/image" Target="../media/image1146.png"/><Relationship Id="rId599" Type="http://schemas.openxmlformats.org/officeDocument/2006/relationships/customXml" Target="../ink/ink1266.xml"/><Relationship Id="rId459" Type="http://schemas.openxmlformats.org/officeDocument/2006/relationships/image" Target="../media/image1195.png"/><Relationship Id="rId666" Type="http://schemas.openxmlformats.org/officeDocument/2006/relationships/image" Target="../media/image1299.png"/><Relationship Id="rId16" Type="http://schemas.openxmlformats.org/officeDocument/2006/relationships/customXml" Target="../ink/ink975.xml"/><Relationship Id="rId221" Type="http://schemas.openxmlformats.org/officeDocument/2006/relationships/image" Target="../media/image1076.png"/><Relationship Id="rId319" Type="http://schemas.openxmlformats.org/officeDocument/2006/relationships/image" Target="../media/image1125.png"/><Relationship Id="rId526" Type="http://schemas.openxmlformats.org/officeDocument/2006/relationships/image" Target="../media/image1229.png"/><Relationship Id="rId165" Type="http://schemas.openxmlformats.org/officeDocument/2006/relationships/image" Target="../media/image1048.png"/><Relationship Id="rId372" Type="http://schemas.openxmlformats.org/officeDocument/2006/relationships/customXml" Target="../ink/ink1153.xml"/><Relationship Id="rId677" Type="http://schemas.openxmlformats.org/officeDocument/2006/relationships/customXml" Target="../ink/ink1305.xml"/><Relationship Id="rId232" Type="http://schemas.openxmlformats.org/officeDocument/2006/relationships/customXml" Target="../ink/ink1083.xml"/><Relationship Id="rId27" Type="http://schemas.openxmlformats.org/officeDocument/2006/relationships/image" Target="../media/image979.png"/><Relationship Id="rId537" Type="http://schemas.openxmlformats.org/officeDocument/2006/relationships/customXml" Target="../ink/ink1235.xml"/><Relationship Id="rId80" Type="http://schemas.openxmlformats.org/officeDocument/2006/relationships/customXml" Target="../ink/ink1007.xml"/><Relationship Id="rId176" Type="http://schemas.openxmlformats.org/officeDocument/2006/relationships/customXml" Target="../ink/ink1055.xml"/><Relationship Id="rId383" Type="http://schemas.openxmlformats.org/officeDocument/2006/relationships/image" Target="../media/image1157.png"/><Relationship Id="rId590" Type="http://schemas.openxmlformats.org/officeDocument/2006/relationships/image" Target="../media/image1261.png"/><Relationship Id="rId604" Type="http://schemas.openxmlformats.org/officeDocument/2006/relationships/image" Target="../media/image1268.png"/><Relationship Id="rId243" Type="http://schemas.openxmlformats.org/officeDocument/2006/relationships/image" Target="../media/image1087.png"/><Relationship Id="rId450" Type="http://schemas.openxmlformats.org/officeDocument/2006/relationships/customXml" Target="../ink/ink1192.xml"/><Relationship Id="rId38" Type="http://schemas.openxmlformats.org/officeDocument/2006/relationships/customXml" Target="../ink/ink986.xml"/><Relationship Id="rId103" Type="http://schemas.openxmlformats.org/officeDocument/2006/relationships/image" Target="../media/image1017.png"/><Relationship Id="rId310" Type="http://schemas.openxmlformats.org/officeDocument/2006/relationships/customXml" Target="../ink/ink1122.xml"/><Relationship Id="rId548" Type="http://schemas.openxmlformats.org/officeDocument/2006/relationships/image" Target="../media/image1240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66.png"/><Relationship Id="rId671" Type="http://schemas.openxmlformats.org/officeDocument/2006/relationships/image" Target="../media/image1643.png"/><Relationship Id="rId769" Type="http://schemas.openxmlformats.org/officeDocument/2006/relationships/image" Target="../media/image1692.png"/><Relationship Id="rId976" Type="http://schemas.openxmlformats.org/officeDocument/2006/relationships/customXml" Target="../ink/ink1796.xml"/><Relationship Id="rId21" Type="http://schemas.openxmlformats.org/officeDocument/2006/relationships/image" Target="../media/image1318.png"/><Relationship Id="rId324" Type="http://schemas.openxmlformats.org/officeDocument/2006/relationships/customXml" Target="../ink/ink1470.xml"/><Relationship Id="rId531" Type="http://schemas.openxmlformats.org/officeDocument/2006/relationships/image" Target="../media/image1573.png"/><Relationship Id="rId629" Type="http://schemas.openxmlformats.org/officeDocument/2006/relationships/image" Target="../media/image1622.png"/><Relationship Id="rId170" Type="http://schemas.openxmlformats.org/officeDocument/2006/relationships/customXml" Target="../ink/ink1393.xml"/><Relationship Id="rId836" Type="http://schemas.openxmlformats.org/officeDocument/2006/relationships/customXml" Target="../ink/ink1726.xml"/><Relationship Id="rId268" Type="http://schemas.openxmlformats.org/officeDocument/2006/relationships/customXml" Target="../ink/ink1442.xml"/><Relationship Id="rId475" Type="http://schemas.openxmlformats.org/officeDocument/2006/relationships/image" Target="../media/image1545.png"/><Relationship Id="rId682" Type="http://schemas.openxmlformats.org/officeDocument/2006/relationships/customXml" Target="../ink/ink1649.xml"/><Relationship Id="rId903" Type="http://schemas.openxmlformats.org/officeDocument/2006/relationships/image" Target="../media/image1759.png"/><Relationship Id="rId32" Type="http://schemas.openxmlformats.org/officeDocument/2006/relationships/customXml" Target="../ink/ink1324.xml"/><Relationship Id="rId128" Type="http://schemas.openxmlformats.org/officeDocument/2006/relationships/customXml" Target="../ink/ink1372.xml"/><Relationship Id="rId335" Type="http://schemas.openxmlformats.org/officeDocument/2006/relationships/image" Target="../media/image1475.png"/><Relationship Id="rId542" Type="http://schemas.openxmlformats.org/officeDocument/2006/relationships/customXml" Target="../ink/ink1579.xml"/><Relationship Id="rId987" Type="http://schemas.openxmlformats.org/officeDocument/2006/relationships/image" Target="../media/image1801.png"/><Relationship Id="rId181" Type="http://schemas.openxmlformats.org/officeDocument/2006/relationships/image" Target="../media/image1398.png"/><Relationship Id="rId402" Type="http://schemas.openxmlformats.org/officeDocument/2006/relationships/customXml" Target="../ink/ink1509.xml"/><Relationship Id="rId847" Type="http://schemas.openxmlformats.org/officeDocument/2006/relationships/image" Target="../media/image1731.png"/><Relationship Id="rId279" Type="http://schemas.openxmlformats.org/officeDocument/2006/relationships/image" Target="../media/image1447.png"/><Relationship Id="rId486" Type="http://schemas.openxmlformats.org/officeDocument/2006/relationships/customXml" Target="../ink/ink1551.xml"/><Relationship Id="rId693" Type="http://schemas.openxmlformats.org/officeDocument/2006/relationships/image" Target="../media/image1654.png"/><Relationship Id="rId707" Type="http://schemas.openxmlformats.org/officeDocument/2006/relationships/image" Target="../media/image1661.png"/><Relationship Id="rId914" Type="http://schemas.openxmlformats.org/officeDocument/2006/relationships/customXml" Target="../ink/ink1765.xml"/><Relationship Id="rId43" Type="http://schemas.openxmlformats.org/officeDocument/2006/relationships/image" Target="../media/image1329.png"/><Relationship Id="rId139" Type="http://schemas.openxmlformats.org/officeDocument/2006/relationships/image" Target="../media/image1377.png"/><Relationship Id="rId346" Type="http://schemas.openxmlformats.org/officeDocument/2006/relationships/customXml" Target="../ink/ink1481.xml"/><Relationship Id="rId553" Type="http://schemas.openxmlformats.org/officeDocument/2006/relationships/image" Target="../media/image1584.png"/><Relationship Id="rId760" Type="http://schemas.openxmlformats.org/officeDocument/2006/relationships/customXml" Target="../ink/ink1688.xml"/><Relationship Id="rId192" Type="http://schemas.openxmlformats.org/officeDocument/2006/relationships/customXml" Target="../ink/ink1404.xml"/><Relationship Id="rId206" Type="http://schemas.openxmlformats.org/officeDocument/2006/relationships/customXml" Target="../ink/ink1411.xml"/><Relationship Id="rId413" Type="http://schemas.openxmlformats.org/officeDocument/2006/relationships/image" Target="../media/image1514.png"/><Relationship Id="rId858" Type="http://schemas.openxmlformats.org/officeDocument/2006/relationships/customXml" Target="../ink/ink1737.xml"/><Relationship Id="rId497" Type="http://schemas.openxmlformats.org/officeDocument/2006/relationships/image" Target="../media/image1556.png"/><Relationship Id="rId620" Type="http://schemas.openxmlformats.org/officeDocument/2006/relationships/customXml" Target="../ink/ink1618.xml"/><Relationship Id="rId718" Type="http://schemas.openxmlformats.org/officeDocument/2006/relationships/customXml" Target="../ink/ink1667.xml"/><Relationship Id="rId925" Type="http://schemas.openxmlformats.org/officeDocument/2006/relationships/image" Target="../media/image1770.png"/><Relationship Id="rId357" Type="http://schemas.openxmlformats.org/officeDocument/2006/relationships/image" Target="../media/image1486.png"/><Relationship Id="rId54" Type="http://schemas.openxmlformats.org/officeDocument/2006/relationships/customXml" Target="../ink/ink1335.xml"/><Relationship Id="rId217" Type="http://schemas.openxmlformats.org/officeDocument/2006/relationships/image" Target="../media/image1416.png"/><Relationship Id="rId564" Type="http://schemas.openxmlformats.org/officeDocument/2006/relationships/customXml" Target="../ink/ink1590.xml"/><Relationship Id="rId771" Type="http://schemas.openxmlformats.org/officeDocument/2006/relationships/image" Target="../media/image1693.png"/><Relationship Id="rId869" Type="http://schemas.openxmlformats.org/officeDocument/2006/relationships/image" Target="../media/image1742.png"/><Relationship Id="rId424" Type="http://schemas.openxmlformats.org/officeDocument/2006/relationships/customXml" Target="../ink/ink1520.xml"/><Relationship Id="rId631" Type="http://schemas.openxmlformats.org/officeDocument/2006/relationships/image" Target="../media/image1623.png"/><Relationship Id="rId729" Type="http://schemas.openxmlformats.org/officeDocument/2006/relationships/image" Target="../media/image1672.png"/><Relationship Id="rId270" Type="http://schemas.openxmlformats.org/officeDocument/2006/relationships/customXml" Target="../ink/ink1443.xml"/><Relationship Id="rId936" Type="http://schemas.openxmlformats.org/officeDocument/2006/relationships/customXml" Target="../ink/ink1776.xml"/><Relationship Id="rId65" Type="http://schemas.openxmlformats.org/officeDocument/2006/relationships/image" Target="../media/image1340.png"/><Relationship Id="rId130" Type="http://schemas.openxmlformats.org/officeDocument/2006/relationships/customXml" Target="../ink/ink1373.xml"/><Relationship Id="rId368" Type="http://schemas.openxmlformats.org/officeDocument/2006/relationships/customXml" Target="../ink/ink1492.xml"/><Relationship Id="rId575" Type="http://schemas.openxmlformats.org/officeDocument/2006/relationships/image" Target="../media/image1595.png"/><Relationship Id="rId782" Type="http://schemas.openxmlformats.org/officeDocument/2006/relationships/customXml" Target="../ink/ink1699.xml"/><Relationship Id="rId228" Type="http://schemas.openxmlformats.org/officeDocument/2006/relationships/customXml" Target="../ink/ink1422.xml"/><Relationship Id="rId435" Type="http://schemas.openxmlformats.org/officeDocument/2006/relationships/image" Target="../media/image1525.png"/><Relationship Id="rId642" Type="http://schemas.openxmlformats.org/officeDocument/2006/relationships/customXml" Target="../ink/ink1629.xml"/><Relationship Id="rId281" Type="http://schemas.openxmlformats.org/officeDocument/2006/relationships/image" Target="../media/image1448.png"/><Relationship Id="rId502" Type="http://schemas.openxmlformats.org/officeDocument/2006/relationships/customXml" Target="../ink/ink1559.xml"/><Relationship Id="rId947" Type="http://schemas.openxmlformats.org/officeDocument/2006/relationships/image" Target="../media/image1781.png"/><Relationship Id="rId76" Type="http://schemas.openxmlformats.org/officeDocument/2006/relationships/customXml" Target="../ink/ink1346.xml"/><Relationship Id="rId141" Type="http://schemas.openxmlformats.org/officeDocument/2006/relationships/image" Target="../media/image1378.png"/><Relationship Id="rId379" Type="http://schemas.openxmlformats.org/officeDocument/2006/relationships/image" Target="../media/image1497.png"/><Relationship Id="rId586" Type="http://schemas.openxmlformats.org/officeDocument/2006/relationships/customXml" Target="../ink/ink1601.xml"/><Relationship Id="rId793" Type="http://schemas.openxmlformats.org/officeDocument/2006/relationships/image" Target="../media/image1704.png"/><Relationship Id="rId807" Type="http://schemas.openxmlformats.org/officeDocument/2006/relationships/image" Target="../media/image1711.png"/><Relationship Id="rId7" Type="http://schemas.openxmlformats.org/officeDocument/2006/relationships/image" Target="../media/image1311.png"/><Relationship Id="rId239" Type="http://schemas.openxmlformats.org/officeDocument/2006/relationships/image" Target="../media/image1427.png"/><Relationship Id="rId446" Type="http://schemas.openxmlformats.org/officeDocument/2006/relationships/customXml" Target="../ink/ink1531.xml"/><Relationship Id="rId653" Type="http://schemas.openxmlformats.org/officeDocument/2006/relationships/image" Target="../media/image1634.png"/><Relationship Id="rId292" Type="http://schemas.openxmlformats.org/officeDocument/2006/relationships/customXml" Target="../ink/ink1454.xml"/><Relationship Id="rId306" Type="http://schemas.openxmlformats.org/officeDocument/2006/relationships/customXml" Target="../ink/ink1461.xml"/><Relationship Id="rId860" Type="http://schemas.openxmlformats.org/officeDocument/2006/relationships/customXml" Target="../ink/ink1738.xml"/><Relationship Id="rId958" Type="http://schemas.openxmlformats.org/officeDocument/2006/relationships/customXml" Target="../ink/ink1787.xml"/><Relationship Id="rId87" Type="http://schemas.openxmlformats.org/officeDocument/2006/relationships/image" Target="../media/image1351.png"/><Relationship Id="rId513" Type="http://schemas.openxmlformats.org/officeDocument/2006/relationships/image" Target="../media/image1564.png"/><Relationship Id="rId597" Type="http://schemas.openxmlformats.org/officeDocument/2006/relationships/image" Target="../media/image1606.png"/><Relationship Id="rId720" Type="http://schemas.openxmlformats.org/officeDocument/2006/relationships/customXml" Target="../ink/ink1668.xml"/><Relationship Id="rId818" Type="http://schemas.openxmlformats.org/officeDocument/2006/relationships/customXml" Target="../ink/ink1717.xml"/><Relationship Id="rId152" Type="http://schemas.openxmlformats.org/officeDocument/2006/relationships/customXml" Target="../ink/ink1384.xml"/><Relationship Id="rId457" Type="http://schemas.openxmlformats.org/officeDocument/2006/relationships/image" Target="../media/image1536.png"/><Relationship Id="rId664" Type="http://schemas.openxmlformats.org/officeDocument/2006/relationships/customXml" Target="../ink/ink1640.xml"/><Relationship Id="rId871" Type="http://schemas.openxmlformats.org/officeDocument/2006/relationships/image" Target="../media/image1743.png"/><Relationship Id="rId969" Type="http://schemas.openxmlformats.org/officeDocument/2006/relationships/image" Target="../media/image1792.png"/><Relationship Id="rId14" Type="http://schemas.openxmlformats.org/officeDocument/2006/relationships/customXml" Target="../ink/ink1315.xml"/><Relationship Id="rId317" Type="http://schemas.openxmlformats.org/officeDocument/2006/relationships/image" Target="../media/image1466.png"/><Relationship Id="rId524" Type="http://schemas.openxmlformats.org/officeDocument/2006/relationships/customXml" Target="../ink/ink1570.xml"/><Relationship Id="rId731" Type="http://schemas.openxmlformats.org/officeDocument/2006/relationships/image" Target="../media/image1673.png"/><Relationship Id="rId98" Type="http://schemas.openxmlformats.org/officeDocument/2006/relationships/customXml" Target="../ink/ink1357.xml"/><Relationship Id="rId163" Type="http://schemas.openxmlformats.org/officeDocument/2006/relationships/image" Target="../media/image1389.png"/><Relationship Id="rId370" Type="http://schemas.openxmlformats.org/officeDocument/2006/relationships/customXml" Target="../ink/ink1493.xml"/><Relationship Id="rId829" Type="http://schemas.openxmlformats.org/officeDocument/2006/relationships/image" Target="../media/image1722.png"/><Relationship Id="rId230" Type="http://schemas.openxmlformats.org/officeDocument/2006/relationships/customXml" Target="../ink/ink1423.xml"/><Relationship Id="rId468" Type="http://schemas.openxmlformats.org/officeDocument/2006/relationships/customXml" Target="../ink/ink1542.xml"/><Relationship Id="rId675" Type="http://schemas.openxmlformats.org/officeDocument/2006/relationships/image" Target="../media/image1645.png"/><Relationship Id="rId882" Type="http://schemas.openxmlformats.org/officeDocument/2006/relationships/customXml" Target="../ink/ink1749.xml"/><Relationship Id="rId25" Type="http://schemas.openxmlformats.org/officeDocument/2006/relationships/image" Target="../media/image1320.png"/><Relationship Id="rId328" Type="http://schemas.openxmlformats.org/officeDocument/2006/relationships/customXml" Target="../ink/ink1472.xml"/><Relationship Id="rId535" Type="http://schemas.openxmlformats.org/officeDocument/2006/relationships/image" Target="../media/image1575.png"/><Relationship Id="rId742" Type="http://schemas.openxmlformats.org/officeDocument/2006/relationships/customXml" Target="../ink/ink1679.xml"/><Relationship Id="rId174" Type="http://schemas.openxmlformats.org/officeDocument/2006/relationships/customXml" Target="../ink/ink1395.xml"/><Relationship Id="rId381" Type="http://schemas.openxmlformats.org/officeDocument/2006/relationships/image" Target="../media/image1498.png"/><Relationship Id="rId602" Type="http://schemas.openxmlformats.org/officeDocument/2006/relationships/customXml" Target="../ink/ink1609.xml"/><Relationship Id="rId241" Type="http://schemas.openxmlformats.org/officeDocument/2006/relationships/image" Target="../media/image1428.png"/><Relationship Id="rId479" Type="http://schemas.openxmlformats.org/officeDocument/2006/relationships/image" Target="../media/image1547.png"/><Relationship Id="rId686" Type="http://schemas.openxmlformats.org/officeDocument/2006/relationships/customXml" Target="../ink/ink1651.xml"/><Relationship Id="rId893" Type="http://schemas.openxmlformats.org/officeDocument/2006/relationships/image" Target="../media/image1754.png"/><Relationship Id="rId907" Type="http://schemas.openxmlformats.org/officeDocument/2006/relationships/image" Target="../media/image1761.png"/><Relationship Id="rId36" Type="http://schemas.openxmlformats.org/officeDocument/2006/relationships/customXml" Target="../ink/ink1326.xml"/><Relationship Id="rId339" Type="http://schemas.openxmlformats.org/officeDocument/2006/relationships/image" Target="../media/image1477.png"/><Relationship Id="rId546" Type="http://schemas.openxmlformats.org/officeDocument/2006/relationships/customXml" Target="../ink/ink1581.xml"/><Relationship Id="rId753" Type="http://schemas.openxmlformats.org/officeDocument/2006/relationships/image" Target="../media/image1684.png"/><Relationship Id="rId101" Type="http://schemas.openxmlformats.org/officeDocument/2006/relationships/image" Target="../media/image1358.png"/><Relationship Id="rId185" Type="http://schemas.openxmlformats.org/officeDocument/2006/relationships/image" Target="../media/image1400.png"/><Relationship Id="rId406" Type="http://schemas.openxmlformats.org/officeDocument/2006/relationships/customXml" Target="../ink/ink1511.xml"/><Relationship Id="rId960" Type="http://schemas.openxmlformats.org/officeDocument/2006/relationships/customXml" Target="../ink/ink1788.xml"/><Relationship Id="rId392" Type="http://schemas.openxmlformats.org/officeDocument/2006/relationships/customXml" Target="../ink/ink1504.xml"/><Relationship Id="rId613" Type="http://schemas.openxmlformats.org/officeDocument/2006/relationships/image" Target="../media/image1614.png"/><Relationship Id="rId697" Type="http://schemas.openxmlformats.org/officeDocument/2006/relationships/image" Target="../media/image1656.png"/><Relationship Id="rId820" Type="http://schemas.openxmlformats.org/officeDocument/2006/relationships/customXml" Target="../ink/ink1718.xml"/><Relationship Id="rId918" Type="http://schemas.openxmlformats.org/officeDocument/2006/relationships/customXml" Target="../ink/ink1767.xml"/><Relationship Id="rId252" Type="http://schemas.openxmlformats.org/officeDocument/2006/relationships/customXml" Target="../ink/ink1434.xml"/><Relationship Id="rId47" Type="http://schemas.openxmlformats.org/officeDocument/2006/relationships/image" Target="../media/image1331.png"/><Relationship Id="rId112" Type="http://schemas.openxmlformats.org/officeDocument/2006/relationships/customXml" Target="../ink/ink1364.xml"/><Relationship Id="rId557" Type="http://schemas.openxmlformats.org/officeDocument/2006/relationships/image" Target="../media/image1586.png"/><Relationship Id="rId764" Type="http://schemas.openxmlformats.org/officeDocument/2006/relationships/customXml" Target="../ink/ink1690.xml"/><Relationship Id="rId971" Type="http://schemas.openxmlformats.org/officeDocument/2006/relationships/image" Target="../media/image1793.png"/><Relationship Id="rId196" Type="http://schemas.openxmlformats.org/officeDocument/2006/relationships/customXml" Target="../ink/ink1406.xml"/><Relationship Id="rId417" Type="http://schemas.openxmlformats.org/officeDocument/2006/relationships/image" Target="../media/image1516.png"/><Relationship Id="rId624" Type="http://schemas.openxmlformats.org/officeDocument/2006/relationships/customXml" Target="../ink/ink1620.xml"/><Relationship Id="rId831" Type="http://schemas.openxmlformats.org/officeDocument/2006/relationships/image" Target="../media/image1723.png"/><Relationship Id="rId263" Type="http://schemas.openxmlformats.org/officeDocument/2006/relationships/image" Target="../media/image1439.png"/><Relationship Id="rId470" Type="http://schemas.openxmlformats.org/officeDocument/2006/relationships/customXml" Target="../ink/ink1543.xml"/><Relationship Id="rId929" Type="http://schemas.openxmlformats.org/officeDocument/2006/relationships/image" Target="../media/image1772.png"/><Relationship Id="rId58" Type="http://schemas.openxmlformats.org/officeDocument/2006/relationships/customXml" Target="../ink/ink1337.xml"/><Relationship Id="rId123" Type="http://schemas.openxmlformats.org/officeDocument/2006/relationships/image" Target="../media/image1369.png"/><Relationship Id="rId330" Type="http://schemas.openxmlformats.org/officeDocument/2006/relationships/customXml" Target="../ink/ink1473.xml"/><Relationship Id="rId568" Type="http://schemas.openxmlformats.org/officeDocument/2006/relationships/customXml" Target="../ink/ink1592.xml"/><Relationship Id="rId775" Type="http://schemas.openxmlformats.org/officeDocument/2006/relationships/image" Target="../media/image1695.png"/><Relationship Id="rId982" Type="http://schemas.openxmlformats.org/officeDocument/2006/relationships/customXml" Target="../ink/ink1799.xml"/><Relationship Id="rId428" Type="http://schemas.openxmlformats.org/officeDocument/2006/relationships/customXml" Target="../ink/ink1522.xml"/><Relationship Id="rId635" Type="http://schemas.openxmlformats.org/officeDocument/2006/relationships/image" Target="../media/image1625.png"/><Relationship Id="rId842" Type="http://schemas.openxmlformats.org/officeDocument/2006/relationships/customXml" Target="../ink/ink1729.xml"/><Relationship Id="rId274" Type="http://schemas.openxmlformats.org/officeDocument/2006/relationships/customXml" Target="../ink/ink1445.xml"/><Relationship Id="rId481" Type="http://schemas.openxmlformats.org/officeDocument/2006/relationships/image" Target="../media/image1548.png"/><Relationship Id="rId702" Type="http://schemas.openxmlformats.org/officeDocument/2006/relationships/customXml" Target="../ink/ink1659.xml"/><Relationship Id="rId69" Type="http://schemas.openxmlformats.org/officeDocument/2006/relationships/image" Target="../media/image1342.png"/><Relationship Id="rId134" Type="http://schemas.openxmlformats.org/officeDocument/2006/relationships/customXml" Target="../ink/ink1375.xml"/><Relationship Id="rId579" Type="http://schemas.openxmlformats.org/officeDocument/2006/relationships/image" Target="../media/image1597.png"/><Relationship Id="rId786" Type="http://schemas.openxmlformats.org/officeDocument/2006/relationships/customXml" Target="../ink/ink1701.xml"/><Relationship Id="rId341" Type="http://schemas.openxmlformats.org/officeDocument/2006/relationships/image" Target="../media/image1478.png"/><Relationship Id="rId439" Type="http://schemas.openxmlformats.org/officeDocument/2006/relationships/image" Target="../media/image1527.png"/><Relationship Id="rId646" Type="http://schemas.openxmlformats.org/officeDocument/2006/relationships/customXml" Target="../ink/ink1631.xml"/><Relationship Id="rId201" Type="http://schemas.openxmlformats.org/officeDocument/2006/relationships/image" Target="../media/image1408.png"/><Relationship Id="rId285" Type="http://schemas.openxmlformats.org/officeDocument/2006/relationships/image" Target="../media/image1450.png"/><Relationship Id="rId506" Type="http://schemas.openxmlformats.org/officeDocument/2006/relationships/customXml" Target="../ink/ink1561.xml"/><Relationship Id="rId853" Type="http://schemas.openxmlformats.org/officeDocument/2006/relationships/image" Target="../media/image1734.png"/><Relationship Id="rId492" Type="http://schemas.openxmlformats.org/officeDocument/2006/relationships/customXml" Target="../ink/ink1554.xml"/><Relationship Id="rId713" Type="http://schemas.openxmlformats.org/officeDocument/2006/relationships/image" Target="../media/image1664.png"/><Relationship Id="rId797" Type="http://schemas.openxmlformats.org/officeDocument/2006/relationships/image" Target="../media/image1706.png"/><Relationship Id="rId920" Type="http://schemas.openxmlformats.org/officeDocument/2006/relationships/customXml" Target="../ink/ink1768.xml"/><Relationship Id="rId145" Type="http://schemas.openxmlformats.org/officeDocument/2006/relationships/image" Target="../media/image1380.png"/><Relationship Id="rId352" Type="http://schemas.openxmlformats.org/officeDocument/2006/relationships/customXml" Target="../ink/ink1484.xml"/><Relationship Id="rId212" Type="http://schemas.openxmlformats.org/officeDocument/2006/relationships/customXml" Target="../ink/ink1414.xml"/><Relationship Id="rId657" Type="http://schemas.openxmlformats.org/officeDocument/2006/relationships/image" Target="../media/image1636.png"/><Relationship Id="rId864" Type="http://schemas.openxmlformats.org/officeDocument/2006/relationships/customXml" Target="../ink/ink1740.xml"/><Relationship Id="rId296" Type="http://schemas.openxmlformats.org/officeDocument/2006/relationships/customXml" Target="../ink/ink1456.xml"/><Relationship Id="rId517" Type="http://schemas.openxmlformats.org/officeDocument/2006/relationships/image" Target="../media/image1566.png"/><Relationship Id="rId724" Type="http://schemas.openxmlformats.org/officeDocument/2006/relationships/customXml" Target="../ink/ink1670.xml"/><Relationship Id="rId931" Type="http://schemas.openxmlformats.org/officeDocument/2006/relationships/image" Target="../media/image1773.png"/><Relationship Id="rId60" Type="http://schemas.openxmlformats.org/officeDocument/2006/relationships/customXml" Target="../ink/ink1338.xml"/><Relationship Id="rId156" Type="http://schemas.openxmlformats.org/officeDocument/2006/relationships/customXml" Target="../ink/ink1386.xml"/><Relationship Id="rId363" Type="http://schemas.openxmlformats.org/officeDocument/2006/relationships/image" Target="../media/image1489.png"/><Relationship Id="rId570" Type="http://schemas.openxmlformats.org/officeDocument/2006/relationships/customXml" Target="../ink/ink1593.xml"/><Relationship Id="rId223" Type="http://schemas.openxmlformats.org/officeDocument/2006/relationships/image" Target="../media/image1419.png"/><Relationship Id="rId430" Type="http://schemas.openxmlformats.org/officeDocument/2006/relationships/customXml" Target="../ink/ink1523.xml"/><Relationship Id="rId668" Type="http://schemas.openxmlformats.org/officeDocument/2006/relationships/customXml" Target="../ink/ink1642.xml"/><Relationship Id="rId875" Type="http://schemas.openxmlformats.org/officeDocument/2006/relationships/image" Target="../media/image1745.png"/><Relationship Id="rId18" Type="http://schemas.openxmlformats.org/officeDocument/2006/relationships/customXml" Target="../ink/ink1317.xml"/><Relationship Id="rId528" Type="http://schemas.openxmlformats.org/officeDocument/2006/relationships/customXml" Target="../ink/ink1572.xml"/><Relationship Id="rId735" Type="http://schemas.openxmlformats.org/officeDocument/2006/relationships/image" Target="../media/image1675.png"/><Relationship Id="rId942" Type="http://schemas.openxmlformats.org/officeDocument/2006/relationships/customXml" Target="../ink/ink1779.xml"/><Relationship Id="rId167" Type="http://schemas.openxmlformats.org/officeDocument/2006/relationships/image" Target="../media/image1391.png"/><Relationship Id="rId374" Type="http://schemas.openxmlformats.org/officeDocument/2006/relationships/customXml" Target="../ink/ink1495.xml"/><Relationship Id="rId581" Type="http://schemas.openxmlformats.org/officeDocument/2006/relationships/image" Target="../media/image1598.png"/><Relationship Id="rId71" Type="http://schemas.openxmlformats.org/officeDocument/2006/relationships/image" Target="../media/image1343.png"/><Relationship Id="rId234" Type="http://schemas.openxmlformats.org/officeDocument/2006/relationships/customXml" Target="../ink/ink1425.xml"/><Relationship Id="rId679" Type="http://schemas.openxmlformats.org/officeDocument/2006/relationships/image" Target="../media/image1647.png"/><Relationship Id="rId802" Type="http://schemas.openxmlformats.org/officeDocument/2006/relationships/customXml" Target="../ink/ink1709.xml"/><Relationship Id="rId886" Type="http://schemas.openxmlformats.org/officeDocument/2006/relationships/customXml" Target="../ink/ink1751.xml"/><Relationship Id="rId2" Type="http://schemas.openxmlformats.org/officeDocument/2006/relationships/customXml" Target="../ink/ink1309.xml"/><Relationship Id="rId29" Type="http://schemas.openxmlformats.org/officeDocument/2006/relationships/image" Target="../media/image1322.png"/><Relationship Id="rId441" Type="http://schemas.openxmlformats.org/officeDocument/2006/relationships/image" Target="../media/image1528.png"/><Relationship Id="rId539" Type="http://schemas.openxmlformats.org/officeDocument/2006/relationships/image" Target="../media/image1577.png"/><Relationship Id="rId746" Type="http://schemas.openxmlformats.org/officeDocument/2006/relationships/customXml" Target="../ink/ink1681.xml"/><Relationship Id="rId178" Type="http://schemas.openxmlformats.org/officeDocument/2006/relationships/customXml" Target="../ink/ink1397.xml"/><Relationship Id="rId301" Type="http://schemas.openxmlformats.org/officeDocument/2006/relationships/image" Target="../media/image1458.png"/><Relationship Id="rId953" Type="http://schemas.openxmlformats.org/officeDocument/2006/relationships/image" Target="../media/image1784.png"/><Relationship Id="rId82" Type="http://schemas.openxmlformats.org/officeDocument/2006/relationships/customXml" Target="../ink/ink1349.xml"/><Relationship Id="rId385" Type="http://schemas.openxmlformats.org/officeDocument/2006/relationships/image" Target="../media/image1500.png"/><Relationship Id="rId592" Type="http://schemas.openxmlformats.org/officeDocument/2006/relationships/customXml" Target="../ink/ink1604.xml"/><Relationship Id="rId606" Type="http://schemas.openxmlformats.org/officeDocument/2006/relationships/customXml" Target="../ink/ink1611.xml"/><Relationship Id="rId813" Type="http://schemas.openxmlformats.org/officeDocument/2006/relationships/image" Target="../media/image1714.png"/><Relationship Id="rId245" Type="http://schemas.openxmlformats.org/officeDocument/2006/relationships/image" Target="../media/image1430.png"/><Relationship Id="rId452" Type="http://schemas.openxmlformats.org/officeDocument/2006/relationships/customXml" Target="../ink/ink1534.xml"/><Relationship Id="rId897" Type="http://schemas.openxmlformats.org/officeDocument/2006/relationships/image" Target="../media/image1756.png"/><Relationship Id="rId105" Type="http://schemas.openxmlformats.org/officeDocument/2006/relationships/image" Target="../media/image1360.png"/><Relationship Id="rId312" Type="http://schemas.openxmlformats.org/officeDocument/2006/relationships/customXml" Target="../ink/ink1464.xml"/><Relationship Id="rId757" Type="http://schemas.openxmlformats.org/officeDocument/2006/relationships/image" Target="../media/image1686.png"/><Relationship Id="rId964" Type="http://schemas.openxmlformats.org/officeDocument/2006/relationships/customXml" Target="../ink/ink1790.xml"/><Relationship Id="rId93" Type="http://schemas.openxmlformats.org/officeDocument/2006/relationships/image" Target="../media/image1354.png"/><Relationship Id="rId189" Type="http://schemas.openxmlformats.org/officeDocument/2006/relationships/image" Target="../media/image1402.png"/><Relationship Id="rId396" Type="http://schemas.openxmlformats.org/officeDocument/2006/relationships/customXml" Target="../ink/ink1506.xml"/><Relationship Id="rId617" Type="http://schemas.openxmlformats.org/officeDocument/2006/relationships/image" Target="../media/image1616.png"/><Relationship Id="rId824" Type="http://schemas.openxmlformats.org/officeDocument/2006/relationships/customXml" Target="../ink/ink1720.xml"/><Relationship Id="rId256" Type="http://schemas.openxmlformats.org/officeDocument/2006/relationships/customXml" Target="../ink/ink1436.xml"/><Relationship Id="rId463" Type="http://schemas.openxmlformats.org/officeDocument/2006/relationships/image" Target="../media/image1539.png"/><Relationship Id="rId670" Type="http://schemas.openxmlformats.org/officeDocument/2006/relationships/customXml" Target="../ink/ink1643.xml"/><Relationship Id="rId116" Type="http://schemas.openxmlformats.org/officeDocument/2006/relationships/customXml" Target="../ink/ink1366.xml"/><Relationship Id="rId323" Type="http://schemas.openxmlformats.org/officeDocument/2006/relationships/image" Target="../media/image1469.png"/><Relationship Id="rId530" Type="http://schemas.openxmlformats.org/officeDocument/2006/relationships/customXml" Target="../ink/ink1573.xml"/><Relationship Id="rId768" Type="http://schemas.openxmlformats.org/officeDocument/2006/relationships/customXml" Target="../ink/ink1692.xml"/><Relationship Id="rId975" Type="http://schemas.openxmlformats.org/officeDocument/2006/relationships/image" Target="../media/image1795.png"/><Relationship Id="rId20" Type="http://schemas.openxmlformats.org/officeDocument/2006/relationships/customXml" Target="../ink/ink1318.xml"/><Relationship Id="rId628" Type="http://schemas.openxmlformats.org/officeDocument/2006/relationships/customXml" Target="../ink/ink1622.xml"/><Relationship Id="rId835" Type="http://schemas.openxmlformats.org/officeDocument/2006/relationships/image" Target="../media/image1725.png"/><Relationship Id="rId267" Type="http://schemas.openxmlformats.org/officeDocument/2006/relationships/image" Target="../media/image1441.png"/><Relationship Id="rId474" Type="http://schemas.openxmlformats.org/officeDocument/2006/relationships/customXml" Target="../ink/ink1545.xml"/><Relationship Id="rId127" Type="http://schemas.openxmlformats.org/officeDocument/2006/relationships/image" Target="../media/image1371.png"/><Relationship Id="rId681" Type="http://schemas.openxmlformats.org/officeDocument/2006/relationships/image" Target="../media/image1648.png"/><Relationship Id="rId779" Type="http://schemas.openxmlformats.org/officeDocument/2006/relationships/image" Target="../media/image1697.png"/><Relationship Id="rId902" Type="http://schemas.openxmlformats.org/officeDocument/2006/relationships/customXml" Target="../ink/ink1759.xml"/><Relationship Id="rId986" Type="http://schemas.openxmlformats.org/officeDocument/2006/relationships/customXml" Target="../ink/ink1801.xml"/><Relationship Id="rId31" Type="http://schemas.openxmlformats.org/officeDocument/2006/relationships/image" Target="../media/image1323.png"/><Relationship Id="rId334" Type="http://schemas.openxmlformats.org/officeDocument/2006/relationships/customXml" Target="../ink/ink1475.xml"/><Relationship Id="rId541" Type="http://schemas.openxmlformats.org/officeDocument/2006/relationships/image" Target="../media/image1578.png"/><Relationship Id="rId639" Type="http://schemas.openxmlformats.org/officeDocument/2006/relationships/image" Target="../media/image1627.png"/><Relationship Id="rId180" Type="http://schemas.openxmlformats.org/officeDocument/2006/relationships/customXml" Target="../ink/ink1398.xml"/><Relationship Id="rId278" Type="http://schemas.openxmlformats.org/officeDocument/2006/relationships/customXml" Target="../ink/ink1447.xml"/><Relationship Id="rId401" Type="http://schemas.openxmlformats.org/officeDocument/2006/relationships/image" Target="../media/image1508.png"/><Relationship Id="rId846" Type="http://schemas.openxmlformats.org/officeDocument/2006/relationships/customXml" Target="../ink/ink1731.xml"/><Relationship Id="rId485" Type="http://schemas.openxmlformats.org/officeDocument/2006/relationships/image" Target="../media/image1550.png"/><Relationship Id="rId692" Type="http://schemas.openxmlformats.org/officeDocument/2006/relationships/customXml" Target="../ink/ink1654.xml"/><Relationship Id="rId706" Type="http://schemas.openxmlformats.org/officeDocument/2006/relationships/customXml" Target="../ink/ink1661.xml"/><Relationship Id="rId913" Type="http://schemas.openxmlformats.org/officeDocument/2006/relationships/image" Target="../media/image1764.png"/><Relationship Id="rId42" Type="http://schemas.openxmlformats.org/officeDocument/2006/relationships/customXml" Target="../ink/ink1329.xml"/><Relationship Id="rId138" Type="http://schemas.openxmlformats.org/officeDocument/2006/relationships/customXml" Target="../ink/ink1377.xml"/><Relationship Id="rId345" Type="http://schemas.openxmlformats.org/officeDocument/2006/relationships/image" Target="../media/image1480.png"/><Relationship Id="rId552" Type="http://schemas.openxmlformats.org/officeDocument/2006/relationships/customXml" Target="../ink/ink1584.xml"/><Relationship Id="rId191" Type="http://schemas.openxmlformats.org/officeDocument/2006/relationships/image" Target="../media/image1403.png"/><Relationship Id="rId205" Type="http://schemas.openxmlformats.org/officeDocument/2006/relationships/image" Target="../media/image1410.png"/><Relationship Id="rId412" Type="http://schemas.openxmlformats.org/officeDocument/2006/relationships/customXml" Target="../ink/ink1514.xml"/><Relationship Id="rId857" Type="http://schemas.openxmlformats.org/officeDocument/2006/relationships/image" Target="../media/image1736.png"/><Relationship Id="rId289" Type="http://schemas.openxmlformats.org/officeDocument/2006/relationships/image" Target="../media/image1452.png"/><Relationship Id="rId496" Type="http://schemas.openxmlformats.org/officeDocument/2006/relationships/customXml" Target="../ink/ink1556.xml"/><Relationship Id="rId717" Type="http://schemas.openxmlformats.org/officeDocument/2006/relationships/image" Target="../media/image1666.png"/><Relationship Id="rId924" Type="http://schemas.openxmlformats.org/officeDocument/2006/relationships/customXml" Target="../ink/ink1770.xml"/><Relationship Id="rId53" Type="http://schemas.openxmlformats.org/officeDocument/2006/relationships/image" Target="../media/image1334.png"/><Relationship Id="rId149" Type="http://schemas.openxmlformats.org/officeDocument/2006/relationships/image" Target="../media/image1382.png"/><Relationship Id="rId356" Type="http://schemas.openxmlformats.org/officeDocument/2006/relationships/customXml" Target="../ink/ink1486.xml"/><Relationship Id="rId563" Type="http://schemas.openxmlformats.org/officeDocument/2006/relationships/image" Target="../media/image1589.png"/><Relationship Id="rId770" Type="http://schemas.openxmlformats.org/officeDocument/2006/relationships/customXml" Target="../ink/ink1693.xml"/><Relationship Id="rId216" Type="http://schemas.openxmlformats.org/officeDocument/2006/relationships/customXml" Target="../ink/ink1416.xml"/><Relationship Id="rId423" Type="http://schemas.openxmlformats.org/officeDocument/2006/relationships/image" Target="../media/image1519.png"/><Relationship Id="rId868" Type="http://schemas.openxmlformats.org/officeDocument/2006/relationships/customXml" Target="../ink/ink1742.xml"/><Relationship Id="rId630" Type="http://schemas.openxmlformats.org/officeDocument/2006/relationships/customXml" Target="../ink/ink1623.xml"/><Relationship Id="rId728" Type="http://schemas.openxmlformats.org/officeDocument/2006/relationships/customXml" Target="../ink/ink1672.xml"/><Relationship Id="rId935" Type="http://schemas.openxmlformats.org/officeDocument/2006/relationships/image" Target="../media/image1775.png"/><Relationship Id="rId64" Type="http://schemas.openxmlformats.org/officeDocument/2006/relationships/customXml" Target="../ink/ink1340.xml"/><Relationship Id="rId367" Type="http://schemas.openxmlformats.org/officeDocument/2006/relationships/image" Target="../media/image1491.png"/><Relationship Id="rId574" Type="http://schemas.openxmlformats.org/officeDocument/2006/relationships/customXml" Target="../ink/ink1595.xml"/><Relationship Id="rId227" Type="http://schemas.openxmlformats.org/officeDocument/2006/relationships/image" Target="../media/image1421.png"/><Relationship Id="rId781" Type="http://schemas.openxmlformats.org/officeDocument/2006/relationships/image" Target="../media/image1698.png"/><Relationship Id="rId879" Type="http://schemas.openxmlformats.org/officeDocument/2006/relationships/image" Target="../media/image1747.png"/><Relationship Id="rId434" Type="http://schemas.openxmlformats.org/officeDocument/2006/relationships/customXml" Target="../ink/ink1525.xml"/><Relationship Id="rId641" Type="http://schemas.openxmlformats.org/officeDocument/2006/relationships/image" Target="../media/image1628.png"/><Relationship Id="rId739" Type="http://schemas.openxmlformats.org/officeDocument/2006/relationships/image" Target="../media/image1677.png"/><Relationship Id="rId280" Type="http://schemas.openxmlformats.org/officeDocument/2006/relationships/customXml" Target="../ink/ink1448.xml"/><Relationship Id="rId501" Type="http://schemas.openxmlformats.org/officeDocument/2006/relationships/image" Target="../media/image1558.png"/><Relationship Id="rId946" Type="http://schemas.openxmlformats.org/officeDocument/2006/relationships/customXml" Target="../ink/ink1781.xml"/><Relationship Id="rId75" Type="http://schemas.openxmlformats.org/officeDocument/2006/relationships/image" Target="../media/image1345.png"/><Relationship Id="rId140" Type="http://schemas.openxmlformats.org/officeDocument/2006/relationships/customXml" Target="../ink/ink1378.xml"/><Relationship Id="rId378" Type="http://schemas.openxmlformats.org/officeDocument/2006/relationships/customXml" Target="../ink/ink1497.xml"/><Relationship Id="rId585" Type="http://schemas.openxmlformats.org/officeDocument/2006/relationships/image" Target="../media/image1600.png"/><Relationship Id="rId792" Type="http://schemas.openxmlformats.org/officeDocument/2006/relationships/customXml" Target="../ink/ink1704.xml"/><Relationship Id="rId806" Type="http://schemas.openxmlformats.org/officeDocument/2006/relationships/customXml" Target="../ink/ink1711.xml"/><Relationship Id="rId6" Type="http://schemas.openxmlformats.org/officeDocument/2006/relationships/customXml" Target="../ink/ink1311.xml"/><Relationship Id="rId238" Type="http://schemas.openxmlformats.org/officeDocument/2006/relationships/customXml" Target="../ink/ink1427.xml"/><Relationship Id="rId445" Type="http://schemas.openxmlformats.org/officeDocument/2006/relationships/image" Target="../media/image1530.png"/><Relationship Id="rId652" Type="http://schemas.openxmlformats.org/officeDocument/2006/relationships/customXml" Target="../ink/ink1634.xml"/><Relationship Id="rId291" Type="http://schemas.openxmlformats.org/officeDocument/2006/relationships/image" Target="../media/image1453.png"/><Relationship Id="rId305" Type="http://schemas.openxmlformats.org/officeDocument/2006/relationships/image" Target="../media/image1460.png"/><Relationship Id="rId512" Type="http://schemas.openxmlformats.org/officeDocument/2006/relationships/customXml" Target="../ink/ink1564.xml"/><Relationship Id="rId957" Type="http://schemas.openxmlformats.org/officeDocument/2006/relationships/image" Target="../media/image1786.png"/><Relationship Id="rId86" Type="http://schemas.openxmlformats.org/officeDocument/2006/relationships/customXml" Target="../ink/ink1351.xml"/><Relationship Id="rId151" Type="http://schemas.openxmlformats.org/officeDocument/2006/relationships/image" Target="../media/image1383.png"/><Relationship Id="rId389" Type="http://schemas.openxmlformats.org/officeDocument/2006/relationships/image" Target="../media/image1502.png"/><Relationship Id="rId596" Type="http://schemas.openxmlformats.org/officeDocument/2006/relationships/customXml" Target="../ink/ink1606.xml"/><Relationship Id="rId817" Type="http://schemas.openxmlformats.org/officeDocument/2006/relationships/image" Target="../media/image1716.png"/><Relationship Id="rId249" Type="http://schemas.openxmlformats.org/officeDocument/2006/relationships/image" Target="../media/image1432.png"/><Relationship Id="rId456" Type="http://schemas.openxmlformats.org/officeDocument/2006/relationships/customXml" Target="../ink/ink1536.xml"/><Relationship Id="rId663" Type="http://schemas.openxmlformats.org/officeDocument/2006/relationships/image" Target="../media/image1639.png"/><Relationship Id="rId870" Type="http://schemas.openxmlformats.org/officeDocument/2006/relationships/customXml" Target="../ink/ink1743.xml"/><Relationship Id="rId13" Type="http://schemas.openxmlformats.org/officeDocument/2006/relationships/image" Target="../media/image1314.png"/><Relationship Id="rId109" Type="http://schemas.openxmlformats.org/officeDocument/2006/relationships/image" Target="../media/image1362.png"/><Relationship Id="rId316" Type="http://schemas.openxmlformats.org/officeDocument/2006/relationships/customXml" Target="../ink/ink1466.xml"/><Relationship Id="rId523" Type="http://schemas.openxmlformats.org/officeDocument/2006/relationships/image" Target="../media/image1569.png"/><Relationship Id="rId968" Type="http://schemas.openxmlformats.org/officeDocument/2006/relationships/customXml" Target="../ink/ink1792.xml"/><Relationship Id="rId97" Type="http://schemas.openxmlformats.org/officeDocument/2006/relationships/image" Target="../media/image1356.png"/><Relationship Id="rId730" Type="http://schemas.openxmlformats.org/officeDocument/2006/relationships/customXml" Target="../ink/ink1673.xml"/><Relationship Id="rId828" Type="http://schemas.openxmlformats.org/officeDocument/2006/relationships/customXml" Target="../ink/ink1722.xml"/><Relationship Id="rId162" Type="http://schemas.openxmlformats.org/officeDocument/2006/relationships/customXml" Target="../ink/ink1389.xml"/><Relationship Id="rId467" Type="http://schemas.openxmlformats.org/officeDocument/2006/relationships/image" Target="../media/image1541.png"/><Relationship Id="rId674" Type="http://schemas.openxmlformats.org/officeDocument/2006/relationships/customXml" Target="../ink/ink1645.xml"/><Relationship Id="rId881" Type="http://schemas.openxmlformats.org/officeDocument/2006/relationships/image" Target="../media/image1748.png"/><Relationship Id="rId979" Type="http://schemas.openxmlformats.org/officeDocument/2006/relationships/image" Target="../media/image1797.png"/><Relationship Id="rId24" Type="http://schemas.openxmlformats.org/officeDocument/2006/relationships/customXml" Target="../ink/ink1320.xml"/><Relationship Id="rId327" Type="http://schemas.openxmlformats.org/officeDocument/2006/relationships/image" Target="../media/image1471.png"/><Relationship Id="rId534" Type="http://schemas.openxmlformats.org/officeDocument/2006/relationships/customXml" Target="../ink/ink1575.xml"/><Relationship Id="rId741" Type="http://schemas.openxmlformats.org/officeDocument/2006/relationships/image" Target="../media/image1678.png"/><Relationship Id="rId839" Type="http://schemas.openxmlformats.org/officeDocument/2006/relationships/image" Target="../media/image1727.png"/><Relationship Id="rId173" Type="http://schemas.openxmlformats.org/officeDocument/2006/relationships/image" Target="../media/image1394.png"/><Relationship Id="rId380" Type="http://schemas.openxmlformats.org/officeDocument/2006/relationships/customXml" Target="../ink/ink1498.xml"/><Relationship Id="rId601" Type="http://schemas.openxmlformats.org/officeDocument/2006/relationships/image" Target="../media/image1608.png"/><Relationship Id="rId240" Type="http://schemas.openxmlformats.org/officeDocument/2006/relationships/customXml" Target="../ink/ink1428.xml"/><Relationship Id="rId478" Type="http://schemas.openxmlformats.org/officeDocument/2006/relationships/customXml" Target="../ink/ink1547.xml"/><Relationship Id="rId685" Type="http://schemas.openxmlformats.org/officeDocument/2006/relationships/image" Target="../media/image1650.png"/><Relationship Id="rId892" Type="http://schemas.openxmlformats.org/officeDocument/2006/relationships/customXml" Target="../ink/ink1754.xml"/><Relationship Id="rId906" Type="http://schemas.openxmlformats.org/officeDocument/2006/relationships/customXml" Target="../ink/ink1761.xml"/><Relationship Id="rId35" Type="http://schemas.openxmlformats.org/officeDocument/2006/relationships/image" Target="../media/image1325.png"/><Relationship Id="rId100" Type="http://schemas.openxmlformats.org/officeDocument/2006/relationships/customXml" Target="../ink/ink1358.xml"/><Relationship Id="rId338" Type="http://schemas.openxmlformats.org/officeDocument/2006/relationships/customXml" Target="../ink/ink1477.xml"/><Relationship Id="rId545" Type="http://schemas.openxmlformats.org/officeDocument/2006/relationships/image" Target="../media/image1580.png"/><Relationship Id="rId752" Type="http://schemas.openxmlformats.org/officeDocument/2006/relationships/customXml" Target="../ink/ink1684.xml"/><Relationship Id="rId184" Type="http://schemas.openxmlformats.org/officeDocument/2006/relationships/customXml" Target="../ink/ink1400.xml"/><Relationship Id="rId391" Type="http://schemas.openxmlformats.org/officeDocument/2006/relationships/image" Target="../media/image1503.png"/><Relationship Id="rId405" Type="http://schemas.openxmlformats.org/officeDocument/2006/relationships/image" Target="../media/image1510.png"/><Relationship Id="rId612" Type="http://schemas.openxmlformats.org/officeDocument/2006/relationships/customXml" Target="../ink/ink1614.xml"/><Relationship Id="rId251" Type="http://schemas.openxmlformats.org/officeDocument/2006/relationships/image" Target="../media/image1433.png"/><Relationship Id="rId489" Type="http://schemas.openxmlformats.org/officeDocument/2006/relationships/image" Target="../media/image1552.png"/><Relationship Id="rId696" Type="http://schemas.openxmlformats.org/officeDocument/2006/relationships/customXml" Target="../ink/ink1656.xml"/><Relationship Id="rId917" Type="http://schemas.openxmlformats.org/officeDocument/2006/relationships/image" Target="../media/image1766.png"/><Relationship Id="rId46" Type="http://schemas.openxmlformats.org/officeDocument/2006/relationships/customXml" Target="../ink/ink1331.xml"/><Relationship Id="rId349" Type="http://schemas.openxmlformats.org/officeDocument/2006/relationships/image" Target="../media/image1482.png"/><Relationship Id="rId556" Type="http://schemas.openxmlformats.org/officeDocument/2006/relationships/customXml" Target="../ink/ink1586.xml"/><Relationship Id="rId763" Type="http://schemas.openxmlformats.org/officeDocument/2006/relationships/image" Target="../media/image1689.png"/><Relationship Id="rId111" Type="http://schemas.openxmlformats.org/officeDocument/2006/relationships/image" Target="../media/image1363.png"/><Relationship Id="rId195" Type="http://schemas.openxmlformats.org/officeDocument/2006/relationships/image" Target="../media/image1405.png"/><Relationship Id="rId209" Type="http://schemas.openxmlformats.org/officeDocument/2006/relationships/image" Target="../media/image1412.png"/><Relationship Id="rId416" Type="http://schemas.openxmlformats.org/officeDocument/2006/relationships/customXml" Target="../ink/ink1516.xml"/><Relationship Id="rId970" Type="http://schemas.openxmlformats.org/officeDocument/2006/relationships/customXml" Target="../ink/ink1793.xml"/><Relationship Id="rId623" Type="http://schemas.openxmlformats.org/officeDocument/2006/relationships/image" Target="../media/image1619.png"/><Relationship Id="rId830" Type="http://schemas.openxmlformats.org/officeDocument/2006/relationships/customXml" Target="../ink/ink1723.xml"/><Relationship Id="rId928" Type="http://schemas.openxmlformats.org/officeDocument/2006/relationships/customXml" Target="../ink/ink1772.xml"/><Relationship Id="rId57" Type="http://schemas.openxmlformats.org/officeDocument/2006/relationships/image" Target="../media/image1336.png"/><Relationship Id="rId262" Type="http://schemas.openxmlformats.org/officeDocument/2006/relationships/customXml" Target="../ink/ink1439.xml"/><Relationship Id="rId567" Type="http://schemas.openxmlformats.org/officeDocument/2006/relationships/image" Target="../media/image1591.png"/><Relationship Id="rId122" Type="http://schemas.openxmlformats.org/officeDocument/2006/relationships/customXml" Target="../ink/ink1369.xml"/><Relationship Id="rId774" Type="http://schemas.openxmlformats.org/officeDocument/2006/relationships/customXml" Target="../ink/ink1695.xml"/><Relationship Id="rId981" Type="http://schemas.openxmlformats.org/officeDocument/2006/relationships/image" Target="../media/image1798.png"/><Relationship Id="rId427" Type="http://schemas.openxmlformats.org/officeDocument/2006/relationships/image" Target="../media/image1521.png"/><Relationship Id="rId634" Type="http://schemas.openxmlformats.org/officeDocument/2006/relationships/customXml" Target="../ink/ink1625.xml"/><Relationship Id="rId841" Type="http://schemas.openxmlformats.org/officeDocument/2006/relationships/image" Target="../media/image1728.png"/><Relationship Id="rId273" Type="http://schemas.openxmlformats.org/officeDocument/2006/relationships/image" Target="../media/image1444.png"/><Relationship Id="rId480" Type="http://schemas.openxmlformats.org/officeDocument/2006/relationships/customXml" Target="../ink/ink1548.xml"/><Relationship Id="rId701" Type="http://schemas.openxmlformats.org/officeDocument/2006/relationships/image" Target="../media/image1658.png"/><Relationship Id="rId939" Type="http://schemas.openxmlformats.org/officeDocument/2006/relationships/image" Target="../media/image1777.png"/><Relationship Id="rId68" Type="http://schemas.openxmlformats.org/officeDocument/2006/relationships/customXml" Target="../ink/ink1342.xml"/><Relationship Id="rId133" Type="http://schemas.openxmlformats.org/officeDocument/2006/relationships/image" Target="../media/image1374.png"/><Relationship Id="rId340" Type="http://schemas.openxmlformats.org/officeDocument/2006/relationships/customXml" Target="../ink/ink1478.xml"/><Relationship Id="rId578" Type="http://schemas.openxmlformats.org/officeDocument/2006/relationships/customXml" Target="../ink/ink1597.xml"/><Relationship Id="rId785" Type="http://schemas.openxmlformats.org/officeDocument/2006/relationships/image" Target="../media/image1700.png"/><Relationship Id="rId200" Type="http://schemas.openxmlformats.org/officeDocument/2006/relationships/customXml" Target="../ink/ink1408.xml"/><Relationship Id="rId438" Type="http://schemas.openxmlformats.org/officeDocument/2006/relationships/customXml" Target="../ink/ink1527.xml"/><Relationship Id="rId645" Type="http://schemas.openxmlformats.org/officeDocument/2006/relationships/image" Target="../media/image1630.png"/><Relationship Id="rId852" Type="http://schemas.openxmlformats.org/officeDocument/2006/relationships/customXml" Target="../ink/ink1734.xml"/><Relationship Id="rId284" Type="http://schemas.openxmlformats.org/officeDocument/2006/relationships/customXml" Target="../ink/ink1450.xml"/><Relationship Id="rId491" Type="http://schemas.openxmlformats.org/officeDocument/2006/relationships/image" Target="../media/image1553.png"/><Relationship Id="rId505" Type="http://schemas.openxmlformats.org/officeDocument/2006/relationships/image" Target="../media/image1560.png"/><Relationship Id="rId712" Type="http://schemas.openxmlformats.org/officeDocument/2006/relationships/customXml" Target="../ink/ink1664.xml"/><Relationship Id="rId79" Type="http://schemas.openxmlformats.org/officeDocument/2006/relationships/image" Target="../media/image1347.png"/><Relationship Id="rId144" Type="http://schemas.openxmlformats.org/officeDocument/2006/relationships/customXml" Target="../ink/ink1380.xml"/><Relationship Id="rId589" Type="http://schemas.openxmlformats.org/officeDocument/2006/relationships/image" Target="../media/image1602.png"/><Relationship Id="rId796" Type="http://schemas.openxmlformats.org/officeDocument/2006/relationships/customXml" Target="../ink/ink1706.xml"/><Relationship Id="rId351" Type="http://schemas.openxmlformats.org/officeDocument/2006/relationships/image" Target="../media/image1483.png"/><Relationship Id="rId449" Type="http://schemas.openxmlformats.org/officeDocument/2006/relationships/image" Target="../media/image1532.png"/><Relationship Id="rId656" Type="http://schemas.openxmlformats.org/officeDocument/2006/relationships/customXml" Target="../ink/ink1636.xml"/><Relationship Id="rId863" Type="http://schemas.openxmlformats.org/officeDocument/2006/relationships/image" Target="../media/image1739.png"/><Relationship Id="rId211" Type="http://schemas.openxmlformats.org/officeDocument/2006/relationships/image" Target="../media/image1413.png"/><Relationship Id="rId295" Type="http://schemas.openxmlformats.org/officeDocument/2006/relationships/image" Target="../media/image1455.png"/><Relationship Id="rId309" Type="http://schemas.openxmlformats.org/officeDocument/2006/relationships/image" Target="../media/image1462.png"/><Relationship Id="rId516" Type="http://schemas.openxmlformats.org/officeDocument/2006/relationships/customXml" Target="../ink/ink1566.xml"/><Relationship Id="rId723" Type="http://schemas.openxmlformats.org/officeDocument/2006/relationships/image" Target="../media/image1669.png"/><Relationship Id="rId930" Type="http://schemas.openxmlformats.org/officeDocument/2006/relationships/customXml" Target="../ink/ink1773.xml"/><Relationship Id="rId155" Type="http://schemas.openxmlformats.org/officeDocument/2006/relationships/image" Target="../media/image1385.png"/><Relationship Id="rId362" Type="http://schemas.openxmlformats.org/officeDocument/2006/relationships/customXml" Target="../ink/ink1489.xml"/><Relationship Id="rId222" Type="http://schemas.openxmlformats.org/officeDocument/2006/relationships/customXml" Target="../ink/ink1419.xml"/><Relationship Id="rId667" Type="http://schemas.openxmlformats.org/officeDocument/2006/relationships/image" Target="../media/image1641.png"/><Relationship Id="rId874" Type="http://schemas.openxmlformats.org/officeDocument/2006/relationships/customXml" Target="../ink/ink1745.xml"/><Relationship Id="rId17" Type="http://schemas.openxmlformats.org/officeDocument/2006/relationships/image" Target="../media/image1316.png"/><Relationship Id="rId527" Type="http://schemas.openxmlformats.org/officeDocument/2006/relationships/image" Target="../media/image1571.png"/><Relationship Id="rId734" Type="http://schemas.openxmlformats.org/officeDocument/2006/relationships/customXml" Target="../ink/ink1675.xml"/><Relationship Id="rId941" Type="http://schemas.openxmlformats.org/officeDocument/2006/relationships/image" Target="../media/image1778.png"/><Relationship Id="rId70" Type="http://schemas.openxmlformats.org/officeDocument/2006/relationships/customXml" Target="../ink/ink1343.xml"/><Relationship Id="rId166" Type="http://schemas.openxmlformats.org/officeDocument/2006/relationships/customXml" Target="../ink/ink1391.xml"/><Relationship Id="rId373" Type="http://schemas.openxmlformats.org/officeDocument/2006/relationships/image" Target="../media/image1494.png"/><Relationship Id="rId580" Type="http://schemas.openxmlformats.org/officeDocument/2006/relationships/customXml" Target="../ink/ink1598.xml"/><Relationship Id="rId801" Type="http://schemas.openxmlformats.org/officeDocument/2006/relationships/image" Target="../media/image1708.png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1424.png"/><Relationship Id="rId440" Type="http://schemas.openxmlformats.org/officeDocument/2006/relationships/customXml" Target="../ink/ink1528.xml"/><Relationship Id="rId678" Type="http://schemas.openxmlformats.org/officeDocument/2006/relationships/customXml" Target="../ink/ink1647.xml"/><Relationship Id="rId885" Type="http://schemas.openxmlformats.org/officeDocument/2006/relationships/image" Target="../media/image1750.png"/><Relationship Id="rId28" Type="http://schemas.openxmlformats.org/officeDocument/2006/relationships/customXml" Target="../ink/ink1322.xml"/><Relationship Id="rId300" Type="http://schemas.openxmlformats.org/officeDocument/2006/relationships/customXml" Target="../ink/ink1458.xml"/><Relationship Id="rId538" Type="http://schemas.openxmlformats.org/officeDocument/2006/relationships/customXml" Target="../ink/ink1577.xml"/><Relationship Id="rId745" Type="http://schemas.openxmlformats.org/officeDocument/2006/relationships/image" Target="../media/image1680.png"/><Relationship Id="rId952" Type="http://schemas.openxmlformats.org/officeDocument/2006/relationships/customXml" Target="../ink/ink1784.xml"/><Relationship Id="rId81" Type="http://schemas.openxmlformats.org/officeDocument/2006/relationships/image" Target="../media/image1348.png"/><Relationship Id="rId177" Type="http://schemas.openxmlformats.org/officeDocument/2006/relationships/image" Target="../media/image1396.png"/><Relationship Id="rId384" Type="http://schemas.openxmlformats.org/officeDocument/2006/relationships/customXml" Target="../ink/ink1500.xml"/><Relationship Id="rId591" Type="http://schemas.openxmlformats.org/officeDocument/2006/relationships/image" Target="../media/image1603.png"/><Relationship Id="rId605" Type="http://schemas.openxmlformats.org/officeDocument/2006/relationships/image" Target="../media/image1610.png"/><Relationship Id="rId812" Type="http://schemas.openxmlformats.org/officeDocument/2006/relationships/customXml" Target="../ink/ink1714.xml"/><Relationship Id="rId244" Type="http://schemas.openxmlformats.org/officeDocument/2006/relationships/customXml" Target="../ink/ink1430.xml"/><Relationship Id="rId689" Type="http://schemas.openxmlformats.org/officeDocument/2006/relationships/image" Target="../media/image1652.png"/><Relationship Id="rId896" Type="http://schemas.openxmlformats.org/officeDocument/2006/relationships/customXml" Target="../ink/ink1756.xml"/><Relationship Id="rId39" Type="http://schemas.openxmlformats.org/officeDocument/2006/relationships/image" Target="../media/image1327.png"/><Relationship Id="rId451" Type="http://schemas.openxmlformats.org/officeDocument/2006/relationships/image" Target="../media/image1533.png"/><Relationship Id="rId549" Type="http://schemas.openxmlformats.org/officeDocument/2006/relationships/image" Target="../media/image1582.png"/><Relationship Id="rId756" Type="http://schemas.openxmlformats.org/officeDocument/2006/relationships/customXml" Target="../ink/ink1686.xml"/><Relationship Id="rId104" Type="http://schemas.openxmlformats.org/officeDocument/2006/relationships/customXml" Target="../ink/ink1360.xml"/><Relationship Id="rId188" Type="http://schemas.openxmlformats.org/officeDocument/2006/relationships/customXml" Target="../ink/ink1402.xml"/><Relationship Id="rId311" Type="http://schemas.openxmlformats.org/officeDocument/2006/relationships/image" Target="../media/image1463.png"/><Relationship Id="rId395" Type="http://schemas.openxmlformats.org/officeDocument/2006/relationships/image" Target="../media/image1505.png"/><Relationship Id="rId409" Type="http://schemas.openxmlformats.org/officeDocument/2006/relationships/image" Target="../media/image1512.png"/><Relationship Id="rId963" Type="http://schemas.openxmlformats.org/officeDocument/2006/relationships/image" Target="../media/image1789.png"/><Relationship Id="rId92" Type="http://schemas.openxmlformats.org/officeDocument/2006/relationships/customXml" Target="../ink/ink1354.xml"/><Relationship Id="rId616" Type="http://schemas.openxmlformats.org/officeDocument/2006/relationships/customXml" Target="../ink/ink1616.xml"/><Relationship Id="rId823" Type="http://schemas.openxmlformats.org/officeDocument/2006/relationships/image" Target="../media/image1719.png"/><Relationship Id="rId255" Type="http://schemas.openxmlformats.org/officeDocument/2006/relationships/image" Target="../media/image1435.png"/><Relationship Id="rId462" Type="http://schemas.openxmlformats.org/officeDocument/2006/relationships/customXml" Target="../ink/ink1539.xml"/><Relationship Id="rId115" Type="http://schemas.openxmlformats.org/officeDocument/2006/relationships/image" Target="../media/image1365.png"/><Relationship Id="rId322" Type="http://schemas.openxmlformats.org/officeDocument/2006/relationships/customXml" Target="../ink/ink1469.xml"/><Relationship Id="rId767" Type="http://schemas.openxmlformats.org/officeDocument/2006/relationships/image" Target="../media/image1691.png"/><Relationship Id="rId974" Type="http://schemas.openxmlformats.org/officeDocument/2006/relationships/customXml" Target="../ink/ink1795.xml"/><Relationship Id="rId199" Type="http://schemas.openxmlformats.org/officeDocument/2006/relationships/image" Target="../media/image1407.png"/><Relationship Id="rId627" Type="http://schemas.openxmlformats.org/officeDocument/2006/relationships/image" Target="../media/image1621.png"/><Relationship Id="rId834" Type="http://schemas.openxmlformats.org/officeDocument/2006/relationships/customXml" Target="../ink/ink1725.xml"/><Relationship Id="rId266" Type="http://schemas.openxmlformats.org/officeDocument/2006/relationships/customXml" Target="../ink/ink1441.xml"/><Relationship Id="rId473" Type="http://schemas.openxmlformats.org/officeDocument/2006/relationships/image" Target="../media/image1544.png"/><Relationship Id="rId680" Type="http://schemas.openxmlformats.org/officeDocument/2006/relationships/customXml" Target="../ink/ink1648.xml"/><Relationship Id="rId901" Type="http://schemas.openxmlformats.org/officeDocument/2006/relationships/image" Target="../media/image1758.png"/><Relationship Id="rId30" Type="http://schemas.openxmlformats.org/officeDocument/2006/relationships/customXml" Target="../ink/ink1323.xml"/><Relationship Id="rId126" Type="http://schemas.openxmlformats.org/officeDocument/2006/relationships/customXml" Target="../ink/ink1371.xml"/><Relationship Id="rId168" Type="http://schemas.openxmlformats.org/officeDocument/2006/relationships/customXml" Target="../ink/ink1392.xml"/><Relationship Id="rId333" Type="http://schemas.openxmlformats.org/officeDocument/2006/relationships/image" Target="../media/image1474.png"/><Relationship Id="rId540" Type="http://schemas.openxmlformats.org/officeDocument/2006/relationships/customXml" Target="../ink/ink1578.xml"/><Relationship Id="rId778" Type="http://schemas.openxmlformats.org/officeDocument/2006/relationships/customXml" Target="../ink/ink1697.xml"/><Relationship Id="rId943" Type="http://schemas.openxmlformats.org/officeDocument/2006/relationships/image" Target="../media/image1779.png"/><Relationship Id="rId985" Type="http://schemas.openxmlformats.org/officeDocument/2006/relationships/image" Target="../media/image1800.png"/><Relationship Id="rId72" Type="http://schemas.openxmlformats.org/officeDocument/2006/relationships/customXml" Target="../ink/ink1344.xml"/><Relationship Id="rId375" Type="http://schemas.openxmlformats.org/officeDocument/2006/relationships/image" Target="../media/image1495.png"/><Relationship Id="rId582" Type="http://schemas.openxmlformats.org/officeDocument/2006/relationships/customXml" Target="../ink/ink1599.xml"/><Relationship Id="rId638" Type="http://schemas.openxmlformats.org/officeDocument/2006/relationships/customXml" Target="../ink/ink1627.xml"/><Relationship Id="rId803" Type="http://schemas.openxmlformats.org/officeDocument/2006/relationships/image" Target="../media/image1709.png"/><Relationship Id="rId845" Type="http://schemas.openxmlformats.org/officeDocument/2006/relationships/image" Target="../media/image1730.png"/><Relationship Id="rId3" Type="http://schemas.openxmlformats.org/officeDocument/2006/relationships/image" Target="../media/image1309.png"/><Relationship Id="rId235" Type="http://schemas.openxmlformats.org/officeDocument/2006/relationships/image" Target="../media/image1425.png"/><Relationship Id="rId277" Type="http://schemas.openxmlformats.org/officeDocument/2006/relationships/image" Target="../media/image1446.png"/><Relationship Id="rId400" Type="http://schemas.openxmlformats.org/officeDocument/2006/relationships/customXml" Target="../ink/ink1508.xml"/><Relationship Id="rId442" Type="http://schemas.openxmlformats.org/officeDocument/2006/relationships/customXml" Target="../ink/ink1529.xml"/><Relationship Id="rId484" Type="http://schemas.openxmlformats.org/officeDocument/2006/relationships/customXml" Target="../ink/ink1550.xml"/><Relationship Id="rId705" Type="http://schemas.openxmlformats.org/officeDocument/2006/relationships/image" Target="../media/image1660.png"/><Relationship Id="rId887" Type="http://schemas.openxmlformats.org/officeDocument/2006/relationships/image" Target="../media/image1751.png"/><Relationship Id="rId137" Type="http://schemas.openxmlformats.org/officeDocument/2006/relationships/image" Target="../media/image1376.png"/><Relationship Id="rId302" Type="http://schemas.openxmlformats.org/officeDocument/2006/relationships/customXml" Target="../ink/ink1459.xml"/><Relationship Id="rId344" Type="http://schemas.openxmlformats.org/officeDocument/2006/relationships/customXml" Target="../ink/ink1480.xml"/><Relationship Id="rId691" Type="http://schemas.openxmlformats.org/officeDocument/2006/relationships/image" Target="../media/image1653.png"/><Relationship Id="rId747" Type="http://schemas.openxmlformats.org/officeDocument/2006/relationships/image" Target="../media/image1681.png"/><Relationship Id="rId789" Type="http://schemas.openxmlformats.org/officeDocument/2006/relationships/image" Target="../media/image1702.png"/><Relationship Id="rId912" Type="http://schemas.openxmlformats.org/officeDocument/2006/relationships/customXml" Target="../ink/ink1764.xml"/><Relationship Id="rId954" Type="http://schemas.openxmlformats.org/officeDocument/2006/relationships/customXml" Target="../ink/ink1785.xml"/><Relationship Id="rId41" Type="http://schemas.openxmlformats.org/officeDocument/2006/relationships/image" Target="../media/image1328.png"/><Relationship Id="rId83" Type="http://schemas.openxmlformats.org/officeDocument/2006/relationships/image" Target="../media/image1349.png"/><Relationship Id="rId179" Type="http://schemas.openxmlformats.org/officeDocument/2006/relationships/image" Target="../media/image1397.png"/><Relationship Id="rId386" Type="http://schemas.openxmlformats.org/officeDocument/2006/relationships/customXml" Target="../ink/ink1501.xml"/><Relationship Id="rId551" Type="http://schemas.openxmlformats.org/officeDocument/2006/relationships/image" Target="../media/image1583.png"/><Relationship Id="rId593" Type="http://schemas.openxmlformats.org/officeDocument/2006/relationships/image" Target="../media/image1604.png"/><Relationship Id="rId607" Type="http://schemas.openxmlformats.org/officeDocument/2006/relationships/image" Target="../media/image1611.png"/><Relationship Id="rId649" Type="http://schemas.openxmlformats.org/officeDocument/2006/relationships/image" Target="../media/image1632.png"/><Relationship Id="rId814" Type="http://schemas.openxmlformats.org/officeDocument/2006/relationships/customXml" Target="../ink/ink1715.xml"/><Relationship Id="rId856" Type="http://schemas.openxmlformats.org/officeDocument/2006/relationships/customXml" Target="../ink/ink1736.xml"/><Relationship Id="rId190" Type="http://schemas.openxmlformats.org/officeDocument/2006/relationships/customXml" Target="../ink/ink1403.xml"/><Relationship Id="rId204" Type="http://schemas.openxmlformats.org/officeDocument/2006/relationships/customXml" Target="../ink/ink1410.xml"/><Relationship Id="rId246" Type="http://schemas.openxmlformats.org/officeDocument/2006/relationships/customXml" Target="../ink/ink1431.xml"/><Relationship Id="rId288" Type="http://schemas.openxmlformats.org/officeDocument/2006/relationships/customXml" Target="../ink/ink1452.xml"/><Relationship Id="rId411" Type="http://schemas.openxmlformats.org/officeDocument/2006/relationships/image" Target="../media/image1513.png"/><Relationship Id="rId453" Type="http://schemas.openxmlformats.org/officeDocument/2006/relationships/image" Target="../media/image1534.png"/><Relationship Id="rId509" Type="http://schemas.openxmlformats.org/officeDocument/2006/relationships/image" Target="../media/image1562.png"/><Relationship Id="rId660" Type="http://schemas.openxmlformats.org/officeDocument/2006/relationships/customXml" Target="../ink/ink1638.xml"/><Relationship Id="rId898" Type="http://schemas.openxmlformats.org/officeDocument/2006/relationships/customXml" Target="../ink/ink1757.xml"/><Relationship Id="rId106" Type="http://schemas.openxmlformats.org/officeDocument/2006/relationships/customXml" Target="../ink/ink1361.xml"/><Relationship Id="rId313" Type="http://schemas.openxmlformats.org/officeDocument/2006/relationships/image" Target="../media/image1464.png"/><Relationship Id="rId495" Type="http://schemas.openxmlformats.org/officeDocument/2006/relationships/image" Target="../media/image1555.png"/><Relationship Id="rId716" Type="http://schemas.openxmlformats.org/officeDocument/2006/relationships/customXml" Target="../ink/ink1666.xml"/><Relationship Id="rId758" Type="http://schemas.openxmlformats.org/officeDocument/2006/relationships/customXml" Target="../ink/ink1687.xml"/><Relationship Id="rId923" Type="http://schemas.openxmlformats.org/officeDocument/2006/relationships/image" Target="../media/image1769.png"/><Relationship Id="rId965" Type="http://schemas.openxmlformats.org/officeDocument/2006/relationships/image" Target="../media/image1790.png"/><Relationship Id="rId10" Type="http://schemas.openxmlformats.org/officeDocument/2006/relationships/customXml" Target="../ink/ink1313.xml"/><Relationship Id="rId52" Type="http://schemas.openxmlformats.org/officeDocument/2006/relationships/customXml" Target="../ink/ink1334.xml"/><Relationship Id="rId94" Type="http://schemas.openxmlformats.org/officeDocument/2006/relationships/customXml" Target="../ink/ink1355.xml"/><Relationship Id="rId148" Type="http://schemas.openxmlformats.org/officeDocument/2006/relationships/customXml" Target="../ink/ink1382.xml"/><Relationship Id="rId355" Type="http://schemas.openxmlformats.org/officeDocument/2006/relationships/image" Target="../media/image1485.png"/><Relationship Id="rId397" Type="http://schemas.openxmlformats.org/officeDocument/2006/relationships/image" Target="../media/image1506.png"/><Relationship Id="rId520" Type="http://schemas.openxmlformats.org/officeDocument/2006/relationships/customXml" Target="../ink/ink1568.xml"/><Relationship Id="rId562" Type="http://schemas.openxmlformats.org/officeDocument/2006/relationships/customXml" Target="../ink/ink1589.xml"/><Relationship Id="rId618" Type="http://schemas.openxmlformats.org/officeDocument/2006/relationships/customXml" Target="../ink/ink1617.xml"/><Relationship Id="rId825" Type="http://schemas.openxmlformats.org/officeDocument/2006/relationships/image" Target="../media/image1720.png"/><Relationship Id="rId215" Type="http://schemas.openxmlformats.org/officeDocument/2006/relationships/image" Target="../media/image1415.png"/><Relationship Id="rId257" Type="http://schemas.openxmlformats.org/officeDocument/2006/relationships/image" Target="../media/image1436.png"/><Relationship Id="rId422" Type="http://schemas.openxmlformats.org/officeDocument/2006/relationships/customXml" Target="../ink/ink1519.xml"/><Relationship Id="rId464" Type="http://schemas.openxmlformats.org/officeDocument/2006/relationships/customXml" Target="../ink/ink1540.xml"/><Relationship Id="rId867" Type="http://schemas.openxmlformats.org/officeDocument/2006/relationships/image" Target="../media/image1741.png"/><Relationship Id="rId299" Type="http://schemas.openxmlformats.org/officeDocument/2006/relationships/image" Target="../media/image1457.png"/><Relationship Id="rId727" Type="http://schemas.openxmlformats.org/officeDocument/2006/relationships/image" Target="../media/image1671.png"/><Relationship Id="rId934" Type="http://schemas.openxmlformats.org/officeDocument/2006/relationships/customXml" Target="../ink/ink1775.xml"/><Relationship Id="rId63" Type="http://schemas.openxmlformats.org/officeDocument/2006/relationships/image" Target="../media/image1339.png"/><Relationship Id="rId159" Type="http://schemas.openxmlformats.org/officeDocument/2006/relationships/image" Target="../media/image1387.png"/><Relationship Id="rId366" Type="http://schemas.openxmlformats.org/officeDocument/2006/relationships/customXml" Target="../ink/ink1491.xml"/><Relationship Id="rId573" Type="http://schemas.openxmlformats.org/officeDocument/2006/relationships/image" Target="../media/image1594.png"/><Relationship Id="rId780" Type="http://schemas.openxmlformats.org/officeDocument/2006/relationships/customXml" Target="../ink/ink1698.xml"/><Relationship Id="rId226" Type="http://schemas.openxmlformats.org/officeDocument/2006/relationships/customXml" Target="../ink/ink1421.xml"/><Relationship Id="rId433" Type="http://schemas.openxmlformats.org/officeDocument/2006/relationships/image" Target="../media/image1524.png"/><Relationship Id="rId878" Type="http://schemas.openxmlformats.org/officeDocument/2006/relationships/customXml" Target="../ink/ink1747.xml"/><Relationship Id="rId640" Type="http://schemas.openxmlformats.org/officeDocument/2006/relationships/customXml" Target="../ink/ink1628.xml"/><Relationship Id="rId738" Type="http://schemas.openxmlformats.org/officeDocument/2006/relationships/customXml" Target="../ink/ink1677.xml"/><Relationship Id="rId945" Type="http://schemas.openxmlformats.org/officeDocument/2006/relationships/image" Target="../media/image1780.png"/><Relationship Id="rId74" Type="http://schemas.openxmlformats.org/officeDocument/2006/relationships/customXml" Target="../ink/ink1345.xml"/><Relationship Id="rId377" Type="http://schemas.openxmlformats.org/officeDocument/2006/relationships/image" Target="../media/image1496.png"/><Relationship Id="rId500" Type="http://schemas.openxmlformats.org/officeDocument/2006/relationships/customXml" Target="../ink/ink1558.xml"/><Relationship Id="rId584" Type="http://schemas.openxmlformats.org/officeDocument/2006/relationships/customXml" Target="../ink/ink1600.xml"/><Relationship Id="rId805" Type="http://schemas.openxmlformats.org/officeDocument/2006/relationships/image" Target="../media/image1710.png"/><Relationship Id="rId5" Type="http://schemas.openxmlformats.org/officeDocument/2006/relationships/image" Target="../media/image1310.png"/><Relationship Id="rId237" Type="http://schemas.openxmlformats.org/officeDocument/2006/relationships/image" Target="../media/image1426.png"/><Relationship Id="rId791" Type="http://schemas.openxmlformats.org/officeDocument/2006/relationships/image" Target="../media/image1703.png"/><Relationship Id="rId889" Type="http://schemas.openxmlformats.org/officeDocument/2006/relationships/image" Target="../media/image1752.png"/><Relationship Id="rId444" Type="http://schemas.openxmlformats.org/officeDocument/2006/relationships/customXml" Target="../ink/ink1530.xml"/><Relationship Id="rId651" Type="http://schemas.openxmlformats.org/officeDocument/2006/relationships/image" Target="../media/image1633.png"/><Relationship Id="rId749" Type="http://schemas.openxmlformats.org/officeDocument/2006/relationships/image" Target="../media/image1682.png"/><Relationship Id="rId290" Type="http://schemas.openxmlformats.org/officeDocument/2006/relationships/customXml" Target="../ink/ink1453.xml"/><Relationship Id="rId304" Type="http://schemas.openxmlformats.org/officeDocument/2006/relationships/customXml" Target="../ink/ink1460.xml"/><Relationship Id="rId388" Type="http://schemas.openxmlformats.org/officeDocument/2006/relationships/customXml" Target="../ink/ink1502.xml"/><Relationship Id="rId511" Type="http://schemas.openxmlformats.org/officeDocument/2006/relationships/image" Target="../media/image1563.png"/><Relationship Id="rId609" Type="http://schemas.openxmlformats.org/officeDocument/2006/relationships/image" Target="../media/image1612.png"/><Relationship Id="rId956" Type="http://schemas.openxmlformats.org/officeDocument/2006/relationships/customXml" Target="../ink/ink1786.xml"/><Relationship Id="rId85" Type="http://schemas.openxmlformats.org/officeDocument/2006/relationships/image" Target="../media/image1350.png"/><Relationship Id="rId150" Type="http://schemas.openxmlformats.org/officeDocument/2006/relationships/customXml" Target="../ink/ink1383.xml"/><Relationship Id="rId595" Type="http://schemas.openxmlformats.org/officeDocument/2006/relationships/image" Target="../media/image1605.png"/><Relationship Id="rId816" Type="http://schemas.openxmlformats.org/officeDocument/2006/relationships/customXml" Target="../ink/ink1716.xml"/><Relationship Id="rId248" Type="http://schemas.openxmlformats.org/officeDocument/2006/relationships/customXml" Target="../ink/ink1432.xml"/><Relationship Id="rId455" Type="http://schemas.openxmlformats.org/officeDocument/2006/relationships/image" Target="../media/image1535.png"/><Relationship Id="rId662" Type="http://schemas.openxmlformats.org/officeDocument/2006/relationships/customXml" Target="../ink/ink1639.xml"/><Relationship Id="rId12" Type="http://schemas.openxmlformats.org/officeDocument/2006/relationships/customXml" Target="../ink/ink1314.xml"/><Relationship Id="rId108" Type="http://schemas.openxmlformats.org/officeDocument/2006/relationships/customXml" Target="../ink/ink1362.xml"/><Relationship Id="rId315" Type="http://schemas.openxmlformats.org/officeDocument/2006/relationships/image" Target="../media/image1465.png"/><Relationship Id="rId522" Type="http://schemas.openxmlformats.org/officeDocument/2006/relationships/customXml" Target="../ink/ink1569.xml"/><Relationship Id="rId967" Type="http://schemas.openxmlformats.org/officeDocument/2006/relationships/image" Target="../media/image1791.png"/><Relationship Id="rId96" Type="http://schemas.openxmlformats.org/officeDocument/2006/relationships/customXml" Target="../ink/ink1356.xml"/><Relationship Id="rId161" Type="http://schemas.openxmlformats.org/officeDocument/2006/relationships/image" Target="../media/image1388.png"/><Relationship Id="rId399" Type="http://schemas.openxmlformats.org/officeDocument/2006/relationships/image" Target="../media/image1507.png"/><Relationship Id="rId827" Type="http://schemas.openxmlformats.org/officeDocument/2006/relationships/image" Target="../media/image1721.png"/><Relationship Id="rId259" Type="http://schemas.openxmlformats.org/officeDocument/2006/relationships/image" Target="../media/image1437.png"/><Relationship Id="rId466" Type="http://schemas.openxmlformats.org/officeDocument/2006/relationships/customXml" Target="../ink/ink1541.xml"/><Relationship Id="rId673" Type="http://schemas.openxmlformats.org/officeDocument/2006/relationships/image" Target="../media/image1644.png"/><Relationship Id="rId880" Type="http://schemas.openxmlformats.org/officeDocument/2006/relationships/customXml" Target="../ink/ink1748.xml"/><Relationship Id="rId23" Type="http://schemas.openxmlformats.org/officeDocument/2006/relationships/image" Target="../media/image1319.png"/><Relationship Id="rId119" Type="http://schemas.openxmlformats.org/officeDocument/2006/relationships/image" Target="../media/image1367.png"/><Relationship Id="rId326" Type="http://schemas.openxmlformats.org/officeDocument/2006/relationships/customXml" Target="../ink/ink1471.xml"/><Relationship Id="rId533" Type="http://schemas.openxmlformats.org/officeDocument/2006/relationships/image" Target="../media/image1574.png"/><Relationship Id="rId978" Type="http://schemas.openxmlformats.org/officeDocument/2006/relationships/customXml" Target="../ink/ink1797.xml"/><Relationship Id="rId740" Type="http://schemas.openxmlformats.org/officeDocument/2006/relationships/customXml" Target="../ink/ink1678.xml"/><Relationship Id="rId838" Type="http://schemas.openxmlformats.org/officeDocument/2006/relationships/customXml" Target="../ink/ink1727.xml"/><Relationship Id="rId172" Type="http://schemas.openxmlformats.org/officeDocument/2006/relationships/customXml" Target="../ink/ink1394.xml"/><Relationship Id="rId477" Type="http://schemas.openxmlformats.org/officeDocument/2006/relationships/image" Target="../media/image1546.png"/><Relationship Id="rId600" Type="http://schemas.openxmlformats.org/officeDocument/2006/relationships/customXml" Target="../ink/ink1608.xml"/><Relationship Id="rId684" Type="http://schemas.openxmlformats.org/officeDocument/2006/relationships/customXml" Target="../ink/ink1650.xml"/><Relationship Id="rId337" Type="http://schemas.openxmlformats.org/officeDocument/2006/relationships/image" Target="../media/image1476.png"/><Relationship Id="rId891" Type="http://schemas.openxmlformats.org/officeDocument/2006/relationships/image" Target="../media/image1753.png"/><Relationship Id="rId905" Type="http://schemas.openxmlformats.org/officeDocument/2006/relationships/image" Target="../media/image1760.png"/><Relationship Id="rId34" Type="http://schemas.openxmlformats.org/officeDocument/2006/relationships/customXml" Target="../ink/ink1325.xml"/><Relationship Id="rId544" Type="http://schemas.openxmlformats.org/officeDocument/2006/relationships/customXml" Target="../ink/ink1580.xml"/><Relationship Id="rId751" Type="http://schemas.openxmlformats.org/officeDocument/2006/relationships/image" Target="../media/image1683.png"/><Relationship Id="rId849" Type="http://schemas.openxmlformats.org/officeDocument/2006/relationships/image" Target="../media/image1732.png"/><Relationship Id="rId183" Type="http://schemas.openxmlformats.org/officeDocument/2006/relationships/image" Target="../media/image1399.png"/><Relationship Id="rId390" Type="http://schemas.openxmlformats.org/officeDocument/2006/relationships/customXml" Target="../ink/ink1503.xml"/><Relationship Id="rId404" Type="http://schemas.openxmlformats.org/officeDocument/2006/relationships/customXml" Target="../ink/ink1510.xml"/><Relationship Id="rId611" Type="http://schemas.openxmlformats.org/officeDocument/2006/relationships/image" Target="../media/image1613.png"/><Relationship Id="rId250" Type="http://schemas.openxmlformats.org/officeDocument/2006/relationships/customXml" Target="../ink/ink1433.xml"/><Relationship Id="rId488" Type="http://schemas.openxmlformats.org/officeDocument/2006/relationships/customXml" Target="../ink/ink1552.xml"/><Relationship Id="rId695" Type="http://schemas.openxmlformats.org/officeDocument/2006/relationships/image" Target="../media/image1655.png"/><Relationship Id="rId709" Type="http://schemas.openxmlformats.org/officeDocument/2006/relationships/image" Target="../media/image1662.png"/><Relationship Id="rId916" Type="http://schemas.openxmlformats.org/officeDocument/2006/relationships/customXml" Target="../ink/ink1766.xml"/><Relationship Id="rId45" Type="http://schemas.openxmlformats.org/officeDocument/2006/relationships/image" Target="../media/image1330.png"/><Relationship Id="rId110" Type="http://schemas.openxmlformats.org/officeDocument/2006/relationships/customXml" Target="../ink/ink1363.xml"/><Relationship Id="rId348" Type="http://schemas.openxmlformats.org/officeDocument/2006/relationships/customXml" Target="../ink/ink1482.xml"/><Relationship Id="rId555" Type="http://schemas.openxmlformats.org/officeDocument/2006/relationships/image" Target="../media/image1585.png"/><Relationship Id="rId762" Type="http://schemas.openxmlformats.org/officeDocument/2006/relationships/customXml" Target="../ink/ink1689.xml"/><Relationship Id="rId194" Type="http://schemas.openxmlformats.org/officeDocument/2006/relationships/customXml" Target="../ink/ink1405.xml"/><Relationship Id="rId208" Type="http://schemas.openxmlformats.org/officeDocument/2006/relationships/customXml" Target="../ink/ink1412.xml"/><Relationship Id="rId415" Type="http://schemas.openxmlformats.org/officeDocument/2006/relationships/image" Target="../media/image1515.png"/><Relationship Id="rId622" Type="http://schemas.openxmlformats.org/officeDocument/2006/relationships/customXml" Target="../ink/ink1619.xml"/><Relationship Id="rId261" Type="http://schemas.openxmlformats.org/officeDocument/2006/relationships/image" Target="../media/image1438.png"/><Relationship Id="rId499" Type="http://schemas.openxmlformats.org/officeDocument/2006/relationships/image" Target="../media/image1557.png"/><Relationship Id="rId927" Type="http://schemas.openxmlformats.org/officeDocument/2006/relationships/image" Target="../media/image1771.png"/><Relationship Id="rId56" Type="http://schemas.openxmlformats.org/officeDocument/2006/relationships/customXml" Target="../ink/ink1336.xml"/><Relationship Id="rId359" Type="http://schemas.openxmlformats.org/officeDocument/2006/relationships/image" Target="../media/image1487.png"/><Relationship Id="rId566" Type="http://schemas.openxmlformats.org/officeDocument/2006/relationships/customXml" Target="../ink/ink1591.xml"/><Relationship Id="rId773" Type="http://schemas.openxmlformats.org/officeDocument/2006/relationships/image" Target="../media/image1694.png"/><Relationship Id="rId121" Type="http://schemas.openxmlformats.org/officeDocument/2006/relationships/image" Target="../media/image1368.png"/><Relationship Id="rId219" Type="http://schemas.openxmlformats.org/officeDocument/2006/relationships/image" Target="../media/image1417.png"/><Relationship Id="rId426" Type="http://schemas.openxmlformats.org/officeDocument/2006/relationships/customXml" Target="../ink/ink1521.xml"/><Relationship Id="rId633" Type="http://schemas.openxmlformats.org/officeDocument/2006/relationships/image" Target="../media/image1624.png"/><Relationship Id="rId980" Type="http://schemas.openxmlformats.org/officeDocument/2006/relationships/customXml" Target="../ink/ink1798.xml"/><Relationship Id="rId840" Type="http://schemas.openxmlformats.org/officeDocument/2006/relationships/customXml" Target="../ink/ink1728.xml"/><Relationship Id="rId938" Type="http://schemas.openxmlformats.org/officeDocument/2006/relationships/customXml" Target="../ink/ink1777.xml"/><Relationship Id="rId67" Type="http://schemas.openxmlformats.org/officeDocument/2006/relationships/image" Target="../media/image1341.png"/><Relationship Id="rId272" Type="http://schemas.openxmlformats.org/officeDocument/2006/relationships/customXml" Target="../ink/ink1444.xml"/><Relationship Id="rId577" Type="http://schemas.openxmlformats.org/officeDocument/2006/relationships/image" Target="../media/image1596.png"/><Relationship Id="rId700" Type="http://schemas.openxmlformats.org/officeDocument/2006/relationships/customXml" Target="../ink/ink1658.xml"/><Relationship Id="rId132" Type="http://schemas.openxmlformats.org/officeDocument/2006/relationships/customXml" Target="../ink/ink1374.xml"/><Relationship Id="rId784" Type="http://schemas.openxmlformats.org/officeDocument/2006/relationships/customXml" Target="../ink/ink1700.xml"/><Relationship Id="rId437" Type="http://schemas.openxmlformats.org/officeDocument/2006/relationships/image" Target="../media/image1526.png"/><Relationship Id="rId644" Type="http://schemas.openxmlformats.org/officeDocument/2006/relationships/customXml" Target="../ink/ink1630.xml"/><Relationship Id="rId851" Type="http://schemas.openxmlformats.org/officeDocument/2006/relationships/image" Target="../media/image1733.png"/><Relationship Id="rId283" Type="http://schemas.openxmlformats.org/officeDocument/2006/relationships/image" Target="../media/image1449.png"/><Relationship Id="rId490" Type="http://schemas.openxmlformats.org/officeDocument/2006/relationships/customXml" Target="../ink/ink1553.xml"/><Relationship Id="rId504" Type="http://schemas.openxmlformats.org/officeDocument/2006/relationships/customXml" Target="../ink/ink1560.xml"/><Relationship Id="rId711" Type="http://schemas.openxmlformats.org/officeDocument/2006/relationships/image" Target="../media/image1663.png"/><Relationship Id="rId949" Type="http://schemas.openxmlformats.org/officeDocument/2006/relationships/image" Target="../media/image1782.png"/><Relationship Id="rId78" Type="http://schemas.openxmlformats.org/officeDocument/2006/relationships/customXml" Target="../ink/ink1347.xml"/><Relationship Id="rId143" Type="http://schemas.openxmlformats.org/officeDocument/2006/relationships/image" Target="../media/image1379.png"/><Relationship Id="rId350" Type="http://schemas.openxmlformats.org/officeDocument/2006/relationships/customXml" Target="../ink/ink1483.xml"/><Relationship Id="rId588" Type="http://schemas.openxmlformats.org/officeDocument/2006/relationships/customXml" Target="../ink/ink1602.xml"/><Relationship Id="rId795" Type="http://schemas.openxmlformats.org/officeDocument/2006/relationships/image" Target="../media/image1705.png"/><Relationship Id="rId809" Type="http://schemas.openxmlformats.org/officeDocument/2006/relationships/image" Target="../media/image1712.png"/><Relationship Id="rId9" Type="http://schemas.openxmlformats.org/officeDocument/2006/relationships/image" Target="../media/image1312.png"/><Relationship Id="rId210" Type="http://schemas.openxmlformats.org/officeDocument/2006/relationships/customXml" Target="../ink/ink1413.xml"/><Relationship Id="rId448" Type="http://schemas.openxmlformats.org/officeDocument/2006/relationships/customXml" Target="../ink/ink1532.xml"/><Relationship Id="rId655" Type="http://schemas.openxmlformats.org/officeDocument/2006/relationships/image" Target="../media/image1635.png"/><Relationship Id="rId862" Type="http://schemas.openxmlformats.org/officeDocument/2006/relationships/customXml" Target="../ink/ink1739.xml"/><Relationship Id="rId294" Type="http://schemas.openxmlformats.org/officeDocument/2006/relationships/customXml" Target="../ink/ink1455.xml"/><Relationship Id="rId308" Type="http://schemas.openxmlformats.org/officeDocument/2006/relationships/customXml" Target="../ink/ink1462.xml"/><Relationship Id="rId515" Type="http://schemas.openxmlformats.org/officeDocument/2006/relationships/image" Target="../media/image1565.png"/><Relationship Id="rId722" Type="http://schemas.openxmlformats.org/officeDocument/2006/relationships/customXml" Target="../ink/ink1669.xml"/><Relationship Id="rId89" Type="http://schemas.openxmlformats.org/officeDocument/2006/relationships/image" Target="../media/image1352.png"/><Relationship Id="rId154" Type="http://schemas.openxmlformats.org/officeDocument/2006/relationships/customXml" Target="../ink/ink1385.xml"/><Relationship Id="rId361" Type="http://schemas.openxmlformats.org/officeDocument/2006/relationships/image" Target="../media/image1488.png"/><Relationship Id="rId599" Type="http://schemas.openxmlformats.org/officeDocument/2006/relationships/image" Target="../media/image1607.png"/><Relationship Id="rId459" Type="http://schemas.openxmlformats.org/officeDocument/2006/relationships/image" Target="../media/image1537.png"/><Relationship Id="rId666" Type="http://schemas.openxmlformats.org/officeDocument/2006/relationships/customXml" Target="../ink/ink1641.xml"/><Relationship Id="rId873" Type="http://schemas.openxmlformats.org/officeDocument/2006/relationships/image" Target="../media/image1744.png"/><Relationship Id="rId16" Type="http://schemas.openxmlformats.org/officeDocument/2006/relationships/customXml" Target="../ink/ink1316.xml"/><Relationship Id="rId221" Type="http://schemas.openxmlformats.org/officeDocument/2006/relationships/image" Target="../media/image1418.png"/><Relationship Id="rId319" Type="http://schemas.openxmlformats.org/officeDocument/2006/relationships/image" Target="../media/image1467.png"/><Relationship Id="rId526" Type="http://schemas.openxmlformats.org/officeDocument/2006/relationships/customXml" Target="../ink/ink1571.xml"/><Relationship Id="rId733" Type="http://schemas.openxmlformats.org/officeDocument/2006/relationships/image" Target="../media/image1674.png"/><Relationship Id="rId940" Type="http://schemas.openxmlformats.org/officeDocument/2006/relationships/customXml" Target="../ink/ink1778.xml"/><Relationship Id="rId165" Type="http://schemas.openxmlformats.org/officeDocument/2006/relationships/image" Target="../media/image1390.png"/><Relationship Id="rId372" Type="http://schemas.openxmlformats.org/officeDocument/2006/relationships/customXml" Target="../ink/ink1494.xml"/><Relationship Id="rId677" Type="http://schemas.openxmlformats.org/officeDocument/2006/relationships/image" Target="../media/image1646.png"/><Relationship Id="rId800" Type="http://schemas.openxmlformats.org/officeDocument/2006/relationships/customXml" Target="../ink/ink1708.xml"/><Relationship Id="rId232" Type="http://schemas.openxmlformats.org/officeDocument/2006/relationships/customXml" Target="../ink/ink1424.xml"/><Relationship Id="rId884" Type="http://schemas.openxmlformats.org/officeDocument/2006/relationships/customXml" Target="../ink/ink1750.xml"/><Relationship Id="rId27" Type="http://schemas.openxmlformats.org/officeDocument/2006/relationships/image" Target="../media/image1321.png"/><Relationship Id="rId537" Type="http://schemas.openxmlformats.org/officeDocument/2006/relationships/image" Target="../media/image1576.png"/><Relationship Id="rId744" Type="http://schemas.openxmlformats.org/officeDocument/2006/relationships/customXml" Target="../ink/ink1680.xml"/><Relationship Id="rId951" Type="http://schemas.openxmlformats.org/officeDocument/2006/relationships/image" Target="../media/image1783.png"/><Relationship Id="rId80" Type="http://schemas.openxmlformats.org/officeDocument/2006/relationships/customXml" Target="../ink/ink1348.xml"/><Relationship Id="rId176" Type="http://schemas.openxmlformats.org/officeDocument/2006/relationships/customXml" Target="../ink/ink1396.xml"/><Relationship Id="rId383" Type="http://schemas.openxmlformats.org/officeDocument/2006/relationships/image" Target="../media/image1499.png"/><Relationship Id="rId590" Type="http://schemas.openxmlformats.org/officeDocument/2006/relationships/customXml" Target="../ink/ink1603.xml"/><Relationship Id="rId604" Type="http://schemas.openxmlformats.org/officeDocument/2006/relationships/customXml" Target="../ink/ink1610.xml"/><Relationship Id="rId811" Type="http://schemas.openxmlformats.org/officeDocument/2006/relationships/image" Target="../media/image1713.png"/><Relationship Id="rId243" Type="http://schemas.openxmlformats.org/officeDocument/2006/relationships/image" Target="../media/image1429.png"/><Relationship Id="rId450" Type="http://schemas.openxmlformats.org/officeDocument/2006/relationships/customXml" Target="../ink/ink1533.xml"/><Relationship Id="rId688" Type="http://schemas.openxmlformats.org/officeDocument/2006/relationships/customXml" Target="../ink/ink1652.xml"/><Relationship Id="rId895" Type="http://schemas.openxmlformats.org/officeDocument/2006/relationships/image" Target="../media/image1755.png"/><Relationship Id="rId909" Type="http://schemas.openxmlformats.org/officeDocument/2006/relationships/image" Target="../media/image1762.png"/><Relationship Id="rId38" Type="http://schemas.openxmlformats.org/officeDocument/2006/relationships/customXml" Target="../ink/ink1327.xml"/><Relationship Id="rId103" Type="http://schemas.openxmlformats.org/officeDocument/2006/relationships/image" Target="../media/image1359.png"/><Relationship Id="rId310" Type="http://schemas.openxmlformats.org/officeDocument/2006/relationships/customXml" Target="../ink/ink1463.xml"/><Relationship Id="rId548" Type="http://schemas.openxmlformats.org/officeDocument/2006/relationships/customXml" Target="../ink/ink1582.xml"/><Relationship Id="rId755" Type="http://schemas.openxmlformats.org/officeDocument/2006/relationships/image" Target="../media/image1685.png"/><Relationship Id="rId962" Type="http://schemas.openxmlformats.org/officeDocument/2006/relationships/customXml" Target="../ink/ink1789.xml"/><Relationship Id="rId91" Type="http://schemas.openxmlformats.org/officeDocument/2006/relationships/image" Target="../media/image1353.png"/><Relationship Id="rId187" Type="http://schemas.openxmlformats.org/officeDocument/2006/relationships/image" Target="../media/image1401.png"/><Relationship Id="rId394" Type="http://schemas.openxmlformats.org/officeDocument/2006/relationships/customXml" Target="../ink/ink1505.xml"/><Relationship Id="rId408" Type="http://schemas.openxmlformats.org/officeDocument/2006/relationships/customXml" Target="../ink/ink1512.xml"/><Relationship Id="rId615" Type="http://schemas.openxmlformats.org/officeDocument/2006/relationships/image" Target="../media/image1615.png"/><Relationship Id="rId822" Type="http://schemas.openxmlformats.org/officeDocument/2006/relationships/customXml" Target="../ink/ink1719.xml"/><Relationship Id="rId254" Type="http://schemas.openxmlformats.org/officeDocument/2006/relationships/customXml" Target="../ink/ink1435.xml"/><Relationship Id="rId699" Type="http://schemas.openxmlformats.org/officeDocument/2006/relationships/image" Target="../media/image1657.png"/><Relationship Id="rId49" Type="http://schemas.openxmlformats.org/officeDocument/2006/relationships/image" Target="../media/image1332.png"/><Relationship Id="rId114" Type="http://schemas.openxmlformats.org/officeDocument/2006/relationships/customXml" Target="../ink/ink1365.xml"/><Relationship Id="rId461" Type="http://schemas.openxmlformats.org/officeDocument/2006/relationships/image" Target="../media/image1538.png"/><Relationship Id="rId559" Type="http://schemas.openxmlformats.org/officeDocument/2006/relationships/image" Target="../media/image1587.png"/><Relationship Id="rId766" Type="http://schemas.openxmlformats.org/officeDocument/2006/relationships/customXml" Target="../ink/ink1691.xml"/><Relationship Id="rId198" Type="http://schemas.openxmlformats.org/officeDocument/2006/relationships/customXml" Target="../ink/ink1407.xml"/><Relationship Id="rId321" Type="http://schemas.openxmlformats.org/officeDocument/2006/relationships/image" Target="../media/image1468.png"/><Relationship Id="rId419" Type="http://schemas.openxmlformats.org/officeDocument/2006/relationships/image" Target="../media/image1517.png"/><Relationship Id="rId626" Type="http://schemas.openxmlformats.org/officeDocument/2006/relationships/customXml" Target="../ink/ink1621.xml"/><Relationship Id="rId973" Type="http://schemas.openxmlformats.org/officeDocument/2006/relationships/image" Target="../media/image1794.png"/><Relationship Id="rId833" Type="http://schemas.openxmlformats.org/officeDocument/2006/relationships/image" Target="../media/image1724.png"/><Relationship Id="rId265" Type="http://schemas.openxmlformats.org/officeDocument/2006/relationships/image" Target="../media/image1440.png"/><Relationship Id="rId472" Type="http://schemas.openxmlformats.org/officeDocument/2006/relationships/customXml" Target="../ink/ink1544.xml"/><Relationship Id="rId900" Type="http://schemas.openxmlformats.org/officeDocument/2006/relationships/customXml" Target="../ink/ink1758.xml"/><Relationship Id="rId125" Type="http://schemas.openxmlformats.org/officeDocument/2006/relationships/image" Target="../media/image1370.png"/><Relationship Id="rId332" Type="http://schemas.openxmlformats.org/officeDocument/2006/relationships/customXml" Target="../ink/ink1474.xml"/><Relationship Id="rId777" Type="http://schemas.openxmlformats.org/officeDocument/2006/relationships/image" Target="../media/image1696.png"/><Relationship Id="rId984" Type="http://schemas.openxmlformats.org/officeDocument/2006/relationships/customXml" Target="../ink/ink1800.xml"/><Relationship Id="rId637" Type="http://schemas.openxmlformats.org/officeDocument/2006/relationships/image" Target="../media/image1626.png"/><Relationship Id="rId844" Type="http://schemas.openxmlformats.org/officeDocument/2006/relationships/customXml" Target="../ink/ink1730.xml"/><Relationship Id="rId276" Type="http://schemas.openxmlformats.org/officeDocument/2006/relationships/customXml" Target="../ink/ink1446.xml"/><Relationship Id="rId483" Type="http://schemas.openxmlformats.org/officeDocument/2006/relationships/image" Target="../media/image1549.png"/><Relationship Id="rId690" Type="http://schemas.openxmlformats.org/officeDocument/2006/relationships/customXml" Target="../ink/ink1653.xml"/><Relationship Id="rId704" Type="http://schemas.openxmlformats.org/officeDocument/2006/relationships/customXml" Target="../ink/ink1660.xml"/><Relationship Id="rId911" Type="http://schemas.openxmlformats.org/officeDocument/2006/relationships/image" Target="../media/image1763.png"/><Relationship Id="rId40" Type="http://schemas.openxmlformats.org/officeDocument/2006/relationships/customXml" Target="../ink/ink1328.xml"/><Relationship Id="rId136" Type="http://schemas.openxmlformats.org/officeDocument/2006/relationships/customXml" Target="../ink/ink1376.xml"/><Relationship Id="rId343" Type="http://schemas.openxmlformats.org/officeDocument/2006/relationships/image" Target="../media/image1479.png"/><Relationship Id="rId550" Type="http://schemas.openxmlformats.org/officeDocument/2006/relationships/customXml" Target="../ink/ink1583.xml"/><Relationship Id="rId788" Type="http://schemas.openxmlformats.org/officeDocument/2006/relationships/customXml" Target="../ink/ink1702.xml"/><Relationship Id="rId203" Type="http://schemas.openxmlformats.org/officeDocument/2006/relationships/image" Target="../media/image1409.png"/><Relationship Id="rId648" Type="http://schemas.openxmlformats.org/officeDocument/2006/relationships/customXml" Target="../ink/ink1632.xml"/><Relationship Id="rId855" Type="http://schemas.openxmlformats.org/officeDocument/2006/relationships/image" Target="../media/image1735.png"/><Relationship Id="rId287" Type="http://schemas.openxmlformats.org/officeDocument/2006/relationships/image" Target="../media/image1451.png"/><Relationship Id="rId410" Type="http://schemas.openxmlformats.org/officeDocument/2006/relationships/customXml" Target="../ink/ink1513.xml"/><Relationship Id="rId494" Type="http://schemas.openxmlformats.org/officeDocument/2006/relationships/customXml" Target="../ink/ink1555.xml"/><Relationship Id="rId508" Type="http://schemas.openxmlformats.org/officeDocument/2006/relationships/customXml" Target="../ink/ink1562.xml"/><Relationship Id="rId715" Type="http://schemas.openxmlformats.org/officeDocument/2006/relationships/image" Target="../media/image1665.png"/><Relationship Id="rId922" Type="http://schemas.openxmlformats.org/officeDocument/2006/relationships/customXml" Target="../ink/ink1769.xml"/><Relationship Id="rId147" Type="http://schemas.openxmlformats.org/officeDocument/2006/relationships/image" Target="../media/image1381.png"/><Relationship Id="rId354" Type="http://schemas.openxmlformats.org/officeDocument/2006/relationships/customXml" Target="../ink/ink1485.xml"/><Relationship Id="rId799" Type="http://schemas.openxmlformats.org/officeDocument/2006/relationships/image" Target="../media/image1707.png"/><Relationship Id="rId51" Type="http://schemas.openxmlformats.org/officeDocument/2006/relationships/image" Target="../media/image1333.png"/><Relationship Id="rId561" Type="http://schemas.openxmlformats.org/officeDocument/2006/relationships/image" Target="../media/image1588.png"/><Relationship Id="rId659" Type="http://schemas.openxmlformats.org/officeDocument/2006/relationships/image" Target="../media/image1637.png"/><Relationship Id="rId866" Type="http://schemas.openxmlformats.org/officeDocument/2006/relationships/customXml" Target="../ink/ink1741.xml"/><Relationship Id="rId214" Type="http://schemas.openxmlformats.org/officeDocument/2006/relationships/customXml" Target="../ink/ink1415.xml"/><Relationship Id="rId298" Type="http://schemas.openxmlformats.org/officeDocument/2006/relationships/customXml" Target="../ink/ink1457.xml"/><Relationship Id="rId421" Type="http://schemas.openxmlformats.org/officeDocument/2006/relationships/image" Target="../media/image1518.png"/><Relationship Id="rId519" Type="http://schemas.openxmlformats.org/officeDocument/2006/relationships/image" Target="../media/image1567.png"/><Relationship Id="rId158" Type="http://schemas.openxmlformats.org/officeDocument/2006/relationships/customXml" Target="../ink/ink1387.xml"/><Relationship Id="rId726" Type="http://schemas.openxmlformats.org/officeDocument/2006/relationships/customXml" Target="../ink/ink1671.xml"/><Relationship Id="rId933" Type="http://schemas.openxmlformats.org/officeDocument/2006/relationships/image" Target="../media/image1774.png"/><Relationship Id="rId62" Type="http://schemas.openxmlformats.org/officeDocument/2006/relationships/customXml" Target="../ink/ink1339.xml"/><Relationship Id="rId365" Type="http://schemas.openxmlformats.org/officeDocument/2006/relationships/image" Target="../media/image1490.png"/><Relationship Id="rId572" Type="http://schemas.openxmlformats.org/officeDocument/2006/relationships/customXml" Target="../ink/ink1594.xml"/><Relationship Id="rId225" Type="http://schemas.openxmlformats.org/officeDocument/2006/relationships/image" Target="../media/image1420.png"/><Relationship Id="rId432" Type="http://schemas.openxmlformats.org/officeDocument/2006/relationships/customXml" Target="../ink/ink1524.xml"/><Relationship Id="rId877" Type="http://schemas.openxmlformats.org/officeDocument/2006/relationships/image" Target="../media/image1746.png"/><Relationship Id="rId737" Type="http://schemas.openxmlformats.org/officeDocument/2006/relationships/image" Target="../media/image1676.png"/><Relationship Id="rId944" Type="http://schemas.openxmlformats.org/officeDocument/2006/relationships/customXml" Target="../ink/ink1780.xml"/><Relationship Id="rId73" Type="http://schemas.openxmlformats.org/officeDocument/2006/relationships/image" Target="../media/image1344.png"/><Relationship Id="rId169" Type="http://schemas.openxmlformats.org/officeDocument/2006/relationships/image" Target="../media/image1392.png"/><Relationship Id="rId376" Type="http://schemas.openxmlformats.org/officeDocument/2006/relationships/customXml" Target="../ink/ink1496.xml"/><Relationship Id="rId583" Type="http://schemas.openxmlformats.org/officeDocument/2006/relationships/image" Target="../media/image1599.png"/><Relationship Id="rId790" Type="http://schemas.openxmlformats.org/officeDocument/2006/relationships/customXml" Target="../ink/ink1703.xml"/><Relationship Id="rId804" Type="http://schemas.openxmlformats.org/officeDocument/2006/relationships/customXml" Target="../ink/ink1710.xml"/><Relationship Id="rId4" Type="http://schemas.openxmlformats.org/officeDocument/2006/relationships/customXml" Target="../ink/ink1310.xml"/><Relationship Id="rId236" Type="http://schemas.openxmlformats.org/officeDocument/2006/relationships/customXml" Target="../ink/ink1426.xml"/><Relationship Id="rId443" Type="http://schemas.openxmlformats.org/officeDocument/2006/relationships/image" Target="../media/image1529.png"/><Relationship Id="rId650" Type="http://schemas.openxmlformats.org/officeDocument/2006/relationships/customXml" Target="../ink/ink1633.xml"/><Relationship Id="rId888" Type="http://schemas.openxmlformats.org/officeDocument/2006/relationships/customXml" Target="../ink/ink1752.xml"/><Relationship Id="rId303" Type="http://schemas.openxmlformats.org/officeDocument/2006/relationships/image" Target="../media/image1459.png"/><Relationship Id="rId748" Type="http://schemas.openxmlformats.org/officeDocument/2006/relationships/customXml" Target="../ink/ink1682.xml"/><Relationship Id="rId955" Type="http://schemas.openxmlformats.org/officeDocument/2006/relationships/image" Target="../media/image1785.png"/><Relationship Id="rId84" Type="http://schemas.openxmlformats.org/officeDocument/2006/relationships/customXml" Target="../ink/ink1350.xml"/><Relationship Id="rId387" Type="http://schemas.openxmlformats.org/officeDocument/2006/relationships/image" Target="../media/image1501.png"/><Relationship Id="rId510" Type="http://schemas.openxmlformats.org/officeDocument/2006/relationships/customXml" Target="../ink/ink1563.xml"/><Relationship Id="rId594" Type="http://schemas.openxmlformats.org/officeDocument/2006/relationships/customXml" Target="../ink/ink1605.xml"/><Relationship Id="rId608" Type="http://schemas.openxmlformats.org/officeDocument/2006/relationships/customXml" Target="../ink/ink1612.xml"/><Relationship Id="rId815" Type="http://schemas.openxmlformats.org/officeDocument/2006/relationships/image" Target="../media/image1715.png"/><Relationship Id="rId247" Type="http://schemas.openxmlformats.org/officeDocument/2006/relationships/image" Target="../media/image1431.png"/><Relationship Id="rId899" Type="http://schemas.openxmlformats.org/officeDocument/2006/relationships/image" Target="../media/image1757.png"/><Relationship Id="rId107" Type="http://schemas.openxmlformats.org/officeDocument/2006/relationships/image" Target="../media/image1361.png"/><Relationship Id="rId454" Type="http://schemas.openxmlformats.org/officeDocument/2006/relationships/customXml" Target="../ink/ink1535.xml"/><Relationship Id="rId661" Type="http://schemas.openxmlformats.org/officeDocument/2006/relationships/image" Target="../media/image1638.png"/><Relationship Id="rId759" Type="http://schemas.openxmlformats.org/officeDocument/2006/relationships/image" Target="../media/image1687.png"/><Relationship Id="rId966" Type="http://schemas.openxmlformats.org/officeDocument/2006/relationships/customXml" Target="../ink/ink1791.xml"/><Relationship Id="rId11" Type="http://schemas.openxmlformats.org/officeDocument/2006/relationships/image" Target="../media/image1313.png"/><Relationship Id="rId314" Type="http://schemas.openxmlformats.org/officeDocument/2006/relationships/customXml" Target="../ink/ink1465.xml"/><Relationship Id="rId398" Type="http://schemas.openxmlformats.org/officeDocument/2006/relationships/customXml" Target="../ink/ink1507.xml"/><Relationship Id="rId521" Type="http://schemas.openxmlformats.org/officeDocument/2006/relationships/image" Target="../media/image1568.png"/><Relationship Id="rId619" Type="http://schemas.openxmlformats.org/officeDocument/2006/relationships/image" Target="../media/image1617.png"/><Relationship Id="rId95" Type="http://schemas.openxmlformats.org/officeDocument/2006/relationships/image" Target="../media/image1355.png"/><Relationship Id="rId160" Type="http://schemas.openxmlformats.org/officeDocument/2006/relationships/customXml" Target="../ink/ink1388.xml"/><Relationship Id="rId826" Type="http://schemas.openxmlformats.org/officeDocument/2006/relationships/customXml" Target="../ink/ink1721.xml"/><Relationship Id="rId258" Type="http://schemas.openxmlformats.org/officeDocument/2006/relationships/customXml" Target="../ink/ink1437.xml"/><Relationship Id="rId465" Type="http://schemas.openxmlformats.org/officeDocument/2006/relationships/image" Target="../media/image1540.png"/><Relationship Id="rId672" Type="http://schemas.openxmlformats.org/officeDocument/2006/relationships/customXml" Target="../ink/ink1644.xml"/><Relationship Id="rId22" Type="http://schemas.openxmlformats.org/officeDocument/2006/relationships/customXml" Target="../ink/ink1319.xml"/><Relationship Id="rId118" Type="http://schemas.openxmlformats.org/officeDocument/2006/relationships/customXml" Target="../ink/ink1367.xml"/><Relationship Id="rId325" Type="http://schemas.openxmlformats.org/officeDocument/2006/relationships/image" Target="../media/image1470.png"/><Relationship Id="rId532" Type="http://schemas.openxmlformats.org/officeDocument/2006/relationships/customXml" Target="../ink/ink1574.xml"/><Relationship Id="rId977" Type="http://schemas.openxmlformats.org/officeDocument/2006/relationships/image" Target="../media/image1796.png"/><Relationship Id="rId171" Type="http://schemas.openxmlformats.org/officeDocument/2006/relationships/image" Target="../media/image1393.png"/><Relationship Id="rId837" Type="http://schemas.openxmlformats.org/officeDocument/2006/relationships/image" Target="../media/image1726.png"/><Relationship Id="rId269" Type="http://schemas.openxmlformats.org/officeDocument/2006/relationships/image" Target="../media/image1442.png"/><Relationship Id="rId476" Type="http://schemas.openxmlformats.org/officeDocument/2006/relationships/customXml" Target="../ink/ink1546.xml"/><Relationship Id="rId683" Type="http://schemas.openxmlformats.org/officeDocument/2006/relationships/image" Target="../media/image1649.png"/><Relationship Id="rId890" Type="http://schemas.openxmlformats.org/officeDocument/2006/relationships/customXml" Target="../ink/ink1753.xml"/><Relationship Id="rId904" Type="http://schemas.openxmlformats.org/officeDocument/2006/relationships/customXml" Target="../ink/ink1760.xml"/><Relationship Id="rId33" Type="http://schemas.openxmlformats.org/officeDocument/2006/relationships/image" Target="../media/image1324.png"/><Relationship Id="rId129" Type="http://schemas.openxmlformats.org/officeDocument/2006/relationships/image" Target="../media/image1372.png"/><Relationship Id="rId336" Type="http://schemas.openxmlformats.org/officeDocument/2006/relationships/customXml" Target="../ink/ink1476.xml"/><Relationship Id="rId543" Type="http://schemas.openxmlformats.org/officeDocument/2006/relationships/image" Target="../media/image1579.png"/><Relationship Id="rId182" Type="http://schemas.openxmlformats.org/officeDocument/2006/relationships/customXml" Target="../ink/ink1399.xml"/><Relationship Id="rId403" Type="http://schemas.openxmlformats.org/officeDocument/2006/relationships/image" Target="../media/image1509.png"/><Relationship Id="rId750" Type="http://schemas.openxmlformats.org/officeDocument/2006/relationships/customXml" Target="../ink/ink1683.xml"/><Relationship Id="rId848" Type="http://schemas.openxmlformats.org/officeDocument/2006/relationships/customXml" Target="../ink/ink1732.xml"/><Relationship Id="rId487" Type="http://schemas.openxmlformats.org/officeDocument/2006/relationships/image" Target="../media/image1551.png"/><Relationship Id="rId610" Type="http://schemas.openxmlformats.org/officeDocument/2006/relationships/customXml" Target="../ink/ink1613.xml"/><Relationship Id="rId694" Type="http://schemas.openxmlformats.org/officeDocument/2006/relationships/customXml" Target="../ink/ink1655.xml"/><Relationship Id="rId708" Type="http://schemas.openxmlformats.org/officeDocument/2006/relationships/customXml" Target="../ink/ink1662.xml"/><Relationship Id="rId915" Type="http://schemas.openxmlformats.org/officeDocument/2006/relationships/image" Target="../media/image1765.png"/><Relationship Id="rId347" Type="http://schemas.openxmlformats.org/officeDocument/2006/relationships/image" Target="../media/image1481.png"/><Relationship Id="rId44" Type="http://schemas.openxmlformats.org/officeDocument/2006/relationships/customXml" Target="../ink/ink1330.xml"/><Relationship Id="rId554" Type="http://schemas.openxmlformats.org/officeDocument/2006/relationships/customXml" Target="../ink/ink1585.xml"/><Relationship Id="rId761" Type="http://schemas.openxmlformats.org/officeDocument/2006/relationships/image" Target="../media/image1688.png"/><Relationship Id="rId859" Type="http://schemas.openxmlformats.org/officeDocument/2006/relationships/image" Target="../media/image1737.png"/><Relationship Id="rId193" Type="http://schemas.openxmlformats.org/officeDocument/2006/relationships/image" Target="../media/image1404.png"/><Relationship Id="rId207" Type="http://schemas.openxmlformats.org/officeDocument/2006/relationships/image" Target="../media/image1411.png"/><Relationship Id="rId414" Type="http://schemas.openxmlformats.org/officeDocument/2006/relationships/customXml" Target="../ink/ink1515.xml"/><Relationship Id="rId498" Type="http://schemas.openxmlformats.org/officeDocument/2006/relationships/customXml" Target="../ink/ink1557.xml"/><Relationship Id="rId621" Type="http://schemas.openxmlformats.org/officeDocument/2006/relationships/image" Target="../media/image1618.png"/><Relationship Id="rId260" Type="http://schemas.openxmlformats.org/officeDocument/2006/relationships/customXml" Target="../ink/ink1438.xml"/><Relationship Id="rId719" Type="http://schemas.openxmlformats.org/officeDocument/2006/relationships/image" Target="../media/image1667.png"/><Relationship Id="rId926" Type="http://schemas.openxmlformats.org/officeDocument/2006/relationships/customXml" Target="../ink/ink1771.xml"/><Relationship Id="rId55" Type="http://schemas.openxmlformats.org/officeDocument/2006/relationships/image" Target="../media/image1335.png"/><Relationship Id="rId120" Type="http://schemas.openxmlformats.org/officeDocument/2006/relationships/customXml" Target="../ink/ink1368.xml"/><Relationship Id="rId358" Type="http://schemas.openxmlformats.org/officeDocument/2006/relationships/customXml" Target="../ink/ink1487.xml"/><Relationship Id="rId565" Type="http://schemas.openxmlformats.org/officeDocument/2006/relationships/image" Target="../media/image1590.png"/><Relationship Id="rId772" Type="http://schemas.openxmlformats.org/officeDocument/2006/relationships/customXml" Target="../ink/ink1694.xml"/><Relationship Id="rId218" Type="http://schemas.openxmlformats.org/officeDocument/2006/relationships/customXml" Target="../ink/ink1417.xml"/><Relationship Id="rId425" Type="http://schemas.openxmlformats.org/officeDocument/2006/relationships/image" Target="../media/image1520.png"/><Relationship Id="rId632" Type="http://schemas.openxmlformats.org/officeDocument/2006/relationships/customXml" Target="../ink/ink1624.xml"/><Relationship Id="rId271" Type="http://schemas.openxmlformats.org/officeDocument/2006/relationships/image" Target="../media/image1443.png"/><Relationship Id="rId937" Type="http://schemas.openxmlformats.org/officeDocument/2006/relationships/image" Target="../media/image1776.png"/><Relationship Id="rId66" Type="http://schemas.openxmlformats.org/officeDocument/2006/relationships/customXml" Target="../ink/ink1341.xml"/><Relationship Id="rId131" Type="http://schemas.openxmlformats.org/officeDocument/2006/relationships/image" Target="../media/image1373.png"/><Relationship Id="rId369" Type="http://schemas.openxmlformats.org/officeDocument/2006/relationships/image" Target="../media/image1492.png"/><Relationship Id="rId576" Type="http://schemas.openxmlformats.org/officeDocument/2006/relationships/customXml" Target="../ink/ink1596.xml"/><Relationship Id="rId783" Type="http://schemas.openxmlformats.org/officeDocument/2006/relationships/image" Target="../media/image1699.png"/><Relationship Id="rId229" Type="http://schemas.openxmlformats.org/officeDocument/2006/relationships/image" Target="../media/image1422.png"/><Relationship Id="rId436" Type="http://schemas.openxmlformats.org/officeDocument/2006/relationships/customXml" Target="../ink/ink1526.xml"/><Relationship Id="rId643" Type="http://schemas.openxmlformats.org/officeDocument/2006/relationships/image" Target="../media/image1629.png"/><Relationship Id="rId850" Type="http://schemas.openxmlformats.org/officeDocument/2006/relationships/customXml" Target="../ink/ink1733.xml"/><Relationship Id="rId948" Type="http://schemas.openxmlformats.org/officeDocument/2006/relationships/customXml" Target="../ink/ink1782.xml"/><Relationship Id="rId77" Type="http://schemas.openxmlformats.org/officeDocument/2006/relationships/image" Target="../media/image1346.png"/><Relationship Id="rId282" Type="http://schemas.openxmlformats.org/officeDocument/2006/relationships/customXml" Target="../ink/ink1449.xml"/><Relationship Id="rId503" Type="http://schemas.openxmlformats.org/officeDocument/2006/relationships/image" Target="../media/image1559.png"/><Relationship Id="rId587" Type="http://schemas.openxmlformats.org/officeDocument/2006/relationships/image" Target="../media/image1601.png"/><Relationship Id="rId710" Type="http://schemas.openxmlformats.org/officeDocument/2006/relationships/customXml" Target="../ink/ink1663.xml"/><Relationship Id="rId808" Type="http://schemas.openxmlformats.org/officeDocument/2006/relationships/customXml" Target="../ink/ink1712.xml"/><Relationship Id="rId8" Type="http://schemas.openxmlformats.org/officeDocument/2006/relationships/customXml" Target="../ink/ink1312.xml"/><Relationship Id="rId142" Type="http://schemas.openxmlformats.org/officeDocument/2006/relationships/customXml" Target="../ink/ink1379.xml"/><Relationship Id="rId447" Type="http://schemas.openxmlformats.org/officeDocument/2006/relationships/image" Target="../media/image1531.png"/><Relationship Id="rId794" Type="http://schemas.openxmlformats.org/officeDocument/2006/relationships/customXml" Target="../ink/ink1705.xml"/><Relationship Id="rId654" Type="http://schemas.openxmlformats.org/officeDocument/2006/relationships/customXml" Target="../ink/ink1635.xml"/><Relationship Id="rId861" Type="http://schemas.openxmlformats.org/officeDocument/2006/relationships/image" Target="../media/image1738.png"/><Relationship Id="rId959" Type="http://schemas.openxmlformats.org/officeDocument/2006/relationships/image" Target="../media/image1787.png"/><Relationship Id="rId293" Type="http://schemas.openxmlformats.org/officeDocument/2006/relationships/image" Target="../media/image1454.png"/><Relationship Id="rId307" Type="http://schemas.openxmlformats.org/officeDocument/2006/relationships/image" Target="../media/image1461.png"/><Relationship Id="rId514" Type="http://schemas.openxmlformats.org/officeDocument/2006/relationships/customXml" Target="../ink/ink1565.xml"/><Relationship Id="rId721" Type="http://schemas.openxmlformats.org/officeDocument/2006/relationships/image" Target="../media/image1668.png"/><Relationship Id="rId88" Type="http://schemas.openxmlformats.org/officeDocument/2006/relationships/customXml" Target="../ink/ink1352.xml"/><Relationship Id="rId153" Type="http://schemas.openxmlformats.org/officeDocument/2006/relationships/image" Target="../media/image1384.png"/><Relationship Id="rId360" Type="http://schemas.openxmlformats.org/officeDocument/2006/relationships/customXml" Target="../ink/ink1488.xml"/><Relationship Id="rId598" Type="http://schemas.openxmlformats.org/officeDocument/2006/relationships/customXml" Target="../ink/ink1607.xml"/><Relationship Id="rId819" Type="http://schemas.openxmlformats.org/officeDocument/2006/relationships/image" Target="../media/image1717.png"/><Relationship Id="rId220" Type="http://schemas.openxmlformats.org/officeDocument/2006/relationships/customXml" Target="../ink/ink1418.xml"/><Relationship Id="rId458" Type="http://schemas.openxmlformats.org/officeDocument/2006/relationships/customXml" Target="../ink/ink1537.xml"/><Relationship Id="rId665" Type="http://schemas.openxmlformats.org/officeDocument/2006/relationships/image" Target="../media/image1640.png"/><Relationship Id="rId872" Type="http://schemas.openxmlformats.org/officeDocument/2006/relationships/customXml" Target="../ink/ink1744.xml"/><Relationship Id="rId15" Type="http://schemas.openxmlformats.org/officeDocument/2006/relationships/image" Target="../media/image1315.png"/><Relationship Id="rId318" Type="http://schemas.openxmlformats.org/officeDocument/2006/relationships/customXml" Target="../ink/ink1467.xml"/><Relationship Id="rId525" Type="http://schemas.openxmlformats.org/officeDocument/2006/relationships/image" Target="../media/image1570.png"/><Relationship Id="rId732" Type="http://schemas.openxmlformats.org/officeDocument/2006/relationships/customXml" Target="../ink/ink1674.xml"/><Relationship Id="rId99" Type="http://schemas.openxmlformats.org/officeDocument/2006/relationships/image" Target="../media/image1357.png"/><Relationship Id="rId164" Type="http://schemas.openxmlformats.org/officeDocument/2006/relationships/customXml" Target="../ink/ink1390.xml"/><Relationship Id="rId371" Type="http://schemas.openxmlformats.org/officeDocument/2006/relationships/image" Target="../media/image1493.png"/><Relationship Id="rId469" Type="http://schemas.openxmlformats.org/officeDocument/2006/relationships/image" Target="../media/image1542.png"/><Relationship Id="rId676" Type="http://schemas.openxmlformats.org/officeDocument/2006/relationships/customXml" Target="../ink/ink1646.xml"/><Relationship Id="rId883" Type="http://schemas.openxmlformats.org/officeDocument/2006/relationships/image" Target="../media/image1749.png"/><Relationship Id="rId26" Type="http://schemas.openxmlformats.org/officeDocument/2006/relationships/customXml" Target="../ink/ink1321.xml"/><Relationship Id="rId231" Type="http://schemas.openxmlformats.org/officeDocument/2006/relationships/image" Target="../media/image1423.png"/><Relationship Id="rId329" Type="http://schemas.openxmlformats.org/officeDocument/2006/relationships/image" Target="../media/image1472.png"/><Relationship Id="rId536" Type="http://schemas.openxmlformats.org/officeDocument/2006/relationships/customXml" Target="../ink/ink1576.xml"/><Relationship Id="rId175" Type="http://schemas.openxmlformats.org/officeDocument/2006/relationships/image" Target="../media/image1395.png"/><Relationship Id="rId743" Type="http://schemas.openxmlformats.org/officeDocument/2006/relationships/image" Target="../media/image1679.png"/><Relationship Id="rId950" Type="http://schemas.openxmlformats.org/officeDocument/2006/relationships/customXml" Target="../ink/ink1783.xml"/><Relationship Id="rId382" Type="http://schemas.openxmlformats.org/officeDocument/2006/relationships/customXml" Target="../ink/ink1499.xml"/><Relationship Id="rId603" Type="http://schemas.openxmlformats.org/officeDocument/2006/relationships/image" Target="../media/image1609.png"/><Relationship Id="rId687" Type="http://schemas.openxmlformats.org/officeDocument/2006/relationships/image" Target="../media/image1651.png"/><Relationship Id="rId810" Type="http://schemas.openxmlformats.org/officeDocument/2006/relationships/customXml" Target="../ink/ink1713.xml"/><Relationship Id="rId908" Type="http://schemas.openxmlformats.org/officeDocument/2006/relationships/customXml" Target="../ink/ink1762.xml"/><Relationship Id="rId242" Type="http://schemas.openxmlformats.org/officeDocument/2006/relationships/customXml" Target="../ink/ink1429.xml"/><Relationship Id="rId894" Type="http://schemas.openxmlformats.org/officeDocument/2006/relationships/customXml" Target="../ink/ink1755.xml"/><Relationship Id="rId37" Type="http://schemas.openxmlformats.org/officeDocument/2006/relationships/image" Target="../media/image1326.png"/><Relationship Id="rId102" Type="http://schemas.openxmlformats.org/officeDocument/2006/relationships/customXml" Target="../ink/ink1359.xml"/><Relationship Id="rId547" Type="http://schemas.openxmlformats.org/officeDocument/2006/relationships/image" Target="../media/image1581.png"/><Relationship Id="rId754" Type="http://schemas.openxmlformats.org/officeDocument/2006/relationships/customXml" Target="../ink/ink1685.xml"/><Relationship Id="rId961" Type="http://schemas.openxmlformats.org/officeDocument/2006/relationships/image" Target="../media/image1788.png"/><Relationship Id="rId90" Type="http://schemas.openxmlformats.org/officeDocument/2006/relationships/customXml" Target="../ink/ink1353.xml"/><Relationship Id="rId186" Type="http://schemas.openxmlformats.org/officeDocument/2006/relationships/customXml" Target="../ink/ink1401.xml"/><Relationship Id="rId393" Type="http://schemas.openxmlformats.org/officeDocument/2006/relationships/image" Target="../media/image1504.png"/><Relationship Id="rId407" Type="http://schemas.openxmlformats.org/officeDocument/2006/relationships/image" Target="../media/image1511.png"/><Relationship Id="rId614" Type="http://schemas.openxmlformats.org/officeDocument/2006/relationships/customXml" Target="../ink/ink1615.xml"/><Relationship Id="rId821" Type="http://schemas.openxmlformats.org/officeDocument/2006/relationships/image" Target="../media/image1718.png"/><Relationship Id="rId253" Type="http://schemas.openxmlformats.org/officeDocument/2006/relationships/image" Target="../media/image1434.png"/><Relationship Id="rId460" Type="http://schemas.openxmlformats.org/officeDocument/2006/relationships/customXml" Target="../ink/ink1538.xml"/><Relationship Id="rId698" Type="http://schemas.openxmlformats.org/officeDocument/2006/relationships/customXml" Target="../ink/ink1657.xml"/><Relationship Id="rId919" Type="http://schemas.openxmlformats.org/officeDocument/2006/relationships/image" Target="../media/image1767.png"/><Relationship Id="rId48" Type="http://schemas.openxmlformats.org/officeDocument/2006/relationships/customXml" Target="../ink/ink1332.xml"/><Relationship Id="rId113" Type="http://schemas.openxmlformats.org/officeDocument/2006/relationships/image" Target="../media/image1364.png"/><Relationship Id="rId320" Type="http://schemas.openxmlformats.org/officeDocument/2006/relationships/customXml" Target="../ink/ink1468.xml"/><Relationship Id="rId558" Type="http://schemas.openxmlformats.org/officeDocument/2006/relationships/customXml" Target="../ink/ink1587.xml"/><Relationship Id="rId765" Type="http://schemas.openxmlformats.org/officeDocument/2006/relationships/image" Target="../media/image1690.png"/><Relationship Id="rId972" Type="http://schemas.openxmlformats.org/officeDocument/2006/relationships/customXml" Target="../ink/ink1794.xml"/><Relationship Id="rId197" Type="http://schemas.openxmlformats.org/officeDocument/2006/relationships/image" Target="../media/image1406.png"/><Relationship Id="rId418" Type="http://schemas.openxmlformats.org/officeDocument/2006/relationships/customXml" Target="../ink/ink1517.xml"/><Relationship Id="rId625" Type="http://schemas.openxmlformats.org/officeDocument/2006/relationships/image" Target="../media/image1620.png"/><Relationship Id="rId832" Type="http://schemas.openxmlformats.org/officeDocument/2006/relationships/customXml" Target="../ink/ink1724.xml"/><Relationship Id="rId264" Type="http://schemas.openxmlformats.org/officeDocument/2006/relationships/customXml" Target="../ink/ink1440.xml"/><Relationship Id="rId471" Type="http://schemas.openxmlformats.org/officeDocument/2006/relationships/image" Target="../media/image1543.png"/><Relationship Id="rId59" Type="http://schemas.openxmlformats.org/officeDocument/2006/relationships/image" Target="../media/image1337.png"/><Relationship Id="rId124" Type="http://schemas.openxmlformats.org/officeDocument/2006/relationships/customXml" Target="../ink/ink1370.xml"/><Relationship Id="rId569" Type="http://schemas.openxmlformats.org/officeDocument/2006/relationships/image" Target="../media/image1592.png"/><Relationship Id="rId776" Type="http://schemas.openxmlformats.org/officeDocument/2006/relationships/customXml" Target="../ink/ink1696.xml"/><Relationship Id="rId983" Type="http://schemas.openxmlformats.org/officeDocument/2006/relationships/image" Target="../media/image1799.png"/><Relationship Id="rId331" Type="http://schemas.openxmlformats.org/officeDocument/2006/relationships/image" Target="../media/image1473.png"/><Relationship Id="rId429" Type="http://schemas.openxmlformats.org/officeDocument/2006/relationships/image" Target="../media/image1522.png"/><Relationship Id="rId636" Type="http://schemas.openxmlformats.org/officeDocument/2006/relationships/customXml" Target="../ink/ink1626.xml"/><Relationship Id="rId843" Type="http://schemas.openxmlformats.org/officeDocument/2006/relationships/image" Target="../media/image1729.png"/><Relationship Id="rId275" Type="http://schemas.openxmlformats.org/officeDocument/2006/relationships/image" Target="../media/image1445.png"/><Relationship Id="rId482" Type="http://schemas.openxmlformats.org/officeDocument/2006/relationships/customXml" Target="../ink/ink1549.xml"/><Relationship Id="rId703" Type="http://schemas.openxmlformats.org/officeDocument/2006/relationships/image" Target="../media/image1659.png"/><Relationship Id="rId910" Type="http://schemas.openxmlformats.org/officeDocument/2006/relationships/customXml" Target="../ink/ink1763.xml"/><Relationship Id="rId135" Type="http://schemas.openxmlformats.org/officeDocument/2006/relationships/image" Target="../media/image1375.png"/><Relationship Id="rId342" Type="http://schemas.openxmlformats.org/officeDocument/2006/relationships/customXml" Target="../ink/ink1479.xml"/><Relationship Id="rId787" Type="http://schemas.openxmlformats.org/officeDocument/2006/relationships/image" Target="../media/image1701.png"/><Relationship Id="rId202" Type="http://schemas.openxmlformats.org/officeDocument/2006/relationships/customXml" Target="../ink/ink1409.xml"/><Relationship Id="rId647" Type="http://schemas.openxmlformats.org/officeDocument/2006/relationships/image" Target="../media/image1631.png"/><Relationship Id="rId854" Type="http://schemas.openxmlformats.org/officeDocument/2006/relationships/customXml" Target="../ink/ink1735.xml"/><Relationship Id="rId286" Type="http://schemas.openxmlformats.org/officeDocument/2006/relationships/customXml" Target="../ink/ink1451.xml"/><Relationship Id="rId493" Type="http://schemas.openxmlformats.org/officeDocument/2006/relationships/image" Target="../media/image1554.png"/><Relationship Id="rId507" Type="http://schemas.openxmlformats.org/officeDocument/2006/relationships/image" Target="../media/image1561.png"/><Relationship Id="rId714" Type="http://schemas.openxmlformats.org/officeDocument/2006/relationships/customXml" Target="../ink/ink1665.xml"/><Relationship Id="rId921" Type="http://schemas.openxmlformats.org/officeDocument/2006/relationships/image" Target="../media/image1768.png"/><Relationship Id="rId50" Type="http://schemas.openxmlformats.org/officeDocument/2006/relationships/customXml" Target="../ink/ink1333.xml"/><Relationship Id="rId146" Type="http://schemas.openxmlformats.org/officeDocument/2006/relationships/customXml" Target="../ink/ink1381.xml"/><Relationship Id="rId353" Type="http://schemas.openxmlformats.org/officeDocument/2006/relationships/image" Target="../media/image1484.png"/><Relationship Id="rId560" Type="http://schemas.openxmlformats.org/officeDocument/2006/relationships/customXml" Target="../ink/ink1588.xml"/><Relationship Id="rId798" Type="http://schemas.openxmlformats.org/officeDocument/2006/relationships/customXml" Target="../ink/ink1707.xml"/><Relationship Id="rId213" Type="http://schemas.openxmlformats.org/officeDocument/2006/relationships/image" Target="../media/image1414.png"/><Relationship Id="rId420" Type="http://schemas.openxmlformats.org/officeDocument/2006/relationships/customXml" Target="../ink/ink1518.xml"/><Relationship Id="rId658" Type="http://schemas.openxmlformats.org/officeDocument/2006/relationships/customXml" Target="../ink/ink1637.xml"/><Relationship Id="rId865" Type="http://schemas.openxmlformats.org/officeDocument/2006/relationships/image" Target="../media/image1740.png"/><Relationship Id="rId297" Type="http://schemas.openxmlformats.org/officeDocument/2006/relationships/image" Target="../media/image1456.png"/><Relationship Id="rId518" Type="http://schemas.openxmlformats.org/officeDocument/2006/relationships/customXml" Target="../ink/ink1567.xml"/><Relationship Id="rId725" Type="http://schemas.openxmlformats.org/officeDocument/2006/relationships/image" Target="../media/image1670.png"/><Relationship Id="rId932" Type="http://schemas.openxmlformats.org/officeDocument/2006/relationships/customXml" Target="../ink/ink1774.xml"/><Relationship Id="rId157" Type="http://schemas.openxmlformats.org/officeDocument/2006/relationships/image" Target="../media/image1386.png"/><Relationship Id="rId364" Type="http://schemas.openxmlformats.org/officeDocument/2006/relationships/customXml" Target="../ink/ink1490.xml"/><Relationship Id="rId61" Type="http://schemas.openxmlformats.org/officeDocument/2006/relationships/image" Target="../media/image1338.png"/><Relationship Id="rId571" Type="http://schemas.openxmlformats.org/officeDocument/2006/relationships/image" Target="../media/image1593.png"/><Relationship Id="rId669" Type="http://schemas.openxmlformats.org/officeDocument/2006/relationships/image" Target="../media/image1642.png"/><Relationship Id="rId876" Type="http://schemas.openxmlformats.org/officeDocument/2006/relationships/customXml" Target="../ink/ink1746.xml"/><Relationship Id="rId19" Type="http://schemas.openxmlformats.org/officeDocument/2006/relationships/image" Target="../media/image1317.png"/><Relationship Id="rId224" Type="http://schemas.openxmlformats.org/officeDocument/2006/relationships/customXml" Target="../ink/ink1420.xml"/><Relationship Id="rId431" Type="http://schemas.openxmlformats.org/officeDocument/2006/relationships/image" Target="../media/image1523.png"/><Relationship Id="rId529" Type="http://schemas.openxmlformats.org/officeDocument/2006/relationships/image" Target="../media/image1572.png"/><Relationship Id="rId736" Type="http://schemas.openxmlformats.org/officeDocument/2006/relationships/customXml" Target="../ink/ink1676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58.png"/><Relationship Id="rId21" Type="http://schemas.openxmlformats.org/officeDocument/2006/relationships/image" Target="../media/image1811.png"/><Relationship Id="rId324" Type="http://schemas.openxmlformats.org/officeDocument/2006/relationships/customXml" Target="../ink/ink1963.xml"/><Relationship Id="rId531" Type="http://schemas.openxmlformats.org/officeDocument/2006/relationships/customXml" Target="../ink/ink2067.xml"/><Relationship Id="rId170" Type="http://schemas.openxmlformats.org/officeDocument/2006/relationships/customXml" Target="../ink/ink1886.xml"/><Relationship Id="rId268" Type="http://schemas.openxmlformats.org/officeDocument/2006/relationships/customXml" Target="../ink/ink1935.xml"/><Relationship Id="rId475" Type="http://schemas.openxmlformats.org/officeDocument/2006/relationships/image" Target="../media/image2037.png"/><Relationship Id="rId32" Type="http://schemas.openxmlformats.org/officeDocument/2006/relationships/customXml" Target="../ink/ink1817.xml"/><Relationship Id="rId128" Type="http://schemas.openxmlformats.org/officeDocument/2006/relationships/customXml" Target="../ink/ink1865.xml"/><Relationship Id="rId335" Type="http://schemas.openxmlformats.org/officeDocument/2006/relationships/image" Target="../media/image1967.png"/><Relationship Id="rId542" Type="http://schemas.openxmlformats.org/officeDocument/2006/relationships/image" Target="../media/image2070.png"/><Relationship Id="rId181" Type="http://schemas.openxmlformats.org/officeDocument/2006/relationships/image" Target="../media/image1890.png"/><Relationship Id="rId402" Type="http://schemas.openxmlformats.org/officeDocument/2006/relationships/customXml" Target="../ink/ink2002.xml"/><Relationship Id="rId279" Type="http://schemas.openxmlformats.org/officeDocument/2006/relationships/image" Target="../media/image1939.png"/><Relationship Id="rId486" Type="http://schemas.openxmlformats.org/officeDocument/2006/relationships/image" Target="../media/image2042.png"/><Relationship Id="rId43" Type="http://schemas.openxmlformats.org/officeDocument/2006/relationships/image" Target="../media/image1822.png"/><Relationship Id="rId139" Type="http://schemas.openxmlformats.org/officeDocument/2006/relationships/image" Target="../media/image1869.png"/><Relationship Id="rId346" Type="http://schemas.openxmlformats.org/officeDocument/2006/relationships/customXml" Target="../ink/ink1974.xml"/><Relationship Id="rId192" Type="http://schemas.openxmlformats.org/officeDocument/2006/relationships/customXml" Target="../ink/ink1897.xml"/><Relationship Id="rId206" Type="http://schemas.openxmlformats.org/officeDocument/2006/relationships/customXml" Target="../ink/ink1904.xml"/><Relationship Id="rId413" Type="http://schemas.openxmlformats.org/officeDocument/2006/relationships/image" Target="../media/image2006.png"/><Relationship Id="rId248" Type="http://schemas.openxmlformats.org/officeDocument/2006/relationships/customXml" Target="../ink/ink1925.xml"/><Relationship Id="rId455" Type="http://schemas.openxmlformats.org/officeDocument/2006/relationships/image" Target="../media/image2027.png"/><Relationship Id="rId497" Type="http://schemas.openxmlformats.org/officeDocument/2006/relationships/customXml" Target="../ink/ink2050.xml"/><Relationship Id="rId12" Type="http://schemas.openxmlformats.org/officeDocument/2006/relationships/customXml" Target="../ink/ink1807.xml"/><Relationship Id="rId108" Type="http://schemas.openxmlformats.org/officeDocument/2006/relationships/customXml" Target="../ink/ink1855.xml"/><Relationship Id="rId315" Type="http://schemas.openxmlformats.org/officeDocument/2006/relationships/image" Target="../media/image1957.png"/><Relationship Id="rId357" Type="http://schemas.openxmlformats.org/officeDocument/2006/relationships/image" Target="../media/image1978.png"/><Relationship Id="rId522" Type="http://schemas.openxmlformats.org/officeDocument/2006/relationships/image" Target="../media/image2060.png"/><Relationship Id="rId54" Type="http://schemas.openxmlformats.org/officeDocument/2006/relationships/customXml" Target="../ink/ink1828.xml"/><Relationship Id="rId96" Type="http://schemas.openxmlformats.org/officeDocument/2006/relationships/customXml" Target="../ink/ink1849.xml"/><Relationship Id="rId161" Type="http://schemas.openxmlformats.org/officeDocument/2006/relationships/image" Target="../media/image1880.png"/><Relationship Id="rId217" Type="http://schemas.openxmlformats.org/officeDocument/2006/relationships/image" Target="../media/image1908.png"/><Relationship Id="rId399" Type="http://schemas.openxmlformats.org/officeDocument/2006/relationships/image" Target="../media/image1999.png"/><Relationship Id="rId259" Type="http://schemas.openxmlformats.org/officeDocument/2006/relationships/image" Target="../media/image1929.png"/><Relationship Id="rId424" Type="http://schemas.openxmlformats.org/officeDocument/2006/relationships/customXml" Target="../ink/ink2013.xml"/><Relationship Id="rId466" Type="http://schemas.openxmlformats.org/officeDocument/2006/relationships/customXml" Target="../ink/ink2034.xml"/><Relationship Id="rId23" Type="http://schemas.openxmlformats.org/officeDocument/2006/relationships/image" Target="../media/image1812.png"/><Relationship Id="rId119" Type="http://schemas.openxmlformats.org/officeDocument/2006/relationships/image" Target="../media/image1859.png"/><Relationship Id="rId270" Type="http://schemas.openxmlformats.org/officeDocument/2006/relationships/customXml" Target="../ink/ink1936.xml"/><Relationship Id="rId326" Type="http://schemas.openxmlformats.org/officeDocument/2006/relationships/customXml" Target="../ink/ink1964.xml"/><Relationship Id="rId533" Type="http://schemas.openxmlformats.org/officeDocument/2006/relationships/customXml" Target="../ink/ink2068.xml"/><Relationship Id="rId65" Type="http://schemas.openxmlformats.org/officeDocument/2006/relationships/image" Target="../media/image1833.png"/><Relationship Id="rId130" Type="http://schemas.openxmlformats.org/officeDocument/2006/relationships/customXml" Target="../ink/ink1866.xml"/><Relationship Id="rId368" Type="http://schemas.openxmlformats.org/officeDocument/2006/relationships/customXml" Target="../ink/ink1985.xml"/><Relationship Id="rId172" Type="http://schemas.openxmlformats.org/officeDocument/2006/relationships/customXml" Target="../ink/ink1887.xml"/><Relationship Id="rId228" Type="http://schemas.openxmlformats.org/officeDocument/2006/relationships/customXml" Target="../ink/ink1915.xml"/><Relationship Id="rId435" Type="http://schemas.openxmlformats.org/officeDocument/2006/relationships/image" Target="../media/image2017.png"/><Relationship Id="rId477" Type="http://schemas.openxmlformats.org/officeDocument/2006/relationships/image" Target="../media/image2038.png"/><Relationship Id="rId281" Type="http://schemas.openxmlformats.org/officeDocument/2006/relationships/image" Target="../media/image1940.png"/><Relationship Id="rId337" Type="http://schemas.openxmlformats.org/officeDocument/2006/relationships/image" Target="../media/image1968.png"/><Relationship Id="rId502" Type="http://schemas.openxmlformats.org/officeDocument/2006/relationships/image" Target="../media/image2050.png"/><Relationship Id="rId34" Type="http://schemas.openxmlformats.org/officeDocument/2006/relationships/customXml" Target="../ink/ink1818.xml"/><Relationship Id="rId76" Type="http://schemas.openxmlformats.org/officeDocument/2006/relationships/customXml" Target="../ink/ink1839.xml"/><Relationship Id="rId141" Type="http://schemas.openxmlformats.org/officeDocument/2006/relationships/image" Target="../media/image1870.png"/><Relationship Id="rId379" Type="http://schemas.openxmlformats.org/officeDocument/2006/relationships/image" Target="../media/image1989.png"/><Relationship Id="rId544" Type="http://schemas.openxmlformats.org/officeDocument/2006/relationships/image" Target="../media/image2071.png"/><Relationship Id="rId7" Type="http://schemas.openxmlformats.org/officeDocument/2006/relationships/image" Target="../media/image1804.png"/><Relationship Id="rId183" Type="http://schemas.openxmlformats.org/officeDocument/2006/relationships/image" Target="../media/image1891.png"/><Relationship Id="rId239" Type="http://schemas.openxmlformats.org/officeDocument/2006/relationships/image" Target="../media/image1919.png"/><Relationship Id="rId390" Type="http://schemas.openxmlformats.org/officeDocument/2006/relationships/customXml" Target="../ink/ink1996.xml"/><Relationship Id="rId404" Type="http://schemas.openxmlformats.org/officeDocument/2006/relationships/customXml" Target="../ink/ink2003.xml"/><Relationship Id="rId446" Type="http://schemas.openxmlformats.org/officeDocument/2006/relationships/customXml" Target="../ink/ink2024.xml"/><Relationship Id="rId250" Type="http://schemas.openxmlformats.org/officeDocument/2006/relationships/customXml" Target="../ink/ink1926.xml"/><Relationship Id="rId292" Type="http://schemas.openxmlformats.org/officeDocument/2006/relationships/customXml" Target="../ink/ink1947.xml"/><Relationship Id="rId306" Type="http://schemas.openxmlformats.org/officeDocument/2006/relationships/customXml" Target="../ink/ink1954.xml"/><Relationship Id="rId488" Type="http://schemas.openxmlformats.org/officeDocument/2006/relationships/image" Target="../media/image2043.png"/><Relationship Id="rId45" Type="http://schemas.openxmlformats.org/officeDocument/2006/relationships/image" Target="../media/image1823.png"/><Relationship Id="rId87" Type="http://schemas.openxmlformats.org/officeDocument/2006/relationships/image" Target="../media/image1844.png"/><Relationship Id="rId110" Type="http://schemas.openxmlformats.org/officeDocument/2006/relationships/customXml" Target="../ink/ink1856.xml"/><Relationship Id="rId348" Type="http://schemas.openxmlformats.org/officeDocument/2006/relationships/customXml" Target="../ink/ink1975.xml"/><Relationship Id="rId513" Type="http://schemas.openxmlformats.org/officeDocument/2006/relationships/customXml" Target="../ink/ink2058.xml"/><Relationship Id="rId152" Type="http://schemas.openxmlformats.org/officeDocument/2006/relationships/customXml" Target="../ink/ink1877.xml"/><Relationship Id="rId194" Type="http://schemas.openxmlformats.org/officeDocument/2006/relationships/customXml" Target="../ink/ink1898.xml"/><Relationship Id="rId208" Type="http://schemas.openxmlformats.org/officeDocument/2006/relationships/customXml" Target="../ink/ink1905.xml"/><Relationship Id="rId415" Type="http://schemas.openxmlformats.org/officeDocument/2006/relationships/image" Target="../media/image2007.png"/><Relationship Id="rId457" Type="http://schemas.openxmlformats.org/officeDocument/2006/relationships/image" Target="../media/image2028.png"/><Relationship Id="rId261" Type="http://schemas.openxmlformats.org/officeDocument/2006/relationships/image" Target="../media/image1930.png"/><Relationship Id="rId499" Type="http://schemas.openxmlformats.org/officeDocument/2006/relationships/customXml" Target="../ink/ink2051.xml"/><Relationship Id="rId14" Type="http://schemas.openxmlformats.org/officeDocument/2006/relationships/customXml" Target="../ink/ink1808.xml"/><Relationship Id="rId56" Type="http://schemas.openxmlformats.org/officeDocument/2006/relationships/customXml" Target="../ink/ink1829.xml"/><Relationship Id="rId317" Type="http://schemas.openxmlformats.org/officeDocument/2006/relationships/image" Target="../media/image1958.png"/><Relationship Id="rId359" Type="http://schemas.openxmlformats.org/officeDocument/2006/relationships/image" Target="../media/image1979.png"/><Relationship Id="rId524" Type="http://schemas.openxmlformats.org/officeDocument/2006/relationships/image" Target="../media/image2061.png"/><Relationship Id="rId98" Type="http://schemas.openxmlformats.org/officeDocument/2006/relationships/customXml" Target="../ink/ink1850.xml"/><Relationship Id="rId121" Type="http://schemas.openxmlformats.org/officeDocument/2006/relationships/image" Target="../media/image1860.png"/><Relationship Id="rId163" Type="http://schemas.openxmlformats.org/officeDocument/2006/relationships/image" Target="../media/image1881.png"/><Relationship Id="rId219" Type="http://schemas.openxmlformats.org/officeDocument/2006/relationships/image" Target="../media/image1909.png"/><Relationship Id="rId370" Type="http://schemas.openxmlformats.org/officeDocument/2006/relationships/customXml" Target="../ink/ink1986.xml"/><Relationship Id="rId426" Type="http://schemas.openxmlformats.org/officeDocument/2006/relationships/customXml" Target="../ink/ink2014.xml"/><Relationship Id="rId230" Type="http://schemas.openxmlformats.org/officeDocument/2006/relationships/customXml" Target="../ink/ink1916.xml"/><Relationship Id="rId468" Type="http://schemas.openxmlformats.org/officeDocument/2006/relationships/customXml" Target="../ink/ink2035.xml"/><Relationship Id="rId25" Type="http://schemas.openxmlformats.org/officeDocument/2006/relationships/image" Target="../media/image1813.png"/><Relationship Id="rId67" Type="http://schemas.openxmlformats.org/officeDocument/2006/relationships/image" Target="../media/image1834.png"/><Relationship Id="rId272" Type="http://schemas.openxmlformats.org/officeDocument/2006/relationships/customXml" Target="../ink/ink1937.xml"/><Relationship Id="rId328" Type="http://schemas.openxmlformats.org/officeDocument/2006/relationships/customXml" Target="../ink/ink1965.xml"/><Relationship Id="rId535" Type="http://schemas.openxmlformats.org/officeDocument/2006/relationships/customXml" Target="../ink/ink2069.xml"/><Relationship Id="rId132" Type="http://schemas.openxmlformats.org/officeDocument/2006/relationships/customXml" Target="../ink/ink1867.xml"/><Relationship Id="rId174" Type="http://schemas.openxmlformats.org/officeDocument/2006/relationships/customXml" Target="../ink/ink1888.xml"/><Relationship Id="rId381" Type="http://schemas.openxmlformats.org/officeDocument/2006/relationships/image" Target="../media/image1990.png"/><Relationship Id="rId241" Type="http://schemas.openxmlformats.org/officeDocument/2006/relationships/image" Target="../media/image1920.png"/><Relationship Id="rId437" Type="http://schemas.openxmlformats.org/officeDocument/2006/relationships/image" Target="../media/image2018.png"/><Relationship Id="rId479" Type="http://schemas.openxmlformats.org/officeDocument/2006/relationships/image" Target="../media/image2039.png"/><Relationship Id="rId36" Type="http://schemas.openxmlformats.org/officeDocument/2006/relationships/customXml" Target="../ink/ink1819.xml"/><Relationship Id="rId283" Type="http://schemas.openxmlformats.org/officeDocument/2006/relationships/image" Target="../media/image1941.png"/><Relationship Id="rId339" Type="http://schemas.openxmlformats.org/officeDocument/2006/relationships/image" Target="../media/image1969.png"/><Relationship Id="rId490" Type="http://schemas.openxmlformats.org/officeDocument/2006/relationships/image" Target="../media/image2044.png"/><Relationship Id="rId504" Type="http://schemas.openxmlformats.org/officeDocument/2006/relationships/image" Target="../media/image2051.png"/><Relationship Id="rId546" Type="http://schemas.openxmlformats.org/officeDocument/2006/relationships/image" Target="../media/image2072.png"/><Relationship Id="rId78" Type="http://schemas.openxmlformats.org/officeDocument/2006/relationships/customXml" Target="../ink/ink1840.xml"/><Relationship Id="rId101" Type="http://schemas.openxmlformats.org/officeDocument/2006/relationships/image" Target="../media/image1594.png"/><Relationship Id="rId143" Type="http://schemas.openxmlformats.org/officeDocument/2006/relationships/image" Target="../media/image1871.png"/><Relationship Id="rId185" Type="http://schemas.openxmlformats.org/officeDocument/2006/relationships/image" Target="../media/image1892.png"/><Relationship Id="rId350" Type="http://schemas.openxmlformats.org/officeDocument/2006/relationships/customXml" Target="../ink/ink1976.xml"/><Relationship Id="rId406" Type="http://schemas.openxmlformats.org/officeDocument/2006/relationships/customXml" Target="../ink/ink2004.xml"/><Relationship Id="rId9" Type="http://schemas.openxmlformats.org/officeDocument/2006/relationships/image" Target="../media/image1805.png"/><Relationship Id="rId210" Type="http://schemas.openxmlformats.org/officeDocument/2006/relationships/customXml" Target="../ink/ink1906.xml"/><Relationship Id="rId392" Type="http://schemas.openxmlformats.org/officeDocument/2006/relationships/customXml" Target="../ink/ink1997.xml"/><Relationship Id="rId448" Type="http://schemas.openxmlformats.org/officeDocument/2006/relationships/customXml" Target="../ink/ink2025.xml"/><Relationship Id="rId252" Type="http://schemas.openxmlformats.org/officeDocument/2006/relationships/customXml" Target="../ink/ink1927.xml"/><Relationship Id="rId294" Type="http://schemas.openxmlformats.org/officeDocument/2006/relationships/customXml" Target="../ink/ink1948.xml"/><Relationship Id="rId308" Type="http://schemas.openxmlformats.org/officeDocument/2006/relationships/customXml" Target="../ink/ink1955.xml"/><Relationship Id="rId515" Type="http://schemas.openxmlformats.org/officeDocument/2006/relationships/customXml" Target="../ink/ink2059.xml"/><Relationship Id="rId47" Type="http://schemas.openxmlformats.org/officeDocument/2006/relationships/image" Target="../media/image1824.png"/><Relationship Id="rId89" Type="http://schemas.openxmlformats.org/officeDocument/2006/relationships/image" Target="../media/image1845.png"/><Relationship Id="rId112" Type="http://schemas.openxmlformats.org/officeDocument/2006/relationships/customXml" Target="../ink/ink1857.xml"/><Relationship Id="rId154" Type="http://schemas.openxmlformats.org/officeDocument/2006/relationships/customXml" Target="../ink/ink1878.xml"/><Relationship Id="rId361" Type="http://schemas.openxmlformats.org/officeDocument/2006/relationships/image" Target="../media/image1980.png"/><Relationship Id="rId196" Type="http://schemas.openxmlformats.org/officeDocument/2006/relationships/customXml" Target="../ink/ink1899.xml"/><Relationship Id="rId417" Type="http://schemas.openxmlformats.org/officeDocument/2006/relationships/image" Target="../media/image2008.png"/><Relationship Id="rId459" Type="http://schemas.openxmlformats.org/officeDocument/2006/relationships/image" Target="../media/image2029.png"/><Relationship Id="rId16" Type="http://schemas.openxmlformats.org/officeDocument/2006/relationships/customXml" Target="../ink/ink1809.xml"/><Relationship Id="rId221" Type="http://schemas.openxmlformats.org/officeDocument/2006/relationships/image" Target="../media/image1910.png"/><Relationship Id="rId263" Type="http://schemas.openxmlformats.org/officeDocument/2006/relationships/image" Target="../media/image1931.png"/><Relationship Id="rId319" Type="http://schemas.openxmlformats.org/officeDocument/2006/relationships/image" Target="../media/image1959.png"/><Relationship Id="rId470" Type="http://schemas.openxmlformats.org/officeDocument/2006/relationships/customXml" Target="../ink/ink2036.xml"/><Relationship Id="rId526" Type="http://schemas.openxmlformats.org/officeDocument/2006/relationships/image" Target="../media/image2062.png"/><Relationship Id="rId58" Type="http://schemas.openxmlformats.org/officeDocument/2006/relationships/customXml" Target="../ink/ink1830.xml"/><Relationship Id="rId123" Type="http://schemas.openxmlformats.org/officeDocument/2006/relationships/image" Target="../media/image1861.png"/><Relationship Id="rId330" Type="http://schemas.openxmlformats.org/officeDocument/2006/relationships/customXml" Target="../ink/ink1966.xml"/><Relationship Id="rId165" Type="http://schemas.openxmlformats.org/officeDocument/2006/relationships/image" Target="../media/image1882.png"/><Relationship Id="rId372" Type="http://schemas.openxmlformats.org/officeDocument/2006/relationships/customXml" Target="../ink/ink1987.xml"/><Relationship Id="rId428" Type="http://schemas.openxmlformats.org/officeDocument/2006/relationships/customXml" Target="../ink/ink2015.xml"/><Relationship Id="rId232" Type="http://schemas.openxmlformats.org/officeDocument/2006/relationships/customXml" Target="../ink/ink1917.xml"/><Relationship Id="rId274" Type="http://schemas.openxmlformats.org/officeDocument/2006/relationships/customXml" Target="../ink/ink1938.xml"/><Relationship Id="rId481" Type="http://schemas.openxmlformats.org/officeDocument/2006/relationships/customXml" Target="../ink/ink2042.xml"/><Relationship Id="rId27" Type="http://schemas.openxmlformats.org/officeDocument/2006/relationships/image" Target="../media/image1814.png"/><Relationship Id="rId69" Type="http://schemas.openxmlformats.org/officeDocument/2006/relationships/image" Target="../media/image1835.png"/><Relationship Id="rId134" Type="http://schemas.openxmlformats.org/officeDocument/2006/relationships/customXml" Target="../ink/ink1868.xml"/><Relationship Id="rId537" Type="http://schemas.openxmlformats.org/officeDocument/2006/relationships/customXml" Target="../ink/ink2070.xml"/><Relationship Id="rId80" Type="http://schemas.openxmlformats.org/officeDocument/2006/relationships/customXml" Target="../ink/ink1841.xml"/><Relationship Id="rId176" Type="http://schemas.openxmlformats.org/officeDocument/2006/relationships/customXml" Target="../ink/ink1889.xml"/><Relationship Id="rId341" Type="http://schemas.openxmlformats.org/officeDocument/2006/relationships/image" Target="../media/image1970.png"/><Relationship Id="rId383" Type="http://schemas.openxmlformats.org/officeDocument/2006/relationships/image" Target="../media/image1991.png"/><Relationship Id="rId439" Type="http://schemas.openxmlformats.org/officeDocument/2006/relationships/image" Target="../media/image2019.png"/><Relationship Id="rId201" Type="http://schemas.openxmlformats.org/officeDocument/2006/relationships/image" Target="../media/image1900.png"/><Relationship Id="rId243" Type="http://schemas.openxmlformats.org/officeDocument/2006/relationships/image" Target="../media/image1921.png"/><Relationship Id="rId285" Type="http://schemas.openxmlformats.org/officeDocument/2006/relationships/image" Target="../media/image1942.png"/><Relationship Id="rId450" Type="http://schemas.openxmlformats.org/officeDocument/2006/relationships/customXml" Target="../ink/ink2026.xml"/><Relationship Id="rId506" Type="http://schemas.openxmlformats.org/officeDocument/2006/relationships/image" Target="../media/image2052.png"/><Relationship Id="rId38" Type="http://schemas.openxmlformats.org/officeDocument/2006/relationships/customXml" Target="../ink/ink1820.xml"/><Relationship Id="rId103" Type="http://schemas.openxmlformats.org/officeDocument/2006/relationships/image" Target="../media/image1851.png"/><Relationship Id="rId310" Type="http://schemas.openxmlformats.org/officeDocument/2006/relationships/customXml" Target="../ink/ink1956.xml"/><Relationship Id="rId492" Type="http://schemas.openxmlformats.org/officeDocument/2006/relationships/image" Target="../media/image2045.png"/><Relationship Id="rId91" Type="http://schemas.openxmlformats.org/officeDocument/2006/relationships/image" Target="../media/image1846.png"/><Relationship Id="rId145" Type="http://schemas.openxmlformats.org/officeDocument/2006/relationships/image" Target="../media/image1872.png"/><Relationship Id="rId187" Type="http://schemas.openxmlformats.org/officeDocument/2006/relationships/image" Target="../media/image1893.png"/><Relationship Id="rId352" Type="http://schemas.openxmlformats.org/officeDocument/2006/relationships/customXml" Target="../ink/ink1977.xml"/><Relationship Id="rId394" Type="http://schemas.openxmlformats.org/officeDocument/2006/relationships/customXml" Target="../ink/ink1998.xml"/><Relationship Id="rId408" Type="http://schemas.openxmlformats.org/officeDocument/2006/relationships/customXml" Target="../ink/ink2005.xml"/><Relationship Id="rId212" Type="http://schemas.openxmlformats.org/officeDocument/2006/relationships/customXml" Target="../ink/ink1907.xml"/><Relationship Id="rId254" Type="http://schemas.openxmlformats.org/officeDocument/2006/relationships/customXml" Target="../ink/ink1928.xml"/><Relationship Id="rId49" Type="http://schemas.openxmlformats.org/officeDocument/2006/relationships/image" Target="../media/image1825.png"/><Relationship Id="rId114" Type="http://schemas.openxmlformats.org/officeDocument/2006/relationships/customXml" Target="../ink/ink1858.xml"/><Relationship Id="rId296" Type="http://schemas.openxmlformats.org/officeDocument/2006/relationships/customXml" Target="../ink/ink1949.xml"/><Relationship Id="rId461" Type="http://schemas.openxmlformats.org/officeDocument/2006/relationships/image" Target="../media/image2030.png"/><Relationship Id="rId517" Type="http://schemas.openxmlformats.org/officeDocument/2006/relationships/customXml" Target="../ink/ink2060.xml"/><Relationship Id="rId60" Type="http://schemas.openxmlformats.org/officeDocument/2006/relationships/customXml" Target="../ink/ink1831.xml"/><Relationship Id="rId156" Type="http://schemas.openxmlformats.org/officeDocument/2006/relationships/customXml" Target="../ink/ink1879.xml"/><Relationship Id="rId198" Type="http://schemas.openxmlformats.org/officeDocument/2006/relationships/customXml" Target="../ink/ink1900.xml"/><Relationship Id="rId321" Type="http://schemas.openxmlformats.org/officeDocument/2006/relationships/image" Target="../media/image1960.png"/><Relationship Id="rId363" Type="http://schemas.openxmlformats.org/officeDocument/2006/relationships/image" Target="../media/image1981.png"/><Relationship Id="rId419" Type="http://schemas.openxmlformats.org/officeDocument/2006/relationships/image" Target="../media/image2009.png"/><Relationship Id="rId223" Type="http://schemas.openxmlformats.org/officeDocument/2006/relationships/image" Target="../media/image1911.png"/><Relationship Id="rId430" Type="http://schemas.openxmlformats.org/officeDocument/2006/relationships/customXml" Target="../ink/ink2016.xml"/><Relationship Id="rId18" Type="http://schemas.openxmlformats.org/officeDocument/2006/relationships/customXml" Target="../ink/ink1810.xml"/><Relationship Id="rId265" Type="http://schemas.openxmlformats.org/officeDocument/2006/relationships/image" Target="../media/image1932.png"/><Relationship Id="rId472" Type="http://schemas.openxmlformats.org/officeDocument/2006/relationships/customXml" Target="../ink/ink2037.xml"/><Relationship Id="rId528" Type="http://schemas.openxmlformats.org/officeDocument/2006/relationships/image" Target="../media/image2063.png"/><Relationship Id="rId125" Type="http://schemas.openxmlformats.org/officeDocument/2006/relationships/image" Target="../media/image1862.png"/><Relationship Id="rId167" Type="http://schemas.openxmlformats.org/officeDocument/2006/relationships/image" Target="../media/image1883.png"/><Relationship Id="rId332" Type="http://schemas.openxmlformats.org/officeDocument/2006/relationships/customXml" Target="../ink/ink1967.xml"/><Relationship Id="rId374" Type="http://schemas.openxmlformats.org/officeDocument/2006/relationships/customXml" Target="../ink/ink1988.xml"/><Relationship Id="rId71" Type="http://schemas.openxmlformats.org/officeDocument/2006/relationships/image" Target="../media/image1836.png"/><Relationship Id="rId234" Type="http://schemas.openxmlformats.org/officeDocument/2006/relationships/customXml" Target="../ink/ink1918.xml"/><Relationship Id="rId2" Type="http://schemas.openxmlformats.org/officeDocument/2006/relationships/customXml" Target="../ink/ink1802.xml"/><Relationship Id="rId29" Type="http://schemas.openxmlformats.org/officeDocument/2006/relationships/image" Target="../media/image1815.png"/><Relationship Id="rId276" Type="http://schemas.openxmlformats.org/officeDocument/2006/relationships/customXml" Target="../ink/ink1939.xml"/><Relationship Id="rId441" Type="http://schemas.openxmlformats.org/officeDocument/2006/relationships/image" Target="../media/image2020.png"/><Relationship Id="rId483" Type="http://schemas.openxmlformats.org/officeDocument/2006/relationships/customXml" Target="../ink/ink2043.xml"/><Relationship Id="rId539" Type="http://schemas.openxmlformats.org/officeDocument/2006/relationships/customXml" Target="../ink/ink2071.xml"/><Relationship Id="rId40" Type="http://schemas.openxmlformats.org/officeDocument/2006/relationships/customXml" Target="../ink/ink1821.xml"/><Relationship Id="rId136" Type="http://schemas.openxmlformats.org/officeDocument/2006/relationships/customXml" Target="../ink/ink1869.xml"/><Relationship Id="rId178" Type="http://schemas.openxmlformats.org/officeDocument/2006/relationships/customXml" Target="../ink/ink1890.xml"/><Relationship Id="rId301" Type="http://schemas.openxmlformats.org/officeDocument/2006/relationships/image" Target="../media/image1950.png"/><Relationship Id="rId343" Type="http://schemas.openxmlformats.org/officeDocument/2006/relationships/image" Target="../media/image1971.png"/><Relationship Id="rId82" Type="http://schemas.openxmlformats.org/officeDocument/2006/relationships/customXml" Target="../ink/ink1842.xml"/><Relationship Id="rId203" Type="http://schemas.openxmlformats.org/officeDocument/2006/relationships/image" Target="../media/image1901.png"/><Relationship Id="rId385" Type="http://schemas.openxmlformats.org/officeDocument/2006/relationships/image" Target="../media/image1992.png"/><Relationship Id="rId245" Type="http://schemas.openxmlformats.org/officeDocument/2006/relationships/image" Target="../media/image1922.png"/><Relationship Id="rId287" Type="http://schemas.openxmlformats.org/officeDocument/2006/relationships/image" Target="../media/image1943.png"/><Relationship Id="rId410" Type="http://schemas.openxmlformats.org/officeDocument/2006/relationships/customXml" Target="../ink/ink2006.xml"/><Relationship Id="rId452" Type="http://schemas.openxmlformats.org/officeDocument/2006/relationships/customXml" Target="../ink/ink2027.xml"/><Relationship Id="rId494" Type="http://schemas.openxmlformats.org/officeDocument/2006/relationships/image" Target="../media/image2046.png"/><Relationship Id="rId508" Type="http://schemas.openxmlformats.org/officeDocument/2006/relationships/image" Target="../media/image2053.png"/><Relationship Id="rId105" Type="http://schemas.openxmlformats.org/officeDocument/2006/relationships/image" Target="../media/image1852.png"/><Relationship Id="rId147" Type="http://schemas.openxmlformats.org/officeDocument/2006/relationships/image" Target="../media/image1873.png"/><Relationship Id="rId312" Type="http://schemas.openxmlformats.org/officeDocument/2006/relationships/customXml" Target="../ink/ink1957.xml"/><Relationship Id="rId354" Type="http://schemas.openxmlformats.org/officeDocument/2006/relationships/customXml" Target="../ink/ink1978.xml"/><Relationship Id="rId51" Type="http://schemas.openxmlformats.org/officeDocument/2006/relationships/image" Target="../media/image1826.png"/><Relationship Id="rId93" Type="http://schemas.openxmlformats.org/officeDocument/2006/relationships/image" Target="../media/image1847.png"/><Relationship Id="rId189" Type="http://schemas.openxmlformats.org/officeDocument/2006/relationships/image" Target="../media/image1894.png"/><Relationship Id="rId396" Type="http://schemas.openxmlformats.org/officeDocument/2006/relationships/customXml" Target="../ink/ink1999.xml"/><Relationship Id="rId214" Type="http://schemas.openxmlformats.org/officeDocument/2006/relationships/customXml" Target="../ink/ink1908.xml"/><Relationship Id="rId256" Type="http://schemas.openxmlformats.org/officeDocument/2006/relationships/customXml" Target="../ink/ink1929.xml"/><Relationship Id="rId298" Type="http://schemas.openxmlformats.org/officeDocument/2006/relationships/customXml" Target="../ink/ink1950.xml"/><Relationship Id="rId421" Type="http://schemas.openxmlformats.org/officeDocument/2006/relationships/image" Target="../media/image2010.png"/><Relationship Id="rId463" Type="http://schemas.openxmlformats.org/officeDocument/2006/relationships/image" Target="../media/image2031.png"/><Relationship Id="rId519" Type="http://schemas.openxmlformats.org/officeDocument/2006/relationships/customXml" Target="../ink/ink2061.xml"/><Relationship Id="rId116" Type="http://schemas.openxmlformats.org/officeDocument/2006/relationships/customXml" Target="../ink/ink1859.xml"/><Relationship Id="rId158" Type="http://schemas.openxmlformats.org/officeDocument/2006/relationships/customXml" Target="../ink/ink1880.xml"/><Relationship Id="rId323" Type="http://schemas.openxmlformats.org/officeDocument/2006/relationships/image" Target="../media/image1961.png"/><Relationship Id="rId530" Type="http://schemas.openxmlformats.org/officeDocument/2006/relationships/image" Target="../media/image2064.png"/><Relationship Id="rId20" Type="http://schemas.openxmlformats.org/officeDocument/2006/relationships/customXml" Target="../ink/ink1811.xml"/><Relationship Id="rId62" Type="http://schemas.openxmlformats.org/officeDocument/2006/relationships/customXml" Target="../ink/ink1832.xml"/><Relationship Id="rId365" Type="http://schemas.openxmlformats.org/officeDocument/2006/relationships/image" Target="../media/image1982.png"/><Relationship Id="rId225" Type="http://schemas.openxmlformats.org/officeDocument/2006/relationships/image" Target="../media/image1912.png"/><Relationship Id="rId267" Type="http://schemas.openxmlformats.org/officeDocument/2006/relationships/image" Target="../media/image1933.png"/><Relationship Id="rId432" Type="http://schemas.openxmlformats.org/officeDocument/2006/relationships/customXml" Target="../ink/ink2017.xml"/><Relationship Id="rId474" Type="http://schemas.openxmlformats.org/officeDocument/2006/relationships/customXml" Target="../ink/ink2038.xml"/><Relationship Id="rId127" Type="http://schemas.openxmlformats.org/officeDocument/2006/relationships/image" Target="../media/image1863.png"/><Relationship Id="rId31" Type="http://schemas.openxmlformats.org/officeDocument/2006/relationships/image" Target="../media/image1816.png"/><Relationship Id="rId73" Type="http://schemas.openxmlformats.org/officeDocument/2006/relationships/image" Target="../media/image1837.png"/><Relationship Id="rId169" Type="http://schemas.openxmlformats.org/officeDocument/2006/relationships/image" Target="../media/image1884.png"/><Relationship Id="rId334" Type="http://schemas.openxmlformats.org/officeDocument/2006/relationships/customXml" Target="../ink/ink1968.xml"/><Relationship Id="rId376" Type="http://schemas.openxmlformats.org/officeDocument/2006/relationships/customXml" Target="../ink/ink1989.xml"/><Relationship Id="rId541" Type="http://schemas.openxmlformats.org/officeDocument/2006/relationships/customXml" Target="../ink/ink2072.xml"/><Relationship Id="rId4" Type="http://schemas.openxmlformats.org/officeDocument/2006/relationships/customXml" Target="../ink/ink1803.xml"/><Relationship Id="rId180" Type="http://schemas.openxmlformats.org/officeDocument/2006/relationships/customXml" Target="../ink/ink1891.xml"/><Relationship Id="rId236" Type="http://schemas.openxmlformats.org/officeDocument/2006/relationships/customXml" Target="../ink/ink1919.xml"/><Relationship Id="rId278" Type="http://schemas.openxmlformats.org/officeDocument/2006/relationships/customXml" Target="../ink/ink1940.xml"/><Relationship Id="rId401" Type="http://schemas.openxmlformats.org/officeDocument/2006/relationships/image" Target="../media/image2000.png"/><Relationship Id="rId443" Type="http://schemas.openxmlformats.org/officeDocument/2006/relationships/image" Target="../media/image2021.png"/><Relationship Id="rId303" Type="http://schemas.openxmlformats.org/officeDocument/2006/relationships/image" Target="../media/image1951.png"/><Relationship Id="rId485" Type="http://schemas.openxmlformats.org/officeDocument/2006/relationships/customXml" Target="../ink/ink2044.xml"/><Relationship Id="rId42" Type="http://schemas.openxmlformats.org/officeDocument/2006/relationships/customXml" Target="../ink/ink1822.xml"/><Relationship Id="rId84" Type="http://schemas.openxmlformats.org/officeDocument/2006/relationships/customXml" Target="../ink/ink1843.xml"/><Relationship Id="rId138" Type="http://schemas.openxmlformats.org/officeDocument/2006/relationships/customXml" Target="../ink/ink1870.xml"/><Relationship Id="rId345" Type="http://schemas.openxmlformats.org/officeDocument/2006/relationships/image" Target="../media/image1972.png"/><Relationship Id="rId387" Type="http://schemas.openxmlformats.org/officeDocument/2006/relationships/image" Target="../media/image1993.png"/><Relationship Id="rId510" Type="http://schemas.openxmlformats.org/officeDocument/2006/relationships/image" Target="../media/image2054.png"/><Relationship Id="rId191" Type="http://schemas.openxmlformats.org/officeDocument/2006/relationships/image" Target="../media/image1895.png"/><Relationship Id="rId205" Type="http://schemas.openxmlformats.org/officeDocument/2006/relationships/image" Target="../media/image1902.png"/><Relationship Id="rId247" Type="http://schemas.openxmlformats.org/officeDocument/2006/relationships/image" Target="../media/image1923.png"/><Relationship Id="rId412" Type="http://schemas.openxmlformats.org/officeDocument/2006/relationships/customXml" Target="../ink/ink2007.xml"/><Relationship Id="rId107" Type="http://schemas.openxmlformats.org/officeDocument/2006/relationships/image" Target="../media/image1853.png"/><Relationship Id="rId289" Type="http://schemas.openxmlformats.org/officeDocument/2006/relationships/image" Target="../media/image1944.png"/><Relationship Id="rId454" Type="http://schemas.openxmlformats.org/officeDocument/2006/relationships/customXml" Target="../ink/ink2028.xml"/><Relationship Id="rId496" Type="http://schemas.openxmlformats.org/officeDocument/2006/relationships/image" Target="../media/image2047.png"/><Relationship Id="rId11" Type="http://schemas.openxmlformats.org/officeDocument/2006/relationships/image" Target="../media/image1806.png"/><Relationship Id="rId53" Type="http://schemas.openxmlformats.org/officeDocument/2006/relationships/image" Target="../media/image1827.png"/><Relationship Id="rId149" Type="http://schemas.openxmlformats.org/officeDocument/2006/relationships/image" Target="../media/image1874.png"/><Relationship Id="rId314" Type="http://schemas.openxmlformats.org/officeDocument/2006/relationships/customXml" Target="../ink/ink1958.xml"/><Relationship Id="rId356" Type="http://schemas.openxmlformats.org/officeDocument/2006/relationships/customXml" Target="../ink/ink1979.xml"/><Relationship Id="rId398" Type="http://schemas.openxmlformats.org/officeDocument/2006/relationships/customXml" Target="../ink/ink2000.xml"/><Relationship Id="rId521" Type="http://schemas.openxmlformats.org/officeDocument/2006/relationships/customXml" Target="../ink/ink2062.xml"/><Relationship Id="rId95" Type="http://schemas.openxmlformats.org/officeDocument/2006/relationships/image" Target="../media/image1848.png"/><Relationship Id="rId160" Type="http://schemas.openxmlformats.org/officeDocument/2006/relationships/customXml" Target="../ink/ink1881.xml"/><Relationship Id="rId216" Type="http://schemas.openxmlformats.org/officeDocument/2006/relationships/customXml" Target="../ink/ink1909.xml"/><Relationship Id="rId423" Type="http://schemas.openxmlformats.org/officeDocument/2006/relationships/image" Target="../media/image2011.png"/><Relationship Id="rId258" Type="http://schemas.openxmlformats.org/officeDocument/2006/relationships/customXml" Target="../ink/ink1930.xml"/><Relationship Id="rId465" Type="http://schemas.openxmlformats.org/officeDocument/2006/relationships/image" Target="../media/image2032.png"/><Relationship Id="rId22" Type="http://schemas.openxmlformats.org/officeDocument/2006/relationships/customXml" Target="../ink/ink1812.xml"/><Relationship Id="rId64" Type="http://schemas.openxmlformats.org/officeDocument/2006/relationships/customXml" Target="../ink/ink1833.xml"/><Relationship Id="rId118" Type="http://schemas.openxmlformats.org/officeDocument/2006/relationships/customXml" Target="../ink/ink1860.xml"/><Relationship Id="rId325" Type="http://schemas.openxmlformats.org/officeDocument/2006/relationships/image" Target="../media/image1962.png"/><Relationship Id="rId367" Type="http://schemas.openxmlformats.org/officeDocument/2006/relationships/image" Target="../media/image1983.png"/><Relationship Id="rId532" Type="http://schemas.openxmlformats.org/officeDocument/2006/relationships/image" Target="../media/image2065.png"/><Relationship Id="rId171" Type="http://schemas.openxmlformats.org/officeDocument/2006/relationships/image" Target="../media/image1885.png"/><Relationship Id="rId227" Type="http://schemas.openxmlformats.org/officeDocument/2006/relationships/image" Target="../media/image1913.png"/><Relationship Id="rId269" Type="http://schemas.openxmlformats.org/officeDocument/2006/relationships/image" Target="../media/image1934.png"/><Relationship Id="rId434" Type="http://schemas.openxmlformats.org/officeDocument/2006/relationships/customXml" Target="../ink/ink2018.xml"/><Relationship Id="rId476" Type="http://schemas.openxmlformats.org/officeDocument/2006/relationships/customXml" Target="../ink/ink2039.xml"/><Relationship Id="rId33" Type="http://schemas.openxmlformats.org/officeDocument/2006/relationships/image" Target="../media/image1817.png"/><Relationship Id="rId129" Type="http://schemas.openxmlformats.org/officeDocument/2006/relationships/image" Target="../media/image1864.png"/><Relationship Id="rId280" Type="http://schemas.openxmlformats.org/officeDocument/2006/relationships/customXml" Target="../ink/ink1941.xml"/><Relationship Id="rId336" Type="http://schemas.openxmlformats.org/officeDocument/2006/relationships/customXml" Target="../ink/ink1969.xml"/><Relationship Id="rId501" Type="http://schemas.openxmlformats.org/officeDocument/2006/relationships/customXml" Target="../ink/ink2052.xml"/><Relationship Id="rId543" Type="http://schemas.openxmlformats.org/officeDocument/2006/relationships/customXml" Target="../ink/ink2073.xml"/><Relationship Id="rId75" Type="http://schemas.openxmlformats.org/officeDocument/2006/relationships/image" Target="../media/image1838.png"/><Relationship Id="rId140" Type="http://schemas.openxmlformats.org/officeDocument/2006/relationships/customXml" Target="../ink/ink1871.xml"/><Relationship Id="rId182" Type="http://schemas.openxmlformats.org/officeDocument/2006/relationships/customXml" Target="../ink/ink1892.xml"/><Relationship Id="rId378" Type="http://schemas.openxmlformats.org/officeDocument/2006/relationships/customXml" Target="../ink/ink1990.xml"/><Relationship Id="rId403" Type="http://schemas.openxmlformats.org/officeDocument/2006/relationships/image" Target="../media/image2001.png"/><Relationship Id="rId6" Type="http://schemas.openxmlformats.org/officeDocument/2006/relationships/customXml" Target="../ink/ink1804.xml"/><Relationship Id="rId238" Type="http://schemas.openxmlformats.org/officeDocument/2006/relationships/customXml" Target="../ink/ink1920.xml"/><Relationship Id="rId445" Type="http://schemas.openxmlformats.org/officeDocument/2006/relationships/image" Target="../media/image2022.png"/><Relationship Id="rId487" Type="http://schemas.openxmlformats.org/officeDocument/2006/relationships/customXml" Target="../ink/ink2045.xml"/><Relationship Id="rId291" Type="http://schemas.openxmlformats.org/officeDocument/2006/relationships/image" Target="../media/image1945.png"/><Relationship Id="rId305" Type="http://schemas.openxmlformats.org/officeDocument/2006/relationships/image" Target="../media/image1952.png"/><Relationship Id="rId347" Type="http://schemas.openxmlformats.org/officeDocument/2006/relationships/image" Target="../media/image1973.png"/><Relationship Id="rId512" Type="http://schemas.openxmlformats.org/officeDocument/2006/relationships/image" Target="../media/image2055.png"/><Relationship Id="rId44" Type="http://schemas.openxmlformats.org/officeDocument/2006/relationships/customXml" Target="../ink/ink1823.xml"/><Relationship Id="rId86" Type="http://schemas.openxmlformats.org/officeDocument/2006/relationships/customXml" Target="../ink/ink1844.xml"/><Relationship Id="rId151" Type="http://schemas.openxmlformats.org/officeDocument/2006/relationships/image" Target="../media/image1875.png"/><Relationship Id="rId389" Type="http://schemas.openxmlformats.org/officeDocument/2006/relationships/image" Target="../media/image1994.png"/><Relationship Id="rId193" Type="http://schemas.openxmlformats.org/officeDocument/2006/relationships/image" Target="../media/image1896.png"/><Relationship Id="rId207" Type="http://schemas.openxmlformats.org/officeDocument/2006/relationships/image" Target="../media/image1903.png"/><Relationship Id="rId249" Type="http://schemas.openxmlformats.org/officeDocument/2006/relationships/image" Target="../media/image1924.png"/><Relationship Id="rId414" Type="http://schemas.openxmlformats.org/officeDocument/2006/relationships/customXml" Target="../ink/ink2008.xml"/><Relationship Id="rId456" Type="http://schemas.openxmlformats.org/officeDocument/2006/relationships/customXml" Target="../ink/ink2029.xml"/><Relationship Id="rId498" Type="http://schemas.openxmlformats.org/officeDocument/2006/relationships/image" Target="../media/image2048.png"/><Relationship Id="rId13" Type="http://schemas.openxmlformats.org/officeDocument/2006/relationships/image" Target="../media/image1807.png"/><Relationship Id="rId109" Type="http://schemas.openxmlformats.org/officeDocument/2006/relationships/image" Target="../media/image1854.png"/><Relationship Id="rId260" Type="http://schemas.openxmlformats.org/officeDocument/2006/relationships/customXml" Target="../ink/ink1931.xml"/><Relationship Id="rId316" Type="http://schemas.openxmlformats.org/officeDocument/2006/relationships/customXml" Target="../ink/ink1959.xml"/><Relationship Id="rId523" Type="http://schemas.openxmlformats.org/officeDocument/2006/relationships/customXml" Target="../ink/ink2063.xml"/><Relationship Id="rId55" Type="http://schemas.openxmlformats.org/officeDocument/2006/relationships/image" Target="../media/image1828.png"/><Relationship Id="rId97" Type="http://schemas.openxmlformats.org/officeDocument/2006/relationships/image" Target="../media/image1849.png"/><Relationship Id="rId120" Type="http://schemas.openxmlformats.org/officeDocument/2006/relationships/customXml" Target="../ink/ink1861.xml"/><Relationship Id="rId358" Type="http://schemas.openxmlformats.org/officeDocument/2006/relationships/customXml" Target="../ink/ink1980.xml"/><Relationship Id="rId162" Type="http://schemas.openxmlformats.org/officeDocument/2006/relationships/customXml" Target="../ink/ink1882.xml"/><Relationship Id="rId218" Type="http://schemas.openxmlformats.org/officeDocument/2006/relationships/customXml" Target="../ink/ink1910.xml"/><Relationship Id="rId425" Type="http://schemas.openxmlformats.org/officeDocument/2006/relationships/image" Target="../media/image2012.png"/><Relationship Id="rId467" Type="http://schemas.openxmlformats.org/officeDocument/2006/relationships/image" Target="../media/image2033.png"/><Relationship Id="rId271" Type="http://schemas.openxmlformats.org/officeDocument/2006/relationships/image" Target="../media/image1935.png"/><Relationship Id="rId24" Type="http://schemas.openxmlformats.org/officeDocument/2006/relationships/customXml" Target="../ink/ink1813.xml"/><Relationship Id="rId66" Type="http://schemas.openxmlformats.org/officeDocument/2006/relationships/customXml" Target="../ink/ink1834.xml"/><Relationship Id="rId131" Type="http://schemas.openxmlformats.org/officeDocument/2006/relationships/image" Target="../media/image1865.png"/><Relationship Id="rId327" Type="http://schemas.openxmlformats.org/officeDocument/2006/relationships/image" Target="../media/image1963.png"/><Relationship Id="rId369" Type="http://schemas.openxmlformats.org/officeDocument/2006/relationships/image" Target="../media/image1984.png"/><Relationship Id="rId534" Type="http://schemas.openxmlformats.org/officeDocument/2006/relationships/image" Target="../media/image2066.png"/><Relationship Id="rId173" Type="http://schemas.openxmlformats.org/officeDocument/2006/relationships/image" Target="../media/image1886.png"/><Relationship Id="rId229" Type="http://schemas.openxmlformats.org/officeDocument/2006/relationships/image" Target="../media/image1914.png"/><Relationship Id="rId380" Type="http://schemas.openxmlformats.org/officeDocument/2006/relationships/customXml" Target="../ink/ink1991.xml"/><Relationship Id="rId436" Type="http://schemas.openxmlformats.org/officeDocument/2006/relationships/customXml" Target="../ink/ink2019.xml"/><Relationship Id="rId240" Type="http://schemas.openxmlformats.org/officeDocument/2006/relationships/customXml" Target="../ink/ink1921.xml"/><Relationship Id="rId478" Type="http://schemas.openxmlformats.org/officeDocument/2006/relationships/customXml" Target="../ink/ink2040.xml"/><Relationship Id="rId35" Type="http://schemas.openxmlformats.org/officeDocument/2006/relationships/image" Target="../media/image1818.png"/><Relationship Id="rId77" Type="http://schemas.openxmlformats.org/officeDocument/2006/relationships/image" Target="../media/image1839.png"/><Relationship Id="rId100" Type="http://schemas.openxmlformats.org/officeDocument/2006/relationships/customXml" Target="../ink/ink1851.xml"/><Relationship Id="rId282" Type="http://schemas.openxmlformats.org/officeDocument/2006/relationships/customXml" Target="../ink/ink1942.xml"/><Relationship Id="rId338" Type="http://schemas.openxmlformats.org/officeDocument/2006/relationships/customXml" Target="../ink/ink1970.xml"/><Relationship Id="rId503" Type="http://schemas.openxmlformats.org/officeDocument/2006/relationships/customXml" Target="../ink/ink2053.xml"/><Relationship Id="rId545" Type="http://schemas.openxmlformats.org/officeDocument/2006/relationships/customXml" Target="../ink/ink2074.xml"/><Relationship Id="rId8" Type="http://schemas.openxmlformats.org/officeDocument/2006/relationships/customXml" Target="../ink/ink1805.xml"/><Relationship Id="rId142" Type="http://schemas.openxmlformats.org/officeDocument/2006/relationships/customXml" Target="../ink/ink1872.xml"/><Relationship Id="rId184" Type="http://schemas.openxmlformats.org/officeDocument/2006/relationships/customXml" Target="../ink/ink1893.xml"/><Relationship Id="rId391" Type="http://schemas.openxmlformats.org/officeDocument/2006/relationships/image" Target="../media/image1995.png"/><Relationship Id="rId405" Type="http://schemas.openxmlformats.org/officeDocument/2006/relationships/image" Target="../media/image2002.png"/><Relationship Id="rId447" Type="http://schemas.openxmlformats.org/officeDocument/2006/relationships/image" Target="../media/image2023.png"/><Relationship Id="rId251" Type="http://schemas.openxmlformats.org/officeDocument/2006/relationships/image" Target="../media/image1925.png"/><Relationship Id="rId489" Type="http://schemas.openxmlformats.org/officeDocument/2006/relationships/customXml" Target="../ink/ink2046.xml"/><Relationship Id="rId46" Type="http://schemas.openxmlformats.org/officeDocument/2006/relationships/customXml" Target="../ink/ink1824.xml"/><Relationship Id="rId293" Type="http://schemas.openxmlformats.org/officeDocument/2006/relationships/image" Target="../media/image1946.png"/><Relationship Id="rId307" Type="http://schemas.openxmlformats.org/officeDocument/2006/relationships/image" Target="../media/image1953.png"/><Relationship Id="rId349" Type="http://schemas.openxmlformats.org/officeDocument/2006/relationships/image" Target="../media/image1974.png"/><Relationship Id="rId514" Type="http://schemas.openxmlformats.org/officeDocument/2006/relationships/image" Target="../media/image2056.png"/><Relationship Id="rId88" Type="http://schemas.openxmlformats.org/officeDocument/2006/relationships/customXml" Target="../ink/ink1845.xml"/><Relationship Id="rId111" Type="http://schemas.openxmlformats.org/officeDocument/2006/relationships/image" Target="../media/image1855.png"/><Relationship Id="rId153" Type="http://schemas.openxmlformats.org/officeDocument/2006/relationships/image" Target="../media/image1876.png"/><Relationship Id="rId195" Type="http://schemas.openxmlformats.org/officeDocument/2006/relationships/image" Target="../media/image1897.png"/><Relationship Id="rId209" Type="http://schemas.openxmlformats.org/officeDocument/2006/relationships/image" Target="../media/image1904.png"/><Relationship Id="rId360" Type="http://schemas.openxmlformats.org/officeDocument/2006/relationships/customXml" Target="../ink/ink1981.xml"/><Relationship Id="rId416" Type="http://schemas.openxmlformats.org/officeDocument/2006/relationships/customXml" Target="../ink/ink2009.xml"/><Relationship Id="rId220" Type="http://schemas.openxmlformats.org/officeDocument/2006/relationships/customXml" Target="../ink/ink1911.xml"/><Relationship Id="rId458" Type="http://schemas.openxmlformats.org/officeDocument/2006/relationships/customXml" Target="../ink/ink2030.xml"/><Relationship Id="rId15" Type="http://schemas.openxmlformats.org/officeDocument/2006/relationships/image" Target="../media/image1808.png"/><Relationship Id="rId57" Type="http://schemas.openxmlformats.org/officeDocument/2006/relationships/image" Target="../media/image1829.png"/><Relationship Id="rId262" Type="http://schemas.openxmlformats.org/officeDocument/2006/relationships/customXml" Target="../ink/ink1932.xml"/><Relationship Id="rId318" Type="http://schemas.openxmlformats.org/officeDocument/2006/relationships/customXml" Target="../ink/ink1960.xml"/><Relationship Id="rId525" Type="http://schemas.openxmlformats.org/officeDocument/2006/relationships/customXml" Target="../ink/ink2064.xml"/><Relationship Id="rId99" Type="http://schemas.openxmlformats.org/officeDocument/2006/relationships/image" Target="../media/image1850.png"/><Relationship Id="rId122" Type="http://schemas.openxmlformats.org/officeDocument/2006/relationships/customXml" Target="../ink/ink1862.xml"/><Relationship Id="rId164" Type="http://schemas.openxmlformats.org/officeDocument/2006/relationships/customXml" Target="../ink/ink1883.xml"/><Relationship Id="rId371" Type="http://schemas.openxmlformats.org/officeDocument/2006/relationships/image" Target="../media/image1985.png"/><Relationship Id="rId427" Type="http://schemas.openxmlformats.org/officeDocument/2006/relationships/image" Target="../media/image2013.png"/><Relationship Id="rId469" Type="http://schemas.openxmlformats.org/officeDocument/2006/relationships/image" Target="../media/image2034.png"/><Relationship Id="rId26" Type="http://schemas.openxmlformats.org/officeDocument/2006/relationships/customXml" Target="../ink/ink1814.xml"/><Relationship Id="rId231" Type="http://schemas.openxmlformats.org/officeDocument/2006/relationships/image" Target="../media/image1915.png"/><Relationship Id="rId273" Type="http://schemas.openxmlformats.org/officeDocument/2006/relationships/image" Target="../media/image1936.png"/><Relationship Id="rId329" Type="http://schemas.openxmlformats.org/officeDocument/2006/relationships/image" Target="../media/image1964.png"/><Relationship Id="rId480" Type="http://schemas.openxmlformats.org/officeDocument/2006/relationships/customXml" Target="../ink/ink2041.xml"/><Relationship Id="rId536" Type="http://schemas.openxmlformats.org/officeDocument/2006/relationships/image" Target="../media/image2067.png"/><Relationship Id="rId68" Type="http://schemas.openxmlformats.org/officeDocument/2006/relationships/customXml" Target="../ink/ink1835.xml"/><Relationship Id="rId133" Type="http://schemas.openxmlformats.org/officeDocument/2006/relationships/image" Target="../media/image1866.png"/><Relationship Id="rId175" Type="http://schemas.openxmlformats.org/officeDocument/2006/relationships/image" Target="../media/image1887.png"/><Relationship Id="rId340" Type="http://schemas.openxmlformats.org/officeDocument/2006/relationships/customXml" Target="../ink/ink1971.xml"/><Relationship Id="rId200" Type="http://schemas.openxmlformats.org/officeDocument/2006/relationships/customXml" Target="../ink/ink1901.xml"/><Relationship Id="rId382" Type="http://schemas.openxmlformats.org/officeDocument/2006/relationships/customXml" Target="../ink/ink1992.xml"/><Relationship Id="rId438" Type="http://schemas.openxmlformats.org/officeDocument/2006/relationships/customXml" Target="../ink/ink2020.xml"/><Relationship Id="rId242" Type="http://schemas.openxmlformats.org/officeDocument/2006/relationships/customXml" Target="../ink/ink1922.xml"/><Relationship Id="rId284" Type="http://schemas.openxmlformats.org/officeDocument/2006/relationships/customXml" Target="../ink/ink1943.xml"/><Relationship Id="rId491" Type="http://schemas.openxmlformats.org/officeDocument/2006/relationships/customXml" Target="../ink/ink2047.xml"/><Relationship Id="rId505" Type="http://schemas.openxmlformats.org/officeDocument/2006/relationships/customXml" Target="../ink/ink2054.xml"/><Relationship Id="rId37" Type="http://schemas.openxmlformats.org/officeDocument/2006/relationships/image" Target="../media/image1819.png"/><Relationship Id="rId79" Type="http://schemas.openxmlformats.org/officeDocument/2006/relationships/image" Target="../media/image1840.png"/><Relationship Id="rId102" Type="http://schemas.openxmlformats.org/officeDocument/2006/relationships/customXml" Target="../ink/ink1852.xml"/><Relationship Id="rId144" Type="http://schemas.openxmlformats.org/officeDocument/2006/relationships/customXml" Target="../ink/ink1873.xml"/><Relationship Id="rId90" Type="http://schemas.openxmlformats.org/officeDocument/2006/relationships/customXml" Target="../ink/ink1846.xml"/><Relationship Id="rId186" Type="http://schemas.openxmlformats.org/officeDocument/2006/relationships/customXml" Target="../ink/ink1894.xml"/><Relationship Id="rId351" Type="http://schemas.openxmlformats.org/officeDocument/2006/relationships/image" Target="../media/image1975.png"/><Relationship Id="rId393" Type="http://schemas.openxmlformats.org/officeDocument/2006/relationships/image" Target="../media/image1996.png"/><Relationship Id="rId407" Type="http://schemas.openxmlformats.org/officeDocument/2006/relationships/image" Target="../media/image2003.png"/><Relationship Id="rId449" Type="http://schemas.openxmlformats.org/officeDocument/2006/relationships/image" Target="../media/image2024.png"/><Relationship Id="rId211" Type="http://schemas.openxmlformats.org/officeDocument/2006/relationships/image" Target="../media/image1905.png"/><Relationship Id="rId253" Type="http://schemas.openxmlformats.org/officeDocument/2006/relationships/image" Target="../media/image1926.png"/><Relationship Id="rId295" Type="http://schemas.openxmlformats.org/officeDocument/2006/relationships/image" Target="../media/image1947.png"/><Relationship Id="rId309" Type="http://schemas.openxmlformats.org/officeDocument/2006/relationships/image" Target="../media/image1954.png"/><Relationship Id="rId460" Type="http://schemas.openxmlformats.org/officeDocument/2006/relationships/customXml" Target="../ink/ink2031.xml"/><Relationship Id="rId516" Type="http://schemas.openxmlformats.org/officeDocument/2006/relationships/image" Target="../media/image2057.png"/><Relationship Id="rId48" Type="http://schemas.openxmlformats.org/officeDocument/2006/relationships/customXml" Target="../ink/ink1825.xml"/><Relationship Id="rId113" Type="http://schemas.openxmlformats.org/officeDocument/2006/relationships/image" Target="../media/image1856.png"/><Relationship Id="rId320" Type="http://schemas.openxmlformats.org/officeDocument/2006/relationships/customXml" Target="../ink/ink1961.xml"/><Relationship Id="rId155" Type="http://schemas.openxmlformats.org/officeDocument/2006/relationships/image" Target="../media/image1877.png"/><Relationship Id="rId197" Type="http://schemas.openxmlformats.org/officeDocument/2006/relationships/image" Target="../media/image1898.png"/><Relationship Id="rId362" Type="http://schemas.openxmlformats.org/officeDocument/2006/relationships/customXml" Target="../ink/ink1982.xml"/><Relationship Id="rId418" Type="http://schemas.openxmlformats.org/officeDocument/2006/relationships/customXml" Target="../ink/ink2010.xml"/><Relationship Id="rId222" Type="http://schemas.openxmlformats.org/officeDocument/2006/relationships/customXml" Target="../ink/ink1912.xml"/><Relationship Id="rId264" Type="http://schemas.openxmlformats.org/officeDocument/2006/relationships/customXml" Target="../ink/ink1933.xml"/><Relationship Id="rId471" Type="http://schemas.openxmlformats.org/officeDocument/2006/relationships/image" Target="../media/image2035.png"/><Relationship Id="rId17" Type="http://schemas.openxmlformats.org/officeDocument/2006/relationships/image" Target="../media/image1809.png"/><Relationship Id="rId59" Type="http://schemas.openxmlformats.org/officeDocument/2006/relationships/image" Target="../media/image1830.png"/><Relationship Id="rId124" Type="http://schemas.openxmlformats.org/officeDocument/2006/relationships/customXml" Target="../ink/ink1863.xml"/><Relationship Id="rId527" Type="http://schemas.openxmlformats.org/officeDocument/2006/relationships/customXml" Target="../ink/ink2065.xml"/><Relationship Id="rId70" Type="http://schemas.openxmlformats.org/officeDocument/2006/relationships/customXml" Target="../ink/ink1836.xml"/><Relationship Id="rId166" Type="http://schemas.openxmlformats.org/officeDocument/2006/relationships/customXml" Target="../ink/ink1884.xml"/><Relationship Id="rId331" Type="http://schemas.openxmlformats.org/officeDocument/2006/relationships/image" Target="../media/image1965.png"/><Relationship Id="rId373" Type="http://schemas.openxmlformats.org/officeDocument/2006/relationships/image" Target="../media/image1986.png"/><Relationship Id="rId429" Type="http://schemas.openxmlformats.org/officeDocument/2006/relationships/image" Target="../media/image2014.png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1916.png"/><Relationship Id="rId440" Type="http://schemas.openxmlformats.org/officeDocument/2006/relationships/customXml" Target="../ink/ink2021.xml"/><Relationship Id="rId28" Type="http://schemas.openxmlformats.org/officeDocument/2006/relationships/customXml" Target="../ink/ink1815.xml"/><Relationship Id="rId275" Type="http://schemas.openxmlformats.org/officeDocument/2006/relationships/image" Target="../media/image1937.png"/><Relationship Id="rId300" Type="http://schemas.openxmlformats.org/officeDocument/2006/relationships/customXml" Target="../ink/ink1951.xml"/><Relationship Id="rId482" Type="http://schemas.openxmlformats.org/officeDocument/2006/relationships/image" Target="../media/image2040.png"/><Relationship Id="rId538" Type="http://schemas.openxmlformats.org/officeDocument/2006/relationships/image" Target="../media/image2068.png"/><Relationship Id="rId81" Type="http://schemas.openxmlformats.org/officeDocument/2006/relationships/image" Target="../media/image1841.png"/><Relationship Id="rId135" Type="http://schemas.openxmlformats.org/officeDocument/2006/relationships/image" Target="../media/image1867.png"/><Relationship Id="rId177" Type="http://schemas.openxmlformats.org/officeDocument/2006/relationships/image" Target="../media/image1888.png"/><Relationship Id="rId342" Type="http://schemas.openxmlformats.org/officeDocument/2006/relationships/customXml" Target="../ink/ink1972.xml"/><Relationship Id="rId384" Type="http://schemas.openxmlformats.org/officeDocument/2006/relationships/customXml" Target="../ink/ink1993.xml"/><Relationship Id="rId202" Type="http://schemas.openxmlformats.org/officeDocument/2006/relationships/customXml" Target="../ink/ink1902.xml"/><Relationship Id="rId244" Type="http://schemas.openxmlformats.org/officeDocument/2006/relationships/customXml" Target="../ink/ink1923.xml"/><Relationship Id="rId39" Type="http://schemas.openxmlformats.org/officeDocument/2006/relationships/image" Target="../media/image1820.png"/><Relationship Id="rId286" Type="http://schemas.openxmlformats.org/officeDocument/2006/relationships/customXml" Target="../ink/ink1944.xml"/><Relationship Id="rId451" Type="http://schemas.openxmlformats.org/officeDocument/2006/relationships/image" Target="../media/image2025.png"/><Relationship Id="rId493" Type="http://schemas.openxmlformats.org/officeDocument/2006/relationships/customXml" Target="../ink/ink2048.xml"/><Relationship Id="rId507" Type="http://schemas.openxmlformats.org/officeDocument/2006/relationships/customXml" Target="../ink/ink2055.xml"/><Relationship Id="rId50" Type="http://schemas.openxmlformats.org/officeDocument/2006/relationships/customXml" Target="../ink/ink1826.xml"/><Relationship Id="rId104" Type="http://schemas.openxmlformats.org/officeDocument/2006/relationships/customXml" Target="../ink/ink1853.xml"/><Relationship Id="rId146" Type="http://schemas.openxmlformats.org/officeDocument/2006/relationships/customXml" Target="../ink/ink1874.xml"/><Relationship Id="rId188" Type="http://schemas.openxmlformats.org/officeDocument/2006/relationships/customXml" Target="../ink/ink1895.xml"/><Relationship Id="rId311" Type="http://schemas.openxmlformats.org/officeDocument/2006/relationships/image" Target="../media/image1955.png"/><Relationship Id="rId353" Type="http://schemas.openxmlformats.org/officeDocument/2006/relationships/image" Target="../media/image1976.png"/><Relationship Id="rId395" Type="http://schemas.openxmlformats.org/officeDocument/2006/relationships/image" Target="../media/image1997.png"/><Relationship Id="rId409" Type="http://schemas.openxmlformats.org/officeDocument/2006/relationships/image" Target="../media/image2004.png"/><Relationship Id="rId92" Type="http://schemas.openxmlformats.org/officeDocument/2006/relationships/customXml" Target="../ink/ink1847.xml"/><Relationship Id="rId213" Type="http://schemas.openxmlformats.org/officeDocument/2006/relationships/image" Target="../media/image1906.png"/><Relationship Id="rId420" Type="http://schemas.openxmlformats.org/officeDocument/2006/relationships/customXml" Target="../ink/ink2011.xml"/><Relationship Id="rId255" Type="http://schemas.openxmlformats.org/officeDocument/2006/relationships/image" Target="../media/image1927.png"/><Relationship Id="rId297" Type="http://schemas.openxmlformats.org/officeDocument/2006/relationships/image" Target="../media/image1948.png"/><Relationship Id="rId462" Type="http://schemas.openxmlformats.org/officeDocument/2006/relationships/customXml" Target="../ink/ink2032.xml"/><Relationship Id="rId518" Type="http://schemas.openxmlformats.org/officeDocument/2006/relationships/image" Target="../media/image2058.png"/><Relationship Id="rId115" Type="http://schemas.openxmlformats.org/officeDocument/2006/relationships/image" Target="../media/image1857.png"/><Relationship Id="rId157" Type="http://schemas.openxmlformats.org/officeDocument/2006/relationships/image" Target="../media/image1878.png"/><Relationship Id="rId322" Type="http://schemas.openxmlformats.org/officeDocument/2006/relationships/customXml" Target="../ink/ink1962.xml"/><Relationship Id="rId364" Type="http://schemas.openxmlformats.org/officeDocument/2006/relationships/customXml" Target="../ink/ink1983.xml"/><Relationship Id="rId61" Type="http://schemas.openxmlformats.org/officeDocument/2006/relationships/image" Target="../media/image1831.png"/><Relationship Id="rId199" Type="http://schemas.openxmlformats.org/officeDocument/2006/relationships/image" Target="../media/image1899.png"/><Relationship Id="rId19" Type="http://schemas.openxmlformats.org/officeDocument/2006/relationships/image" Target="../media/image1810.png"/><Relationship Id="rId224" Type="http://schemas.openxmlformats.org/officeDocument/2006/relationships/customXml" Target="../ink/ink1913.xml"/><Relationship Id="rId266" Type="http://schemas.openxmlformats.org/officeDocument/2006/relationships/customXml" Target="../ink/ink1934.xml"/><Relationship Id="rId431" Type="http://schemas.openxmlformats.org/officeDocument/2006/relationships/image" Target="../media/image2015.png"/><Relationship Id="rId473" Type="http://schemas.openxmlformats.org/officeDocument/2006/relationships/image" Target="../media/image2036.png"/><Relationship Id="rId529" Type="http://schemas.openxmlformats.org/officeDocument/2006/relationships/customXml" Target="../ink/ink2066.xml"/><Relationship Id="rId30" Type="http://schemas.openxmlformats.org/officeDocument/2006/relationships/customXml" Target="../ink/ink1816.xml"/><Relationship Id="rId126" Type="http://schemas.openxmlformats.org/officeDocument/2006/relationships/customXml" Target="../ink/ink1864.xml"/><Relationship Id="rId168" Type="http://schemas.openxmlformats.org/officeDocument/2006/relationships/customXml" Target="../ink/ink1885.xml"/><Relationship Id="rId333" Type="http://schemas.openxmlformats.org/officeDocument/2006/relationships/image" Target="../media/image1966.png"/><Relationship Id="rId540" Type="http://schemas.openxmlformats.org/officeDocument/2006/relationships/image" Target="../media/image2069.png"/><Relationship Id="rId72" Type="http://schemas.openxmlformats.org/officeDocument/2006/relationships/customXml" Target="../ink/ink1837.xml"/><Relationship Id="rId375" Type="http://schemas.openxmlformats.org/officeDocument/2006/relationships/image" Target="../media/image1987.png"/><Relationship Id="rId3" Type="http://schemas.openxmlformats.org/officeDocument/2006/relationships/image" Target="../media/image1802.png"/><Relationship Id="rId235" Type="http://schemas.openxmlformats.org/officeDocument/2006/relationships/image" Target="../media/image1917.png"/><Relationship Id="rId277" Type="http://schemas.openxmlformats.org/officeDocument/2006/relationships/image" Target="../media/image1938.png"/><Relationship Id="rId400" Type="http://schemas.openxmlformats.org/officeDocument/2006/relationships/customXml" Target="../ink/ink2001.xml"/><Relationship Id="rId442" Type="http://schemas.openxmlformats.org/officeDocument/2006/relationships/customXml" Target="../ink/ink2022.xml"/><Relationship Id="rId484" Type="http://schemas.openxmlformats.org/officeDocument/2006/relationships/image" Target="../media/image2041.png"/><Relationship Id="rId137" Type="http://schemas.openxmlformats.org/officeDocument/2006/relationships/image" Target="../media/image1868.png"/><Relationship Id="rId302" Type="http://schemas.openxmlformats.org/officeDocument/2006/relationships/customXml" Target="../ink/ink1952.xml"/><Relationship Id="rId344" Type="http://schemas.openxmlformats.org/officeDocument/2006/relationships/customXml" Target="../ink/ink1973.xml"/><Relationship Id="rId41" Type="http://schemas.openxmlformats.org/officeDocument/2006/relationships/image" Target="../media/image1821.png"/><Relationship Id="rId83" Type="http://schemas.openxmlformats.org/officeDocument/2006/relationships/image" Target="../media/image1842.png"/><Relationship Id="rId179" Type="http://schemas.openxmlformats.org/officeDocument/2006/relationships/image" Target="../media/image1889.png"/><Relationship Id="rId386" Type="http://schemas.openxmlformats.org/officeDocument/2006/relationships/customXml" Target="../ink/ink1994.xml"/><Relationship Id="rId190" Type="http://schemas.openxmlformats.org/officeDocument/2006/relationships/customXml" Target="../ink/ink1896.xml"/><Relationship Id="rId204" Type="http://schemas.openxmlformats.org/officeDocument/2006/relationships/customXml" Target="../ink/ink1903.xml"/><Relationship Id="rId246" Type="http://schemas.openxmlformats.org/officeDocument/2006/relationships/customXml" Target="../ink/ink1924.xml"/><Relationship Id="rId288" Type="http://schemas.openxmlformats.org/officeDocument/2006/relationships/customXml" Target="../ink/ink1945.xml"/><Relationship Id="rId411" Type="http://schemas.openxmlformats.org/officeDocument/2006/relationships/image" Target="../media/image2005.png"/><Relationship Id="rId453" Type="http://schemas.openxmlformats.org/officeDocument/2006/relationships/image" Target="../media/image2026.png"/><Relationship Id="rId509" Type="http://schemas.openxmlformats.org/officeDocument/2006/relationships/customXml" Target="../ink/ink2056.xml"/><Relationship Id="rId106" Type="http://schemas.openxmlformats.org/officeDocument/2006/relationships/customXml" Target="../ink/ink1854.xml"/><Relationship Id="rId313" Type="http://schemas.openxmlformats.org/officeDocument/2006/relationships/image" Target="../media/image1956.png"/><Relationship Id="rId495" Type="http://schemas.openxmlformats.org/officeDocument/2006/relationships/customXml" Target="../ink/ink2049.xml"/><Relationship Id="rId10" Type="http://schemas.openxmlformats.org/officeDocument/2006/relationships/customXml" Target="../ink/ink1806.xml"/><Relationship Id="rId52" Type="http://schemas.openxmlformats.org/officeDocument/2006/relationships/customXml" Target="../ink/ink1827.xml"/><Relationship Id="rId94" Type="http://schemas.openxmlformats.org/officeDocument/2006/relationships/customXml" Target="../ink/ink1848.xml"/><Relationship Id="rId148" Type="http://schemas.openxmlformats.org/officeDocument/2006/relationships/customXml" Target="../ink/ink1875.xml"/><Relationship Id="rId355" Type="http://schemas.openxmlformats.org/officeDocument/2006/relationships/image" Target="../media/image1977.png"/><Relationship Id="rId397" Type="http://schemas.openxmlformats.org/officeDocument/2006/relationships/image" Target="../media/image1998.png"/><Relationship Id="rId520" Type="http://schemas.openxmlformats.org/officeDocument/2006/relationships/image" Target="../media/image2059.png"/><Relationship Id="rId215" Type="http://schemas.openxmlformats.org/officeDocument/2006/relationships/image" Target="../media/image1907.png"/><Relationship Id="rId257" Type="http://schemas.openxmlformats.org/officeDocument/2006/relationships/image" Target="../media/image1928.png"/><Relationship Id="rId422" Type="http://schemas.openxmlformats.org/officeDocument/2006/relationships/customXml" Target="../ink/ink2012.xml"/><Relationship Id="rId464" Type="http://schemas.openxmlformats.org/officeDocument/2006/relationships/customXml" Target="../ink/ink2033.xml"/><Relationship Id="rId299" Type="http://schemas.openxmlformats.org/officeDocument/2006/relationships/image" Target="../media/image1949.png"/><Relationship Id="rId63" Type="http://schemas.openxmlformats.org/officeDocument/2006/relationships/image" Target="../media/image1832.png"/><Relationship Id="rId159" Type="http://schemas.openxmlformats.org/officeDocument/2006/relationships/image" Target="../media/image1879.png"/><Relationship Id="rId366" Type="http://schemas.openxmlformats.org/officeDocument/2006/relationships/customXml" Target="../ink/ink1984.xml"/><Relationship Id="rId226" Type="http://schemas.openxmlformats.org/officeDocument/2006/relationships/customXml" Target="../ink/ink1914.xml"/><Relationship Id="rId433" Type="http://schemas.openxmlformats.org/officeDocument/2006/relationships/image" Target="../media/image2016.png"/><Relationship Id="rId74" Type="http://schemas.openxmlformats.org/officeDocument/2006/relationships/customXml" Target="../ink/ink1838.xml"/><Relationship Id="rId377" Type="http://schemas.openxmlformats.org/officeDocument/2006/relationships/image" Target="../media/image1988.png"/><Relationship Id="rId500" Type="http://schemas.openxmlformats.org/officeDocument/2006/relationships/image" Target="../media/image2049.png"/><Relationship Id="rId5" Type="http://schemas.openxmlformats.org/officeDocument/2006/relationships/image" Target="../media/image1803.png"/><Relationship Id="rId237" Type="http://schemas.openxmlformats.org/officeDocument/2006/relationships/image" Target="../media/image1918.png"/><Relationship Id="rId444" Type="http://schemas.openxmlformats.org/officeDocument/2006/relationships/customXml" Target="../ink/ink2023.xml"/><Relationship Id="rId290" Type="http://schemas.openxmlformats.org/officeDocument/2006/relationships/customXml" Target="../ink/ink1946.xml"/><Relationship Id="rId304" Type="http://schemas.openxmlformats.org/officeDocument/2006/relationships/customXml" Target="../ink/ink1953.xml"/><Relationship Id="rId388" Type="http://schemas.openxmlformats.org/officeDocument/2006/relationships/customXml" Target="../ink/ink1995.xml"/><Relationship Id="rId511" Type="http://schemas.openxmlformats.org/officeDocument/2006/relationships/customXml" Target="../ink/ink2057.xml"/><Relationship Id="rId85" Type="http://schemas.openxmlformats.org/officeDocument/2006/relationships/image" Target="../media/image1843.png"/><Relationship Id="rId150" Type="http://schemas.openxmlformats.org/officeDocument/2006/relationships/customXml" Target="../ink/ink1876.xml"/></Relationships>
</file>

<file path=ppt/slides/_rels/slide8.xml.rels><?xml version="1.0" encoding="UTF-8" standalone="yes"?>
<Relationships xmlns="http://schemas.openxmlformats.org/package/2006/relationships"><Relationship Id="rId21" Type="http://schemas.openxmlformats.org/officeDocument/2006/relationships/image" Target="../media/image2081.png"/><Relationship Id="rId170" Type="http://schemas.openxmlformats.org/officeDocument/2006/relationships/customXml" Target="../ink/ink2159.xml"/><Relationship Id="rId268" Type="http://schemas.openxmlformats.org/officeDocument/2006/relationships/customXml" Target="../ink/ink2208.xml"/><Relationship Id="rId475" Type="http://schemas.openxmlformats.org/officeDocument/2006/relationships/image" Target="../media/image2308.png"/><Relationship Id="rId682" Type="http://schemas.openxmlformats.org/officeDocument/2006/relationships/customXml" Target="../ink/ink2415.xml"/><Relationship Id="rId128" Type="http://schemas.openxmlformats.org/officeDocument/2006/relationships/customXml" Target="../ink/ink2138.xml"/><Relationship Id="rId335" Type="http://schemas.openxmlformats.org/officeDocument/2006/relationships/image" Target="../media/image2238.png"/><Relationship Id="rId542" Type="http://schemas.openxmlformats.org/officeDocument/2006/relationships/customXml" Target="../ink/ink2345.xml"/><Relationship Id="rId987" Type="http://schemas.openxmlformats.org/officeDocument/2006/relationships/customXml" Target="../ink/ink2568.xml"/><Relationship Id="rId1172" Type="http://schemas.openxmlformats.org/officeDocument/2006/relationships/image" Target="../media/image2656.png"/><Relationship Id="rId402" Type="http://schemas.openxmlformats.org/officeDocument/2006/relationships/customXml" Target="../ink/ink2275.xml"/><Relationship Id="rId847" Type="http://schemas.openxmlformats.org/officeDocument/2006/relationships/image" Target="../media/image2494.png"/><Relationship Id="rId1032" Type="http://schemas.openxmlformats.org/officeDocument/2006/relationships/image" Target="../media/image2586.png"/><Relationship Id="rId707" Type="http://schemas.openxmlformats.org/officeDocument/2006/relationships/image" Target="../media/image2424.png"/><Relationship Id="rId914" Type="http://schemas.openxmlformats.org/officeDocument/2006/relationships/customXml" Target="../ink/ink2531.xml"/><Relationship Id="rId43" Type="http://schemas.openxmlformats.org/officeDocument/2006/relationships/image" Target="../media/image2092.png"/><Relationship Id="rId192" Type="http://schemas.openxmlformats.org/officeDocument/2006/relationships/customXml" Target="../ink/ink2170.xml"/><Relationship Id="rId497" Type="http://schemas.openxmlformats.org/officeDocument/2006/relationships/image" Target="../media/image2319.png"/><Relationship Id="rId357" Type="http://schemas.openxmlformats.org/officeDocument/2006/relationships/image" Target="../media/image2249.png"/><Relationship Id="rId1194" Type="http://schemas.openxmlformats.org/officeDocument/2006/relationships/image" Target="../media/image2667.png"/><Relationship Id="rId217" Type="http://schemas.openxmlformats.org/officeDocument/2006/relationships/image" Target="../media/image2179.png"/><Relationship Id="rId564" Type="http://schemas.openxmlformats.org/officeDocument/2006/relationships/customXml" Target="../ink/ink2356.xml"/><Relationship Id="rId771" Type="http://schemas.openxmlformats.org/officeDocument/2006/relationships/image" Target="../media/image2456.png"/><Relationship Id="rId869" Type="http://schemas.openxmlformats.org/officeDocument/2006/relationships/image" Target="../media/image2505.png"/><Relationship Id="rId424" Type="http://schemas.openxmlformats.org/officeDocument/2006/relationships/customXml" Target="../ink/ink2286.xml"/><Relationship Id="rId631" Type="http://schemas.openxmlformats.org/officeDocument/2006/relationships/image" Target="../media/image2386.png"/><Relationship Id="rId729" Type="http://schemas.openxmlformats.org/officeDocument/2006/relationships/image" Target="../media/image2435.png"/><Relationship Id="rId1054" Type="http://schemas.openxmlformats.org/officeDocument/2006/relationships/image" Target="../media/image2597.png"/><Relationship Id="rId936" Type="http://schemas.openxmlformats.org/officeDocument/2006/relationships/customXml" Target="../ink/ink2542.xml"/><Relationship Id="rId1121" Type="http://schemas.openxmlformats.org/officeDocument/2006/relationships/customXml" Target="../ink/ink2635.xml"/><Relationship Id="rId1219" Type="http://schemas.openxmlformats.org/officeDocument/2006/relationships/customXml" Target="../ink/ink2684.xml"/><Relationship Id="rId65" Type="http://schemas.openxmlformats.org/officeDocument/2006/relationships/image" Target="../media/image2103.png"/><Relationship Id="rId281" Type="http://schemas.openxmlformats.org/officeDocument/2006/relationships/image" Target="../media/image2211.png"/><Relationship Id="rId141" Type="http://schemas.openxmlformats.org/officeDocument/2006/relationships/image" Target="../media/image2141.png"/><Relationship Id="rId379" Type="http://schemas.openxmlformats.org/officeDocument/2006/relationships/image" Target="../media/image2260.png"/><Relationship Id="rId586" Type="http://schemas.openxmlformats.org/officeDocument/2006/relationships/customXml" Target="../ink/ink2367.xml"/><Relationship Id="rId793" Type="http://schemas.openxmlformats.org/officeDocument/2006/relationships/image" Target="../media/image2467.png"/><Relationship Id="rId7" Type="http://schemas.openxmlformats.org/officeDocument/2006/relationships/image" Target="../media/image2074.png"/><Relationship Id="rId239" Type="http://schemas.openxmlformats.org/officeDocument/2006/relationships/image" Target="../media/image2190.png"/><Relationship Id="rId446" Type="http://schemas.openxmlformats.org/officeDocument/2006/relationships/customXml" Target="../ink/ink2297.xml"/><Relationship Id="rId653" Type="http://schemas.openxmlformats.org/officeDocument/2006/relationships/image" Target="../media/image2397.png"/><Relationship Id="rId1076" Type="http://schemas.openxmlformats.org/officeDocument/2006/relationships/image" Target="../media/image2608.png"/><Relationship Id="rId306" Type="http://schemas.openxmlformats.org/officeDocument/2006/relationships/customXml" Target="../ink/ink2227.xml"/><Relationship Id="rId860" Type="http://schemas.openxmlformats.org/officeDocument/2006/relationships/customXml" Target="../ink/ink2504.xml"/><Relationship Id="rId958" Type="http://schemas.openxmlformats.org/officeDocument/2006/relationships/customXml" Target="../ink/ink2553.xml"/><Relationship Id="rId1143" Type="http://schemas.openxmlformats.org/officeDocument/2006/relationships/customXml" Target="../ink/ink2646.xml"/><Relationship Id="rId87" Type="http://schemas.openxmlformats.org/officeDocument/2006/relationships/image" Target="../media/image2114.png"/><Relationship Id="rId513" Type="http://schemas.openxmlformats.org/officeDocument/2006/relationships/image" Target="../media/image2327.png"/><Relationship Id="rId720" Type="http://schemas.openxmlformats.org/officeDocument/2006/relationships/customXml" Target="../ink/ink2434.xml"/><Relationship Id="rId818" Type="http://schemas.openxmlformats.org/officeDocument/2006/relationships/customXml" Target="../ink/ink2483.xml"/><Relationship Id="rId1003" Type="http://schemas.openxmlformats.org/officeDocument/2006/relationships/customXml" Target="../ink/ink2576.xml"/><Relationship Id="rId1210" Type="http://schemas.openxmlformats.org/officeDocument/2006/relationships/image" Target="../media/image2675.png"/><Relationship Id="rId14" Type="http://schemas.openxmlformats.org/officeDocument/2006/relationships/customXml" Target="../ink/ink2081.xml"/><Relationship Id="rId163" Type="http://schemas.openxmlformats.org/officeDocument/2006/relationships/image" Target="../media/image2152.png"/><Relationship Id="rId370" Type="http://schemas.openxmlformats.org/officeDocument/2006/relationships/customXml" Target="../ink/ink2259.xml"/><Relationship Id="rId230" Type="http://schemas.openxmlformats.org/officeDocument/2006/relationships/customXml" Target="../ink/ink2189.xml"/><Relationship Id="rId468" Type="http://schemas.openxmlformats.org/officeDocument/2006/relationships/customXml" Target="../ink/ink2308.xml"/><Relationship Id="rId675" Type="http://schemas.openxmlformats.org/officeDocument/2006/relationships/image" Target="../media/image2408.png"/><Relationship Id="rId882" Type="http://schemas.openxmlformats.org/officeDocument/2006/relationships/customXml" Target="../ink/ink2515.xml"/><Relationship Id="rId1098" Type="http://schemas.openxmlformats.org/officeDocument/2006/relationships/image" Target="../media/image2619.png"/><Relationship Id="rId328" Type="http://schemas.openxmlformats.org/officeDocument/2006/relationships/customXml" Target="../ink/ink2238.xml"/><Relationship Id="rId535" Type="http://schemas.openxmlformats.org/officeDocument/2006/relationships/image" Target="../media/image2338.png"/><Relationship Id="rId742" Type="http://schemas.openxmlformats.org/officeDocument/2006/relationships/customXml" Target="../ink/ink2445.xml"/><Relationship Id="rId1165" Type="http://schemas.openxmlformats.org/officeDocument/2006/relationships/customXml" Target="../ink/ink2657.xml"/><Relationship Id="rId602" Type="http://schemas.openxmlformats.org/officeDocument/2006/relationships/customXml" Target="../ink/ink2375.xml"/><Relationship Id="rId1025" Type="http://schemas.openxmlformats.org/officeDocument/2006/relationships/customXml" Target="../ink/ink2587.xml"/><Relationship Id="rId1232" Type="http://schemas.openxmlformats.org/officeDocument/2006/relationships/image" Target="../media/image2686.png"/><Relationship Id="rId907" Type="http://schemas.openxmlformats.org/officeDocument/2006/relationships/image" Target="../media/image2524.png"/><Relationship Id="rId36" Type="http://schemas.openxmlformats.org/officeDocument/2006/relationships/customXml" Target="../ink/ink2092.xml"/><Relationship Id="rId185" Type="http://schemas.openxmlformats.org/officeDocument/2006/relationships/image" Target="../media/image2163.png"/><Relationship Id="rId392" Type="http://schemas.openxmlformats.org/officeDocument/2006/relationships/customXml" Target="../ink/ink2270.xml"/><Relationship Id="rId697" Type="http://schemas.openxmlformats.org/officeDocument/2006/relationships/image" Target="../media/image2419.png"/><Relationship Id="rId252" Type="http://schemas.openxmlformats.org/officeDocument/2006/relationships/customXml" Target="../ink/ink2200.xml"/><Relationship Id="rId1187" Type="http://schemas.openxmlformats.org/officeDocument/2006/relationships/customXml" Target="../ink/ink2668.xml"/><Relationship Id="rId112" Type="http://schemas.openxmlformats.org/officeDocument/2006/relationships/customXml" Target="../ink/ink2130.xml"/><Relationship Id="rId557" Type="http://schemas.openxmlformats.org/officeDocument/2006/relationships/image" Target="../media/image2349.png"/><Relationship Id="rId764" Type="http://schemas.openxmlformats.org/officeDocument/2006/relationships/customXml" Target="../ink/ink2456.xml"/><Relationship Id="rId971" Type="http://schemas.openxmlformats.org/officeDocument/2006/relationships/customXml" Target="../ink/ink2560.xml"/><Relationship Id="rId417" Type="http://schemas.openxmlformats.org/officeDocument/2006/relationships/image" Target="../media/image2279.png"/><Relationship Id="rId624" Type="http://schemas.openxmlformats.org/officeDocument/2006/relationships/customXml" Target="../ink/ink2386.xml"/><Relationship Id="rId831" Type="http://schemas.openxmlformats.org/officeDocument/2006/relationships/image" Target="../media/image2486.png"/><Relationship Id="rId1047" Type="http://schemas.openxmlformats.org/officeDocument/2006/relationships/customXml" Target="../ink/ink2598.xml"/><Relationship Id="rId929" Type="http://schemas.openxmlformats.org/officeDocument/2006/relationships/image" Target="../media/image2535.png"/><Relationship Id="rId1114" Type="http://schemas.openxmlformats.org/officeDocument/2006/relationships/image" Target="../media/image2627.png"/><Relationship Id="rId58" Type="http://schemas.openxmlformats.org/officeDocument/2006/relationships/customXml" Target="../ink/ink2103.xml"/><Relationship Id="rId274" Type="http://schemas.openxmlformats.org/officeDocument/2006/relationships/customXml" Target="../ink/ink2211.xml"/><Relationship Id="rId481" Type="http://schemas.openxmlformats.org/officeDocument/2006/relationships/image" Target="../media/image2311.png"/><Relationship Id="rId134" Type="http://schemas.openxmlformats.org/officeDocument/2006/relationships/customXml" Target="../ink/ink2141.xml"/><Relationship Id="rId579" Type="http://schemas.openxmlformats.org/officeDocument/2006/relationships/image" Target="../media/image2360.png"/><Relationship Id="rId786" Type="http://schemas.openxmlformats.org/officeDocument/2006/relationships/customXml" Target="../ink/ink2467.xml"/><Relationship Id="rId993" Type="http://schemas.openxmlformats.org/officeDocument/2006/relationships/customXml" Target="../ink/ink2571.xml"/><Relationship Id="rId341" Type="http://schemas.openxmlformats.org/officeDocument/2006/relationships/image" Target="../media/image2241.png"/><Relationship Id="rId439" Type="http://schemas.openxmlformats.org/officeDocument/2006/relationships/image" Target="../media/image2290.png"/><Relationship Id="rId646" Type="http://schemas.openxmlformats.org/officeDocument/2006/relationships/customXml" Target="../ink/ink2397.xml"/><Relationship Id="rId1069" Type="http://schemas.openxmlformats.org/officeDocument/2006/relationships/customXml" Target="../ink/ink2609.xml"/><Relationship Id="rId201" Type="http://schemas.openxmlformats.org/officeDocument/2006/relationships/image" Target="../media/image2171.png"/><Relationship Id="rId506" Type="http://schemas.openxmlformats.org/officeDocument/2006/relationships/customXml" Target="../ink/ink2327.xml"/><Relationship Id="rId853" Type="http://schemas.openxmlformats.org/officeDocument/2006/relationships/image" Target="../media/image2497.png"/><Relationship Id="rId1136" Type="http://schemas.openxmlformats.org/officeDocument/2006/relationships/image" Target="../media/image2638.png"/><Relationship Id="rId713" Type="http://schemas.openxmlformats.org/officeDocument/2006/relationships/image" Target="../media/image2427.png"/><Relationship Id="rId920" Type="http://schemas.openxmlformats.org/officeDocument/2006/relationships/customXml" Target="../ink/ink2534.xml"/><Relationship Id="rId1203" Type="http://schemas.openxmlformats.org/officeDocument/2006/relationships/customXml" Target="../ink/ink2676.xml"/><Relationship Id="rId296" Type="http://schemas.openxmlformats.org/officeDocument/2006/relationships/customXml" Target="../ink/ink2222.xml"/><Relationship Id="rId156" Type="http://schemas.openxmlformats.org/officeDocument/2006/relationships/customXml" Target="../ink/ink2152.xml"/><Relationship Id="rId363" Type="http://schemas.openxmlformats.org/officeDocument/2006/relationships/image" Target="../media/image2252.png"/><Relationship Id="rId570" Type="http://schemas.openxmlformats.org/officeDocument/2006/relationships/customXml" Target="../ink/ink2359.xml"/><Relationship Id="rId223" Type="http://schemas.openxmlformats.org/officeDocument/2006/relationships/image" Target="../media/image2182.png"/><Relationship Id="rId430" Type="http://schemas.openxmlformats.org/officeDocument/2006/relationships/customXml" Target="../ink/ink2289.xml"/><Relationship Id="rId668" Type="http://schemas.openxmlformats.org/officeDocument/2006/relationships/customXml" Target="../ink/ink2408.xml"/><Relationship Id="rId875" Type="http://schemas.openxmlformats.org/officeDocument/2006/relationships/image" Target="../media/image2508.png"/><Relationship Id="rId1060" Type="http://schemas.openxmlformats.org/officeDocument/2006/relationships/image" Target="../media/image2600.png"/><Relationship Id="rId528" Type="http://schemas.openxmlformats.org/officeDocument/2006/relationships/customXml" Target="../ink/ink2338.xml"/><Relationship Id="rId735" Type="http://schemas.openxmlformats.org/officeDocument/2006/relationships/image" Target="../media/image2438.png"/><Relationship Id="rId942" Type="http://schemas.openxmlformats.org/officeDocument/2006/relationships/customXml" Target="../ink/ink2545.xml"/><Relationship Id="rId1158" Type="http://schemas.openxmlformats.org/officeDocument/2006/relationships/image" Target="../media/image2649.png"/><Relationship Id="rId1018" Type="http://schemas.openxmlformats.org/officeDocument/2006/relationships/image" Target="../media/image2579.png"/><Relationship Id="rId1225" Type="http://schemas.openxmlformats.org/officeDocument/2006/relationships/customXml" Target="../ink/ink2687.xml"/><Relationship Id="rId71" Type="http://schemas.openxmlformats.org/officeDocument/2006/relationships/image" Target="../media/image2106.png"/><Relationship Id="rId802" Type="http://schemas.openxmlformats.org/officeDocument/2006/relationships/customXml" Target="../ink/ink2475.xml"/><Relationship Id="rId29" Type="http://schemas.openxmlformats.org/officeDocument/2006/relationships/image" Target="../media/image2085.png"/><Relationship Id="rId178" Type="http://schemas.openxmlformats.org/officeDocument/2006/relationships/customXml" Target="../ink/ink2163.xml"/><Relationship Id="rId385" Type="http://schemas.openxmlformats.org/officeDocument/2006/relationships/image" Target="../media/image2263.png"/><Relationship Id="rId592" Type="http://schemas.openxmlformats.org/officeDocument/2006/relationships/customXml" Target="../ink/ink2370.xml"/><Relationship Id="rId245" Type="http://schemas.openxmlformats.org/officeDocument/2006/relationships/image" Target="../media/image2193.png"/><Relationship Id="rId452" Type="http://schemas.openxmlformats.org/officeDocument/2006/relationships/customXml" Target="../ink/ink2300.xml"/><Relationship Id="rId897" Type="http://schemas.openxmlformats.org/officeDocument/2006/relationships/image" Target="../media/image2519.png"/><Relationship Id="rId1082" Type="http://schemas.openxmlformats.org/officeDocument/2006/relationships/image" Target="../media/image2611.png"/><Relationship Id="rId105" Type="http://schemas.openxmlformats.org/officeDocument/2006/relationships/image" Target="../media/image2123.png"/><Relationship Id="rId312" Type="http://schemas.openxmlformats.org/officeDocument/2006/relationships/customXml" Target="../ink/ink2230.xml"/><Relationship Id="rId757" Type="http://schemas.openxmlformats.org/officeDocument/2006/relationships/image" Target="../media/image2449.png"/><Relationship Id="rId964" Type="http://schemas.openxmlformats.org/officeDocument/2006/relationships/image" Target="../media/image2552.png"/><Relationship Id="rId93" Type="http://schemas.openxmlformats.org/officeDocument/2006/relationships/image" Target="../media/image2117.png"/><Relationship Id="rId189" Type="http://schemas.openxmlformats.org/officeDocument/2006/relationships/image" Target="../media/image2165.png"/><Relationship Id="rId396" Type="http://schemas.openxmlformats.org/officeDocument/2006/relationships/customXml" Target="../ink/ink2272.xml"/><Relationship Id="rId617" Type="http://schemas.openxmlformats.org/officeDocument/2006/relationships/image" Target="../media/image2379.png"/><Relationship Id="rId824" Type="http://schemas.openxmlformats.org/officeDocument/2006/relationships/customXml" Target="../ink/ink2486.xml"/><Relationship Id="rId256" Type="http://schemas.openxmlformats.org/officeDocument/2006/relationships/customXml" Target="../ink/ink2202.xml"/><Relationship Id="rId463" Type="http://schemas.openxmlformats.org/officeDocument/2006/relationships/image" Target="../media/image2302.png"/><Relationship Id="rId670" Type="http://schemas.openxmlformats.org/officeDocument/2006/relationships/customXml" Target="../ink/ink2409.xml"/><Relationship Id="rId1093" Type="http://schemas.openxmlformats.org/officeDocument/2006/relationships/customXml" Target="../ink/ink2621.xml"/><Relationship Id="rId1107" Type="http://schemas.openxmlformats.org/officeDocument/2006/relationships/customXml" Target="../ink/ink2628.xml"/><Relationship Id="rId116" Type="http://schemas.openxmlformats.org/officeDocument/2006/relationships/customXml" Target="../ink/ink2132.xml"/><Relationship Id="rId323" Type="http://schemas.openxmlformats.org/officeDocument/2006/relationships/image" Target="../media/image2232.png"/><Relationship Id="rId530" Type="http://schemas.openxmlformats.org/officeDocument/2006/relationships/customXml" Target="../ink/ink2339.xml"/><Relationship Id="rId768" Type="http://schemas.openxmlformats.org/officeDocument/2006/relationships/customXml" Target="../ink/ink2458.xml"/><Relationship Id="rId975" Type="http://schemas.openxmlformats.org/officeDocument/2006/relationships/customXml" Target="../ink/ink2562.xml"/><Relationship Id="rId1160" Type="http://schemas.openxmlformats.org/officeDocument/2006/relationships/image" Target="../media/image2650.png"/><Relationship Id="rId20" Type="http://schemas.openxmlformats.org/officeDocument/2006/relationships/customXml" Target="../ink/ink2084.xml"/><Relationship Id="rId628" Type="http://schemas.openxmlformats.org/officeDocument/2006/relationships/customXml" Target="../ink/ink2388.xml"/><Relationship Id="rId835" Type="http://schemas.openxmlformats.org/officeDocument/2006/relationships/image" Target="../media/image2488.png"/><Relationship Id="rId267" Type="http://schemas.openxmlformats.org/officeDocument/2006/relationships/image" Target="../media/image2204.png"/><Relationship Id="rId474" Type="http://schemas.openxmlformats.org/officeDocument/2006/relationships/customXml" Target="../ink/ink2311.xml"/><Relationship Id="rId1020" Type="http://schemas.openxmlformats.org/officeDocument/2006/relationships/image" Target="../media/image2580.png"/><Relationship Id="rId1118" Type="http://schemas.openxmlformats.org/officeDocument/2006/relationships/image" Target="../media/image2629.png"/><Relationship Id="rId127" Type="http://schemas.openxmlformats.org/officeDocument/2006/relationships/image" Target="../media/image2134.png"/><Relationship Id="rId681" Type="http://schemas.openxmlformats.org/officeDocument/2006/relationships/image" Target="../media/image2411.png"/><Relationship Id="rId779" Type="http://schemas.openxmlformats.org/officeDocument/2006/relationships/image" Target="../media/image2460.png"/><Relationship Id="rId902" Type="http://schemas.openxmlformats.org/officeDocument/2006/relationships/customXml" Target="../ink/ink2525.xml"/><Relationship Id="rId986" Type="http://schemas.openxmlformats.org/officeDocument/2006/relationships/image" Target="../media/image2563.png"/><Relationship Id="rId31" Type="http://schemas.openxmlformats.org/officeDocument/2006/relationships/image" Target="../media/image2086.png"/><Relationship Id="rId334" Type="http://schemas.openxmlformats.org/officeDocument/2006/relationships/customXml" Target="../ink/ink2241.xml"/><Relationship Id="rId541" Type="http://schemas.openxmlformats.org/officeDocument/2006/relationships/image" Target="../media/image2341.png"/><Relationship Id="rId639" Type="http://schemas.openxmlformats.org/officeDocument/2006/relationships/image" Target="../media/image2390.png"/><Relationship Id="rId1171" Type="http://schemas.openxmlformats.org/officeDocument/2006/relationships/customXml" Target="../ink/ink2660.xml"/><Relationship Id="rId180" Type="http://schemas.openxmlformats.org/officeDocument/2006/relationships/customXml" Target="../ink/ink2164.xml"/><Relationship Id="rId278" Type="http://schemas.openxmlformats.org/officeDocument/2006/relationships/customXml" Target="../ink/ink2213.xml"/><Relationship Id="rId401" Type="http://schemas.openxmlformats.org/officeDocument/2006/relationships/image" Target="../media/image2271.png"/><Relationship Id="rId846" Type="http://schemas.openxmlformats.org/officeDocument/2006/relationships/customXml" Target="../ink/ink2497.xml"/><Relationship Id="rId1031" Type="http://schemas.openxmlformats.org/officeDocument/2006/relationships/customXml" Target="../ink/ink2590.xml"/><Relationship Id="rId1129" Type="http://schemas.openxmlformats.org/officeDocument/2006/relationships/customXml" Target="../ink/ink2639.xml"/><Relationship Id="rId485" Type="http://schemas.openxmlformats.org/officeDocument/2006/relationships/image" Target="../media/image2313.png"/><Relationship Id="rId692" Type="http://schemas.openxmlformats.org/officeDocument/2006/relationships/customXml" Target="../ink/ink2420.xml"/><Relationship Id="rId706" Type="http://schemas.openxmlformats.org/officeDocument/2006/relationships/customXml" Target="../ink/ink2427.xml"/><Relationship Id="rId913" Type="http://schemas.openxmlformats.org/officeDocument/2006/relationships/image" Target="../media/image2527.png"/><Relationship Id="rId42" Type="http://schemas.openxmlformats.org/officeDocument/2006/relationships/customXml" Target="../ink/ink2095.xml"/><Relationship Id="rId138" Type="http://schemas.openxmlformats.org/officeDocument/2006/relationships/customXml" Target="../ink/ink2143.xml"/><Relationship Id="rId345" Type="http://schemas.openxmlformats.org/officeDocument/2006/relationships/image" Target="../media/image2243.png"/><Relationship Id="rId552" Type="http://schemas.openxmlformats.org/officeDocument/2006/relationships/customXml" Target="../ink/ink2350.xml"/><Relationship Id="rId997" Type="http://schemas.openxmlformats.org/officeDocument/2006/relationships/customXml" Target="../ink/ink2573.xml"/><Relationship Id="rId1182" Type="http://schemas.openxmlformats.org/officeDocument/2006/relationships/image" Target="../media/image2661.png"/><Relationship Id="rId191" Type="http://schemas.openxmlformats.org/officeDocument/2006/relationships/image" Target="../media/image2166.png"/><Relationship Id="rId205" Type="http://schemas.openxmlformats.org/officeDocument/2006/relationships/image" Target="../media/image2173.png"/><Relationship Id="rId412" Type="http://schemas.openxmlformats.org/officeDocument/2006/relationships/customXml" Target="../ink/ink2280.xml"/><Relationship Id="rId857" Type="http://schemas.openxmlformats.org/officeDocument/2006/relationships/image" Target="../media/image2499.png"/><Relationship Id="rId1042" Type="http://schemas.openxmlformats.org/officeDocument/2006/relationships/image" Target="../media/image2591.png"/><Relationship Id="rId289" Type="http://schemas.openxmlformats.org/officeDocument/2006/relationships/image" Target="../media/image2215.png"/><Relationship Id="rId496" Type="http://schemas.openxmlformats.org/officeDocument/2006/relationships/customXml" Target="../ink/ink2322.xml"/><Relationship Id="rId717" Type="http://schemas.openxmlformats.org/officeDocument/2006/relationships/image" Target="../media/image2429.png"/><Relationship Id="rId924" Type="http://schemas.openxmlformats.org/officeDocument/2006/relationships/customXml" Target="../ink/ink2536.xml"/><Relationship Id="rId53" Type="http://schemas.openxmlformats.org/officeDocument/2006/relationships/image" Target="../media/image2097.png"/><Relationship Id="rId149" Type="http://schemas.openxmlformats.org/officeDocument/2006/relationships/image" Target="../media/image2145.png"/><Relationship Id="rId356" Type="http://schemas.openxmlformats.org/officeDocument/2006/relationships/customXml" Target="../ink/ink2252.xml"/><Relationship Id="rId563" Type="http://schemas.openxmlformats.org/officeDocument/2006/relationships/image" Target="../media/image2352.png"/><Relationship Id="rId770" Type="http://schemas.openxmlformats.org/officeDocument/2006/relationships/customXml" Target="../ink/ink2459.xml"/><Relationship Id="rId1193" Type="http://schemas.openxmlformats.org/officeDocument/2006/relationships/customXml" Target="../ink/ink2671.xml"/><Relationship Id="rId1207" Type="http://schemas.openxmlformats.org/officeDocument/2006/relationships/customXml" Target="../ink/ink2678.xml"/><Relationship Id="rId216" Type="http://schemas.openxmlformats.org/officeDocument/2006/relationships/customXml" Target="../ink/ink2182.xml"/><Relationship Id="rId423" Type="http://schemas.openxmlformats.org/officeDocument/2006/relationships/image" Target="../media/image2282.png"/><Relationship Id="rId868" Type="http://schemas.openxmlformats.org/officeDocument/2006/relationships/customXml" Target="../ink/ink2508.xml"/><Relationship Id="rId1053" Type="http://schemas.openxmlformats.org/officeDocument/2006/relationships/customXml" Target="../ink/ink2601.xml"/><Relationship Id="rId630" Type="http://schemas.openxmlformats.org/officeDocument/2006/relationships/customXml" Target="../ink/ink2389.xml"/><Relationship Id="rId728" Type="http://schemas.openxmlformats.org/officeDocument/2006/relationships/customXml" Target="../ink/ink2438.xml"/><Relationship Id="rId935" Type="http://schemas.openxmlformats.org/officeDocument/2006/relationships/image" Target="../media/image2538.png"/><Relationship Id="rId64" Type="http://schemas.openxmlformats.org/officeDocument/2006/relationships/customXml" Target="../ink/ink2106.xml"/><Relationship Id="rId367" Type="http://schemas.openxmlformats.org/officeDocument/2006/relationships/image" Target="../media/image2254.png"/><Relationship Id="rId574" Type="http://schemas.openxmlformats.org/officeDocument/2006/relationships/customXml" Target="../ink/ink2361.xml"/><Relationship Id="rId1120" Type="http://schemas.openxmlformats.org/officeDocument/2006/relationships/image" Target="../media/image2630.png"/><Relationship Id="rId1218" Type="http://schemas.openxmlformats.org/officeDocument/2006/relationships/image" Target="../media/image2679.png"/><Relationship Id="rId227" Type="http://schemas.openxmlformats.org/officeDocument/2006/relationships/image" Target="../media/image2184.png"/><Relationship Id="rId781" Type="http://schemas.openxmlformats.org/officeDocument/2006/relationships/image" Target="../media/image2461.png"/><Relationship Id="rId879" Type="http://schemas.openxmlformats.org/officeDocument/2006/relationships/image" Target="../media/image2510.png"/><Relationship Id="rId434" Type="http://schemas.openxmlformats.org/officeDocument/2006/relationships/customXml" Target="../ink/ink2291.xml"/><Relationship Id="rId641" Type="http://schemas.openxmlformats.org/officeDocument/2006/relationships/image" Target="../media/image2391.png"/><Relationship Id="rId739" Type="http://schemas.openxmlformats.org/officeDocument/2006/relationships/image" Target="../media/image2440.png"/><Relationship Id="rId1064" Type="http://schemas.openxmlformats.org/officeDocument/2006/relationships/image" Target="../media/image2602.png"/><Relationship Id="rId280" Type="http://schemas.openxmlformats.org/officeDocument/2006/relationships/customXml" Target="../ink/ink2214.xml"/><Relationship Id="rId501" Type="http://schemas.openxmlformats.org/officeDocument/2006/relationships/image" Target="../media/image2321.png"/><Relationship Id="rId946" Type="http://schemas.openxmlformats.org/officeDocument/2006/relationships/customXml" Target="../ink/ink2547.xml"/><Relationship Id="rId1131" Type="http://schemas.openxmlformats.org/officeDocument/2006/relationships/customXml" Target="../ink/ink2640.xml"/><Relationship Id="rId1229" Type="http://schemas.openxmlformats.org/officeDocument/2006/relationships/customXml" Target="../ink/ink2689.xml"/><Relationship Id="rId75" Type="http://schemas.openxmlformats.org/officeDocument/2006/relationships/image" Target="../media/image2108.png"/><Relationship Id="rId140" Type="http://schemas.openxmlformats.org/officeDocument/2006/relationships/customXml" Target="../ink/ink2144.xml"/><Relationship Id="rId378" Type="http://schemas.openxmlformats.org/officeDocument/2006/relationships/customXml" Target="../ink/ink2263.xml"/><Relationship Id="rId585" Type="http://schemas.openxmlformats.org/officeDocument/2006/relationships/image" Target="../media/image2363.png"/><Relationship Id="rId792" Type="http://schemas.openxmlformats.org/officeDocument/2006/relationships/customXml" Target="../ink/ink2470.xml"/><Relationship Id="rId806" Type="http://schemas.openxmlformats.org/officeDocument/2006/relationships/customXml" Target="../ink/ink2477.xml"/><Relationship Id="rId6" Type="http://schemas.openxmlformats.org/officeDocument/2006/relationships/customXml" Target="../ink/ink2077.xml"/><Relationship Id="rId238" Type="http://schemas.openxmlformats.org/officeDocument/2006/relationships/customXml" Target="../ink/ink2193.xml"/><Relationship Id="rId445" Type="http://schemas.openxmlformats.org/officeDocument/2006/relationships/image" Target="../media/image2293.png"/><Relationship Id="rId652" Type="http://schemas.openxmlformats.org/officeDocument/2006/relationships/customXml" Target="../ink/ink2400.xml"/><Relationship Id="rId1075" Type="http://schemas.openxmlformats.org/officeDocument/2006/relationships/customXml" Target="../ink/ink2612.xml"/><Relationship Id="rId291" Type="http://schemas.openxmlformats.org/officeDocument/2006/relationships/image" Target="../media/image2216.png"/><Relationship Id="rId305" Type="http://schemas.openxmlformats.org/officeDocument/2006/relationships/image" Target="../media/image2223.png"/><Relationship Id="rId512" Type="http://schemas.openxmlformats.org/officeDocument/2006/relationships/customXml" Target="../ink/ink2330.xml"/><Relationship Id="rId957" Type="http://schemas.openxmlformats.org/officeDocument/2006/relationships/image" Target="../media/image2549.png"/><Relationship Id="rId1142" Type="http://schemas.openxmlformats.org/officeDocument/2006/relationships/image" Target="../media/image2641.png"/><Relationship Id="rId86" Type="http://schemas.openxmlformats.org/officeDocument/2006/relationships/customXml" Target="../ink/ink2117.xml"/><Relationship Id="rId151" Type="http://schemas.openxmlformats.org/officeDocument/2006/relationships/image" Target="../media/image2146.png"/><Relationship Id="rId389" Type="http://schemas.openxmlformats.org/officeDocument/2006/relationships/image" Target="../media/image2265.png"/><Relationship Id="rId596" Type="http://schemas.openxmlformats.org/officeDocument/2006/relationships/customXml" Target="../ink/ink2372.xml"/><Relationship Id="rId817" Type="http://schemas.openxmlformats.org/officeDocument/2006/relationships/image" Target="../media/image2479.png"/><Relationship Id="rId1002" Type="http://schemas.openxmlformats.org/officeDocument/2006/relationships/image" Target="../media/image2571.png"/><Relationship Id="rId249" Type="http://schemas.openxmlformats.org/officeDocument/2006/relationships/image" Target="../media/image2195.png"/><Relationship Id="rId456" Type="http://schemas.openxmlformats.org/officeDocument/2006/relationships/customXml" Target="../ink/ink2302.xml"/><Relationship Id="rId663" Type="http://schemas.openxmlformats.org/officeDocument/2006/relationships/image" Target="../media/image2402.png"/><Relationship Id="rId870" Type="http://schemas.openxmlformats.org/officeDocument/2006/relationships/customXml" Target="../ink/ink2509.xml"/><Relationship Id="rId1086" Type="http://schemas.openxmlformats.org/officeDocument/2006/relationships/image" Target="../media/image2613.png"/><Relationship Id="rId13" Type="http://schemas.openxmlformats.org/officeDocument/2006/relationships/image" Target="../media/image2077.png"/><Relationship Id="rId109" Type="http://schemas.openxmlformats.org/officeDocument/2006/relationships/image" Target="../media/image2125.png"/><Relationship Id="rId316" Type="http://schemas.openxmlformats.org/officeDocument/2006/relationships/customXml" Target="../ink/ink2232.xml"/><Relationship Id="rId523" Type="http://schemas.openxmlformats.org/officeDocument/2006/relationships/image" Target="../media/image2332.png"/><Relationship Id="rId968" Type="http://schemas.openxmlformats.org/officeDocument/2006/relationships/image" Target="../media/image2554.png"/><Relationship Id="rId1153" Type="http://schemas.openxmlformats.org/officeDocument/2006/relationships/customXml" Target="../ink/ink2651.xml"/><Relationship Id="rId97" Type="http://schemas.openxmlformats.org/officeDocument/2006/relationships/image" Target="../media/image2119.png"/><Relationship Id="rId730" Type="http://schemas.openxmlformats.org/officeDocument/2006/relationships/customXml" Target="../ink/ink2439.xml"/><Relationship Id="rId828" Type="http://schemas.openxmlformats.org/officeDocument/2006/relationships/customXml" Target="../ink/ink2488.xml"/><Relationship Id="rId1013" Type="http://schemas.openxmlformats.org/officeDocument/2006/relationships/customXml" Target="../ink/ink2581.xml"/><Relationship Id="rId162" Type="http://schemas.openxmlformats.org/officeDocument/2006/relationships/customXml" Target="../ink/ink2155.xml"/><Relationship Id="rId467" Type="http://schemas.openxmlformats.org/officeDocument/2006/relationships/image" Target="../media/image2304.png"/><Relationship Id="rId1097" Type="http://schemas.openxmlformats.org/officeDocument/2006/relationships/customXml" Target="../ink/ink2623.xml"/><Relationship Id="rId1220" Type="http://schemas.openxmlformats.org/officeDocument/2006/relationships/image" Target="../media/image2680.png"/><Relationship Id="rId674" Type="http://schemas.openxmlformats.org/officeDocument/2006/relationships/customXml" Target="../ink/ink2411.xml"/><Relationship Id="rId881" Type="http://schemas.openxmlformats.org/officeDocument/2006/relationships/image" Target="../media/image2511.png"/><Relationship Id="rId979" Type="http://schemas.openxmlformats.org/officeDocument/2006/relationships/customXml" Target="../ink/ink2564.xml"/><Relationship Id="rId24" Type="http://schemas.openxmlformats.org/officeDocument/2006/relationships/customXml" Target="../ink/ink2086.xml"/><Relationship Id="rId327" Type="http://schemas.openxmlformats.org/officeDocument/2006/relationships/image" Target="../media/image2234.png"/><Relationship Id="rId534" Type="http://schemas.openxmlformats.org/officeDocument/2006/relationships/customXml" Target="../ink/ink2341.xml"/><Relationship Id="rId741" Type="http://schemas.openxmlformats.org/officeDocument/2006/relationships/image" Target="../media/image2441.png"/><Relationship Id="rId839" Type="http://schemas.openxmlformats.org/officeDocument/2006/relationships/image" Target="../media/image2490.png"/><Relationship Id="rId1164" Type="http://schemas.openxmlformats.org/officeDocument/2006/relationships/image" Target="../media/image2652.png"/><Relationship Id="rId173" Type="http://schemas.openxmlformats.org/officeDocument/2006/relationships/image" Target="../media/image2157.png"/><Relationship Id="rId380" Type="http://schemas.openxmlformats.org/officeDocument/2006/relationships/customXml" Target="../ink/ink2264.xml"/><Relationship Id="rId601" Type="http://schemas.openxmlformats.org/officeDocument/2006/relationships/image" Target="../media/image2371.png"/><Relationship Id="rId1024" Type="http://schemas.openxmlformats.org/officeDocument/2006/relationships/image" Target="../media/image2582.png"/><Relationship Id="rId1231" Type="http://schemas.openxmlformats.org/officeDocument/2006/relationships/customXml" Target="../ink/ink2690.xml"/><Relationship Id="rId240" Type="http://schemas.openxmlformats.org/officeDocument/2006/relationships/customXml" Target="../ink/ink2194.xml"/><Relationship Id="rId478" Type="http://schemas.openxmlformats.org/officeDocument/2006/relationships/customXml" Target="../ink/ink2313.xml"/><Relationship Id="rId685" Type="http://schemas.openxmlformats.org/officeDocument/2006/relationships/image" Target="../media/image2413.png"/><Relationship Id="rId892" Type="http://schemas.openxmlformats.org/officeDocument/2006/relationships/customXml" Target="../ink/ink2520.xml"/><Relationship Id="rId906" Type="http://schemas.openxmlformats.org/officeDocument/2006/relationships/customXml" Target="../ink/ink2527.xml"/><Relationship Id="rId35" Type="http://schemas.openxmlformats.org/officeDocument/2006/relationships/image" Target="../media/image2088.png"/><Relationship Id="rId100" Type="http://schemas.openxmlformats.org/officeDocument/2006/relationships/customXml" Target="../ink/ink2124.xml"/><Relationship Id="rId338" Type="http://schemas.openxmlformats.org/officeDocument/2006/relationships/customXml" Target="../ink/ink2243.xml"/><Relationship Id="rId545" Type="http://schemas.openxmlformats.org/officeDocument/2006/relationships/image" Target="../media/image2343.png"/><Relationship Id="rId752" Type="http://schemas.openxmlformats.org/officeDocument/2006/relationships/customXml" Target="../ink/ink2450.xml"/><Relationship Id="rId1175" Type="http://schemas.openxmlformats.org/officeDocument/2006/relationships/customXml" Target="../ink/ink2662.xml"/><Relationship Id="rId184" Type="http://schemas.openxmlformats.org/officeDocument/2006/relationships/customXml" Target="../ink/ink2166.xml"/><Relationship Id="rId391" Type="http://schemas.openxmlformats.org/officeDocument/2006/relationships/image" Target="../media/image2266.png"/><Relationship Id="rId405" Type="http://schemas.openxmlformats.org/officeDocument/2006/relationships/image" Target="../media/image2273.png"/><Relationship Id="rId612" Type="http://schemas.openxmlformats.org/officeDocument/2006/relationships/customXml" Target="../ink/ink2380.xml"/><Relationship Id="rId1035" Type="http://schemas.openxmlformats.org/officeDocument/2006/relationships/customXml" Target="../ink/ink2592.xml"/><Relationship Id="rId1242" Type="http://schemas.openxmlformats.org/officeDocument/2006/relationships/image" Target="../media/image2691.png"/><Relationship Id="rId251" Type="http://schemas.openxmlformats.org/officeDocument/2006/relationships/image" Target="../media/image2196.png"/><Relationship Id="rId489" Type="http://schemas.openxmlformats.org/officeDocument/2006/relationships/image" Target="../media/image2315.png"/><Relationship Id="rId696" Type="http://schemas.openxmlformats.org/officeDocument/2006/relationships/customXml" Target="../ink/ink2422.xml"/><Relationship Id="rId917" Type="http://schemas.openxmlformats.org/officeDocument/2006/relationships/image" Target="../media/image2529.png"/><Relationship Id="rId1102" Type="http://schemas.openxmlformats.org/officeDocument/2006/relationships/image" Target="../media/image2621.png"/><Relationship Id="rId46" Type="http://schemas.openxmlformats.org/officeDocument/2006/relationships/customXml" Target="../ink/ink2097.xml"/><Relationship Id="rId349" Type="http://schemas.openxmlformats.org/officeDocument/2006/relationships/image" Target="../media/image2245.png"/><Relationship Id="rId556" Type="http://schemas.openxmlformats.org/officeDocument/2006/relationships/customXml" Target="../ink/ink2352.xml"/><Relationship Id="rId763" Type="http://schemas.openxmlformats.org/officeDocument/2006/relationships/image" Target="../media/image2452.png"/><Relationship Id="rId1186" Type="http://schemas.openxmlformats.org/officeDocument/2006/relationships/image" Target="../media/image2663.png"/><Relationship Id="rId111" Type="http://schemas.openxmlformats.org/officeDocument/2006/relationships/image" Target="../media/image2126.png"/><Relationship Id="rId195" Type="http://schemas.openxmlformats.org/officeDocument/2006/relationships/image" Target="../media/image2168.png"/><Relationship Id="rId209" Type="http://schemas.openxmlformats.org/officeDocument/2006/relationships/image" Target="../media/image2175.png"/><Relationship Id="rId416" Type="http://schemas.openxmlformats.org/officeDocument/2006/relationships/customXml" Target="../ink/ink2282.xml"/><Relationship Id="rId970" Type="http://schemas.openxmlformats.org/officeDocument/2006/relationships/image" Target="../media/image2555.png"/><Relationship Id="rId1046" Type="http://schemas.openxmlformats.org/officeDocument/2006/relationships/image" Target="../media/image2593.png"/><Relationship Id="rId623" Type="http://schemas.openxmlformats.org/officeDocument/2006/relationships/image" Target="../media/image2382.png"/><Relationship Id="rId830" Type="http://schemas.openxmlformats.org/officeDocument/2006/relationships/customXml" Target="../ink/ink2489.xml"/><Relationship Id="rId928" Type="http://schemas.openxmlformats.org/officeDocument/2006/relationships/customXml" Target="../ink/ink2538.xml"/><Relationship Id="rId57" Type="http://schemas.openxmlformats.org/officeDocument/2006/relationships/image" Target="../media/image2099.png"/><Relationship Id="rId262" Type="http://schemas.openxmlformats.org/officeDocument/2006/relationships/customXml" Target="../ink/ink2205.xml"/><Relationship Id="rId567" Type="http://schemas.openxmlformats.org/officeDocument/2006/relationships/image" Target="../media/image2354.png"/><Relationship Id="rId1113" Type="http://schemas.openxmlformats.org/officeDocument/2006/relationships/customXml" Target="../ink/ink2631.xml"/><Relationship Id="rId1197" Type="http://schemas.openxmlformats.org/officeDocument/2006/relationships/customXml" Target="../ink/ink2673.xml"/><Relationship Id="rId122" Type="http://schemas.openxmlformats.org/officeDocument/2006/relationships/customXml" Target="../ink/ink2135.xml"/><Relationship Id="rId774" Type="http://schemas.openxmlformats.org/officeDocument/2006/relationships/customXml" Target="../ink/ink2461.xml"/><Relationship Id="rId981" Type="http://schemas.openxmlformats.org/officeDocument/2006/relationships/customXml" Target="../ink/ink2565.xml"/><Relationship Id="rId1057" Type="http://schemas.openxmlformats.org/officeDocument/2006/relationships/customXml" Target="../ink/ink2603.xml"/><Relationship Id="rId427" Type="http://schemas.openxmlformats.org/officeDocument/2006/relationships/image" Target="../media/image2284.png"/><Relationship Id="rId634" Type="http://schemas.openxmlformats.org/officeDocument/2006/relationships/customXml" Target="../ink/ink2391.xml"/><Relationship Id="rId841" Type="http://schemas.openxmlformats.org/officeDocument/2006/relationships/image" Target="../media/image2491.png"/><Relationship Id="rId273" Type="http://schemas.openxmlformats.org/officeDocument/2006/relationships/image" Target="../media/image2207.png"/><Relationship Id="rId480" Type="http://schemas.openxmlformats.org/officeDocument/2006/relationships/customXml" Target="../ink/ink2314.xml"/><Relationship Id="rId701" Type="http://schemas.openxmlformats.org/officeDocument/2006/relationships/image" Target="../media/image2421.png"/><Relationship Id="rId939" Type="http://schemas.openxmlformats.org/officeDocument/2006/relationships/image" Target="../media/image2540.png"/><Relationship Id="rId1124" Type="http://schemas.openxmlformats.org/officeDocument/2006/relationships/image" Target="../media/image2632.png"/><Relationship Id="rId68" Type="http://schemas.openxmlformats.org/officeDocument/2006/relationships/customXml" Target="../ink/ink2108.xml"/><Relationship Id="rId133" Type="http://schemas.openxmlformats.org/officeDocument/2006/relationships/image" Target="../media/image2137.png"/><Relationship Id="rId340" Type="http://schemas.openxmlformats.org/officeDocument/2006/relationships/customXml" Target="../ink/ink2244.xml"/><Relationship Id="rId578" Type="http://schemas.openxmlformats.org/officeDocument/2006/relationships/customXml" Target="../ink/ink2363.xml"/><Relationship Id="rId785" Type="http://schemas.openxmlformats.org/officeDocument/2006/relationships/image" Target="../media/image2463.png"/><Relationship Id="rId992" Type="http://schemas.openxmlformats.org/officeDocument/2006/relationships/image" Target="../media/image2566.png"/><Relationship Id="rId200" Type="http://schemas.openxmlformats.org/officeDocument/2006/relationships/customXml" Target="../ink/ink2174.xml"/><Relationship Id="rId438" Type="http://schemas.openxmlformats.org/officeDocument/2006/relationships/customXml" Target="../ink/ink2293.xml"/><Relationship Id="rId645" Type="http://schemas.openxmlformats.org/officeDocument/2006/relationships/image" Target="../media/image2393.png"/><Relationship Id="rId852" Type="http://schemas.openxmlformats.org/officeDocument/2006/relationships/customXml" Target="../ink/ink2500.xml"/><Relationship Id="rId1068" Type="http://schemas.openxmlformats.org/officeDocument/2006/relationships/image" Target="../media/image2604.png"/><Relationship Id="rId284" Type="http://schemas.openxmlformats.org/officeDocument/2006/relationships/customXml" Target="../ink/ink2216.xml"/><Relationship Id="rId491" Type="http://schemas.openxmlformats.org/officeDocument/2006/relationships/image" Target="../media/image2316.png"/><Relationship Id="rId505" Type="http://schemas.openxmlformats.org/officeDocument/2006/relationships/image" Target="../media/image2323.png"/><Relationship Id="rId712" Type="http://schemas.openxmlformats.org/officeDocument/2006/relationships/customXml" Target="../ink/ink2430.xml"/><Relationship Id="rId1135" Type="http://schemas.openxmlformats.org/officeDocument/2006/relationships/customXml" Target="../ink/ink2642.xml"/><Relationship Id="rId79" Type="http://schemas.openxmlformats.org/officeDocument/2006/relationships/image" Target="../media/image2110.png"/><Relationship Id="rId144" Type="http://schemas.openxmlformats.org/officeDocument/2006/relationships/customXml" Target="../ink/ink2146.xml"/><Relationship Id="rId589" Type="http://schemas.openxmlformats.org/officeDocument/2006/relationships/image" Target="../media/image2365.png"/><Relationship Id="rId796" Type="http://schemas.openxmlformats.org/officeDocument/2006/relationships/customXml" Target="../ink/ink2472.xml"/><Relationship Id="rId1202" Type="http://schemas.openxmlformats.org/officeDocument/2006/relationships/image" Target="../media/image2671.png"/><Relationship Id="rId351" Type="http://schemas.openxmlformats.org/officeDocument/2006/relationships/image" Target="../media/image2246.png"/><Relationship Id="rId449" Type="http://schemas.openxmlformats.org/officeDocument/2006/relationships/image" Target="../media/image2295.png"/><Relationship Id="rId656" Type="http://schemas.openxmlformats.org/officeDocument/2006/relationships/customXml" Target="../ink/ink2402.xml"/><Relationship Id="rId863" Type="http://schemas.openxmlformats.org/officeDocument/2006/relationships/image" Target="../media/image2502.png"/><Relationship Id="rId1079" Type="http://schemas.openxmlformats.org/officeDocument/2006/relationships/customXml" Target="../ink/ink2614.xml"/><Relationship Id="rId211" Type="http://schemas.openxmlformats.org/officeDocument/2006/relationships/image" Target="../media/image2176.png"/><Relationship Id="rId295" Type="http://schemas.openxmlformats.org/officeDocument/2006/relationships/image" Target="../media/image2218.png"/><Relationship Id="rId309" Type="http://schemas.openxmlformats.org/officeDocument/2006/relationships/image" Target="../media/image2225.png"/><Relationship Id="rId516" Type="http://schemas.openxmlformats.org/officeDocument/2006/relationships/customXml" Target="../ink/ink2332.xml"/><Relationship Id="rId1146" Type="http://schemas.openxmlformats.org/officeDocument/2006/relationships/image" Target="../media/image2643.png"/><Relationship Id="rId723" Type="http://schemas.openxmlformats.org/officeDocument/2006/relationships/image" Target="../media/image2432.png"/><Relationship Id="rId930" Type="http://schemas.openxmlformats.org/officeDocument/2006/relationships/customXml" Target="../ink/ink2539.xml"/><Relationship Id="rId1006" Type="http://schemas.openxmlformats.org/officeDocument/2006/relationships/image" Target="../media/image2573.png"/><Relationship Id="rId155" Type="http://schemas.openxmlformats.org/officeDocument/2006/relationships/image" Target="../media/image2148.png"/><Relationship Id="rId362" Type="http://schemas.openxmlformats.org/officeDocument/2006/relationships/customXml" Target="../ink/ink2255.xml"/><Relationship Id="rId1213" Type="http://schemas.openxmlformats.org/officeDocument/2006/relationships/customXml" Target="../ink/ink2681.xml"/><Relationship Id="rId222" Type="http://schemas.openxmlformats.org/officeDocument/2006/relationships/customXml" Target="../ink/ink2185.xml"/><Relationship Id="rId667" Type="http://schemas.openxmlformats.org/officeDocument/2006/relationships/image" Target="../media/image2404.png"/><Relationship Id="rId874" Type="http://schemas.openxmlformats.org/officeDocument/2006/relationships/customXml" Target="../ink/ink2511.xml"/><Relationship Id="rId17" Type="http://schemas.openxmlformats.org/officeDocument/2006/relationships/image" Target="../media/image2079.png"/><Relationship Id="rId527" Type="http://schemas.openxmlformats.org/officeDocument/2006/relationships/image" Target="../media/image2334.png"/><Relationship Id="rId734" Type="http://schemas.openxmlformats.org/officeDocument/2006/relationships/customXml" Target="../ink/ink2441.xml"/><Relationship Id="rId941" Type="http://schemas.openxmlformats.org/officeDocument/2006/relationships/image" Target="../media/image2541.png"/><Relationship Id="rId1157" Type="http://schemas.openxmlformats.org/officeDocument/2006/relationships/customXml" Target="../ink/ink2653.xml"/><Relationship Id="rId70" Type="http://schemas.openxmlformats.org/officeDocument/2006/relationships/customXml" Target="../ink/ink2109.xml"/><Relationship Id="rId166" Type="http://schemas.openxmlformats.org/officeDocument/2006/relationships/customXml" Target="../ink/ink2157.xml"/><Relationship Id="rId373" Type="http://schemas.openxmlformats.org/officeDocument/2006/relationships/image" Target="../media/image2257.png"/><Relationship Id="rId580" Type="http://schemas.openxmlformats.org/officeDocument/2006/relationships/customXml" Target="../ink/ink2364.xml"/><Relationship Id="rId801" Type="http://schemas.openxmlformats.org/officeDocument/2006/relationships/image" Target="../media/image2471.png"/><Relationship Id="rId1017" Type="http://schemas.openxmlformats.org/officeDocument/2006/relationships/customXml" Target="../ink/ink2583.xml"/><Relationship Id="rId1224" Type="http://schemas.openxmlformats.org/officeDocument/2006/relationships/image" Target="../media/image2682.png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2187.png"/><Relationship Id="rId440" Type="http://schemas.openxmlformats.org/officeDocument/2006/relationships/customXml" Target="../ink/ink2294.xml"/><Relationship Id="rId678" Type="http://schemas.openxmlformats.org/officeDocument/2006/relationships/customXml" Target="../ink/ink2413.xml"/><Relationship Id="rId885" Type="http://schemas.openxmlformats.org/officeDocument/2006/relationships/image" Target="../media/image2513.png"/><Relationship Id="rId1070" Type="http://schemas.openxmlformats.org/officeDocument/2006/relationships/image" Target="../media/image2605.png"/><Relationship Id="rId28" Type="http://schemas.openxmlformats.org/officeDocument/2006/relationships/customXml" Target="../ink/ink2088.xml"/><Relationship Id="rId300" Type="http://schemas.openxmlformats.org/officeDocument/2006/relationships/customXml" Target="../ink/ink2224.xml"/><Relationship Id="rId538" Type="http://schemas.openxmlformats.org/officeDocument/2006/relationships/customXml" Target="../ink/ink2343.xml"/><Relationship Id="rId745" Type="http://schemas.openxmlformats.org/officeDocument/2006/relationships/image" Target="../media/image2443.png"/><Relationship Id="rId952" Type="http://schemas.openxmlformats.org/officeDocument/2006/relationships/customXml" Target="../ink/ink2550.xml"/><Relationship Id="rId1168" Type="http://schemas.openxmlformats.org/officeDocument/2006/relationships/image" Target="../media/image2654.png"/><Relationship Id="rId81" Type="http://schemas.openxmlformats.org/officeDocument/2006/relationships/image" Target="../media/image2111.png"/><Relationship Id="rId177" Type="http://schemas.openxmlformats.org/officeDocument/2006/relationships/image" Target="../media/image2159.png"/><Relationship Id="rId384" Type="http://schemas.openxmlformats.org/officeDocument/2006/relationships/customXml" Target="../ink/ink2266.xml"/><Relationship Id="rId591" Type="http://schemas.openxmlformats.org/officeDocument/2006/relationships/image" Target="../media/image2366.png"/><Relationship Id="rId605" Type="http://schemas.openxmlformats.org/officeDocument/2006/relationships/image" Target="../media/image2373.png"/><Relationship Id="rId812" Type="http://schemas.openxmlformats.org/officeDocument/2006/relationships/customXml" Target="../ink/ink2480.xml"/><Relationship Id="rId1028" Type="http://schemas.openxmlformats.org/officeDocument/2006/relationships/image" Target="../media/image2584.png"/><Relationship Id="rId1235" Type="http://schemas.openxmlformats.org/officeDocument/2006/relationships/customXml" Target="../ink/ink2692.xml"/><Relationship Id="rId244" Type="http://schemas.openxmlformats.org/officeDocument/2006/relationships/customXml" Target="../ink/ink2196.xml"/><Relationship Id="rId689" Type="http://schemas.openxmlformats.org/officeDocument/2006/relationships/image" Target="../media/image2415.png"/><Relationship Id="rId896" Type="http://schemas.openxmlformats.org/officeDocument/2006/relationships/customXml" Target="../ink/ink2522.xml"/><Relationship Id="rId1081" Type="http://schemas.openxmlformats.org/officeDocument/2006/relationships/customXml" Target="../ink/ink2615.xml"/><Relationship Id="rId39" Type="http://schemas.openxmlformats.org/officeDocument/2006/relationships/image" Target="../media/image2090.png"/><Relationship Id="rId451" Type="http://schemas.openxmlformats.org/officeDocument/2006/relationships/image" Target="../media/image2296.png"/><Relationship Id="rId549" Type="http://schemas.openxmlformats.org/officeDocument/2006/relationships/image" Target="../media/image2345.png"/><Relationship Id="rId756" Type="http://schemas.openxmlformats.org/officeDocument/2006/relationships/customXml" Target="../ink/ink2452.xml"/><Relationship Id="rId1179" Type="http://schemas.openxmlformats.org/officeDocument/2006/relationships/customXml" Target="../ink/ink2664.xml"/><Relationship Id="rId104" Type="http://schemas.openxmlformats.org/officeDocument/2006/relationships/customXml" Target="../ink/ink2126.xml"/><Relationship Id="rId188" Type="http://schemas.openxmlformats.org/officeDocument/2006/relationships/customXml" Target="../ink/ink2168.xml"/><Relationship Id="rId311" Type="http://schemas.openxmlformats.org/officeDocument/2006/relationships/image" Target="../media/image2226.png"/><Relationship Id="rId395" Type="http://schemas.openxmlformats.org/officeDocument/2006/relationships/image" Target="../media/image2268.png"/><Relationship Id="rId409" Type="http://schemas.openxmlformats.org/officeDocument/2006/relationships/image" Target="../media/image2275.png"/><Relationship Id="rId963" Type="http://schemas.openxmlformats.org/officeDocument/2006/relationships/customXml" Target="../ink/ink2556.xml"/><Relationship Id="rId1039" Type="http://schemas.openxmlformats.org/officeDocument/2006/relationships/customXml" Target="../ink/ink2594.xml"/><Relationship Id="rId1246" Type="http://schemas.openxmlformats.org/officeDocument/2006/relationships/image" Target="../media/image2693.png"/><Relationship Id="rId92" Type="http://schemas.openxmlformats.org/officeDocument/2006/relationships/customXml" Target="../ink/ink2120.xml"/><Relationship Id="rId616" Type="http://schemas.openxmlformats.org/officeDocument/2006/relationships/customXml" Target="../ink/ink2382.xml"/><Relationship Id="rId823" Type="http://schemas.openxmlformats.org/officeDocument/2006/relationships/image" Target="../media/image2482.png"/><Relationship Id="rId255" Type="http://schemas.openxmlformats.org/officeDocument/2006/relationships/image" Target="../media/image2198.png"/><Relationship Id="rId462" Type="http://schemas.openxmlformats.org/officeDocument/2006/relationships/customXml" Target="../ink/ink2305.xml"/><Relationship Id="rId1092" Type="http://schemas.openxmlformats.org/officeDocument/2006/relationships/image" Target="../media/image2616.png"/><Relationship Id="rId1106" Type="http://schemas.openxmlformats.org/officeDocument/2006/relationships/image" Target="../media/image2623.png"/><Relationship Id="rId115" Type="http://schemas.openxmlformats.org/officeDocument/2006/relationships/image" Target="../media/image2128.png"/><Relationship Id="rId322" Type="http://schemas.openxmlformats.org/officeDocument/2006/relationships/customXml" Target="../ink/ink2235.xml"/><Relationship Id="rId767" Type="http://schemas.openxmlformats.org/officeDocument/2006/relationships/image" Target="../media/image2454.png"/><Relationship Id="rId974" Type="http://schemas.openxmlformats.org/officeDocument/2006/relationships/image" Target="../media/image2557.png"/><Relationship Id="rId199" Type="http://schemas.openxmlformats.org/officeDocument/2006/relationships/image" Target="../media/image2170.png"/><Relationship Id="rId627" Type="http://schemas.openxmlformats.org/officeDocument/2006/relationships/image" Target="../media/image2384.png"/><Relationship Id="rId834" Type="http://schemas.openxmlformats.org/officeDocument/2006/relationships/customXml" Target="../ink/ink2491.xml"/><Relationship Id="rId266" Type="http://schemas.openxmlformats.org/officeDocument/2006/relationships/customXml" Target="../ink/ink2207.xml"/><Relationship Id="rId473" Type="http://schemas.openxmlformats.org/officeDocument/2006/relationships/image" Target="../media/image2307.png"/><Relationship Id="rId680" Type="http://schemas.openxmlformats.org/officeDocument/2006/relationships/customXml" Target="../ink/ink2414.xml"/><Relationship Id="rId901" Type="http://schemas.openxmlformats.org/officeDocument/2006/relationships/image" Target="../media/image2521.png"/><Relationship Id="rId1117" Type="http://schemas.openxmlformats.org/officeDocument/2006/relationships/customXml" Target="../ink/ink2633.xml"/><Relationship Id="rId30" Type="http://schemas.openxmlformats.org/officeDocument/2006/relationships/customXml" Target="../ink/ink2089.xml"/><Relationship Id="rId126" Type="http://schemas.openxmlformats.org/officeDocument/2006/relationships/customXml" Target="../ink/ink2137.xml"/><Relationship Id="rId333" Type="http://schemas.openxmlformats.org/officeDocument/2006/relationships/image" Target="../media/image2237.png"/><Relationship Id="rId540" Type="http://schemas.openxmlformats.org/officeDocument/2006/relationships/customXml" Target="../ink/ink2344.xml"/><Relationship Id="rId778" Type="http://schemas.openxmlformats.org/officeDocument/2006/relationships/customXml" Target="../ink/ink2463.xml"/><Relationship Id="rId985" Type="http://schemas.openxmlformats.org/officeDocument/2006/relationships/customXml" Target="../ink/ink2567.xml"/><Relationship Id="rId1170" Type="http://schemas.openxmlformats.org/officeDocument/2006/relationships/image" Target="../media/image2655.png"/><Relationship Id="rId638" Type="http://schemas.openxmlformats.org/officeDocument/2006/relationships/customXml" Target="../ink/ink2393.xml"/><Relationship Id="rId845" Type="http://schemas.openxmlformats.org/officeDocument/2006/relationships/image" Target="../media/image2493.png"/><Relationship Id="rId1030" Type="http://schemas.openxmlformats.org/officeDocument/2006/relationships/image" Target="../media/image2585.png"/><Relationship Id="rId277" Type="http://schemas.openxmlformats.org/officeDocument/2006/relationships/image" Target="../media/image2209.png"/><Relationship Id="rId400" Type="http://schemas.openxmlformats.org/officeDocument/2006/relationships/customXml" Target="../ink/ink2274.xml"/><Relationship Id="rId484" Type="http://schemas.openxmlformats.org/officeDocument/2006/relationships/customXml" Target="../ink/ink2316.xml"/><Relationship Id="rId705" Type="http://schemas.openxmlformats.org/officeDocument/2006/relationships/image" Target="../media/image2423.png"/><Relationship Id="rId1128" Type="http://schemas.openxmlformats.org/officeDocument/2006/relationships/image" Target="../media/image2634.png"/><Relationship Id="rId137" Type="http://schemas.openxmlformats.org/officeDocument/2006/relationships/image" Target="../media/image2139.png"/><Relationship Id="rId344" Type="http://schemas.openxmlformats.org/officeDocument/2006/relationships/customXml" Target="../ink/ink2246.xml"/><Relationship Id="rId691" Type="http://schemas.openxmlformats.org/officeDocument/2006/relationships/image" Target="../media/image2416.png"/><Relationship Id="rId789" Type="http://schemas.openxmlformats.org/officeDocument/2006/relationships/image" Target="../media/image2465.png"/><Relationship Id="rId912" Type="http://schemas.openxmlformats.org/officeDocument/2006/relationships/customXml" Target="../ink/ink2530.xml"/><Relationship Id="rId996" Type="http://schemas.openxmlformats.org/officeDocument/2006/relationships/image" Target="../media/image2568.png"/><Relationship Id="rId41" Type="http://schemas.openxmlformats.org/officeDocument/2006/relationships/image" Target="../media/image2091.png"/><Relationship Id="rId551" Type="http://schemas.openxmlformats.org/officeDocument/2006/relationships/image" Target="../media/image2346.png"/><Relationship Id="rId649" Type="http://schemas.openxmlformats.org/officeDocument/2006/relationships/image" Target="../media/image2395.png"/><Relationship Id="rId856" Type="http://schemas.openxmlformats.org/officeDocument/2006/relationships/customXml" Target="../ink/ink2502.xml"/><Relationship Id="rId1181" Type="http://schemas.openxmlformats.org/officeDocument/2006/relationships/customXml" Target="../ink/ink2665.xml"/><Relationship Id="rId190" Type="http://schemas.openxmlformats.org/officeDocument/2006/relationships/customXml" Target="../ink/ink2169.xml"/><Relationship Id="rId204" Type="http://schemas.openxmlformats.org/officeDocument/2006/relationships/customXml" Target="../ink/ink2176.xml"/><Relationship Id="rId288" Type="http://schemas.openxmlformats.org/officeDocument/2006/relationships/customXml" Target="../ink/ink2218.xml"/><Relationship Id="rId411" Type="http://schemas.openxmlformats.org/officeDocument/2006/relationships/image" Target="../media/image2276.png"/><Relationship Id="rId509" Type="http://schemas.openxmlformats.org/officeDocument/2006/relationships/image" Target="../media/image2325.png"/><Relationship Id="rId1041" Type="http://schemas.openxmlformats.org/officeDocument/2006/relationships/customXml" Target="../ink/ink2595.xml"/><Relationship Id="rId1139" Type="http://schemas.openxmlformats.org/officeDocument/2006/relationships/customXml" Target="../ink/ink2644.xml"/><Relationship Id="rId495" Type="http://schemas.openxmlformats.org/officeDocument/2006/relationships/image" Target="../media/image2318.png"/><Relationship Id="rId716" Type="http://schemas.openxmlformats.org/officeDocument/2006/relationships/customXml" Target="../ink/ink2432.xml"/><Relationship Id="rId923" Type="http://schemas.openxmlformats.org/officeDocument/2006/relationships/image" Target="../media/image2532.png"/><Relationship Id="rId52" Type="http://schemas.openxmlformats.org/officeDocument/2006/relationships/customXml" Target="../ink/ink2100.xml"/><Relationship Id="rId148" Type="http://schemas.openxmlformats.org/officeDocument/2006/relationships/customXml" Target="../ink/ink2148.xml"/><Relationship Id="rId355" Type="http://schemas.openxmlformats.org/officeDocument/2006/relationships/image" Target="../media/image2248.png"/><Relationship Id="rId562" Type="http://schemas.openxmlformats.org/officeDocument/2006/relationships/customXml" Target="../ink/ink2355.xml"/><Relationship Id="rId1192" Type="http://schemas.openxmlformats.org/officeDocument/2006/relationships/image" Target="../media/image2666.png"/><Relationship Id="rId1206" Type="http://schemas.openxmlformats.org/officeDocument/2006/relationships/image" Target="../media/image2673.png"/><Relationship Id="rId215" Type="http://schemas.openxmlformats.org/officeDocument/2006/relationships/image" Target="../media/image2178.png"/><Relationship Id="rId422" Type="http://schemas.openxmlformats.org/officeDocument/2006/relationships/customXml" Target="../ink/ink2285.xml"/><Relationship Id="rId867" Type="http://schemas.openxmlformats.org/officeDocument/2006/relationships/image" Target="../media/image2504.png"/><Relationship Id="rId1052" Type="http://schemas.openxmlformats.org/officeDocument/2006/relationships/image" Target="../media/image2596.png"/><Relationship Id="rId299" Type="http://schemas.openxmlformats.org/officeDocument/2006/relationships/image" Target="../media/image2220.png"/><Relationship Id="rId727" Type="http://schemas.openxmlformats.org/officeDocument/2006/relationships/image" Target="../media/image2434.png"/><Relationship Id="rId934" Type="http://schemas.openxmlformats.org/officeDocument/2006/relationships/customXml" Target="../ink/ink2541.xml"/><Relationship Id="rId63" Type="http://schemas.openxmlformats.org/officeDocument/2006/relationships/image" Target="../media/image2102.png"/><Relationship Id="rId159" Type="http://schemas.openxmlformats.org/officeDocument/2006/relationships/image" Target="../media/image2150.png"/><Relationship Id="rId366" Type="http://schemas.openxmlformats.org/officeDocument/2006/relationships/customXml" Target="../ink/ink2257.xml"/><Relationship Id="rId573" Type="http://schemas.openxmlformats.org/officeDocument/2006/relationships/image" Target="../media/image2357.png"/><Relationship Id="rId780" Type="http://schemas.openxmlformats.org/officeDocument/2006/relationships/customXml" Target="../ink/ink2464.xml"/><Relationship Id="rId1217" Type="http://schemas.openxmlformats.org/officeDocument/2006/relationships/customXml" Target="../ink/ink2683.xml"/><Relationship Id="rId226" Type="http://schemas.openxmlformats.org/officeDocument/2006/relationships/customXml" Target="../ink/ink2187.xml"/><Relationship Id="rId433" Type="http://schemas.openxmlformats.org/officeDocument/2006/relationships/image" Target="../media/image2287.png"/><Relationship Id="rId878" Type="http://schemas.openxmlformats.org/officeDocument/2006/relationships/customXml" Target="../ink/ink2513.xml"/><Relationship Id="rId1063" Type="http://schemas.openxmlformats.org/officeDocument/2006/relationships/customXml" Target="../ink/ink2606.xml"/><Relationship Id="rId640" Type="http://schemas.openxmlformats.org/officeDocument/2006/relationships/customXml" Target="../ink/ink2394.xml"/><Relationship Id="rId738" Type="http://schemas.openxmlformats.org/officeDocument/2006/relationships/customXml" Target="../ink/ink2443.xml"/><Relationship Id="rId945" Type="http://schemas.openxmlformats.org/officeDocument/2006/relationships/image" Target="../media/image2543.png"/><Relationship Id="rId74" Type="http://schemas.openxmlformats.org/officeDocument/2006/relationships/customXml" Target="../ink/ink2111.xml"/><Relationship Id="rId377" Type="http://schemas.openxmlformats.org/officeDocument/2006/relationships/image" Target="../media/image2259.png"/><Relationship Id="rId500" Type="http://schemas.openxmlformats.org/officeDocument/2006/relationships/customXml" Target="../ink/ink2324.xml"/><Relationship Id="rId584" Type="http://schemas.openxmlformats.org/officeDocument/2006/relationships/customXml" Target="../ink/ink2366.xml"/><Relationship Id="rId805" Type="http://schemas.openxmlformats.org/officeDocument/2006/relationships/image" Target="../media/image2473.png"/><Relationship Id="rId1130" Type="http://schemas.openxmlformats.org/officeDocument/2006/relationships/image" Target="../media/image2635.png"/><Relationship Id="rId1228" Type="http://schemas.openxmlformats.org/officeDocument/2006/relationships/image" Target="../media/image2684.png"/><Relationship Id="rId5" Type="http://schemas.openxmlformats.org/officeDocument/2006/relationships/image" Target="../media/image2073.png"/><Relationship Id="rId237" Type="http://schemas.openxmlformats.org/officeDocument/2006/relationships/image" Target="../media/image2189.png"/><Relationship Id="rId791" Type="http://schemas.openxmlformats.org/officeDocument/2006/relationships/image" Target="../media/image2466.png"/><Relationship Id="rId889" Type="http://schemas.openxmlformats.org/officeDocument/2006/relationships/image" Target="../media/image2515.png"/><Relationship Id="rId1074" Type="http://schemas.openxmlformats.org/officeDocument/2006/relationships/image" Target="../media/image2607.png"/><Relationship Id="rId444" Type="http://schemas.openxmlformats.org/officeDocument/2006/relationships/customXml" Target="../ink/ink2296.xml"/><Relationship Id="rId651" Type="http://schemas.openxmlformats.org/officeDocument/2006/relationships/image" Target="../media/image2396.png"/><Relationship Id="rId749" Type="http://schemas.openxmlformats.org/officeDocument/2006/relationships/image" Target="../media/image2445.png"/><Relationship Id="rId290" Type="http://schemas.openxmlformats.org/officeDocument/2006/relationships/customXml" Target="../ink/ink2219.xml"/><Relationship Id="rId304" Type="http://schemas.openxmlformats.org/officeDocument/2006/relationships/customXml" Target="../ink/ink2226.xml"/><Relationship Id="rId388" Type="http://schemas.openxmlformats.org/officeDocument/2006/relationships/customXml" Target="../ink/ink2268.xml"/><Relationship Id="rId511" Type="http://schemas.openxmlformats.org/officeDocument/2006/relationships/image" Target="../media/image2326.png"/><Relationship Id="rId609" Type="http://schemas.openxmlformats.org/officeDocument/2006/relationships/image" Target="../media/image2375.png"/><Relationship Id="rId956" Type="http://schemas.openxmlformats.org/officeDocument/2006/relationships/customXml" Target="../ink/ink2552.xml"/><Relationship Id="rId1141" Type="http://schemas.openxmlformats.org/officeDocument/2006/relationships/customXml" Target="../ink/ink2645.xml"/><Relationship Id="rId1239" Type="http://schemas.openxmlformats.org/officeDocument/2006/relationships/customXml" Target="../ink/ink2694.xml"/><Relationship Id="rId85" Type="http://schemas.openxmlformats.org/officeDocument/2006/relationships/image" Target="../media/image2113.png"/><Relationship Id="rId150" Type="http://schemas.openxmlformats.org/officeDocument/2006/relationships/customXml" Target="../ink/ink2149.xml"/><Relationship Id="rId595" Type="http://schemas.openxmlformats.org/officeDocument/2006/relationships/image" Target="../media/image2368.png"/><Relationship Id="rId816" Type="http://schemas.openxmlformats.org/officeDocument/2006/relationships/customXml" Target="../ink/ink2482.xml"/><Relationship Id="rId1001" Type="http://schemas.openxmlformats.org/officeDocument/2006/relationships/customXml" Target="../ink/ink2575.xml"/><Relationship Id="rId248" Type="http://schemas.openxmlformats.org/officeDocument/2006/relationships/customXml" Target="../ink/ink2198.xml"/><Relationship Id="rId455" Type="http://schemas.openxmlformats.org/officeDocument/2006/relationships/image" Target="../media/image2298.png"/><Relationship Id="rId662" Type="http://schemas.openxmlformats.org/officeDocument/2006/relationships/customXml" Target="../ink/ink2405.xml"/><Relationship Id="rId1085" Type="http://schemas.openxmlformats.org/officeDocument/2006/relationships/customXml" Target="../ink/ink2617.xml"/><Relationship Id="rId12" Type="http://schemas.openxmlformats.org/officeDocument/2006/relationships/customXml" Target="../ink/ink2080.xml"/><Relationship Id="rId108" Type="http://schemas.openxmlformats.org/officeDocument/2006/relationships/customXml" Target="../ink/ink2128.xml"/><Relationship Id="rId315" Type="http://schemas.openxmlformats.org/officeDocument/2006/relationships/image" Target="../media/image2228.png"/><Relationship Id="rId522" Type="http://schemas.openxmlformats.org/officeDocument/2006/relationships/customXml" Target="../ink/ink2335.xml"/><Relationship Id="rId967" Type="http://schemas.openxmlformats.org/officeDocument/2006/relationships/customXml" Target="../ink/ink2558.xml"/><Relationship Id="rId1152" Type="http://schemas.openxmlformats.org/officeDocument/2006/relationships/image" Target="../media/image2646.png"/><Relationship Id="rId96" Type="http://schemas.openxmlformats.org/officeDocument/2006/relationships/customXml" Target="../ink/ink2122.xml"/><Relationship Id="rId161" Type="http://schemas.openxmlformats.org/officeDocument/2006/relationships/image" Target="../media/image2151.png"/><Relationship Id="rId399" Type="http://schemas.openxmlformats.org/officeDocument/2006/relationships/image" Target="../media/image2270.png"/><Relationship Id="rId827" Type="http://schemas.openxmlformats.org/officeDocument/2006/relationships/image" Target="../media/image2484.png"/><Relationship Id="rId1012" Type="http://schemas.openxmlformats.org/officeDocument/2006/relationships/image" Target="../media/image2576.png"/><Relationship Id="rId259" Type="http://schemas.openxmlformats.org/officeDocument/2006/relationships/image" Target="../media/image2200.png"/><Relationship Id="rId466" Type="http://schemas.openxmlformats.org/officeDocument/2006/relationships/customXml" Target="../ink/ink2307.xml"/><Relationship Id="rId673" Type="http://schemas.openxmlformats.org/officeDocument/2006/relationships/image" Target="../media/image2407.png"/><Relationship Id="rId880" Type="http://schemas.openxmlformats.org/officeDocument/2006/relationships/customXml" Target="../ink/ink2514.xml"/><Relationship Id="rId1096" Type="http://schemas.openxmlformats.org/officeDocument/2006/relationships/image" Target="../media/image2618.png"/><Relationship Id="rId23" Type="http://schemas.openxmlformats.org/officeDocument/2006/relationships/image" Target="../media/image2082.png"/><Relationship Id="rId119" Type="http://schemas.openxmlformats.org/officeDocument/2006/relationships/image" Target="../media/image2130.png"/><Relationship Id="rId326" Type="http://schemas.openxmlformats.org/officeDocument/2006/relationships/customXml" Target="../ink/ink2237.xml"/><Relationship Id="rId533" Type="http://schemas.openxmlformats.org/officeDocument/2006/relationships/image" Target="../media/image2337.png"/><Relationship Id="rId978" Type="http://schemas.openxmlformats.org/officeDocument/2006/relationships/image" Target="../media/image2559.png"/><Relationship Id="rId1163" Type="http://schemas.openxmlformats.org/officeDocument/2006/relationships/customXml" Target="../ink/ink2656.xml"/><Relationship Id="rId740" Type="http://schemas.openxmlformats.org/officeDocument/2006/relationships/customXml" Target="../ink/ink2444.xml"/><Relationship Id="rId838" Type="http://schemas.openxmlformats.org/officeDocument/2006/relationships/customXml" Target="../ink/ink2493.xml"/><Relationship Id="rId1023" Type="http://schemas.openxmlformats.org/officeDocument/2006/relationships/customXml" Target="../ink/ink2586.xml"/><Relationship Id="rId172" Type="http://schemas.openxmlformats.org/officeDocument/2006/relationships/customXml" Target="../ink/ink2160.xml"/><Relationship Id="rId477" Type="http://schemas.openxmlformats.org/officeDocument/2006/relationships/image" Target="../media/image2309.png"/><Relationship Id="rId600" Type="http://schemas.openxmlformats.org/officeDocument/2006/relationships/customXml" Target="../ink/ink2374.xml"/><Relationship Id="rId684" Type="http://schemas.openxmlformats.org/officeDocument/2006/relationships/customXml" Target="../ink/ink2416.xml"/><Relationship Id="rId1230" Type="http://schemas.openxmlformats.org/officeDocument/2006/relationships/image" Target="../media/image2685.png"/><Relationship Id="rId337" Type="http://schemas.openxmlformats.org/officeDocument/2006/relationships/image" Target="../media/image2239.png"/><Relationship Id="rId891" Type="http://schemas.openxmlformats.org/officeDocument/2006/relationships/image" Target="../media/image2516.png"/><Relationship Id="rId905" Type="http://schemas.openxmlformats.org/officeDocument/2006/relationships/image" Target="../media/image2523.png"/><Relationship Id="rId989" Type="http://schemas.openxmlformats.org/officeDocument/2006/relationships/customXml" Target="../ink/ink2569.xml"/><Relationship Id="rId34" Type="http://schemas.openxmlformats.org/officeDocument/2006/relationships/customXml" Target="../ink/ink2091.xml"/><Relationship Id="rId544" Type="http://schemas.openxmlformats.org/officeDocument/2006/relationships/customXml" Target="../ink/ink2346.xml"/><Relationship Id="rId751" Type="http://schemas.openxmlformats.org/officeDocument/2006/relationships/image" Target="../media/image2446.png"/><Relationship Id="rId849" Type="http://schemas.openxmlformats.org/officeDocument/2006/relationships/image" Target="../media/image2495.png"/><Relationship Id="rId1174" Type="http://schemas.openxmlformats.org/officeDocument/2006/relationships/image" Target="../media/image2657.png"/><Relationship Id="rId183" Type="http://schemas.openxmlformats.org/officeDocument/2006/relationships/image" Target="../media/image2162.png"/><Relationship Id="rId390" Type="http://schemas.openxmlformats.org/officeDocument/2006/relationships/customXml" Target="../ink/ink2269.xml"/><Relationship Id="rId404" Type="http://schemas.openxmlformats.org/officeDocument/2006/relationships/customXml" Target="../ink/ink2276.xml"/><Relationship Id="rId611" Type="http://schemas.openxmlformats.org/officeDocument/2006/relationships/image" Target="../media/image2376.png"/><Relationship Id="rId1034" Type="http://schemas.openxmlformats.org/officeDocument/2006/relationships/image" Target="../media/image2587.png"/><Relationship Id="rId1241" Type="http://schemas.openxmlformats.org/officeDocument/2006/relationships/customXml" Target="../ink/ink2695.xml"/><Relationship Id="rId250" Type="http://schemas.openxmlformats.org/officeDocument/2006/relationships/customXml" Target="../ink/ink2199.xml"/><Relationship Id="rId488" Type="http://schemas.openxmlformats.org/officeDocument/2006/relationships/customXml" Target="../ink/ink2318.xml"/><Relationship Id="rId695" Type="http://schemas.openxmlformats.org/officeDocument/2006/relationships/image" Target="../media/image2418.png"/><Relationship Id="rId709" Type="http://schemas.openxmlformats.org/officeDocument/2006/relationships/image" Target="../media/image2425.png"/><Relationship Id="rId916" Type="http://schemas.openxmlformats.org/officeDocument/2006/relationships/customXml" Target="../ink/ink2532.xml"/><Relationship Id="rId1101" Type="http://schemas.openxmlformats.org/officeDocument/2006/relationships/customXml" Target="../ink/ink2625.xml"/><Relationship Id="rId45" Type="http://schemas.openxmlformats.org/officeDocument/2006/relationships/image" Target="../media/image2093.png"/><Relationship Id="rId110" Type="http://schemas.openxmlformats.org/officeDocument/2006/relationships/customXml" Target="../ink/ink2129.xml"/><Relationship Id="rId348" Type="http://schemas.openxmlformats.org/officeDocument/2006/relationships/customXml" Target="../ink/ink2248.xml"/><Relationship Id="rId555" Type="http://schemas.openxmlformats.org/officeDocument/2006/relationships/image" Target="../media/image2348.png"/><Relationship Id="rId762" Type="http://schemas.openxmlformats.org/officeDocument/2006/relationships/customXml" Target="../ink/ink2455.xml"/><Relationship Id="rId1185" Type="http://schemas.openxmlformats.org/officeDocument/2006/relationships/customXml" Target="../ink/ink2667.xml"/><Relationship Id="rId194" Type="http://schemas.openxmlformats.org/officeDocument/2006/relationships/customXml" Target="../ink/ink2171.xml"/><Relationship Id="rId208" Type="http://schemas.openxmlformats.org/officeDocument/2006/relationships/customXml" Target="../ink/ink2178.xml"/><Relationship Id="rId415" Type="http://schemas.openxmlformats.org/officeDocument/2006/relationships/image" Target="../media/image2278.png"/><Relationship Id="rId622" Type="http://schemas.openxmlformats.org/officeDocument/2006/relationships/customXml" Target="../ink/ink2385.xml"/><Relationship Id="rId1045" Type="http://schemas.openxmlformats.org/officeDocument/2006/relationships/customXml" Target="../ink/ink2597.xml"/><Relationship Id="rId261" Type="http://schemas.openxmlformats.org/officeDocument/2006/relationships/image" Target="../media/image2201.png"/><Relationship Id="rId499" Type="http://schemas.openxmlformats.org/officeDocument/2006/relationships/image" Target="../media/image2320.png"/><Relationship Id="rId927" Type="http://schemas.openxmlformats.org/officeDocument/2006/relationships/image" Target="../media/image2534.png"/><Relationship Id="rId1112" Type="http://schemas.openxmlformats.org/officeDocument/2006/relationships/image" Target="../media/image2626.png"/><Relationship Id="rId56" Type="http://schemas.openxmlformats.org/officeDocument/2006/relationships/customXml" Target="../ink/ink2102.xml"/><Relationship Id="rId359" Type="http://schemas.openxmlformats.org/officeDocument/2006/relationships/image" Target="../media/image2250.png"/><Relationship Id="rId566" Type="http://schemas.openxmlformats.org/officeDocument/2006/relationships/customXml" Target="../ink/ink2357.xml"/><Relationship Id="rId773" Type="http://schemas.openxmlformats.org/officeDocument/2006/relationships/image" Target="../media/image2457.png"/><Relationship Id="rId1196" Type="http://schemas.openxmlformats.org/officeDocument/2006/relationships/image" Target="../media/image2668.png"/><Relationship Id="rId121" Type="http://schemas.openxmlformats.org/officeDocument/2006/relationships/image" Target="../media/image2131.png"/><Relationship Id="rId219" Type="http://schemas.openxmlformats.org/officeDocument/2006/relationships/image" Target="../media/image2180.png"/><Relationship Id="rId426" Type="http://schemas.openxmlformats.org/officeDocument/2006/relationships/customXml" Target="../ink/ink2287.xml"/><Relationship Id="rId633" Type="http://schemas.openxmlformats.org/officeDocument/2006/relationships/image" Target="../media/image2387.png"/><Relationship Id="rId980" Type="http://schemas.openxmlformats.org/officeDocument/2006/relationships/image" Target="../media/image2560.png"/><Relationship Id="rId1056" Type="http://schemas.openxmlformats.org/officeDocument/2006/relationships/image" Target="../media/image2598.png"/><Relationship Id="rId840" Type="http://schemas.openxmlformats.org/officeDocument/2006/relationships/customXml" Target="../ink/ink2494.xml"/><Relationship Id="rId938" Type="http://schemas.openxmlformats.org/officeDocument/2006/relationships/customXml" Target="../ink/ink2543.xml"/><Relationship Id="rId67" Type="http://schemas.openxmlformats.org/officeDocument/2006/relationships/image" Target="../media/image2104.png"/><Relationship Id="rId272" Type="http://schemas.openxmlformats.org/officeDocument/2006/relationships/customXml" Target="../ink/ink2210.xml"/><Relationship Id="rId577" Type="http://schemas.openxmlformats.org/officeDocument/2006/relationships/image" Target="../media/image2359.png"/><Relationship Id="rId700" Type="http://schemas.openxmlformats.org/officeDocument/2006/relationships/customXml" Target="../ink/ink2424.xml"/><Relationship Id="rId1123" Type="http://schemas.openxmlformats.org/officeDocument/2006/relationships/customXml" Target="../ink/ink2636.xml"/><Relationship Id="rId132" Type="http://schemas.openxmlformats.org/officeDocument/2006/relationships/customXml" Target="../ink/ink2140.xml"/><Relationship Id="rId784" Type="http://schemas.openxmlformats.org/officeDocument/2006/relationships/customXml" Target="../ink/ink2466.xml"/><Relationship Id="rId991" Type="http://schemas.openxmlformats.org/officeDocument/2006/relationships/customXml" Target="../ink/ink2570.xml"/><Relationship Id="rId1067" Type="http://schemas.openxmlformats.org/officeDocument/2006/relationships/customXml" Target="../ink/ink2608.xml"/><Relationship Id="rId437" Type="http://schemas.openxmlformats.org/officeDocument/2006/relationships/image" Target="../media/image2289.png"/><Relationship Id="rId644" Type="http://schemas.openxmlformats.org/officeDocument/2006/relationships/customXml" Target="../ink/ink2396.xml"/><Relationship Id="rId851" Type="http://schemas.openxmlformats.org/officeDocument/2006/relationships/image" Target="../media/image2496.png"/><Relationship Id="rId283" Type="http://schemas.openxmlformats.org/officeDocument/2006/relationships/image" Target="../media/image2212.png"/><Relationship Id="rId490" Type="http://schemas.openxmlformats.org/officeDocument/2006/relationships/customXml" Target="../ink/ink2319.xml"/><Relationship Id="rId504" Type="http://schemas.openxmlformats.org/officeDocument/2006/relationships/customXml" Target="../ink/ink2326.xml"/><Relationship Id="rId711" Type="http://schemas.openxmlformats.org/officeDocument/2006/relationships/image" Target="../media/image2426.png"/><Relationship Id="rId949" Type="http://schemas.openxmlformats.org/officeDocument/2006/relationships/image" Target="../media/image2545.png"/><Relationship Id="rId1134" Type="http://schemas.openxmlformats.org/officeDocument/2006/relationships/image" Target="../media/image2637.png"/><Relationship Id="rId78" Type="http://schemas.openxmlformats.org/officeDocument/2006/relationships/customXml" Target="../ink/ink2113.xml"/><Relationship Id="rId143" Type="http://schemas.openxmlformats.org/officeDocument/2006/relationships/image" Target="../media/image2142.png"/><Relationship Id="rId350" Type="http://schemas.openxmlformats.org/officeDocument/2006/relationships/customXml" Target="../ink/ink2249.xml"/><Relationship Id="rId588" Type="http://schemas.openxmlformats.org/officeDocument/2006/relationships/customXml" Target="../ink/ink2368.xml"/><Relationship Id="rId795" Type="http://schemas.openxmlformats.org/officeDocument/2006/relationships/image" Target="../media/image2468.png"/><Relationship Id="rId809" Type="http://schemas.openxmlformats.org/officeDocument/2006/relationships/image" Target="../media/image2475.png"/><Relationship Id="rId1201" Type="http://schemas.openxmlformats.org/officeDocument/2006/relationships/customXml" Target="../ink/ink2675.xml"/><Relationship Id="rId9" Type="http://schemas.openxmlformats.org/officeDocument/2006/relationships/image" Target="../media/image2075.png"/><Relationship Id="rId210" Type="http://schemas.openxmlformats.org/officeDocument/2006/relationships/customXml" Target="../ink/ink2179.xml"/><Relationship Id="rId448" Type="http://schemas.openxmlformats.org/officeDocument/2006/relationships/customXml" Target="../ink/ink2298.xml"/><Relationship Id="rId655" Type="http://schemas.openxmlformats.org/officeDocument/2006/relationships/image" Target="../media/image2398.png"/><Relationship Id="rId862" Type="http://schemas.openxmlformats.org/officeDocument/2006/relationships/customXml" Target="../ink/ink2505.xml"/><Relationship Id="rId1078" Type="http://schemas.openxmlformats.org/officeDocument/2006/relationships/image" Target="../media/image2609.png"/><Relationship Id="rId294" Type="http://schemas.openxmlformats.org/officeDocument/2006/relationships/customXml" Target="../ink/ink2221.xml"/><Relationship Id="rId308" Type="http://schemas.openxmlformats.org/officeDocument/2006/relationships/customXml" Target="../ink/ink2228.xml"/><Relationship Id="rId515" Type="http://schemas.openxmlformats.org/officeDocument/2006/relationships/image" Target="../media/image2328.png"/><Relationship Id="rId722" Type="http://schemas.openxmlformats.org/officeDocument/2006/relationships/customXml" Target="../ink/ink2435.xml"/><Relationship Id="rId1145" Type="http://schemas.openxmlformats.org/officeDocument/2006/relationships/customXml" Target="../ink/ink2647.xml"/><Relationship Id="rId89" Type="http://schemas.openxmlformats.org/officeDocument/2006/relationships/image" Target="../media/image2115.png"/><Relationship Id="rId154" Type="http://schemas.openxmlformats.org/officeDocument/2006/relationships/customXml" Target="../ink/ink2151.xml"/><Relationship Id="rId361" Type="http://schemas.openxmlformats.org/officeDocument/2006/relationships/image" Target="../media/image2251.png"/><Relationship Id="rId599" Type="http://schemas.openxmlformats.org/officeDocument/2006/relationships/image" Target="../media/image2370.png"/><Relationship Id="rId1005" Type="http://schemas.openxmlformats.org/officeDocument/2006/relationships/customXml" Target="../ink/ink2577.xml"/><Relationship Id="rId1212" Type="http://schemas.openxmlformats.org/officeDocument/2006/relationships/image" Target="../media/image2676.png"/><Relationship Id="rId459" Type="http://schemas.openxmlformats.org/officeDocument/2006/relationships/image" Target="../media/image2300.png"/><Relationship Id="rId666" Type="http://schemas.openxmlformats.org/officeDocument/2006/relationships/customXml" Target="../ink/ink2407.xml"/><Relationship Id="rId873" Type="http://schemas.openxmlformats.org/officeDocument/2006/relationships/image" Target="../media/image2507.png"/><Relationship Id="rId1089" Type="http://schemas.openxmlformats.org/officeDocument/2006/relationships/customXml" Target="../ink/ink2619.xml"/><Relationship Id="rId16" Type="http://schemas.openxmlformats.org/officeDocument/2006/relationships/customXml" Target="../ink/ink2082.xml"/><Relationship Id="rId221" Type="http://schemas.openxmlformats.org/officeDocument/2006/relationships/image" Target="../media/image2181.png"/><Relationship Id="rId319" Type="http://schemas.openxmlformats.org/officeDocument/2006/relationships/image" Target="../media/image2230.png"/><Relationship Id="rId526" Type="http://schemas.openxmlformats.org/officeDocument/2006/relationships/customXml" Target="../ink/ink2337.xml"/><Relationship Id="rId1156" Type="http://schemas.openxmlformats.org/officeDocument/2006/relationships/image" Target="../media/image2648.png"/><Relationship Id="rId733" Type="http://schemas.openxmlformats.org/officeDocument/2006/relationships/image" Target="../media/image2437.png"/><Relationship Id="rId940" Type="http://schemas.openxmlformats.org/officeDocument/2006/relationships/customXml" Target="../ink/ink2544.xml"/><Relationship Id="rId1016" Type="http://schemas.openxmlformats.org/officeDocument/2006/relationships/image" Target="../media/image2578.png"/><Relationship Id="rId165" Type="http://schemas.openxmlformats.org/officeDocument/2006/relationships/image" Target="../media/image2153.png"/><Relationship Id="rId372" Type="http://schemas.openxmlformats.org/officeDocument/2006/relationships/customXml" Target="../ink/ink2260.xml"/><Relationship Id="rId677" Type="http://schemas.openxmlformats.org/officeDocument/2006/relationships/image" Target="../media/image2409.png"/><Relationship Id="rId800" Type="http://schemas.openxmlformats.org/officeDocument/2006/relationships/customXml" Target="../ink/ink2474.xml"/><Relationship Id="rId1223" Type="http://schemas.openxmlformats.org/officeDocument/2006/relationships/customXml" Target="../ink/ink2686.xml"/><Relationship Id="rId232" Type="http://schemas.openxmlformats.org/officeDocument/2006/relationships/customXml" Target="../ink/ink2190.xml"/><Relationship Id="rId884" Type="http://schemas.openxmlformats.org/officeDocument/2006/relationships/customXml" Target="../ink/ink2516.xml"/><Relationship Id="rId27" Type="http://schemas.openxmlformats.org/officeDocument/2006/relationships/image" Target="../media/image2084.png"/><Relationship Id="rId537" Type="http://schemas.openxmlformats.org/officeDocument/2006/relationships/image" Target="../media/image2339.png"/><Relationship Id="rId744" Type="http://schemas.openxmlformats.org/officeDocument/2006/relationships/customXml" Target="../ink/ink2446.xml"/><Relationship Id="rId951" Type="http://schemas.openxmlformats.org/officeDocument/2006/relationships/image" Target="../media/image2546.png"/><Relationship Id="rId1167" Type="http://schemas.openxmlformats.org/officeDocument/2006/relationships/customXml" Target="../ink/ink2658.xml"/><Relationship Id="rId80" Type="http://schemas.openxmlformats.org/officeDocument/2006/relationships/customXml" Target="../ink/ink2114.xml"/><Relationship Id="rId176" Type="http://schemas.openxmlformats.org/officeDocument/2006/relationships/customXml" Target="../ink/ink2162.xml"/><Relationship Id="rId383" Type="http://schemas.openxmlformats.org/officeDocument/2006/relationships/image" Target="../media/image2262.png"/><Relationship Id="rId590" Type="http://schemas.openxmlformats.org/officeDocument/2006/relationships/customXml" Target="../ink/ink2369.xml"/><Relationship Id="rId604" Type="http://schemas.openxmlformats.org/officeDocument/2006/relationships/customXml" Target="../ink/ink2376.xml"/><Relationship Id="rId811" Type="http://schemas.openxmlformats.org/officeDocument/2006/relationships/image" Target="../media/image2476.png"/><Relationship Id="rId1027" Type="http://schemas.openxmlformats.org/officeDocument/2006/relationships/customXml" Target="../ink/ink2588.xml"/><Relationship Id="rId1234" Type="http://schemas.openxmlformats.org/officeDocument/2006/relationships/image" Target="../media/image2687.png"/><Relationship Id="rId243" Type="http://schemas.openxmlformats.org/officeDocument/2006/relationships/image" Target="../media/image2192.png"/><Relationship Id="rId450" Type="http://schemas.openxmlformats.org/officeDocument/2006/relationships/customXml" Target="../ink/ink2299.xml"/><Relationship Id="rId688" Type="http://schemas.openxmlformats.org/officeDocument/2006/relationships/customXml" Target="../ink/ink2418.xml"/><Relationship Id="rId895" Type="http://schemas.openxmlformats.org/officeDocument/2006/relationships/image" Target="../media/image2518.png"/><Relationship Id="rId909" Type="http://schemas.openxmlformats.org/officeDocument/2006/relationships/image" Target="../media/image2525.png"/><Relationship Id="rId1080" Type="http://schemas.openxmlformats.org/officeDocument/2006/relationships/image" Target="../media/image2610.png"/><Relationship Id="rId38" Type="http://schemas.openxmlformats.org/officeDocument/2006/relationships/customXml" Target="../ink/ink2093.xml"/><Relationship Id="rId103" Type="http://schemas.openxmlformats.org/officeDocument/2006/relationships/image" Target="../media/image2122.png"/><Relationship Id="rId310" Type="http://schemas.openxmlformats.org/officeDocument/2006/relationships/customXml" Target="../ink/ink2229.xml"/><Relationship Id="rId548" Type="http://schemas.openxmlformats.org/officeDocument/2006/relationships/customXml" Target="../ink/ink2348.xml"/><Relationship Id="rId755" Type="http://schemas.openxmlformats.org/officeDocument/2006/relationships/image" Target="../media/image2448.png"/><Relationship Id="rId962" Type="http://schemas.openxmlformats.org/officeDocument/2006/relationships/image" Target="../media/image2551.png"/><Relationship Id="rId1178" Type="http://schemas.openxmlformats.org/officeDocument/2006/relationships/image" Target="../media/image2659.png"/><Relationship Id="rId91" Type="http://schemas.openxmlformats.org/officeDocument/2006/relationships/image" Target="../media/image2116.png"/><Relationship Id="rId187" Type="http://schemas.openxmlformats.org/officeDocument/2006/relationships/image" Target="../media/image2164.png"/><Relationship Id="rId394" Type="http://schemas.openxmlformats.org/officeDocument/2006/relationships/customXml" Target="../ink/ink2271.xml"/><Relationship Id="rId408" Type="http://schemas.openxmlformats.org/officeDocument/2006/relationships/customXml" Target="../ink/ink2278.xml"/><Relationship Id="rId615" Type="http://schemas.openxmlformats.org/officeDocument/2006/relationships/image" Target="../media/image2378.png"/><Relationship Id="rId822" Type="http://schemas.openxmlformats.org/officeDocument/2006/relationships/customXml" Target="../ink/ink2485.xml"/><Relationship Id="rId1038" Type="http://schemas.openxmlformats.org/officeDocument/2006/relationships/image" Target="../media/image2589.png"/><Relationship Id="rId1245" Type="http://schemas.openxmlformats.org/officeDocument/2006/relationships/customXml" Target="../ink/ink2697.xml"/><Relationship Id="rId254" Type="http://schemas.openxmlformats.org/officeDocument/2006/relationships/customXml" Target="../ink/ink2201.xml"/><Relationship Id="rId699" Type="http://schemas.openxmlformats.org/officeDocument/2006/relationships/image" Target="../media/image2420.png"/><Relationship Id="rId1091" Type="http://schemas.openxmlformats.org/officeDocument/2006/relationships/customXml" Target="../ink/ink2620.xml"/><Relationship Id="rId1105" Type="http://schemas.openxmlformats.org/officeDocument/2006/relationships/customXml" Target="../ink/ink2627.xml"/><Relationship Id="rId49" Type="http://schemas.openxmlformats.org/officeDocument/2006/relationships/image" Target="../media/image2095.png"/><Relationship Id="rId114" Type="http://schemas.openxmlformats.org/officeDocument/2006/relationships/customXml" Target="../ink/ink2131.xml"/><Relationship Id="rId461" Type="http://schemas.openxmlformats.org/officeDocument/2006/relationships/image" Target="../media/image2301.png"/><Relationship Id="rId559" Type="http://schemas.openxmlformats.org/officeDocument/2006/relationships/image" Target="../media/image2350.png"/><Relationship Id="rId766" Type="http://schemas.openxmlformats.org/officeDocument/2006/relationships/customXml" Target="../ink/ink2457.xml"/><Relationship Id="rId1189" Type="http://schemas.openxmlformats.org/officeDocument/2006/relationships/customXml" Target="../ink/ink2669.xml"/><Relationship Id="rId198" Type="http://schemas.openxmlformats.org/officeDocument/2006/relationships/customXml" Target="../ink/ink2173.xml"/><Relationship Id="rId321" Type="http://schemas.openxmlformats.org/officeDocument/2006/relationships/image" Target="../media/image2231.png"/><Relationship Id="rId419" Type="http://schemas.openxmlformats.org/officeDocument/2006/relationships/image" Target="../media/image2280.png"/><Relationship Id="rId626" Type="http://schemas.openxmlformats.org/officeDocument/2006/relationships/customXml" Target="../ink/ink2387.xml"/><Relationship Id="rId973" Type="http://schemas.openxmlformats.org/officeDocument/2006/relationships/customXml" Target="../ink/ink2561.xml"/><Relationship Id="rId1049" Type="http://schemas.openxmlformats.org/officeDocument/2006/relationships/customXml" Target="../ink/ink2599.xml"/><Relationship Id="rId833" Type="http://schemas.openxmlformats.org/officeDocument/2006/relationships/image" Target="../media/image2487.png"/><Relationship Id="rId1116" Type="http://schemas.openxmlformats.org/officeDocument/2006/relationships/image" Target="../media/image2628.png"/><Relationship Id="rId265" Type="http://schemas.openxmlformats.org/officeDocument/2006/relationships/image" Target="../media/image2203.png"/><Relationship Id="rId472" Type="http://schemas.openxmlformats.org/officeDocument/2006/relationships/customXml" Target="../ink/ink2310.xml"/><Relationship Id="rId900" Type="http://schemas.openxmlformats.org/officeDocument/2006/relationships/customXml" Target="../ink/ink2524.xml"/><Relationship Id="rId125" Type="http://schemas.openxmlformats.org/officeDocument/2006/relationships/image" Target="../media/image2133.png"/><Relationship Id="rId332" Type="http://schemas.openxmlformats.org/officeDocument/2006/relationships/customXml" Target="../ink/ink2240.xml"/><Relationship Id="rId777" Type="http://schemas.openxmlformats.org/officeDocument/2006/relationships/image" Target="../media/image2459.png"/><Relationship Id="rId984" Type="http://schemas.openxmlformats.org/officeDocument/2006/relationships/image" Target="../media/image2562.png"/><Relationship Id="rId637" Type="http://schemas.openxmlformats.org/officeDocument/2006/relationships/image" Target="../media/image2389.png"/><Relationship Id="rId844" Type="http://schemas.openxmlformats.org/officeDocument/2006/relationships/customXml" Target="../ink/ink2496.xml"/><Relationship Id="rId276" Type="http://schemas.openxmlformats.org/officeDocument/2006/relationships/customXml" Target="../ink/ink2212.xml"/><Relationship Id="rId483" Type="http://schemas.openxmlformats.org/officeDocument/2006/relationships/image" Target="../media/image2312.png"/><Relationship Id="rId690" Type="http://schemas.openxmlformats.org/officeDocument/2006/relationships/customXml" Target="../ink/ink2419.xml"/><Relationship Id="rId704" Type="http://schemas.openxmlformats.org/officeDocument/2006/relationships/customXml" Target="../ink/ink2426.xml"/><Relationship Id="rId911" Type="http://schemas.openxmlformats.org/officeDocument/2006/relationships/image" Target="../media/image2526.png"/><Relationship Id="rId1127" Type="http://schemas.openxmlformats.org/officeDocument/2006/relationships/customXml" Target="../ink/ink2638.xml"/><Relationship Id="rId40" Type="http://schemas.openxmlformats.org/officeDocument/2006/relationships/customXml" Target="../ink/ink2094.xml"/><Relationship Id="rId136" Type="http://schemas.openxmlformats.org/officeDocument/2006/relationships/customXml" Target="../ink/ink2142.xml"/><Relationship Id="rId343" Type="http://schemas.openxmlformats.org/officeDocument/2006/relationships/image" Target="../media/image2242.png"/><Relationship Id="rId550" Type="http://schemas.openxmlformats.org/officeDocument/2006/relationships/customXml" Target="../ink/ink2349.xml"/><Relationship Id="rId788" Type="http://schemas.openxmlformats.org/officeDocument/2006/relationships/customXml" Target="../ink/ink2468.xml"/><Relationship Id="rId995" Type="http://schemas.openxmlformats.org/officeDocument/2006/relationships/customXml" Target="../ink/ink2572.xml"/><Relationship Id="rId1180" Type="http://schemas.openxmlformats.org/officeDocument/2006/relationships/image" Target="../media/image2660.png"/><Relationship Id="rId203" Type="http://schemas.openxmlformats.org/officeDocument/2006/relationships/image" Target="../media/image2172.png"/><Relationship Id="rId648" Type="http://schemas.openxmlformats.org/officeDocument/2006/relationships/customXml" Target="../ink/ink2398.xml"/><Relationship Id="rId855" Type="http://schemas.openxmlformats.org/officeDocument/2006/relationships/image" Target="../media/image2498.png"/><Relationship Id="rId1040" Type="http://schemas.openxmlformats.org/officeDocument/2006/relationships/image" Target="../media/image2590.png"/><Relationship Id="rId287" Type="http://schemas.openxmlformats.org/officeDocument/2006/relationships/image" Target="../media/image2214.png"/><Relationship Id="rId410" Type="http://schemas.openxmlformats.org/officeDocument/2006/relationships/customXml" Target="../ink/ink2279.xml"/><Relationship Id="rId494" Type="http://schemas.openxmlformats.org/officeDocument/2006/relationships/customXml" Target="../ink/ink2321.xml"/><Relationship Id="rId508" Type="http://schemas.openxmlformats.org/officeDocument/2006/relationships/customXml" Target="../ink/ink2328.xml"/><Relationship Id="rId715" Type="http://schemas.openxmlformats.org/officeDocument/2006/relationships/image" Target="../media/image2428.png"/><Relationship Id="rId922" Type="http://schemas.openxmlformats.org/officeDocument/2006/relationships/customXml" Target="../ink/ink2535.xml"/><Relationship Id="rId1138" Type="http://schemas.openxmlformats.org/officeDocument/2006/relationships/image" Target="../media/image2639.png"/><Relationship Id="rId147" Type="http://schemas.openxmlformats.org/officeDocument/2006/relationships/image" Target="../media/image2144.png"/><Relationship Id="rId354" Type="http://schemas.openxmlformats.org/officeDocument/2006/relationships/customXml" Target="../ink/ink2251.xml"/><Relationship Id="rId799" Type="http://schemas.openxmlformats.org/officeDocument/2006/relationships/image" Target="../media/image2470.png"/><Relationship Id="rId1191" Type="http://schemas.openxmlformats.org/officeDocument/2006/relationships/customXml" Target="../ink/ink2670.xml"/><Relationship Id="rId1205" Type="http://schemas.openxmlformats.org/officeDocument/2006/relationships/customXml" Target="../ink/ink2677.xml"/><Relationship Id="rId51" Type="http://schemas.openxmlformats.org/officeDocument/2006/relationships/image" Target="../media/image2096.png"/><Relationship Id="rId561" Type="http://schemas.openxmlformats.org/officeDocument/2006/relationships/image" Target="../media/image2351.png"/><Relationship Id="rId659" Type="http://schemas.openxmlformats.org/officeDocument/2006/relationships/image" Target="../media/image2400.png"/><Relationship Id="rId866" Type="http://schemas.openxmlformats.org/officeDocument/2006/relationships/customXml" Target="../ink/ink2507.xml"/><Relationship Id="rId214" Type="http://schemas.openxmlformats.org/officeDocument/2006/relationships/customXml" Target="../ink/ink2181.xml"/><Relationship Id="rId298" Type="http://schemas.openxmlformats.org/officeDocument/2006/relationships/customXml" Target="../ink/ink2223.xml"/><Relationship Id="rId421" Type="http://schemas.openxmlformats.org/officeDocument/2006/relationships/image" Target="../media/image2281.png"/><Relationship Id="rId519" Type="http://schemas.openxmlformats.org/officeDocument/2006/relationships/image" Target="../media/image2330.png"/><Relationship Id="rId1051" Type="http://schemas.openxmlformats.org/officeDocument/2006/relationships/customXml" Target="../ink/ink2600.xml"/><Relationship Id="rId1149" Type="http://schemas.openxmlformats.org/officeDocument/2006/relationships/customXml" Target="../ink/ink2649.xml"/><Relationship Id="rId158" Type="http://schemas.openxmlformats.org/officeDocument/2006/relationships/customXml" Target="../ink/ink2153.xml"/><Relationship Id="rId726" Type="http://schemas.openxmlformats.org/officeDocument/2006/relationships/customXml" Target="../ink/ink2437.xml"/><Relationship Id="rId933" Type="http://schemas.openxmlformats.org/officeDocument/2006/relationships/image" Target="../media/image2537.png"/><Relationship Id="rId1009" Type="http://schemas.openxmlformats.org/officeDocument/2006/relationships/customXml" Target="../ink/ink2579.xml"/><Relationship Id="rId62" Type="http://schemas.openxmlformats.org/officeDocument/2006/relationships/customXml" Target="../ink/ink2105.xml"/><Relationship Id="rId365" Type="http://schemas.openxmlformats.org/officeDocument/2006/relationships/image" Target="../media/image2253.png"/><Relationship Id="rId572" Type="http://schemas.openxmlformats.org/officeDocument/2006/relationships/customXml" Target="../ink/ink2360.xml"/><Relationship Id="rId1216" Type="http://schemas.openxmlformats.org/officeDocument/2006/relationships/image" Target="../media/image2678.png"/><Relationship Id="rId225" Type="http://schemas.openxmlformats.org/officeDocument/2006/relationships/image" Target="../media/image2183.png"/><Relationship Id="rId432" Type="http://schemas.openxmlformats.org/officeDocument/2006/relationships/customXml" Target="../ink/ink2290.xml"/><Relationship Id="rId877" Type="http://schemas.openxmlformats.org/officeDocument/2006/relationships/image" Target="../media/image2509.png"/><Relationship Id="rId1062" Type="http://schemas.openxmlformats.org/officeDocument/2006/relationships/image" Target="../media/image2601.png"/><Relationship Id="rId737" Type="http://schemas.openxmlformats.org/officeDocument/2006/relationships/image" Target="../media/image2439.png"/><Relationship Id="rId944" Type="http://schemas.openxmlformats.org/officeDocument/2006/relationships/customXml" Target="../ink/ink2546.xml"/><Relationship Id="rId73" Type="http://schemas.openxmlformats.org/officeDocument/2006/relationships/image" Target="../media/image2107.png"/><Relationship Id="rId169" Type="http://schemas.openxmlformats.org/officeDocument/2006/relationships/image" Target="../media/image2155.png"/><Relationship Id="rId376" Type="http://schemas.openxmlformats.org/officeDocument/2006/relationships/customXml" Target="../ink/ink2262.xml"/><Relationship Id="rId583" Type="http://schemas.openxmlformats.org/officeDocument/2006/relationships/image" Target="../media/image2362.png"/><Relationship Id="rId790" Type="http://schemas.openxmlformats.org/officeDocument/2006/relationships/customXml" Target="../ink/ink2469.xml"/><Relationship Id="rId804" Type="http://schemas.openxmlformats.org/officeDocument/2006/relationships/customXml" Target="../ink/ink2476.xml"/><Relationship Id="rId1227" Type="http://schemas.openxmlformats.org/officeDocument/2006/relationships/customXml" Target="../ink/ink2688.xml"/><Relationship Id="rId4" Type="http://schemas.openxmlformats.org/officeDocument/2006/relationships/customXml" Target="../ink/ink2076.xml"/><Relationship Id="rId236" Type="http://schemas.openxmlformats.org/officeDocument/2006/relationships/customXml" Target="../ink/ink2192.xml"/><Relationship Id="rId443" Type="http://schemas.openxmlformats.org/officeDocument/2006/relationships/image" Target="../media/image2292.png"/><Relationship Id="rId650" Type="http://schemas.openxmlformats.org/officeDocument/2006/relationships/customXml" Target="../ink/ink2399.xml"/><Relationship Id="rId888" Type="http://schemas.openxmlformats.org/officeDocument/2006/relationships/customXml" Target="../ink/ink2518.xml"/><Relationship Id="rId1073" Type="http://schemas.openxmlformats.org/officeDocument/2006/relationships/customXml" Target="../ink/ink2611.xml"/><Relationship Id="rId303" Type="http://schemas.openxmlformats.org/officeDocument/2006/relationships/image" Target="../media/image2222.png"/><Relationship Id="rId748" Type="http://schemas.openxmlformats.org/officeDocument/2006/relationships/customXml" Target="../ink/ink2448.xml"/><Relationship Id="rId955" Type="http://schemas.openxmlformats.org/officeDocument/2006/relationships/image" Target="../media/image2548.png"/><Relationship Id="rId1140" Type="http://schemas.openxmlformats.org/officeDocument/2006/relationships/image" Target="../media/image2640.png"/><Relationship Id="rId84" Type="http://schemas.openxmlformats.org/officeDocument/2006/relationships/customXml" Target="../ink/ink2116.xml"/><Relationship Id="rId387" Type="http://schemas.openxmlformats.org/officeDocument/2006/relationships/image" Target="../media/image2264.png"/><Relationship Id="rId510" Type="http://schemas.openxmlformats.org/officeDocument/2006/relationships/customXml" Target="../ink/ink2329.xml"/><Relationship Id="rId594" Type="http://schemas.openxmlformats.org/officeDocument/2006/relationships/customXml" Target="../ink/ink2371.xml"/><Relationship Id="rId608" Type="http://schemas.openxmlformats.org/officeDocument/2006/relationships/customXml" Target="../ink/ink2378.xml"/><Relationship Id="rId815" Type="http://schemas.openxmlformats.org/officeDocument/2006/relationships/image" Target="../media/image2478.png"/><Relationship Id="rId1238" Type="http://schemas.openxmlformats.org/officeDocument/2006/relationships/image" Target="../media/image2689.png"/><Relationship Id="rId247" Type="http://schemas.openxmlformats.org/officeDocument/2006/relationships/image" Target="../media/image2194.png"/><Relationship Id="rId899" Type="http://schemas.openxmlformats.org/officeDocument/2006/relationships/image" Target="../media/image2520.png"/><Relationship Id="rId1000" Type="http://schemas.openxmlformats.org/officeDocument/2006/relationships/image" Target="../media/image2570.png"/><Relationship Id="rId1084" Type="http://schemas.openxmlformats.org/officeDocument/2006/relationships/image" Target="../media/image2612.png"/><Relationship Id="rId107" Type="http://schemas.openxmlformats.org/officeDocument/2006/relationships/image" Target="../media/image2124.png"/><Relationship Id="rId454" Type="http://schemas.openxmlformats.org/officeDocument/2006/relationships/customXml" Target="../ink/ink2301.xml"/><Relationship Id="rId661" Type="http://schemas.openxmlformats.org/officeDocument/2006/relationships/image" Target="../media/image2401.png"/><Relationship Id="rId759" Type="http://schemas.openxmlformats.org/officeDocument/2006/relationships/image" Target="../media/image2450.png"/><Relationship Id="rId966" Type="http://schemas.openxmlformats.org/officeDocument/2006/relationships/image" Target="../media/image2553.png"/><Relationship Id="rId11" Type="http://schemas.openxmlformats.org/officeDocument/2006/relationships/image" Target="../media/image2076.png"/><Relationship Id="rId314" Type="http://schemas.openxmlformats.org/officeDocument/2006/relationships/customXml" Target="../ink/ink2231.xml"/><Relationship Id="rId398" Type="http://schemas.openxmlformats.org/officeDocument/2006/relationships/customXml" Target="../ink/ink2273.xml"/><Relationship Id="rId521" Type="http://schemas.openxmlformats.org/officeDocument/2006/relationships/image" Target="../media/image2331.png"/><Relationship Id="rId619" Type="http://schemas.openxmlformats.org/officeDocument/2006/relationships/image" Target="../media/image2380.png"/><Relationship Id="rId1151" Type="http://schemas.openxmlformats.org/officeDocument/2006/relationships/customXml" Target="../ink/ink2650.xml"/><Relationship Id="rId95" Type="http://schemas.openxmlformats.org/officeDocument/2006/relationships/image" Target="../media/image2118.png"/><Relationship Id="rId160" Type="http://schemas.openxmlformats.org/officeDocument/2006/relationships/customXml" Target="../ink/ink2154.xml"/><Relationship Id="rId826" Type="http://schemas.openxmlformats.org/officeDocument/2006/relationships/customXml" Target="../ink/ink2487.xml"/><Relationship Id="rId1011" Type="http://schemas.openxmlformats.org/officeDocument/2006/relationships/customXml" Target="../ink/ink2580.xml"/><Relationship Id="rId1109" Type="http://schemas.openxmlformats.org/officeDocument/2006/relationships/customXml" Target="../ink/ink2629.xml"/><Relationship Id="rId258" Type="http://schemas.openxmlformats.org/officeDocument/2006/relationships/customXml" Target="../ink/ink2203.xml"/><Relationship Id="rId465" Type="http://schemas.openxmlformats.org/officeDocument/2006/relationships/image" Target="../media/image2303.png"/><Relationship Id="rId672" Type="http://schemas.openxmlformats.org/officeDocument/2006/relationships/customXml" Target="../ink/ink2410.xml"/><Relationship Id="rId1095" Type="http://schemas.openxmlformats.org/officeDocument/2006/relationships/customXml" Target="../ink/ink2622.xml"/><Relationship Id="rId22" Type="http://schemas.openxmlformats.org/officeDocument/2006/relationships/customXml" Target="../ink/ink2085.xml"/><Relationship Id="rId118" Type="http://schemas.openxmlformats.org/officeDocument/2006/relationships/customXml" Target="../ink/ink2133.xml"/><Relationship Id="rId325" Type="http://schemas.openxmlformats.org/officeDocument/2006/relationships/image" Target="../media/image2233.png"/><Relationship Id="rId532" Type="http://schemas.openxmlformats.org/officeDocument/2006/relationships/customXml" Target="../ink/ink2340.xml"/><Relationship Id="rId977" Type="http://schemas.openxmlformats.org/officeDocument/2006/relationships/customXml" Target="../ink/ink2563.xml"/><Relationship Id="rId1162" Type="http://schemas.openxmlformats.org/officeDocument/2006/relationships/image" Target="../media/image2651.png"/><Relationship Id="rId171" Type="http://schemas.openxmlformats.org/officeDocument/2006/relationships/image" Target="../media/image2156.png"/><Relationship Id="rId837" Type="http://schemas.openxmlformats.org/officeDocument/2006/relationships/image" Target="../media/image2489.png"/><Relationship Id="rId1022" Type="http://schemas.openxmlformats.org/officeDocument/2006/relationships/image" Target="../media/image2581.png"/><Relationship Id="rId269" Type="http://schemas.openxmlformats.org/officeDocument/2006/relationships/image" Target="../media/image2205.png"/><Relationship Id="rId476" Type="http://schemas.openxmlformats.org/officeDocument/2006/relationships/customXml" Target="../ink/ink2312.xml"/><Relationship Id="rId683" Type="http://schemas.openxmlformats.org/officeDocument/2006/relationships/image" Target="../media/image2412.png"/><Relationship Id="rId890" Type="http://schemas.openxmlformats.org/officeDocument/2006/relationships/customXml" Target="../ink/ink2519.xml"/><Relationship Id="rId904" Type="http://schemas.openxmlformats.org/officeDocument/2006/relationships/customXml" Target="../ink/ink2526.xml"/><Relationship Id="rId33" Type="http://schemas.openxmlformats.org/officeDocument/2006/relationships/image" Target="../media/image2087.png"/><Relationship Id="rId129" Type="http://schemas.openxmlformats.org/officeDocument/2006/relationships/image" Target="../media/image2135.png"/><Relationship Id="rId336" Type="http://schemas.openxmlformats.org/officeDocument/2006/relationships/customXml" Target="../ink/ink2242.xml"/><Relationship Id="rId543" Type="http://schemas.openxmlformats.org/officeDocument/2006/relationships/image" Target="../media/image2342.png"/><Relationship Id="rId988" Type="http://schemas.openxmlformats.org/officeDocument/2006/relationships/image" Target="../media/image2564.png"/><Relationship Id="rId1173" Type="http://schemas.openxmlformats.org/officeDocument/2006/relationships/customXml" Target="../ink/ink2661.xml"/><Relationship Id="rId182" Type="http://schemas.openxmlformats.org/officeDocument/2006/relationships/customXml" Target="../ink/ink2165.xml"/><Relationship Id="rId403" Type="http://schemas.openxmlformats.org/officeDocument/2006/relationships/image" Target="../media/image2272.png"/><Relationship Id="rId750" Type="http://schemas.openxmlformats.org/officeDocument/2006/relationships/customXml" Target="../ink/ink2449.xml"/><Relationship Id="rId848" Type="http://schemas.openxmlformats.org/officeDocument/2006/relationships/customXml" Target="../ink/ink2498.xml"/><Relationship Id="rId1033" Type="http://schemas.openxmlformats.org/officeDocument/2006/relationships/customXml" Target="../ink/ink2591.xml"/><Relationship Id="rId487" Type="http://schemas.openxmlformats.org/officeDocument/2006/relationships/image" Target="../media/image2314.png"/><Relationship Id="rId610" Type="http://schemas.openxmlformats.org/officeDocument/2006/relationships/customXml" Target="../ink/ink2379.xml"/><Relationship Id="rId694" Type="http://schemas.openxmlformats.org/officeDocument/2006/relationships/customXml" Target="../ink/ink2421.xml"/><Relationship Id="rId708" Type="http://schemas.openxmlformats.org/officeDocument/2006/relationships/customXml" Target="../ink/ink2428.xml"/><Relationship Id="rId915" Type="http://schemas.openxmlformats.org/officeDocument/2006/relationships/image" Target="../media/image2528.png"/><Relationship Id="rId1240" Type="http://schemas.openxmlformats.org/officeDocument/2006/relationships/image" Target="../media/image2690.png"/><Relationship Id="rId347" Type="http://schemas.openxmlformats.org/officeDocument/2006/relationships/image" Target="../media/image2244.png"/><Relationship Id="rId999" Type="http://schemas.openxmlformats.org/officeDocument/2006/relationships/customXml" Target="../ink/ink2574.xml"/><Relationship Id="rId1100" Type="http://schemas.openxmlformats.org/officeDocument/2006/relationships/image" Target="../media/image2620.png"/><Relationship Id="rId1184" Type="http://schemas.openxmlformats.org/officeDocument/2006/relationships/image" Target="../media/image2662.png"/><Relationship Id="rId44" Type="http://schemas.openxmlformats.org/officeDocument/2006/relationships/customXml" Target="../ink/ink2096.xml"/><Relationship Id="rId554" Type="http://schemas.openxmlformats.org/officeDocument/2006/relationships/customXml" Target="../ink/ink2351.xml"/><Relationship Id="rId761" Type="http://schemas.openxmlformats.org/officeDocument/2006/relationships/image" Target="../media/image2451.png"/><Relationship Id="rId859" Type="http://schemas.openxmlformats.org/officeDocument/2006/relationships/image" Target="../media/image2500.png"/><Relationship Id="rId193" Type="http://schemas.openxmlformats.org/officeDocument/2006/relationships/image" Target="../media/image2167.png"/><Relationship Id="rId207" Type="http://schemas.openxmlformats.org/officeDocument/2006/relationships/image" Target="../media/image2174.png"/><Relationship Id="rId414" Type="http://schemas.openxmlformats.org/officeDocument/2006/relationships/customXml" Target="../ink/ink2281.xml"/><Relationship Id="rId498" Type="http://schemas.openxmlformats.org/officeDocument/2006/relationships/customXml" Target="../ink/ink2323.xml"/><Relationship Id="rId621" Type="http://schemas.openxmlformats.org/officeDocument/2006/relationships/image" Target="../media/image2381.png"/><Relationship Id="rId1044" Type="http://schemas.openxmlformats.org/officeDocument/2006/relationships/image" Target="../media/image2592.png"/><Relationship Id="rId260" Type="http://schemas.openxmlformats.org/officeDocument/2006/relationships/customXml" Target="../ink/ink2204.xml"/><Relationship Id="rId719" Type="http://schemas.openxmlformats.org/officeDocument/2006/relationships/image" Target="../media/image2430.png"/><Relationship Id="rId926" Type="http://schemas.openxmlformats.org/officeDocument/2006/relationships/customXml" Target="../ink/ink2537.xml"/><Relationship Id="rId1111" Type="http://schemas.openxmlformats.org/officeDocument/2006/relationships/customXml" Target="../ink/ink2630.xml"/><Relationship Id="rId55" Type="http://schemas.openxmlformats.org/officeDocument/2006/relationships/image" Target="../media/image2098.png"/><Relationship Id="rId120" Type="http://schemas.openxmlformats.org/officeDocument/2006/relationships/customXml" Target="../ink/ink2134.xml"/><Relationship Id="rId358" Type="http://schemas.openxmlformats.org/officeDocument/2006/relationships/customXml" Target="../ink/ink2253.xml"/><Relationship Id="rId565" Type="http://schemas.openxmlformats.org/officeDocument/2006/relationships/image" Target="../media/image2353.png"/><Relationship Id="rId772" Type="http://schemas.openxmlformats.org/officeDocument/2006/relationships/customXml" Target="../ink/ink2460.xml"/><Relationship Id="rId1195" Type="http://schemas.openxmlformats.org/officeDocument/2006/relationships/customXml" Target="../ink/ink2672.xml"/><Relationship Id="rId1209" Type="http://schemas.openxmlformats.org/officeDocument/2006/relationships/customXml" Target="../ink/ink2679.xml"/><Relationship Id="rId218" Type="http://schemas.openxmlformats.org/officeDocument/2006/relationships/customXml" Target="../ink/ink2183.xml"/><Relationship Id="rId425" Type="http://schemas.openxmlformats.org/officeDocument/2006/relationships/image" Target="../media/image2283.png"/><Relationship Id="rId632" Type="http://schemas.openxmlformats.org/officeDocument/2006/relationships/customXml" Target="../ink/ink2390.xml"/><Relationship Id="rId1055" Type="http://schemas.openxmlformats.org/officeDocument/2006/relationships/customXml" Target="../ink/ink2602.xml"/><Relationship Id="rId271" Type="http://schemas.openxmlformats.org/officeDocument/2006/relationships/image" Target="../media/image2206.png"/><Relationship Id="rId937" Type="http://schemas.openxmlformats.org/officeDocument/2006/relationships/image" Target="../media/image2539.png"/><Relationship Id="rId1122" Type="http://schemas.openxmlformats.org/officeDocument/2006/relationships/image" Target="../media/image2631.png"/><Relationship Id="rId66" Type="http://schemas.openxmlformats.org/officeDocument/2006/relationships/customXml" Target="../ink/ink2107.xml"/><Relationship Id="rId131" Type="http://schemas.openxmlformats.org/officeDocument/2006/relationships/image" Target="../media/image2136.png"/><Relationship Id="rId369" Type="http://schemas.openxmlformats.org/officeDocument/2006/relationships/image" Target="../media/image2255.png"/><Relationship Id="rId576" Type="http://schemas.openxmlformats.org/officeDocument/2006/relationships/customXml" Target="../ink/ink2362.xml"/><Relationship Id="rId783" Type="http://schemas.openxmlformats.org/officeDocument/2006/relationships/image" Target="../media/image2462.png"/><Relationship Id="rId990" Type="http://schemas.openxmlformats.org/officeDocument/2006/relationships/image" Target="../media/image2565.png"/><Relationship Id="rId229" Type="http://schemas.openxmlformats.org/officeDocument/2006/relationships/image" Target="../media/image2185.png"/><Relationship Id="rId436" Type="http://schemas.openxmlformats.org/officeDocument/2006/relationships/customXml" Target="../ink/ink2292.xml"/><Relationship Id="rId643" Type="http://schemas.openxmlformats.org/officeDocument/2006/relationships/image" Target="../media/image2392.png"/><Relationship Id="rId1066" Type="http://schemas.openxmlformats.org/officeDocument/2006/relationships/image" Target="../media/image2603.png"/><Relationship Id="rId850" Type="http://schemas.openxmlformats.org/officeDocument/2006/relationships/customXml" Target="../ink/ink2499.xml"/><Relationship Id="rId948" Type="http://schemas.openxmlformats.org/officeDocument/2006/relationships/customXml" Target="../ink/ink2548.xml"/><Relationship Id="rId1133" Type="http://schemas.openxmlformats.org/officeDocument/2006/relationships/customXml" Target="../ink/ink2641.xml"/><Relationship Id="rId77" Type="http://schemas.openxmlformats.org/officeDocument/2006/relationships/image" Target="../media/image2109.png"/><Relationship Id="rId282" Type="http://schemas.openxmlformats.org/officeDocument/2006/relationships/customXml" Target="../ink/ink2215.xml"/><Relationship Id="rId503" Type="http://schemas.openxmlformats.org/officeDocument/2006/relationships/image" Target="../media/image2322.png"/><Relationship Id="rId587" Type="http://schemas.openxmlformats.org/officeDocument/2006/relationships/image" Target="../media/image2364.png"/><Relationship Id="rId710" Type="http://schemas.openxmlformats.org/officeDocument/2006/relationships/customXml" Target="../ink/ink2429.xml"/><Relationship Id="rId808" Type="http://schemas.openxmlformats.org/officeDocument/2006/relationships/customXml" Target="../ink/ink2478.xml"/><Relationship Id="rId8" Type="http://schemas.openxmlformats.org/officeDocument/2006/relationships/customXml" Target="../ink/ink2078.xml"/><Relationship Id="rId142" Type="http://schemas.openxmlformats.org/officeDocument/2006/relationships/customXml" Target="../ink/ink2145.xml"/><Relationship Id="rId447" Type="http://schemas.openxmlformats.org/officeDocument/2006/relationships/image" Target="../media/image2294.png"/><Relationship Id="rId794" Type="http://schemas.openxmlformats.org/officeDocument/2006/relationships/customXml" Target="../ink/ink2471.xml"/><Relationship Id="rId1077" Type="http://schemas.openxmlformats.org/officeDocument/2006/relationships/customXml" Target="../ink/ink2613.xml"/><Relationship Id="rId1200" Type="http://schemas.openxmlformats.org/officeDocument/2006/relationships/image" Target="../media/image2670.png"/><Relationship Id="rId654" Type="http://schemas.openxmlformats.org/officeDocument/2006/relationships/customXml" Target="../ink/ink2401.xml"/><Relationship Id="rId861" Type="http://schemas.openxmlformats.org/officeDocument/2006/relationships/image" Target="../media/image2501.png"/><Relationship Id="rId959" Type="http://schemas.openxmlformats.org/officeDocument/2006/relationships/customXml" Target="../ink/ink2554.xml"/><Relationship Id="rId293" Type="http://schemas.openxmlformats.org/officeDocument/2006/relationships/image" Target="../media/image2217.png"/><Relationship Id="rId307" Type="http://schemas.openxmlformats.org/officeDocument/2006/relationships/image" Target="../media/image2224.png"/><Relationship Id="rId514" Type="http://schemas.openxmlformats.org/officeDocument/2006/relationships/customXml" Target="../ink/ink2331.xml"/><Relationship Id="rId721" Type="http://schemas.openxmlformats.org/officeDocument/2006/relationships/image" Target="../media/image2431.png"/><Relationship Id="rId1144" Type="http://schemas.openxmlformats.org/officeDocument/2006/relationships/image" Target="../media/image2642.png"/><Relationship Id="rId88" Type="http://schemas.openxmlformats.org/officeDocument/2006/relationships/customXml" Target="../ink/ink2118.xml"/><Relationship Id="rId153" Type="http://schemas.openxmlformats.org/officeDocument/2006/relationships/image" Target="../media/image2147.png"/><Relationship Id="rId360" Type="http://schemas.openxmlformats.org/officeDocument/2006/relationships/customXml" Target="../ink/ink2254.xml"/><Relationship Id="rId598" Type="http://schemas.openxmlformats.org/officeDocument/2006/relationships/customXml" Target="../ink/ink2373.xml"/><Relationship Id="rId819" Type="http://schemas.openxmlformats.org/officeDocument/2006/relationships/image" Target="../media/image2480.png"/><Relationship Id="rId1004" Type="http://schemas.openxmlformats.org/officeDocument/2006/relationships/image" Target="../media/image2572.png"/><Relationship Id="rId1211" Type="http://schemas.openxmlformats.org/officeDocument/2006/relationships/customXml" Target="../ink/ink2680.xml"/><Relationship Id="rId220" Type="http://schemas.openxmlformats.org/officeDocument/2006/relationships/customXml" Target="../ink/ink2184.xml"/><Relationship Id="rId458" Type="http://schemas.openxmlformats.org/officeDocument/2006/relationships/customXml" Target="../ink/ink2303.xml"/><Relationship Id="rId665" Type="http://schemas.openxmlformats.org/officeDocument/2006/relationships/image" Target="../media/image2403.png"/><Relationship Id="rId872" Type="http://schemas.openxmlformats.org/officeDocument/2006/relationships/customXml" Target="../ink/ink2510.xml"/><Relationship Id="rId1088" Type="http://schemas.openxmlformats.org/officeDocument/2006/relationships/image" Target="../media/image2614.png"/><Relationship Id="rId15" Type="http://schemas.openxmlformats.org/officeDocument/2006/relationships/image" Target="../media/image2078.png"/><Relationship Id="rId318" Type="http://schemas.openxmlformats.org/officeDocument/2006/relationships/customXml" Target="../ink/ink2233.xml"/><Relationship Id="rId525" Type="http://schemas.openxmlformats.org/officeDocument/2006/relationships/image" Target="../media/image2333.png"/><Relationship Id="rId732" Type="http://schemas.openxmlformats.org/officeDocument/2006/relationships/customXml" Target="../ink/ink2440.xml"/><Relationship Id="rId1155" Type="http://schemas.openxmlformats.org/officeDocument/2006/relationships/customXml" Target="../ink/ink2652.xml"/><Relationship Id="rId99" Type="http://schemas.openxmlformats.org/officeDocument/2006/relationships/image" Target="../media/image2120.png"/><Relationship Id="rId164" Type="http://schemas.openxmlformats.org/officeDocument/2006/relationships/customXml" Target="../ink/ink2156.xml"/><Relationship Id="rId371" Type="http://schemas.openxmlformats.org/officeDocument/2006/relationships/image" Target="../media/image2256.png"/><Relationship Id="rId1015" Type="http://schemas.openxmlformats.org/officeDocument/2006/relationships/customXml" Target="../ink/ink2582.xml"/><Relationship Id="rId1222" Type="http://schemas.openxmlformats.org/officeDocument/2006/relationships/image" Target="../media/image2681.png"/><Relationship Id="rId469" Type="http://schemas.openxmlformats.org/officeDocument/2006/relationships/image" Target="../media/image2305.png"/><Relationship Id="rId676" Type="http://schemas.openxmlformats.org/officeDocument/2006/relationships/customXml" Target="../ink/ink2412.xml"/><Relationship Id="rId883" Type="http://schemas.openxmlformats.org/officeDocument/2006/relationships/image" Target="../media/image2512.png"/><Relationship Id="rId1099" Type="http://schemas.openxmlformats.org/officeDocument/2006/relationships/customXml" Target="../ink/ink2624.xml"/><Relationship Id="rId26" Type="http://schemas.openxmlformats.org/officeDocument/2006/relationships/customXml" Target="../ink/ink2087.xml"/><Relationship Id="rId231" Type="http://schemas.openxmlformats.org/officeDocument/2006/relationships/image" Target="../media/image2186.png"/><Relationship Id="rId329" Type="http://schemas.openxmlformats.org/officeDocument/2006/relationships/image" Target="../media/image2235.png"/><Relationship Id="rId536" Type="http://schemas.openxmlformats.org/officeDocument/2006/relationships/customXml" Target="../ink/ink2342.xml"/><Relationship Id="rId1166" Type="http://schemas.openxmlformats.org/officeDocument/2006/relationships/image" Target="../media/image2653.png"/><Relationship Id="rId175" Type="http://schemas.openxmlformats.org/officeDocument/2006/relationships/image" Target="../media/image2158.png"/><Relationship Id="rId743" Type="http://schemas.openxmlformats.org/officeDocument/2006/relationships/image" Target="../media/image2442.png"/><Relationship Id="rId950" Type="http://schemas.openxmlformats.org/officeDocument/2006/relationships/customXml" Target="../ink/ink2549.xml"/><Relationship Id="rId1026" Type="http://schemas.openxmlformats.org/officeDocument/2006/relationships/image" Target="../media/image2583.png"/><Relationship Id="rId382" Type="http://schemas.openxmlformats.org/officeDocument/2006/relationships/customXml" Target="../ink/ink2265.xml"/><Relationship Id="rId603" Type="http://schemas.openxmlformats.org/officeDocument/2006/relationships/image" Target="../media/image2372.png"/><Relationship Id="rId687" Type="http://schemas.openxmlformats.org/officeDocument/2006/relationships/image" Target="../media/image2414.png"/><Relationship Id="rId810" Type="http://schemas.openxmlformats.org/officeDocument/2006/relationships/customXml" Target="../ink/ink2479.xml"/><Relationship Id="rId908" Type="http://schemas.openxmlformats.org/officeDocument/2006/relationships/customXml" Target="../ink/ink2528.xml"/><Relationship Id="rId1233" Type="http://schemas.openxmlformats.org/officeDocument/2006/relationships/customXml" Target="../ink/ink2691.xml"/><Relationship Id="rId242" Type="http://schemas.openxmlformats.org/officeDocument/2006/relationships/customXml" Target="../ink/ink2195.xml"/><Relationship Id="rId894" Type="http://schemas.openxmlformats.org/officeDocument/2006/relationships/customXml" Target="../ink/ink2521.xml"/><Relationship Id="rId1177" Type="http://schemas.openxmlformats.org/officeDocument/2006/relationships/customXml" Target="../ink/ink2663.xml"/><Relationship Id="rId37" Type="http://schemas.openxmlformats.org/officeDocument/2006/relationships/image" Target="../media/image2089.png"/><Relationship Id="rId102" Type="http://schemas.openxmlformats.org/officeDocument/2006/relationships/customXml" Target="../ink/ink2125.xml"/><Relationship Id="rId547" Type="http://schemas.openxmlformats.org/officeDocument/2006/relationships/image" Target="../media/image2344.png"/><Relationship Id="rId754" Type="http://schemas.openxmlformats.org/officeDocument/2006/relationships/customXml" Target="../ink/ink2451.xml"/><Relationship Id="rId961" Type="http://schemas.openxmlformats.org/officeDocument/2006/relationships/customXml" Target="../ink/ink2555.xml"/><Relationship Id="rId90" Type="http://schemas.openxmlformats.org/officeDocument/2006/relationships/customXml" Target="../ink/ink2119.xml"/><Relationship Id="rId186" Type="http://schemas.openxmlformats.org/officeDocument/2006/relationships/customXml" Target="../ink/ink2167.xml"/><Relationship Id="rId393" Type="http://schemas.openxmlformats.org/officeDocument/2006/relationships/image" Target="../media/image2267.png"/><Relationship Id="rId407" Type="http://schemas.openxmlformats.org/officeDocument/2006/relationships/image" Target="../media/image2274.png"/><Relationship Id="rId614" Type="http://schemas.openxmlformats.org/officeDocument/2006/relationships/customXml" Target="../ink/ink2381.xml"/><Relationship Id="rId821" Type="http://schemas.openxmlformats.org/officeDocument/2006/relationships/image" Target="../media/image2481.png"/><Relationship Id="rId1037" Type="http://schemas.openxmlformats.org/officeDocument/2006/relationships/customXml" Target="../ink/ink2593.xml"/><Relationship Id="rId1244" Type="http://schemas.openxmlformats.org/officeDocument/2006/relationships/image" Target="../media/image2692.png"/><Relationship Id="rId253" Type="http://schemas.openxmlformats.org/officeDocument/2006/relationships/image" Target="../media/image2197.png"/><Relationship Id="rId460" Type="http://schemas.openxmlformats.org/officeDocument/2006/relationships/customXml" Target="../ink/ink2304.xml"/><Relationship Id="rId698" Type="http://schemas.openxmlformats.org/officeDocument/2006/relationships/customXml" Target="../ink/ink2423.xml"/><Relationship Id="rId919" Type="http://schemas.openxmlformats.org/officeDocument/2006/relationships/image" Target="../media/image2530.png"/><Relationship Id="rId1090" Type="http://schemas.openxmlformats.org/officeDocument/2006/relationships/image" Target="../media/image2615.png"/><Relationship Id="rId1104" Type="http://schemas.openxmlformats.org/officeDocument/2006/relationships/image" Target="../media/image2622.png"/><Relationship Id="rId48" Type="http://schemas.openxmlformats.org/officeDocument/2006/relationships/customXml" Target="../ink/ink2098.xml"/><Relationship Id="rId113" Type="http://schemas.openxmlformats.org/officeDocument/2006/relationships/image" Target="../media/image2127.png"/><Relationship Id="rId320" Type="http://schemas.openxmlformats.org/officeDocument/2006/relationships/customXml" Target="../ink/ink2234.xml"/><Relationship Id="rId558" Type="http://schemas.openxmlformats.org/officeDocument/2006/relationships/customXml" Target="../ink/ink2353.xml"/><Relationship Id="rId765" Type="http://schemas.openxmlformats.org/officeDocument/2006/relationships/image" Target="../media/image2453.png"/><Relationship Id="rId972" Type="http://schemas.openxmlformats.org/officeDocument/2006/relationships/image" Target="../media/image2556.png"/><Relationship Id="rId1188" Type="http://schemas.openxmlformats.org/officeDocument/2006/relationships/image" Target="../media/image2664.png"/><Relationship Id="rId197" Type="http://schemas.openxmlformats.org/officeDocument/2006/relationships/image" Target="../media/image2169.png"/><Relationship Id="rId418" Type="http://schemas.openxmlformats.org/officeDocument/2006/relationships/customXml" Target="../ink/ink2283.xml"/><Relationship Id="rId625" Type="http://schemas.openxmlformats.org/officeDocument/2006/relationships/image" Target="../media/image2383.png"/><Relationship Id="rId832" Type="http://schemas.openxmlformats.org/officeDocument/2006/relationships/customXml" Target="../ink/ink2490.xml"/><Relationship Id="rId1048" Type="http://schemas.openxmlformats.org/officeDocument/2006/relationships/image" Target="../media/image2594.png"/><Relationship Id="rId264" Type="http://schemas.openxmlformats.org/officeDocument/2006/relationships/customXml" Target="../ink/ink2206.xml"/><Relationship Id="rId471" Type="http://schemas.openxmlformats.org/officeDocument/2006/relationships/image" Target="../media/image2306.png"/><Relationship Id="rId1115" Type="http://schemas.openxmlformats.org/officeDocument/2006/relationships/customXml" Target="../ink/ink2632.xml"/><Relationship Id="rId59" Type="http://schemas.openxmlformats.org/officeDocument/2006/relationships/image" Target="../media/image2100.png"/><Relationship Id="rId124" Type="http://schemas.openxmlformats.org/officeDocument/2006/relationships/customXml" Target="../ink/ink2136.xml"/><Relationship Id="rId569" Type="http://schemas.openxmlformats.org/officeDocument/2006/relationships/image" Target="../media/image2355.png"/><Relationship Id="rId776" Type="http://schemas.openxmlformats.org/officeDocument/2006/relationships/customXml" Target="../ink/ink2462.xml"/><Relationship Id="rId983" Type="http://schemas.openxmlformats.org/officeDocument/2006/relationships/customXml" Target="../ink/ink2566.xml"/><Relationship Id="rId1199" Type="http://schemas.openxmlformats.org/officeDocument/2006/relationships/customXml" Target="../ink/ink2674.xml"/><Relationship Id="rId331" Type="http://schemas.openxmlformats.org/officeDocument/2006/relationships/image" Target="../media/image2236.png"/><Relationship Id="rId429" Type="http://schemas.openxmlformats.org/officeDocument/2006/relationships/image" Target="../media/image2285.png"/><Relationship Id="rId636" Type="http://schemas.openxmlformats.org/officeDocument/2006/relationships/customXml" Target="../ink/ink2392.xml"/><Relationship Id="rId1059" Type="http://schemas.openxmlformats.org/officeDocument/2006/relationships/customXml" Target="../ink/ink2604.xml"/><Relationship Id="rId843" Type="http://schemas.openxmlformats.org/officeDocument/2006/relationships/image" Target="../media/image2492.png"/><Relationship Id="rId1126" Type="http://schemas.openxmlformats.org/officeDocument/2006/relationships/image" Target="../media/image2633.png"/><Relationship Id="rId275" Type="http://schemas.openxmlformats.org/officeDocument/2006/relationships/image" Target="../media/image2208.png"/><Relationship Id="rId482" Type="http://schemas.openxmlformats.org/officeDocument/2006/relationships/customXml" Target="../ink/ink2315.xml"/><Relationship Id="rId703" Type="http://schemas.openxmlformats.org/officeDocument/2006/relationships/image" Target="../media/image2422.png"/><Relationship Id="rId910" Type="http://schemas.openxmlformats.org/officeDocument/2006/relationships/customXml" Target="../ink/ink2529.xml"/><Relationship Id="rId135" Type="http://schemas.openxmlformats.org/officeDocument/2006/relationships/image" Target="../media/image2138.png"/><Relationship Id="rId342" Type="http://schemas.openxmlformats.org/officeDocument/2006/relationships/customXml" Target="../ink/ink2245.xml"/><Relationship Id="rId787" Type="http://schemas.openxmlformats.org/officeDocument/2006/relationships/image" Target="../media/image2464.png"/><Relationship Id="rId994" Type="http://schemas.openxmlformats.org/officeDocument/2006/relationships/image" Target="../media/image2567.png"/><Relationship Id="rId202" Type="http://schemas.openxmlformats.org/officeDocument/2006/relationships/customXml" Target="../ink/ink2175.xml"/><Relationship Id="rId647" Type="http://schemas.openxmlformats.org/officeDocument/2006/relationships/image" Target="../media/image2394.png"/><Relationship Id="rId854" Type="http://schemas.openxmlformats.org/officeDocument/2006/relationships/customXml" Target="../ink/ink2501.xml"/><Relationship Id="rId286" Type="http://schemas.openxmlformats.org/officeDocument/2006/relationships/customXml" Target="../ink/ink2217.xml"/><Relationship Id="rId493" Type="http://schemas.openxmlformats.org/officeDocument/2006/relationships/image" Target="../media/image2317.png"/><Relationship Id="rId507" Type="http://schemas.openxmlformats.org/officeDocument/2006/relationships/image" Target="../media/image2324.png"/><Relationship Id="rId714" Type="http://schemas.openxmlformats.org/officeDocument/2006/relationships/customXml" Target="../ink/ink2431.xml"/><Relationship Id="rId921" Type="http://schemas.openxmlformats.org/officeDocument/2006/relationships/image" Target="../media/image2531.png"/><Relationship Id="rId1137" Type="http://schemas.openxmlformats.org/officeDocument/2006/relationships/customXml" Target="../ink/ink2643.xml"/><Relationship Id="rId50" Type="http://schemas.openxmlformats.org/officeDocument/2006/relationships/customXml" Target="../ink/ink2099.xml"/><Relationship Id="rId146" Type="http://schemas.openxmlformats.org/officeDocument/2006/relationships/customXml" Target="../ink/ink2147.xml"/><Relationship Id="rId353" Type="http://schemas.openxmlformats.org/officeDocument/2006/relationships/image" Target="../media/image2247.png"/><Relationship Id="rId560" Type="http://schemas.openxmlformats.org/officeDocument/2006/relationships/customXml" Target="../ink/ink2354.xml"/><Relationship Id="rId798" Type="http://schemas.openxmlformats.org/officeDocument/2006/relationships/customXml" Target="../ink/ink2473.xml"/><Relationship Id="rId1190" Type="http://schemas.openxmlformats.org/officeDocument/2006/relationships/image" Target="../media/image2665.png"/><Relationship Id="rId1204" Type="http://schemas.openxmlformats.org/officeDocument/2006/relationships/image" Target="../media/image2672.png"/><Relationship Id="rId213" Type="http://schemas.openxmlformats.org/officeDocument/2006/relationships/image" Target="../media/image2177.png"/><Relationship Id="rId420" Type="http://schemas.openxmlformats.org/officeDocument/2006/relationships/customXml" Target="../ink/ink2284.xml"/><Relationship Id="rId658" Type="http://schemas.openxmlformats.org/officeDocument/2006/relationships/customXml" Target="../ink/ink2403.xml"/><Relationship Id="rId865" Type="http://schemas.openxmlformats.org/officeDocument/2006/relationships/image" Target="../media/image2503.png"/><Relationship Id="rId1050" Type="http://schemas.openxmlformats.org/officeDocument/2006/relationships/image" Target="../media/image2595.png"/><Relationship Id="rId297" Type="http://schemas.openxmlformats.org/officeDocument/2006/relationships/image" Target="../media/image2219.png"/><Relationship Id="rId518" Type="http://schemas.openxmlformats.org/officeDocument/2006/relationships/customXml" Target="../ink/ink2333.xml"/><Relationship Id="rId725" Type="http://schemas.openxmlformats.org/officeDocument/2006/relationships/image" Target="../media/image2433.png"/><Relationship Id="rId932" Type="http://schemas.openxmlformats.org/officeDocument/2006/relationships/customXml" Target="../ink/ink2540.xml"/><Relationship Id="rId1148" Type="http://schemas.openxmlformats.org/officeDocument/2006/relationships/image" Target="../media/image2644.png"/><Relationship Id="rId157" Type="http://schemas.openxmlformats.org/officeDocument/2006/relationships/image" Target="../media/image2149.png"/><Relationship Id="rId364" Type="http://schemas.openxmlformats.org/officeDocument/2006/relationships/customXml" Target="../ink/ink2256.xml"/><Relationship Id="rId1008" Type="http://schemas.openxmlformats.org/officeDocument/2006/relationships/image" Target="../media/image2574.png"/><Relationship Id="rId1215" Type="http://schemas.openxmlformats.org/officeDocument/2006/relationships/customXml" Target="../ink/ink2682.xml"/><Relationship Id="rId61" Type="http://schemas.openxmlformats.org/officeDocument/2006/relationships/image" Target="../media/image2101.png"/><Relationship Id="rId571" Type="http://schemas.openxmlformats.org/officeDocument/2006/relationships/image" Target="../media/image2356.png"/><Relationship Id="rId669" Type="http://schemas.openxmlformats.org/officeDocument/2006/relationships/image" Target="../media/image2405.png"/><Relationship Id="rId876" Type="http://schemas.openxmlformats.org/officeDocument/2006/relationships/customXml" Target="../ink/ink2512.xml"/><Relationship Id="rId19" Type="http://schemas.openxmlformats.org/officeDocument/2006/relationships/image" Target="../media/image2080.png"/><Relationship Id="rId224" Type="http://schemas.openxmlformats.org/officeDocument/2006/relationships/customXml" Target="../ink/ink2186.xml"/><Relationship Id="rId431" Type="http://schemas.openxmlformats.org/officeDocument/2006/relationships/image" Target="../media/image2286.png"/><Relationship Id="rId529" Type="http://schemas.openxmlformats.org/officeDocument/2006/relationships/image" Target="../media/image2335.png"/><Relationship Id="rId736" Type="http://schemas.openxmlformats.org/officeDocument/2006/relationships/customXml" Target="../ink/ink2442.xml"/><Relationship Id="rId1061" Type="http://schemas.openxmlformats.org/officeDocument/2006/relationships/customXml" Target="../ink/ink2605.xml"/><Relationship Id="rId1159" Type="http://schemas.openxmlformats.org/officeDocument/2006/relationships/customXml" Target="../ink/ink2654.xml"/><Relationship Id="rId168" Type="http://schemas.openxmlformats.org/officeDocument/2006/relationships/customXml" Target="../ink/ink2158.xml"/><Relationship Id="rId943" Type="http://schemas.openxmlformats.org/officeDocument/2006/relationships/image" Target="../media/image2542.png"/><Relationship Id="rId1019" Type="http://schemas.openxmlformats.org/officeDocument/2006/relationships/customXml" Target="../ink/ink2584.xml"/><Relationship Id="rId72" Type="http://schemas.openxmlformats.org/officeDocument/2006/relationships/customXml" Target="../ink/ink2110.xml"/><Relationship Id="rId375" Type="http://schemas.openxmlformats.org/officeDocument/2006/relationships/image" Target="../media/image2258.png"/><Relationship Id="rId582" Type="http://schemas.openxmlformats.org/officeDocument/2006/relationships/customXml" Target="../ink/ink2365.xml"/><Relationship Id="rId803" Type="http://schemas.openxmlformats.org/officeDocument/2006/relationships/image" Target="../media/image2472.png"/><Relationship Id="rId1226" Type="http://schemas.openxmlformats.org/officeDocument/2006/relationships/image" Target="../media/image2683.png"/><Relationship Id="rId3" Type="http://schemas.openxmlformats.org/officeDocument/2006/relationships/image" Target="../media/image340.png"/><Relationship Id="rId235" Type="http://schemas.openxmlformats.org/officeDocument/2006/relationships/image" Target="../media/image2188.png"/><Relationship Id="rId442" Type="http://schemas.openxmlformats.org/officeDocument/2006/relationships/customXml" Target="../ink/ink2295.xml"/><Relationship Id="rId887" Type="http://schemas.openxmlformats.org/officeDocument/2006/relationships/image" Target="../media/image2514.png"/><Relationship Id="rId1072" Type="http://schemas.openxmlformats.org/officeDocument/2006/relationships/image" Target="../media/image2606.png"/><Relationship Id="rId302" Type="http://schemas.openxmlformats.org/officeDocument/2006/relationships/customXml" Target="../ink/ink2225.xml"/><Relationship Id="rId747" Type="http://schemas.openxmlformats.org/officeDocument/2006/relationships/image" Target="../media/image2444.png"/><Relationship Id="rId954" Type="http://schemas.openxmlformats.org/officeDocument/2006/relationships/customXml" Target="../ink/ink2551.xml"/><Relationship Id="rId83" Type="http://schemas.openxmlformats.org/officeDocument/2006/relationships/image" Target="../media/image2112.png"/><Relationship Id="rId179" Type="http://schemas.openxmlformats.org/officeDocument/2006/relationships/image" Target="../media/image2160.png"/><Relationship Id="rId386" Type="http://schemas.openxmlformats.org/officeDocument/2006/relationships/customXml" Target="../ink/ink2267.xml"/><Relationship Id="rId593" Type="http://schemas.openxmlformats.org/officeDocument/2006/relationships/image" Target="../media/image2367.png"/><Relationship Id="rId607" Type="http://schemas.openxmlformats.org/officeDocument/2006/relationships/image" Target="../media/image2374.png"/><Relationship Id="rId814" Type="http://schemas.openxmlformats.org/officeDocument/2006/relationships/customXml" Target="../ink/ink2481.xml"/><Relationship Id="rId1237" Type="http://schemas.openxmlformats.org/officeDocument/2006/relationships/customXml" Target="../ink/ink2693.xml"/><Relationship Id="rId246" Type="http://schemas.openxmlformats.org/officeDocument/2006/relationships/customXml" Target="../ink/ink2197.xml"/><Relationship Id="rId453" Type="http://schemas.openxmlformats.org/officeDocument/2006/relationships/image" Target="../media/image2297.png"/><Relationship Id="rId660" Type="http://schemas.openxmlformats.org/officeDocument/2006/relationships/customXml" Target="../ink/ink2404.xml"/><Relationship Id="rId898" Type="http://schemas.openxmlformats.org/officeDocument/2006/relationships/customXml" Target="../ink/ink2523.xml"/><Relationship Id="rId1083" Type="http://schemas.openxmlformats.org/officeDocument/2006/relationships/customXml" Target="../ink/ink2616.xml"/><Relationship Id="rId106" Type="http://schemas.openxmlformats.org/officeDocument/2006/relationships/customXml" Target="../ink/ink2127.xml"/><Relationship Id="rId313" Type="http://schemas.openxmlformats.org/officeDocument/2006/relationships/image" Target="../media/image2227.png"/><Relationship Id="rId758" Type="http://schemas.openxmlformats.org/officeDocument/2006/relationships/customXml" Target="../ink/ink2453.xml"/><Relationship Id="rId965" Type="http://schemas.openxmlformats.org/officeDocument/2006/relationships/customXml" Target="../ink/ink2557.xml"/><Relationship Id="rId1150" Type="http://schemas.openxmlformats.org/officeDocument/2006/relationships/image" Target="../media/image2645.png"/><Relationship Id="rId10" Type="http://schemas.openxmlformats.org/officeDocument/2006/relationships/customXml" Target="../ink/ink2079.xml"/><Relationship Id="rId94" Type="http://schemas.openxmlformats.org/officeDocument/2006/relationships/customXml" Target="../ink/ink2121.xml"/><Relationship Id="rId397" Type="http://schemas.openxmlformats.org/officeDocument/2006/relationships/image" Target="../media/image2269.png"/><Relationship Id="rId520" Type="http://schemas.openxmlformats.org/officeDocument/2006/relationships/customXml" Target="../ink/ink2334.xml"/><Relationship Id="rId618" Type="http://schemas.openxmlformats.org/officeDocument/2006/relationships/customXml" Target="../ink/ink2383.xml"/><Relationship Id="rId825" Type="http://schemas.openxmlformats.org/officeDocument/2006/relationships/image" Target="../media/image2483.png"/><Relationship Id="rId257" Type="http://schemas.openxmlformats.org/officeDocument/2006/relationships/image" Target="../media/image2199.png"/><Relationship Id="rId464" Type="http://schemas.openxmlformats.org/officeDocument/2006/relationships/customXml" Target="../ink/ink2306.xml"/><Relationship Id="rId1010" Type="http://schemas.openxmlformats.org/officeDocument/2006/relationships/image" Target="../media/image2575.png"/><Relationship Id="rId1094" Type="http://schemas.openxmlformats.org/officeDocument/2006/relationships/image" Target="../media/image2617.png"/><Relationship Id="rId1108" Type="http://schemas.openxmlformats.org/officeDocument/2006/relationships/image" Target="../media/image2624.png"/><Relationship Id="rId117" Type="http://schemas.openxmlformats.org/officeDocument/2006/relationships/image" Target="../media/image2129.png"/><Relationship Id="rId671" Type="http://schemas.openxmlformats.org/officeDocument/2006/relationships/image" Target="../media/image2406.png"/><Relationship Id="rId769" Type="http://schemas.openxmlformats.org/officeDocument/2006/relationships/image" Target="../media/image2455.png"/><Relationship Id="rId976" Type="http://schemas.openxmlformats.org/officeDocument/2006/relationships/image" Target="../media/image2558.png"/><Relationship Id="rId324" Type="http://schemas.openxmlformats.org/officeDocument/2006/relationships/customXml" Target="../ink/ink2236.xml"/><Relationship Id="rId531" Type="http://schemas.openxmlformats.org/officeDocument/2006/relationships/image" Target="../media/image2336.png"/><Relationship Id="rId629" Type="http://schemas.openxmlformats.org/officeDocument/2006/relationships/image" Target="../media/image2385.png"/><Relationship Id="rId1161" Type="http://schemas.openxmlformats.org/officeDocument/2006/relationships/customXml" Target="../ink/ink2655.xml"/><Relationship Id="rId836" Type="http://schemas.openxmlformats.org/officeDocument/2006/relationships/customXml" Target="../ink/ink2492.xml"/><Relationship Id="rId1021" Type="http://schemas.openxmlformats.org/officeDocument/2006/relationships/customXml" Target="../ink/ink2585.xml"/><Relationship Id="rId1119" Type="http://schemas.openxmlformats.org/officeDocument/2006/relationships/customXml" Target="../ink/ink2634.xml"/><Relationship Id="rId903" Type="http://schemas.openxmlformats.org/officeDocument/2006/relationships/image" Target="../media/image2522.png"/><Relationship Id="rId32" Type="http://schemas.openxmlformats.org/officeDocument/2006/relationships/customXml" Target="../ink/ink2090.xml"/><Relationship Id="rId181" Type="http://schemas.openxmlformats.org/officeDocument/2006/relationships/image" Target="../media/image2161.png"/><Relationship Id="rId279" Type="http://schemas.openxmlformats.org/officeDocument/2006/relationships/image" Target="../media/image2210.png"/><Relationship Id="rId486" Type="http://schemas.openxmlformats.org/officeDocument/2006/relationships/customXml" Target="../ink/ink2317.xml"/><Relationship Id="rId693" Type="http://schemas.openxmlformats.org/officeDocument/2006/relationships/image" Target="../media/image2417.png"/><Relationship Id="rId139" Type="http://schemas.openxmlformats.org/officeDocument/2006/relationships/image" Target="../media/image2140.png"/><Relationship Id="rId346" Type="http://schemas.openxmlformats.org/officeDocument/2006/relationships/customXml" Target="../ink/ink2247.xml"/><Relationship Id="rId553" Type="http://schemas.openxmlformats.org/officeDocument/2006/relationships/image" Target="../media/image2347.png"/><Relationship Id="rId760" Type="http://schemas.openxmlformats.org/officeDocument/2006/relationships/customXml" Target="../ink/ink2454.xml"/><Relationship Id="rId998" Type="http://schemas.openxmlformats.org/officeDocument/2006/relationships/image" Target="../media/image2569.png"/><Relationship Id="rId1183" Type="http://schemas.openxmlformats.org/officeDocument/2006/relationships/customXml" Target="../ink/ink2666.xml"/><Relationship Id="rId206" Type="http://schemas.openxmlformats.org/officeDocument/2006/relationships/customXml" Target="../ink/ink2177.xml"/><Relationship Id="rId413" Type="http://schemas.openxmlformats.org/officeDocument/2006/relationships/image" Target="../media/image2277.png"/><Relationship Id="rId858" Type="http://schemas.openxmlformats.org/officeDocument/2006/relationships/customXml" Target="../ink/ink2503.xml"/><Relationship Id="rId1043" Type="http://schemas.openxmlformats.org/officeDocument/2006/relationships/customXml" Target="../ink/ink2596.xml"/><Relationship Id="rId620" Type="http://schemas.openxmlformats.org/officeDocument/2006/relationships/customXml" Target="../ink/ink2384.xml"/><Relationship Id="rId718" Type="http://schemas.openxmlformats.org/officeDocument/2006/relationships/customXml" Target="../ink/ink2433.xml"/><Relationship Id="rId925" Type="http://schemas.openxmlformats.org/officeDocument/2006/relationships/image" Target="../media/image2533.png"/><Relationship Id="rId1110" Type="http://schemas.openxmlformats.org/officeDocument/2006/relationships/image" Target="../media/image2625.png"/><Relationship Id="rId1208" Type="http://schemas.openxmlformats.org/officeDocument/2006/relationships/image" Target="../media/image2674.png"/><Relationship Id="rId54" Type="http://schemas.openxmlformats.org/officeDocument/2006/relationships/customXml" Target="../ink/ink2101.xml"/><Relationship Id="rId270" Type="http://schemas.openxmlformats.org/officeDocument/2006/relationships/customXml" Target="../ink/ink2209.xml"/><Relationship Id="rId130" Type="http://schemas.openxmlformats.org/officeDocument/2006/relationships/customXml" Target="../ink/ink2139.xml"/><Relationship Id="rId368" Type="http://schemas.openxmlformats.org/officeDocument/2006/relationships/customXml" Target="../ink/ink2258.xml"/><Relationship Id="rId575" Type="http://schemas.openxmlformats.org/officeDocument/2006/relationships/image" Target="../media/image2358.png"/><Relationship Id="rId782" Type="http://schemas.openxmlformats.org/officeDocument/2006/relationships/customXml" Target="../ink/ink2465.xml"/><Relationship Id="rId228" Type="http://schemas.openxmlformats.org/officeDocument/2006/relationships/customXml" Target="../ink/ink2188.xml"/><Relationship Id="rId435" Type="http://schemas.openxmlformats.org/officeDocument/2006/relationships/image" Target="../media/image2288.png"/><Relationship Id="rId642" Type="http://schemas.openxmlformats.org/officeDocument/2006/relationships/customXml" Target="../ink/ink2395.xml"/><Relationship Id="rId1065" Type="http://schemas.openxmlformats.org/officeDocument/2006/relationships/customXml" Target="../ink/ink2607.xml"/><Relationship Id="rId502" Type="http://schemas.openxmlformats.org/officeDocument/2006/relationships/customXml" Target="../ink/ink2325.xml"/><Relationship Id="rId947" Type="http://schemas.openxmlformats.org/officeDocument/2006/relationships/image" Target="../media/image2544.png"/><Relationship Id="rId1132" Type="http://schemas.openxmlformats.org/officeDocument/2006/relationships/image" Target="../media/image2636.png"/><Relationship Id="rId76" Type="http://schemas.openxmlformats.org/officeDocument/2006/relationships/customXml" Target="../ink/ink2112.xml"/><Relationship Id="rId807" Type="http://schemas.openxmlformats.org/officeDocument/2006/relationships/image" Target="../media/image2474.png"/><Relationship Id="rId292" Type="http://schemas.openxmlformats.org/officeDocument/2006/relationships/customXml" Target="../ink/ink2220.xml"/><Relationship Id="rId597" Type="http://schemas.openxmlformats.org/officeDocument/2006/relationships/image" Target="../media/image2369.png"/><Relationship Id="rId152" Type="http://schemas.openxmlformats.org/officeDocument/2006/relationships/customXml" Target="../ink/ink2150.xml"/><Relationship Id="rId457" Type="http://schemas.openxmlformats.org/officeDocument/2006/relationships/image" Target="../media/image2299.png"/><Relationship Id="rId1087" Type="http://schemas.openxmlformats.org/officeDocument/2006/relationships/customXml" Target="../ink/ink2618.xml"/><Relationship Id="rId664" Type="http://schemas.openxmlformats.org/officeDocument/2006/relationships/customXml" Target="../ink/ink2406.xml"/><Relationship Id="rId871" Type="http://schemas.openxmlformats.org/officeDocument/2006/relationships/image" Target="../media/image2506.png"/><Relationship Id="rId969" Type="http://schemas.openxmlformats.org/officeDocument/2006/relationships/customXml" Target="../ink/ink2559.xml"/><Relationship Id="rId317" Type="http://schemas.openxmlformats.org/officeDocument/2006/relationships/image" Target="../media/image2229.png"/><Relationship Id="rId524" Type="http://schemas.openxmlformats.org/officeDocument/2006/relationships/customXml" Target="../ink/ink2336.xml"/><Relationship Id="rId731" Type="http://schemas.openxmlformats.org/officeDocument/2006/relationships/image" Target="../media/image2436.png"/><Relationship Id="rId1154" Type="http://schemas.openxmlformats.org/officeDocument/2006/relationships/image" Target="../media/image2647.png"/><Relationship Id="rId98" Type="http://schemas.openxmlformats.org/officeDocument/2006/relationships/customXml" Target="../ink/ink2123.xml"/><Relationship Id="rId829" Type="http://schemas.openxmlformats.org/officeDocument/2006/relationships/image" Target="../media/image2485.png"/><Relationship Id="rId1014" Type="http://schemas.openxmlformats.org/officeDocument/2006/relationships/image" Target="../media/image2577.png"/><Relationship Id="rId1221" Type="http://schemas.openxmlformats.org/officeDocument/2006/relationships/customXml" Target="../ink/ink2685.xml"/><Relationship Id="rId25" Type="http://schemas.openxmlformats.org/officeDocument/2006/relationships/image" Target="../media/image2083.png"/><Relationship Id="rId174" Type="http://schemas.openxmlformats.org/officeDocument/2006/relationships/customXml" Target="../ink/ink2161.xml"/><Relationship Id="rId381" Type="http://schemas.openxmlformats.org/officeDocument/2006/relationships/image" Target="../media/image2261.png"/><Relationship Id="rId241" Type="http://schemas.openxmlformats.org/officeDocument/2006/relationships/image" Target="../media/image2191.png"/><Relationship Id="rId479" Type="http://schemas.openxmlformats.org/officeDocument/2006/relationships/image" Target="../media/image2310.png"/><Relationship Id="rId686" Type="http://schemas.openxmlformats.org/officeDocument/2006/relationships/customXml" Target="../ink/ink2417.xml"/><Relationship Id="rId893" Type="http://schemas.openxmlformats.org/officeDocument/2006/relationships/image" Target="../media/image2517.png"/><Relationship Id="rId339" Type="http://schemas.openxmlformats.org/officeDocument/2006/relationships/image" Target="../media/image2240.png"/><Relationship Id="rId546" Type="http://schemas.openxmlformats.org/officeDocument/2006/relationships/customXml" Target="../ink/ink2347.xml"/><Relationship Id="rId753" Type="http://schemas.openxmlformats.org/officeDocument/2006/relationships/image" Target="../media/image2447.png"/><Relationship Id="rId1176" Type="http://schemas.openxmlformats.org/officeDocument/2006/relationships/image" Target="../media/image2658.png"/><Relationship Id="rId101" Type="http://schemas.openxmlformats.org/officeDocument/2006/relationships/image" Target="../media/image2121.png"/><Relationship Id="rId406" Type="http://schemas.openxmlformats.org/officeDocument/2006/relationships/customXml" Target="../ink/ink2277.xml"/><Relationship Id="rId960" Type="http://schemas.openxmlformats.org/officeDocument/2006/relationships/image" Target="../media/image2550.png"/><Relationship Id="rId1036" Type="http://schemas.openxmlformats.org/officeDocument/2006/relationships/image" Target="../media/image2588.png"/><Relationship Id="rId1243" Type="http://schemas.openxmlformats.org/officeDocument/2006/relationships/customXml" Target="../ink/ink2696.xml"/><Relationship Id="rId613" Type="http://schemas.openxmlformats.org/officeDocument/2006/relationships/image" Target="../media/image2377.png"/><Relationship Id="rId820" Type="http://schemas.openxmlformats.org/officeDocument/2006/relationships/customXml" Target="../ink/ink2484.xml"/><Relationship Id="rId918" Type="http://schemas.openxmlformats.org/officeDocument/2006/relationships/customXml" Target="../ink/ink2533.xml"/><Relationship Id="rId1103" Type="http://schemas.openxmlformats.org/officeDocument/2006/relationships/customXml" Target="../ink/ink2626.xml"/><Relationship Id="rId47" Type="http://schemas.openxmlformats.org/officeDocument/2006/relationships/image" Target="../media/image2094.png"/><Relationship Id="rId196" Type="http://schemas.openxmlformats.org/officeDocument/2006/relationships/customXml" Target="../ink/ink2172.xml"/><Relationship Id="rId263" Type="http://schemas.openxmlformats.org/officeDocument/2006/relationships/image" Target="../media/image2202.png"/><Relationship Id="rId470" Type="http://schemas.openxmlformats.org/officeDocument/2006/relationships/customXml" Target="../ink/ink2309.xml"/><Relationship Id="rId123" Type="http://schemas.openxmlformats.org/officeDocument/2006/relationships/image" Target="../media/image2132.png"/><Relationship Id="rId330" Type="http://schemas.openxmlformats.org/officeDocument/2006/relationships/customXml" Target="../ink/ink2239.xml"/><Relationship Id="rId568" Type="http://schemas.openxmlformats.org/officeDocument/2006/relationships/customXml" Target="../ink/ink2358.xml"/><Relationship Id="rId775" Type="http://schemas.openxmlformats.org/officeDocument/2006/relationships/image" Target="../media/image2458.png"/><Relationship Id="rId982" Type="http://schemas.openxmlformats.org/officeDocument/2006/relationships/image" Target="../media/image2561.png"/><Relationship Id="rId1198" Type="http://schemas.openxmlformats.org/officeDocument/2006/relationships/image" Target="../media/image2669.png"/><Relationship Id="rId428" Type="http://schemas.openxmlformats.org/officeDocument/2006/relationships/customXml" Target="../ink/ink2288.xml"/><Relationship Id="rId635" Type="http://schemas.openxmlformats.org/officeDocument/2006/relationships/image" Target="../media/image2388.png"/><Relationship Id="rId842" Type="http://schemas.openxmlformats.org/officeDocument/2006/relationships/customXml" Target="../ink/ink2495.xml"/><Relationship Id="rId1058" Type="http://schemas.openxmlformats.org/officeDocument/2006/relationships/image" Target="../media/image2599.png"/><Relationship Id="rId702" Type="http://schemas.openxmlformats.org/officeDocument/2006/relationships/customXml" Target="../ink/ink2425.xml"/><Relationship Id="rId1125" Type="http://schemas.openxmlformats.org/officeDocument/2006/relationships/customXml" Target="../ink/ink2637.xml"/><Relationship Id="rId69" Type="http://schemas.openxmlformats.org/officeDocument/2006/relationships/image" Target="../media/image2105.png"/><Relationship Id="rId285" Type="http://schemas.openxmlformats.org/officeDocument/2006/relationships/image" Target="../media/image2213.png"/><Relationship Id="rId492" Type="http://schemas.openxmlformats.org/officeDocument/2006/relationships/customXml" Target="../ink/ink2320.xml"/><Relationship Id="rId797" Type="http://schemas.openxmlformats.org/officeDocument/2006/relationships/image" Target="../media/image2469.png"/><Relationship Id="rId145" Type="http://schemas.openxmlformats.org/officeDocument/2006/relationships/image" Target="../media/image2143.png"/><Relationship Id="rId352" Type="http://schemas.openxmlformats.org/officeDocument/2006/relationships/customXml" Target="../ink/ink2250.xml"/><Relationship Id="rId212" Type="http://schemas.openxmlformats.org/officeDocument/2006/relationships/customXml" Target="../ink/ink2180.xml"/><Relationship Id="rId657" Type="http://schemas.openxmlformats.org/officeDocument/2006/relationships/image" Target="../media/image2399.png"/><Relationship Id="rId864" Type="http://schemas.openxmlformats.org/officeDocument/2006/relationships/customXml" Target="../ink/ink2506.xml"/><Relationship Id="rId517" Type="http://schemas.openxmlformats.org/officeDocument/2006/relationships/image" Target="../media/image2329.png"/><Relationship Id="rId724" Type="http://schemas.openxmlformats.org/officeDocument/2006/relationships/customXml" Target="../ink/ink2436.xml"/><Relationship Id="rId931" Type="http://schemas.openxmlformats.org/officeDocument/2006/relationships/image" Target="../media/image2536.png"/><Relationship Id="rId1147" Type="http://schemas.openxmlformats.org/officeDocument/2006/relationships/customXml" Target="../ink/ink2648.xml"/><Relationship Id="rId60" Type="http://schemas.openxmlformats.org/officeDocument/2006/relationships/customXml" Target="../ink/ink2104.xml"/><Relationship Id="rId1007" Type="http://schemas.openxmlformats.org/officeDocument/2006/relationships/customXml" Target="../ink/ink2578.xml"/><Relationship Id="rId1214" Type="http://schemas.openxmlformats.org/officeDocument/2006/relationships/image" Target="../media/image2677.png"/><Relationship Id="rId18" Type="http://schemas.openxmlformats.org/officeDocument/2006/relationships/customXml" Target="../ink/ink2083.xml"/><Relationship Id="rId167" Type="http://schemas.openxmlformats.org/officeDocument/2006/relationships/image" Target="../media/image2154.png"/><Relationship Id="rId374" Type="http://schemas.openxmlformats.org/officeDocument/2006/relationships/customXml" Target="../ink/ink2261.xml"/><Relationship Id="rId581" Type="http://schemas.openxmlformats.org/officeDocument/2006/relationships/image" Target="../media/image2361.png"/><Relationship Id="rId234" Type="http://schemas.openxmlformats.org/officeDocument/2006/relationships/customXml" Target="../ink/ink2191.xml"/><Relationship Id="rId679" Type="http://schemas.openxmlformats.org/officeDocument/2006/relationships/image" Target="../media/image2410.png"/><Relationship Id="rId886" Type="http://schemas.openxmlformats.org/officeDocument/2006/relationships/customXml" Target="../ink/ink2517.xml"/><Relationship Id="rId2" Type="http://schemas.openxmlformats.org/officeDocument/2006/relationships/customXml" Target="../ink/ink2075.xml"/><Relationship Id="rId441" Type="http://schemas.openxmlformats.org/officeDocument/2006/relationships/image" Target="../media/image2291.png"/><Relationship Id="rId539" Type="http://schemas.openxmlformats.org/officeDocument/2006/relationships/image" Target="../media/image2340.png"/><Relationship Id="rId746" Type="http://schemas.openxmlformats.org/officeDocument/2006/relationships/customXml" Target="../ink/ink2447.xml"/><Relationship Id="rId1071" Type="http://schemas.openxmlformats.org/officeDocument/2006/relationships/customXml" Target="../ink/ink2610.xml"/><Relationship Id="rId1169" Type="http://schemas.openxmlformats.org/officeDocument/2006/relationships/customXml" Target="../ink/ink2659.xml"/><Relationship Id="rId301" Type="http://schemas.openxmlformats.org/officeDocument/2006/relationships/image" Target="../media/image2221.png"/><Relationship Id="rId953" Type="http://schemas.openxmlformats.org/officeDocument/2006/relationships/image" Target="../media/image2547.png"/><Relationship Id="rId1029" Type="http://schemas.openxmlformats.org/officeDocument/2006/relationships/customXml" Target="../ink/ink2589.xml"/><Relationship Id="rId1236" Type="http://schemas.openxmlformats.org/officeDocument/2006/relationships/image" Target="../media/image2688.png"/><Relationship Id="rId82" Type="http://schemas.openxmlformats.org/officeDocument/2006/relationships/customXml" Target="../ink/ink2115.xml"/><Relationship Id="rId606" Type="http://schemas.openxmlformats.org/officeDocument/2006/relationships/customXml" Target="../ink/ink2377.xml"/><Relationship Id="rId813" Type="http://schemas.openxmlformats.org/officeDocument/2006/relationships/image" Target="../media/image2477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755.xml"/><Relationship Id="rId21" Type="http://schemas.openxmlformats.org/officeDocument/2006/relationships/image" Target="../media/image2703.png"/><Relationship Id="rId324" Type="http://schemas.openxmlformats.org/officeDocument/2006/relationships/image" Target="../media/image2854.png"/><Relationship Id="rId531" Type="http://schemas.openxmlformats.org/officeDocument/2006/relationships/image" Target="../media/image2957.png"/><Relationship Id="rId629" Type="http://schemas.openxmlformats.org/officeDocument/2006/relationships/image" Target="../media/image3006.png"/><Relationship Id="rId170" Type="http://schemas.openxmlformats.org/officeDocument/2006/relationships/image" Target="../media/image2777.png"/><Relationship Id="rId268" Type="http://schemas.openxmlformats.org/officeDocument/2006/relationships/image" Target="../media/image2826.png"/><Relationship Id="rId475" Type="http://schemas.openxmlformats.org/officeDocument/2006/relationships/customXml" Target="../ink/ink2934.xml"/><Relationship Id="rId32" Type="http://schemas.openxmlformats.org/officeDocument/2006/relationships/customXml" Target="../ink/ink2713.xml"/><Relationship Id="rId128" Type="http://schemas.openxmlformats.org/officeDocument/2006/relationships/image" Target="../media/image2756.png"/><Relationship Id="rId335" Type="http://schemas.openxmlformats.org/officeDocument/2006/relationships/customXml" Target="../ink/ink2864.xml"/><Relationship Id="rId542" Type="http://schemas.openxmlformats.org/officeDocument/2006/relationships/customXml" Target="../ink/ink2968.xml"/><Relationship Id="rId181" Type="http://schemas.openxmlformats.org/officeDocument/2006/relationships/customXml" Target="../ink/ink2787.xml"/><Relationship Id="rId402" Type="http://schemas.openxmlformats.org/officeDocument/2006/relationships/image" Target="../media/image2893.png"/><Relationship Id="rId279" Type="http://schemas.openxmlformats.org/officeDocument/2006/relationships/customXml" Target="../ink/ink2836.xml"/><Relationship Id="rId486" Type="http://schemas.openxmlformats.org/officeDocument/2006/relationships/image" Target="../media/image2935.png"/><Relationship Id="rId43" Type="http://schemas.openxmlformats.org/officeDocument/2006/relationships/image" Target="../media/image2714.png"/><Relationship Id="rId139" Type="http://schemas.openxmlformats.org/officeDocument/2006/relationships/customXml" Target="../ink/ink2766.xml"/><Relationship Id="rId346" Type="http://schemas.openxmlformats.org/officeDocument/2006/relationships/image" Target="../media/image2865.png"/><Relationship Id="rId553" Type="http://schemas.openxmlformats.org/officeDocument/2006/relationships/image" Target="../media/image2968.png"/><Relationship Id="rId192" Type="http://schemas.openxmlformats.org/officeDocument/2006/relationships/image" Target="../media/image2788.png"/><Relationship Id="rId206" Type="http://schemas.openxmlformats.org/officeDocument/2006/relationships/image" Target="../media/image2795.png"/><Relationship Id="rId413" Type="http://schemas.openxmlformats.org/officeDocument/2006/relationships/customXml" Target="../ink/ink2903.xml"/><Relationship Id="rId497" Type="http://schemas.openxmlformats.org/officeDocument/2006/relationships/customXml" Target="../ink/ink2945.xml"/><Relationship Id="rId620" Type="http://schemas.openxmlformats.org/officeDocument/2006/relationships/customXml" Target="../ink/ink3007.xml"/><Relationship Id="rId357" Type="http://schemas.openxmlformats.org/officeDocument/2006/relationships/customXml" Target="../ink/ink2875.xml"/><Relationship Id="rId54" Type="http://schemas.openxmlformats.org/officeDocument/2006/relationships/customXml" Target="../ink/ink2724.xml"/><Relationship Id="rId217" Type="http://schemas.openxmlformats.org/officeDocument/2006/relationships/customXml" Target="../ink/ink2805.xml"/><Relationship Id="rId564" Type="http://schemas.openxmlformats.org/officeDocument/2006/relationships/customXml" Target="../ink/ink2979.xml"/><Relationship Id="rId424" Type="http://schemas.openxmlformats.org/officeDocument/2006/relationships/image" Target="../media/image2904.png"/><Relationship Id="rId631" Type="http://schemas.openxmlformats.org/officeDocument/2006/relationships/image" Target="../media/image3007.png"/><Relationship Id="rId270" Type="http://schemas.openxmlformats.org/officeDocument/2006/relationships/image" Target="../media/image2827.png"/><Relationship Id="rId65" Type="http://schemas.openxmlformats.org/officeDocument/2006/relationships/image" Target="../media/image2724.png"/><Relationship Id="rId130" Type="http://schemas.openxmlformats.org/officeDocument/2006/relationships/image" Target="../media/image2757.png"/><Relationship Id="rId368" Type="http://schemas.openxmlformats.org/officeDocument/2006/relationships/image" Target="../media/image2876.png"/><Relationship Id="rId575" Type="http://schemas.openxmlformats.org/officeDocument/2006/relationships/image" Target="../media/image2979.png"/><Relationship Id="rId228" Type="http://schemas.openxmlformats.org/officeDocument/2006/relationships/image" Target="../media/image2806.png"/><Relationship Id="rId435" Type="http://schemas.openxmlformats.org/officeDocument/2006/relationships/customXml" Target="../ink/ink2914.xml"/><Relationship Id="rId281" Type="http://schemas.openxmlformats.org/officeDocument/2006/relationships/customXml" Target="../ink/ink2837.xml"/><Relationship Id="rId502" Type="http://schemas.openxmlformats.org/officeDocument/2006/relationships/customXml" Target="../ink/ink2948.xml"/><Relationship Id="rId76" Type="http://schemas.openxmlformats.org/officeDocument/2006/relationships/customXml" Target="../ink/ink2735.xml"/><Relationship Id="rId141" Type="http://schemas.openxmlformats.org/officeDocument/2006/relationships/customXml" Target="../ink/ink2767.xml"/><Relationship Id="rId379" Type="http://schemas.openxmlformats.org/officeDocument/2006/relationships/customXml" Target="../ink/ink2886.xml"/><Relationship Id="rId586" Type="http://schemas.openxmlformats.org/officeDocument/2006/relationships/customXml" Target="../ink/ink2990.xml"/><Relationship Id="rId7" Type="http://schemas.openxmlformats.org/officeDocument/2006/relationships/image" Target="../media/image2696.png"/><Relationship Id="rId239" Type="http://schemas.openxmlformats.org/officeDocument/2006/relationships/customXml" Target="../ink/ink2816.xml"/><Relationship Id="rId446" Type="http://schemas.openxmlformats.org/officeDocument/2006/relationships/image" Target="../media/image2915.png"/><Relationship Id="rId292" Type="http://schemas.openxmlformats.org/officeDocument/2006/relationships/image" Target="../media/image2838.png"/><Relationship Id="rId306" Type="http://schemas.openxmlformats.org/officeDocument/2006/relationships/image" Target="../media/image2845.png"/><Relationship Id="rId87" Type="http://schemas.openxmlformats.org/officeDocument/2006/relationships/image" Target="../media/image2735.png"/><Relationship Id="rId513" Type="http://schemas.openxmlformats.org/officeDocument/2006/relationships/image" Target="../media/image2948.png"/><Relationship Id="rId597" Type="http://schemas.openxmlformats.org/officeDocument/2006/relationships/image" Target="../media/image2990.png"/><Relationship Id="rId152" Type="http://schemas.openxmlformats.org/officeDocument/2006/relationships/image" Target="../media/image2768.png"/><Relationship Id="rId457" Type="http://schemas.openxmlformats.org/officeDocument/2006/relationships/customXml" Target="../ink/ink2925.xml"/><Relationship Id="rId14" Type="http://schemas.openxmlformats.org/officeDocument/2006/relationships/customXml" Target="../ink/ink2704.xml"/><Relationship Id="rId317" Type="http://schemas.openxmlformats.org/officeDocument/2006/relationships/customXml" Target="../ink/ink2855.xml"/><Relationship Id="rId524" Type="http://schemas.openxmlformats.org/officeDocument/2006/relationships/customXml" Target="../ink/ink2959.xml"/><Relationship Id="rId98" Type="http://schemas.openxmlformats.org/officeDocument/2006/relationships/image" Target="../media/image2741.png"/><Relationship Id="rId163" Type="http://schemas.openxmlformats.org/officeDocument/2006/relationships/customXml" Target="../ink/ink2778.xml"/><Relationship Id="rId370" Type="http://schemas.openxmlformats.org/officeDocument/2006/relationships/image" Target="../media/image2877.png"/><Relationship Id="rId230" Type="http://schemas.openxmlformats.org/officeDocument/2006/relationships/image" Target="../media/image2807.png"/><Relationship Id="rId468" Type="http://schemas.openxmlformats.org/officeDocument/2006/relationships/image" Target="../media/image2926.png"/><Relationship Id="rId25" Type="http://schemas.openxmlformats.org/officeDocument/2006/relationships/image" Target="../media/image2705.png"/><Relationship Id="rId328" Type="http://schemas.openxmlformats.org/officeDocument/2006/relationships/image" Target="../media/image2856.png"/><Relationship Id="rId535" Type="http://schemas.openxmlformats.org/officeDocument/2006/relationships/image" Target="../media/image2959.png"/><Relationship Id="rId174" Type="http://schemas.openxmlformats.org/officeDocument/2006/relationships/image" Target="../media/image2779.png"/><Relationship Id="rId381" Type="http://schemas.openxmlformats.org/officeDocument/2006/relationships/customXml" Target="../ink/ink2887.xml"/><Relationship Id="rId602" Type="http://schemas.openxmlformats.org/officeDocument/2006/relationships/customXml" Target="../ink/ink2998.xml"/><Relationship Id="rId241" Type="http://schemas.openxmlformats.org/officeDocument/2006/relationships/customXml" Target="../ink/ink2817.xml"/><Relationship Id="rId479" Type="http://schemas.openxmlformats.org/officeDocument/2006/relationships/customXml" Target="../ink/ink2936.xml"/><Relationship Id="rId36" Type="http://schemas.openxmlformats.org/officeDocument/2006/relationships/customXml" Target="../ink/ink2715.xml"/><Relationship Id="rId339" Type="http://schemas.openxmlformats.org/officeDocument/2006/relationships/customXml" Target="../ink/ink2866.xml"/><Relationship Id="rId546" Type="http://schemas.openxmlformats.org/officeDocument/2006/relationships/customXml" Target="../ink/ink2970.xml"/><Relationship Id="rId101" Type="http://schemas.openxmlformats.org/officeDocument/2006/relationships/customXml" Target="../ink/ink2747.xml"/><Relationship Id="rId185" Type="http://schemas.openxmlformats.org/officeDocument/2006/relationships/customXml" Target="../ink/ink2789.xml"/><Relationship Id="rId406" Type="http://schemas.openxmlformats.org/officeDocument/2006/relationships/image" Target="../media/image2895.png"/><Relationship Id="rId9" Type="http://schemas.openxmlformats.org/officeDocument/2006/relationships/image" Target="../media/image2697.png"/><Relationship Id="rId210" Type="http://schemas.openxmlformats.org/officeDocument/2006/relationships/image" Target="../media/image2797.png"/><Relationship Id="rId392" Type="http://schemas.openxmlformats.org/officeDocument/2006/relationships/image" Target="../media/image2888.png"/><Relationship Id="rId448" Type="http://schemas.openxmlformats.org/officeDocument/2006/relationships/image" Target="../media/image2916.png"/><Relationship Id="rId613" Type="http://schemas.openxmlformats.org/officeDocument/2006/relationships/image" Target="../media/image2998.png"/><Relationship Id="rId252" Type="http://schemas.openxmlformats.org/officeDocument/2006/relationships/image" Target="../media/image2818.png"/><Relationship Id="rId294" Type="http://schemas.openxmlformats.org/officeDocument/2006/relationships/image" Target="../media/image2839.png"/><Relationship Id="rId308" Type="http://schemas.openxmlformats.org/officeDocument/2006/relationships/image" Target="../media/image2846.png"/><Relationship Id="rId515" Type="http://schemas.openxmlformats.org/officeDocument/2006/relationships/image" Target="../media/image2949.png"/><Relationship Id="rId47" Type="http://schemas.openxmlformats.org/officeDocument/2006/relationships/image" Target="../media/image2716.png"/><Relationship Id="rId89" Type="http://schemas.openxmlformats.org/officeDocument/2006/relationships/customXml" Target="../ink/ink2741.xml"/><Relationship Id="rId112" Type="http://schemas.openxmlformats.org/officeDocument/2006/relationships/image" Target="../media/image2748.png"/><Relationship Id="rId154" Type="http://schemas.openxmlformats.org/officeDocument/2006/relationships/image" Target="../media/image2769.png"/><Relationship Id="rId361" Type="http://schemas.openxmlformats.org/officeDocument/2006/relationships/customXml" Target="../ink/ink2877.xml"/><Relationship Id="rId557" Type="http://schemas.openxmlformats.org/officeDocument/2006/relationships/image" Target="../media/image2970.png"/><Relationship Id="rId599" Type="http://schemas.openxmlformats.org/officeDocument/2006/relationships/image" Target="../media/image2991.png"/><Relationship Id="rId196" Type="http://schemas.openxmlformats.org/officeDocument/2006/relationships/image" Target="../media/image2790.png"/><Relationship Id="rId417" Type="http://schemas.openxmlformats.org/officeDocument/2006/relationships/customXml" Target="../ink/ink2905.xml"/><Relationship Id="rId459" Type="http://schemas.openxmlformats.org/officeDocument/2006/relationships/customXml" Target="../ink/ink2926.xml"/><Relationship Id="rId624" Type="http://schemas.openxmlformats.org/officeDocument/2006/relationships/customXml" Target="../ink/ink3009.xml"/><Relationship Id="rId16" Type="http://schemas.openxmlformats.org/officeDocument/2006/relationships/customXml" Target="../ink/ink2705.xml"/><Relationship Id="rId221" Type="http://schemas.openxmlformats.org/officeDocument/2006/relationships/customXml" Target="../ink/ink2807.xml"/><Relationship Id="rId263" Type="http://schemas.openxmlformats.org/officeDocument/2006/relationships/customXml" Target="../ink/ink2828.xml"/><Relationship Id="rId319" Type="http://schemas.openxmlformats.org/officeDocument/2006/relationships/customXml" Target="../ink/ink2856.xml"/><Relationship Id="rId470" Type="http://schemas.openxmlformats.org/officeDocument/2006/relationships/image" Target="../media/image2927.png"/><Relationship Id="rId526" Type="http://schemas.openxmlformats.org/officeDocument/2006/relationships/customXml" Target="../ink/ink2960.xml"/><Relationship Id="rId58" Type="http://schemas.openxmlformats.org/officeDocument/2006/relationships/customXml" Target="../ink/ink2726.xml"/><Relationship Id="rId123" Type="http://schemas.openxmlformats.org/officeDocument/2006/relationships/customXml" Target="../ink/ink2758.xml"/><Relationship Id="rId330" Type="http://schemas.openxmlformats.org/officeDocument/2006/relationships/image" Target="../media/image2857.png"/><Relationship Id="rId568" Type="http://schemas.openxmlformats.org/officeDocument/2006/relationships/customXml" Target="../ink/ink2981.xml"/><Relationship Id="rId165" Type="http://schemas.openxmlformats.org/officeDocument/2006/relationships/customXml" Target="../ink/ink2779.xml"/><Relationship Id="rId372" Type="http://schemas.openxmlformats.org/officeDocument/2006/relationships/image" Target="../media/image2878.png"/><Relationship Id="rId428" Type="http://schemas.openxmlformats.org/officeDocument/2006/relationships/image" Target="../media/image2906.png"/><Relationship Id="rId232" Type="http://schemas.openxmlformats.org/officeDocument/2006/relationships/image" Target="../media/image2808.png"/><Relationship Id="rId274" Type="http://schemas.openxmlformats.org/officeDocument/2006/relationships/image" Target="../media/image2829.png"/><Relationship Id="rId481" Type="http://schemas.openxmlformats.org/officeDocument/2006/relationships/customXml" Target="../ink/ink2937.xml"/><Relationship Id="rId27" Type="http://schemas.openxmlformats.org/officeDocument/2006/relationships/image" Target="../media/image2706.png"/><Relationship Id="rId69" Type="http://schemas.openxmlformats.org/officeDocument/2006/relationships/image" Target="../media/image2726.png"/><Relationship Id="rId134" Type="http://schemas.openxmlformats.org/officeDocument/2006/relationships/image" Target="../media/image2759.png"/><Relationship Id="rId537" Type="http://schemas.openxmlformats.org/officeDocument/2006/relationships/image" Target="../media/image2960.png"/><Relationship Id="rId579" Type="http://schemas.openxmlformats.org/officeDocument/2006/relationships/image" Target="../media/image2981.png"/><Relationship Id="rId80" Type="http://schemas.openxmlformats.org/officeDocument/2006/relationships/customXml" Target="../ink/ink2737.xml"/><Relationship Id="rId176" Type="http://schemas.openxmlformats.org/officeDocument/2006/relationships/image" Target="../media/image2780.png"/><Relationship Id="rId341" Type="http://schemas.openxmlformats.org/officeDocument/2006/relationships/customXml" Target="../ink/ink2867.xml"/><Relationship Id="rId383" Type="http://schemas.openxmlformats.org/officeDocument/2006/relationships/customXml" Target="../ink/ink2888.xml"/><Relationship Id="rId439" Type="http://schemas.openxmlformats.org/officeDocument/2006/relationships/customXml" Target="../ink/ink2916.xml"/><Relationship Id="rId590" Type="http://schemas.openxmlformats.org/officeDocument/2006/relationships/customXml" Target="../ink/ink2992.xml"/><Relationship Id="rId604" Type="http://schemas.openxmlformats.org/officeDocument/2006/relationships/customXml" Target="../ink/ink2999.xml"/><Relationship Id="rId201" Type="http://schemas.openxmlformats.org/officeDocument/2006/relationships/customXml" Target="../ink/ink2797.xml"/><Relationship Id="rId243" Type="http://schemas.openxmlformats.org/officeDocument/2006/relationships/customXml" Target="../ink/ink2818.xml"/><Relationship Id="rId285" Type="http://schemas.openxmlformats.org/officeDocument/2006/relationships/customXml" Target="../ink/ink2839.xml"/><Relationship Id="rId450" Type="http://schemas.openxmlformats.org/officeDocument/2006/relationships/image" Target="../media/image2917.png"/><Relationship Id="rId506" Type="http://schemas.openxmlformats.org/officeDocument/2006/relationships/customXml" Target="../ink/ink2950.xml"/><Relationship Id="rId38" Type="http://schemas.openxmlformats.org/officeDocument/2006/relationships/customXml" Target="../ink/ink2716.xml"/><Relationship Id="rId103" Type="http://schemas.openxmlformats.org/officeDocument/2006/relationships/customXml" Target="../ink/ink2748.xml"/><Relationship Id="rId310" Type="http://schemas.openxmlformats.org/officeDocument/2006/relationships/image" Target="../media/image2847.png"/><Relationship Id="rId492" Type="http://schemas.openxmlformats.org/officeDocument/2006/relationships/image" Target="../media/image2938.png"/><Relationship Id="rId548" Type="http://schemas.openxmlformats.org/officeDocument/2006/relationships/customXml" Target="../ink/ink2971.xml"/><Relationship Id="rId91" Type="http://schemas.openxmlformats.org/officeDocument/2006/relationships/customXml" Target="../ink/ink2742.xml"/><Relationship Id="rId145" Type="http://schemas.openxmlformats.org/officeDocument/2006/relationships/customXml" Target="../ink/ink2769.xml"/><Relationship Id="rId187" Type="http://schemas.openxmlformats.org/officeDocument/2006/relationships/customXml" Target="../ink/ink2790.xml"/><Relationship Id="rId352" Type="http://schemas.openxmlformats.org/officeDocument/2006/relationships/image" Target="../media/image2868.png"/><Relationship Id="rId394" Type="http://schemas.openxmlformats.org/officeDocument/2006/relationships/image" Target="../media/image2889.png"/><Relationship Id="rId408" Type="http://schemas.openxmlformats.org/officeDocument/2006/relationships/image" Target="../media/image2896.png"/><Relationship Id="rId615" Type="http://schemas.openxmlformats.org/officeDocument/2006/relationships/image" Target="../media/image2999.png"/><Relationship Id="rId212" Type="http://schemas.openxmlformats.org/officeDocument/2006/relationships/image" Target="../media/image2798.png"/><Relationship Id="rId254" Type="http://schemas.openxmlformats.org/officeDocument/2006/relationships/image" Target="../media/image2819.png"/><Relationship Id="rId49" Type="http://schemas.openxmlformats.org/officeDocument/2006/relationships/image" Target="../media/image2717.png"/><Relationship Id="rId114" Type="http://schemas.openxmlformats.org/officeDocument/2006/relationships/image" Target="../media/image2749.png"/><Relationship Id="rId296" Type="http://schemas.openxmlformats.org/officeDocument/2006/relationships/image" Target="../media/image2840.png"/><Relationship Id="rId461" Type="http://schemas.openxmlformats.org/officeDocument/2006/relationships/customXml" Target="../ink/ink2927.xml"/><Relationship Id="rId517" Type="http://schemas.openxmlformats.org/officeDocument/2006/relationships/image" Target="../media/image2950.png"/><Relationship Id="rId559" Type="http://schemas.openxmlformats.org/officeDocument/2006/relationships/image" Target="../media/image2971.png"/><Relationship Id="rId60" Type="http://schemas.openxmlformats.org/officeDocument/2006/relationships/customXml" Target="../ink/ink2727.xml"/><Relationship Id="rId156" Type="http://schemas.openxmlformats.org/officeDocument/2006/relationships/image" Target="../media/image2770.png"/><Relationship Id="rId198" Type="http://schemas.openxmlformats.org/officeDocument/2006/relationships/image" Target="../media/image2791.png"/><Relationship Id="rId321" Type="http://schemas.openxmlformats.org/officeDocument/2006/relationships/customXml" Target="../ink/ink2857.xml"/><Relationship Id="rId363" Type="http://schemas.openxmlformats.org/officeDocument/2006/relationships/customXml" Target="../ink/ink2878.xml"/><Relationship Id="rId419" Type="http://schemas.openxmlformats.org/officeDocument/2006/relationships/customXml" Target="../ink/ink2906.xml"/><Relationship Id="rId570" Type="http://schemas.openxmlformats.org/officeDocument/2006/relationships/customXml" Target="../ink/ink2982.xml"/><Relationship Id="rId626" Type="http://schemas.openxmlformats.org/officeDocument/2006/relationships/customXml" Target="../ink/ink3010.xml"/><Relationship Id="rId223" Type="http://schemas.openxmlformats.org/officeDocument/2006/relationships/customXml" Target="../ink/ink2808.xml"/><Relationship Id="rId430" Type="http://schemas.openxmlformats.org/officeDocument/2006/relationships/image" Target="../media/image2907.png"/><Relationship Id="rId18" Type="http://schemas.openxmlformats.org/officeDocument/2006/relationships/customXml" Target="../ink/ink2706.xml"/><Relationship Id="rId265" Type="http://schemas.openxmlformats.org/officeDocument/2006/relationships/customXml" Target="../ink/ink2829.xml"/><Relationship Id="rId472" Type="http://schemas.openxmlformats.org/officeDocument/2006/relationships/image" Target="../media/image2928.png"/><Relationship Id="rId528" Type="http://schemas.openxmlformats.org/officeDocument/2006/relationships/customXml" Target="../ink/ink2961.xml"/><Relationship Id="rId125" Type="http://schemas.openxmlformats.org/officeDocument/2006/relationships/customXml" Target="../ink/ink2759.xml"/><Relationship Id="rId167" Type="http://schemas.openxmlformats.org/officeDocument/2006/relationships/customXml" Target="../ink/ink2780.xml"/><Relationship Id="rId332" Type="http://schemas.openxmlformats.org/officeDocument/2006/relationships/image" Target="../media/image2858.png"/><Relationship Id="rId374" Type="http://schemas.openxmlformats.org/officeDocument/2006/relationships/image" Target="../media/image2879.png"/><Relationship Id="rId581" Type="http://schemas.openxmlformats.org/officeDocument/2006/relationships/image" Target="../media/image2982.png"/><Relationship Id="rId71" Type="http://schemas.openxmlformats.org/officeDocument/2006/relationships/image" Target="../media/image2727.png"/><Relationship Id="rId234" Type="http://schemas.openxmlformats.org/officeDocument/2006/relationships/image" Target="../media/image2809.png"/><Relationship Id="rId2" Type="http://schemas.openxmlformats.org/officeDocument/2006/relationships/customXml" Target="../ink/ink2698.xml"/><Relationship Id="rId29" Type="http://schemas.openxmlformats.org/officeDocument/2006/relationships/image" Target="../media/image2707.png"/><Relationship Id="rId276" Type="http://schemas.openxmlformats.org/officeDocument/2006/relationships/image" Target="../media/image2830.png"/><Relationship Id="rId441" Type="http://schemas.openxmlformats.org/officeDocument/2006/relationships/customXml" Target="../ink/ink2917.xml"/><Relationship Id="rId483" Type="http://schemas.openxmlformats.org/officeDocument/2006/relationships/customXml" Target="../ink/ink2938.xml"/><Relationship Id="rId539" Type="http://schemas.openxmlformats.org/officeDocument/2006/relationships/image" Target="../media/image2961.png"/><Relationship Id="rId40" Type="http://schemas.openxmlformats.org/officeDocument/2006/relationships/customXml" Target="../ink/ink2717.xml"/><Relationship Id="rId136" Type="http://schemas.openxmlformats.org/officeDocument/2006/relationships/image" Target="../media/image2760.png"/><Relationship Id="rId178" Type="http://schemas.openxmlformats.org/officeDocument/2006/relationships/image" Target="../media/image2781.png"/><Relationship Id="rId301" Type="http://schemas.openxmlformats.org/officeDocument/2006/relationships/customXml" Target="../ink/ink2847.xml"/><Relationship Id="rId343" Type="http://schemas.openxmlformats.org/officeDocument/2006/relationships/customXml" Target="../ink/ink2868.xml"/><Relationship Id="rId550" Type="http://schemas.openxmlformats.org/officeDocument/2006/relationships/customXml" Target="../ink/ink2972.xml"/><Relationship Id="rId82" Type="http://schemas.openxmlformats.org/officeDocument/2006/relationships/customXml" Target="../ink/ink2738.xml"/><Relationship Id="rId203" Type="http://schemas.openxmlformats.org/officeDocument/2006/relationships/customXml" Target="../ink/ink2798.xml"/><Relationship Id="rId385" Type="http://schemas.openxmlformats.org/officeDocument/2006/relationships/customXml" Target="../ink/ink2889.xml"/><Relationship Id="rId592" Type="http://schemas.openxmlformats.org/officeDocument/2006/relationships/customXml" Target="../ink/ink2993.xml"/><Relationship Id="rId606" Type="http://schemas.openxmlformats.org/officeDocument/2006/relationships/customXml" Target="../ink/ink3000.xml"/><Relationship Id="rId245" Type="http://schemas.openxmlformats.org/officeDocument/2006/relationships/customXml" Target="../ink/ink2819.xml"/><Relationship Id="rId287" Type="http://schemas.openxmlformats.org/officeDocument/2006/relationships/customXml" Target="../ink/ink2840.xml"/><Relationship Id="rId410" Type="http://schemas.openxmlformats.org/officeDocument/2006/relationships/image" Target="../media/image2897.png"/><Relationship Id="rId452" Type="http://schemas.openxmlformats.org/officeDocument/2006/relationships/image" Target="../media/image2918.png"/><Relationship Id="rId494" Type="http://schemas.openxmlformats.org/officeDocument/2006/relationships/image" Target="../media/image2939.png"/><Relationship Id="rId508" Type="http://schemas.openxmlformats.org/officeDocument/2006/relationships/customXml" Target="../ink/ink2951.xml"/><Relationship Id="rId105" Type="http://schemas.openxmlformats.org/officeDocument/2006/relationships/customXml" Target="../ink/ink2749.xml"/><Relationship Id="rId147" Type="http://schemas.openxmlformats.org/officeDocument/2006/relationships/customXml" Target="../ink/ink2770.xml"/><Relationship Id="rId312" Type="http://schemas.openxmlformats.org/officeDocument/2006/relationships/image" Target="../media/image2848.png"/><Relationship Id="rId354" Type="http://schemas.openxmlformats.org/officeDocument/2006/relationships/image" Target="../media/image2869.png"/><Relationship Id="rId51" Type="http://schemas.openxmlformats.org/officeDocument/2006/relationships/image" Target="../media/image340.png"/><Relationship Id="rId93" Type="http://schemas.openxmlformats.org/officeDocument/2006/relationships/customXml" Target="../ink/ink2743.xml"/><Relationship Id="rId189" Type="http://schemas.openxmlformats.org/officeDocument/2006/relationships/customXml" Target="../ink/ink2791.xml"/><Relationship Id="rId396" Type="http://schemas.openxmlformats.org/officeDocument/2006/relationships/image" Target="../media/image2890.png"/><Relationship Id="rId561" Type="http://schemas.openxmlformats.org/officeDocument/2006/relationships/image" Target="../media/image2972.png"/><Relationship Id="rId617" Type="http://schemas.openxmlformats.org/officeDocument/2006/relationships/image" Target="../media/image3000.png"/><Relationship Id="rId214" Type="http://schemas.openxmlformats.org/officeDocument/2006/relationships/image" Target="../media/image2799.png"/><Relationship Id="rId256" Type="http://schemas.openxmlformats.org/officeDocument/2006/relationships/image" Target="../media/image2820.png"/><Relationship Id="rId298" Type="http://schemas.openxmlformats.org/officeDocument/2006/relationships/image" Target="../media/image2841.png"/><Relationship Id="rId421" Type="http://schemas.openxmlformats.org/officeDocument/2006/relationships/customXml" Target="../ink/ink2907.xml"/><Relationship Id="rId463" Type="http://schemas.openxmlformats.org/officeDocument/2006/relationships/customXml" Target="../ink/ink2928.xml"/><Relationship Id="rId519" Type="http://schemas.openxmlformats.org/officeDocument/2006/relationships/image" Target="../media/image2951.png"/><Relationship Id="rId116" Type="http://schemas.openxmlformats.org/officeDocument/2006/relationships/image" Target="../media/image2750.png"/><Relationship Id="rId158" Type="http://schemas.openxmlformats.org/officeDocument/2006/relationships/image" Target="../media/image2771.png"/><Relationship Id="rId323" Type="http://schemas.openxmlformats.org/officeDocument/2006/relationships/customXml" Target="../ink/ink2858.xml"/><Relationship Id="rId530" Type="http://schemas.openxmlformats.org/officeDocument/2006/relationships/customXml" Target="../ink/ink2962.xml"/><Relationship Id="rId20" Type="http://schemas.openxmlformats.org/officeDocument/2006/relationships/customXml" Target="../ink/ink2707.xml"/><Relationship Id="rId62" Type="http://schemas.openxmlformats.org/officeDocument/2006/relationships/customXml" Target="../ink/ink2728.xml"/><Relationship Id="rId365" Type="http://schemas.openxmlformats.org/officeDocument/2006/relationships/customXml" Target="../ink/ink2879.xml"/><Relationship Id="rId572" Type="http://schemas.openxmlformats.org/officeDocument/2006/relationships/customXml" Target="../ink/ink2983.xml"/><Relationship Id="rId628" Type="http://schemas.openxmlformats.org/officeDocument/2006/relationships/customXml" Target="../ink/ink3011.xml"/><Relationship Id="rId225" Type="http://schemas.openxmlformats.org/officeDocument/2006/relationships/customXml" Target="../ink/ink2809.xml"/><Relationship Id="rId267" Type="http://schemas.openxmlformats.org/officeDocument/2006/relationships/customXml" Target="../ink/ink2830.xml"/><Relationship Id="rId432" Type="http://schemas.openxmlformats.org/officeDocument/2006/relationships/image" Target="../media/image2908.png"/><Relationship Id="rId474" Type="http://schemas.openxmlformats.org/officeDocument/2006/relationships/image" Target="../media/image2929.png"/><Relationship Id="rId127" Type="http://schemas.openxmlformats.org/officeDocument/2006/relationships/customXml" Target="../ink/ink2760.xml"/><Relationship Id="rId31" Type="http://schemas.openxmlformats.org/officeDocument/2006/relationships/image" Target="../media/image2708.png"/><Relationship Id="rId73" Type="http://schemas.openxmlformats.org/officeDocument/2006/relationships/image" Target="../media/image2728.png"/><Relationship Id="rId169" Type="http://schemas.openxmlformats.org/officeDocument/2006/relationships/customXml" Target="../ink/ink2781.xml"/><Relationship Id="rId334" Type="http://schemas.openxmlformats.org/officeDocument/2006/relationships/image" Target="../media/image2859.png"/><Relationship Id="rId376" Type="http://schemas.openxmlformats.org/officeDocument/2006/relationships/image" Target="../media/image2880.png"/><Relationship Id="rId541" Type="http://schemas.openxmlformats.org/officeDocument/2006/relationships/image" Target="../media/image2962.png"/><Relationship Id="rId583" Type="http://schemas.openxmlformats.org/officeDocument/2006/relationships/image" Target="../media/image2983.png"/><Relationship Id="rId4" Type="http://schemas.openxmlformats.org/officeDocument/2006/relationships/customXml" Target="../ink/ink2699.xml"/><Relationship Id="rId180" Type="http://schemas.openxmlformats.org/officeDocument/2006/relationships/image" Target="../media/image2782.png"/><Relationship Id="rId236" Type="http://schemas.openxmlformats.org/officeDocument/2006/relationships/image" Target="../media/image2810.png"/><Relationship Id="rId278" Type="http://schemas.openxmlformats.org/officeDocument/2006/relationships/image" Target="../media/image2831.png"/><Relationship Id="rId401" Type="http://schemas.openxmlformats.org/officeDocument/2006/relationships/customXml" Target="../ink/ink2897.xml"/><Relationship Id="rId443" Type="http://schemas.openxmlformats.org/officeDocument/2006/relationships/customXml" Target="../ink/ink2918.xml"/><Relationship Id="rId303" Type="http://schemas.openxmlformats.org/officeDocument/2006/relationships/customXml" Target="../ink/ink2848.xml"/><Relationship Id="rId485" Type="http://schemas.openxmlformats.org/officeDocument/2006/relationships/customXml" Target="../ink/ink2939.xml"/><Relationship Id="rId42" Type="http://schemas.openxmlformats.org/officeDocument/2006/relationships/customXml" Target="../ink/ink2718.xml"/><Relationship Id="rId84" Type="http://schemas.openxmlformats.org/officeDocument/2006/relationships/customXml" Target="../ink/ink2739.xml"/><Relationship Id="rId138" Type="http://schemas.openxmlformats.org/officeDocument/2006/relationships/image" Target="../media/image2761.png"/><Relationship Id="rId345" Type="http://schemas.openxmlformats.org/officeDocument/2006/relationships/customXml" Target="../ink/ink2869.xml"/><Relationship Id="rId387" Type="http://schemas.openxmlformats.org/officeDocument/2006/relationships/customXml" Target="../ink/ink2890.xml"/><Relationship Id="rId510" Type="http://schemas.openxmlformats.org/officeDocument/2006/relationships/customXml" Target="../ink/ink2952.xml"/><Relationship Id="rId552" Type="http://schemas.openxmlformats.org/officeDocument/2006/relationships/customXml" Target="../ink/ink2973.xml"/><Relationship Id="rId594" Type="http://schemas.openxmlformats.org/officeDocument/2006/relationships/customXml" Target="../ink/ink2994.xml"/><Relationship Id="rId608" Type="http://schemas.openxmlformats.org/officeDocument/2006/relationships/customXml" Target="../ink/ink3001.xml"/><Relationship Id="rId191" Type="http://schemas.openxmlformats.org/officeDocument/2006/relationships/customXml" Target="../ink/ink2792.xml"/><Relationship Id="rId205" Type="http://schemas.openxmlformats.org/officeDocument/2006/relationships/customXml" Target="../ink/ink2799.xml"/><Relationship Id="rId247" Type="http://schemas.openxmlformats.org/officeDocument/2006/relationships/customXml" Target="../ink/ink2820.xml"/><Relationship Id="rId412" Type="http://schemas.openxmlformats.org/officeDocument/2006/relationships/image" Target="../media/image2898.png"/><Relationship Id="rId107" Type="http://schemas.openxmlformats.org/officeDocument/2006/relationships/customXml" Target="../ink/ink2750.xml"/><Relationship Id="rId289" Type="http://schemas.openxmlformats.org/officeDocument/2006/relationships/customXml" Target="../ink/ink2841.xml"/><Relationship Id="rId454" Type="http://schemas.openxmlformats.org/officeDocument/2006/relationships/image" Target="../media/image2919.png"/><Relationship Id="rId496" Type="http://schemas.openxmlformats.org/officeDocument/2006/relationships/image" Target="../media/image2940.png"/><Relationship Id="rId11" Type="http://schemas.openxmlformats.org/officeDocument/2006/relationships/image" Target="../media/image2698.png"/><Relationship Id="rId53" Type="http://schemas.openxmlformats.org/officeDocument/2006/relationships/image" Target="../media/image2718.png"/><Relationship Id="rId149" Type="http://schemas.openxmlformats.org/officeDocument/2006/relationships/customXml" Target="../ink/ink2771.xml"/><Relationship Id="rId314" Type="http://schemas.openxmlformats.org/officeDocument/2006/relationships/image" Target="../media/image2849.png"/><Relationship Id="rId356" Type="http://schemas.openxmlformats.org/officeDocument/2006/relationships/image" Target="../media/image2870.png"/><Relationship Id="rId398" Type="http://schemas.openxmlformats.org/officeDocument/2006/relationships/image" Target="../media/image2891.png"/><Relationship Id="rId521" Type="http://schemas.openxmlformats.org/officeDocument/2006/relationships/image" Target="../media/image2952.png"/><Relationship Id="rId563" Type="http://schemas.openxmlformats.org/officeDocument/2006/relationships/image" Target="../media/image2973.png"/><Relationship Id="rId619" Type="http://schemas.openxmlformats.org/officeDocument/2006/relationships/image" Target="../media/image3001.png"/><Relationship Id="rId95" Type="http://schemas.openxmlformats.org/officeDocument/2006/relationships/customXml" Target="../ink/ink2744.xml"/><Relationship Id="rId160" Type="http://schemas.openxmlformats.org/officeDocument/2006/relationships/image" Target="../media/image2772.png"/><Relationship Id="rId216" Type="http://schemas.openxmlformats.org/officeDocument/2006/relationships/image" Target="../media/image2800.png"/><Relationship Id="rId423" Type="http://schemas.openxmlformats.org/officeDocument/2006/relationships/customXml" Target="../ink/ink2908.xml"/><Relationship Id="rId258" Type="http://schemas.openxmlformats.org/officeDocument/2006/relationships/image" Target="../media/image2821.png"/><Relationship Id="rId465" Type="http://schemas.openxmlformats.org/officeDocument/2006/relationships/customXml" Target="../ink/ink2929.xml"/><Relationship Id="rId630" Type="http://schemas.openxmlformats.org/officeDocument/2006/relationships/customXml" Target="../ink/ink3012.xml"/><Relationship Id="rId22" Type="http://schemas.openxmlformats.org/officeDocument/2006/relationships/customXml" Target="../ink/ink2708.xml"/><Relationship Id="rId64" Type="http://schemas.openxmlformats.org/officeDocument/2006/relationships/customXml" Target="../ink/ink2729.xml"/><Relationship Id="rId118" Type="http://schemas.openxmlformats.org/officeDocument/2006/relationships/image" Target="../media/image2751.png"/><Relationship Id="rId325" Type="http://schemas.openxmlformats.org/officeDocument/2006/relationships/customXml" Target="../ink/ink2859.xml"/><Relationship Id="rId367" Type="http://schemas.openxmlformats.org/officeDocument/2006/relationships/customXml" Target="../ink/ink2880.xml"/><Relationship Id="rId532" Type="http://schemas.openxmlformats.org/officeDocument/2006/relationships/customXml" Target="../ink/ink2963.xml"/><Relationship Id="rId574" Type="http://schemas.openxmlformats.org/officeDocument/2006/relationships/customXml" Target="../ink/ink2984.xml"/><Relationship Id="rId171" Type="http://schemas.openxmlformats.org/officeDocument/2006/relationships/customXml" Target="../ink/ink2782.xml"/><Relationship Id="rId227" Type="http://schemas.openxmlformats.org/officeDocument/2006/relationships/customXml" Target="../ink/ink2810.xml"/><Relationship Id="rId269" Type="http://schemas.openxmlformats.org/officeDocument/2006/relationships/customXml" Target="../ink/ink2831.xml"/><Relationship Id="rId434" Type="http://schemas.openxmlformats.org/officeDocument/2006/relationships/image" Target="../media/image2909.png"/><Relationship Id="rId476" Type="http://schemas.openxmlformats.org/officeDocument/2006/relationships/image" Target="../media/image2930.png"/><Relationship Id="rId33" Type="http://schemas.openxmlformats.org/officeDocument/2006/relationships/image" Target="../media/image2709.png"/><Relationship Id="rId129" Type="http://schemas.openxmlformats.org/officeDocument/2006/relationships/customXml" Target="../ink/ink2761.xml"/><Relationship Id="rId280" Type="http://schemas.openxmlformats.org/officeDocument/2006/relationships/image" Target="../media/image2832.png"/><Relationship Id="rId336" Type="http://schemas.openxmlformats.org/officeDocument/2006/relationships/image" Target="../media/image2860.png"/><Relationship Id="rId501" Type="http://schemas.openxmlformats.org/officeDocument/2006/relationships/customXml" Target="../ink/ink2947.xml"/><Relationship Id="rId543" Type="http://schemas.openxmlformats.org/officeDocument/2006/relationships/image" Target="../media/image2963.png"/><Relationship Id="rId75" Type="http://schemas.openxmlformats.org/officeDocument/2006/relationships/image" Target="../media/image2729.png"/><Relationship Id="rId140" Type="http://schemas.openxmlformats.org/officeDocument/2006/relationships/image" Target="../media/image2762.png"/><Relationship Id="rId182" Type="http://schemas.openxmlformats.org/officeDocument/2006/relationships/image" Target="../media/image2783.png"/><Relationship Id="rId378" Type="http://schemas.openxmlformats.org/officeDocument/2006/relationships/image" Target="../media/image2881.png"/><Relationship Id="rId403" Type="http://schemas.openxmlformats.org/officeDocument/2006/relationships/customXml" Target="../ink/ink2898.xml"/><Relationship Id="rId585" Type="http://schemas.openxmlformats.org/officeDocument/2006/relationships/image" Target="../media/image2984.png"/><Relationship Id="rId6" Type="http://schemas.openxmlformats.org/officeDocument/2006/relationships/customXml" Target="../ink/ink2700.xml"/><Relationship Id="rId238" Type="http://schemas.openxmlformats.org/officeDocument/2006/relationships/image" Target="../media/image2811.png"/><Relationship Id="rId445" Type="http://schemas.openxmlformats.org/officeDocument/2006/relationships/customXml" Target="../ink/ink2919.xml"/><Relationship Id="rId487" Type="http://schemas.openxmlformats.org/officeDocument/2006/relationships/customXml" Target="../ink/ink2940.xml"/><Relationship Id="rId610" Type="http://schemas.openxmlformats.org/officeDocument/2006/relationships/customXml" Target="../ink/ink3002.xml"/><Relationship Id="rId291" Type="http://schemas.openxmlformats.org/officeDocument/2006/relationships/customXml" Target="../ink/ink2842.xml"/><Relationship Id="rId305" Type="http://schemas.openxmlformats.org/officeDocument/2006/relationships/customXml" Target="../ink/ink2849.xml"/><Relationship Id="rId347" Type="http://schemas.openxmlformats.org/officeDocument/2006/relationships/customXml" Target="../ink/ink2870.xml"/><Relationship Id="rId512" Type="http://schemas.openxmlformats.org/officeDocument/2006/relationships/customXml" Target="../ink/ink2953.xml"/><Relationship Id="rId44" Type="http://schemas.openxmlformats.org/officeDocument/2006/relationships/customXml" Target="../ink/ink2719.xml"/><Relationship Id="rId86" Type="http://schemas.openxmlformats.org/officeDocument/2006/relationships/customXml" Target="../ink/ink2740.xml"/><Relationship Id="rId151" Type="http://schemas.openxmlformats.org/officeDocument/2006/relationships/customXml" Target="../ink/ink2772.xml"/><Relationship Id="rId389" Type="http://schemas.openxmlformats.org/officeDocument/2006/relationships/customXml" Target="../ink/ink2891.xml"/><Relationship Id="rId554" Type="http://schemas.openxmlformats.org/officeDocument/2006/relationships/customXml" Target="../ink/ink2974.xml"/><Relationship Id="rId596" Type="http://schemas.openxmlformats.org/officeDocument/2006/relationships/customXml" Target="../ink/ink2995.xml"/><Relationship Id="rId193" Type="http://schemas.openxmlformats.org/officeDocument/2006/relationships/customXml" Target="../ink/ink2793.xml"/><Relationship Id="rId207" Type="http://schemas.openxmlformats.org/officeDocument/2006/relationships/customXml" Target="../ink/ink2800.xml"/><Relationship Id="rId249" Type="http://schemas.openxmlformats.org/officeDocument/2006/relationships/customXml" Target="../ink/ink2821.xml"/><Relationship Id="rId414" Type="http://schemas.openxmlformats.org/officeDocument/2006/relationships/image" Target="../media/image2899.png"/><Relationship Id="rId456" Type="http://schemas.openxmlformats.org/officeDocument/2006/relationships/image" Target="../media/image2920.png"/><Relationship Id="rId498" Type="http://schemas.openxmlformats.org/officeDocument/2006/relationships/image" Target="../media/image2941.png"/><Relationship Id="rId621" Type="http://schemas.openxmlformats.org/officeDocument/2006/relationships/image" Target="../media/image3002.png"/><Relationship Id="rId13" Type="http://schemas.openxmlformats.org/officeDocument/2006/relationships/image" Target="../media/image2699.png"/><Relationship Id="rId109" Type="http://schemas.openxmlformats.org/officeDocument/2006/relationships/customXml" Target="../ink/ink2751.xml"/><Relationship Id="rId260" Type="http://schemas.openxmlformats.org/officeDocument/2006/relationships/image" Target="../media/image2822.png"/><Relationship Id="rId316" Type="http://schemas.openxmlformats.org/officeDocument/2006/relationships/image" Target="../media/image2850.png"/><Relationship Id="rId523" Type="http://schemas.openxmlformats.org/officeDocument/2006/relationships/image" Target="../media/image2953.png"/><Relationship Id="rId55" Type="http://schemas.openxmlformats.org/officeDocument/2006/relationships/image" Target="../media/image2719.png"/><Relationship Id="rId97" Type="http://schemas.openxmlformats.org/officeDocument/2006/relationships/customXml" Target="../ink/ink2745.xml"/><Relationship Id="rId120" Type="http://schemas.openxmlformats.org/officeDocument/2006/relationships/image" Target="../media/image2752.png"/><Relationship Id="rId358" Type="http://schemas.openxmlformats.org/officeDocument/2006/relationships/image" Target="../media/image2871.png"/><Relationship Id="rId565" Type="http://schemas.openxmlformats.org/officeDocument/2006/relationships/image" Target="../media/image2974.png"/><Relationship Id="rId162" Type="http://schemas.openxmlformats.org/officeDocument/2006/relationships/image" Target="../media/image2773.png"/><Relationship Id="rId218" Type="http://schemas.openxmlformats.org/officeDocument/2006/relationships/image" Target="../media/image2801.png"/><Relationship Id="rId425" Type="http://schemas.openxmlformats.org/officeDocument/2006/relationships/customXml" Target="../ink/ink2909.xml"/><Relationship Id="rId467" Type="http://schemas.openxmlformats.org/officeDocument/2006/relationships/customXml" Target="../ink/ink2930.xml"/><Relationship Id="rId632" Type="http://schemas.openxmlformats.org/officeDocument/2006/relationships/customXml" Target="../ink/ink3013.xml"/><Relationship Id="rId271" Type="http://schemas.openxmlformats.org/officeDocument/2006/relationships/customXml" Target="../ink/ink2832.xml"/><Relationship Id="rId24" Type="http://schemas.openxmlformats.org/officeDocument/2006/relationships/customXml" Target="../ink/ink2709.xml"/><Relationship Id="rId66" Type="http://schemas.openxmlformats.org/officeDocument/2006/relationships/customXml" Target="../ink/ink2730.xml"/><Relationship Id="rId131" Type="http://schemas.openxmlformats.org/officeDocument/2006/relationships/customXml" Target="../ink/ink2762.xml"/><Relationship Id="rId327" Type="http://schemas.openxmlformats.org/officeDocument/2006/relationships/customXml" Target="../ink/ink2860.xml"/><Relationship Id="rId369" Type="http://schemas.openxmlformats.org/officeDocument/2006/relationships/customXml" Target="../ink/ink2881.xml"/><Relationship Id="rId534" Type="http://schemas.openxmlformats.org/officeDocument/2006/relationships/customXml" Target="../ink/ink2964.xml"/><Relationship Id="rId576" Type="http://schemas.openxmlformats.org/officeDocument/2006/relationships/customXml" Target="../ink/ink2985.xml"/><Relationship Id="rId173" Type="http://schemas.openxmlformats.org/officeDocument/2006/relationships/customXml" Target="../ink/ink2783.xml"/><Relationship Id="rId229" Type="http://schemas.openxmlformats.org/officeDocument/2006/relationships/customXml" Target="../ink/ink2811.xml"/><Relationship Id="rId380" Type="http://schemas.openxmlformats.org/officeDocument/2006/relationships/image" Target="../media/image2882.png"/><Relationship Id="rId436" Type="http://schemas.openxmlformats.org/officeDocument/2006/relationships/image" Target="../media/image2910.png"/><Relationship Id="rId601" Type="http://schemas.openxmlformats.org/officeDocument/2006/relationships/image" Target="../media/image2992.png"/><Relationship Id="rId240" Type="http://schemas.openxmlformats.org/officeDocument/2006/relationships/image" Target="../media/image2812.png"/><Relationship Id="rId478" Type="http://schemas.openxmlformats.org/officeDocument/2006/relationships/image" Target="../media/image2931.png"/><Relationship Id="rId35" Type="http://schemas.openxmlformats.org/officeDocument/2006/relationships/image" Target="../media/image2710.png"/><Relationship Id="rId77" Type="http://schemas.openxmlformats.org/officeDocument/2006/relationships/image" Target="../media/image2730.png"/><Relationship Id="rId100" Type="http://schemas.openxmlformats.org/officeDocument/2006/relationships/image" Target="../media/image2742.png"/><Relationship Id="rId282" Type="http://schemas.openxmlformats.org/officeDocument/2006/relationships/image" Target="../media/image2833.png"/><Relationship Id="rId338" Type="http://schemas.openxmlformats.org/officeDocument/2006/relationships/image" Target="../media/image2861.png"/><Relationship Id="rId503" Type="http://schemas.openxmlformats.org/officeDocument/2006/relationships/image" Target="../media/image2943.png"/><Relationship Id="rId545" Type="http://schemas.openxmlformats.org/officeDocument/2006/relationships/image" Target="../media/image2964.png"/><Relationship Id="rId587" Type="http://schemas.openxmlformats.org/officeDocument/2006/relationships/image" Target="../media/image2985.png"/><Relationship Id="rId8" Type="http://schemas.openxmlformats.org/officeDocument/2006/relationships/customXml" Target="../ink/ink2701.xml"/><Relationship Id="rId142" Type="http://schemas.openxmlformats.org/officeDocument/2006/relationships/image" Target="../media/image2763.png"/><Relationship Id="rId184" Type="http://schemas.openxmlformats.org/officeDocument/2006/relationships/image" Target="../media/image2784.png"/><Relationship Id="rId391" Type="http://schemas.openxmlformats.org/officeDocument/2006/relationships/customXml" Target="../ink/ink2892.xml"/><Relationship Id="rId405" Type="http://schemas.openxmlformats.org/officeDocument/2006/relationships/customXml" Target="../ink/ink2899.xml"/><Relationship Id="rId447" Type="http://schemas.openxmlformats.org/officeDocument/2006/relationships/customXml" Target="../ink/ink2920.xml"/><Relationship Id="rId612" Type="http://schemas.openxmlformats.org/officeDocument/2006/relationships/customXml" Target="../ink/ink3003.xml"/><Relationship Id="rId251" Type="http://schemas.openxmlformats.org/officeDocument/2006/relationships/customXml" Target="../ink/ink2822.xml"/><Relationship Id="rId489" Type="http://schemas.openxmlformats.org/officeDocument/2006/relationships/customXml" Target="../ink/ink2941.xml"/><Relationship Id="rId46" Type="http://schemas.openxmlformats.org/officeDocument/2006/relationships/customXml" Target="../ink/ink2720.xml"/><Relationship Id="rId293" Type="http://schemas.openxmlformats.org/officeDocument/2006/relationships/customXml" Target="../ink/ink2843.xml"/><Relationship Id="rId307" Type="http://schemas.openxmlformats.org/officeDocument/2006/relationships/customXml" Target="../ink/ink2850.xml"/><Relationship Id="rId349" Type="http://schemas.openxmlformats.org/officeDocument/2006/relationships/customXml" Target="../ink/ink2871.xml"/><Relationship Id="rId514" Type="http://schemas.openxmlformats.org/officeDocument/2006/relationships/customXml" Target="../ink/ink2954.xml"/><Relationship Id="rId556" Type="http://schemas.openxmlformats.org/officeDocument/2006/relationships/customXml" Target="../ink/ink2975.xml"/><Relationship Id="rId88" Type="http://schemas.openxmlformats.org/officeDocument/2006/relationships/image" Target="../media/image1200.jpeg"/><Relationship Id="rId111" Type="http://schemas.openxmlformats.org/officeDocument/2006/relationships/customXml" Target="../ink/ink2752.xml"/><Relationship Id="rId153" Type="http://schemas.openxmlformats.org/officeDocument/2006/relationships/customXml" Target="../ink/ink2773.xml"/><Relationship Id="rId195" Type="http://schemas.openxmlformats.org/officeDocument/2006/relationships/customXml" Target="../ink/ink2794.xml"/><Relationship Id="rId209" Type="http://schemas.openxmlformats.org/officeDocument/2006/relationships/customXml" Target="../ink/ink2801.xml"/><Relationship Id="rId360" Type="http://schemas.openxmlformats.org/officeDocument/2006/relationships/image" Target="../media/image2872.png"/><Relationship Id="rId416" Type="http://schemas.openxmlformats.org/officeDocument/2006/relationships/image" Target="../media/image2900.png"/><Relationship Id="rId598" Type="http://schemas.openxmlformats.org/officeDocument/2006/relationships/customXml" Target="../ink/ink2996.xml"/><Relationship Id="rId220" Type="http://schemas.openxmlformats.org/officeDocument/2006/relationships/image" Target="../media/image2802.png"/><Relationship Id="rId458" Type="http://schemas.openxmlformats.org/officeDocument/2006/relationships/image" Target="../media/image2921.png"/><Relationship Id="rId623" Type="http://schemas.openxmlformats.org/officeDocument/2006/relationships/image" Target="../media/image3003.png"/><Relationship Id="rId15" Type="http://schemas.openxmlformats.org/officeDocument/2006/relationships/image" Target="../media/image2700.png"/><Relationship Id="rId57" Type="http://schemas.openxmlformats.org/officeDocument/2006/relationships/image" Target="../media/image2720.png"/><Relationship Id="rId262" Type="http://schemas.openxmlformats.org/officeDocument/2006/relationships/image" Target="../media/image2823.png"/><Relationship Id="rId318" Type="http://schemas.openxmlformats.org/officeDocument/2006/relationships/image" Target="../media/image2851.png"/><Relationship Id="rId525" Type="http://schemas.openxmlformats.org/officeDocument/2006/relationships/image" Target="../media/image2954.png"/><Relationship Id="rId567" Type="http://schemas.openxmlformats.org/officeDocument/2006/relationships/image" Target="../media/image2975.png"/><Relationship Id="rId99" Type="http://schemas.openxmlformats.org/officeDocument/2006/relationships/customXml" Target="../ink/ink2746.xml"/><Relationship Id="rId122" Type="http://schemas.openxmlformats.org/officeDocument/2006/relationships/image" Target="../media/image2753.png"/><Relationship Id="rId164" Type="http://schemas.openxmlformats.org/officeDocument/2006/relationships/image" Target="../media/image2774.png"/><Relationship Id="rId371" Type="http://schemas.openxmlformats.org/officeDocument/2006/relationships/customXml" Target="../ink/ink2882.xml"/><Relationship Id="rId427" Type="http://schemas.openxmlformats.org/officeDocument/2006/relationships/customXml" Target="../ink/ink2910.xml"/><Relationship Id="rId469" Type="http://schemas.openxmlformats.org/officeDocument/2006/relationships/customXml" Target="../ink/ink2931.xml"/><Relationship Id="rId26" Type="http://schemas.openxmlformats.org/officeDocument/2006/relationships/customXml" Target="../ink/ink2710.xml"/><Relationship Id="rId231" Type="http://schemas.openxmlformats.org/officeDocument/2006/relationships/customXml" Target="../ink/ink2812.xml"/><Relationship Id="rId273" Type="http://schemas.openxmlformats.org/officeDocument/2006/relationships/customXml" Target="../ink/ink2833.xml"/><Relationship Id="rId329" Type="http://schemas.openxmlformats.org/officeDocument/2006/relationships/customXml" Target="../ink/ink2861.xml"/><Relationship Id="rId480" Type="http://schemas.openxmlformats.org/officeDocument/2006/relationships/image" Target="../media/image2932.png"/><Relationship Id="rId536" Type="http://schemas.openxmlformats.org/officeDocument/2006/relationships/customXml" Target="../ink/ink2965.xml"/><Relationship Id="rId68" Type="http://schemas.openxmlformats.org/officeDocument/2006/relationships/customXml" Target="../ink/ink2731.xml"/><Relationship Id="rId133" Type="http://schemas.openxmlformats.org/officeDocument/2006/relationships/customXml" Target="../ink/ink2763.xml"/><Relationship Id="rId175" Type="http://schemas.openxmlformats.org/officeDocument/2006/relationships/customXml" Target="../ink/ink2784.xml"/><Relationship Id="rId340" Type="http://schemas.openxmlformats.org/officeDocument/2006/relationships/image" Target="../media/image2862.png"/><Relationship Id="rId578" Type="http://schemas.openxmlformats.org/officeDocument/2006/relationships/customXml" Target="../ink/ink2986.xml"/><Relationship Id="rId200" Type="http://schemas.openxmlformats.org/officeDocument/2006/relationships/image" Target="../media/image2792.png"/><Relationship Id="rId382" Type="http://schemas.openxmlformats.org/officeDocument/2006/relationships/image" Target="../media/image2883.png"/><Relationship Id="rId438" Type="http://schemas.openxmlformats.org/officeDocument/2006/relationships/image" Target="../media/image2911.png"/><Relationship Id="rId603" Type="http://schemas.openxmlformats.org/officeDocument/2006/relationships/image" Target="../media/image2993.png"/><Relationship Id="rId242" Type="http://schemas.openxmlformats.org/officeDocument/2006/relationships/image" Target="../media/image2813.png"/><Relationship Id="rId284" Type="http://schemas.openxmlformats.org/officeDocument/2006/relationships/image" Target="../media/image2834.png"/><Relationship Id="rId491" Type="http://schemas.openxmlformats.org/officeDocument/2006/relationships/customXml" Target="../ink/ink2942.xml"/><Relationship Id="rId505" Type="http://schemas.openxmlformats.org/officeDocument/2006/relationships/image" Target="../media/image2944.png"/><Relationship Id="rId37" Type="http://schemas.openxmlformats.org/officeDocument/2006/relationships/image" Target="../media/image2711.png"/><Relationship Id="rId79" Type="http://schemas.openxmlformats.org/officeDocument/2006/relationships/image" Target="../media/image2731.png"/><Relationship Id="rId102" Type="http://schemas.openxmlformats.org/officeDocument/2006/relationships/image" Target="../media/image2743.png"/><Relationship Id="rId144" Type="http://schemas.openxmlformats.org/officeDocument/2006/relationships/image" Target="../media/image2764.png"/><Relationship Id="rId547" Type="http://schemas.openxmlformats.org/officeDocument/2006/relationships/image" Target="../media/image2965.png"/><Relationship Id="rId589" Type="http://schemas.openxmlformats.org/officeDocument/2006/relationships/image" Target="../media/image2986.png"/><Relationship Id="rId90" Type="http://schemas.openxmlformats.org/officeDocument/2006/relationships/image" Target="../media/image2737.png"/><Relationship Id="rId186" Type="http://schemas.openxmlformats.org/officeDocument/2006/relationships/image" Target="../media/image2785.png"/><Relationship Id="rId351" Type="http://schemas.openxmlformats.org/officeDocument/2006/relationships/customXml" Target="../ink/ink2872.xml"/><Relationship Id="rId393" Type="http://schemas.openxmlformats.org/officeDocument/2006/relationships/customXml" Target="../ink/ink2893.xml"/><Relationship Id="rId407" Type="http://schemas.openxmlformats.org/officeDocument/2006/relationships/customXml" Target="../ink/ink2900.xml"/><Relationship Id="rId449" Type="http://schemas.openxmlformats.org/officeDocument/2006/relationships/customXml" Target="../ink/ink2921.xml"/><Relationship Id="rId614" Type="http://schemas.openxmlformats.org/officeDocument/2006/relationships/customXml" Target="../ink/ink3004.xml"/><Relationship Id="rId211" Type="http://schemas.openxmlformats.org/officeDocument/2006/relationships/customXml" Target="../ink/ink2802.xml"/><Relationship Id="rId253" Type="http://schemas.openxmlformats.org/officeDocument/2006/relationships/customXml" Target="../ink/ink2823.xml"/><Relationship Id="rId295" Type="http://schemas.openxmlformats.org/officeDocument/2006/relationships/customXml" Target="../ink/ink2844.xml"/><Relationship Id="rId309" Type="http://schemas.openxmlformats.org/officeDocument/2006/relationships/customXml" Target="../ink/ink2851.xml"/><Relationship Id="rId460" Type="http://schemas.openxmlformats.org/officeDocument/2006/relationships/image" Target="../media/image2922.png"/><Relationship Id="rId516" Type="http://schemas.openxmlformats.org/officeDocument/2006/relationships/customXml" Target="../ink/ink2955.xml"/><Relationship Id="rId48" Type="http://schemas.openxmlformats.org/officeDocument/2006/relationships/customXml" Target="../ink/ink2721.xml"/><Relationship Id="rId113" Type="http://schemas.openxmlformats.org/officeDocument/2006/relationships/customXml" Target="../ink/ink2753.xml"/><Relationship Id="rId320" Type="http://schemas.openxmlformats.org/officeDocument/2006/relationships/image" Target="../media/image2852.png"/><Relationship Id="rId558" Type="http://schemas.openxmlformats.org/officeDocument/2006/relationships/customXml" Target="../ink/ink2976.xml"/><Relationship Id="rId155" Type="http://schemas.openxmlformats.org/officeDocument/2006/relationships/customXml" Target="../ink/ink2774.xml"/><Relationship Id="rId197" Type="http://schemas.openxmlformats.org/officeDocument/2006/relationships/customXml" Target="../ink/ink2795.xml"/><Relationship Id="rId362" Type="http://schemas.openxmlformats.org/officeDocument/2006/relationships/image" Target="../media/image2873.png"/><Relationship Id="rId418" Type="http://schemas.openxmlformats.org/officeDocument/2006/relationships/image" Target="../media/image2901.png"/><Relationship Id="rId625" Type="http://schemas.openxmlformats.org/officeDocument/2006/relationships/image" Target="../media/image3004.png"/><Relationship Id="rId222" Type="http://schemas.openxmlformats.org/officeDocument/2006/relationships/image" Target="../media/image2803.png"/><Relationship Id="rId264" Type="http://schemas.openxmlformats.org/officeDocument/2006/relationships/image" Target="../media/image2824.png"/><Relationship Id="rId471" Type="http://schemas.openxmlformats.org/officeDocument/2006/relationships/customXml" Target="../ink/ink2932.xml"/><Relationship Id="rId17" Type="http://schemas.openxmlformats.org/officeDocument/2006/relationships/image" Target="../media/image2701.png"/><Relationship Id="rId59" Type="http://schemas.openxmlformats.org/officeDocument/2006/relationships/image" Target="../media/image2721.png"/><Relationship Id="rId124" Type="http://schemas.openxmlformats.org/officeDocument/2006/relationships/image" Target="../media/image2754.png"/><Relationship Id="rId527" Type="http://schemas.openxmlformats.org/officeDocument/2006/relationships/image" Target="../media/image2955.png"/><Relationship Id="rId569" Type="http://schemas.openxmlformats.org/officeDocument/2006/relationships/image" Target="../media/image2976.png"/><Relationship Id="rId70" Type="http://schemas.openxmlformats.org/officeDocument/2006/relationships/customXml" Target="../ink/ink2732.xml"/><Relationship Id="rId166" Type="http://schemas.openxmlformats.org/officeDocument/2006/relationships/image" Target="../media/image2775.png"/><Relationship Id="rId331" Type="http://schemas.openxmlformats.org/officeDocument/2006/relationships/customXml" Target="../ink/ink2862.xml"/><Relationship Id="rId373" Type="http://schemas.openxmlformats.org/officeDocument/2006/relationships/customXml" Target="../ink/ink2883.xml"/><Relationship Id="rId429" Type="http://schemas.openxmlformats.org/officeDocument/2006/relationships/customXml" Target="../ink/ink2911.xml"/><Relationship Id="rId580" Type="http://schemas.openxmlformats.org/officeDocument/2006/relationships/customXml" Target="../ink/ink2987.xml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2813.xml"/><Relationship Id="rId440" Type="http://schemas.openxmlformats.org/officeDocument/2006/relationships/image" Target="../media/image2912.png"/><Relationship Id="rId28" Type="http://schemas.openxmlformats.org/officeDocument/2006/relationships/customXml" Target="../ink/ink2711.xml"/><Relationship Id="rId275" Type="http://schemas.openxmlformats.org/officeDocument/2006/relationships/customXml" Target="../ink/ink2834.xml"/><Relationship Id="rId300" Type="http://schemas.openxmlformats.org/officeDocument/2006/relationships/image" Target="../media/image2842.png"/><Relationship Id="rId482" Type="http://schemas.openxmlformats.org/officeDocument/2006/relationships/image" Target="../media/image2933.png"/><Relationship Id="rId538" Type="http://schemas.openxmlformats.org/officeDocument/2006/relationships/customXml" Target="../ink/ink2966.xml"/><Relationship Id="rId81" Type="http://schemas.openxmlformats.org/officeDocument/2006/relationships/image" Target="../media/image2732.png"/><Relationship Id="rId135" Type="http://schemas.openxmlformats.org/officeDocument/2006/relationships/customXml" Target="../ink/ink2764.xml"/><Relationship Id="rId177" Type="http://schemas.openxmlformats.org/officeDocument/2006/relationships/customXml" Target="../ink/ink2785.xml"/><Relationship Id="rId342" Type="http://schemas.openxmlformats.org/officeDocument/2006/relationships/image" Target="../media/image2863.png"/><Relationship Id="rId384" Type="http://schemas.openxmlformats.org/officeDocument/2006/relationships/image" Target="../media/image2884.png"/><Relationship Id="rId591" Type="http://schemas.openxmlformats.org/officeDocument/2006/relationships/image" Target="../media/image2987.png"/><Relationship Id="rId605" Type="http://schemas.openxmlformats.org/officeDocument/2006/relationships/image" Target="../media/image2994.png"/><Relationship Id="rId202" Type="http://schemas.openxmlformats.org/officeDocument/2006/relationships/image" Target="../media/image2793.png"/><Relationship Id="rId244" Type="http://schemas.openxmlformats.org/officeDocument/2006/relationships/image" Target="../media/image2814.png"/><Relationship Id="rId39" Type="http://schemas.openxmlformats.org/officeDocument/2006/relationships/image" Target="../media/image2712.png"/><Relationship Id="rId286" Type="http://schemas.openxmlformats.org/officeDocument/2006/relationships/image" Target="../media/image2835.png"/><Relationship Id="rId451" Type="http://schemas.openxmlformats.org/officeDocument/2006/relationships/customXml" Target="../ink/ink2922.xml"/><Relationship Id="rId493" Type="http://schemas.openxmlformats.org/officeDocument/2006/relationships/customXml" Target="../ink/ink2943.xml"/><Relationship Id="rId507" Type="http://schemas.openxmlformats.org/officeDocument/2006/relationships/image" Target="../media/image2945.png"/><Relationship Id="rId549" Type="http://schemas.openxmlformats.org/officeDocument/2006/relationships/image" Target="../media/image2966.png"/><Relationship Id="rId50" Type="http://schemas.openxmlformats.org/officeDocument/2006/relationships/customXml" Target="../ink/ink2722.xml"/><Relationship Id="rId104" Type="http://schemas.openxmlformats.org/officeDocument/2006/relationships/image" Target="../media/image2744.png"/><Relationship Id="rId146" Type="http://schemas.openxmlformats.org/officeDocument/2006/relationships/image" Target="../media/image2765.png"/><Relationship Id="rId188" Type="http://schemas.openxmlformats.org/officeDocument/2006/relationships/image" Target="../media/image2786.png"/><Relationship Id="rId311" Type="http://schemas.openxmlformats.org/officeDocument/2006/relationships/customXml" Target="../ink/ink2852.xml"/><Relationship Id="rId353" Type="http://schemas.openxmlformats.org/officeDocument/2006/relationships/customXml" Target="../ink/ink2873.xml"/><Relationship Id="rId395" Type="http://schemas.openxmlformats.org/officeDocument/2006/relationships/customXml" Target="../ink/ink2894.xml"/><Relationship Id="rId409" Type="http://schemas.openxmlformats.org/officeDocument/2006/relationships/customXml" Target="../ink/ink2901.xml"/><Relationship Id="rId560" Type="http://schemas.openxmlformats.org/officeDocument/2006/relationships/customXml" Target="../ink/ink2977.xml"/><Relationship Id="rId92" Type="http://schemas.openxmlformats.org/officeDocument/2006/relationships/image" Target="../media/image2738.png"/><Relationship Id="rId213" Type="http://schemas.openxmlformats.org/officeDocument/2006/relationships/customXml" Target="../ink/ink2803.xml"/><Relationship Id="rId420" Type="http://schemas.openxmlformats.org/officeDocument/2006/relationships/image" Target="../media/image2902.png"/><Relationship Id="rId616" Type="http://schemas.openxmlformats.org/officeDocument/2006/relationships/customXml" Target="../ink/ink3005.xml"/><Relationship Id="rId255" Type="http://schemas.openxmlformats.org/officeDocument/2006/relationships/customXml" Target="../ink/ink2824.xml"/><Relationship Id="rId297" Type="http://schemas.openxmlformats.org/officeDocument/2006/relationships/customXml" Target="../ink/ink2845.xml"/><Relationship Id="rId462" Type="http://schemas.openxmlformats.org/officeDocument/2006/relationships/image" Target="../media/image2923.png"/><Relationship Id="rId518" Type="http://schemas.openxmlformats.org/officeDocument/2006/relationships/customXml" Target="../ink/ink2956.xml"/><Relationship Id="rId115" Type="http://schemas.openxmlformats.org/officeDocument/2006/relationships/customXml" Target="../ink/ink2754.xml"/><Relationship Id="rId157" Type="http://schemas.openxmlformats.org/officeDocument/2006/relationships/customXml" Target="../ink/ink2775.xml"/><Relationship Id="rId322" Type="http://schemas.openxmlformats.org/officeDocument/2006/relationships/image" Target="../media/image2853.png"/><Relationship Id="rId364" Type="http://schemas.openxmlformats.org/officeDocument/2006/relationships/image" Target="../media/image2874.png"/><Relationship Id="rId61" Type="http://schemas.openxmlformats.org/officeDocument/2006/relationships/image" Target="../media/image2722.png"/><Relationship Id="rId199" Type="http://schemas.openxmlformats.org/officeDocument/2006/relationships/customXml" Target="../ink/ink2796.xml"/><Relationship Id="rId571" Type="http://schemas.openxmlformats.org/officeDocument/2006/relationships/image" Target="../media/image2977.png"/><Relationship Id="rId627" Type="http://schemas.openxmlformats.org/officeDocument/2006/relationships/image" Target="../media/image3005.png"/><Relationship Id="rId19" Type="http://schemas.openxmlformats.org/officeDocument/2006/relationships/image" Target="../media/image2702.png"/><Relationship Id="rId224" Type="http://schemas.openxmlformats.org/officeDocument/2006/relationships/image" Target="../media/image2804.png"/><Relationship Id="rId266" Type="http://schemas.openxmlformats.org/officeDocument/2006/relationships/image" Target="../media/image2825.png"/><Relationship Id="rId431" Type="http://schemas.openxmlformats.org/officeDocument/2006/relationships/customXml" Target="../ink/ink2912.xml"/><Relationship Id="rId473" Type="http://schemas.openxmlformats.org/officeDocument/2006/relationships/customXml" Target="../ink/ink2933.xml"/><Relationship Id="rId529" Type="http://schemas.openxmlformats.org/officeDocument/2006/relationships/image" Target="../media/image2956.png"/><Relationship Id="rId30" Type="http://schemas.openxmlformats.org/officeDocument/2006/relationships/customXml" Target="../ink/ink2712.xml"/><Relationship Id="rId126" Type="http://schemas.openxmlformats.org/officeDocument/2006/relationships/image" Target="../media/image2755.png"/><Relationship Id="rId168" Type="http://schemas.openxmlformats.org/officeDocument/2006/relationships/image" Target="../media/image2776.png"/><Relationship Id="rId333" Type="http://schemas.openxmlformats.org/officeDocument/2006/relationships/customXml" Target="../ink/ink2863.xml"/><Relationship Id="rId540" Type="http://schemas.openxmlformats.org/officeDocument/2006/relationships/customXml" Target="../ink/ink2967.xml"/><Relationship Id="rId72" Type="http://schemas.openxmlformats.org/officeDocument/2006/relationships/customXml" Target="../ink/ink2733.xml"/><Relationship Id="rId375" Type="http://schemas.openxmlformats.org/officeDocument/2006/relationships/customXml" Target="../ink/ink2884.xml"/><Relationship Id="rId582" Type="http://schemas.openxmlformats.org/officeDocument/2006/relationships/customXml" Target="../ink/ink2988.xml"/><Relationship Id="rId3" Type="http://schemas.openxmlformats.org/officeDocument/2006/relationships/image" Target="../media/image2694.png"/><Relationship Id="rId235" Type="http://schemas.openxmlformats.org/officeDocument/2006/relationships/customXml" Target="../ink/ink2814.xml"/><Relationship Id="rId277" Type="http://schemas.openxmlformats.org/officeDocument/2006/relationships/customXml" Target="../ink/ink2835.xml"/><Relationship Id="rId400" Type="http://schemas.openxmlformats.org/officeDocument/2006/relationships/image" Target="../media/image2892.png"/><Relationship Id="rId442" Type="http://schemas.openxmlformats.org/officeDocument/2006/relationships/image" Target="../media/image2913.png"/><Relationship Id="rId484" Type="http://schemas.openxmlformats.org/officeDocument/2006/relationships/image" Target="../media/image2934.png"/><Relationship Id="rId137" Type="http://schemas.openxmlformats.org/officeDocument/2006/relationships/customXml" Target="../ink/ink2765.xml"/><Relationship Id="rId302" Type="http://schemas.openxmlformats.org/officeDocument/2006/relationships/image" Target="../media/image2843.png"/><Relationship Id="rId344" Type="http://schemas.openxmlformats.org/officeDocument/2006/relationships/image" Target="../media/image2864.png"/><Relationship Id="rId41" Type="http://schemas.openxmlformats.org/officeDocument/2006/relationships/image" Target="../media/image2713.png"/><Relationship Id="rId83" Type="http://schemas.openxmlformats.org/officeDocument/2006/relationships/image" Target="../media/image2733.png"/><Relationship Id="rId179" Type="http://schemas.openxmlformats.org/officeDocument/2006/relationships/customXml" Target="../ink/ink2786.xml"/><Relationship Id="rId386" Type="http://schemas.openxmlformats.org/officeDocument/2006/relationships/image" Target="../media/image2885.png"/><Relationship Id="rId551" Type="http://schemas.openxmlformats.org/officeDocument/2006/relationships/image" Target="../media/image2967.png"/><Relationship Id="rId593" Type="http://schemas.openxmlformats.org/officeDocument/2006/relationships/image" Target="../media/image2988.png"/><Relationship Id="rId607" Type="http://schemas.openxmlformats.org/officeDocument/2006/relationships/image" Target="../media/image2995.png"/><Relationship Id="rId190" Type="http://schemas.openxmlformats.org/officeDocument/2006/relationships/image" Target="../media/image2787.png"/><Relationship Id="rId204" Type="http://schemas.openxmlformats.org/officeDocument/2006/relationships/image" Target="../media/image2794.png"/><Relationship Id="rId246" Type="http://schemas.openxmlformats.org/officeDocument/2006/relationships/image" Target="../media/image2815.png"/><Relationship Id="rId288" Type="http://schemas.openxmlformats.org/officeDocument/2006/relationships/image" Target="../media/image2836.png"/><Relationship Id="rId411" Type="http://schemas.openxmlformats.org/officeDocument/2006/relationships/customXml" Target="../ink/ink2902.xml"/><Relationship Id="rId453" Type="http://schemas.openxmlformats.org/officeDocument/2006/relationships/customXml" Target="../ink/ink2923.xml"/><Relationship Id="rId509" Type="http://schemas.openxmlformats.org/officeDocument/2006/relationships/image" Target="../media/image2946.png"/><Relationship Id="rId106" Type="http://schemas.openxmlformats.org/officeDocument/2006/relationships/image" Target="../media/image2745.png"/><Relationship Id="rId313" Type="http://schemas.openxmlformats.org/officeDocument/2006/relationships/customXml" Target="../ink/ink2853.xml"/><Relationship Id="rId495" Type="http://schemas.openxmlformats.org/officeDocument/2006/relationships/customXml" Target="../ink/ink2944.xml"/><Relationship Id="rId10" Type="http://schemas.openxmlformats.org/officeDocument/2006/relationships/customXml" Target="../ink/ink2702.xml"/><Relationship Id="rId52" Type="http://schemas.openxmlformats.org/officeDocument/2006/relationships/customXml" Target="../ink/ink2723.xml"/><Relationship Id="rId94" Type="http://schemas.openxmlformats.org/officeDocument/2006/relationships/image" Target="../media/image2739.png"/><Relationship Id="rId148" Type="http://schemas.openxmlformats.org/officeDocument/2006/relationships/image" Target="../media/image2766.png"/><Relationship Id="rId355" Type="http://schemas.openxmlformats.org/officeDocument/2006/relationships/customXml" Target="../ink/ink2874.xml"/><Relationship Id="rId397" Type="http://schemas.openxmlformats.org/officeDocument/2006/relationships/customXml" Target="../ink/ink2895.xml"/><Relationship Id="rId520" Type="http://schemas.openxmlformats.org/officeDocument/2006/relationships/customXml" Target="../ink/ink2957.xml"/><Relationship Id="rId562" Type="http://schemas.openxmlformats.org/officeDocument/2006/relationships/customXml" Target="../ink/ink2978.xml"/><Relationship Id="rId618" Type="http://schemas.openxmlformats.org/officeDocument/2006/relationships/customXml" Target="../ink/ink3006.xml"/><Relationship Id="rId215" Type="http://schemas.openxmlformats.org/officeDocument/2006/relationships/customXml" Target="../ink/ink2804.xml"/><Relationship Id="rId257" Type="http://schemas.openxmlformats.org/officeDocument/2006/relationships/customXml" Target="../ink/ink2825.xml"/><Relationship Id="rId422" Type="http://schemas.openxmlformats.org/officeDocument/2006/relationships/image" Target="../media/image2903.png"/><Relationship Id="rId464" Type="http://schemas.openxmlformats.org/officeDocument/2006/relationships/image" Target="../media/image2924.png"/><Relationship Id="rId299" Type="http://schemas.openxmlformats.org/officeDocument/2006/relationships/customXml" Target="../ink/ink2846.xml"/><Relationship Id="rId63" Type="http://schemas.openxmlformats.org/officeDocument/2006/relationships/image" Target="../media/image2723.png"/><Relationship Id="rId159" Type="http://schemas.openxmlformats.org/officeDocument/2006/relationships/customXml" Target="../ink/ink2776.xml"/><Relationship Id="rId366" Type="http://schemas.openxmlformats.org/officeDocument/2006/relationships/image" Target="../media/image2875.png"/><Relationship Id="rId573" Type="http://schemas.openxmlformats.org/officeDocument/2006/relationships/image" Target="../media/image2978.png"/><Relationship Id="rId226" Type="http://schemas.openxmlformats.org/officeDocument/2006/relationships/image" Target="../media/image2805.png"/><Relationship Id="rId433" Type="http://schemas.openxmlformats.org/officeDocument/2006/relationships/customXml" Target="../ink/ink2913.xml"/><Relationship Id="rId74" Type="http://schemas.openxmlformats.org/officeDocument/2006/relationships/customXml" Target="../ink/ink2734.xml"/><Relationship Id="rId377" Type="http://schemas.openxmlformats.org/officeDocument/2006/relationships/customXml" Target="../ink/ink2885.xml"/><Relationship Id="rId500" Type="http://schemas.openxmlformats.org/officeDocument/2006/relationships/image" Target="../media/image2942.png"/><Relationship Id="rId584" Type="http://schemas.openxmlformats.org/officeDocument/2006/relationships/customXml" Target="../ink/ink2989.xml"/><Relationship Id="rId5" Type="http://schemas.openxmlformats.org/officeDocument/2006/relationships/image" Target="../media/image2695.png"/><Relationship Id="rId237" Type="http://schemas.openxmlformats.org/officeDocument/2006/relationships/customXml" Target="../ink/ink2815.xml"/><Relationship Id="rId444" Type="http://schemas.openxmlformats.org/officeDocument/2006/relationships/image" Target="../media/image2914.png"/><Relationship Id="rId290" Type="http://schemas.openxmlformats.org/officeDocument/2006/relationships/image" Target="../media/image2837.png"/><Relationship Id="rId304" Type="http://schemas.openxmlformats.org/officeDocument/2006/relationships/image" Target="../media/image2844.png"/><Relationship Id="rId388" Type="http://schemas.openxmlformats.org/officeDocument/2006/relationships/image" Target="../media/image2886.png"/><Relationship Id="rId511" Type="http://schemas.openxmlformats.org/officeDocument/2006/relationships/image" Target="../media/image2947.png"/><Relationship Id="rId609" Type="http://schemas.openxmlformats.org/officeDocument/2006/relationships/image" Target="../media/image2996.png"/><Relationship Id="rId85" Type="http://schemas.openxmlformats.org/officeDocument/2006/relationships/image" Target="../media/image2734.png"/><Relationship Id="rId150" Type="http://schemas.openxmlformats.org/officeDocument/2006/relationships/image" Target="../media/image2767.png"/><Relationship Id="rId595" Type="http://schemas.openxmlformats.org/officeDocument/2006/relationships/image" Target="../media/image2989.png"/><Relationship Id="rId248" Type="http://schemas.openxmlformats.org/officeDocument/2006/relationships/image" Target="../media/image2816.png"/><Relationship Id="rId455" Type="http://schemas.openxmlformats.org/officeDocument/2006/relationships/customXml" Target="../ink/ink2924.xml"/><Relationship Id="rId12" Type="http://schemas.openxmlformats.org/officeDocument/2006/relationships/customXml" Target="../ink/ink2703.xml"/><Relationship Id="rId108" Type="http://schemas.openxmlformats.org/officeDocument/2006/relationships/image" Target="../media/image2746.png"/><Relationship Id="rId315" Type="http://schemas.openxmlformats.org/officeDocument/2006/relationships/customXml" Target="../ink/ink2854.xml"/><Relationship Id="rId522" Type="http://schemas.openxmlformats.org/officeDocument/2006/relationships/customXml" Target="../ink/ink2958.xml"/><Relationship Id="rId96" Type="http://schemas.openxmlformats.org/officeDocument/2006/relationships/image" Target="../media/image2740.png"/><Relationship Id="rId161" Type="http://schemas.openxmlformats.org/officeDocument/2006/relationships/customXml" Target="../ink/ink2777.xml"/><Relationship Id="rId399" Type="http://schemas.openxmlformats.org/officeDocument/2006/relationships/customXml" Target="../ink/ink2896.xml"/><Relationship Id="rId259" Type="http://schemas.openxmlformats.org/officeDocument/2006/relationships/customXml" Target="../ink/ink2826.xml"/><Relationship Id="rId466" Type="http://schemas.openxmlformats.org/officeDocument/2006/relationships/image" Target="../media/image2925.png"/><Relationship Id="rId23" Type="http://schemas.openxmlformats.org/officeDocument/2006/relationships/image" Target="../media/image2704.png"/><Relationship Id="rId119" Type="http://schemas.openxmlformats.org/officeDocument/2006/relationships/customXml" Target="../ink/ink2756.xml"/><Relationship Id="rId326" Type="http://schemas.openxmlformats.org/officeDocument/2006/relationships/image" Target="../media/image2855.png"/><Relationship Id="rId533" Type="http://schemas.openxmlformats.org/officeDocument/2006/relationships/image" Target="../media/image2958.png"/><Relationship Id="rId172" Type="http://schemas.openxmlformats.org/officeDocument/2006/relationships/image" Target="../media/image2778.png"/><Relationship Id="rId477" Type="http://schemas.openxmlformats.org/officeDocument/2006/relationships/customXml" Target="../ink/ink2935.xml"/><Relationship Id="rId600" Type="http://schemas.openxmlformats.org/officeDocument/2006/relationships/customXml" Target="../ink/ink2997.xml"/><Relationship Id="rId337" Type="http://schemas.openxmlformats.org/officeDocument/2006/relationships/customXml" Target="../ink/ink2865.xml"/><Relationship Id="rId34" Type="http://schemas.openxmlformats.org/officeDocument/2006/relationships/customXml" Target="../ink/ink2714.xml"/><Relationship Id="rId544" Type="http://schemas.openxmlformats.org/officeDocument/2006/relationships/customXml" Target="../ink/ink2969.xml"/><Relationship Id="rId183" Type="http://schemas.openxmlformats.org/officeDocument/2006/relationships/customXml" Target="../ink/ink2788.xml"/><Relationship Id="rId390" Type="http://schemas.openxmlformats.org/officeDocument/2006/relationships/image" Target="../media/image2887.png"/><Relationship Id="rId404" Type="http://schemas.openxmlformats.org/officeDocument/2006/relationships/image" Target="../media/image2894.png"/><Relationship Id="rId611" Type="http://schemas.openxmlformats.org/officeDocument/2006/relationships/image" Target="../media/image2997.png"/><Relationship Id="rId250" Type="http://schemas.openxmlformats.org/officeDocument/2006/relationships/image" Target="../media/image2817.png"/><Relationship Id="rId488" Type="http://schemas.openxmlformats.org/officeDocument/2006/relationships/image" Target="../media/image2936.png"/><Relationship Id="rId45" Type="http://schemas.openxmlformats.org/officeDocument/2006/relationships/image" Target="../media/image2715.png"/><Relationship Id="rId110" Type="http://schemas.openxmlformats.org/officeDocument/2006/relationships/image" Target="../media/image2747.png"/><Relationship Id="rId348" Type="http://schemas.openxmlformats.org/officeDocument/2006/relationships/image" Target="../media/image2866.png"/><Relationship Id="rId555" Type="http://schemas.openxmlformats.org/officeDocument/2006/relationships/image" Target="../media/image2969.png"/><Relationship Id="rId194" Type="http://schemas.openxmlformats.org/officeDocument/2006/relationships/image" Target="../media/image2789.png"/><Relationship Id="rId208" Type="http://schemas.openxmlformats.org/officeDocument/2006/relationships/image" Target="../media/image2796.png"/><Relationship Id="rId415" Type="http://schemas.openxmlformats.org/officeDocument/2006/relationships/customXml" Target="../ink/ink2904.xml"/><Relationship Id="rId622" Type="http://schemas.openxmlformats.org/officeDocument/2006/relationships/customXml" Target="../ink/ink3008.xml"/><Relationship Id="rId261" Type="http://schemas.openxmlformats.org/officeDocument/2006/relationships/customXml" Target="../ink/ink2827.xml"/><Relationship Id="rId499" Type="http://schemas.openxmlformats.org/officeDocument/2006/relationships/customXml" Target="../ink/ink2946.xml"/><Relationship Id="rId56" Type="http://schemas.openxmlformats.org/officeDocument/2006/relationships/customXml" Target="../ink/ink2725.xml"/><Relationship Id="rId359" Type="http://schemas.openxmlformats.org/officeDocument/2006/relationships/customXml" Target="../ink/ink2876.xml"/><Relationship Id="rId566" Type="http://schemas.openxmlformats.org/officeDocument/2006/relationships/customXml" Target="../ink/ink2980.xml"/><Relationship Id="rId121" Type="http://schemas.openxmlformats.org/officeDocument/2006/relationships/customXml" Target="../ink/ink2757.xml"/><Relationship Id="rId219" Type="http://schemas.openxmlformats.org/officeDocument/2006/relationships/customXml" Target="../ink/ink2806.xml"/><Relationship Id="rId426" Type="http://schemas.openxmlformats.org/officeDocument/2006/relationships/image" Target="../media/image2905.png"/><Relationship Id="rId633" Type="http://schemas.openxmlformats.org/officeDocument/2006/relationships/image" Target="../media/image3008.png"/><Relationship Id="rId67" Type="http://schemas.openxmlformats.org/officeDocument/2006/relationships/image" Target="../media/image2725.png"/><Relationship Id="rId272" Type="http://schemas.openxmlformats.org/officeDocument/2006/relationships/image" Target="../media/image2828.png"/><Relationship Id="rId577" Type="http://schemas.openxmlformats.org/officeDocument/2006/relationships/image" Target="../media/image2980.png"/><Relationship Id="rId132" Type="http://schemas.openxmlformats.org/officeDocument/2006/relationships/image" Target="../media/image2758.png"/><Relationship Id="rId437" Type="http://schemas.openxmlformats.org/officeDocument/2006/relationships/customXml" Target="../ink/ink2915.xml"/><Relationship Id="rId283" Type="http://schemas.openxmlformats.org/officeDocument/2006/relationships/customXml" Target="../ink/ink2838.xml"/><Relationship Id="rId490" Type="http://schemas.openxmlformats.org/officeDocument/2006/relationships/image" Target="../media/image2937.png"/><Relationship Id="rId504" Type="http://schemas.openxmlformats.org/officeDocument/2006/relationships/customXml" Target="../ink/ink2949.xml"/><Relationship Id="rId78" Type="http://schemas.openxmlformats.org/officeDocument/2006/relationships/customXml" Target="../ink/ink2736.xml"/><Relationship Id="rId143" Type="http://schemas.openxmlformats.org/officeDocument/2006/relationships/customXml" Target="../ink/ink2768.xml"/><Relationship Id="rId350" Type="http://schemas.openxmlformats.org/officeDocument/2006/relationships/image" Target="../media/image2867.png"/><Relationship Id="rId588" Type="http://schemas.openxmlformats.org/officeDocument/2006/relationships/customXml" Target="../ink/ink299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3792415C-89ED-44EA-8CDF-471FA9A40D29}"/>
              </a:ext>
            </a:extLst>
          </p:cNvPr>
          <p:cNvGrpSpPr/>
          <p:nvPr/>
        </p:nvGrpSpPr>
        <p:grpSpPr>
          <a:xfrm>
            <a:off x="3140653" y="1559339"/>
            <a:ext cx="6221880" cy="810720"/>
            <a:chOff x="1452556" y="434753"/>
            <a:chExt cx="6221880" cy="81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56E88BE0-0657-40D7-9475-0D5E95E98002}"/>
                    </a:ext>
                  </a:extLst>
                </p14:cNvPr>
                <p14:cNvContentPartPr/>
                <p14:nvPr/>
              </p14:nvContentPartPr>
              <p14:xfrm>
                <a:off x="1624636" y="434753"/>
                <a:ext cx="55440" cy="13104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56E88BE0-0657-40D7-9475-0D5E95E9800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15636" y="426113"/>
                  <a:ext cx="730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ED1D9F29-3751-4186-9DDE-1D6FFDE2E5F8}"/>
                    </a:ext>
                  </a:extLst>
                </p14:cNvPr>
                <p14:cNvContentPartPr/>
                <p14:nvPr/>
              </p14:nvContentPartPr>
              <p14:xfrm>
                <a:off x="1569556" y="557153"/>
                <a:ext cx="97920" cy="7056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ED1D9F29-3751-4186-9DDE-1D6FFDE2E5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60556" y="548153"/>
                  <a:ext cx="1155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07DE33AC-B5E6-414F-AE24-8869F357BFF6}"/>
                    </a:ext>
                  </a:extLst>
                </p14:cNvPr>
                <p14:cNvContentPartPr/>
                <p14:nvPr/>
              </p14:nvContentPartPr>
              <p14:xfrm>
                <a:off x="1569556" y="627353"/>
                <a:ext cx="106920" cy="12096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07DE33AC-B5E6-414F-AE24-8869F357BF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60556" y="618713"/>
                  <a:ext cx="1245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B98D8929-425C-4448-8732-490B597B28FF}"/>
                    </a:ext>
                  </a:extLst>
                </p14:cNvPr>
                <p14:cNvContentPartPr/>
                <p14:nvPr/>
              </p14:nvContentPartPr>
              <p14:xfrm>
                <a:off x="1452556" y="724193"/>
                <a:ext cx="214920" cy="9684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B98D8929-425C-4448-8732-490B597B28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43556" y="715193"/>
                  <a:ext cx="232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54A0AE13-CC64-434E-8C7C-FD35D26D720F}"/>
                    </a:ext>
                  </a:extLst>
                </p14:cNvPr>
                <p14:cNvContentPartPr/>
                <p14:nvPr/>
              </p14:nvContentPartPr>
              <p14:xfrm>
                <a:off x="1573156" y="776393"/>
                <a:ext cx="90720" cy="6732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54A0AE13-CC64-434E-8C7C-FD35D26D720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64156" y="767753"/>
                  <a:ext cx="1083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F233EE3A-65BD-43EC-BDB1-F675B2253BE1}"/>
                    </a:ext>
                  </a:extLst>
                </p14:cNvPr>
                <p14:cNvContentPartPr/>
                <p14:nvPr/>
              </p14:nvContentPartPr>
              <p14:xfrm>
                <a:off x="1555516" y="774593"/>
                <a:ext cx="142200" cy="15120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F233EE3A-65BD-43EC-BDB1-F675B2253BE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6516" y="765953"/>
                  <a:ext cx="159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991BC9CE-FBF5-476B-B06B-02250CAE366C}"/>
                    </a:ext>
                  </a:extLst>
                </p14:cNvPr>
                <p14:cNvContentPartPr/>
                <p14:nvPr/>
              </p14:nvContentPartPr>
              <p14:xfrm>
                <a:off x="1702396" y="629153"/>
                <a:ext cx="178200" cy="26424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991BC9CE-FBF5-476B-B06B-02250CAE366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93756" y="620153"/>
                  <a:ext cx="1958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4A98A5E7-2E32-4A67-931C-83E4579C1023}"/>
                    </a:ext>
                  </a:extLst>
                </p14:cNvPr>
                <p14:cNvContentPartPr/>
                <p14:nvPr/>
              </p14:nvContentPartPr>
              <p14:xfrm>
                <a:off x="1794556" y="786473"/>
                <a:ext cx="28440" cy="45900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4A98A5E7-2E32-4A67-931C-83E4579C10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85916" y="777473"/>
                  <a:ext cx="4608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6D148107-90A1-4E2B-B1B8-672C491AA410}"/>
                    </a:ext>
                  </a:extLst>
                </p14:cNvPr>
                <p14:cNvContentPartPr/>
                <p14:nvPr/>
              </p14:nvContentPartPr>
              <p14:xfrm>
                <a:off x="2007316" y="531953"/>
                <a:ext cx="90360" cy="18108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6D148107-90A1-4E2B-B1B8-672C491AA41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98676" y="523313"/>
                  <a:ext cx="108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515CD423-7592-490B-B0DA-C4382059D0E1}"/>
                    </a:ext>
                  </a:extLst>
                </p14:cNvPr>
                <p14:cNvContentPartPr/>
                <p14:nvPr/>
              </p14:nvContentPartPr>
              <p14:xfrm>
                <a:off x="2025316" y="747953"/>
                <a:ext cx="12600" cy="16848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515CD423-7592-490B-B0DA-C4382059D0E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16316" y="739313"/>
                  <a:ext cx="30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E6B89C6C-7E90-4BBE-BDE3-4BF04A40D4F4}"/>
                    </a:ext>
                  </a:extLst>
                </p14:cNvPr>
                <p14:cNvContentPartPr/>
                <p14:nvPr/>
              </p14:nvContentPartPr>
              <p14:xfrm>
                <a:off x="2044756" y="722753"/>
                <a:ext cx="67680" cy="20988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E6B89C6C-7E90-4BBE-BDE3-4BF04A40D4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35756" y="713753"/>
                  <a:ext cx="853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A0C0E5D0-A361-49FB-8914-7F12B7AD79C2}"/>
                    </a:ext>
                  </a:extLst>
                </p14:cNvPr>
                <p14:cNvContentPartPr/>
                <p14:nvPr/>
              </p14:nvContentPartPr>
              <p14:xfrm>
                <a:off x="2065996" y="602153"/>
                <a:ext cx="185040" cy="23652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A0C0E5D0-A361-49FB-8914-7F12B7AD79C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56996" y="593513"/>
                  <a:ext cx="2026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D51E1521-5E56-41F6-BF13-D2923CD191CF}"/>
                    </a:ext>
                  </a:extLst>
                </p14:cNvPr>
                <p14:cNvContentPartPr/>
                <p14:nvPr/>
              </p14:nvContentPartPr>
              <p14:xfrm>
                <a:off x="2182996" y="625553"/>
                <a:ext cx="64080" cy="13752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D51E1521-5E56-41F6-BF13-D2923CD191C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74356" y="616913"/>
                  <a:ext cx="81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1B55015F-879D-46C3-A921-8ED068AD5854}"/>
                    </a:ext>
                  </a:extLst>
                </p14:cNvPr>
                <p14:cNvContentPartPr/>
                <p14:nvPr/>
              </p14:nvContentPartPr>
              <p14:xfrm>
                <a:off x="2168956" y="801593"/>
                <a:ext cx="71280" cy="7056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1B55015F-879D-46C3-A921-8ED068AD585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59956" y="792593"/>
                  <a:ext cx="88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A74B9062-082E-438D-B1B8-80C238731D3B}"/>
                    </a:ext>
                  </a:extLst>
                </p14:cNvPr>
                <p14:cNvContentPartPr/>
                <p14:nvPr/>
              </p14:nvContentPartPr>
              <p14:xfrm>
                <a:off x="2198836" y="779633"/>
                <a:ext cx="129600" cy="14256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A74B9062-082E-438D-B1B8-80C238731D3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90196" y="770993"/>
                  <a:ext cx="147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ABD192DC-A92F-41EF-86E9-76C53FCAF44E}"/>
                    </a:ext>
                  </a:extLst>
                </p14:cNvPr>
                <p14:cNvContentPartPr/>
                <p14:nvPr/>
              </p14:nvContentPartPr>
              <p14:xfrm>
                <a:off x="2415196" y="634193"/>
                <a:ext cx="46440" cy="1224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ABD192DC-A92F-41EF-86E9-76C53FCAF44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06556" y="625193"/>
                  <a:ext cx="640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44B8AA3C-1343-4728-8992-940986C3FBA9}"/>
                    </a:ext>
                  </a:extLst>
                </p14:cNvPr>
                <p14:cNvContentPartPr/>
                <p14:nvPr/>
              </p14:nvContentPartPr>
              <p14:xfrm>
                <a:off x="2422396" y="717713"/>
                <a:ext cx="60480" cy="9072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44B8AA3C-1343-4728-8992-940986C3FB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13396" y="709073"/>
                  <a:ext cx="78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38F985EE-0225-4A94-8683-634F4DDAE00F}"/>
                    </a:ext>
                  </a:extLst>
                </p14:cNvPr>
                <p14:cNvContentPartPr/>
                <p14:nvPr/>
              </p14:nvContentPartPr>
              <p14:xfrm>
                <a:off x="2539396" y="508553"/>
                <a:ext cx="113760" cy="8928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38F985EE-0225-4A94-8683-634F4DDAE00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30396" y="499553"/>
                  <a:ext cx="131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D7B76CD4-F017-48A5-A10A-1819B72C30B2}"/>
                    </a:ext>
                  </a:extLst>
                </p14:cNvPr>
                <p14:cNvContentPartPr/>
                <p14:nvPr/>
              </p14:nvContentPartPr>
              <p14:xfrm>
                <a:off x="2466676" y="587033"/>
                <a:ext cx="83880" cy="38556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D7B76CD4-F017-48A5-A10A-1819B72C30B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58036" y="578393"/>
                  <a:ext cx="1015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EBBD0FFF-F7A5-4150-BC67-0A7462FE8CCF}"/>
                    </a:ext>
                  </a:extLst>
                </p14:cNvPr>
                <p14:cNvContentPartPr/>
                <p14:nvPr/>
              </p14:nvContentPartPr>
              <p14:xfrm>
                <a:off x="2544796" y="627353"/>
                <a:ext cx="48240" cy="10584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EBBD0FFF-F7A5-4150-BC67-0A7462FE8CC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35796" y="618713"/>
                  <a:ext cx="65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F84E4B30-4F58-405B-ADAE-1004B5191823}"/>
                    </a:ext>
                  </a:extLst>
                </p14:cNvPr>
                <p14:cNvContentPartPr/>
                <p14:nvPr/>
              </p14:nvContentPartPr>
              <p14:xfrm>
                <a:off x="2551636" y="602153"/>
                <a:ext cx="167040" cy="21456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F84E4B30-4F58-405B-ADAE-1004B519182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42996" y="593513"/>
                  <a:ext cx="184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E7D76C24-9279-4C8C-A020-9B7F93E85BB9}"/>
                    </a:ext>
                  </a:extLst>
                </p14:cNvPr>
                <p14:cNvContentPartPr/>
                <p14:nvPr/>
              </p14:nvContentPartPr>
              <p14:xfrm>
                <a:off x="2589076" y="712673"/>
                <a:ext cx="97920" cy="23652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E7D76C24-9279-4C8C-A020-9B7F93E85BB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80076" y="704033"/>
                  <a:ext cx="1155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2C89ED4C-183A-4293-A608-037DA40C4FB6}"/>
                    </a:ext>
                  </a:extLst>
                </p14:cNvPr>
                <p14:cNvContentPartPr/>
                <p14:nvPr/>
              </p14:nvContentPartPr>
              <p14:xfrm>
                <a:off x="2613916" y="838313"/>
                <a:ext cx="197280" cy="5796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2C89ED4C-183A-4293-A608-037DA40C4FB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04916" y="829313"/>
                  <a:ext cx="2149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468D0B81-E169-4ED1-B751-44D394D80E32}"/>
                    </a:ext>
                  </a:extLst>
                </p14:cNvPr>
                <p14:cNvContentPartPr/>
                <p14:nvPr/>
              </p14:nvContentPartPr>
              <p14:xfrm>
                <a:off x="2913436" y="573713"/>
                <a:ext cx="159840" cy="25848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468D0B81-E169-4ED1-B751-44D394D80E3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04796" y="565073"/>
                  <a:ext cx="1774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6F8404FF-F2D7-4BBA-82F3-022067AF5B5C}"/>
                    </a:ext>
                  </a:extLst>
                </p14:cNvPr>
                <p14:cNvContentPartPr/>
                <p14:nvPr/>
              </p14:nvContentPartPr>
              <p14:xfrm>
                <a:off x="3057076" y="540233"/>
                <a:ext cx="39240" cy="33156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6F8404FF-F2D7-4BBA-82F3-022067AF5B5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48436" y="531593"/>
                  <a:ext cx="568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6AA17CE8-7A2A-4322-A830-0F68A0E612B2}"/>
                    </a:ext>
                  </a:extLst>
                </p14:cNvPr>
                <p14:cNvContentPartPr/>
                <p14:nvPr/>
              </p14:nvContentPartPr>
              <p14:xfrm>
                <a:off x="3032236" y="632033"/>
                <a:ext cx="158040" cy="19008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6AA17CE8-7A2A-4322-A830-0F68A0E612B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23596" y="623393"/>
                  <a:ext cx="1756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5EB7DC62-49D0-44C9-A5B6-EB9123B083BE}"/>
                    </a:ext>
                  </a:extLst>
                </p14:cNvPr>
                <p14:cNvContentPartPr/>
                <p14:nvPr/>
              </p14:nvContentPartPr>
              <p14:xfrm>
                <a:off x="3043036" y="783233"/>
                <a:ext cx="68760" cy="18720"/>
              </p14:xfrm>
            </p:contentPart>
          </mc:Choice>
          <mc:Fallback xmlns=""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5EB7DC62-49D0-44C9-A5B6-EB9123B083B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34036" y="774233"/>
                  <a:ext cx="86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E138897B-94B8-4119-B90D-F2CB24AE7462}"/>
                    </a:ext>
                  </a:extLst>
                </p14:cNvPr>
                <p14:cNvContentPartPr/>
                <p14:nvPr/>
              </p14:nvContentPartPr>
              <p14:xfrm>
                <a:off x="2957716" y="907073"/>
                <a:ext cx="23400" cy="5580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E138897B-94B8-4119-B90D-F2CB24AE746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49076" y="898073"/>
                  <a:ext cx="410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B2D096B6-DDA0-44C4-A912-F932402A916A}"/>
                    </a:ext>
                  </a:extLst>
                </p14:cNvPr>
                <p14:cNvContentPartPr/>
                <p14:nvPr/>
              </p14:nvContentPartPr>
              <p14:xfrm>
                <a:off x="3028636" y="856313"/>
                <a:ext cx="234360" cy="6300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B2D096B6-DDA0-44C4-A912-F932402A91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19996" y="847673"/>
                  <a:ext cx="252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F7C19377-EE8F-46FA-85B2-B1B08BAA4768}"/>
                    </a:ext>
                  </a:extLst>
                </p14:cNvPr>
                <p14:cNvContentPartPr/>
                <p14:nvPr/>
              </p14:nvContentPartPr>
              <p14:xfrm>
                <a:off x="3394036" y="593873"/>
                <a:ext cx="65880" cy="35208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F7C19377-EE8F-46FA-85B2-B1B08BAA476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85036" y="585233"/>
                  <a:ext cx="835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97974E05-6AF7-477A-B454-9E7FE5BF3ADD}"/>
                    </a:ext>
                  </a:extLst>
                </p14:cNvPr>
                <p14:cNvContentPartPr/>
                <p14:nvPr/>
              </p14:nvContentPartPr>
              <p14:xfrm>
                <a:off x="3342556" y="746513"/>
                <a:ext cx="216720" cy="15696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97974E05-6AF7-477A-B454-9E7FE5BF3AD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33916" y="737873"/>
                  <a:ext cx="234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81716AC3-9EA3-4893-9DA9-47C80350A47B}"/>
                    </a:ext>
                  </a:extLst>
                </p14:cNvPr>
                <p14:cNvContentPartPr/>
                <p14:nvPr/>
              </p14:nvContentPartPr>
              <p14:xfrm>
                <a:off x="3562516" y="635633"/>
                <a:ext cx="74880" cy="32544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81716AC3-9EA3-4893-9DA9-47C80350A47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53516" y="626993"/>
                  <a:ext cx="925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1BFB717C-A85D-4078-8082-13CFC1173EFB}"/>
                    </a:ext>
                  </a:extLst>
                </p14:cNvPr>
                <p14:cNvContentPartPr/>
                <p14:nvPr/>
              </p14:nvContentPartPr>
              <p14:xfrm>
                <a:off x="3780676" y="647513"/>
                <a:ext cx="26640" cy="23148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1BFB717C-A85D-4078-8082-13CFC1173EF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71676" y="638513"/>
                  <a:ext cx="442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2BDB002C-7FAA-4F4F-B2FC-6C6470229018}"/>
                    </a:ext>
                  </a:extLst>
                </p14:cNvPr>
                <p14:cNvContentPartPr/>
                <p14:nvPr/>
              </p14:nvContentPartPr>
              <p14:xfrm>
                <a:off x="3805156" y="560393"/>
                <a:ext cx="298080" cy="38556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2BDB002C-7FAA-4F4F-B2FC-6C647022901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796516" y="551393"/>
                  <a:ext cx="3157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5DD53275-007B-4964-9E5F-9011710EC75E}"/>
                    </a:ext>
                  </a:extLst>
                </p14:cNvPr>
                <p14:cNvContentPartPr/>
                <p14:nvPr/>
              </p14:nvContentPartPr>
              <p14:xfrm>
                <a:off x="3872836" y="692873"/>
                <a:ext cx="105120" cy="12348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5DD53275-007B-4964-9E5F-9011710EC75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63836" y="683873"/>
                  <a:ext cx="122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FAA3B7DF-924A-4FBE-BF42-94967000948D}"/>
                    </a:ext>
                  </a:extLst>
                </p14:cNvPr>
                <p14:cNvContentPartPr/>
                <p14:nvPr/>
              </p14:nvContentPartPr>
              <p14:xfrm>
                <a:off x="3922516" y="642473"/>
                <a:ext cx="27000" cy="23796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FAA3B7DF-924A-4FBE-BF42-94967000948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13516" y="633473"/>
                  <a:ext cx="446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769C2D24-0D38-486A-BDC0-069185ACA842}"/>
                    </a:ext>
                  </a:extLst>
                </p14:cNvPr>
                <p14:cNvContentPartPr/>
                <p14:nvPr/>
              </p14:nvContentPartPr>
              <p14:xfrm>
                <a:off x="4236076" y="639953"/>
                <a:ext cx="78840" cy="3312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769C2D24-0D38-486A-BDC0-069185ACA84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27436" y="630953"/>
                  <a:ext cx="96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A30CF783-3B33-4241-92BC-04F5A019B524}"/>
                    </a:ext>
                  </a:extLst>
                </p14:cNvPr>
                <p14:cNvContentPartPr/>
                <p14:nvPr/>
              </p14:nvContentPartPr>
              <p14:xfrm>
                <a:off x="4234636" y="643193"/>
                <a:ext cx="151200" cy="25956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A30CF783-3B33-4241-92BC-04F5A019B52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25996" y="634193"/>
                  <a:ext cx="1688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60D1022F-0650-4E1B-9B23-6DEB7526DEC1}"/>
                    </a:ext>
                  </a:extLst>
                </p14:cNvPr>
                <p14:cNvContentPartPr/>
                <p14:nvPr/>
              </p14:nvContentPartPr>
              <p14:xfrm>
                <a:off x="4229236" y="783953"/>
                <a:ext cx="96840" cy="6012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60D1022F-0650-4E1B-9B23-6DEB7526DEC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20236" y="775313"/>
                  <a:ext cx="114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8FB42857-D392-4BE5-A167-8F466C1495CD}"/>
                    </a:ext>
                  </a:extLst>
                </p14:cNvPr>
                <p14:cNvContentPartPr/>
                <p14:nvPr/>
              </p14:nvContentPartPr>
              <p14:xfrm>
                <a:off x="4452436" y="592073"/>
                <a:ext cx="118440" cy="7236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8FB42857-D392-4BE5-A167-8F466C1495C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43796" y="583433"/>
                  <a:ext cx="1360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8DFB3D10-1063-4A8D-918C-687C6EB839DE}"/>
                    </a:ext>
                  </a:extLst>
                </p14:cNvPr>
                <p14:cNvContentPartPr/>
                <p14:nvPr/>
              </p14:nvContentPartPr>
              <p14:xfrm>
                <a:off x="4488076" y="510353"/>
                <a:ext cx="154800" cy="27180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8DFB3D10-1063-4A8D-918C-687C6EB839D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79076" y="501353"/>
                  <a:ext cx="172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A52E69A6-A3B4-4608-BEA3-35DA9FE2AA0C}"/>
                    </a:ext>
                  </a:extLst>
                </p14:cNvPr>
                <p14:cNvContentPartPr/>
                <p14:nvPr/>
              </p14:nvContentPartPr>
              <p14:xfrm>
                <a:off x="4608676" y="540233"/>
                <a:ext cx="128160" cy="13968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A52E69A6-A3B4-4608-BEA3-35DA9FE2AA0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99676" y="531593"/>
                  <a:ext cx="145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95648D6A-4727-4CF6-ACC5-3B83F24BAB34}"/>
                    </a:ext>
                  </a:extLst>
                </p14:cNvPr>
                <p14:cNvContentPartPr/>
                <p14:nvPr/>
              </p14:nvContentPartPr>
              <p14:xfrm>
                <a:off x="4608676" y="664073"/>
                <a:ext cx="78840" cy="2196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95648D6A-4727-4CF6-ACC5-3B83F24BAB3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99676" y="655433"/>
                  <a:ext cx="964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36A707F4-0761-4563-8F16-477B2DE62011}"/>
                    </a:ext>
                  </a:extLst>
                </p14:cNvPr>
                <p14:cNvContentPartPr/>
                <p14:nvPr/>
              </p14:nvContentPartPr>
              <p14:xfrm>
                <a:off x="4514356" y="846593"/>
                <a:ext cx="53640" cy="1620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36A707F4-0761-4563-8F16-477B2DE6201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05716" y="837593"/>
                  <a:ext cx="71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10C234E8-6054-475C-9547-2C9C3863A422}"/>
                    </a:ext>
                  </a:extLst>
                </p14:cNvPr>
                <p14:cNvContentPartPr/>
                <p14:nvPr/>
              </p14:nvContentPartPr>
              <p14:xfrm>
                <a:off x="4588876" y="786473"/>
                <a:ext cx="184680" cy="45720"/>
              </p14:xfrm>
            </p:contentPart>
          </mc:Choice>
          <mc:Fallback xmlns=""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10C234E8-6054-475C-9547-2C9C3863A42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80236" y="777473"/>
                  <a:ext cx="2023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07B72560-4FD1-488F-A554-6E683B95DA29}"/>
                    </a:ext>
                  </a:extLst>
                </p14:cNvPr>
                <p14:cNvContentPartPr/>
                <p14:nvPr/>
              </p14:nvContentPartPr>
              <p14:xfrm>
                <a:off x="4780396" y="778193"/>
                <a:ext cx="59040" cy="11916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07B72560-4FD1-488F-A554-6E683B95DA2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71756" y="769193"/>
                  <a:ext cx="76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4E1F522A-746E-4AF5-B928-F8B4CE60C44E}"/>
                    </a:ext>
                  </a:extLst>
                </p14:cNvPr>
                <p14:cNvContentPartPr/>
                <p14:nvPr/>
              </p14:nvContentPartPr>
              <p14:xfrm>
                <a:off x="4922596" y="583793"/>
                <a:ext cx="137160" cy="31464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4E1F522A-746E-4AF5-B928-F8B4CE60C44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13956" y="575153"/>
                  <a:ext cx="1548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1917FE86-C3AE-4ED5-948D-92C03C7F2822}"/>
                    </a:ext>
                  </a:extLst>
                </p14:cNvPr>
                <p14:cNvContentPartPr/>
                <p14:nvPr/>
              </p14:nvContentPartPr>
              <p14:xfrm>
                <a:off x="4948876" y="778193"/>
                <a:ext cx="258480" cy="7344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1917FE86-C3AE-4ED5-948D-92C03C7F282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40236" y="769193"/>
                  <a:ext cx="2761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6006A1E3-0A11-4BDE-B60E-A82827AF79B1}"/>
                    </a:ext>
                  </a:extLst>
                </p14:cNvPr>
                <p14:cNvContentPartPr/>
                <p14:nvPr/>
              </p14:nvContentPartPr>
              <p14:xfrm>
                <a:off x="5055436" y="506753"/>
                <a:ext cx="57240" cy="6228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6006A1E3-0A11-4BDE-B60E-A82827AF79B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46436" y="498113"/>
                  <a:ext cx="74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1789560C-1AC9-4F5C-9C27-4D149F8661DE}"/>
                    </a:ext>
                  </a:extLst>
                </p14:cNvPr>
                <p14:cNvContentPartPr/>
                <p14:nvPr/>
              </p14:nvContentPartPr>
              <p14:xfrm>
                <a:off x="5275036" y="741113"/>
                <a:ext cx="37440" cy="10584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1789560C-1AC9-4F5C-9C27-4D149F8661D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66396" y="732473"/>
                  <a:ext cx="55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E34D7C54-D422-4377-BA19-562CDC5ED880}"/>
                    </a:ext>
                  </a:extLst>
                </p14:cNvPr>
                <p14:cNvContentPartPr/>
                <p14:nvPr/>
              </p14:nvContentPartPr>
              <p14:xfrm>
                <a:off x="5280436" y="608633"/>
                <a:ext cx="196200" cy="178920"/>
              </p14:xfrm>
            </p:contentPart>
          </mc:Choice>
          <mc:Fallback xmlns=""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E34D7C54-D422-4377-BA19-562CDC5ED88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71796" y="599633"/>
                  <a:ext cx="213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91DDEED9-56C4-4297-80D4-1F7FE29B1F7C}"/>
                    </a:ext>
                  </a:extLst>
                </p14:cNvPr>
                <p14:cNvContentPartPr/>
                <p14:nvPr/>
              </p14:nvContentPartPr>
              <p14:xfrm>
                <a:off x="5299876" y="706193"/>
                <a:ext cx="126360" cy="136080"/>
              </p14:xfrm>
            </p:contentPart>
          </mc:Choice>
          <mc:Fallback xmlns=""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91DDEED9-56C4-4297-80D4-1F7FE29B1F7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91236" y="697193"/>
                  <a:ext cx="1440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59AA1F85-43FB-4070-B677-33A429C6AC66}"/>
                    </a:ext>
                  </a:extLst>
                </p14:cNvPr>
                <p14:cNvContentPartPr/>
                <p14:nvPr/>
              </p14:nvContentPartPr>
              <p14:xfrm>
                <a:off x="5368996" y="587033"/>
                <a:ext cx="267840" cy="30708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59AA1F85-43FB-4070-B677-33A429C6AC6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60356" y="578393"/>
                  <a:ext cx="2854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F1C85DA6-7837-4690-B1AA-97C5AE905CC2}"/>
                    </a:ext>
                  </a:extLst>
                </p14:cNvPr>
                <p14:cNvContentPartPr/>
                <p14:nvPr/>
              </p14:nvContentPartPr>
              <p14:xfrm>
                <a:off x="5878036" y="503513"/>
                <a:ext cx="144000" cy="77760"/>
              </p14:xfrm>
            </p:contentPart>
          </mc:Choice>
          <mc:Fallback xmlns=""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F1C85DA6-7837-4690-B1AA-97C5AE905CC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69036" y="494513"/>
                  <a:ext cx="1616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9FA2F6E2-400B-4E38-95B5-D05DA09985F8}"/>
                    </a:ext>
                  </a:extLst>
                </p14:cNvPr>
                <p14:cNvContentPartPr/>
                <p14:nvPr/>
              </p14:nvContentPartPr>
              <p14:xfrm>
                <a:off x="5792716" y="619073"/>
                <a:ext cx="94320" cy="362160"/>
              </p14:xfrm>
            </p:contentPart>
          </mc:Choice>
          <mc:Fallback xmlns=""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9FA2F6E2-400B-4E38-95B5-D05DA09985F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84076" y="610073"/>
                  <a:ext cx="1119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57668584-F2BA-48B6-81E0-A4331C6559EF}"/>
                    </a:ext>
                  </a:extLst>
                </p14:cNvPr>
                <p14:cNvContentPartPr/>
                <p14:nvPr/>
              </p14:nvContentPartPr>
              <p14:xfrm>
                <a:off x="5896036" y="593873"/>
                <a:ext cx="63360" cy="18972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57668584-F2BA-48B6-81E0-A4331C6559E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87036" y="585233"/>
                  <a:ext cx="81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D66860CF-A741-47F9-87FA-E6E702B82694}"/>
                    </a:ext>
                  </a:extLst>
                </p14:cNvPr>
                <p14:cNvContentPartPr/>
                <p14:nvPr/>
              </p14:nvContentPartPr>
              <p14:xfrm>
                <a:off x="5927716" y="598913"/>
                <a:ext cx="193680" cy="18756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D66860CF-A741-47F9-87FA-E6E702B8269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18716" y="590273"/>
                  <a:ext cx="2113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C394867D-6DE9-4626-B15A-625EC8CF525F}"/>
                    </a:ext>
                  </a:extLst>
                </p14:cNvPr>
                <p14:cNvContentPartPr/>
                <p14:nvPr/>
              </p14:nvContentPartPr>
              <p14:xfrm>
                <a:off x="5939956" y="701153"/>
                <a:ext cx="175680" cy="19152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C394867D-6DE9-4626-B15A-625EC8CF525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931316" y="692153"/>
                  <a:ext cx="1933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4A98AEDA-719E-48EA-ADAC-A99E996DB202}"/>
                    </a:ext>
                  </a:extLst>
                </p14:cNvPr>
                <p14:cNvContentPartPr/>
                <p14:nvPr/>
              </p14:nvContentPartPr>
              <p14:xfrm>
                <a:off x="6198796" y="620873"/>
                <a:ext cx="110160" cy="6912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4A98AEDA-719E-48EA-ADAC-A99E996DB20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90156" y="611873"/>
                  <a:ext cx="1278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46133E0D-34C9-4896-8E16-E8F88EE4359C}"/>
                    </a:ext>
                  </a:extLst>
                </p14:cNvPr>
                <p14:cNvContentPartPr/>
                <p14:nvPr/>
              </p14:nvContentPartPr>
              <p14:xfrm>
                <a:off x="6185836" y="686033"/>
                <a:ext cx="174240" cy="22680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46133E0D-34C9-4896-8E16-E8F88EE4359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177196" y="677033"/>
                  <a:ext cx="1918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2A3EAAC3-6AC4-49F2-B6CD-CB5375115C19}"/>
                    </a:ext>
                  </a:extLst>
                </p14:cNvPr>
                <p14:cNvContentPartPr/>
                <p14:nvPr/>
              </p14:nvContentPartPr>
              <p14:xfrm>
                <a:off x="6333796" y="565433"/>
                <a:ext cx="172800" cy="33192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2A3EAAC3-6AC4-49F2-B6CD-CB5375115C1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24796" y="556793"/>
                  <a:ext cx="1904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CFA565FF-D5C5-483C-971E-35C215CF96CB}"/>
                    </a:ext>
                  </a:extLst>
                </p14:cNvPr>
                <p14:cNvContentPartPr/>
                <p14:nvPr/>
              </p14:nvContentPartPr>
              <p14:xfrm>
                <a:off x="6356836" y="799793"/>
                <a:ext cx="126360" cy="15264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CFA565FF-D5C5-483C-971E-35C215CF96C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47836" y="791153"/>
                  <a:ext cx="144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BD5EC80F-805C-4FDF-B478-E6E6A90C400E}"/>
                    </a:ext>
                  </a:extLst>
                </p14:cNvPr>
                <p14:cNvContentPartPr/>
                <p14:nvPr/>
              </p14:nvContentPartPr>
              <p14:xfrm>
                <a:off x="6620716" y="707633"/>
                <a:ext cx="46440" cy="21060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BD5EC80F-805C-4FDF-B478-E6E6A90C400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612076" y="698993"/>
                  <a:ext cx="640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5564FE9C-CEE3-4D02-86F5-4F80E910EEA7}"/>
                    </a:ext>
                  </a:extLst>
                </p14:cNvPr>
                <p14:cNvContentPartPr/>
                <p14:nvPr/>
              </p14:nvContentPartPr>
              <p14:xfrm>
                <a:off x="6688396" y="616913"/>
                <a:ext cx="148320" cy="31464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5564FE9C-CEE3-4D02-86F5-4F80E910EEA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679396" y="607913"/>
                  <a:ext cx="1659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7FC19709-EAD6-4D0D-80E4-07EF2AE2027A}"/>
                    </a:ext>
                  </a:extLst>
                </p14:cNvPr>
                <p14:cNvContentPartPr/>
                <p14:nvPr/>
              </p14:nvContentPartPr>
              <p14:xfrm>
                <a:off x="6968476" y="446633"/>
                <a:ext cx="120960" cy="176040"/>
              </p14:xfrm>
            </p:contentPart>
          </mc:Choice>
          <mc:Fallback xmlns=""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7FC19709-EAD6-4D0D-80E4-07EF2AE2027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59476" y="437633"/>
                  <a:ext cx="1386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267519E0-5F94-411E-9FC2-971D386B5DE9}"/>
                    </a:ext>
                  </a:extLst>
                </p14:cNvPr>
                <p14:cNvContentPartPr/>
                <p14:nvPr/>
              </p14:nvContentPartPr>
              <p14:xfrm>
                <a:off x="6975676" y="587033"/>
                <a:ext cx="120960" cy="29448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267519E0-5F94-411E-9FC2-971D386B5DE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966676" y="578393"/>
                  <a:ext cx="1386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1780D5BA-834F-4712-B9EA-6F792F1B30A8}"/>
                    </a:ext>
                  </a:extLst>
                </p14:cNvPr>
                <p14:cNvContentPartPr/>
                <p14:nvPr/>
              </p14:nvContentPartPr>
              <p14:xfrm>
                <a:off x="7122556" y="783233"/>
                <a:ext cx="64800" cy="8748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1780D5BA-834F-4712-B9EA-6F792F1B30A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13916" y="774233"/>
                  <a:ext cx="82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85BFD88E-B497-4C6B-8BB6-809718FEDD0F}"/>
                    </a:ext>
                  </a:extLst>
                </p14:cNvPr>
                <p14:cNvContentPartPr/>
                <p14:nvPr/>
              </p14:nvContentPartPr>
              <p14:xfrm>
                <a:off x="7244236" y="552113"/>
                <a:ext cx="150120" cy="36396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85BFD88E-B497-4C6B-8BB6-809718FEDD0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35596" y="543113"/>
                  <a:ext cx="1677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6B0E2FD9-2D05-4C22-98F0-55AA61B03D75}"/>
                    </a:ext>
                  </a:extLst>
                </p14:cNvPr>
                <p14:cNvContentPartPr/>
                <p14:nvPr/>
              </p14:nvContentPartPr>
              <p14:xfrm>
                <a:off x="7402636" y="530513"/>
                <a:ext cx="76680" cy="6372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6B0E2FD9-2D05-4C22-98F0-55AA61B03D7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393996" y="521873"/>
                  <a:ext cx="94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6C84EE0E-ACD5-4A9B-A622-BD2D73C5EE9D}"/>
                    </a:ext>
                  </a:extLst>
                </p14:cNvPr>
                <p14:cNvContentPartPr/>
                <p14:nvPr/>
              </p14:nvContentPartPr>
              <p14:xfrm>
                <a:off x="7356556" y="608993"/>
                <a:ext cx="177840" cy="32184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6C84EE0E-ACD5-4A9B-A622-BD2D73C5EE9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47916" y="599993"/>
                  <a:ext cx="1954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6254D8A0-E849-4113-B21B-22A377E1FB04}"/>
                    </a:ext>
                  </a:extLst>
                </p14:cNvPr>
                <p14:cNvContentPartPr/>
                <p14:nvPr/>
              </p14:nvContentPartPr>
              <p14:xfrm>
                <a:off x="7484356" y="769553"/>
                <a:ext cx="119160" cy="15516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6254D8A0-E849-4113-B21B-22A377E1FB0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75716" y="760913"/>
                  <a:ext cx="136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82C62797-D66D-4794-880F-625AF066A4FB}"/>
                    </a:ext>
                  </a:extLst>
                </p14:cNvPr>
                <p14:cNvContentPartPr/>
                <p14:nvPr/>
              </p14:nvContentPartPr>
              <p14:xfrm>
                <a:off x="7594156" y="665873"/>
                <a:ext cx="80280" cy="1368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82C62797-D66D-4794-880F-625AF066A4F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85516" y="657233"/>
                  <a:ext cx="9792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F12EF8FC-D9F8-4847-9F70-0B710BA3A81D}"/>
              </a:ext>
            </a:extLst>
          </p:cNvPr>
          <p:cNvGrpSpPr/>
          <p:nvPr/>
        </p:nvGrpSpPr>
        <p:grpSpPr>
          <a:xfrm>
            <a:off x="5347273" y="2714390"/>
            <a:ext cx="1232640" cy="565920"/>
            <a:chOff x="3117556" y="1628873"/>
            <a:chExt cx="1232640" cy="56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96996B9C-F919-4899-A5DC-B9C5C650DE14}"/>
                    </a:ext>
                  </a:extLst>
                </p14:cNvPr>
                <p14:cNvContentPartPr/>
                <p14:nvPr/>
              </p14:nvContentPartPr>
              <p14:xfrm>
                <a:off x="3191716" y="1665593"/>
                <a:ext cx="180720" cy="97560"/>
              </p14:xfrm>
            </p:contentPart>
          </mc:Choice>
          <mc:Fallback xmlns=""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96996B9C-F919-4899-A5DC-B9C5C650DE1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83076" y="1656593"/>
                  <a:ext cx="1983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53DD185A-EFD4-4B5D-BDEF-C40F2E03EA82}"/>
                    </a:ext>
                  </a:extLst>
                </p14:cNvPr>
                <p14:cNvContentPartPr/>
                <p14:nvPr/>
              </p14:nvContentPartPr>
              <p14:xfrm>
                <a:off x="3278836" y="1645433"/>
                <a:ext cx="28800" cy="23976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53DD185A-EFD4-4B5D-BDEF-C40F2E03EA8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269836" y="1636793"/>
                  <a:ext cx="464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519BD600-1EF4-47EF-A185-15825FA32A37}"/>
                    </a:ext>
                  </a:extLst>
                </p14:cNvPr>
                <p14:cNvContentPartPr/>
                <p14:nvPr/>
              </p14:nvContentPartPr>
              <p14:xfrm>
                <a:off x="3117556" y="1750913"/>
                <a:ext cx="154440" cy="211320"/>
              </p14:xfrm>
            </p:contentPart>
          </mc:Choice>
          <mc:Fallback xmlns=""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519BD600-1EF4-47EF-A185-15825FA32A3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108556" y="1742273"/>
                  <a:ext cx="172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4E0B2713-0140-4EEF-B156-B5661537E18F}"/>
                    </a:ext>
                  </a:extLst>
                </p14:cNvPr>
                <p14:cNvContentPartPr/>
                <p14:nvPr/>
              </p14:nvContentPartPr>
              <p14:xfrm>
                <a:off x="3324916" y="1782593"/>
                <a:ext cx="111960" cy="37080"/>
              </p14:xfrm>
            </p:contentPart>
          </mc:Choice>
          <mc:Fallback xmlns=""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4E0B2713-0140-4EEF-B156-B5661537E18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15916" y="1773953"/>
                  <a:ext cx="1296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3086C784-4DBF-4E04-AE0B-71A5703F4BF5}"/>
                    </a:ext>
                  </a:extLst>
                </p14:cNvPr>
                <p14:cNvContentPartPr/>
                <p14:nvPr/>
              </p14:nvContentPartPr>
              <p14:xfrm>
                <a:off x="3230596" y="1901753"/>
                <a:ext cx="133200" cy="22464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3086C784-4DBF-4E04-AE0B-71A5703F4BF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221956" y="1892753"/>
                  <a:ext cx="1508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D839D171-1CF6-49CB-992F-A8C9A03623BA}"/>
                    </a:ext>
                  </a:extLst>
                </p14:cNvPr>
                <p14:cNvContentPartPr/>
                <p14:nvPr/>
              </p14:nvContentPartPr>
              <p14:xfrm>
                <a:off x="3583756" y="1874753"/>
                <a:ext cx="16200" cy="14004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D839D171-1CF6-49CB-992F-A8C9A03623B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574756" y="1866113"/>
                  <a:ext cx="33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3CF4E488-6E84-4A24-9181-A4B9EF78352F}"/>
                    </a:ext>
                  </a:extLst>
                </p14:cNvPr>
                <p14:cNvContentPartPr/>
                <p14:nvPr/>
              </p14:nvContentPartPr>
              <p14:xfrm>
                <a:off x="3626236" y="1806353"/>
                <a:ext cx="124920" cy="278280"/>
              </p14:xfrm>
            </p:contentPart>
          </mc:Choice>
          <mc:Fallback xmlns=""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3CF4E488-6E84-4A24-9181-A4B9EF78352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617596" y="1797353"/>
                  <a:ext cx="1425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5EDE87D4-2618-4F7E-A8F4-C1575F2DD32F}"/>
                    </a:ext>
                  </a:extLst>
                </p14:cNvPr>
                <p14:cNvContentPartPr/>
                <p14:nvPr/>
              </p14:nvContentPartPr>
              <p14:xfrm>
                <a:off x="3748636" y="1738673"/>
                <a:ext cx="117360" cy="362880"/>
              </p14:xfrm>
            </p:contentPart>
          </mc:Choice>
          <mc:Fallback xmlns=""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5EDE87D4-2618-4F7E-A8F4-C1575F2DD32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39636" y="1730033"/>
                  <a:ext cx="1350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506A05E5-7C6E-41B6-8B5D-42141082C922}"/>
                    </a:ext>
                  </a:extLst>
                </p14:cNvPr>
                <p14:cNvContentPartPr/>
                <p14:nvPr/>
              </p14:nvContentPartPr>
              <p14:xfrm>
                <a:off x="3796516" y="1851353"/>
                <a:ext cx="39240" cy="110880"/>
              </p14:xfrm>
            </p:contentPart>
          </mc:Choice>
          <mc:Fallback xmlns=""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506A05E5-7C6E-41B6-8B5D-42141082C92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87516" y="1842713"/>
                  <a:ext cx="56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D214E228-AD0C-4786-BDA3-82B0E58E63D3}"/>
                    </a:ext>
                  </a:extLst>
                </p14:cNvPr>
                <p14:cNvContentPartPr/>
                <p14:nvPr/>
              </p14:nvContentPartPr>
              <p14:xfrm>
                <a:off x="4042756" y="1769273"/>
                <a:ext cx="32400" cy="27000"/>
              </p14:xfrm>
            </p:contentPart>
          </mc:Choice>
          <mc:Fallback xmlns=""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D214E228-AD0C-4786-BDA3-82B0E58E63D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34116" y="1760633"/>
                  <a:ext cx="50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0C050591-6FCB-49C8-8223-34243D40DDA4}"/>
                    </a:ext>
                  </a:extLst>
                </p14:cNvPr>
                <p14:cNvContentPartPr/>
                <p14:nvPr/>
              </p14:nvContentPartPr>
              <p14:xfrm>
                <a:off x="4019716" y="1839833"/>
                <a:ext cx="92520" cy="200160"/>
              </p14:xfrm>
            </p:contentPart>
          </mc:Choice>
          <mc:Fallback xmlns=""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0C050591-6FCB-49C8-8223-34243D40DDA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011076" y="1830833"/>
                  <a:ext cx="110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A3874B0A-4191-4B11-8220-D395E345A4C3}"/>
                    </a:ext>
                  </a:extLst>
                </p14:cNvPr>
                <p14:cNvContentPartPr/>
                <p14:nvPr/>
              </p14:nvContentPartPr>
              <p14:xfrm>
                <a:off x="4117276" y="1735793"/>
                <a:ext cx="174240" cy="216360"/>
              </p14:xfrm>
            </p:contentPart>
          </mc:Choice>
          <mc:Fallback xmlns=""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A3874B0A-4191-4B11-8220-D395E345A4C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108636" y="1727153"/>
                  <a:ext cx="1918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8B15AD0C-360C-40B1-BB9F-56EE63E9B5AD}"/>
                    </a:ext>
                  </a:extLst>
                </p14:cNvPr>
                <p14:cNvContentPartPr/>
                <p14:nvPr/>
              </p14:nvContentPartPr>
              <p14:xfrm>
                <a:off x="4040956" y="1628873"/>
                <a:ext cx="161640" cy="565920"/>
              </p14:xfrm>
            </p:contentPart>
          </mc:Choice>
          <mc:Fallback xmlns=""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8B15AD0C-360C-40B1-BB9F-56EE63E9B5A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032316" y="1619873"/>
                  <a:ext cx="1792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E8EF26E1-E8C9-4823-BDC5-9288E867F802}"/>
                    </a:ext>
                  </a:extLst>
                </p14:cNvPr>
                <p14:cNvContentPartPr/>
                <p14:nvPr/>
              </p14:nvContentPartPr>
              <p14:xfrm>
                <a:off x="4156516" y="1935233"/>
                <a:ext cx="193680" cy="77400"/>
              </p14:xfrm>
            </p:contentPart>
          </mc:Choice>
          <mc:Fallback xmlns=""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E8EF26E1-E8C9-4823-BDC5-9288E867F80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47516" y="1926233"/>
                  <a:ext cx="2113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33F61A66-03C8-4D63-82A0-ADA85B28F564}"/>
                    </a:ext>
                  </a:extLst>
                </p14:cNvPr>
                <p14:cNvContentPartPr/>
                <p14:nvPr/>
              </p14:nvContentPartPr>
              <p14:xfrm>
                <a:off x="4236076" y="1921193"/>
                <a:ext cx="55440" cy="240120"/>
              </p14:xfrm>
            </p:contentPart>
          </mc:Choice>
          <mc:Fallback xmlns=""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33F61A66-03C8-4D63-82A0-ADA85B28F56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27436" y="1912553"/>
                  <a:ext cx="7308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组合 296">
            <a:extLst>
              <a:ext uri="{FF2B5EF4-FFF2-40B4-BE49-F238E27FC236}">
                <a16:creationId xmlns:a16="http://schemas.microsoft.com/office/drawing/2014/main" id="{21BE88B5-78E6-4707-A7B9-43ECE92FB34E}"/>
              </a:ext>
            </a:extLst>
          </p:cNvPr>
          <p:cNvGrpSpPr/>
          <p:nvPr/>
        </p:nvGrpSpPr>
        <p:grpSpPr>
          <a:xfrm>
            <a:off x="4015633" y="3882431"/>
            <a:ext cx="3997080" cy="548280"/>
            <a:chOff x="1851076" y="2719673"/>
            <a:chExt cx="3997080" cy="548280"/>
          </a:xfrm>
        </p:grpSpPr>
        <p:grpSp>
          <p:nvGrpSpPr>
            <p:cNvPr id="280" name="组合 279">
              <a:extLst>
                <a:ext uri="{FF2B5EF4-FFF2-40B4-BE49-F238E27FC236}">
                  <a16:creationId xmlns:a16="http://schemas.microsoft.com/office/drawing/2014/main" id="{FD79B266-88CE-4355-810C-522953D4E782}"/>
                </a:ext>
              </a:extLst>
            </p:cNvPr>
            <p:cNvGrpSpPr/>
            <p:nvPr/>
          </p:nvGrpSpPr>
          <p:grpSpPr>
            <a:xfrm>
              <a:off x="1851076" y="2733713"/>
              <a:ext cx="1362600" cy="534240"/>
              <a:chOff x="1851076" y="2733713"/>
              <a:chExt cx="1362600" cy="53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273" name="墨迹 272">
                    <a:extLst>
                      <a:ext uri="{FF2B5EF4-FFF2-40B4-BE49-F238E27FC236}">
                        <a16:creationId xmlns:a16="http://schemas.microsoft.com/office/drawing/2014/main" id="{CAE9FE0E-3A90-49A0-A61E-C42BCF716DB3}"/>
                      </a:ext>
                    </a:extLst>
                  </p14:cNvPr>
                  <p14:cNvContentPartPr/>
                  <p14:nvPr/>
                </p14:nvContentPartPr>
                <p14:xfrm>
                  <a:off x="1851076" y="2733713"/>
                  <a:ext cx="316440" cy="251640"/>
                </p14:xfrm>
              </p:contentPart>
            </mc:Choice>
            <mc:Fallback xmlns="">
              <p:pic>
                <p:nvPicPr>
                  <p:cNvPr id="273" name="墨迹 272">
                    <a:extLst>
                      <a:ext uri="{FF2B5EF4-FFF2-40B4-BE49-F238E27FC236}">
                        <a16:creationId xmlns:a16="http://schemas.microsoft.com/office/drawing/2014/main" id="{CAE9FE0E-3A90-49A0-A61E-C42BCF716DB3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1842076" y="2725073"/>
                    <a:ext cx="33408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274" name="墨迹 273">
                    <a:extLst>
                      <a:ext uri="{FF2B5EF4-FFF2-40B4-BE49-F238E27FC236}">
                        <a16:creationId xmlns:a16="http://schemas.microsoft.com/office/drawing/2014/main" id="{DD969E52-091C-4E5A-914A-63B076A1D0A0}"/>
                      </a:ext>
                    </a:extLst>
                  </p14:cNvPr>
                  <p14:cNvContentPartPr/>
                  <p14:nvPr/>
                </p14:nvContentPartPr>
                <p14:xfrm>
                  <a:off x="2220076" y="2770793"/>
                  <a:ext cx="676080" cy="497160"/>
                </p14:xfrm>
              </p:contentPart>
            </mc:Choice>
            <mc:Fallback xmlns="">
              <p:pic>
                <p:nvPicPr>
                  <p:cNvPr id="274" name="墨迹 273">
                    <a:extLst>
                      <a:ext uri="{FF2B5EF4-FFF2-40B4-BE49-F238E27FC236}">
                        <a16:creationId xmlns:a16="http://schemas.microsoft.com/office/drawing/2014/main" id="{DD969E52-091C-4E5A-914A-63B076A1D0A0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2211436" y="2761793"/>
                    <a:ext cx="693720" cy="51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275" name="墨迹 274">
                    <a:extLst>
                      <a:ext uri="{FF2B5EF4-FFF2-40B4-BE49-F238E27FC236}">
                        <a16:creationId xmlns:a16="http://schemas.microsoft.com/office/drawing/2014/main" id="{762E397B-47B5-4D8D-940E-6322DEA6CD88}"/>
                      </a:ext>
                    </a:extLst>
                  </p14:cNvPr>
                  <p14:cNvContentPartPr/>
                  <p14:nvPr/>
                </p14:nvContentPartPr>
                <p14:xfrm>
                  <a:off x="2942956" y="2849273"/>
                  <a:ext cx="270720" cy="151560"/>
                </p14:xfrm>
              </p:contentPart>
            </mc:Choice>
            <mc:Fallback xmlns="">
              <p:pic>
                <p:nvPicPr>
                  <p:cNvPr id="275" name="墨迹 274">
                    <a:extLst>
                      <a:ext uri="{FF2B5EF4-FFF2-40B4-BE49-F238E27FC236}">
                        <a16:creationId xmlns:a16="http://schemas.microsoft.com/office/drawing/2014/main" id="{762E397B-47B5-4D8D-940E-6322DEA6CD88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2933956" y="2840633"/>
                    <a:ext cx="28836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276" name="墨迹 275">
                    <a:extLst>
                      <a:ext uri="{FF2B5EF4-FFF2-40B4-BE49-F238E27FC236}">
                        <a16:creationId xmlns:a16="http://schemas.microsoft.com/office/drawing/2014/main" id="{463CF0CA-BED7-447B-A92F-FF4E67CA8A15}"/>
                      </a:ext>
                    </a:extLst>
                  </p14:cNvPr>
                  <p14:cNvContentPartPr/>
                  <p14:nvPr/>
                </p14:nvContentPartPr>
                <p14:xfrm>
                  <a:off x="2753596" y="2844233"/>
                  <a:ext cx="115920" cy="24120"/>
                </p14:xfrm>
              </p:contentPart>
            </mc:Choice>
            <mc:Fallback xmlns="">
              <p:pic>
                <p:nvPicPr>
                  <p:cNvPr id="276" name="墨迹 275">
                    <a:extLst>
                      <a:ext uri="{FF2B5EF4-FFF2-40B4-BE49-F238E27FC236}">
                        <a16:creationId xmlns:a16="http://schemas.microsoft.com/office/drawing/2014/main" id="{463CF0CA-BED7-447B-A92F-FF4E67CA8A15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2744956" y="2835593"/>
                    <a:ext cx="133560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278" name="墨迹 277">
                    <a:extLst>
                      <a:ext uri="{FF2B5EF4-FFF2-40B4-BE49-F238E27FC236}">
                        <a16:creationId xmlns:a16="http://schemas.microsoft.com/office/drawing/2014/main" id="{50ADADDE-5BE0-4F69-AA42-58B406FDE6BD}"/>
                      </a:ext>
                    </a:extLst>
                  </p14:cNvPr>
                  <p14:cNvContentPartPr/>
                  <p14:nvPr/>
                </p14:nvContentPartPr>
                <p14:xfrm>
                  <a:off x="2276956" y="2768993"/>
                  <a:ext cx="7560" cy="10440"/>
                </p14:xfrm>
              </p:contentPart>
            </mc:Choice>
            <mc:Fallback xmlns="">
              <p:pic>
                <p:nvPicPr>
                  <p:cNvPr id="278" name="墨迹 277">
                    <a:extLst>
                      <a:ext uri="{FF2B5EF4-FFF2-40B4-BE49-F238E27FC236}">
                        <a16:creationId xmlns:a16="http://schemas.microsoft.com/office/drawing/2014/main" id="{50ADADDE-5BE0-4F69-AA42-58B406FDE6BD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2268316" y="2760353"/>
                    <a:ext cx="25200" cy="28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8" name="组合 287">
              <a:extLst>
                <a:ext uri="{FF2B5EF4-FFF2-40B4-BE49-F238E27FC236}">
                  <a16:creationId xmlns:a16="http://schemas.microsoft.com/office/drawing/2014/main" id="{75189D88-EEE9-4F83-A221-7C4F48FAAF7B}"/>
                </a:ext>
              </a:extLst>
            </p:cNvPr>
            <p:cNvGrpSpPr/>
            <p:nvPr/>
          </p:nvGrpSpPr>
          <p:grpSpPr>
            <a:xfrm>
              <a:off x="3386836" y="2719673"/>
              <a:ext cx="1163520" cy="443880"/>
              <a:chOff x="3386836" y="2719673"/>
              <a:chExt cx="1163520" cy="443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79" name="墨迹 278">
                    <a:extLst>
                      <a:ext uri="{FF2B5EF4-FFF2-40B4-BE49-F238E27FC236}">
                        <a16:creationId xmlns:a16="http://schemas.microsoft.com/office/drawing/2014/main" id="{BF12DDB7-4869-45F9-9767-EBC485D52BF6}"/>
                      </a:ext>
                    </a:extLst>
                  </p14:cNvPr>
                  <p14:cNvContentPartPr/>
                  <p14:nvPr/>
                </p14:nvContentPartPr>
                <p14:xfrm>
                  <a:off x="3386836" y="2719673"/>
                  <a:ext cx="252360" cy="342720"/>
                </p14:xfrm>
              </p:contentPart>
            </mc:Choice>
            <mc:Fallback xmlns="">
              <p:pic>
                <p:nvPicPr>
                  <p:cNvPr id="279" name="墨迹 278">
                    <a:extLst>
                      <a:ext uri="{FF2B5EF4-FFF2-40B4-BE49-F238E27FC236}">
                        <a16:creationId xmlns:a16="http://schemas.microsoft.com/office/drawing/2014/main" id="{BF12DDB7-4869-45F9-9767-EBC485D52BF6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3377836" y="2710673"/>
                    <a:ext cx="270000" cy="36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81" name="墨迹 280">
                    <a:extLst>
                      <a:ext uri="{FF2B5EF4-FFF2-40B4-BE49-F238E27FC236}">
                        <a16:creationId xmlns:a16="http://schemas.microsoft.com/office/drawing/2014/main" id="{E4795F1D-0D19-4F06-A36C-417B15AEC5F9}"/>
                      </a:ext>
                    </a:extLst>
                  </p14:cNvPr>
                  <p14:cNvContentPartPr/>
                  <p14:nvPr/>
                </p14:nvContentPartPr>
                <p14:xfrm>
                  <a:off x="3787516" y="2839193"/>
                  <a:ext cx="131400" cy="172800"/>
                </p14:xfrm>
              </p:contentPart>
            </mc:Choice>
            <mc:Fallback xmlns="">
              <p:pic>
                <p:nvPicPr>
                  <p:cNvPr id="281" name="墨迹 280">
                    <a:extLst>
                      <a:ext uri="{FF2B5EF4-FFF2-40B4-BE49-F238E27FC236}">
                        <a16:creationId xmlns:a16="http://schemas.microsoft.com/office/drawing/2014/main" id="{E4795F1D-0D19-4F06-A36C-417B15AEC5F9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3778876" y="2830553"/>
                    <a:ext cx="14904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82" name="墨迹 281">
                    <a:extLst>
                      <a:ext uri="{FF2B5EF4-FFF2-40B4-BE49-F238E27FC236}">
                        <a16:creationId xmlns:a16="http://schemas.microsoft.com/office/drawing/2014/main" id="{5606F3B1-CA44-43E3-B821-B04C1776B674}"/>
                      </a:ext>
                    </a:extLst>
                  </p14:cNvPr>
                  <p14:cNvContentPartPr/>
                  <p14:nvPr/>
                </p14:nvContentPartPr>
                <p14:xfrm>
                  <a:off x="3727396" y="2802473"/>
                  <a:ext cx="252000" cy="299880"/>
                </p14:xfrm>
              </p:contentPart>
            </mc:Choice>
            <mc:Fallback xmlns="">
              <p:pic>
                <p:nvPicPr>
                  <p:cNvPr id="282" name="墨迹 281">
                    <a:extLst>
                      <a:ext uri="{FF2B5EF4-FFF2-40B4-BE49-F238E27FC236}">
                        <a16:creationId xmlns:a16="http://schemas.microsoft.com/office/drawing/2014/main" id="{5606F3B1-CA44-43E3-B821-B04C1776B67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3718756" y="2793833"/>
                    <a:ext cx="269640" cy="31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83" name="墨迹 282">
                    <a:extLst>
                      <a:ext uri="{FF2B5EF4-FFF2-40B4-BE49-F238E27FC236}">
                        <a16:creationId xmlns:a16="http://schemas.microsoft.com/office/drawing/2014/main" id="{B7D4D8B0-F22D-430B-962A-4A838C26E463}"/>
                      </a:ext>
                    </a:extLst>
                  </p14:cNvPr>
                  <p14:cNvContentPartPr/>
                  <p14:nvPr/>
                </p14:nvContentPartPr>
                <p14:xfrm>
                  <a:off x="4017916" y="2775833"/>
                  <a:ext cx="300240" cy="387720"/>
                </p14:xfrm>
              </p:contentPart>
            </mc:Choice>
            <mc:Fallback xmlns="">
              <p:pic>
                <p:nvPicPr>
                  <p:cNvPr id="283" name="墨迹 282">
                    <a:extLst>
                      <a:ext uri="{FF2B5EF4-FFF2-40B4-BE49-F238E27FC236}">
                        <a16:creationId xmlns:a16="http://schemas.microsoft.com/office/drawing/2014/main" id="{B7D4D8B0-F22D-430B-962A-4A838C26E463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4008916" y="2766833"/>
                    <a:ext cx="317880" cy="40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84" name="墨迹 283">
                    <a:extLst>
                      <a:ext uri="{FF2B5EF4-FFF2-40B4-BE49-F238E27FC236}">
                        <a16:creationId xmlns:a16="http://schemas.microsoft.com/office/drawing/2014/main" id="{7853AA20-6A33-4DBB-B751-34A11041DD2D}"/>
                      </a:ext>
                    </a:extLst>
                  </p14:cNvPr>
                  <p14:cNvContentPartPr/>
                  <p14:nvPr/>
                </p14:nvContentPartPr>
                <p14:xfrm>
                  <a:off x="4368916" y="2846033"/>
                  <a:ext cx="181440" cy="156600"/>
                </p14:xfrm>
              </p:contentPart>
            </mc:Choice>
            <mc:Fallback xmlns="">
              <p:pic>
                <p:nvPicPr>
                  <p:cNvPr id="284" name="墨迹 283">
                    <a:extLst>
                      <a:ext uri="{FF2B5EF4-FFF2-40B4-BE49-F238E27FC236}">
                        <a16:creationId xmlns:a16="http://schemas.microsoft.com/office/drawing/2014/main" id="{7853AA20-6A33-4DBB-B751-34A11041DD2D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4360276" y="2837033"/>
                    <a:ext cx="19908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86" name="墨迹 285">
                    <a:extLst>
                      <a:ext uri="{FF2B5EF4-FFF2-40B4-BE49-F238E27FC236}">
                        <a16:creationId xmlns:a16="http://schemas.microsoft.com/office/drawing/2014/main" id="{EE87B6D7-CB7A-4CF0-A976-8778638315DF}"/>
                      </a:ext>
                    </a:extLst>
                  </p14:cNvPr>
                  <p14:cNvContentPartPr/>
                  <p14:nvPr/>
                </p14:nvContentPartPr>
                <p14:xfrm>
                  <a:off x="4215196" y="2842433"/>
                  <a:ext cx="106560" cy="3960"/>
                </p14:xfrm>
              </p:contentPart>
            </mc:Choice>
            <mc:Fallback xmlns="">
              <p:pic>
                <p:nvPicPr>
                  <p:cNvPr id="286" name="墨迹 285">
                    <a:extLst>
                      <a:ext uri="{FF2B5EF4-FFF2-40B4-BE49-F238E27FC236}">
                        <a16:creationId xmlns:a16="http://schemas.microsoft.com/office/drawing/2014/main" id="{EE87B6D7-CB7A-4CF0-A976-8778638315DF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4206196" y="2833793"/>
                    <a:ext cx="124200" cy="2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87" name="墨迹 286">
                    <a:extLst>
                      <a:ext uri="{FF2B5EF4-FFF2-40B4-BE49-F238E27FC236}">
                        <a16:creationId xmlns:a16="http://schemas.microsoft.com/office/drawing/2014/main" id="{3CB3DA96-BE0E-4394-8DA6-17AC94DECE27}"/>
                      </a:ext>
                    </a:extLst>
                  </p14:cNvPr>
                  <p14:cNvContentPartPr/>
                  <p14:nvPr/>
                </p14:nvContentPartPr>
                <p14:xfrm>
                  <a:off x="4120876" y="2748833"/>
                  <a:ext cx="32400" cy="47160"/>
                </p14:xfrm>
              </p:contentPart>
            </mc:Choice>
            <mc:Fallback xmlns="">
              <p:pic>
                <p:nvPicPr>
                  <p:cNvPr id="287" name="墨迹 286">
                    <a:extLst>
                      <a:ext uri="{FF2B5EF4-FFF2-40B4-BE49-F238E27FC236}">
                        <a16:creationId xmlns:a16="http://schemas.microsoft.com/office/drawing/2014/main" id="{3CB3DA96-BE0E-4394-8DA6-17AC94DECE27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4112236" y="2740193"/>
                    <a:ext cx="50040" cy="64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6" name="组合 295">
              <a:extLst>
                <a:ext uri="{FF2B5EF4-FFF2-40B4-BE49-F238E27FC236}">
                  <a16:creationId xmlns:a16="http://schemas.microsoft.com/office/drawing/2014/main" id="{4E5CF249-D5B7-458F-AD88-1C1CC7CBD7CE}"/>
                </a:ext>
              </a:extLst>
            </p:cNvPr>
            <p:cNvGrpSpPr/>
            <p:nvPr/>
          </p:nvGrpSpPr>
          <p:grpSpPr>
            <a:xfrm>
              <a:off x="4610116" y="2728673"/>
              <a:ext cx="1238040" cy="268560"/>
              <a:chOff x="4610116" y="2728673"/>
              <a:chExt cx="1238040" cy="268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89" name="墨迹 288">
                    <a:extLst>
                      <a:ext uri="{FF2B5EF4-FFF2-40B4-BE49-F238E27FC236}">
                        <a16:creationId xmlns:a16="http://schemas.microsoft.com/office/drawing/2014/main" id="{81B68A16-E2BE-4C89-8FD2-30223B9DB51E}"/>
                      </a:ext>
                    </a:extLst>
                  </p14:cNvPr>
                  <p14:cNvContentPartPr/>
                  <p14:nvPr/>
                </p14:nvContentPartPr>
                <p14:xfrm>
                  <a:off x="4610116" y="2974913"/>
                  <a:ext cx="25200" cy="22320"/>
                </p14:xfrm>
              </p:contentPart>
            </mc:Choice>
            <mc:Fallback xmlns="">
              <p:pic>
                <p:nvPicPr>
                  <p:cNvPr id="289" name="墨迹 288">
                    <a:extLst>
                      <a:ext uri="{FF2B5EF4-FFF2-40B4-BE49-F238E27FC236}">
                        <a16:creationId xmlns:a16="http://schemas.microsoft.com/office/drawing/2014/main" id="{81B68A16-E2BE-4C89-8FD2-30223B9DB51E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4601476" y="2966273"/>
                    <a:ext cx="4284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90" name="墨迹 289">
                    <a:extLst>
                      <a:ext uri="{FF2B5EF4-FFF2-40B4-BE49-F238E27FC236}">
                        <a16:creationId xmlns:a16="http://schemas.microsoft.com/office/drawing/2014/main" id="{338460CC-795C-4C0A-9AFD-5BF0F926E91B}"/>
                      </a:ext>
                    </a:extLst>
                  </p14:cNvPr>
                  <p14:cNvContentPartPr/>
                  <p14:nvPr/>
                </p14:nvContentPartPr>
                <p14:xfrm>
                  <a:off x="4750516" y="2835953"/>
                  <a:ext cx="131400" cy="156240"/>
                </p14:xfrm>
              </p:contentPart>
            </mc:Choice>
            <mc:Fallback xmlns="">
              <p:pic>
                <p:nvPicPr>
                  <p:cNvPr id="290" name="墨迹 289">
                    <a:extLst>
                      <a:ext uri="{FF2B5EF4-FFF2-40B4-BE49-F238E27FC236}">
                        <a16:creationId xmlns:a16="http://schemas.microsoft.com/office/drawing/2014/main" id="{338460CC-795C-4C0A-9AFD-5BF0F926E91B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4741516" y="2827313"/>
                    <a:ext cx="149040" cy="17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91" name="墨迹 290">
                    <a:extLst>
                      <a:ext uri="{FF2B5EF4-FFF2-40B4-BE49-F238E27FC236}">
                        <a16:creationId xmlns:a16="http://schemas.microsoft.com/office/drawing/2014/main" id="{65DDF619-4D4A-4BE5-B152-DA2CEC72B011}"/>
                      </a:ext>
                    </a:extLst>
                  </p14:cNvPr>
                  <p14:cNvContentPartPr/>
                  <p14:nvPr/>
                </p14:nvContentPartPr>
                <p14:xfrm>
                  <a:off x="4902436" y="2750633"/>
                  <a:ext cx="135720" cy="228600"/>
                </p14:xfrm>
              </p:contentPart>
            </mc:Choice>
            <mc:Fallback xmlns="">
              <p:pic>
                <p:nvPicPr>
                  <p:cNvPr id="291" name="墨迹 290">
                    <a:extLst>
                      <a:ext uri="{FF2B5EF4-FFF2-40B4-BE49-F238E27FC236}">
                        <a16:creationId xmlns:a16="http://schemas.microsoft.com/office/drawing/2014/main" id="{65DDF619-4D4A-4BE5-B152-DA2CEC72B011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4893436" y="2741633"/>
                    <a:ext cx="153360" cy="24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292" name="墨迹 291">
                    <a:extLst>
                      <a:ext uri="{FF2B5EF4-FFF2-40B4-BE49-F238E27FC236}">
                        <a16:creationId xmlns:a16="http://schemas.microsoft.com/office/drawing/2014/main" id="{14C04DA6-4016-4817-9BA1-9787B14C6796}"/>
                      </a:ext>
                    </a:extLst>
                  </p14:cNvPr>
                  <p14:cNvContentPartPr/>
                  <p14:nvPr/>
                </p14:nvContentPartPr>
                <p14:xfrm>
                  <a:off x="4991356" y="2728673"/>
                  <a:ext cx="128160" cy="233640"/>
                </p14:xfrm>
              </p:contentPart>
            </mc:Choice>
            <mc:Fallback xmlns="">
              <p:pic>
                <p:nvPicPr>
                  <p:cNvPr id="292" name="墨迹 291">
                    <a:extLst>
                      <a:ext uri="{FF2B5EF4-FFF2-40B4-BE49-F238E27FC236}">
                        <a16:creationId xmlns:a16="http://schemas.microsoft.com/office/drawing/2014/main" id="{14C04DA6-4016-4817-9BA1-9787B14C6796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4982716" y="2720033"/>
                    <a:ext cx="145800" cy="25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293" name="墨迹 292">
                    <a:extLst>
                      <a:ext uri="{FF2B5EF4-FFF2-40B4-BE49-F238E27FC236}">
                        <a16:creationId xmlns:a16="http://schemas.microsoft.com/office/drawing/2014/main" id="{ECF42D6F-D00C-4F27-8761-3A53653A0865}"/>
                      </a:ext>
                    </a:extLst>
                  </p14:cNvPr>
                  <p14:cNvContentPartPr/>
                  <p14:nvPr/>
                </p14:nvContentPartPr>
                <p14:xfrm>
                  <a:off x="5094316" y="2810753"/>
                  <a:ext cx="169560" cy="163080"/>
                </p14:xfrm>
              </p:contentPart>
            </mc:Choice>
            <mc:Fallback xmlns="">
              <p:pic>
                <p:nvPicPr>
                  <p:cNvPr id="293" name="墨迹 292">
                    <a:extLst>
                      <a:ext uri="{FF2B5EF4-FFF2-40B4-BE49-F238E27FC236}">
                        <a16:creationId xmlns:a16="http://schemas.microsoft.com/office/drawing/2014/main" id="{ECF42D6F-D00C-4F27-8761-3A53653A0865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5085316" y="2802113"/>
                    <a:ext cx="187200" cy="18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294" name="墨迹 293">
                    <a:extLst>
                      <a:ext uri="{FF2B5EF4-FFF2-40B4-BE49-F238E27FC236}">
                        <a16:creationId xmlns:a16="http://schemas.microsoft.com/office/drawing/2014/main" id="{D4362C95-A88B-4061-BC72-DBCED9148482}"/>
                      </a:ext>
                    </a:extLst>
                  </p14:cNvPr>
                  <p14:cNvContentPartPr/>
                  <p14:nvPr/>
                </p14:nvContentPartPr>
                <p14:xfrm>
                  <a:off x="5331916" y="2949713"/>
                  <a:ext cx="7560" cy="17640"/>
                </p14:xfrm>
              </p:contentPart>
            </mc:Choice>
            <mc:Fallback xmlns="">
              <p:pic>
                <p:nvPicPr>
                  <p:cNvPr id="294" name="墨迹 293">
                    <a:extLst>
                      <a:ext uri="{FF2B5EF4-FFF2-40B4-BE49-F238E27FC236}">
                        <a16:creationId xmlns:a16="http://schemas.microsoft.com/office/drawing/2014/main" id="{D4362C95-A88B-4061-BC72-DBCED9148482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5322916" y="2941073"/>
                    <a:ext cx="25200" cy="3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95" name="墨迹 294">
                    <a:extLst>
                      <a:ext uri="{FF2B5EF4-FFF2-40B4-BE49-F238E27FC236}">
                        <a16:creationId xmlns:a16="http://schemas.microsoft.com/office/drawing/2014/main" id="{9BD6D6B9-DB95-428E-8DD5-AE8C03269B62}"/>
                      </a:ext>
                    </a:extLst>
                  </p14:cNvPr>
                  <p14:cNvContentPartPr/>
                  <p14:nvPr/>
                </p14:nvContentPartPr>
                <p14:xfrm>
                  <a:off x="5453956" y="2802473"/>
                  <a:ext cx="394200" cy="160920"/>
                </p14:xfrm>
              </p:contentPart>
            </mc:Choice>
            <mc:Fallback xmlns="">
              <p:pic>
                <p:nvPicPr>
                  <p:cNvPr id="295" name="墨迹 294">
                    <a:extLst>
                      <a:ext uri="{FF2B5EF4-FFF2-40B4-BE49-F238E27FC236}">
                        <a16:creationId xmlns:a16="http://schemas.microsoft.com/office/drawing/2014/main" id="{9BD6D6B9-DB95-428E-8DD5-AE8C03269B62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5445316" y="2793833"/>
                    <a:ext cx="411840" cy="178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4568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>
            <a:extLst>
              <a:ext uri="{FF2B5EF4-FFF2-40B4-BE49-F238E27FC236}">
                <a16:creationId xmlns:a16="http://schemas.microsoft.com/office/drawing/2014/main" id="{C95DA73D-587F-4EBB-9C56-4466BBF51123}"/>
              </a:ext>
            </a:extLst>
          </p:cNvPr>
          <p:cNvGrpSpPr/>
          <p:nvPr/>
        </p:nvGrpSpPr>
        <p:grpSpPr>
          <a:xfrm>
            <a:off x="396737" y="204890"/>
            <a:ext cx="3925440" cy="1288440"/>
            <a:chOff x="396737" y="204890"/>
            <a:chExt cx="3925440" cy="12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357BF23-5F0D-4AA0-AEB8-0FDF5AAA93D6}"/>
                    </a:ext>
                  </a:extLst>
                </p14:cNvPr>
                <p14:cNvContentPartPr/>
                <p14:nvPr/>
              </p14:nvContentPartPr>
              <p14:xfrm>
                <a:off x="415457" y="298850"/>
                <a:ext cx="82800" cy="712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357BF23-5F0D-4AA0-AEB8-0FDF5AAA93D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6817" y="290210"/>
                  <a:ext cx="1004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43511A2-3FDA-4B6A-87B6-D79CF9B4FB22}"/>
                    </a:ext>
                  </a:extLst>
                </p14:cNvPr>
                <p14:cNvContentPartPr/>
                <p14:nvPr/>
              </p14:nvContentPartPr>
              <p14:xfrm>
                <a:off x="396737" y="424490"/>
                <a:ext cx="96120" cy="756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43511A2-3FDA-4B6A-87B6-D79CF9B4FB2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8097" y="415850"/>
                  <a:ext cx="113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89714B1-23F4-466C-A25D-A5B865061CD2}"/>
                    </a:ext>
                  </a:extLst>
                </p14:cNvPr>
                <p14:cNvContentPartPr/>
                <p14:nvPr/>
              </p14:nvContentPartPr>
              <p14:xfrm>
                <a:off x="413657" y="339170"/>
                <a:ext cx="238680" cy="3027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89714B1-23F4-466C-A25D-A5B865061C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5017" y="330170"/>
                  <a:ext cx="2563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A23986C-F8A2-4A6D-8C59-68FAB8111378}"/>
                    </a:ext>
                  </a:extLst>
                </p14:cNvPr>
                <p14:cNvContentPartPr/>
                <p14:nvPr/>
              </p14:nvContentPartPr>
              <p14:xfrm>
                <a:off x="548657" y="283010"/>
                <a:ext cx="135360" cy="3175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A23986C-F8A2-4A6D-8C59-68FAB81113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0017" y="274010"/>
                  <a:ext cx="153000" cy="335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B186DFD6-A138-415A-B0ED-D9B9FC5D555F}"/>
                </a:ext>
              </a:extLst>
            </p:cNvPr>
            <p:cNvGrpSpPr/>
            <p:nvPr/>
          </p:nvGrpSpPr>
          <p:grpSpPr>
            <a:xfrm>
              <a:off x="856457" y="257090"/>
              <a:ext cx="638280" cy="497160"/>
              <a:chOff x="856457" y="257090"/>
              <a:chExt cx="638280" cy="497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0" name="墨迹 19">
                    <a:extLst>
                      <a:ext uri="{FF2B5EF4-FFF2-40B4-BE49-F238E27FC236}">
                        <a16:creationId xmlns:a16="http://schemas.microsoft.com/office/drawing/2014/main" id="{F063BCBD-AC86-4B81-A61C-A299E5D88782}"/>
                      </a:ext>
                    </a:extLst>
                  </p14:cNvPr>
                  <p14:cNvContentPartPr/>
                  <p14:nvPr/>
                </p14:nvContentPartPr>
                <p14:xfrm>
                  <a:off x="856457" y="389210"/>
                  <a:ext cx="6120" cy="241200"/>
                </p14:xfrm>
              </p:contentPart>
            </mc:Choice>
            <mc:Fallback xmlns="">
              <p:pic>
                <p:nvPicPr>
                  <p:cNvPr id="20" name="墨迹 19">
                    <a:extLst>
                      <a:ext uri="{FF2B5EF4-FFF2-40B4-BE49-F238E27FC236}">
                        <a16:creationId xmlns:a16="http://schemas.microsoft.com/office/drawing/2014/main" id="{F063BCBD-AC86-4B81-A61C-A299E5D8878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47457" y="380570"/>
                    <a:ext cx="23760" cy="25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1" name="墨迹 20">
                    <a:extLst>
                      <a:ext uri="{FF2B5EF4-FFF2-40B4-BE49-F238E27FC236}">
                        <a16:creationId xmlns:a16="http://schemas.microsoft.com/office/drawing/2014/main" id="{FF6C9F60-3721-4CF4-BCC2-286BAE8D5944}"/>
                      </a:ext>
                    </a:extLst>
                  </p14:cNvPr>
                  <p14:cNvContentPartPr/>
                  <p14:nvPr/>
                </p14:nvContentPartPr>
                <p14:xfrm>
                  <a:off x="916577" y="257090"/>
                  <a:ext cx="244440" cy="497160"/>
                </p14:xfrm>
              </p:contentPart>
            </mc:Choice>
            <mc:Fallback xmlns="">
              <p:pic>
                <p:nvPicPr>
                  <p:cNvPr id="21" name="墨迹 20">
                    <a:extLst>
                      <a:ext uri="{FF2B5EF4-FFF2-40B4-BE49-F238E27FC236}">
                        <a16:creationId xmlns:a16="http://schemas.microsoft.com/office/drawing/2014/main" id="{FF6C9F60-3721-4CF4-BCC2-286BAE8D5944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7577" y="248450"/>
                    <a:ext cx="262080" cy="51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3" name="墨迹 22">
                    <a:extLst>
                      <a:ext uri="{FF2B5EF4-FFF2-40B4-BE49-F238E27FC236}">
                        <a16:creationId xmlns:a16="http://schemas.microsoft.com/office/drawing/2014/main" id="{A9C2DFD4-BFC0-4310-8547-8CF67C3E6221}"/>
                      </a:ext>
                    </a:extLst>
                  </p14:cNvPr>
                  <p14:cNvContentPartPr/>
                  <p14:nvPr/>
                </p14:nvContentPartPr>
                <p14:xfrm>
                  <a:off x="938897" y="371570"/>
                  <a:ext cx="88560" cy="207720"/>
                </p14:xfrm>
              </p:contentPart>
            </mc:Choice>
            <mc:Fallback xmlns="">
              <p:pic>
                <p:nvPicPr>
                  <p:cNvPr id="23" name="墨迹 22">
                    <a:extLst>
                      <a:ext uri="{FF2B5EF4-FFF2-40B4-BE49-F238E27FC236}">
                        <a16:creationId xmlns:a16="http://schemas.microsoft.com/office/drawing/2014/main" id="{A9C2DFD4-BFC0-4310-8547-8CF67C3E6221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30257" y="362570"/>
                    <a:ext cx="106200" cy="22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4" name="墨迹 23">
                    <a:extLst>
                      <a:ext uri="{FF2B5EF4-FFF2-40B4-BE49-F238E27FC236}">
                        <a16:creationId xmlns:a16="http://schemas.microsoft.com/office/drawing/2014/main" id="{66C52314-0E30-4F75-935A-7EAE1A1CB4A8}"/>
                      </a:ext>
                    </a:extLst>
                  </p14:cNvPr>
                  <p14:cNvContentPartPr/>
                  <p14:nvPr/>
                </p14:nvContentPartPr>
                <p14:xfrm>
                  <a:off x="1047977" y="451130"/>
                  <a:ext cx="30240" cy="60480"/>
                </p14:xfrm>
              </p:contentPart>
            </mc:Choice>
            <mc:Fallback xmlns="">
              <p:pic>
                <p:nvPicPr>
                  <p:cNvPr id="24" name="墨迹 23">
                    <a:extLst>
                      <a:ext uri="{FF2B5EF4-FFF2-40B4-BE49-F238E27FC236}">
                        <a16:creationId xmlns:a16="http://schemas.microsoft.com/office/drawing/2014/main" id="{66C52314-0E30-4F75-935A-7EAE1A1CB4A8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038977" y="442490"/>
                    <a:ext cx="47880" cy="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5" name="墨迹 24">
                    <a:extLst>
                      <a:ext uri="{FF2B5EF4-FFF2-40B4-BE49-F238E27FC236}">
                        <a16:creationId xmlns:a16="http://schemas.microsoft.com/office/drawing/2014/main" id="{9FBB4963-E8F7-4731-87BF-5C8FEB956C82}"/>
                      </a:ext>
                    </a:extLst>
                  </p14:cNvPr>
                  <p14:cNvContentPartPr/>
                  <p14:nvPr/>
                </p14:nvContentPartPr>
                <p14:xfrm>
                  <a:off x="933497" y="612410"/>
                  <a:ext cx="99720" cy="27000"/>
                </p14:xfrm>
              </p:contentPart>
            </mc:Choice>
            <mc:Fallback xmlns="">
              <p:pic>
                <p:nvPicPr>
                  <p:cNvPr id="25" name="墨迹 24">
                    <a:extLst>
                      <a:ext uri="{FF2B5EF4-FFF2-40B4-BE49-F238E27FC236}">
                        <a16:creationId xmlns:a16="http://schemas.microsoft.com/office/drawing/2014/main" id="{9FBB4963-E8F7-4731-87BF-5C8FEB956C8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24497" y="603770"/>
                    <a:ext cx="11736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6" name="墨迹 25">
                    <a:extLst>
                      <a:ext uri="{FF2B5EF4-FFF2-40B4-BE49-F238E27FC236}">
                        <a16:creationId xmlns:a16="http://schemas.microsoft.com/office/drawing/2014/main" id="{1215D65A-5E3E-44AD-8739-D07324B2A505}"/>
                      </a:ext>
                    </a:extLst>
                  </p14:cNvPr>
                  <p14:cNvContentPartPr/>
                  <p14:nvPr/>
                </p14:nvContentPartPr>
                <p14:xfrm>
                  <a:off x="1342457" y="437090"/>
                  <a:ext cx="36000" cy="42840"/>
                </p14:xfrm>
              </p:contentPart>
            </mc:Choice>
            <mc:Fallback xmlns="">
              <p:pic>
                <p:nvPicPr>
                  <p:cNvPr id="26" name="墨迹 25">
                    <a:extLst>
                      <a:ext uri="{FF2B5EF4-FFF2-40B4-BE49-F238E27FC236}">
                        <a16:creationId xmlns:a16="http://schemas.microsoft.com/office/drawing/2014/main" id="{1215D65A-5E3E-44AD-8739-D07324B2A505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333457" y="428090"/>
                    <a:ext cx="5364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7" name="墨迹 26">
                    <a:extLst>
                      <a:ext uri="{FF2B5EF4-FFF2-40B4-BE49-F238E27FC236}">
                        <a16:creationId xmlns:a16="http://schemas.microsoft.com/office/drawing/2014/main" id="{A3C6C9D0-AD36-499A-AEB6-24F4E12B5E59}"/>
                      </a:ext>
                    </a:extLst>
                  </p14:cNvPr>
                  <p14:cNvContentPartPr/>
                  <p14:nvPr/>
                </p14:nvContentPartPr>
                <p14:xfrm>
                  <a:off x="1308617" y="464450"/>
                  <a:ext cx="186120" cy="104040"/>
                </p14:xfrm>
              </p:contentPart>
            </mc:Choice>
            <mc:Fallback xmlns="">
              <p:pic>
                <p:nvPicPr>
                  <p:cNvPr id="27" name="墨迹 26">
                    <a:extLst>
                      <a:ext uri="{FF2B5EF4-FFF2-40B4-BE49-F238E27FC236}">
                        <a16:creationId xmlns:a16="http://schemas.microsoft.com/office/drawing/2014/main" id="{A3C6C9D0-AD36-499A-AEB6-24F4E12B5E59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299617" y="455810"/>
                    <a:ext cx="203760" cy="121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1336E38-EE40-4DF7-89E9-B597D2E00C84}"/>
                </a:ext>
              </a:extLst>
            </p:cNvPr>
            <p:cNvGrpSpPr/>
            <p:nvPr/>
          </p:nvGrpSpPr>
          <p:grpSpPr>
            <a:xfrm>
              <a:off x="1743857" y="328370"/>
              <a:ext cx="617400" cy="357840"/>
              <a:chOff x="1743857" y="328370"/>
              <a:chExt cx="617400" cy="35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8" name="墨迹 27">
                    <a:extLst>
                      <a:ext uri="{FF2B5EF4-FFF2-40B4-BE49-F238E27FC236}">
                        <a16:creationId xmlns:a16="http://schemas.microsoft.com/office/drawing/2014/main" id="{1E3FF902-2B99-46C6-A4C7-49769C12ECBB}"/>
                      </a:ext>
                    </a:extLst>
                  </p14:cNvPr>
                  <p14:cNvContentPartPr/>
                  <p14:nvPr/>
                </p14:nvContentPartPr>
                <p14:xfrm>
                  <a:off x="1743857" y="328370"/>
                  <a:ext cx="157320" cy="257760"/>
                </p14:xfrm>
              </p:contentPart>
            </mc:Choice>
            <mc:Fallback xmlns="">
              <p:pic>
                <p:nvPicPr>
                  <p:cNvPr id="28" name="墨迹 27">
                    <a:extLst>
                      <a:ext uri="{FF2B5EF4-FFF2-40B4-BE49-F238E27FC236}">
                        <a16:creationId xmlns:a16="http://schemas.microsoft.com/office/drawing/2014/main" id="{1E3FF902-2B99-46C6-A4C7-49769C12ECBB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734857" y="319730"/>
                    <a:ext cx="17496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9" name="墨迹 28">
                    <a:extLst>
                      <a:ext uri="{FF2B5EF4-FFF2-40B4-BE49-F238E27FC236}">
                        <a16:creationId xmlns:a16="http://schemas.microsoft.com/office/drawing/2014/main" id="{193D8482-7D6E-455F-9B86-C8454E4EB427}"/>
                      </a:ext>
                    </a:extLst>
                  </p14:cNvPr>
                  <p14:cNvContentPartPr/>
                  <p14:nvPr/>
                </p14:nvContentPartPr>
                <p14:xfrm>
                  <a:off x="1843217" y="442490"/>
                  <a:ext cx="113040" cy="136800"/>
                </p14:xfrm>
              </p:contentPart>
            </mc:Choice>
            <mc:Fallback xmlns="">
              <p:pic>
                <p:nvPicPr>
                  <p:cNvPr id="29" name="墨迹 28">
                    <a:extLst>
                      <a:ext uri="{FF2B5EF4-FFF2-40B4-BE49-F238E27FC236}">
                        <a16:creationId xmlns:a16="http://schemas.microsoft.com/office/drawing/2014/main" id="{193D8482-7D6E-455F-9B86-C8454E4EB427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834577" y="433490"/>
                    <a:ext cx="13068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30" name="墨迹 29">
                    <a:extLst>
                      <a:ext uri="{FF2B5EF4-FFF2-40B4-BE49-F238E27FC236}">
                        <a16:creationId xmlns:a16="http://schemas.microsoft.com/office/drawing/2014/main" id="{1F3BEC8D-DF92-4C05-8BA9-8487E2AF64C4}"/>
                      </a:ext>
                    </a:extLst>
                  </p14:cNvPr>
                  <p14:cNvContentPartPr/>
                  <p14:nvPr/>
                </p14:nvContentPartPr>
                <p14:xfrm>
                  <a:off x="2092697" y="339530"/>
                  <a:ext cx="107640" cy="181440"/>
                </p14:xfrm>
              </p:contentPart>
            </mc:Choice>
            <mc:Fallback xmlns="">
              <p:pic>
                <p:nvPicPr>
                  <p:cNvPr id="30" name="墨迹 29">
                    <a:extLst>
                      <a:ext uri="{FF2B5EF4-FFF2-40B4-BE49-F238E27FC236}">
                        <a16:creationId xmlns:a16="http://schemas.microsoft.com/office/drawing/2014/main" id="{1F3BEC8D-DF92-4C05-8BA9-8487E2AF64C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2084057" y="330530"/>
                    <a:ext cx="12528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31" name="墨迹 30">
                    <a:extLst>
                      <a:ext uri="{FF2B5EF4-FFF2-40B4-BE49-F238E27FC236}">
                        <a16:creationId xmlns:a16="http://schemas.microsoft.com/office/drawing/2014/main" id="{9B544BEA-0898-47C8-AA49-822DFA464B63}"/>
                      </a:ext>
                    </a:extLst>
                  </p14:cNvPr>
                  <p14:cNvContentPartPr/>
                  <p14:nvPr/>
                </p14:nvContentPartPr>
                <p14:xfrm>
                  <a:off x="2113577" y="447170"/>
                  <a:ext cx="56520" cy="239040"/>
                </p14:xfrm>
              </p:contentPart>
            </mc:Choice>
            <mc:Fallback xmlns="">
              <p:pic>
                <p:nvPicPr>
                  <p:cNvPr id="31" name="墨迹 30">
                    <a:extLst>
                      <a:ext uri="{FF2B5EF4-FFF2-40B4-BE49-F238E27FC236}">
                        <a16:creationId xmlns:a16="http://schemas.microsoft.com/office/drawing/2014/main" id="{9B544BEA-0898-47C8-AA49-822DFA464B6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04577" y="438530"/>
                    <a:ext cx="74160" cy="25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2" name="墨迹 31">
                    <a:extLst>
                      <a:ext uri="{FF2B5EF4-FFF2-40B4-BE49-F238E27FC236}">
                        <a16:creationId xmlns:a16="http://schemas.microsoft.com/office/drawing/2014/main" id="{A9A2996A-5996-4750-B18B-F58A3CD72ED6}"/>
                      </a:ext>
                    </a:extLst>
                  </p14:cNvPr>
                  <p14:cNvContentPartPr/>
                  <p14:nvPr/>
                </p14:nvContentPartPr>
                <p14:xfrm>
                  <a:off x="2244617" y="414050"/>
                  <a:ext cx="23040" cy="159120"/>
                </p14:xfrm>
              </p:contentPart>
            </mc:Choice>
            <mc:Fallback xmlns="">
              <p:pic>
                <p:nvPicPr>
                  <p:cNvPr id="32" name="墨迹 31">
                    <a:extLst>
                      <a:ext uri="{FF2B5EF4-FFF2-40B4-BE49-F238E27FC236}">
                        <a16:creationId xmlns:a16="http://schemas.microsoft.com/office/drawing/2014/main" id="{A9A2996A-5996-4750-B18B-F58A3CD72ED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235977" y="405050"/>
                    <a:ext cx="40680" cy="17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3" name="墨迹 32">
                    <a:extLst>
                      <a:ext uri="{FF2B5EF4-FFF2-40B4-BE49-F238E27FC236}">
                        <a16:creationId xmlns:a16="http://schemas.microsoft.com/office/drawing/2014/main" id="{712A9C3B-6426-420A-807C-0D9068525E77}"/>
                      </a:ext>
                    </a:extLst>
                  </p14:cNvPr>
                  <p14:cNvContentPartPr/>
                  <p14:nvPr/>
                </p14:nvContentPartPr>
                <p14:xfrm>
                  <a:off x="2297177" y="401450"/>
                  <a:ext cx="64080" cy="202680"/>
                </p14:xfrm>
              </p:contentPart>
            </mc:Choice>
            <mc:Fallback xmlns="">
              <p:pic>
                <p:nvPicPr>
                  <p:cNvPr id="33" name="墨迹 32">
                    <a:extLst>
                      <a:ext uri="{FF2B5EF4-FFF2-40B4-BE49-F238E27FC236}">
                        <a16:creationId xmlns:a16="http://schemas.microsoft.com/office/drawing/2014/main" id="{712A9C3B-6426-420A-807C-0D9068525E77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288537" y="392810"/>
                    <a:ext cx="81720" cy="220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6EA39C48-571D-4131-B870-A9B589F63858}"/>
                </a:ext>
              </a:extLst>
            </p:cNvPr>
            <p:cNvGrpSpPr/>
            <p:nvPr/>
          </p:nvGrpSpPr>
          <p:grpSpPr>
            <a:xfrm>
              <a:off x="2563577" y="204890"/>
              <a:ext cx="538920" cy="429480"/>
              <a:chOff x="2563577" y="204890"/>
              <a:chExt cx="538920" cy="429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36" name="墨迹 35">
                    <a:extLst>
                      <a:ext uri="{FF2B5EF4-FFF2-40B4-BE49-F238E27FC236}">
                        <a16:creationId xmlns:a16="http://schemas.microsoft.com/office/drawing/2014/main" id="{4D8D63D9-7952-4681-8AA1-10F67BDAA5E8}"/>
                      </a:ext>
                    </a:extLst>
                  </p14:cNvPr>
                  <p14:cNvContentPartPr/>
                  <p14:nvPr/>
                </p14:nvContentPartPr>
                <p14:xfrm>
                  <a:off x="2563577" y="287330"/>
                  <a:ext cx="129600" cy="63720"/>
                </p14:xfrm>
              </p:contentPart>
            </mc:Choice>
            <mc:Fallback xmlns="">
              <p:pic>
                <p:nvPicPr>
                  <p:cNvPr id="36" name="墨迹 35">
                    <a:extLst>
                      <a:ext uri="{FF2B5EF4-FFF2-40B4-BE49-F238E27FC236}">
                        <a16:creationId xmlns:a16="http://schemas.microsoft.com/office/drawing/2014/main" id="{4D8D63D9-7952-4681-8AA1-10F67BDAA5E8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554937" y="278330"/>
                    <a:ext cx="147240" cy="8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7" name="墨迹 36">
                    <a:extLst>
                      <a:ext uri="{FF2B5EF4-FFF2-40B4-BE49-F238E27FC236}">
                        <a16:creationId xmlns:a16="http://schemas.microsoft.com/office/drawing/2014/main" id="{BEA5AE6F-D738-4F27-92DB-E448475ABC95}"/>
                      </a:ext>
                    </a:extLst>
                  </p14:cNvPr>
                  <p14:cNvContentPartPr/>
                  <p14:nvPr/>
                </p14:nvContentPartPr>
                <p14:xfrm>
                  <a:off x="2593817" y="415850"/>
                  <a:ext cx="11520" cy="218520"/>
                </p14:xfrm>
              </p:contentPart>
            </mc:Choice>
            <mc:Fallback xmlns="">
              <p:pic>
                <p:nvPicPr>
                  <p:cNvPr id="37" name="墨迹 36">
                    <a:extLst>
                      <a:ext uri="{FF2B5EF4-FFF2-40B4-BE49-F238E27FC236}">
                        <a16:creationId xmlns:a16="http://schemas.microsoft.com/office/drawing/2014/main" id="{BEA5AE6F-D738-4F27-92DB-E448475ABC95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584817" y="406850"/>
                    <a:ext cx="29160" cy="23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8" name="墨迹 37">
                    <a:extLst>
                      <a:ext uri="{FF2B5EF4-FFF2-40B4-BE49-F238E27FC236}">
                        <a16:creationId xmlns:a16="http://schemas.microsoft.com/office/drawing/2014/main" id="{15F240D9-684E-4F80-844E-0E5137B81FDF}"/>
                      </a:ext>
                    </a:extLst>
                  </p14:cNvPr>
                  <p14:cNvContentPartPr/>
                  <p14:nvPr/>
                </p14:nvContentPartPr>
                <p14:xfrm>
                  <a:off x="2623697" y="396050"/>
                  <a:ext cx="51120" cy="208080"/>
                </p14:xfrm>
              </p:contentPart>
            </mc:Choice>
            <mc:Fallback xmlns="">
              <p:pic>
                <p:nvPicPr>
                  <p:cNvPr id="38" name="墨迹 37">
                    <a:extLst>
                      <a:ext uri="{FF2B5EF4-FFF2-40B4-BE49-F238E27FC236}">
                        <a16:creationId xmlns:a16="http://schemas.microsoft.com/office/drawing/2014/main" id="{15F240D9-684E-4F80-844E-0E5137B81FDF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615057" y="387050"/>
                    <a:ext cx="6876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9" name="墨迹 38">
                    <a:extLst>
                      <a:ext uri="{FF2B5EF4-FFF2-40B4-BE49-F238E27FC236}">
                        <a16:creationId xmlns:a16="http://schemas.microsoft.com/office/drawing/2014/main" id="{64808AFB-2B2D-45AF-8E55-7E0AA5E8D822}"/>
                      </a:ext>
                    </a:extLst>
                  </p14:cNvPr>
                  <p14:cNvContentPartPr/>
                  <p14:nvPr/>
                </p14:nvContentPartPr>
                <p14:xfrm>
                  <a:off x="2625497" y="361130"/>
                  <a:ext cx="174600" cy="150840"/>
                </p14:xfrm>
              </p:contentPart>
            </mc:Choice>
            <mc:Fallback xmlns="">
              <p:pic>
                <p:nvPicPr>
                  <p:cNvPr id="39" name="墨迹 38">
                    <a:extLst>
                      <a:ext uri="{FF2B5EF4-FFF2-40B4-BE49-F238E27FC236}">
                        <a16:creationId xmlns:a16="http://schemas.microsoft.com/office/drawing/2014/main" id="{64808AFB-2B2D-45AF-8E55-7E0AA5E8D822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616857" y="352490"/>
                    <a:ext cx="19224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0" name="墨迹 39">
                    <a:extLst>
                      <a:ext uri="{FF2B5EF4-FFF2-40B4-BE49-F238E27FC236}">
                        <a16:creationId xmlns:a16="http://schemas.microsoft.com/office/drawing/2014/main" id="{2C7D6F51-3496-4ED7-AF62-D7B4CC1D00D4}"/>
                      </a:ext>
                    </a:extLst>
                  </p14:cNvPr>
                  <p14:cNvContentPartPr/>
                  <p14:nvPr/>
                </p14:nvContentPartPr>
                <p14:xfrm>
                  <a:off x="2727017" y="400010"/>
                  <a:ext cx="71640" cy="69480"/>
                </p14:xfrm>
              </p:contentPart>
            </mc:Choice>
            <mc:Fallback xmlns="">
              <p:pic>
                <p:nvPicPr>
                  <p:cNvPr id="40" name="墨迹 39">
                    <a:extLst>
                      <a:ext uri="{FF2B5EF4-FFF2-40B4-BE49-F238E27FC236}">
                        <a16:creationId xmlns:a16="http://schemas.microsoft.com/office/drawing/2014/main" id="{2C7D6F51-3496-4ED7-AF62-D7B4CC1D00D4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2718017" y="391010"/>
                    <a:ext cx="89280" cy="8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1" name="墨迹 40">
                    <a:extLst>
                      <a:ext uri="{FF2B5EF4-FFF2-40B4-BE49-F238E27FC236}">
                        <a16:creationId xmlns:a16="http://schemas.microsoft.com/office/drawing/2014/main" id="{C3986577-B805-483E-AE7A-571084D46B0A}"/>
                      </a:ext>
                    </a:extLst>
                  </p14:cNvPr>
                  <p14:cNvContentPartPr/>
                  <p14:nvPr/>
                </p14:nvContentPartPr>
                <p14:xfrm>
                  <a:off x="2755097" y="312890"/>
                  <a:ext cx="53280" cy="209520"/>
                </p14:xfrm>
              </p:contentPart>
            </mc:Choice>
            <mc:Fallback xmlns="">
              <p:pic>
                <p:nvPicPr>
                  <p:cNvPr id="41" name="墨迹 40">
                    <a:extLst>
                      <a:ext uri="{FF2B5EF4-FFF2-40B4-BE49-F238E27FC236}">
                        <a16:creationId xmlns:a16="http://schemas.microsoft.com/office/drawing/2014/main" id="{C3986577-B805-483E-AE7A-571084D46B0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2746097" y="304250"/>
                    <a:ext cx="70920" cy="2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42" name="墨迹 41">
                    <a:extLst>
                      <a:ext uri="{FF2B5EF4-FFF2-40B4-BE49-F238E27FC236}">
                        <a16:creationId xmlns:a16="http://schemas.microsoft.com/office/drawing/2014/main" id="{387FF337-B2CC-4105-A61D-9CA88F2447EC}"/>
                      </a:ext>
                    </a:extLst>
                  </p14:cNvPr>
                  <p14:cNvContentPartPr/>
                  <p14:nvPr/>
                </p14:nvContentPartPr>
                <p14:xfrm>
                  <a:off x="2877137" y="304250"/>
                  <a:ext cx="41760" cy="67680"/>
                </p14:xfrm>
              </p:contentPart>
            </mc:Choice>
            <mc:Fallback xmlns="">
              <p:pic>
                <p:nvPicPr>
                  <p:cNvPr id="42" name="墨迹 41">
                    <a:extLst>
                      <a:ext uri="{FF2B5EF4-FFF2-40B4-BE49-F238E27FC236}">
                        <a16:creationId xmlns:a16="http://schemas.microsoft.com/office/drawing/2014/main" id="{387FF337-B2CC-4105-A61D-9CA88F2447EC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2868137" y="295250"/>
                    <a:ext cx="59400" cy="8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43" name="墨迹 42">
                    <a:extLst>
                      <a:ext uri="{FF2B5EF4-FFF2-40B4-BE49-F238E27FC236}">
                        <a16:creationId xmlns:a16="http://schemas.microsoft.com/office/drawing/2014/main" id="{BAA19008-6D9C-4FD5-A574-5AFD7DBB8797}"/>
                      </a:ext>
                    </a:extLst>
                  </p14:cNvPr>
                  <p14:cNvContentPartPr/>
                  <p14:nvPr/>
                </p14:nvContentPartPr>
                <p14:xfrm>
                  <a:off x="2908817" y="283010"/>
                  <a:ext cx="84960" cy="117360"/>
                </p14:xfrm>
              </p:contentPart>
            </mc:Choice>
            <mc:Fallback xmlns="">
              <p:pic>
                <p:nvPicPr>
                  <p:cNvPr id="43" name="墨迹 42">
                    <a:extLst>
                      <a:ext uri="{FF2B5EF4-FFF2-40B4-BE49-F238E27FC236}">
                        <a16:creationId xmlns:a16="http://schemas.microsoft.com/office/drawing/2014/main" id="{BAA19008-6D9C-4FD5-A574-5AFD7DBB8797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900177" y="274010"/>
                    <a:ext cx="102600" cy="13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44" name="墨迹 43">
                    <a:extLst>
                      <a:ext uri="{FF2B5EF4-FFF2-40B4-BE49-F238E27FC236}">
                        <a16:creationId xmlns:a16="http://schemas.microsoft.com/office/drawing/2014/main" id="{74E19695-4EB9-4589-A20C-D67FF8CA5985}"/>
                      </a:ext>
                    </a:extLst>
                  </p14:cNvPr>
                  <p14:cNvContentPartPr/>
                  <p14:nvPr/>
                </p14:nvContentPartPr>
                <p14:xfrm>
                  <a:off x="3015737" y="204890"/>
                  <a:ext cx="51120" cy="129600"/>
                </p14:xfrm>
              </p:contentPart>
            </mc:Choice>
            <mc:Fallback xmlns="">
              <p:pic>
                <p:nvPicPr>
                  <p:cNvPr id="44" name="墨迹 43">
                    <a:extLst>
                      <a:ext uri="{FF2B5EF4-FFF2-40B4-BE49-F238E27FC236}">
                        <a16:creationId xmlns:a16="http://schemas.microsoft.com/office/drawing/2014/main" id="{74E19695-4EB9-4589-A20C-D67FF8CA598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3007097" y="196250"/>
                    <a:ext cx="6876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45" name="墨迹 44">
                    <a:extLst>
                      <a:ext uri="{FF2B5EF4-FFF2-40B4-BE49-F238E27FC236}">
                        <a16:creationId xmlns:a16="http://schemas.microsoft.com/office/drawing/2014/main" id="{595A1CD6-CF66-4D1B-AC9B-61D874969C9B}"/>
                      </a:ext>
                    </a:extLst>
                  </p14:cNvPr>
                  <p14:cNvContentPartPr/>
                  <p14:nvPr/>
                </p14:nvContentPartPr>
                <p14:xfrm>
                  <a:off x="2953817" y="383810"/>
                  <a:ext cx="93240" cy="213480"/>
                </p14:xfrm>
              </p:contentPart>
            </mc:Choice>
            <mc:Fallback xmlns="">
              <p:pic>
                <p:nvPicPr>
                  <p:cNvPr id="45" name="墨迹 44">
                    <a:extLst>
                      <a:ext uri="{FF2B5EF4-FFF2-40B4-BE49-F238E27FC236}">
                        <a16:creationId xmlns:a16="http://schemas.microsoft.com/office/drawing/2014/main" id="{595A1CD6-CF66-4D1B-AC9B-61D874969C9B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945177" y="374810"/>
                    <a:ext cx="110880" cy="23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46" name="墨迹 45">
                    <a:extLst>
                      <a:ext uri="{FF2B5EF4-FFF2-40B4-BE49-F238E27FC236}">
                        <a16:creationId xmlns:a16="http://schemas.microsoft.com/office/drawing/2014/main" id="{4424B933-40B6-4348-BED9-9D42C4EEBA30}"/>
                      </a:ext>
                    </a:extLst>
                  </p14:cNvPr>
                  <p14:cNvContentPartPr/>
                  <p14:nvPr/>
                </p14:nvContentPartPr>
                <p14:xfrm>
                  <a:off x="3034457" y="525650"/>
                  <a:ext cx="68040" cy="27000"/>
                </p14:xfrm>
              </p:contentPart>
            </mc:Choice>
            <mc:Fallback xmlns="">
              <p:pic>
                <p:nvPicPr>
                  <p:cNvPr id="46" name="墨迹 45">
                    <a:extLst>
                      <a:ext uri="{FF2B5EF4-FFF2-40B4-BE49-F238E27FC236}">
                        <a16:creationId xmlns:a16="http://schemas.microsoft.com/office/drawing/2014/main" id="{4424B933-40B6-4348-BED9-9D42C4EEBA30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025817" y="517010"/>
                    <a:ext cx="85680" cy="44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4B631F64-3D78-4048-9247-AF3C1233845D}"/>
                </a:ext>
              </a:extLst>
            </p:cNvPr>
            <p:cNvGrpSpPr/>
            <p:nvPr/>
          </p:nvGrpSpPr>
          <p:grpSpPr>
            <a:xfrm>
              <a:off x="3244697" y="249170"/>
              <a:ext cx="335520" cy="572400"/>
              <a:chOff x="3244697" y="249170"/>
              <a:chExt cx="335520" cy="57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47" name="墨迹 46">
                    <a:extLst>
                      <a:ext uri="{FF2B5EF4-FFF2-40B4-BE49-F238E27FC236}">
                        <a16:creationId xmlns:a16="http://schemas.microsoft.com/office/drawing/2014/main" id="{E212CCFE-05D7-4F06-92A9-39A662294288}"/>
                      </a:ext>
                    </a:extLst>
                  </p14:cNvPr>
                  <p14:cNvContentPartPr/>
                  <p14:nvPr/>
                </p14:nvContentPartPr>
                <p14:xfrm>
                  <a:off x="3267017" y="279410"/>
                  <a:ext cx="24840" cy="385560"/>
                </p14:xfrm>
              </p:contentPart>
            </mc:Choice>
            <mc:Fallback xmlns="">
              <p:pic>
                <p:nvPicPr>
                  <p:cNvPr id="47" name="墨迹 46">
                    <a:extLst>
                      <a:ext uri="{FF2B5EF4-FFF2-40B4-BE49-F238E27FC236}">
                        <a16:creationId xmlns:a16="http://schemas.microsoft.com/office/drawing/2014/main" id="{E212CCFE-05D7-4F06-92A9-39A662294288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3258017" y="270410"/>
                    <a:ext cx="42480" cy="40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48" name="墨迹 47">
                    <a:extLst>
                      <a:ext uri="{FF2B5EF4-FFF2-40B4-BE49-F238E27FC236}">
                        <a16:creationId xmlns:a16="http://schemas.microsoft.com/office/drawing/2014/main" id="{24CD198E-38A3-44B0-939C-0C095DAB3746}"/>
                      </a:ext>
                    </a:extLst>
                  </p14:cNvPr>
                  <p14:cNvContentPartPr/>
                  <p14:nvPr/>
                </p14:nvContentPartPr>
                <p14:xfrm>
                  <a:off x="3348017" y="249170"/>
                  <a:ext cx="154080" cy="81720"/>
                </p14:xfrm>
              </p:contentPart>
            </mc:Choice>
            <mc:Fallback xmlns="">
              <p:pic>
                <p:nvPicPr>
                  <p:cNvPr id="48" name="墨迹 47">
                    <a:extLst>
                      <a:ext uri="{FF2B5EF4-FFF2-40B4-BE49-F238E27FC236}">
                        <a16:creationId xmlns:a16="http://schemas.microsoft.com/office/drawing/2014/main" id="{24CD198E-38A3-44B0-939C-0C095DAB3746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3339017" y="240530"/>
                    <a:ext cx="17172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49" name="墨迹 48">
                    <a:extLst>
                      <a:ext uri="{FF2B5EF4-FFF2-40B4-BE49-F238E27FC236}">
                        <a16:creationId xmlns:a16="http://schemas.microsoft.com/office/drawing/2014/main" id="{94446E74-5B7D-4A80-BB6F-CB25124F7F44}"/>
                      </a:ext>
                    </a:extLst>
                  </p14:cNvPr>
                  <p14:cNvContentPartPr/>
                  <p14:nvPr/>
                </p14:nvContentPartPr>
                <p14:xfrm>
                  <a:off x="3244697" y="311090"/>
                  <a:ext cx="120600" cy="510480"/>
                </p14:xfrm>
              </p:contentPart>
            </mc:Choice>
            <mc:Fallback xmlns="">
              <p:pic>
                <p:nvPicPr>
                  <p:cNvPr id="49" name="墨迹 48">
                    <a:extLst>
                      <a:ext uri="{FF2B5EF4-FFF2-40B4-BE49-F238E27FC236}">
                        <a16:creationId xmlns:a16="http://schemas.microsoft.com/office/drawing/2014/main" id="{94446E74-5B7D-4A80-BB6F-CB25124F7F44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3236057" y="302450"/>
                    <a:ext cx="138240" cy="52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50" name="墨迹 49">
                    <a:extLst>
                      <a:ext uri="{FF2B5EF4-FFF2-40B4-BE49-F238E27FC236}">
                        <a16:creationId xmlns:a16="http://schemas.microsoft.com/office/drawing/2014/main" id="{EFA36397-646C-4CBC-852F-3CC503919815}"/>
                      </a:ext>
                    </a:extLst>
                  </p14:cNvPr>
                  <p14:cNvContentPartPr/>
                  <p14:nvPr/>
                </p14:nvContentPartPr>
                <p14:xfrm>
                  <a:off x="3393017" y="321890"/>
                  <a:ext cx="60480" cy="115560"/>
                </p14:xfrm>
              </p:contentPart>
            </mc:Choice>
            <mc:Fallback xmlns="">
              <p:pic>
                <p:nvPicPr>
                  <p:cNvPr id="50" name="墨迹 49">
                    <a:extLst>
                      <a:ext uri="{FF2B5EF4-FFF2-40B4-BE49-F238E27FC236}">
                        <a16:creationId xmlns:a16="http://schemas.microsoft.com/office/drawing/2014/main" id="{EFA36397-646C-4CBC-852F-3CC50391981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384017" y="313250"/>
                    <a:ext cx="7812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51" name="墨迹 50">
                    <a:extLst>
                      <a:ext uri="{FF2B5EF4-FFF2-40B4-BE49-F238E27FC236}">
                        <a16:creationId xmlns:a16="http://schemas.microsoft.com/office/drawing/2014/main" id="{38B45339-8891-45C6-AF44-1870626836B7}"/>
                      </a:ext>
                    </a:extLst>
                  </p14:cNvPr>
                  <p14:cNvContentPartPr/>
                  <p14:nvPr/>
                </p14:nvContentPartPr>
                <p14:xfrm>
                  <a:off x="3362777" y="474170"/>
                  <a:ext cx="45360" cy="88920"/>
                </p14:xfrm>
              </p:contentPart>
            </mc:Choice>
            <mc:Fallback xmlns="">
              <p:pic>
                <p:nvPicPr>
                  <p:cNvPr id="51" name="墨迹 50">
                    <a:extLst>
                      <a:ext uri="{FF2B5EF4-FFF2-40B4-BE49-F238E27FC236}">
                        <a16:creationId xmlns:a16="http://schemas.microsoft.com/office/drawing/2014/main" id="{38B45339-8891-45C6-AF44-1870626836B7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354137" y="465530"/>
                    <a:ext cx="63000" cy="10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52" name="墨迹 51">
                    <a:extLst>
                      <a:ext uri="{FF2B5EF4-FFF2-40B4-BE49-F238E27FC236}">
                        <a16:creationId xmlns:a16="http://schemas.microsoft.com/office/drawing/2014/main" id="{256B8700-775F-4C80-BE9D-F255DB1505A0}"/>
                      </a:ext>
                    </a:extLst>
                  </p14:cNvPr>
                  <p14:cNvContentPartPr/>
                  <p14:nvPr/>
                </p14:nvContentPartPr>
                <p14:xfrm>
                  <a:off x="3417497" y="375170"/>
                  <a:ext cx="142920" cy="135000"/>
                </p14:xfrm>
              </p:contentPart>
            </mc:Choice>
            <mc:Fallback xmlns="">
              <p:pic>
                <p:nvPicPr>
                  <p:cNvPr id="52" name="墨迹 51">
                    <a:extLst>
                      <a:ext uri="{FF2B5EF4-FFF2-40B4-BE49-F238E27FC236}">
                        <a16:creationId xmlns:a16="http://schemas.microsoft.com/office/drawing/2014/main" id="{256B8700-775F-4C80-BE9D-F255DB1505A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408497" y="366170"/>
                    <a:ext cx="16056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53" name="墨迹 52">
                    <a:extLst>
                      <a:ext uri="{FF2B5EF4-FFF2-40B4-BE49-F238E27FC236}">
                        <a16:creationId xmlns:a16="http://schemas.microsoft.com/office/drawing/2014/main" id="{29B0C4AE-10C9-4173-8447-ABC88E79DAC0}"/>
                      </a:ext>
                    </a:extLst>
                  </p14:cNvPr>
                  <p14:cNvContentPartPr/>
                  <p14:nvPr/>
                </p14:nvContentPartPr>
                <p14:xfrm>
                  <a:off x="3408137" y="422690"/>
                  <a:ext cx="114480" cy="226080"/>
                </p14:xfrm>
              </p:contentPart>
            </mc:Choice>
            <mc:Fallback xmlns="">
              <p:pic>
                <p:nvPicPr>
                  <p:cNvPr id="53" name="墨迹 52">
                    <a:extLst>
                      <a:ext uri="{FF2B5EF4-FFF2-40B4-BE49-F238E27FC236}">
                        <a16:creationId xmlns:a16="http://schemas.microsoft.com/office/drawing/2014/main" id="{29B0C4AE-10C9-4173-8447-ABC88E79DAC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399137" y="413690"/>
                    <a:ext cx="132120" cy="24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54" name="墨迹 53">
                    <a:extLst>
                      <a:ext uri="{FF2B5EF4-FFF2-40B4-BE49-F238E27FC236}">
                        <a16:creationId xmlns:a16="http://schemas.microsoft.com/office/drawing/2014/main" id="{450D22C2-8071-47CF-8AAF-DABB059934C5}"/>
                      </a:ext>
                    </a:extLst>
                  </p14:cNvPr>
                  <p14:cNvContentPartPr/>
                  <p14:nvPr/>
                </p14:nvContentPartPr>
                <p14:xfrm>
                  <a:off x="3400577" y="562730"/>
                  <a:ext cx="179640" cy="47880"/>
                </p14:xfrm>
              </p:contentPart>
            </mc:Choice>
            <mc:Fallback xmlns="">
              <p:pic>
                <p:nvPicPr>
                  <p:cNvPr id="54" name="墨迹 53">
                    <a:extLst>
                      <a:ext uri="{FF2B5EF4-FFF2-40B4-BE49-F238E27FC236}">
                        <a16:creationId xmlns:a16="http://schemas.microsoft.com/office/drawing/2014/main" id="{450D22C2-8071-47CF-8AAF-DABB05993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391577" y="554090"/>
                    <a:ext cx="197280" cy="65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AE22A234-7D7E-4A02-8A1E-D7846ED09D32}"/>
                </a:ext>
              </a:extLst>
            </p:cNvPr>
            <p:cNvGrpSpPr/>
            <p:nvPr/>
          </p:nvGrpSpPr>
          <p:grpSpPr>
            <a:xfrm>
              <a:off x="3728897" y="252770"/>
              <a:ext cx="593280" cy="1240560"/>
              <a:chOff x="3728897" y="252770"/>
              <a:chExt cx="593280" cy="1240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57" name="墨迹 56">
                    <a:extLst>
                      <a:ext uri="{FF2B5EF4-FFF2-40B4-BE49-F238E27FC236}">
                        <a16:creationId xmlns:a16="http://schemas.microsoft.com/office/drawing/2014/main" id="{85D97E1C-E68F-47E8-A8BC-27FC301A8789}"/>
                      </a:ext>
                    </a:extLst>
                  </p14:cNvPr>
                  <p14:cNvContentPartPr/>
                  <p14:nvPr/>
                </p14:nvContentPartPr>
                <p14:xfrm>
                  <a:off x="3728897" y="350330"/>
                  <a:ext cx="60480" cy="163440"/>
                </p14:xfrm>
              </p:contentPart>
            </mc:Choice>
            <mc:Fallback xmlns="">
              <p:pic>
                <p:nvPicPr>
                  <p:cNvPr id="57" name="墨迹 56">
                    <a:extLst>
                      <a:ext uri="{FF2B5EF4-FFF2-40B4-BE49-F238E27FC236}">
                        <a16:creationId xmlns:a16="http://schemas.microsoft.com/office/drawing/2014/main" id="{85D97E1C-E68F-47E8-A8BC-27FC301A8789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719897" y="341330"/>
                    <a:ext cx="78120" cy="18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58" name="墨迹 57">
                    <a:extLst>
                      <a:ext uri="{FF2B5EF4-FFF2-40B4-BE49-F238E27FC236}">
                        <a16:creationId xmlns:a16="http://schemas.microsoft.com/office/drawing/2014/main" id="{B203F477-3FEA-4714-910B-542FF2762430}"/>
                      </a:ext>
                    </a:extLst>
                  </p14:cNvPr>
                  <p14:cNvContentPartPr/>
                  <p14:nvPr/>
                </p14:nvContentPartPr>
                <p14:xfrm>
                  <a:off x="3809537" y="295250"/>
                  <a:ext cx="129600" cy="113760"/>
                </p14:xfrm>
              </p:contentPart>
            </mc:Choice>
            <mc:Fallback xmlns="">
              <p:pic>
                <p:nvPicPr>
                  <p:cNvPr id="58" name="墨迹 57">
                    <a:extLst>
                      <a:ext uri="{FF2B5EF4-FFF2-40B4-BE49-F238E27FC236}">
                        <a16:creationId xmlns:a16="http://schemas.microsoft.com/office/drawing/2014/main" id="{B203F477-3FEA-4714-910B-542FF2762430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800537" y="286610"/>
                    <a:ext cx="147240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59" name="墨迹 58">
                    <a:extLst>
                      <a:ext uri="{FF2B5EF4-FFF2-40B4-BE49-F238E27FC236}">
                        <a16:creationId xmlns:a16="http://schemas.microsoft.com/office/drawing/2014/main" id="{BCCACB01-F6F8-4FA3-8AC6-35C5518CA3E7}"/>
                      </a:ext>
                    </a:extLst>
                  </p14:cNvPr>
                  <p14:cNvContentPartPr/>
                  <p14:nvPr/>
                </p14:nvContentPartPr>
                <p14:xfrm>
                  <a:off x="3798017" y="495410"/>
                  <a:ext cx="107640" cy="119160"/>
                </p14:xfrm>
              </p:contentPart>
            </mc:Choice>
            <mc:Fallback xmlns="">
              <p:pic>
                <p:nvPicPr>
                  <p:cNvPr id="59" name="墨迹 58">
                    <a:extLst>
                      <a:ext uri="{FF2B5EF4-FFF2-40B4-BE49-F238E27FC236}">
                        <a16:creationId xmlns:a16="http://schemas.microsoft.com/office/drawing/2014/main" id="{BCCACB01-F6F8-4FA3-8AC6-35C5518CA3E7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89377" y="486770"/>
                    <a:ext cx="125280" cy="13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60" name="墨迹 59">
                    <a:extLst>
                      <a:ext uri="{FF2B5EF4-FFF2-40B4-BE49-F238E27FC236}">
                        <a16:creationId xmlns:a16="http://schemas.microsoft.com/office/drawing/2014/main" id="{61031116-4346-41CB-8D82-23F54C55DC90}"/>
                      </a:ext>
                    </a:extLst>
                  </p14:cNvPr>
                  <p14:cNvContentPartPr/>
                  <p14:nvPr/>
                </p14:nvContentPartPr>
                <p14:xfrm>
                  <a:off x="3772097" y="444290"/>
                  <a:ext cx="92160" cy="193320"/>
                </p14:xfrm>
              </p:contentPart>
            </mc:Choice>
            <mc:Fallback xmlns="">
              <p:pic>
                <p:nvPicPr>
                  <p:cNvPr id="60" name="墨迹 59">
                    <a:extLst>
                      <a:ext uri="{FF2B5EF4-FFF2-40B4-BE49-F238E27FC236}">
                        <a16:creationId xmlns:a16="http://schemas.microsoft.com/office/drawing/2014/main" id="{61031116-4346-41CB-8D82-23F54C55DC90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763097" y="435290"/>
                    <a:ext cx="10980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61" name="墨迹 60">
                    <a:extLst>
                      <a:ext uri="{FF2B5EF4-FFF2-40B4-BE49-F238E27FC236}">
                        <a16:creationId xmlns:a16="http://schemas.microsoft.com/office/drawing/2014/main" id="{18C5A4AB-AA13-4E3B-BC6B-AC39B2091472}"/>
                      </a:ext>
                    </a:extLst>
                  </p14:cNvPr>
                  <p14:cNvContentPartPr/>
                  <p14:nvPr/>
                </p14:nvContentPartPr>
                <p14:xfrm>
                  <a:off x="4045697" y="340250"/>
                  <a:ext cx="217440" cy="111240"/>
                </p14:xfrm>
              </p:contentPart>
            </mc:Choice>
            <mc:Fallback xmlns="">
              <p:pic>
                <p:nvPicPr>
                  <p:cNvPr id="61" name="墨迹 60">
                    <a:extLst>
                      <a:ext uri="{FF2B5EF4-FFF2-40B4-BE49-F238E27FC236}">
                        <a16:creationId xmlns:a16="http://schemas.microsoft.com/office/drawing/2014/main" id="{18C5A4AB-AA13-4E3B-BC6B-AC39B2091472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4037057" y="331610"/>
                    <a:ext cx="235080" cy="1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62" name="墨迹 61">
                    <a:extLst>
                      <a:ext uri="{FF2B5EF4-FFF2-40B4-BE49-F238E27FC236}">
                        <a16:creationId xmlns:a16="http://schemas.microsoft.com/office/drawing/2014/main" id="{EA72905D-E0D6-4CBB-9BEB-A78E40A2A264}"/>
                      </a:ext>
                    </a:extLst>
                  </p14:cNvPr>
                  <p14:cNvContentPartPr/>
                  <p14:nvPr/>
                </p14:nvContentPartPr>
                <p14:xfrm>
                  <a:off x="4055057" y="252770"/>
                  <a:ext cx="81360" cy="358560"/>
                </p14:xfrm>
              </p:contentPart>
            </mc:Choice>
            <mc:Fallback xmlns="">
              <p:pic>
                <p:nvPicPr>
                  <p:cNvPr id="62" name="墨迹 61">
                    <a:extLst>
                      <a:ext uri="{FF2B5EF4-FFF2-40B4-BE49-F238E27FC236}">
                        <a16:creationId xmlns:a16="http://schemas.microsoft.com/office/drawing/2014/main" id="{EA72905D-E0D6-4CBB-9BEB-A78E40A2A264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4046417" y="243770"/>
                    <a:ext cx="99000" cy="37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63" name="墨迹 62">
                    <a:extLst>
                      <a:ext uri="{FF2B5EF4-FFF2-40B4-BE49-F238E27FC236}">
                        <a16:creationId xmlns:a16="http://schemas.microsoft.com/office/drawing/2014/main" id="{54077574-697D-493E-93AC-CDE8C31DF46F}"/>
                      </a:ext>
                    </a:extLst>
                  </p14:cNvPr>
                  <p14:cNvContentPartPr/>
                  <p14:nvPr/>
                </p14:nvContentPartPr>
                <p14:xfrm>
                  <a:off x="4102217" y="514850"/>
                  <a:ext cx="47160" cy="151920"/>
                </p14:xfrm>
              </p:contentPart>
            </mc:Choice>
            <mc:Fallback xmlns="">
              <p:pic>
                <p:nvPicPr>
                  <p:cNvPr id="63" name="墨迹 62">
                    <a:extLst>
                      <a:ext uri="{FF2B5EF4-FFF2-40B4-BE49-F238E27FC236}">
                        <a16:creationId xmlns:a16="http://schemas.microsoft.com/office/drawing/2014/main" id="{54077574-697D-493E-93AC-CDE8C31DF46F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4093217" y="506210"/>
                    <a:ext cx="6480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64" name="墨迹 63">
                    <a:extLst>
                      <a:ext uri="{FF2B5EF4-FFF2-40B4-BE49-F238E27FC236}">
                        <a16:creationId xmlns:a16="http://schemas.microsoft.com/office/drawing/2014/main" id="{48F76983-A349-4DED-B3AF-4F869128D8A6}"/>
                      </a:ext>
                    </a:extLst>
                  </p14:cNvPr>
                  <p14:cNvContentPartPr/>
                  <p14:nvPr/>
                </p14:nvContentPartPr>
                <p14:xfrm>
                  <a:off x="4188257" y="486770"/>
                  <a:ext cx="133920" cy="149040"/>
                </p14:xfrm>
              </p:contentPart>
            </mc:Choice>
            <mc:Fallback xmlns="">
              <p:pic>
                <p:nvPicPr>
                  <p:cNvPr id="64" name="墨迹 63">
                    <a:extLst>
                      <a:ext uri="{FF2B5EF4-FFF2-40B4-BE49-F238E27FC236}">
                        <a16:creationId xmlns:a16="http://schemas.microsoft.com/office/drawing/2014/main" id="{48F76983-A349-4DED-B3AF-4F869128D8A6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4179617" y="477770"/>
                    <a:ext cx="151560" cy="16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65" name="墨迹 64">
                    <a:extLst>
                      <a:ext uri="{FF2B5EF4-FFF2-40B4-BE49-F238E27FC236}">
                        <a16:creationId xmlns:a16="http://schemas.microsoft.com/office/drawing/2014/main" id="{158974E4-7C30-4956-B31B-5D6AB2AB907C}"/>
                      </a:ext>
                    </a:extLst>
                  </p14:cNvPr>
                  <p14:cNvContentPartPr/>
                  <p14:nvPr/>
                </p14:nvContentPartPr>
                <p14:xfrm>
                  <a:off x="4209137" y="477770"/>
                  <a:ext cx="77400" cy="1015560"/>
                </p14:xfrm>
              </p:contentPart>
            </mc:Choice>
            <mc:Fallback xmlns="">
              <p:pic>
                <p:nvPicPr>
                  <p:cNvPr id="65" name="墨迹 64">
                    <a:extLst>
                      <a:ext uri="{FF2B5EF4-FFF2-40B4-BE49-F238E27FC236}">
                        <a16:creationId xmlns:a16="http://schemas.microsoft.com/office/drawing/2014/main" id="{158974E4-7C30-4956-B31B-5D6AB2AB907C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4200137" y="469130"/>
                    <a:ext cx="95040" cy="1033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FDB847B0-DBA6-4825-A210-63D0F222ECFB}"/>
              </a:ext>
            </a:extLst>
          </p:cNvPr>
          <p:cNvGrpSpPr/>
          <p:nvPr/>
        </p:nvGrpSpPr>
        <p:grpSpPr>
          <a:xfrm>
            <a:off x="5572784" y="754250"/>
            <a:ext cx="6250171" cy="5485737"/>
            <a:chOff x="2781737" y="925192"/>
            <a:chExt cx="6250171" cy="5485737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6FCE578-A69D-4907-9EEE-2EA07B19E09C}"/>
                </a:ext>
              </a:extLst>
            </p:cNvPr>
            <p:cNvSpPr txBox="1"/>
            <p:nvPr/>
          </p:nvSpPr>
          <p:spPr>
            <a:xfrm>
              <a:off x="3798017" y="925192"/>
              <a:ext cx="52338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i="1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dirty="0"/>
                <a:t>http://www.nea.gov.cn/2014-08/03/c_133617073.htm</a:t>
              </a:r>
            </a:p>
          </p:txBody>
        </p:sp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AC8D1918-8AEB-4551-9306-1DB486D1C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/>
            <a:stretch>
              <a:fillRect/>
            </a:stretch>
          </p:blipFill>
          <p:spPr>
            <a:xfrm>
              <a:off x="2781737" y="1291325"/>
              <a:ext cx="6035305" cy="5119604"/>
            </a:xfrm>
            <a:prstGeom prst="rect">
              <a:avLst/>
            </a:prstGeom>
          </p:spPr>
        </p:pic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0B091C28-6769-4D07-9C67-148B9C8E6B4F}"/>
              </a:ext>
            </a:extLst>
          </p:cNvPr>
          <p:cNvGrpSpPr/>
          <p:nvPr/>
        </p:nvGrpSpPr>
        <p:grpSpPr>
          <a:xfrm>
            <a:off x="9642944" y="1876788"/>
            <a:ext cx="1556280" cy="2980440"/>
            <a:chOff x="6851897" y="2047730"/>
            <a:chExt cx="1556280" cy="2980440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C0E15A64-74FE-450A-8AA2-D4D5C67D6D89}"/>
                </a:ext>
              </a:extLst>
            </p:cNvPr>
            <p:cNvGrpSpPr/>
            <p:nvPr/>
          </p:nvGrpSpPr>
          <p:grpSpPr>
            <a:xfrm>
              <a:off x="6851897" y="2047730"/>
              <a:ext cx="1556280" cy="801720"/>
              <a:chOff x="6851897" y="2047730"/>
              <a:chExt cx="1556280" cy="801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0" name="墨迹 79">
                    <a:extLst>
                      <a:ext uri="{FF2B5EF4-FFF2-40B4-BE49-F238E27FC236}">
                        <a16:creationId xmlns:a16="http://schemas.microsoft.com/office/drawing/2014/main" id="{B6E5043D-03C8-4168-9515-7497EA1CFA1D}"/>
                      </a:ext>
                    </a:extLst>
                  </p14:cNvPr>
                  <p14:cNvContentPartPr/>
                  <p14:nvPr/>
                </p14:nvContentPartPr>
                <p14:xfrm>
                  <a:off x="6851897" y="2066450"/>
                  <a:ext cx="423360" cy="301680"/>
                </p14:xfrm>
              </p:contentPart>
            </mc:Choice>
            <mc:Fallback xmlns="">
              <p:pic>
                <p:nvPicPr>
                  <p:cNvPr id="80" name="墨迹 79">
                    <a:extLst>
                      <a:ext uri="{FF2B5EF4-FFF2-40B4-BE49-F238E27FC236}">
                        <a16:creationId xmlns:a16="http://schemas.microsoft.com/office/drawing/2014/main" id="{B6E5043D-03C8-4168-9515-7497EA1CFA1D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6842897" y="2057810"/>
                    <a:ext cx="441000" cy="31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1" name="墨迹 80">
                    <a:extLst>
                      <a:ext uri="{FF2B5EF4-FFF2-40B4-BE49-F238E27FC236}">
                        <a16:creationId xmlns:a16="http://schemas.microsoft.com/office/drawing/2014/main" id="{6AB8383C-7833-4A42-BD61-BD1B8282344E}"/>
                      </a:ext>
                    </a:extLst>
                  </p14:cNvPr>
                  <p14:cNvContentPartPr/>
                  <p14:nvPr/>
                </p14:nvContentPartPr>
                <p14:xfrm>
                  <a:off x="7958177" y="2047730"/>
                  <a:ext cx="450000" cy="302400"/>
                </p14:xfrm>
              </p:contentPart>
            </mc:Choice>
            <mc:Fallback xmlns="">
              <p:pic>
                <p:nvPicPr>
                  <p:cNvPr id="81" name="墨迹 80">
                    <a:extLst>
                      <a:ext uri="{FF2B5EF4-FFF2-40B4-BE49-F238E27FC236}">
                        <a16:creationId xmlns:a16="http://schemas.microsoft.com/office/drawing/2014/main" id="{6AB8383C-7833-4A42-BD61-BD1B8282344E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7949537" y="2038730"/>
                    <a:ext cx="467640" cy="32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2" name="墨迹 81">
                    <a:extLst>
                      <a:ext uri="{FF2B5EF4-FFF2-40B4-BE49-F238E27FC236}">
                        <a16:creationId xmlns:a16="http://schemas.microsoft.com/office/drawing/2014/main" id="{6ABE1A87-DFB0-44F5-A6A6-59141F46E9D0}"/>
                      </a:ext>
                    </a:extLst>
                  </p14:cNvPr>
                  <p14:cNvContentPartPr/>
                  <p14:nvPr/>
                </p14:nvContentPartPr>
                <p14:xfrm>
                  <a:off x="7317737" y="2275970"/>
                  <a:ext cx="412200" cy="268560"/>
                </p14:xfrm>
              </p:contentPart>
            </mc:Choice>
            <mc:Fallback xmlns="">
              <p:pic>
                <p:nvPicPr>
                  <p:cNvPr id="82" name="墨迹 81">
                    <a:extLst>
                      <a:ext uri="{FF2B5EF4-FFF2-40B4-BE49-F238E27FC236}">
                        <a16:creationId xmlns:a16="http://schemas.microsoft.com/office/drawing/2014/main" id="{6ABE1A87-DFB0-44F5-A6A6-59141F46E9D0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7309097" y="2267330"/>
                    <a:ext cx="429840" cy="28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4" name="墨迹 83">
                    <a:extLst>
                      <a:ext uri="{FF2B5EF4-FFF2-40B4-BE49-F238E27FC236}">
                        <a16:creationId xmlns:a16="http://schemas.microsoft.com/office/drawing/2014/main" id="{2461241D-5C48-4107-BDFA-B3D64CBFF116}"/>
                      </a:ext>
                    </a:extLst>
                  </p14:cNvPr>
                  <p14:cNvContentPartPr/>
                  <p14:nvPr/>
                </p14:nvContentPartPr>
                <p14:xfrm>
                  <a:off x="7349057" y="2507810"/>
                  <a:ext cx="424800" cy="171000"/>
                </p14:xfrm>
              </p:contentPart>
            </mc:Choice>
            <mc:Fallback xmlns="">
              <p:pic>
                <p:nvPicPr>
                  <p:cNvPr id="84" name="墨迹 83">
                    <a:extLst>
                      <a:ext uri="{FF2B5EF4-FFF2-40B4-BE49-F238E27FC236}">
                        <a16:creationId xmlns:a16="http://schemas.microsoft.com/office/drawing/2014/main" id="{2461241D-5C48-4107-BDFA-B3D64CBFF116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7340417" y="2498810"/>
                    <a:ext cx="442440" cy="18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86" name="墨迹 85">
                    <a:extLst>
                      <a:ext uri="{FF2B5EF4-FFF2-40B4-BE49-F238E27FC236}">
                        <a16:creationId xmlns:a16="http://schemas.microsoft.com/office/drawing/2014/main" id="{BA7F5914-A5A1-42F9-AC74-41C2F9732FBE}"/>
                      </a:ext>
                    </a:extLst>
                  </p14:cNvPr>
                  <p14:cNvContentPartPr/>
                  <p14:nvPr/>
                </p14:nvContentPartPr>
                <p14:xfrm>
                  <a:off x="7369937" y="2687090"/>
                  <a:ext cx="560160" cy="162360"/>
                </p14:xfrm>
              </p:contentPart>
            </mc:Choice>
            <mc:Fallback xmlns="">
              <p:pic>
                <p:nvPicPr>
                  <p:cNvPr id="86" name="墨迹 85">
                    <a:extLst>
                      <a:ext uri="{FF2B5EF4-FFF2-40B4-BE49-F238E27FC236}">
                        <a16:creationId xmlns:a16="http://schemas.microsoft.com/office/drawing/2014/main" id="{BA7F5914-A5A1-42F9-AC74-41C2F9732FBE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7361297" y="2678450"/>
                    <a:ext cx="577800" cy="180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A56C6696-46F0-43CC-BDE4-A9D507DE588D}"/>
                    </a:ext>
                  </a:extLst>
                </p14:cNvPr>
                <p14:cNvContentPartPr/>
                <p14:nvPr/>
              </p14:nvContentPartPr>
              <p14:xfrm>
                <a:off x="7677377" y="3493130"/>
                <a:ext cx="699120" cy="30060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A56C6696-46F0-43CC-BDE4-A9D507DE588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668737" y="3484130"/>
                  <a:ext cx="7167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F08206DC-BD3C-4BA2-8BC9-9027597089C7}"/>
                    </a:ext>
                  </a:extLst>
                </p14:cNvPr>
                <p14:cNvContentPartPr/>
                <p14:nvPr/>
              </p14:nvContentPartPr>
              <p14:xfrm>
                <a:off x="7122257" y="4818290"/>
                <a:ext cx="678240" cy="20988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F08206DC-BD3C-4BA2-8BC9-9027597089C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13617" y="4809650"/>
                  <a:ext cx="69588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3" name="组合 462">
            <a:extLst>
              <a:ext uri="{FF2B5EF4-FFF2-40B4-BE49-F238E27FC236}">
                <a16:creationId xmlns:a16="http://schemas.microsoft.com/office/drawing/2014/main" id="{C6994A90-4B6D-4F5C-B94F-C00D62555E55}"/>
              </a:ext>
            </a:extLst>
          </p:cNvPr>
          <p:cNvGrpSpPr/>
          <p:nvPr/>
        </p:nvGrpSpPr>
        <p:grpSpPr>
          <a:xfrm>
            <a:off x="393137" y="1113890"/>
            <a:ext cx="4610880" cy="2502360"/>
            <a:chOff x="393137" y="1113890"/>
            <a:chExt cx="4610880" cy="2502360"/>
          </a:xfrm>
        </p:grpSpPr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4E365633-FF83-4573-A870-01F91EFD71A0}"/>
                </a:ext>
              </a:extLst>
            </p:cNvPr>
            <p:cNvGrpSpPr/>
            <p:nvPr/>
          </p:nvGrpSpPr>
          <p:grpSpPr>
            <a:xfrm>
              <a:off x="513017" y="1113890"/>
              <a:ext cx="1613880" cy="581400"/>
              <a:chOff x="513017" y="1113890"/>
              <a:chExt cx="1613880" cy="581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0" name="墨迹 109">
                    <a:extLst>
                      <a:ext uri="{FF2B5EF4-FFF2-40B4-BE49-F238E27FC236}">
                        <a16:creationId xmlns:a16="http://schemas.microsoft.com/office/drawing/2014/main" id="{7537268F-49EB-4B63-A28E-0C756828A309}"/>
                      </a:ext>
                    </a:extLst>
                  </p14:cNvPr>
                  <p14:cNvContentPartPr/>
                  <p14:nvPr/>
                </p14:nvContentPartPr>
                <p14:xfrm>
                  <a:off x="513017" y="1257530"/>
                  <a:ext cx="112680" cy="51840"/>
                </p14:xfrm>
              </p:contentPart>
            </mc:Choice>
            <mc:Fallback xmlns="">
              <p:pic>
                <p:nvPicPr>
                  <p:cNvPr id="110" name="墨迹 109">
                    <a:extLst>
                      <a:ext uri="{FF2B5EF4-FFF2-40B4-BE49-F238E27FC236}">
                        <a16:creationId xmlns:a16="http://schemas.microsoft.com/office/drawing/2014/main" id="{7537268F-49EB-4B63-A28E-0C756828A309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504377" y="1248530"/>
                    <a:ext cx="13032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11" name="墨迹 110">
                    <a:extLst>
                      <a:ext uri="{FF2B5EF4-FFF2-40B4-BE49-F238E27FC236}">
                        <a16:creationId xmlns:a16="http://schemas.microsoft.com/office/drawing/2014/main" id="{092AD175-6DC2-416E-AD8F-965B5432FECD}"/>
                      </a:ext>
                    </a:extLst>
                  </p14:cNvPr>
                  <p14:cNvContentPartPr/>
                  <p14:nvPr/>
                </p14:nvContentPartPr>
                <p14:xfrm>
                  <a:off x="565577" y="1149170"/>
                  <a:ext cx="41760" cy="331560"/>
                </p14:xfrm>
              </p:contentPart>
            </mc:Choice>
            <mc:Fallback xmlns="">
              <p:pic>
                <p:nvPicPr>
                  <p:cNvPr id="111" name="墨迹 110">
                    <a:extLst>
                      <a:ext uri="{FF2B5EF4-FFF2-40B4-BE49-F238E27FC236}">
                        <a16:creationId xmlns:a16="http://schemas.microsoft.com/office/drawing/2014/main" id="{092AD175-6DC2-416E-AD8F-965B5432FECD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556937" y="1140530"/>
                    <a:ext cx="59400" cy="34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12" name="墨迹 111">
                    <a:extLst>
                      <a:ext uri="{FF2B5EF4-FFF2-40B4-BE49-F238E27FC236}">
                        <a16:creationId xmlns:a16="http://schemas.microsoft.com/office/drawing/2014/main" id="{423D0F8C-B9AC-41B6-ADAC-2D563C89E5ED}"/>
                      </a:ext>
                    </a:extLst>
                  </p14:cNvPr>
                  <p14:cNvContentPartPr/>
                  <p14:nvPr/>
                </p14:nvContentPartPr>
                <p14:xfrm>
                  <a:off x="543257" y="1305410"/>
                  <a:ext cx="52920" cy="145800"/>
                </p14:xfrm>
              </p:contentPart>
            </mc:Choice>
            <mc:Fallback xmlns="">
              <p:pic>
                <p:nvPicPr>
                  <p:cNvPr id="112" name="墨迹 111">
                    <a:extLst>
                      <a:ext uri="{FF2B5EF4-FFF2-40B4-BE49-F238E27FC236}">
                        <a16:creationId xmlns:a16="http://schemas.microsoft.com/office/drawing/2014/main" id="{423D0F8C-B9AC-41B6-ADAC-2D563C89E5ED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534257" y="1296410"/>
                    <a:ext cx="70560" cy="16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13" name="墨迹 112">
                    <a:extLst>
                      <a:ext uri="{FF2B5EF4-FFF2-40B4-BE49-F238E27FC236}">
                        <a16:creationId xmlns:a16="http://schemas.microsoft.com/office/drawing/2014/main" id="{6288ED9B-CCC8-49A8-9869-7974B8949B9E}"/>
                      </a:ext>
                    </a:extLst>
                  </p14:cNvPr>
                  <p14:cNvContentPartPr/>
                  <p14:nvPr/>
                </p14:nvContentPartPr>
                <p14:xfrm>
                  <a:off x="663137" y="1171850"/>
                  <a:ext cx="113400" cy="101520"/>
                </p14:xfrm>
              </p:contentPart>
            </mc:Choice>
            <mc:Fallback xmlns="">
              <p:pic>
                <p:nvPicPr>
                  <p:cNvPr id="113" name="墨迹 112">
                    <a:extLst>
                      <a:ext uri="{FF2B5EF4-FFF2-40B4-BE49-F238E27FC236}">
                        <a16:creationId xmlns:a16="http://schemas.microsoft.com/office/drawing/2014/main" id="{6288ED9B-CCC8-49A8-9869-7974B8949B9E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654497" y="1163210"/>
                    <a:ext cx="13104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14" name="墨迹 113">
                    <a:extLst>
                      <a:ext uri="{FF2B5EF4-FFF2-40B4-BE49-F238E27FC236}">
                        <a16:creationId xmlns:a16="http://schemas.microsoft.com/office/drawing/2014/main" id="{BC9F9155-5B26-4522-B055-84F871510FB0}"/>
                      </a:ext>
                    </a:extLst>
                  </p14:cNvPr>
                  <p14:cNvContentPartPr/>
                  <p14:nvPr/>
                </p14:nvContentPartPr>
                <p14:xfrm>
                  <a:off x="708137" y="1244930"/>
                  <a:ext cx="15480" cy="74880"/>
                </p14:xfrm>
              </p:contentPart>
            </mc:Choice>
            <mc:Fallback xmlns="">
              <p:pic>
                <p:nvPicPr>
                  <p:cNvPr id="114" name="墨迹 113">
                    <a:extLst>
                      <a:ext uri="{FF2B5EF4-FFF2-40B4-BE49-F238E27FC236}">
                        <a16:creationId xmlns:a16="http://schemas.microsoft.com/office/drawing/2014/main" id="{BC9F9155-5B26-4522-B055-84F871510FB0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699497" y="1236290"/>
                    <a:ext cx="33120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15" name="墨迹 114">
                    <a:extLst>
                      <a:ext uri="{FF2B5EF4-FFF2-40B4-BE49-F238E27FC236}">
                        <a16:creationId xmlns:a16="http://schemas.microsoft.com/office/drawing/2014/main" id="{CBC35228-37DE-4832-98B6-7C9B236B2E6F}"/>
                      </a:ext>
                    </a:extLst>
                  </p14:cNvPr>
                  <p14:cNvContentPartPr/>
                  <p14:nvPr/>
                </p14:nvContentPartPr>
                <p14:xfrm>
                  <a:off x="691217" y="1244930"/>
                  <a:ext cx="161640" cy="232200"/>
                </p14:xfrm>
              </p:contentPart>
            </mc:Choice>
            <mc:Fallback xmlns="">
              <p:pic>
                <p:nvPicPr>
                  <p:cNvPr id="115" name="墨迹 114">
                    <a:extLst>
                      <a:ext uri="{FF2B5EF4-FFF2-40B4-BE49-F238E27FC236}">
                        <a16:creationId xmlns:a16="http://schemas.microsoft.com/office/drawing/2014/main" id="{CBC35228-37DE-4832-98B6-7C9B236B2E6F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682217" y="1236290"/>
                    <a:ext cx="179280" cy="24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16" name="墨迹 115">
                    <a:extLst>
                      <a:ext uri="{FF2B5EF4-FFF2-40B4-BE49-F238E27FC236}">
                        <a16:creationId xmlns:a16="http://schemas.microsoft.com/office/drawing/2014/main" id="{E98C7047-E370-4D1A-86EE-90489ED05D44}"/>
                      </a:ext>
                    </a:extLst>
                  </p14:cNvPr>
                  <p14:cNvContentPartPr/>
                  <p14:nvPr/>
                </p14:nvContentPartPr>
                <p14:xfrm>
                  <a:off x="918377" y="1172210"/>
                  <a:ext cx="150480" cy="296640"/>
                </p14:xfrm>
              </p:contentPart>
            </mc:Choice>
            <mc:Fallback xmlns="">
              <p:pic>
                <p:nvPicPr>
                  <p:cNvPr id="116" name="墨迹 115">
                    <a:extLst>
                      <a:ext uri="{FF2B5EF4-FFF2-40B4-BE49-F238E27FC236}">
                        <a16:creationId xmlns:a16="http://schemas.microsoft.com/office/drawing/2014/main" id="{E98C7047-E370-4D1A-86EE-90489ED05D44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909377" y="1163210"/>
                    <a:ext cx="168120" cy="31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17" name="墨迹 116">
                    <a:extLst>
                      <a:ext uri="{FF2B5EF4-FFF2-40B4-BE49-F238E27FC236}">
                        <a16:creationId xmlns:a16="http://schemas.microsoft.com/office/drawing/2014/main" id="{3CA20170-F7EB-4847-B258-E265745710F3}"/>
                      </a:ext>
                    </a:extLst>
                  </p14:cNvPr>
                  <p14:cNvContentPartPr/>
                  <p14:nvPr/>
                </p14:nvContentPartPr>
                <p14:xfrm>
                  <a:off x="1126457" y="1113890"/>
                  <a:ext cx="68040" cy="123480"/>
                </p14:xfrm>
              </p:contentPart>
            </mc:Choice>
            <mc:Fallback xmlns="">
              <p:pic>
                <p:nvPicPr>
                  <p:cNvPr id="117" name="墨迹 116">
                    <a:extLst>
                      <a:ext uri="{FF2B5EF4-FFF2-40B4-BE49-F238E27FC236}">
                        <a16:creationId xmlns:a16="http://schemas.microsoft.com/office/drawing/2014/main" id="{3CA20170-F7EB-4847-B258-E265745710F3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1117817" y="1104890"/>
                    <a:ext cx="85680" cy="14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18" name="墨迹 117">
                    <a:extLst>
                      <a:ext uri="{FF2B5EF4-FFF2-40B4-BE49-F238E27FC236}">
                        <a16:creationId xmlns:a16="http://schemas.microsoft.com/office/drawing/2014/main" id="{870E7A61-220F-47B9-BA5E-2D5A9E45E401}"/>
                      </a:ext>
                    </a:extLst>
                  </p14:cNvPr>
                  <p14:cNvContentPartPr/>
                  <p14:nvPr/>
                </p14:nvContentPartPr>
                <p14:xfrm>
                  <a:off x="1063457" y="1159970"/>
                  <a:ext cx="44640" cy="347760"/>
                </p14:xfrm>
              </p:contentPart>
            </mc:Choice>
            <mc:Fallback xmlns="">
              <p:pic>
                <p:nvPicPr>
                  <p:cNvPr id="118" name="墨迹 117">
                    <a:extLst>
                      <a:ext uri="{FF2B5EF4-FFF2-40B4-BE49-F238E27FC236}">
                        <a16:creationId xmlns:a16="http://schemas.microsoft.com/office/drawing/2014/main" id="{870E7A61-220F-47B9-BA5E-2D5A9E45E401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1054817" y="1150970"/>
                    <a:ext cx="62280" cy="36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19" name="墨迹 118">
                    <a:extLst>
                      <a:ext uri="{FF2B5EF4-FFF2-40B4-BE49-F238E27FC236}">
                        <a16:creationId xmlns:a16="http://schemas.microsoft.com/office/drawing/2014/main" id="{55E9977C-CD42-4CDB-8050-1EAB4FE4097F}"/>
                      </a:ext>
                    </a:extLst>
                  </p14:cNvPr>
                  <p14:cNvContentPartPr/>
                  <p14:nvPr/>
                </p14:nvContentPartPr>
                <p14:xfrm>
                  <a:off x="1137977" y="1306850"/>
                  <a:ext cx="101520" cy="115560"/>
                </p14:xfrm>
              </p:contentPart>
            </mc:Choice>
            <mc:Fallback xmlns="">
              <p:pic>
                <p:nvPicPr>
                  <p:cNvPr id="119" name="墨迹 118">
                    <a:extLst>
                      <a:ext uri="{FF2B5EF4-FFF2-40B4-BE49-F238E27FC236}">
                        <a16:creationId xmlns:a16="http://schemas.microsoft.com/office/drawing/2014/main" id="{55E9977C-CD42-4CDB-8050-1EAB4FE4097F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1128977" y="1298210"/>
                    <a:ext cx="11916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20" name="墨迹 119">
                    <a:extLst>
                      <a:ext uri="{FF2B5EF4-FFF2-40B4-BE49-F238E27FC236}">
                        <a16:creationId xmlns:a16="http://schemas.microsoft.com/office/drawing/2014/main" id="{355563C4-9610-4BDF-B019-F7F8D30B1A25}"/>
                      </a:ext>
                    </a:extLst>
                  </p14:cNvPr>
                  <p14:cNvContentPartPr/>
                  <p14:nvPr/>
                </p14:nvContentPartPr>
                <p14:xfrm>
                  <a:off x="1149137" y="1436450"/>
                  <a:ext cx="182520" cy="81000"/>
                </p14:xfrm>
              </p:contentPart>
            </mc:Choice>
            <mc:Fallback xmlns="">
              <p:pic>
                <p:nvPicPr>
                  <p:cNvPr id="120" name="墨迹 119">
                    <a:extLst>
                      <a:ext uri="{FF2B5EF4-FFF2-40B4-BE49-F238E27FC236}">
                        <a16:creationId xmlns:a16="http://schemas.microsoft.com/office/drawing/2014/main" id="{355563C4-9610-4BDF-B019-F7F8D30B1A25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1140137" y="1427450"/>
                    <a:ext cx="2001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21" name="墨迹 120">
                    <a:extLst>
                      <a:ext uri="{FF2B5EF4-FFF2-40B4-BE49-F238E27FC236}">
                        <a16:creationId xmlns:a16="http://schemas.microsoft.com/office/drawing/2014/main" id="{2226D151-CFD5-4CA6-8950-46835088234F}"/>
                      </a:ext>
                    </a:extLst>
                  </p14:cNvPr>
                  <p14:cNvContentPartPr/>
                  <p14:nvPr/>
                </p14:nvContentPartPr>
                <p14:xfrm>
                  <a:off x="1411937" y="1275170"/>
                  <a:ext cx="69840" cy="152640"/>
                </p14:xfrm>
              </p:contentPart>
            </mc:Choice>
            <mc:Fallback xmlns="">
              <p:pic>
                <p:nvPicPr>
                  <p:cNvPr id="121" name="墨迹 120">
                    <a:extLst>
                      <a:ext uri="{FF2B5EF4-FFF2-40B4-BE49-F238E27FC236}">
                        <a16:creationId xmlns:a16="http://schemas.microsoft.com/office/drawing/2014/main" id="{2226D151-CFD5-4CA6-8950-46835088234F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1402937" y="1266170"/>
                    <a:ext cx="87480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22" name="墨迹 121">
                    <a:extLst>
                      <a:ext uri="{FF2B5EF4-FFF2-40B4-BE49-F238E27FC236}">
                        <a16:creationId xmlns:a16="http://schemas.microsoft.com/office/drawing/2014/main" id="{804C4AD4-1B80-48E7-8CEB-93E50086EFA0}"/>
                      </a:ext>
                    </a:extLst>
                  </p14:cNvPr>
                  <p14:cNvContentPartPr/>
                  <p14:nvPr/>
                </p14:nvContentPartPr>
                <p14:xfrm>
                  <a:off x="1419137" y="1314050"/>
                  <a:ext cx="84960" cy="79920"/>
                </p14:xfrm>
              </p:contentPart>
            </mc:Choice>
            <mc:Fallback xmlns="">
              <p:pic>
                <p:nvPicPr>
                  <p:cNvPr id="122" name="墨迹 121">
                    <a:extLst>
                      <a:ext uri="{FF2B5EF4-FFF2-40B4-BE49-F238E27FC236}">
                        <a16:creationId xmlns:a16="http://schemas.microsoft.com/office/drawing/2014/main" id="{804C4AD4-1B80-48E7-8CEB-93E50086EFA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1410497" y="1305410"/>
                    <a:ext cx="10260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23" name="墨迹 122">
                    <a:extLst>
                      <a:ext uri="{FF2B5EF4-FFF2-40B4-BE49-F238E27FC236}">
                        <a16:creationId xmlns:a16="http://schemas.microsoft.com/office/drawing/2014/main" id="{3FB15022-6A12-46A0-B0BE-CCEFEB557092}"/>
                      </a:ext>
                    </a:extLst>
                  </p14:cNvPr>
                  <p14:cNvContentPartPr/>
                  <p14:nvPr/>
                </p14:nvContentPartPr>
                <p14:xfrm>
                  <a:off x="1550537" y="1204250"/>
                  <a:ext cx="13320" cy="202320"/>
                </p14:xfrm>
              </p:contentPart>
            </mc:Choice>
            <mc:Fallback xmlns="">
              <p:pic>
                <p:nvPicPr>
                  <p:cNvPr id="123" name="墨迹 122">
                    <a:extLst>
                      <a:ext uri="{FF2B5EF4-FFF2-40B4-BE49-F238E27FC236}">
                        <a16:creationId xmlns:a16="http://schemas.microsoft.com/office/drawing/2014/main" id="{3FB15022-6A12-46A0-B0BE-CCEFEB557092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1541897" y="1195250"/>
                    <a:ext cx="30960" cy="21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24" name="墨迹 123">
                    <a:extLst>
                      <a:ext uri="{FF2B5EF4-FFF2-40B4-BE49-F238E27FC236}">
                        <a16:creationId xmlns:a16="http://schemas.microsoft.com/office/drawing/2014/main" id="{8D55DF2C-F838-4FD2-A89D-F6E5AA3A9DE4}"/>
                      </a:ext>
                    </a:extLst>
                  </p14:cNvPr>
                  <p14:cNvContentPartPr/>
                  <p14:nvPr/>
                </p14:nvContentPartPr>
                <p14:xfrm>
                  <a:off x="1565657" y="1156370"/>
                  <a:ext cx="87120" cy="350280"/>
                </p14:xfrm>
              </p:contentPart>
            </mc:Choice>
            <mc:Fallback xmlns="">
              <p:pic>
                <p:nvPicPr>
                  <p:cNvPr id="124" name="墨迹 123">
                    <a:extLst>
                      <a:ext uri="{FF2B5EF4-FFF2-40B4-BE49-F238E27FC236}">
                        <a16:creationId xmlns:a16="http://schemas.microsoft.com/office/drawing/2014/main" id="{8D55DF2C-F838-4FD2-A89D-F6E5AA3A9DE4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1556657" y="1147730"/>
                    <a:ext cx="104760" cy="36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125" name="墨迹 124">
                    <a:extLst>
                      <a:ext uri="{FF2B5EF4-FFF2-40B4-BE49-F238E27FC236}">
                        <a16:creationId xmlns:a16="http://schemas.microsoft.com/office/drawing/2014/main" id="{9DADF170-DBD2-4231-8802-E1C06642DE31}"/>
                      </a:ext>
                    </a:extLst>
                  </p14:cNvPr>
                  <p14:cNvContentPartPr/>
                  <p14:nvPr/>
                </p14:nvContentPartPr>
                <p14:xfrm>
                  <a:off x="1607057" y="1388570"/>
                  <a:ext cx="109800" cy="126720"/>
                </p14:xfrm>
              </p:contentPart>
            </mc:Choice>
            <mc:Fallback xmlns="">
              <p:pic>
                <p:nvPicPr>
                  <p:cNvPr id="125" name="墨迹 124">
                    <a:extLst>
                      <a:ext uri="{FF2B5EF4-FFF2-40B4-BE49-F238E27FC236}">
                        <a16:creationId xmlns:a16="http://schemas.microsoft.com/office/drawing/2014/main" id="{9DADF170-DBD2-4231-8802-E1C06642DE31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1598057" y="1379570"/>
                    <a:ext cx="12744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126" name="墨迹 125">
                    <a:extLst>
                      <a:ext uri="{FF2B5EF4-FFF2-40B4-BE49-F238E27FC236}">
                        <a16:creationId xmlns:a16="http://schemas.microsoft.com/office/drawing/2014/main" id="{6E824863-350D-4FA9-B0FC-F5D923AA2077}"/>
                      </a:ext>
                    </a:extLst>
                  </p14:cNvPr>
                  <p14:cNvContentPartPr/>
                  <p14:nvPr/>
                </p14:nvContentPartPr>
                <p14:xfrm>
                  <a:off x="1802177" y="1282370"/>
                  <a:ext cx="30240" cy="11160"/>
                </p14:xfrm>
              </p:contentPart>
            </mc:Choice>
            <mc:Fallback xmlns="">
              <p:pic>
                <p:nvPicPr>
                  <p:cNvPr id="126" name="墨迹 125">
                    <a:extLst>
                      <a:ext uri="{FF2B5EF4-FFF2-40B4-BE49-F238E27FC236}">
                        <a16:creationId xmlns:a16="http://schemas.microsoft.com/office/drawing/2014/main" id="{6E824863-350D-4FA9-B0FC-F5D923AA2077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1793177" y="1273370"/>
                    <a:ext cx="4788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127" name="墨迹 126">
                    <a:extLst>
                      <a:ext uri="{FF2B5EF4-FFF2-40B4-BE49-F238E27FC236}">
                        <a16:creationId xmlns:a16="http://schemas.microsoft.com/office/drawing/2014/main" id="{808B9DC2-ECA8-442F-BA54-00E26B94E7A0}"/>
                      </a:ext>
                    </a:extLst>
                  </p14:cNvPr>
                  <p14:cNvContentPartPr/>
                  <p14:nvPr/>
                </p14:nvContentPartPr>
                <p14:xfrm>
                  <a:off x="1800017" y="1344290"/>
                  <a:ext cx="81000" cy="151920"/>
                </p14:xfrm>
              </p:contentPart>
            </mc:Choice>
            <mc:Fallback xmlns="">
              <p:pic>
                <p:nvPicPr>
                  <p:cNvPr id="127" name="墨迹 126">
                    <a:extLst>
                      <a:ext uri="{FF2B5EF4-FFF2-40B4-BE49-F238E27FC236}">
                        <a16:creationId xmlns:a16="http://schemas.microsoft.com/office/drawing/2014/main" id="{808B9DC2-ECA8-442F-BA54-00E26B94E7A0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1791377" y="1335290"/>
                    <a:ext cx="9864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128" name="墨迹 127">
                    <a:extLst>
                      <a:ext uri="{FF2B5EF4-FFF2-40B4-BE49-F238E27FC236}">
                        <a16:creationId xmlns:a16="http://schemas.microsoft.com/office/drawing/2014/main" id="{04C9CB43-F399-4149-82DA-D1B37AAF00F2}"/>
                      </a:ext>
                    </a:extLst>
                  </p14:cNvPr>
                  <p14:cNvContentPartPr/>
                  <p14:nvPr/>
                </p14:nvContentPartPr>
                <p14:xfrm>
                  <a:off x="1899377" y="1280930"/>
                  <a:ext cx="87120" cy="148320"/>
                </p14:xfrm>
              </p:contentPart>
            </mc:Choice>
            <mc:Fallback xmlns="">
              <p:pic>
                <p:nvPicPr>
                  <p:cNvPr id="128" name="墨迹 127">
                    <a:extLst>
                      <a:ext uri="{FF2B5EF4-FFF2-40B4-BE49-F238E27FC236}">
                        <a16:creationId xmlns:a16="http://schemas.microsoft.com/office/drawing/2014/main" id="{04C9CB43-F399-4149-82DA-D1B37AAF00F2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1890377" y="1272290"/>
                    <a:ext cx="10476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129" name="墨迹 128">
                    <a:extLst>
                      <a:ext uri="{FF2B5EF4-FFF2-40B4-BE49-F238E27FC236}">
                        <a16:creationId xmlns:a16="http://schemas.microsoft.com/office/drawing/2014/main" id="{0240C3C7-CDD5-47B3-8A6F-B94722329E05}"/>
                      </a:ext>
                    </a:extLst>
                  </p14:cNvPr>
                  <p14:cNvContentPartPr/>
                  <p14:nvPr/>
                </p14:nvContentPartPr>
                <p14:xfrm>
                  <a:off x="1914857" y="1369130"/>
                  <a:ext cx="129600" cy="145800"/>
                </p14:xfrm>
              </p:contentPart>
            </mc:Choice>
            <mc:Fallback xmlns="">
              <p:pic>
                <p:nvPicPr>
                  <p:cNvPr id="129" name="墨迹 128">
                    <a:extLst>
                      <a:ext uri="{FF2B5EF4-FFF2-40B4-BE49-F238E27FC236}">
                        <a16:creationId xmlns:a16="http://schemas.microsoft.com/office/drawing/2014/main" id="{0240C3C7-CDD5-47B3-8A6F-B94722329E05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1906217" y="1360130"/>
                    <a:ext cx="147240" cy="16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130" name="墨迹 129">
                    <a:extLst>
                      <a:ext uri="{FF2B5EF4-FFF2-40B4-BE49-F238E27FC236}">
                        <a16:creationId xmlns:a16="http://schemas.microsoft.com/office/drawing/2014/main" id="{66270FA1-EF12-4329-B518-24772F77CEE2}"/>
                      </a:ext>
                    </a:extLst>
                  </p14:cNvPr>
                  <p14:cNvContentPartPr/>
                  <p14:nvPr/>
                </p14:nvContentPartPr>
                <p14:xfrm>
                  <a:off x="2077937" y="1241330"/>
                  <a:ext cx="48960" cy="453960"/>
                </p14:xfrm>
              </p:contentPart>
            </mc:Choice>
            <mc:Fallback xmlns="">
              <p:pic>
                <p:nvPicPr>
                  <p:cNvPr id="130" name="墨迹 129">
                    <a:extLst>
                      <a:ext uri="{FF2B5EF4-FFF2-40B4-BE49-F238E27FC236}">
                        <a16:creationId xmlns:a16="http://schemas.microsoft.com/office/drawing/2014/main" id="{66270FA1-EF12-4329-B518-24772F77CEE2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2068937" y="1232690"/>
                    <a:ext cx="66600" cy="471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803067FC-34A0-4EEA-8C44-7755CF105FB8}"/>
                    </a:ext>
                  </a:extLst>
                </p14:cNvPr>
                <p14:cNvContentPartPr/>
                <p14:nvPr/>
              </p14:nvContentPartPr>
              <p14:xfrm>
                <a:off x="2269097" y="1234490"/>
                <a:ext cx="30240" cy="5184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803067FC-34A0-4EEA-8C44-7755CF105FB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260457" y="1225490"/>
                  <a:ext cx="478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AA4E4E0A-27FF-4AF6-BA11-2183129328EF}"/>
                    </a:ext>
                  </a:extLst>
                </p14:cNvPr>
                <p14:cNvContentPartPr/>
                <p14:nvPr/>
              </p14:nvContentPartPr>
              <p14:xfrm>
                <a:off x="2235257" y="1370570"/>
                <a:ext cx="110880" cy="14580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AA4E4E0A-27FF-4AF6-BA11-2183129328E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226617" y="1361570"/>
                  <a:ext cx="128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B878A20D-5F08-4514-A6DD-32BAE6F1DDDC}"/>
                    </a:ext>
                  </a:extLst>
                </p14:cNvPr>
                <p14:cNvContentPartPr/>
                <p14:nvPr/>
              </p14:nvContentPartPr>
              <p14:xfrm>
                <a:off x="2409857" y="1239530"/>
                <a:ext cx="73440" cy="12276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B878A20D-5F08-4514-A6DD-32BAE6F1DDD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401217" y="1230890"/>
                  <a:ext cx="910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EBFF7D78-BB01-4C7A-A875-15326E4A2080}"/>
                    </a:ext>
                  </a:extLst>
                </p14:cNvPr>
                <p14:cNvContentPartPr/>
                <p14:nvPr/>
              </p14:nvContentPartPr>
              <p14:xfrm>
                <a:off x="2392577" y="1324850"/>
                <a:ext cx="194400" cy="16524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EBFF7D78-BB01-4C7A-A875-15326E4A208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383577" y="1315850"/>
                  <a:ext cx="2120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B529D1BE-F460-45A9-8FB2-DE6DABA23D89}"/>
                    </a:ext>
                  </a:extLst>
                </p14:cNvPr>
                <p14:cNvContentPartPr/>
                <p14:nvPr/>
              </p14:nvContentPartPr>
              <p14:xfrm>
                <a:off x="2715497" y="1150250"/>
                <a:ext cx="90720" cy="13032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B529D1BE-F460-45A9-8FB2-DE6DABA23D8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706857" y="1141610"/>
                  <a:ext cx="108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0B25E35B-B3A6-4BB3-AAFD-E46BB0E642ED}"/>
                    </a:ext>
                  </a:extLst>
                </p14:cNvPr>
                <p14:cNvContentPartPr/>
                <p14:nvPr/>
              </p14:nvContentPartPr>
              <p14:xfrm>
                <a:off x="2663297" y="1246730"/>
                <a:ext cx="158040" cy="11196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0B25E35B-B3A6-4BB3-AAFD-E46BB0E642E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654297" y="1238090"/>
                  <a:ext cx="175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0F87F6B1-6AB0-474C-825B-BA410234CBAF}"/>
                    </a:ext>
                  </a:extLst>
                </p14:cNvPr>
                <p14:cNvContentPartPr/>
                <p14:nvPr/>
              </p14:nvContentPartPr>
              <p14:xfrm>
                <a:off x="2704337" y="1337090"/>
                <a:ext cx="52920" cy="20952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0F87F6B1-6AB0-474C-825B-BA410234CBA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695697" y="1328450"/>
                  <a:ext cx="70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E379EC22-5478-4129-A7EE-46C524D451F6}"/>
                    </a:ext>
                  </a:extLst>
                </p14:cNvPr>
                <p14:cNvContentPartPr/>
                <p14:nvPr/>
              </p14:nvContentPartPr>
              <p14:xfrm>
                <a:off x="2659337" y="1369130"/>
                <a:ext cx="240120" cy="14184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E379EC22-5478-4129-A7EE-46C524D451F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650697" y="1360130"/>
                  <a:ext cx="2577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FEEDD86E-4BEF-4E85-B570-A64DCAD4DB6D}"/>
                    </a:ext>
                  </a:extLst>
                </p14:cNvPr>
                <p14:cNvContentPartPr/>
                <p14:nvPr/>
              </p14:nvContentPartPr>
              <p14:xfrm>
                <a:off x="3152897" y="1250330"/>
                <a:ext cx="142920" cy="7200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FEEDD86E-4BEF-4E85-B570-A64DCAD4DB6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143897" y="1241330"/>
                  <a:ext cx="1605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4E108479-7B76-4678-B342-6E3E91E094DA}"/>
                    </a:ext>
                  </a:extLst>
                </p14:cNvPr>
                <p14:cNvContentPartPr/>
                <p14:nvPr/>
              </p14:nvContentPartPr>
              <p14:xfrm>
                <a:off x="3220217" y="1179410"/>
                <a:ext cx="39960" cy="35640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4E108479-7B76-4678-B342-6E3E91E094D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211577" y="1170770"/>
                  <a:ext cx="576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CDF8EB41-160E-45A9-A9A4-E00C1E7F0C38}"/>
                    </a:ext>
                  </a:extLst>
                </p14:cNvPr>
                <p14:cNvContentPartPr/>
                <p14:nvPr/>
              </p14:nvContentPartPr>
              <p14:xfrm>
                <a:off x="3183497" y="1237730"/>
                <a:ext cx="313560" cy="22032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CDF8EB41-160E-45A9-A9A4-E00C1E7F0C3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174497" y="1229090"/>
                  <a:ext cx="3312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C38E4FFF-2D19-42CD-AB6D-5E673FAC7331}"/>
                    </a:ext>
                  </a:extLst>
                </p14:cNvPr>
                <p14:cNvContentPartPr/>
                <p14:nvPr/>
              </p14:nvContentPartPr>
              <p14:xfrm>
                <a:off x="3411737" y="1158170"/>
                <a:ext cx="141120" cy="41688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C38E4FFF-2D19-42CD-AB6D-5E673FAC733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402737" y="1149530"/>
                  <a:ext cx="15876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786320A7-144B-4F63-8457-215255C33C13}"/>
                    </a:ext>
                  </a:extLst>
                </p14:cNvPr>
                <p14:cNvContentPartPr/>
                <p14:nvPr/>
              </p14:nvContentPartPr>
              <p14:xfrm>
                <a:off x="3377897" y="1427450"/>
                <a:ext cx="101520" cy="13356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786320A7-144B-4F63-8457-215255C33C1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369257" y="1418810"/>
                  <a:ext cx="119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8A8F1C1D-723B-422D-B53E-E8C7C517B8EB}"/>
                    </a:ext>
                  </a:extLst>
                </p14:cNvPr>
                <p14:cNvContentPartPr/>
                <p14:nvPr/>
              </p14:nvContentPartPr>
              <p14:xfrm>
                <a:off x="3300857" y="1392170"/>
                <a:ext cx="226440" cy="11376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8A8F1C1D-723B-422D-B53E-E8C7C517B8E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292217" y="1383170"/>
                  <a:ext cx="244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FFD3FFAC-5004-4BD9-8B23-75779B7AF3D7}"/>
                    </a:ext>
                  </a:extLst>
                </p14:cNvPr>
                <p14:cNvContentPartPr/>
                <p14:nvPr/>
              </p14:nvContentPartPr>
              <p14:xfrm>
                <a:off x="3640697" y="1258970"/>
                <a:ext cx="140760" cy="9612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FFD3FFAC-5004-4BD9-8B23-75779B7AF3D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631697" y="1250330"/>
                  <a:ext cx="158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1F258AF6-8ABB-4701-AFEB-3D699801E6AB}"/>
                    </a:ext>
                  </a:extLst>
                </p14:cNvPr>
                <p14:cNvContentPartPr/>
                <p14:nvPr/>
              </p14:nvContentPartPr>
              <p14:xfrm>
                <a:off x="3655817" y="1225490"/>
                <a:ext cx="61920" cy="25200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1F258AF6-8ABB-4701-AFEB-3D699801E6A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647177" y="1216850"/>
                  <a:ext cx="795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C6844577-8843-4D2E-944E-0506A739A50E}"/>
                    </a:ext>
                  </a:extLst>
                </p14:cNvPr>
                <p14:cNvContentPartPr/>
                <p14:nvPr/>
              </p14:nvContentPartPr>
              <p14:xfrm>
                <a:off x="3704417" y="1370930"/>
                <a:ext cx="103680" cy="12960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C6844577-8843-4D2E-944E-0506A739A50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695417" y="1361930"/>
                  <a:ext cx="121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6243BD2C-C659-42CE-B258-D2A228B94F94}"/>
                    </a:ext>
                  </a:extLst>
                </p14:cNvPr>
                <p14:cNvContentPartPr/>
                <p14:nvPr/>
              </p14:nvContentPartPr>
              <p14:xfrm>
                <a:off x="3839417" y="1271570"/>
                <a:ext cx="117360" cy="16848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6243BD2C-C659-42CE-B258-D2A228B94F9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830777" y="1262570"/>
                  <a:ext cx="135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2794F124-42B9-4ACE-A0A1-E55F663C7EDE}"/>
                    </a:ext>
                  </a:extLst>
                </p14:cNvPr>
                <p14:cNvContentPartPr/>
                <p14:nvPr/>
              </p14:nvContentPartPr>
              <p14:xfrm>
                <a:off x="3839417" y="1317650"/>
                <a:ext cx="75240" cy="23256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2794F124-42B9-4ACE-A0A1-E55F663C7ED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830777" y="1308650"/>
                  <a:ext cx="928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E8B8B3D1-D2BF-47A3-9575-C07D34782D2B}"/>
                    </a:ext>
                  </a:extLst>
                </p14:cNvPr>
                <p14:cNvContentPartPr/>
                <p14:nvPr/>
              </p14:nvContentPartPr>
              <p14:xfrm>
                <a:off x="3991337" y="1301810"/>
                <a:ext cx="11520" cy="14112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E8B8B3D1-D2BF-47A3-9575-C07D34782D2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982697" y="1292810"/>
                  <a:ext cx="29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39D061E4-30E2-4548-BAAC-0B7ADEC65221}"/>
                    </a:ext>
                  </a:extLst>
                </p14:cNvPr>
                <p14:cNvContentPartPr/>
                <p14:nvPr/>
              </p14:nvContentPartPr>
              <p14:xfrm>
                <a:off x="4023377" y="1278770"/>
                <a:ext cx="60480" cy="21816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39D061E4-30E2-4548-BAAC-0B7ADEC6522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014377" y="1269770"/>
                  <a:ext cx="78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CB772BDF-49F3-40FD-8ACD-66D2A662F137}"/>
                    </a:ext>
                  </a:extLst>
                </p14:cNvPr>
                <p14:cNvContentPartPr/>
                <p14:nvPr/>
              </p14:nvContentPartPr>
              <p14:xfrm>
                <a:off x="4197977" y="1264370"/>
                <a:ext cx="360" cy="36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CB772BDF-49F3-40FD-8ACD-66D2A662F13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188977" y="12557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32CBC836-A349-4C76-91D6-FDC1785AB1AA}"/>
                    </a:ext>
                  </a:extLst>
                </p14:cNvPr>
                <p14:cNvContentPartPr/>
                <p14:nvPr/>
              </p14:nvContentPartPr>
              <p14:xfrm>
                <a:off x="4171337" y="1174010"/>
                <a:ext cx="127800" cy="12456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32CBC836-A349-4C76-91D6-FDC1785AB1A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162697" y="1165370"/>
                  <a:ext cx="145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6851BDEA-C0E7-498C-ABA3-07E6CF8E27B5}"/>
                    </a:ext>
                  </a:extLst>
                </p14:cNvPr>
                <p14:cNvContentPartPr/>
                <p14:nvPr/>
              </p14:nvContentPartPr>
              <p14:xfrm>
                <a:off x="4192217" y="1358330"/>
                <a:ext cx="11520" cy="16884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6851BDEA-C0E7-498C-ABA3-07E6CF8E27B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183217" y="1349690"/>
                  <a:ext cx="29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CDAAEEF1-084A-4843-B527-D4EEDF680990}"/>
                    </a:ext>
                  </a:extLst>
                </p14:cNvPr>
                <p14:cNvContentPartPr/>
                <p14:nvPr/>
              </p14:nvContentPartPr>
              <p14:xfrm>
                <a:off x="4250177" y="1312250"/>
                <a:ext cx="41760" cy="14904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CDAAEEF1-084A-4843-B527-D4EEDF68099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241537" y="1303250"/>
                  <a:ext cx="59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FBA72722-2758-4AF7-965D-55E99DCB8605}"/>
                    </a:ext>
                  </a:extLst>
                </p14:cNvPr>
                <p14:cNvContentPartPr/>
                <p14:nvPr/>
              </p14:nvContentPartPr>
              <p14:xfrm>
                <a:off x="4261697" y="1183010"/>
                <a:ext cx="163080" cy="22716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FBA72722-2758-4AF7-965D-55E99DCB860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252697" y="1174010"/>
                  <a:ext cx="1807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A8E6EB26-09C1-47E9-9A61-76B9EB30BC66}"/>
                    </a:ext>
                  </a:extLst>
                </p14:cNvPr>
                <p14:cNvContentPartPr/>
                <p14:nvPr/>
              </p14:nvContentPartPr>
              <p14:xfrm>
                <a:off x="4370417" y="1310450"/>
                <a:ext cx="54720" cy="4464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A8E6EB26-09C1-47E9-9A61-76B9EB30BC6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361417" y="1301810"/>
                  <a:ext cx="723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E7821C86-7212-4FD1-BB6E-D5A7112A5E9D}"/>
                    </a:ext>
                  </a:extLst>
                </p14:cNvPr>
                <p14:cNvContentPartPr/>
                <p14:nvPr/>
              </p14:nvContentPartPr>
              <p14:xfrm>
                <a:off x="4357817" y="1312250"/>
                <a:ext cx="171720" cy="13896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E7821C86-7212-4FD1-BB6E-D5A7112A5E9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348817" y="1303610"/>
                  <a:ext cx="189360" cy="156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E286F02C-CB4F-4D0E-8E1E-94A992494F5E}"/>
                </a:ext>
              </a:extLst>
            </p:cNvPr>
            <p:cNvGrpSpPr/>
            <p:nvPr/>
          </p:nvGrpSpPr>
          <p:grpSpPr>
            <a:xfrm>
              <a:off x="514817" y="1856210"/>
              <a:ext cx="262800" cy="570600"/>
              <a:chOff x="514817" y="1856210"/>
              <a:chExt cx="262800" cy="57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66" name="墨迹 165">
                    <a:extLst>
                      <a:ext uri="{FF2B5EF4-FFF2-40B4-BE49-F238E27FC236}">
                        <a16:creationId xmlns:a16="http://schemas.microsoft.com/office/drawing/2014/main" id="{36F53508-78DE-4C1A-A01E-6EE28D44BE16}"/>
                      </a:ext>
                    </a:extLst>
                  </p14:cNvPr>
                  <p14:cNvContentPartPr/>
                  <p14:nvPr/>
                </p14:nvContentPartPr>
                <p14:xfrm>
                  <a:off x="590057" y="1856210"/>
                  <a:ext cx="36720" cy="193320"/>
                </p14:xfrm>
              </p:contentPart>
            </mc:Choice>
            <mc:Fallback xmlns="">
              <p:pic>
                <p:nvPicPr>
                  <p:cNvPr id="166" name="墨迹 165">
                    <a:extLst>
                      <a:ext uri="{FF2B5EF4-FFF2-40B4-BE49-F238E27FC236}">
                        <a16:creationId xmlns:a16="http://schemas.microsoft.com/office/drawing/2014/main" id="{36F53508-78DE-4C1A-A01E-6EE28D44BE16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581057" y="1847570"/>
                    <a:ext cx="5436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67" name="墨迹 166">
                    <a:extLst>
                      <a:ext uri="{FF2B5EF4-FFF2-40B4-BE49-F238E27FC236}">
                        <a16:creationId xmlns:a16="http://schemas.microsoft.com/office/drawing/2014/main" id="{FC61D415-5F61-4ACF-ABBE-D4EA486A6121}"/>
                      </a:ext>
                    </a:extLst>
                  </p14:cNvPr>
                  <p14:cNvContentPartPr/>
                  <p14:nvPr/>
                </p14:nvContentPartPr>
                <p14:xfrm>
                  <a:off x="638657" y="1944770"/>
                  <a:ext cx="64080" cy="34200"/>
                </p14:xfrm>
              </p:contentPart>
            </mc:Choice>
            <mc:Fallback xmlns="">
              <p:pic>
                <p:nvPicPr>
                  <p:cNvPr id="167" name="墨迹 166">
                    <a:extLst>
                      <a:ext uri="{FF2B5EF4-FFF2-40B4-BE49-F238E27FC236}">
                        <a16:creationId xmlns:a16="http://schemas.microsoft.com/office/drawing/2014/main" id="{FC61D415-5F61-4ACF-ABBE-D4EA486A6121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630017" y="1936130"/>
                    <a:ext cx="8172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68" name="墨迹 167">
                    <a:extLst>
                      <a:ext uri="{FF2B5EF4-FFF2-40B4-BE49-F238E27FC236}">
                        <a16:creationId xmlns:a16="http://schemas.microsoft.com/office/drawing/2014/main" id="{8C36BB97-BB4C-458B-8D20-1FAB9BDFE99F}"/>
                      </a:ext>
                    </a:extLst>
                  </p14:cNvPr>
                  <p14:cNvContentPartPr/>
                  <p14:nvPr/>
                </p14:nvContentPartPr>
                <p14:xfrm>
                  <a:off x="601217" y="1992650"/>
                  <a:ext cx="127800" cy="188280"/>
                </p14:xfrm>
              </p:contentPart>
            </mc:Choice>
            <mc:Fallback xmlns="">
              <p:pic>
                <p:nvPicPr>
                  <p:cNvPr id="168" name="墨迹 167">
                    <a:extLst>
                      <a:ext uri="{FF2B5EF4-FFF2-40B4-BE49-F238E27FC236}">
                        <a16:creationId xmlns:a16="http://schemas.microsoft.com/office/drawing/2014/main" id="{8C36BB97-BB4C-458B-8D20-1FAB9BDFE99F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592577" y="1984010"/>
                    <a:ext cx="145440" cy="20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69" name="墨迹 168">
                    <a:extLst>
                      <a:ext uri="{FF2B5EF4-FFF2-40B4-BE49-F238E27FC236}">
                        <a16:creationId xmlns:a16="http://schemas.microsoft.com/office/drawing/2014/main" id="{900589F1-D71C-4745-8AE6-B4B7D37966CE}"/>
                      </a:ext>
                    </a:extLst>
                  </p14:cNvPr>
                  <p14:cNvContentPartPr/>
                  <p14:nvPr/>
                </p14:nvContentPartPr>
                <p14:xfrm>
                  <a:off x="514817" y="2132690"/>
                  <a:ext cx="262800" cy="55440"/>
                </p14:xfrm>
              </p:contentPart>
            </mc:Choice>
            <mc:Fallback xmlns="">
              <p:pic>
                <p:nvPicPr>
                  <p:cNvPr id="169" name="墨迹 168">
                    <a:extLst>
                      <a:ext uri="{FF2B5EF4-FFF2-40B4-BE49-F238E27FC236}">
                        <a16:creationId xmlns:a16="http://schemas.microsoft.com/office/drawing/2014/main" id="{900589F1-D71C-4745-8AE6-B4B7D37966CE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506177" y="2123690"/>
                    <a:ext cx="28044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70" name="墨迹 169">
                    <a:extLst>
                      <a:ext uri="{FF2B5EF4-FFF2-40B4-BE49-F238E27FC236}">
                        <a16:creationId xmlns:a16="http://schemas.microsoft.com/office/drawing/2014/main" id="{FA2F7826-3315-4C9F-BDCC-82FD686F684D}"/>
                      </a:ext>
                    </a:extLst>
                  </p14:cNvPr>
                  <p14:cNvContentPartPr/>
                  <p14:nvPr/>
                </p14:nvContentPartPr>
                <p14:xfrm>
                  <a:off x="674297" y="2001650"/>
                  <a:ext cx="47160" cy="425160"/>
                </p14:xfrm>
              </p:contentPart>
            </mc:Choice>
            <mc:Fallback xmlns="">
              <p:pic>
                <p:nvPicPr>
                  <p:cNvPr id="170" name="墨迹 169">
                    <a:extLst>
                      <a:ext uri="{FF2B5EF4-FFF2-40B4-BE49-F238E27FC236}">
                        <a16:creationId xmlns:a16="http://schemas.microsoft.com/office/drawing/2014/main" id="{FA2F7826-3315-4C9F-BDCC-82FD686F684D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665657" y="1992650"/>
                    <a:ext cx="64800" cy="442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7C5BF5EA-B163-48D7-B939-4740E2C2B2A4}"/>
                </a:ext>
              </a:extLst>
            </p:cNvPr>
            <p:cNvGrpSpPr/>
            <p:nvPr/>
          </p:nvGrpSpPr>
          <p:grpSpPr>
            <a:xfrm>
              <a:off x="924137" y="1788890"/>
              <a:ext cx="2022840" cy="456120"/>
              <a:chOff x="924137" y="1788890"/>
              <a:chExt cx="2022840" cy="45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71" name="墨迹 170">
                    <a:extLst>
                      <a:ext uri="{FF2B5EF4-FFF2-40B4-BE49-F238E27FC236}">
                        <a16:creationId xmlns:a16="http://schemas.microsoft.com/office/drawing/2014/main" id="{2482E84B-86B1-4FB3-B103-635C9313A344}"/>
                      </a:ext>
                    </a:extLst>
                  </p14:cNvPr>
                  <p14:cNvContentPartPr/>
                  <p14:nvPr/>
                </p14:nvContentPartPr>
                <p14:xfrm>
                  <a:off x="924137" y="1951970"/>
                  <a:ext cx="101520" cy="41040"/>
                </p14:xfrm>
              </p:contentPart>
            </mc:Choice>
            <mc:Fallback xmlns="">
              <p:pic>
                <p:nvPicPr>
                  <p:cNvPr id="171" name="墨迹 170">
                    <a:extLst>
                      <a:ext uri="{FF2B5EF4-FFF2-40B4-BE49-F238E27FC236}">
                        <a16:creationId xmlns:a16="http://schemas.microsoft.com/office/drawing/2014/main" id="{2482E84B-86B1-4FB3-B103-635C9313A344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915137" y="1942970"/>
                    <a:ext cx="11916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72" name="墨迹 171">
                    <a:extLst>
                      <a:ext uri="{FF2B5EF4-FFF2-40B4-BE49-F238E27FC236}">
                        <a16:creationId xmlns:a16="http://schemas.microsoft.com/office/drawing/2014/main" id="{9701D309-A511-4A4D-AAEE-45369C636C4C}"/>
                      </a:ext>
                    </a:extLst>
                  </p14:cNvPr>
                  <p14:cNvContentPartPr/>
                  <p14:nvPr/>
                </p14:nvContentPartPr>
                <p14:xfrm>
                  <a:off x="954017" y="1928930"/>
                  <a:ext cx="52920" cy="276480"/>
                </p14:xfrm>
              </p:contentPart>
            </mc:Choice>
            <mc:Fallback xmlns="">
              <p:pic>
                <p:nvPicPr>
                  <p:cNvPr id="172" name="墨迹 171">
                    <a:extLst>
                      <a:ext uri="{FF2B5EF4-FFF2-40B4-BE49-F238E27FC236}">
                        <a16:creationId xmlns:a16="http://schemas.microsoft.com/office/drawing/2014/main" id="{9701D309-A511-4A4D-AAEE-45369C636C4C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945017" y="1919930"/>
                    <a:ext cx="70560" cy="29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73" name="墨迹 172">
                    <a:extLst>
                      <a:ext uri="{FF2B5EF4-FFF2-40B4-BE49-F238E27FC236}">
                        <a16:creationId xmlns:a16="http://schemas.microsoft.com/office/drawing/2014/main" id="{A1A30ABB-E26A-4748-B0F5-A49F6D28BF3F}"/>
                      </a:ext>
                    </a:extLst>
                  </p14:cNvPr>
                  <p14:cNvContentPartPr/>
                  <p14:nvPr/>
                </p14:nvContentPartPr>
                <p14:xfrm>
                  <a:off x="942857" y="2008490"/>
                  <a:ext cx="110880" cy="131400"/>
                </p14:xfrm>
              </p:contentPart>
            </mc:Choice>
            <mc:Fallback xmlns="">
              <p:pic>
                <p:nvPicPr>
                  <p:cNvPr id="173" name="墨迹 172">
                    <a:extLst>
                      <a:ext uri="{FF2B5EF4-FFF2-40B4-BE49-F238E27FC236}">
                        <a16:creationId xmlns:a16="http://schemas.microsoft.com/office/drawing/2014/main" id="{A1A30ABB-E26A-4748-B0F5-A49F6D28BF3F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933857" y="1999850"/>
                    <a:ext cx="12852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74" name="墨迹 173">
                    <a:extLst>
                      <a:ext uri="{FF2B5EF4-FFF2-40B4-BE49-F238E27FC236}">
                        <a16:creationId xmlns:a16="http://schemas.microsoft.com/office/drawing/2014/main" id="{E6614670-3BB8-4358-9B5D-6AD737C9B143}"/>
                      </a:ext>
                    </a:extLst>
                  </p14:cNvPr>
                  <p14:cNvContentPartPr/>
                  <p14:nvPr/>
                </p14:nvContentPartPr>
                <p14:xfrm>
                  <a:off x="1066697" y="1854410"/>
                  <a:ext cx="126000" cy="200520"/>
                </p14:xfrm>
              </p:contentPart>
            </mc:Choice>
            <mc:Fallback xmlns="">
              <p:pic>
                <p:nvPicPr>
                  <p:cNvPr id="174" name="墨迹 173">
                    <a:extLst>
                      <a:ext uri="{FF2B5EF4-FFF2-40B4-BE49-F238E27FC236}">
                        <a16:creationId xmlns:a16="http://schemas.microsoft.com/office/drawing/2014/main" id="{E6614670-3BB8-4358-9B5D-6AD737C9B143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057697" y="1845770"/>
                    <a:ext cx="143640" cy="21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175" name="墨迹 174">
                    <a:extLst>
                      <a:ext uri="{FF2B5EF4-FFF2-40B4-BE49-F238E27FC236}">
                        <a16:creationId xmlns:a16="http://schemas.microsoft.com/office/drawing/2014/main" id="{B90E3D23-45FD-4E06-BF98-F88FD73EF13E}"/>
                      </a:ext>
                    </a:extLst>
                  </p14:cNvPr>
                  <p14:cNvContentPartPr/>
                  <p14:nvPr/>
                </p14:nvContentPartPr>
                <p14:xfrm>
                  <a:off x="1066697" y="1960970"/>
                  <a:ext cx="73800" cy="62280"/>
                </p14:xfrm>
              </p:contentPart>
            </mc:Choice>
            <mc:Fallback xmlns="">
              <p:pic>
                <p:nvPicPr>
                  <p:cNvPr id="175" name="墨迹 174">
                    <a:extLst>
                      <a:ext uri="{FF2B5EF4-FFF2-40B4-BE49-F238E27FC236}">
                        <a16:creationId xmlns:a16="http://schemas.microsoft.com/office/drawing/2014/main" id="{B90E3D23-45FD-4E06-BF98-F88FD73EF13E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057697" y="1951970"/>
                    <a:ext cx="91440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76" name="墨迹 175">
                    <a:extLst>
                      <a:ext uri="{FF2B5EF4-FFF2-40B4-BE49-F238E27FC236}">
                        <a16:creationId xmlns:a16="http://schemas.microsoft.com/office/drawing/2014/main" id="{D32DBD93-56A4-4163-B489-BD2934D7B7E9}"/>
                      </a:ext>
                    </a:extLst>
                  </p14:cNvPr>
                  <p14:cNvContentPartPr/>
                  <p14:nvPr/>
                </p14:nvContentPartPr>
                <p14:xfrm>
                  <a:off x="1031057" y="2038370"/>
                  <a:ext cx="206640" cy="121320"/>
                </p14:xfrm>
              </p:contentPart>
            </mc:Choice>
            <mc:Fallback xmlns="">
              <p:pic>
                <p:nvPicPr>
                  <p:cNvPr id="176" name="墨迹 175">
                    <a:extLst>
                      <a:ext uri="{FF2B5EF4-FFF2-40B4-BE49-F238E27FC236}">
                        <a16:creationId xmlns:a16="http://schemas.microsoft.com/office/drawing/2014/main" id="{D32DBD93-56A4-4163-B489-BD2934D7B7E9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1022057" y="2029370"/>
                    <a:ext cx="22428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77" name="墨迹 176">
                    <a:extLst>
                      <a:ext uri="{FF2B5EF4-FFF2-40B4-BE49-F238E27FC236}">
                        <a16:creationId xmlns:a16="http://schemas.microsoft.com/office/drawing/2014/main" id="{AA5D721B-D5C6-4B58-A651-027A74F05A45}"/>
                      </a:ext>
                    </a:extLst>
                  </p14:cNvPr>
                  <p14:cNvContentPartPr/>
                  <p14:nvPr/>
                </p14:nvContentPartPr>
                <p14:xfrm>
                  <a:off x="1092977" y="2063570"/>
                  <a:ext cx="60480" cy="96120"/>
                </p14:xfrm>
              </p:contentPart>
            </mc:Choice>
            <mc:Fallback xmlns="">
              <p:pic>
                <p:nvPicPr>
                  <p:cNvPr id="177" name="墨迹 176">
                    <a:extLst>
                      <a:ext uri="{FF2B5EF4-FFF2-40B4-BE49-F238E27FC236}">
                        <a16:creationId xmlns:a16="http://schemas.microsoft.com/office/drawing/2014/main" id="{AA5D721B-D5C6-4B58-A651-027A74F05A45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1083977" y="2054930"/>
                    <a:ext cx="7812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78" name="墨迹 177">
                    <a:extLst>
                      <a:ext uri="{FF2B5EF4-FFF2-40B4-BE49-F238E27FC236}">
                        <a16:creationId xmlns:a16="http://schemas.microsoft.com/office/drawing/2014/main" id="{EA46AAAF-67AA-4296-A9BC-BC3F908FAF39}"/>
                      </a:ext>
                    </a:extLst>
                  </p14:cNvPr>
                  <p14:cNvContentPartPr/>
                  <p14:nvPr/>
                </p14:nvContentPartPr>
                <p14:xfrm>
                  <a:off x="1081457" y="2095610"/>
                  <a:ext cx="110880" cy="62280"/>
                </p14:xfrm>
              </p:contentPart>
            </mc:Choice>
            <mc:Fallback xmlns="">
              <p:pic>
                <p:nvPicPr>
                  <p:cNvPr id="178" name="墨迹 177">
                    <a:extLst>
                      <a:ext uri="{FF2B5EF4-FFF2-40B4-BE49-F238E27FC236}">
                        <a16:creationId xmlns:a16="http://schemas.microsoft.com/office/drawing/2014/main" id="{EA46AAAF-67AA-4296-A9BC-BC3F908FAF39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1072817" y="2086610"/>
                    <a:ext cx="128520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79" name="墨迹 178">
                    <a:extLst>
                      <a:ext uri="{FF2B5EF4-FFF2-40B4-BE49-F238E27FC236}">
                        <a16:creationId xmlns:a16="http://schemas.microsoft.com/office/drawing/2014/main" id="{49F7D7A4-8FF1-45AD-B47E-FE386C8C0B43}"/>
                      </a:ext>
                    </a:extLst>
                  </p14:cNvPr>
                  <p14:cNvContentPartPr/>
                  <p14:nvPr/>
                </p14:nvContentPartPr>
                <p14:xfrm>
                  <a:off x="1357217" y="1788890"/>
                  <a:ext cx="66240" cy="342000"/>
                </p14:xfrm>
              </p:contentPart>
            </mc:Choice>
            <mc:Fallback xmlns="">
              <p:pic>
                <p:nvPicPr>
                  <p:cNvPr id="179" name="墨迹 178">
                    <a:extLst>
                      <a:ext uri="{FF2B5EF4-FFF2-40B4-BE49-F238E27FC236}">
                        <a16:creationId xmlns:a16="http://schemas.microsoft.com/office/drawing/2014/main" id="{49F7D7A4-8FF1-45AD-B47E-FE386C8C0B43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1348217" y="1780250"/>
                    <a:ext cx="83880" cy="35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180" name="墨迹 179">
                    <a:extLst>
                      <a:ext uri="{FF2B5EF4-FFF2-40B4-BE49-F238E27FC236}">
                        <a16:creationId xmlns:a16="http://schemas.microsoft.com/office/drawing/2014/main" id="{4B257047-43DF-40D5-A551-C4451BB0793B}"/>
                      </a:ext>
                    </a:extLst>
                  </p14:cNvPr>
                  <p14:cNvContentPartPr/>
                  <p14:nvPr/>
                </p14:nvContentPartPr>
                <p14:xfrm>
                  <a:off x="1409777" y="1876370"/>
                  <a:ext cx="65880" cy="336240"/>
                </p14:xfrm>
              </p:contentPart>
            </mc:Choice>
            <mc:Fallback xmlns="">
              <p:pic>
                <p:nvPicPr>
                  <p:cNvPr id="180" name="墨迹 179">
                    <a:extLst>
                      <a:ext uri="{FF2B5EF4-FFF2-40B4-BE49-F238E27FC236}">
                        <a16:creationId xmlns:a16="http://schemas.microsoft.com/office/drawing/2014/main" id="{4B257047-43DF-40D5-A551-C4451BB0793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1401137" y="1867370"/>
                    <a:ext cx="83520" cy="35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181" name="墨迹 180">
                    <a:extLst>
                      <a:ext uri="{FF2B5EF4-FFF2-40B4-BE49-F238E27FC236}">
                        <a16:creationId xmlns:a16="http://schemas.microsoft.com/office/drawing/2014/main" id="{5879A370-119D-41E1-8E7A-CD261DF43E97}"/>
                      </a:ext>
                    </a:extLst>
                  </p14:cNvPr>
                  <p14:cNvContentPartPr/>
                  <p14:nvPr/>
                </p14:nvContentPartPr>
                <p14:xfrm>
                  <a:off x="1400417" y="1944770"/>
                  <a:ext cx="28440" cy="25200"/>
                </p14:xfrm>
              </p:contentPart>
            </mc:Choice>
            <mc:Fallback xmlns="">
              <p:pic>
                <p:nvPicPr>
                  <p:cNvPr id="181" name="墨迹 180">
                    <a:extLst>
                      <a:ext uri="{FF2B5EF4-FFF2-40B4-BE49-F238E27FC236}">
                        <a16:creationId xmlns:a16="http://schemas.microsoft.com/office/drawing/2014/main" id="{5879A370-119D-41E1-8E7A-CD261DF43E97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1391777" y="1936130"/>
                    <a:ext cx="4608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82" name="墨迹 181">
                    <a:extLst>
                      <a:ext uri="{FF2B5EF4-FFF2-40B4-BE49-F238E27FC236}">
                        <a16:creationId xmlns:a16="http://schemas.microsoft.com/office/drawing/2014/main" id="{28811518-930D-489E-9A80-E33DD960D785}"/>
                      </a:ext>
                    </a:extLst>
                  </p14:cNvPr>
                  <p14:cNvContentPartPr/>
                  <p14:nvPr/>
                </p14:nvContentPartPr>
                <p14:xfrm>
                  <a:off x="1400417" y="1944770"/>
                  <a:ext cx="19080" cy="83520"/>
                </p14:xfrm>
              </p:contentPart>
            </mc:Choice>
            <mc:Fallback xmlns="">
              <p:pic>
                <p:nvPicPr>
                  <p:cNvPr id="182" name="墨迹 181">
                    <a:extLst>
                      <a:ext uri="{FF2B5EF4-FFF2-40B4-BE49-F238E27FC236}">
                        <a16:creationId xmlns:a16="http://schemas.microsoft.com/office/drawing/2014/main" id="{28811518-930D-489E-9A80-E33DD960D785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1391777" y="1936130"/>
                    <a:ext cx="36720" cy="10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83" name="墨迹 182">
                    <a:extLst>
                      <a:ext uri="{FF2B5EF4-FFF2-40B4-BE49-F238E27FC236}">
                        <a16:creationId xmlns:a16="http://schemas.microsoft.com/office/drawing/2014/main" id="{9A6F3EF1-58DF-4BC2-B702-C5C7D73AB8AE}"/>
                      </a:ext>
                    </a:extLst>
                  </p14:cNvPr>
                  <p14:cNvContentPartPr/>
                  <p14:nvPr/>
                </p14:nvContentPartPr>
                <p14:xfrm>
                  <a:off x="1325537" y="1962410"/>
                  <a:ext cx="306000" cy="249480"/>
                </p14:xfrm>
              </p:contentPart>
            </mc:Choice>
            <mc:Fallback xmlns="">
              <p:pic>
                <p:nvPicPr>
                  <p:cNvPr id="183" name="墨迹 182">
                    <a:extLst>
                      <a:ext uri="{FF2B5EF4-FFF2-40B4-BE49-F238E27FC236}">
                        <a16:creationId xmlns:a16="http://schemas.microsoft.com/office/drawing/2014/main" id="{9A6F3EF1-58DF-4BC2-B702-C5C7D73AB8AE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1316537" y="1953770"/>
                    <a:ext cx="323640" cy="26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84" name="墨迹 183">
                    <a:extLst>
                      <a:ext uri="{FF2B5EF4-FFF2-40B4-BE49-F238E27FC236}">
                        <a16:creationId xmlns:a16="http://schemas.microsoft.com/office/drawing/2014/main" id="{1CE55E9C-D5E9-463C-8C23-272BD3C69AAF}"/>
                      </a:ext>
                    </a:extLst>
                  </p14:cNvPr>
                  <p14:cNvContentPartPr/>
                  <p14:nvPr/>
                </p14:nvContentPartPr>
                <p14:xfrm>
                  <a:off x="1539377" y="1927130"/>
                  <a:ext cx="73800" cy="317880"/>
                </p14:xfrm>
              </p:contentPart>
            </mc:Choice>
            <mc:Fallback xmlns="">
              <p:pic>
                <p:nvPicPr>
                  <p:cNvPr id="184" name="墨迹 183">
                    <a:extLst>
                      <a:ext uri="{FF2B5EF4-FFF2-40B4-BE49-F238E27FC236}">
                        <a16:creationId xmlns:a16="http://schemas.microsoft.com/office/drawing/2014/main" id="{1CE55E9C-D5E9-463C-8C23-272BD3C69AAF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1530377" y="1918490"/>
                    <a:ext cx="91440" cy="33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187" name="墨迹 186">
                    <a:extLst>
                      <a:ext uri="{FF2B5EF4-FFF2-40B4-BE49-F238E27FC236}">
                        <a16:creationId xmlns:a16="http://schemas.microsoft.com/office/drawing/2014/main" id="{35089B67-C1C6-453F-90CB-23BD39B931BD}"/>
                      </a:ext>
                    </a:extLst>
                  </p14:cNvPr>
                  <p14:cNvContentPartPr/>
                  <p14:nvPr/>
                </p14:nvContentPartPr>
                <p14:xfrm>
                  <a:off x="1768337" y="1904090"/>
                  <a:ext cx="32400" cy="42840"/>
                </p14:xfrm>
              </p:contentPart>
            </mc:Choice>
            <mc:Fallback xmlns="">
              <p:pic>
                <p:nvPicPr>
                  <p:cNvPr id="187" name="墨迹 186">
                    <a:extLst>
                      <a:ext uri="{FF2B5EF4-FFF2-40B4-BE49-F238E27FC236}">
                        <a16:creationId xmlns:a16="http://schemas.microsoft.com/office/drawing/2014/main" id="{35089B67-C1C6-453F-90CB-23BD39B931BD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1759337" y="1895450"/>
                    <a:ext cx="5004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88" name="墨迹 187">
                    <a:extLst>
                      <a:ext uri="{FF2B5EF4-FFF2-40B4-BE49-F238E27FC236}">
                        <a16:creationId xmlns:a16="http://schemas.microsoft.com/office/drawing/2014/main" id="{00A8F0D2-2E5A-4BD7-94CA-61F9319B99A6}"/>
                      </a:ext>
                    </a:extLst>
                  </p14:cNvPr>
                  <p14:cNvContentPartPr/>
                  <p14:nvPr/>
                </p14:nvContentPartPr>
                <p14:xfrm>
                  <a:off x="1813337" y="1845770"/>
                  <a:ext cx="68040" cy="124560"/>
                </p14:xfrm>
              </p:contentPart>
            </mc:Choice>
            <mc:Fallback xmlns="">
              <p:pic>
                <p:nvPicPr>
                  <p:cNvPr id="188" name="墨迹 187">
                    <a:extLst>
                      <a:ext uri="{FF2B5EF4-FFF2-40B4-BE49-F238E27FC236}">
                        <a16:creationId xmlns:a16="http://schemas.microsoft.com/office/drawing/2014/main" id="{00A8F0D2-2E5A-4BD7-94CA-61F9319B99A6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804337" y="1836770"/>
                    <a:ext cx="8568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189" name="墨迹 188">
                    <a:extLst>
                      <a:ext uri="{FF2B5EF4-FFF2-40B4-BE49-F238E27FC236}">
                        <a16:creationId xmlns:a16="http://schemas.microsoft.com/office/drawing/2014/main" id="{A09BBE07-ED5E-4FE9-BB98-3E484E846759}"/>
                      </a:ext>
                    </a:extLst>
                  </p14:cNvPr>
                  <p14:cNvContentPartPr/>
                  <p14:nvPr/>
                </p14:nvContentPartPr>
                <p14:xfrm>
                  <a:off x="1749617" y="1955210"/>
                  <a:ext cx="141120" cy="138960"/>
                </p14:xfrm>
              </p:contentPart>
            </mc:Choice>
            <mc:Fallback xmlns="">
              <p:pic>
                <p:nvPicPr>
                  <p:cNvPr id="189" name="墨迹 188">
                    <a:extLst>
                      <a:ext uri="{FF2B5EF4-FFF2-40B4-BE49-F238E27FC236}">
                        <a16:creationId xmlns:a16="http://schemas.microsoft.com/office/drawing/2014/main" id="{A09BBE07-ED5E-4FE9-BB98-3E484E846759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740617" y="1946570"/>
                    <a:ext cx="15876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90" name="墨迹 189">
                    <a:extLst>
                      <a:ext uri="{FF2B5EF4-FFF2-40B4-BE49-F238E27FC236}">
                        <a16:creationId xmlns:a16="http://schemas.microsoft.com/office/drawing/2014/main" id="{E7BBBD57-1770-4BED-8976-ADDEF0298F1A}"/>
                      </a:ext>
                    </a:extLst>
                  </p14:cNvPr>
                  <p14:cNvContentPartPr/>
                  <p14:nvPr/>
                </p14:nvContentPartPr>
                <p14:xfrm>
                  <a:off x="1732697" y="2130890"/>
                  <a:ext cx="24840" cy="90720"/>
                </p14:xfrm>
              </p:contentPart>
            </mc:Choice>
            <mc:Fallback xmlns="">
              <p:pic>
                <p:nvPicPr>
                  <p:cNvPr id="190" name="墨迹 189">
                    <a:extLst>
                      <a:ext uri="{FF2B5EF4-FFF2-40B4-BE49-F238E27FC236}">
                        <a16:creationId xmlns:a16="http://schemas.microsoft.com/office/drawing/2014/main" id="{E7BBBD57-1770-4BED-8976-ADDEF0298F1A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723697" y="2122250"/>
                    <a:ext cx="42480" cy="10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191" name="墨迹 190">
                    <a:extLst>
                      <a:ext uri="{FF2B5EF4-FFF2-40B4-BE49-F238E27FC236}">
                        <a16:creationId xmlns:a16="http://schemas.microsoft.com/office/drawing/2014/main" id="{4C059A1A-3484-49D6-8206-6384E402524A}"/>
                      </a:ext>
                    </a:extLst>
                  </p14:cNvPr>
                  <p14:cNvContentPartPr/>
                  <p14:nvPr/>
                </p14:nvContentPartPr>
                <p14:xfrm>
                  <a:off x="1756817" y="2130890"/>
                  <a:ext cx="197280" cy="82080"/>
                </p14:xfrm>
              </p:contentPart>
            </mc:Choice>
            <mc:Fallback xmlns="">
              <p:pic>
                <p:nvPicPr>
                  <p:cNvPr id="191" name="墨迹 190">
                    <a:extLst>
                      <a:ext uri="{FF2B5EF4-FFF2-40B4-BE49-F238E27FC236}">
                        <a16:creationId xmlns:a16="http://schemas.microsoft.com/office/drawing/2014/main" id="{4C059A1A-3484-49D6-8206-6384E402524A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748177" y="2122250"/>
                    <a:ext cx="214920" cy="9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192" name="墨迹 191">
                    <a:extLst>
                      <a:ext uri="{FF2B5EF4-FFF2-40B4-BE49-F238E27FC236}">
                        <a16:creationId xmlns:a16="http://schemas.microsoft.com/office/drawing/2014/main" id="{CECF145A-6805-4C82-9F01-92C80EA40045}"/>
                      </a:ext>
                    </a:extLst>
                  </p14:cNvPr>
                  <p14:cNvContentPartPr/>
                  <p14:nvPr/>
                </p14:nvContentPartPr>
                <p14:xfrm>
                  <a:off x="1845017" y="2111450"/>
                  <a:ext cx="118440" cy="28800"/>
                </p14:xfrm>
              </p:contentPart>
            </mc:Choice>
            <mc:Fallback xmlns="">
              <p:pic>
                <p:nvPicPr>
                  <p:cNvPr id="192" name="墨迹 191">
                    <a:extLst>
                      <a:ext uri="{FF2B5EF4-FFF2-40B4-BE49-F238E27FC236}">
                        <a16:creationId xmlns:a16="http://schemas.microsoft.com/office/drawing/2014/main" id="{CECF145A-6805-4C82-9F01-92C80EA40045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1836377" y="2102450"/>
                    <a:ext cx="13608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193" name="墨迹 192">
                    <a:extLst>
                      <a:ext uri="{FF2B5EF4-FFF2-40B4-BE49-F238E27FC236}">
                        <a16:creationId xmlns:a16="http://schemas.microsoft.com/office/drawing/2014/main" id="{BFB2CB95-0204-4A85-9919-6B4E933FE101}"/>
                      </a:ext>
                    </a:extLst>
                  </p14:cNvPr>
                  <p14:cNvContentPartPr/>
                  <p14:nvPr/>
                </p14:nvContentPartPr>
                <p14:xfrm>
                  <a:off x="2102057" y="1868810"/>
                  <a:ext cx="47160" cy="122760"/>
                </p14:xfrm>
              </p:contentPart>
            </mc:Choice>
            <mc:Fallback xmlns="">
              <p:pic>
                <p:nvPicPr>
                  <p:cNvPr id="193" name="墨迹 192">
                    <a:extLst>
                      <a:ext uri="{FF2B5EF4-FFF2-40B4-BE49-F238E27FC236}">
                        <a16:creationId xmlns:a16="http://schemas.microsoft.com/office/drawing/2014/main" id="{BFB2CB95-0204-4A85-9919-6B4E933FE10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2093417" y="1859810"/>
                    <a:ext cx="6480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94" name="墨迹 193">
                    <a:extLst>
                      <a:ext uri="{FF2B5EF4-FFF2-40B4-BE49-F238E27FC236}">
                        <a16:creationId xmlns:a16="http://schemas.microsoft.com/office/drawing/2014/main" id="{5702E702-1B22-4D93-A291-B943931DC256}"/>
                      </a:ext>
                    </a:extLst>
                  </p14:cNvPr>
                  <p14:cNvContentPartPr/>
                  <p14:nvPr/>
                </p14:nvContentPartPr>
                <p14:xfrm>
                  <a:off x="2137697" y="1859090"/>
                  <a:ext cx="93240" cy="121320"/>
                </p14:xfrm>
              </p:contentPart>
            </mc:Choice>
            <mc:Fallback xmlns="">
              <p:pic>
                <p:nvPicPr>
                  <p:cNvPr id="194" name="墨迹 193">
                    <a:extLst>
                      <a:ext uri="{FF2B5EF4-FFF2-40B4-BE49-F238E27FC236}">
                        <a16:creationId xmlns:a16="http://schemas.microsoft.com/office/drawing/2014/main" id="{5702E702-1B22-4D93-A291-B943931DC256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2129057" y="1850450"/>
                    <a:ext cx="11088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95" name="墨迹 194">
                    <a:extLst>
                      <a:ext uri="{FF2B5EF4-FFF2-40B4-BE49-F238E27FC236}">
                        <a16:creationId xmlns:a16="http://schemas.microsoft.com/office/drawing/2014/main" id="{B8C17805-D8A1-4A28-861C-BBEEDC2C3FE8}"/>
                      </a:ext>
                    </a:extLst>
                  </p14:cNvPr>
                  <p14:cNvContentPartPr/>
                  <p14:nvPr/>
                </p14:nvContentPartPr>
                <p14:xfrm>
                  <a:off x="2027177" y="1955570"/>
                  <a:ext cx="255960" cy="110160"/>
                </p14:xfrm>
              </p:contentPart>
            </mc:Choice>
            <mc:Fallback xmlns="">
              <p:pic>
                <p:nvPicPr>
                  <p:cNvPr id="195" name="墨迹 194">
                    <a:extLst>
                      <a:ext uri="{FF2B5EF4-FFF2-40B4-BE49-F238E27FC236}">
                        <a16:creationId xmlns:a16="http://schemas.microsoft.com/office/drawing/2014/main" id="{B8C17805-D8A1-4A28-861C-BBEEDC2C3FE8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018177" y="1946930"/>
                    <a:ext cx="27360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96" name="墨迹 195">
                    <a:extLst>
                      <a:ext uri="{FF2B5EF4-FFF2-40B4-BE49-F238E27FC236}">
                        <a16:creationId xmlns:a16="http://schemas.microsoft.com/office/drawing/2014/main" id="{F7004B93-A2DB-4FDF-A28B-AD78A8A8F532}"/>
                      </a:ext>
                    </a:extLst>
                  </p14:cNvPr>
                  <p14:cNvContentPartPr/>
                  <p14:nvPr/>
                </p14:nvContentPartPr>
                <p14:xfrm>
                  <a:off x="2117177" y="2058170"/>
                  <a:ext cx="39600" cy="58680"/>
                </p14:xfrm>
              </p:contentPart>
            </mc:Choice>
            <mc:Fallback xmlns="">
              <p:pic>
                <p:nvPicPr>
                  <p:cNvPr id="196" name="墨迹 195">
                    <a:extLst>
                      <a:ext uri="{FF2B5EF4-FFF2-40B4-BE49-F238E27FC236}">
                        <a16:creationId xmlns:a16="http://schemas.microsoft.com/office/drawing/2014/main" id="{F7004B93-A2DB-4FDF-A28B-AD78A8A8F532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108537" y="2049530"/>
                    <a:ext cx="5724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97" name="墨迹 196">
                    <a:extLst>
                      <a:ext uri="{FF2B5EF4-FFF2-40B4-BE49-F238E27FC236}">
                        <a16:creationId xmlns:a16="http://schemas.microsoft.com/office/drawing/2014/main" id="{AD4D5BC8-984A-4412-A0B9-F5E82ACD7BC3}"/>
                      </a:ext>
                    </a:extLst>
                  </p14:cNvPr>
                  <p14:cNvContentPartPr/>
                  <p14:nvPr/>
                </p14:nvContentPartPr>
                <p14:xfrm>
                  <a:off x="2196017" y="2031530"/>
                  <a:ext cx="56520" cy="148320"/>
                </p14:xfrm>
              </p:contentPart>
            </mc:Choice>
            <mc:Fallback xmlns="">
              <p:pic>
                <p:nvPicPr>
                  <p:cNvPr id="197" name="墨迹 196">
                    <a:extLst>
                      <a:ext uri="{FF2B5EF4-FFF2-40B4-BE49-F238E27FC236}">
                        <a16:creationId xmlns:a16="http://schemas.microsoft.com/office/drawing/2014/main" id="{AD4D5BC8-984A-4412-A0B9-F5E82ACD7BC3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2187017" y="2022890"/>
                    <a:ext cx="7416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98" name="墨迹 197">
                    <a:extLst>
                      <a:ext uri="{FF2B5EF4-FFF2-40B4-BE49-F238E27FC236}">
                        <a16:creationId xmlns:a16="http://schemas.microsoft.com/office/drawing/2014/main" id="{53EA21CD-FAD1-4DA3-AFA2-FC79A29C0F22}"/>
                      </a:ext>
                    </a:extLst>
                  </p14:cNvPr>
                  <p14:cNvContentPartPr/>
                  <p14:nvPr/>
                </p14:nvContentPartPr>
                <p14:xfrm>
                  <a:off x="2162177" y="2130890"/>
                  <a:ext cx="71640" cy="69480"/>
                </p14:xfrm>
              </p:contentPart>
            </mc:Choice>
            <mc:Fallback xmlns="">
              <p:pic>
                <p:nvPicPr>
                  <p:cNvPr id="198" name="墨迹 197">
                    <a:extLst>
                      <a:ext uri="{FF2B5EF4-FFF2-40B4-BE49-F238E27FC236}">
                        <a16:creationId xmlns:a16="http://schemas.microsoft.com/office/drawing/2014/main" id="{53EA21CD-FAD1-4DA3-AFA2-FC79A29C0F22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2153537" y="2122250"/>
                    <a:ext cx="89280" cy="8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99" name="墨迹 198">
                    <a:extLst>
                      <a:ext uri="{FF2B5EF4-FFF2-40B4-BE49-F238E27FC236}">
                        <a16:creationId xmlns:a16="http://schemas.microsoft.com/office/drawing/2014/main" id="{E9D9668F-435F-47E3-A097-6DE9E52CD8AE}"/>
                      </a:ext>
                    </a:extLst>
                  </p14:cNvPr>
                  <p14:cNvContentPartPr/>
                  <p14:nvPr/>
                </p14:nvContentPartPr>
                <p14:xfrm>
                  <a:off x="2432537" y="1941170"/>
                  <a:ext cx="131760" cy="65880"/>
                </p14:xfrm>
              </p:contentPart>
            </mc:Choice>
            <mc:Fallback xmlns="">
              <p:pic>
                <p:nvPicPr>
                  <p:cNvPr id="199" name="墨迹 198">
                    <a:extLst>
                      <a:ext uri="{FF2B5EF4-FFF2-40B4-BE49-F238E27FC236}">
                        <a16:creationId xmlns:a16="http://schemas.microsoft.com/office/drawing/2014/main" id="{E9D9668F-435F-47E3-A097-6DE9E52CD8A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423537" y="1932530"/>
                    <a:ext cx="14940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00" name="墨迹 199">
                    <a:extLst>
                      <a:ext uri="{FF2B5EF4-FFF2-40B4-BE49-F238E27FC236}">
                        <a16:creationId xmlns:a16="http://schemas.microsoft.com/office/drawing/2014/main" id="{AC7ED0A3-2D37-4454-A2E7-FB109B97D1DD}"/>
                      </a:ext>
                    </a:extLst>
                  </p14:cNvPr>
                  <p14:cNvContentPartPr/>
                  <p14:nvPr/>
                </p14:nvContentPartPr>
                <p14:xfrm>
                  <a:off x="2419217" y="1936130"/>
                  <a:ext cx="176760" cy="204120"/>
                </p14:xfrm>
              </p:contentPart>
            </mc:Choice>
            <mc:Fallback xmlns="">
              <p:pic>
                <p:nvPicPr>
                  <p:cNvPr id="200" name="墨迹 199">
                    <a:extLst>
                      <a:ext uri="{FF2B5EF4-FFF2-40B4-BE49-F238E27FC236}">
                        <a16:creationId xmlns:a16="http://schemas.microsoft.com/office/drawing/2014/main" id="{AC7ED0A3-2D37-4454-A2E7-FB109B97D1DD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410577" y="1927130"/>
                    <a:ext cx="19440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01" name="墨迹 200">
                    <a:extLst>
                      <a:ext uri="{FF2B5EF4-FFF2-40B4-BE49-F238E27FC236}">
                        <a16:creationId xmlns:a16="http://schemas.microsoft.com/office/drawing/2014/main" id="{3FC8362C-B428-4A64-A2E9-B7519B15B357}"/>
                      </a:ext>
                    </a:extLst>
                  </p14:cNvPr>
                  <p14:cNvContentPartPr/>
                  <p14:nvPr/>
                </p14:nvContentPartPr>
                <p14:xfrm>
                  <a:off x="2724857" y="1950170"/>
                  <a:ext cx="96120" cy="202320"/>
                </p14:xfrm>
              </p:contentPart>
            </mc:Choice>
            <mc:Fallback xmlns="">
              <p:pic>
                <p:nvPicPr>
                  <p:cNvPr id="201" name="墨迹 200">
                    <a:extLst>
                      <a:ext uri="{FF2B5EF4-FFF2-40B4-BE49-F238E27FC236}">
                        <a16:creationId xmlns:a16="http://schemas.microsoft.com/office/drawing/2014/main" id="{3FC8362C-B428-4A64-A2E9-B7519B15B357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716217" y="1941530"/>
                    <a:ext cx="113760" cy="21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02" name="墨迹 201">
                    <a:extLst>
                      <a:ext uri="{FF2B5EF4-FFF2-40B4-BE49-F238E27FC236}">
                        <a16:creationId xmlns:a16="http://schemas.microsoft.com/office/drawing/2014/main" id="{A18C3679-5450-4A20-91D1-6D82CF444474}"/>
                      </a:ext>
                    </a:extLst>
                  </p14:cNvPr>
                  <p14:cNvContentPartPr/>
                  <p14:nvPr/>
                </p14:nvContentPartPr>
                <p14:xfrm>
                  <a:off x="2878937" y="2051330"/>
                  <a:ext cx="68040" cy="76680"/>
                </p14:xfrm>
              </p:contentPart>
            </mc:Choice>
            <mc:Fallback xmlns="">
              <p:pic>
                <p:nvPicPr>
                  <p:cNvPr id="202" name="墨迹 201">
                    <a:extLst>
                      <a:ext uri="{FF2B5EF4-FFF2-40B4-BE49-F238E27FC236}">
                        <a16:creationId xmlns:a16="http://schemas.microsoft.com/office/drawing/2014/main" id="{A18C3679-5450-4A20-91D1-6D82CF444474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869937" y="2042330"/>
                    <a:ext cx="85680" cy="94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457EF6F9-9225-436C-B2DD-C815490955FB}"/>
                    </a:ext>
                  </a:extLst>
                </p14:cNvPr>
                <p14:cNvContentPartPr/>
                <p14:nvPr/>
              </p14:nvContentPartPr>
              <p14:xfrm>
                <a:off x="3148937" y="2256530"/>
                <a:ext cx="58680" cy="5868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457EF6F9-9225-436C-B2DD-C815490955F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140297" y="2247890"/>
                  <a:ext cx="76320" cy="763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7" name="组合 226">
              <a:extLst>
                <a:ext uri="{FF2B5EF4-FFF2-40B4-BE49-F238E27FC236}">
                  <a16:creationId xmlns:a16="http://schemas.microsoft.com/office/drawing/2014/main" id="{8626AFCC-2672-4586-8B89-3CF60DE1DFCD}"/>
                </a:ext>
              </a:extLst>
            </p:cNvPr>
            <p:cNvGrpSpPr/>
            <p:nvPr/>
          </p:nvGrpSpPr>
          <p:grpSpPr>
            <a:xfrm>
              <a:off x="3381857" y="1795730"/>
              <a:ext cx="1622160" cy="431640"/>
              <a:chOff x="3381857" y="1795730"/>
              <a:chExt cx="1622160" cy="431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05" name="墨迹 204">
                    <a:extLst>
                      <a:ext uri="{FF2B5EF4-FFF2-40B4-BE49-F238E27FC236}">
                        <a16:creationId xmlns:a16="http://schemas.microsoft.com/office/drawing/2014/main" id="{6DAFE697-B381-498F-81AA-337FC7E78AC9}"/>
                      </a:ext>
                    </a:extLst>
                  </p14:cNvPr>
                  <p14:cNvContentPartPr/>
                  <p14:nvPr/>
                </p14:nvContentPartPr>
                <p14:xfrm>
                  <a:off x="3381857" y="2074370"/>
                  <a:ext cx="122400" cy="32400"/>
                </p14:xfrm>
              </p:contentPart>
            </mc:Choice>
            <mc:Fallback xmlns="">
              <p:pic>
                <p:nvPicPr>
                  <p:cNvPr id="205" name="墨迹 204">
                    <a:extLst>
                      <a:ext uri="{FF2B5EF4-FFF2-40B4-BE49-F238E27FC236}">
                        <a16:creationId xmlns:a16="http://schemas.microsoft.com/office/drawing/2014/main" id="{6DAFE697-B381-498F-81AA-337FC7E78AC9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3372857" y="2065370"/>
                    <a:ext cx="14004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06" name="墨迹 205">
                    <a:extLst>
                      <a:ext uri="{FF2B5EF4-FFF2-40B4-BE49-F238E27FC236}">
                        <a16:creationId xmlns:a16="http://schemas.microsoft.com/office/drawing/2014/main" id="{F1F14087-C662-408D-8B41-FD22315CC5C9}"/>
                      </a:ext>
                    </a:extLst>
                  </p14:cNvPr>
                  <p14:cNvContentPartPr/>
                  <p14:nvPr/>
                </p14:nvContentPartPr>
                <p14:xfrm>
                  <a:off x="3632777" y="1834970"/>
                  <a:ext cx="73800" cy="388440"/>
                </p14:xfrm>
              </p:contentPart>
            </mc:Choice>
            <mc:Fallback xmlns="">
              <p:pic>
                <p:nvPicPr>
                  <p:cNvPr id="206" name="墨迹 205">
                    <a:extLst>
                      <a:ext uri="{FF2B5EF4-FFF2-40B4-BE49-F238E27FC236}">
                        <a16:creationId xmlns:a16="http://schemas.microsoft.com/office/drawing/2014/main" id="{F1F14087-C662-408D-8B41-FD22315CC5C9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3624137" y="1826330"/>
                    <a:ext cx="91440" cy="40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07" name="墨迹 206">
                    <a:extLst>
                      <a:ext uri="{FF2B5EF4-FFF2-40B4-BE49-F238E27FC236}">
                        <a16:creationId xmlns:a16="http://schemas.microsoft.com/office/drawing/2014/main" id="{31320B92-C335-4B6C-885E-9778730470F8}"/>
                      </a:ext>
                    </a:extLst>
                  </p14:cNvPr>
                  <p14:cNvContentPartPr/>
                  <p14:nvPr/>
                </p14:nvContentPartPr>
                <p14:xfrm>
                  <a:off x="3721337" y="1929650"/>
                  <a:ext cx="34200" cy="290160"/>
                </p14:xfrm>
              </p:contentPart>
            </mc:Choice>
            <mc:Fallback xmlns="">
              <p:pic>
                <p:nvPicPr>
                  <p:cNvPr id="207" name="墨迹 206">
                    <a:extLst>
                      <a:ext uri="{FF2B5EF4-FFF2-40B4-BE49-F238E27FC236}">
                        <a16:creationId xmlns:a16="http://schemas.microsoft.com/office/drawing/2014/main" id="{31320B92-C335-4B6C-885E-9778730470F8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3712337" y="1921010"/>
                    <a:ext cx="51840" cy="30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08" name="墨迹 207">
                    <a:extLst>
                      <a:ext uri="{FF2B5EF4-FFF2-40B4-BE49-F238E27FC236}">
                        <a16:creationId xmlns:a16="http://schemas.microsoft.com/office/drawing/2014/main" id="{C307A86A-5EF7-4845-81A9-6F4CDC8A8740}"/>
                      </a:ext>
                    </a:extLst>
                  </p14:cNvPr>
                  <p14:cNvContentPartPr/>
                  <p14:nvPr/>
                </p14:nvContentPartPr>
                <p14:xfrm>
                  <a:off x="3679937" y="2008490"/>
                  <a:ext cx="37800" cy="150840"/>
                </p14:xfrm>
              </p:contentPart>
            </mc:Choice>
            <mc:Fallback xmlns="">
              <p:pic>
                <p:nvPicPr>
                  <p:cNvPr id="208" name="墨迹 207">
                    <a:extLst>
                      <a:ext uri="{FF2B5EF4-FFF2-40B4-BE49-F238E27FC236}">
                        <a16:creationId xmlns:a16="http://schemas.microsoft.com/office/drawing/2014/main" id="{C307A86A-5EF7-4845-81A9-6F4CDC8A8740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3671297" y="1999850"/>
                    <a:ext cx="5544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09" name="墨迹 208">
                    <a:extLst>
                      <a:ext uri="{FF2B5EF4-FFF2-40B4-BE49-F238E27FC236}">
                        <a16:creationId xmlns:a16="http://schemas.microsoft.com/office/drawing/2014/main" id="{9A62B194-CB9E-41A6-BDA9-1FFB389AC4B0}"/>
                      </a:ext>
                    </a:extLst>
                  </p14:cNvPr>
                  <p14:cNvContentPartPr/>
                  <p14:nvPr/>
                </p14:nvContentPartPr>
                <p14:xfrm>
                  <a:off x="3591737" y="1925330"/>
                  <a:ext cx="223560" cy="227160"/>
                </p14:xfrm>
              </p:contentPart>
            </mc:Choice>
            <mc:Fallback xmlns="">
              <p:pic>
                <p:nvPicPr>
                  <p:cNvPr id="209" name="墨迹 208">
                    <a:extLst>
                      <a:ext uri="{FF2B5EF4-FFF2-40B4-BE49-F238E27FC236}">
                        <a16:creationId xmlns:a16="http://schemas.microsoft.com/office/drawing/2014/main" id="{9A62B194-CB9E-41A6-BDA9-1FFB389AC4B0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3583097" y="1916690"/>
                    <a:ext cx="241200" cy="24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10" name="墨迹 209">
                    <a:extLst>
                      <a:ext uri="{FF2B5EF4-FFF2-40B4-BE49-F238E27FC236}">
                        <a16:creationId xmlns:a16="http://schemas.microsoft.com/office/drawing/2014/main" id="{F36859A6-F789-4B79-AD3C-C8BDC51446C8}"/>
                      </a:ext>
                    </a:extLst>
                  </p14:cNvPr>
                  <p14:cNvContentPartPr/>
                  <p14:nvPr/>
                </p14:nvContentPartPr>
                <p14:xfrm>
                  <a:off x="3807737" y="1884650"/>
                  <a:ext cx="137520" cy="309960"/>
                </p14:xfrm>
              </p:contentPart>
            </mc:Choice>
            <mc:Fallback xmlns="">
              <p:pic>
                <p:nvPicPr>
                  <p:cNvPr id="210" name="墨迹 209">
                    <a:extLst>
                      <a:ext uri="{FF2B5EF4-FFF2-40B4-BE49-F238E27FC236}">
                        <a16:creationId xmlns:a16="http://schemas.microsoft.com/office/drawing/2014/main" id="{F36859A6-F789-4B79-AD3C-C8BDC51446C8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3798737" y="1875650"/>
                    <a:ext cx="155160" cy="32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11" name="墨迹 210">
                    <a:extLst>
                      <a:ext uri="{FF2B5EF4-FFF2-40B4-BE49-F238E27FC236}">
                        <a16:creationId xmlns:a16="http://schemas.microsoft.com/office/drawing/2014/main" id="{9604B025-D092-4B6D-90C4-735E81666633}"/>
                      </a:ext>
                    </a:extLst>
                  </p14:cNvPr>
                  <p14:cNvContentPartPr/>
                  <p14:nvPr/>
                </p14:nvContentPartPr>
                <p14:xfrm>
                  <a:off x="3798017" y="2083010"/>
                  <a:ext cx="184320" cy="110160"/>
                </p14:xfrm>
              </p:contentPart>
            </mc:Choice>
            <mc:Fallback xmlns="">
              <p:pic>
                <p:nvPicPr>
                  <p:cNvPr id="211" name="墨迹 210">
                    <a:extLst>
                      <a:ext uri="{FF2B5EF4-FFF2-40B4-BE49-F238E27FC236}">
                        <a16:creationId xmlns:a16="http://schemas.microsoft.com/office/drawing/2014/main" id="{9604B025-D092-4B6D-90C4-735E81666633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3789377" y="2074370"/>
                    <a:ext cx="20196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12" name="墨迹 211">
                    <a:extLst>
                      <a:ext uri="{FF2B5EF4-FFF2-40B4-BE49-F238E27FC236}">
                        <a16:creationId xmlns:a16="http://schemas.microsoft.com/office/drawing/2014/main" id="{4EB9AFE2-B2D8-4D56-B973-DEFDDA67EFB1}"/>
                      </a:ext>
                    </a:extLst>
                  </p14:cNvPr>
                  <p14:cNvContentPartPr/>
                  <p14:nvPr/>
                </p14:nvContentPartPr>
                <p14:xfrm>
                  <a:off x="4017617" y="1984010"/>
                  <a:ext cx="30240" cy="73080"/>
                </p14:xfrm>
              </p:contentPart>
            </mc:Choice>
            <mc:Fallback xmlns="">
              <p:pic>
                <p:nvPicPr>
                  <p:cNvPr id="212" name="墨迹 211">
                    <a:extLst>
                      <a:ext uri="{FF2B5EF4-FFF2-40B4-BE49-F238E27FC236}">
                        <a16:creationId xmlns:a16="http://schemas.microsoft.com/office/drawing/2014/main" id="{4EB9AFE2-B2D8-4D56-B973-DEFDDA67EFB1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008977" y="1975010"/>
                    <a:ext cx="47880" cy="9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13" name="墨迹 212">
                    <a:extLst>
                      <a:ext uri="{FF2B5EF4-FFF2-40B4-BE49-F238E27FC236}">
                        <a16:creationId xmlns:a16="http://schemas.microsoft.com/office/drawing/2014/main" id="{450254E0-4D6C-496A-84FD-84812E62FF85}"/>
                      </a:ext>
                    </a:extLst>
                  </p14:cNvPr>
                  <p14:cNvContentPartPr/>
                  <p14:nvPr/>
                </p14:nvContentPartPr>
                <p14:xfrm>
                  <a:off x="4026977" y="1960970"/>
                  <a:ext cx="79200" cy="181080"/>
                </p14:xfrm>
              </p:contentPart>
            </mc:Choice>
            <mc:Fallback xmlns="">
              <p:pic>
                <p:nvPicPr>
                  <p:cNvPr id="213" name="墨迹 212">
                    <a:extLst>
                      <a:ext uri="{FF2B5EF4-FFF2-40B4-BE49-F238E27FC236}">
                        <a16:creationId xmlns:a16="http://schemas.microsoft.com/office/drawing/2014/main" id="{450254E0-4D6C-496A-84FD-84812E62FF85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018337" y="1951970"/>
                    <a:ext cx="96840" cy="19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14" name="墨迹 213">
                    <a:extLst>
                      <a:ext uri="{FF2B5EF4-FFF2-40B4-BE49-F238E27FC236}">
                        <a16:creationId xmlns:a16="http://schemas.microsoft.com/office/drawing/2014/main" id="{2496B552-081F-43AA-AC0F-AB6590C8317C}"/>
                      </a:ext>
                    </a:extLst>
                  </p14:cNvPr>
                  <p14:cNvContentPartPr/>
                  <p14:nvPr/>
                </p14:nvContentPartPr>
                <p14:xfrm>
                  <a:off x="4111577" y="1838930"/>
                  <a:ext cx="20880" cy="362520"/>
                </p14:xfrm>
              </p:contentPart>
            </mc:Choice>
            <mc:Fallback xmlns="">
              <p:pic>
                <p:nvPicPr>
                  <p:cNvPr id="214" name="墨迹 213">
                    <a:extLst>
                      <a:ext uri="{FF2B5EF4-FFF2-40B4-BE49-F238E27FC236}">
                        <a16:creationId xmlns:a16="http://schemas.microsoft.com/office/drawing/2014/main" id="{2496B552-081F-43AA-AC0F-AB6590C8317C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02577" y="1829930"/>
                    <a:ext cx="38520" cy="38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15" name="墨迹 214">
                    <a:extLst>
                      <a:ext uri="{FF2B5EF4-FFF2-40B4-BE49-F238E27FC236}">
                        <a16:creationId xmlns:a16="http://schemas.microsoft.com/office/drawing/2014/main" id="{5E39CBEF-1E21-4121-800C-08A07A1D7C97}"/>
                      </a:ext>
                    </a:extLst>
                  </p14:cNvPr>
                  <p14:cNvContentPartPr/>
                  <p14:nvPr/>
                </p14:nvContentPartPr>
                <p14:xfrm>
                  <a:off x="4190417" y="1863410"/>
                  <a:ext cx="103680" cy="260280"/>
                </p14:xfrm>
              </p:contentPart>
            </mc:Choice>
            <mc:Fallback xmlns="">
              <p:pic>
                <p:nvPicPr>
                  <p:cNvPr id="215" name="墨迹 214">
                    <a:extLst>
                      <a:ext uri="{FF2B5EF4-FFF2-40B4-BE49-F238E27FC236}">
                        <a16:creationId xmlns:a16="http://schemas.microsoft.com/office/drawing/2014/main" id="{5E39CBEF-1E21-4121-800C-08A07A1D7C97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181417" y="1854410"/>
                    <a:ext cx="121320" cy="27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16" name="墨迹 215">
                    <a:extLst>
                      <a:ext uri="{FF2B5EF4-FFF2-40B4-BE49-F238E27FC236}">
                        <a16:creationId xmlns:a16="http://schemas.microsoft.com/office/drawing/2014/main" id="{7082AE95-40EE-47D8-AEED-78DED16977DA}"/>
                      </a:ext>
                    </a:extLst>
                  </p14:cNvPr>
                  <p14:cNvContentPartPr/>
                  <p14:nvPr/>
                </p14:nvContentPartPr>
                <p14:xfrm>
                  <a:off x="4141457" y="2003450"/>
                  <a:ext cx="200880" cy="211320"/>
                </p14:xfrm>
              </p:contentPart>
            </mc:Choice>
            <mc:Fallback xmlns="">
              <p:pic>
                <p:nvPicPr>
                  <p:cNvPr id="216" name="墨迹 215">
                    <a:extLst>
                      <a:ext uri="{FF2B5EF4-FFF2-40B4-BE49-F238E27FC236}">
                        <a16:creationId xmlns:a16="http://schemas.microsoft.com/office/drawing/2014/main" id="{7082AE95-40EE-47D8-AEED-78DED16977DA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4132817" y="1994450"/>
                    <a:ext cx="218520" cy="22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17" name="墨迹 216">
                    <a:extLst>
                      <a:ext uri="{FF2B5EF4-FFF2-40B4-BE49-F238E27FC236}">
                        <a16:creationId xmlns:a16="http://schemas.microsoft.com/office/drawing/2014/main" id="{378972B0-C985-44BD-A902-3ECB50DB9BD4}"/>
                      </a:ext>
                    </a:extLst>
                  </p14:cNvPr>
                  <p14:cNvContentPartPr/>
                  <p14:nvPr/>
                </p14:nvContentPartPr>
                <p14:xfrm>
                  <a:off x="4385537" y="1913090"/>
                  <a:ext cx="114840" cy="44640"/>
                </p14:xfrm>
              </p:contentPart>
            </mc:Choice>
            <mc:Fallback xmlns="">
              <p:pic>
                <p:nvPicPr>
                  <p:cNvPr id="217" name="墨迹 216">
                    <a:extLst>
                      <a:ext uri="{FF2B5EF4-FFF2-40B4-BE49-F238E27FC236}">
                        <a16:creationId xmlns:a16="http://schemas.microsoft.com/office/drawing/2014/main" id="{378972B0-C985-44BD-A902-3ECB50DB9BD4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4376537" y="1904090"/>
                    <a:ext cx="132480" cy="6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218" name="墨迹 217">
                    <a:extLst>
                      <a:ext uri="{FF2B5EF4-FFF2-40B4-BE49-F238E27FC236}">
                        <a16:creationId xmlns:a16="http://schemas.microsoft.com/office/drawing/2014/main" id="{F3D75204-798A-4FED-BD50-10BA7F6CC45E}"/>
                      </a:ext>
                    </a:extLst>
                  </p14:cNvPr>
                  <p14:cNvContentPartPr/>
                  <p14:nvPr/>
                </p14:nvContentPartPr>
                <p14:xfrm>
                  <a:off x="4394897" y="1998050"/>
                  <a:ext cx="84960" cy="85320"/>
                </p14:xfrm>
              </p:contentPart>
            </mc:Choice>
            <mc:Fallback xmlns="">
              <p:pic>
                <p:nvPicPr>
                  <p:cNvPr id="218" name="墨迹 217">
                    <a:extLst>
                      <a:ext uri="{FF2B5EF4-FFF2-40B4-BE49-F238E27FC236}">
                        <a16:creationId xmlns:a16="http://schemas.microsoft.com/office/drawing/2014/main" id="{F3D75204-798A-4FED-BD50-10BA7F6CC45E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4385897" y="1989050"/>
                    <a:ext cx="102600" cy="10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19" name="墨迹 218">
                    <a:extLst>
                      <a:ext uri="{FF2B5EF4-FFF2-40B4-BE49-F238E27FC236}">
                        <a16:creationId xmlns:a16="http://schemas.microsoft.com/office/drawing/2014/main" id="{4E755EB9-5043-4BE2-B970-137F0ECDA001}"/>
                      </a:ext>
                    </a:extLst>
                  </p14:cNvPr>
                  <p14:cNvContentPartPr/>
                  <p14:nvPr/>
                </p14:nvContentPartPr>
                <p14:xfrm>
                  <a:off x="4400297" y="1969610"/>
                  <a:ext cx="49680" cy="214560"/>
                </p14:xfrm>
              </p:contentPart>
            </mc:Choice>
            <mc:Fallback xmlns="">
              <p:pic>
                <p:nvPicPr>
                  <p:cNvPr id="219" name="墨迹 218">
                    <a:extLst>
                      <a:ext uri="{FF2B5EF4-FFF2-40B4-BE49-F238E27FC236}">
                        <a16:creationId xmlns:a16="http://schemas.microsoft.com/office/drawing/2014/main" id="{4E755EB9-5043-4BE2-B970-137F0ECDA001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4391657" y="1960970"/>
                    <a:ext cx="67320" cy="23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20" name="墨迹 219">
                    <a:extLst>
                      <a:ext uri="{FF2B5EF4-FFF2-40B4-BE49-F238E27FC236}">
                        <a16:creationId xmlns:a16="http://schemas.microsoft.com/office/drawing/2014/main" id="{70B08827-EDCA-413A-9807-96B9BDE1381A}"/>
                      </a:ext>
                    </a:extLst>
                  </p14:cNvPr>
                  <p14:cNvContentPartPr/>
                  <p14:nvPr/>
                </p14:nvContentPartPr>
                <p14:xfrm>
                  <a:off x="4393097" y="1921730"/>
                  <a:ext cx="206640" cy="243000"/>
                </p14:xfrm>
              </p:contentPart>
            </mc:Choice>
            <mc:Fallback xmlns="">
              <p:pic>
                <p:nvPicPr>
                  <p:cNvPr id="220" name="墨迹 219">
                    <a:extLst>
                      <a:ext uri="{FF2B5EF4-FFF2-40B4-BE49-F238E27FC236}">
                        <a16:creationId xmlns:a16="http://schemas.microsoft.com/office/drawing/2014/main" id="{70B08827-EDCA-413A-9807-96B9BDE1381A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4384097" y="1913090"/>
                    <a:ext cx="224280" cy="26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21" name="墨迹 220">
                    <a:extLst>
                      <a:ext uri="{FF2B5EF4-FFF2-40B4-BE49-F238E27FC236}">
                        <a16:creationId xmlns:a16="http://schemas.microsoft.com/office/drawing/2014/main" id="{2CF131A2-4D9F-4F79-85EC-A45285D53412}"/>
                      </a:ext>
                    </a:extLst>
                  </p14:cNvPr>
                  <p14:cNvContentPartPr/>
                  <p14:nvPr/>
                </p14:nvContentPartPr>
                <p14:xfrm>
                  <a:off x="4621697" y="1833170"/>
                  <a:ext cx="26640" cy="55440"/>
                </p14:xfrm>
              </p:contentPart>
            </mc:Choice>
            <mc:Fallback xmlns="">
              <p:pic>
                <p:nvPicPr>
                  <p:cNvPr id="221" name="墨迹 220">
                    <a:extLst>
                      <a:ext uri="{FF2B5EF4-FFF2-40B4-BE49-F238E27FC236}">
                        <a16:creationId xmlns:a16="http://schemas.microsoft.com/office/drawing/2014/main" id="{2CF131A2-4D9F-4F79-85EC-A45285D53412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4613057" y="1824530"/>
                    <a:ext cx="4428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22" name="墨迹 221">
                    <a:extLst>
                      <a:ext uri="{FF2B5EF4-FFF2-40B4-BE49-F238E27FC236}">
                        <a16:creationId xmlns:a16="http://schemas.microsoft.com/office/drawing/2014/main" id="{AE631E1A-9872-44E8-88A9-855A0DDFF4D6}"/>
                      </a:ext>
                    </a:extLst>
                  </p14:cNvPr>
                  <p14:cNvContentPartPr/>
                  <p14:nvPr/>
                </p14:nvContentPartPr>
                <p14:xfrm>
                  <a:off x="4730057" y="1937930"/>
                  <a:ext cx="19440" cy="217080"/>
                </p14:xfrm>
              </p:contentPart>
            </mc:Choice>
            <mc:Fallback xmlns="">
              <p:pic>
                <p:nvPicPr>
                  <p:cNvPr id="222" name="墨迹 221">
                    <a:extLst>
                      <a:ext uri="{FF2B5EF4-FFF2-40B4-BE49-F238E27FC236}">
                        <a16:creationId xmlns:a16="http://schemas.microsoft.com/office/drawing/2014/main" id="{AE631E1A-9872-44E8-88A9-855A0DDFF4D6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4721417" y="1928930"/>
                    <a:ext cx="37080" cy="23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23" name="墨迹 222">
                    <a:extLst>
                      <a:ext uri="{FF2B5EF4-FFF2-40B4-BE49-F238E27FC236}">
                        <a16:creationId xmlns:a16="http://schemas.microsoft.com/office/drawing/2014/main" id="{24B822EB-6F1B-4425-BF97-D53B48D4479B}"/>
                      </a:ext>
                    </a:extLst>
                  </p14:cNvPr>
                  <p14:cNvContentPartPr/>
                  <p14:nvPr/>
                </p14:nvContentPartPr>
                <p14:xfrm>
                  <a:off x="4824377" y="1795730"/>
                  <a:ext cx="179640" cy="431640"/>
                </p14:xfrm>
              </p:contentPart>
            </mc:Choice>
            <mc:Fallback xmlns="">
              <p:pic>
                <p:nvPicPr>
                  <p:cNvPr id="223" name="墨迹 222">
                    <a:extLst>
                      <a:ext uri="{FF2B5EF4-FFF2-40B4-BE49-F238E27FC236}">
                        <a16:creationId xmlns:a16="http://schemas.microsoft.com/office/drawing/2014/main" id="{24B822EB-6F1B-4425-BF97-D53B48D4479B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4815737" y="1787090"/>
                    <a:ext cx="197280" cy="44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24" name="墨迹 223">
                    <a:extLst>
                      <a:ext uri="{FF2B5EF4-FFF2-40B4-BE49-F238E27FC236}">
                        <a16:creationId xmlns:a16="http://schemas.microsoft.com/office/drawing/2014/main" id="{DADA3A52-041F-4AF7-ACEB-7E503E9A90FC}"/>
                      </a:ext>
                    </a:extLst>
                  </p14:cNvPr>
                  <p14:cNvContentPartPr/>
                  <p14:nvPr/>
                </p14:nvContentPartPr>
                <p14:xfrm>
                  <a:off x="4827977" y="1894730"/>
                  <a:ext cx="83160" cy="199440"/>
                </p14:xfrm>
              </p:contentPart>
            </mc:Choice>
            <mc:Fallback xmlns="">
              <p:pic>
                <p:nvPicPr>
                  <p:cNvPr id="224" name="墨迹 223">
                    <a:extLst>
                      <a:ext uri="{FF2B5EF4-FFF2-40B4-BE49-F238E27FC236}">
                        <a16:creationId xmlns:a16="http://schemas.microsoft.com/office/drawing/2014/main" id="{DADA3A52-041F-4AF7-ACEB-7E503E9A90FC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4818977" y="1886090"/>
                    <a:ext cx="100800" cy="21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25" name="墨迹 224">
                    <a:extLst>
                      <a:ext uri="{FF2B5EF4-FFF2-40B4-BE49-F238E27FC236}">
                        <a16:creationId xmlns:a16="http://schemas.microsoft.com/office/drawing/2014/main" id="{41AC5294-DB67-4244-A70A-7A4017592B0D}"/>
                      </a:ext>
                    </a:extLst>
                  </p14:cNvPr>
                  <p14:cNvContentPartPr/>
                  <p14:nvPr/>
                </p14:nvContentPartPr>
                <p14:xfrm>
                  <a:off x="4918337" y="1998050"/>
                  <a:ext cx="15480" cy="83520"/>
                </p14:xfrm>
              </p:contentPart>
            </mc:Choice>
            <mc:Fallback xmlns="">
              <p:pic>
                <p:nvPicPr>
                  <p:cNvPr id="225" name="墨迹 224">
                    <a:extLst>
                      <a:ext uri="{FF2B5EF4-FFF2-40B4-BE49-F238E27FC236}">
                        <a16:creationId xmlns:a16="http://schemas.microsoft.com/office/drawing/2014/main" id="{41AC5294-DB67-4244-A70A-7A4017592B0D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4909337" y="1989050"/>
                    <a:ext cx="33120" cy="10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226" name="墨迹 225">
                    <a:extLst>
                      <a:ext uri="{FF2B5EF4-FFF2-40B4-BE49-F238E27FC236}">
                        <a16:creationId xmlns:a16="http://schemas.microsoft.com/office/drawing/2014/main" id="{2E2C7E0E-76A0-4AB0-A08D-23A0020C89FE}"/>
                      </a:ext>
                    </a:extLst>
                  </p14:cNvPr>
                  <p14:cNvContentPartPr/>
                  <p14:nvPr/>
                </p14:nvContentPartPr>
                <p14:xfrm>
                  <a:off x="4775777" y="2141690"/>
                  <a:ext cx="110880" cy="16200"/>
                </p14:xfrm>
              </p:contentPart>
            </mc:Choice>
            <mc:Fallback xmlns="">
              <p:pic>
                <p:nvPicPr>
                  <p:cNvPr id="226" name="墨迹 225">
                    <a:extLst>
                      <a:ext uri="{FF2B5EF4-FFF2-40B4-BE49-F238E27FC236}">
                        <a16:creationId xmlns:a16="http://schemas.microsoft.com/office/drawing/2014/main" id="{2E2C7E0E-76A0-4AB0-A08D-23A0020C89FE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4766777" y="2132690"/>
                    <a:ext cx="128520" cy="33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AF851E4E-54AE-4CFA-A634-8916B1A5FCA1}"/>
                </a:ext>
              </a:extLst>
            </p:cNvPr>
            <p:cNvGrpSpPr/>
            <p:nvPr/>
          </p:nvGrpSpPr>
          <p:grpSpPr>
            <a:xfrm>
              <a:off x="393137" y="2703290"/>
              <a:ext cx="752760" cy="444960"/>
              <a:chOff x="393137" y="2703290"/>
              <a:chExt cx="752760" cy="444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28" name="墨迹 227">
                    <a:extLst>
                      <a:ext uri="{FF2B5EF4-FFF2-40B4-BE49-F238E27FC236}">
                        <a16:creationId xmlns:a16="http://schemas.microsoft.com/office/drawing/2014/main" id="{DA089D1A-8654-4FF3-BDC6-9B3501B3ED82}"/>
                      </a:ext>
                    </a:extLst>
                  </p14:cNvPr>
                  <p14:cNvContentPartPr/>
                  <p14:nvPr/>
                </p14:nvContentPartPr>
                <p14:xfrm>
                  <a:off x="393137" y="2915690"/>
                  <a:ext cx="103680" cy="79920"/>
                </p14:xfrm>
              </p:contentPart>
            </mc:Choice>
            <mc:Fallback xmlns="">
              <p:pic>
                <p:nvPicPr>
                  <p:cNvPr id="228" name="墨迹 227">
                    <a:extLst>
                      <a:ext uri="{FF2B5EF4-FFF2-40B4-BE49-F238E27FC236}">
                        <a16:creationId xmlns:a16="http://schemas.microsoft.com/office/drawing/2014/main" id="{DA089D1A-8654-4FF3-BDC6-9B3501B3ED82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384137" y="2907050"/>
                    <a:ext cx="12132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29" name="墨迹 228">
                    <a:extLst>
                      <a:ext uri="{FF2B5EF4-FFF2-40B4-BE49-F238E27FC236}">
                        <a16:creationId xmlns:a16="http://schemas.microsoft.com/office/drawing/2014/main" id="{BDDC904D-BE61-4EAB-9C22-5520FE682CDC}"/>
                      </a:ext>
                    </a:extLst>
                  </p14:cNvPr>
                  <p14:cNvContentPartPr/>
                  <p14:nvPr/>
                </p14:nvContentPartPr>
                <p14:xfrm>
                  <a:off x="423017" y="2825330"/>
                  <a:ext cx="42120" cy="223560"/>
                </p14:xfrm>
              </p:contentPart>
            </mc:Choice>
            <mc:Fallback xmlns="">
              <p:pic>
                <p:nvPicPr>
                  <p:cNvPr id="229" name="墨迹 228">
                    <a:extLst>
                      <a:ext uri="{FF2B5EF4-FFF2-40B4-BE49-F238E27FC236}">
                        <a16:creationId xmlns:a16="http://schemas.microsoft.com/office/drawing/2014/main" id="{BDDC904D-BE61-4EAB-9C22-5520FE682CDC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414017" y="2816690"/>
                    <a:ext cx="5976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30" name="墨迹 229">
                    <a:extLst>
                      <a:ext uri="{FF2B5EF4-FFF2-40B4-BE49-F238E27FC236}">
                        <a16:creationId xmlns:a16="http://schemas.microsoft.com/office/drawing/2014/main" id="{CED6137C-3E8B-4EA7-9445-8A0F6B86CD34}"/>
                      </a:ext>
                    </a:extLst>
                  </p14:cNvPr>
                  <p14:cNvContentPartPr/>
                  <p14:nvPr/>
                </p14:nvContentPartPr>
                <p14:xfrm>
                  <a:off x="543257" y="2984810"/>
                  <a:ext cx="39600" cy="64080"/>
                </p14:xfrm>
              </p:contentPart>
            </mc:Choice>
            <mc:Fallback xmlns="">
              <p:pic>
                <p:nvPicPr>
                  <p:cNvPr id="230" name="墨迹 229">
                    <a:extLst>
                      <a:ext uri="{FF2B5EF4-FFF2-40B4-BE49-F238E27FC236}">
                        <a16:creationId xmlns:a16="http://schemas.microsoft.com/office/drawing/2014/main" id="{CED6137C-3E8B-4EA7-9445-8A0F6B86CD34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534257" y="2976170"/>
                    <a:ext cx="5724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31" name="墨迹 230">
                    <a:extLst>
                      <a:ext uri="{FF2B5EF4-FFF2-40B4-BE49-F238E27FC236}">
                        <a16:creationId xmlns:a16="http://schemas.microsoft.com/office/drawing/2014/main" id="{4ABAE26B-E4E5-4AC7-8311-08070E14164A}"/>
                      </a:ext>
                    </a:extLst>
                  </p14:cNvPr>
                  <p14:cNvContentPartPr/>
                  <p14:nvPr/>
                </p14:nvContentPartPr>
                <p14:xfrm>
                  <a:off x="717497" y="2756210"/>
                  <a:ext cx="118800" cy="142200"/>
                </p14:xfrm>
              </p:contentPart>
            </mc:Choice>
            <mc:Fallback xmlns="">
              <p:pic>
                <p:nvPicPr>
                  <p:cNvPr id="231" name="墨迹 230">
                    <a:extLst>
                      <a:ext uri="{FF2B5EF4-FFF2-40B4-BE49-F238E27FC236}">
                        <a16:creationId xmlns:a16="http://schemas.microsoft.com/office/drawing/2014/main" id="{4ABAE26B-E4E5-4AC7-8311-08070E14164A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708857" y="2747570"/>
                    <a:ext cx="13644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32" name="墨迹 231">
                    <a:extLst>
                      <a:ext uri="{FF2B5EF4-FFF2-40B4-BE49-F238E27FC236}">
                        <a16:creationId xmlns:a16="http://schemas.microsoft.com/office/drawing/2014/main" id="{4933268E-5749-4526-9CA8-A7C6DD730FA4}"/>
                      </a:ext>
                    </a:extLst>
                  </p14:cNvPr>
                  <p14:cNvContentPartPr/>
                  <p14:nvPr/>
                </p14:nvContentPartPr>
                <p14:xfrm>
                  <a:off x="745937" y="2813090"/>
                  <a:ext cx="51120" cy="334800"/>
                </p14:xfrm>
              </p:contentPart>
            </mc:Choice>
            <mc:Fallback xmlns="">
              <p:pic>
                <p:nvPicPr>
                  <p:cNvPr id="232" name="墨迹 231">
                    <a:extLst>
                      <a:ext uri="{FF2B5EF4-FFF2-40B4-BE49-F238E27FC236}">
                        <a16:creationId xmlns:a16="http://schemas.microsoft.com/office/drawing/2014/main" id="{4933268E-5749-4526-9CA8-A7C6DD730FA4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736937" y="2804090"/>
                    <a:ext cx="68760" cy="35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33" name="墨迹 232">
                    <a:extLst>
                      <a:ext uri="{FF2B5EF4-FFF2-40B4-BE49-F238E27FC236}">
                        <a16:creationId xmlns:a16="http://schemas.microsoft.com/office/drawing/2014/main" id="{CF4C6EA5-5A60-41CE-A013-BC623ED90EF9}"/>
                      </a:ext>
                    </a:extLst>
                  </p14:cNvPr>
                  <p14:cNvContentPartPr/>
                  <p14:nvPr/>
                </p14:nvContentPartPr>
                <p14:xfrm>
                  <a:off x="897857" y="2770610"/>
                  <a:ext cx="103680" cy="92520"/>
                </p14:xfrm>
              </p:contentPart>
            </mc:Choice>
            <mc:Fallback xmlns="">
              <p:pic>
                <p:nvPicPr>
                  <p:cNvPr id="233" name="墨迹 232">
                    <a:extLst>
                      <a:ext uri="{FF2B5EF4-FFF2-40B4-BE49-F238E27FC236}">
                        <a16:creationId xmlns:a16="http://schemas.microsoft.com/office/drawing/2014/main" id="{CF4C6EA5-5A60-41CE-A013-BC623ED90EF9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888857" y="2761610"/>
                    <a:ext cx="121320" cy="11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34" name="墨迹 233">
                    <a:extLst>
                      <a:ext uri="{FF2B5EF4-FFF2-40B4-BE49-F238E27FC236}">
                        <a16:creationId xmlns:a16="http://schemas.microsoft.com/office/drawing/2014/main" id="{930BFD89-E7F0-4371-9F5B-A9A1FFD8A67A}"/>
                      </a:ext>
                    </a:extLst>
                  </p14:cNvPr>
                  <p14:cNvContentPartPr/>
                  <p14:nvPr/>
                </p14:nvContentPartPr>
                <p14:xfrm>
                  <a:off x="940697" y="2703290"/>
                  <a:ext cx="19080" cy="276840"/>
                </p14:xfrm>
              </p:contentPart>
            </mc:Choice>
            <mc:Fallback xmlns="">
              <p:pic>
                <p:nvPicPr>
                  <p:cNvPr id="234" name="墨迹 233">
                    <a:extLst>
                      <a:ext uri="{FF2B5EF4-FFF2-40B4-BE49-F238E27FC236}">
                        <a16:creationId xmlns:a16="http://schemas.microsoft.com/office/drawing/2014/main" id="{930BFD89-E7F0-4371-9F5B-A9A1FFD8A67A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932057" y="2694290"/>
                    <a:ext cx="36720" cy="29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235" name="墨迹 234">
                    <a:extLst>
                      <a:ext uri="{FF2B5EF4-FFF2-40B4-BE49-F238E27FC236}">
                        <a16:creationId xmlns:a16="http://schemas.microsoft.com/office/drawing/2014/main" id="{95495D44-E1A8-40E5-BE8B-0CC5E5BABA01}"/>
                      </a:ext>
                    </a:extLst>
                  </p14:cNvPr>
                  <p14:cNvContentPartPr/>
                  <p14:nvPr/>
                </p14:nvContentPartPr>
                <p14:xfrm>
                  <a:off x="876977" y="2963570"/>
                  <a:ext cx="268920" cy="184680"/>
                </p14:xfrm>
              </p:contentPart>
            </mc:Choice>
            <mc:Fallback xmlns="">
              <p:pic>
                <p:nvPicPr>
                  <p:cNvPr id="235" name="墨迹 234">
                    <a:extLst>
                      <a:ext uri="{FF2B5EF4-FFF2-40B4-BE49-F238E27FC236}">
                        <a16:creationId xmlns:a16="http://schemas.microsoft.com/office/drawing/2014/main" id="{95495D44-E1A8-40E5-BE8B-0CC5E5BABA01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868337" y="2954930"/>
                    <a:ext cx="286560" cy="202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6" name="组合 245">
              <a:extLst>
                <a:ext uri="{FF2B5EF4-FFF2-40B4-BE49-F238E27FC236}">
                  <a16:creationId xmlns:a16="http://schemas.microsoft.com/office/drawing/2014/main" id="{D46270D6-B9C0-43E2-97B9-C27862751870}"/>
                </a:ext>
              </a:extLst>
            </p:cNvPr>
            <p:cNvGrpSpPr/>
            <p:nvPr/>
          </p:nvGrpSpPr>
          <p:grpSpPr>
            <a:xfrm>
              <a:off x="1263617" y="2751170"/>
              <a:ext cx="893880" cy="501840"/>
              <a:chOff x="1263617" y="2751170"/>
              <a:chExt cx="893880" cy="501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236" name="墨迹 235">
                    <a:extLst>
                      <a:ext uri="{FF2B5EF4-FFF2-40B4-BE49-F238E27FC236}">
                        <a16:creationId xmlns:a16="http://schemas.microsoft.com/office/drawing/2014/main" id="{0CA3E141-9071-4B61-8A85-795FA4020FB5}"/>
                      </a:ext>
                    </a:extLst>
                  </p14:cNvPr>
                  <p14:cNvContentPartPr/>
                  <p14:nvPr/>
                </p14:nvContentPartPr>
                <p14:xfrm>
                  <a:off x="1263617" y="2843330"/>
                  <a:ext cx="133200" cy="82080"/>
                </p14:xfrm>
              </p:contentPart>
            </mc:Choice>
            <mc:Fallback xmlns="">
              <p:pic>
                <p:nvPicPr>
                  <p:cNvPr id="236" name="墨迹 235">
                    <a:extLst>
                      <a:ext uri="{FF2B5EF4-FFF2-40B4-BE49-F238E27FC236}">
                        <a16:creationId xmlns:a16="http://schemas.microsoft.com/office/drawing/2014/main" id="{0CA3E141-9071-4B61-8A85-795FA4020FB5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1254617" y="2834330"/>
                    <a:ext cx="150840" cy="9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237" name="墨迹 236">
                    <a:extLst>
                      <a:ext uri="{FF2B5EF4-FFF2-40B4-BE49-F238E27FC236}">
                        <a16:creationId xmlns:a16="http://schemas.microsoft.com/office/drawing/2014/main" id="{BF5BC00B-7518-48A8-B3BD-5E5FE976FD8C}"/>
                      </a:ext>
                    </a:extLst>
                  </p14:cNvPr>
                  <p14:cNvContentPartPr/>
                  <p14:nvPr/>
                </p14:nvContentPartPr>
                <p14:xfrm>
                  <a:off x="1330937" y="2777450"/>
                  <a:ext cx="101520" cy="282240"/>
                </p14:xfrm>
              </p:contentPart>
            </mc:Choice>
            <mc:Fallback xmlns="">
              <p:pic>
                <p:nvPicPr>
                  <p:cNvPr id="237" name="墨迹 236">
                    <a:extLst>
                      <a:ext uri="{FF2B5EF4-FFF2-40B4-BE49-F238E27FC236}">
                        <a16:creationId xmlns:a16="http://schemas.microsoft.com/office/drawing/2014/main" id="{BF5BC00B-7518-48A8-B3BD-5E5FE976FD8C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1322297" y="2768810"/>
                    <a:ext cx="119160" cy="29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238" name="墨迹 237">
                    <a:extLst>
                      <a:ext uri="{FF2B5EF4-FFF2-40B4-BE49-F238E27FC236}">
                        <a16:creationId xmlns:a16="http://schemas.microsoft.com/office/drawing/2014/main" id="{C3841281-C1D0-4B98-B3C2-998FEE340116}"/>
                      </a:ext>
                    </a:extLst>
                  </p14:cNvPr>
                  <p14:cNvContentPartPr/>
                  <p14:nvPr/>
                </p14:nvContentPartPr>
                <p14:xfrm>
                  <a:off x="1362977" y="2894450"/>
                  <a:ext cx="159840" cy="106920"/>
                </p14:xfrm>
              </p:contentPart>
            </mc:Choice>
            <mc:Fallback xmlns="">
              <p:pic>
                <p:nvPicPr>
                  <p:cNvPr id="238" name="墨迹 237">
                    <a:extLst>
                      <a:ext uri="{FF2B5EF4-FFF2-40B4-BE49-F238E27FC236}">
                        <a16:creationId xmlns:a16="http://schemas.microsoft.com/office/drawing/2014/main" id="{C3841281-C1D0-4B98-B3C2-998FEE340116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1354337" y="2885810"/>
                    <a:ext cx="1774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239" name="墨迹 238">
                    <a:extLst>
                      <a:ext uri="{FF2B5EF4-FFF2-40B4-BE49-F238E27FC236}">
                        <a16:creationId xmlns:a16="http://schemas.microsoft.com/office/drawing/2014/main" id="{7AF5783D-20B7-42C7-A739-AD9A464AEB61}"/>
                      </a:ext>
                    </a:extLst>
                  </p14:cNvPr>
                  <p14:cNvContentPartPr/>
                  <p14:nvPr/>
                </p14:nvContentPartPr>
                <p14:xfrm>
                  <a:off x="1530017" y="2788250"/>
                  <a:ext cx="71640" cy="464760"/>
                </p14:xfrm>
              </p:contentPart>
            </mc:Choice>
            <mc:Fallback xmlns="">
              <p:pic>
                <p:nvPicPr>
                  <p:cNvPr id="239" name="墨迹 238">
                    <a:extLst>
                      <a:ext uri="{FF2B5EF4-FFF2-40B4-BE49-F238E27FC236}">
                        <a16:creationId xmlns:a16="http://schemas.microsoft.com/office/drawing/2014/main" id="{7AF5783D-20B7-42C7-A739-AD9A464AEB61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1521017" y="2779250"/>
                    <a:ext cx="89280" cy="48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240" name="墨迹 239">
                    <a:extLst>
                      <a:ext uri="{FF2B5EF4-FFF2-40B4-BE49-F238E27FC236}">
                        <a16:creationId xmlns:a16="http://schemas.microsoft.com/office/drawing/2014/main" id="{1F944FA4-FDE9-4C02-8407-0221531A01B3}"/>
                      </a:ext>
                    </a:extLst>
                  </p14:cNvPr>
                  <p14:cNvContentPartPr/>
                  <p14:nvPr/>
                </p14:nvContentPartPr>
                <p14:xfrm>
                  <a:off x="1685537" y="2793650"/>
                  <a:ext cx="71640" cy="173880"/>
                </p14:xfrm>
              </p:contentPart>
            </mc:Choice>
            <mc:Fallback xmlns="">
              <p:pic>
                <p:nvPicPr>
                  <p:cNvPr id="240" name="墨迹 239">
                    <a:extLst>
                      <a:ext uri="{FF2B5EF4-FFF2-40B4-BE49-F238E27FC236}">
                        <a16:creationId xmlns:a16="http://schemas.microsoft.com/office/drawing/2014/main" id="{1F944FA4-FDE9-4C02-8407-0221531A01B3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1676897" y="2784650"/>
                    <a:ext cx="8928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241" name="墨迹 240">
                    <a:extLst>
                      <a:ext uri="{FF2B5EF4-FFF2-40B4-BE49-F238E27FC236}">
                        <a16:creationId xmlns:a16="http://schemas.microsoft.com/office/drawing/2014/main" id="{B9238834-C187-4626-86C9-D31B054EADA9}"/>
                      </a:ext>
                    </a:extLst>
                  </p14:cNvPr>
                  <p14:cNvContentPartPr/>
                  <p14:nvPr/>
                </p14:nvContentPartPr>
                <p14:xfrm>
                  <a:off x="1792457" y="2777450"/>
                  <a:ext cx="71640" cy="34200"/>
                </p14:xfrm>
              </p:contentPart>
            </mc:Choice>
            <mc:Fallback xmlns="">
              <p:pic>
                <p:nvPicPr>
                  <p:cNvPr id="241" name="墨迹 240">
                    <a:extLst>
                      <a:ext uri="{FF2B5EF4-FFF2-40B4-BE49-F238E27FC236}">
                        <a16:creationId xmlns:a16="http://schemas.microsoft.com/office/drawing/2014/main" id="{B9238834-C187-4626-86C9-D31B054EADA9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1783817" y="2768810"/>
                    <a:ext cx="8928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242" name="墨迹 241">
                    <a:extLst>
                      <a:ext uri="{FF2B5EF4-FFF2-40B4-BE49-F238E27FC236}">
                        <a16:creationId xmlns:a16="http://schemas.microsoft.com/office/drawing/2014/main" id="{5739F4BF-1520-4458-962D-8EBD4E5482E8}"/>
                      </a:ext>
                    </a:extLst>
                  </p14:cNvPr>
                  <p14:cNvContentPartPr/>
                  <p14:nvPr/>
                </p14:nvContentPartPr>
                <p14:xfrm>
                  <a:off x="1740257" y="2929370"/>
                  <a:ext cx="120960" cy="180000"/>
                </p14:xfrm>
              </p:contentPart>
            </mc:Choice>
            <mc:Fallback xmlns="">
              <p:pic>
                <p:nvPicPr>
                  <p:cNvPr id="242" name="墨迹 241">
                    <a:extLst>
                      <a:ext uri="{FF2B5EF4-FFF2-40B4-BE49-F238E27FC236}">
                        <a16:creationId xmlns:a16="http://schemas.microsoft.com/office/drawing/2014/main" id="{5739F4BF-1520-4458-962D-8EBD4E5482E8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1731257" y="2920370"/>
                    <a:ext cx="13860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243" name="墨迹 242">
                    <a:extLst>
                      <a:ext uri="{FF2B5EF4-FFF2-40B4-BE49-F238E27FC236}">
                        <a16:creationId xmlns:a16="http://schemas.microsoft.com/office/drawing/2014/main" id="{38075EDF-E6D6-4D9C-BB40-3EC939C6560B}"/>
                      </a:ext>
                    </a:extLst>
                  </p14:cNvPr>
                  <p14:cNvContentPartPr/>
                  <p14:nvPr/>
                </p14:nvContentPartPr>
                <p14:xfrm>
                  <a:off x="2006657" y="2811290"/>
                  <a:ext cx="3960" cy="110160"/>
                </p14:xfrm>
              </p:contentPart>
            </mc:Choice>
            <mc:Fallback xmlns="">
              <p:pic>
                <p:nvPicPr>
                  <p:cNvPr id="243" name="墨迹 242">
                    <a:extLst>
                      <a:ext uri="{FF2B5EF4-FFF2-40B4-BE49-F238E27FC236}">
                        <a16:creationId xmlns:a16="http://schemas.microsoft.com/office/drawing/2014/main" id="{38075EDF-E6D6-4D9C-BB40-3EC939C6560B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1997657" y="2802290"/>
                    <a:ext cx="2160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244" name="墨迹 243">
                    <a:extLst>
                      <a:ext uri="{FF2B5EF4-FFF2-40B4-BE49-F238E27FC236}">
                        <a16:creationId xmlns:a16="http://schemas.microsoft.com/office/drawing/2014/main" id="{5BCB47EF-6397-4236-B5BB-E49B479621A5}"/>
                      </a:ext>
                    </a:extLst>
                  </p14:cNvPr>
                  <p14:cNvContentPartPr/>
                  <p14:nvPr/>
                </p14:nvContentPartPr>
                <p14:xfrm>
                  <a:off x="2021417" y="2751170"/>
                  <a:ext cx="77400" cy="359640"/>
                </p14:xfrm>
              </p:contentPart>
            </mc:Choice>
            <mc:Fallback xmlns="">
              <p:pic>
                <p:nvPicPr>
                  <p:cNvPr id="244" name="墨迹 243">
                    <a:extLst>
                      <a:ext uri="{FF2B5EF4-FFF2-40B4-BE49-F238E27FC236}">
                        <a16:creationId xmlns:a16="http://schemas.microsoft.com/office/drawing/2014/main" id="{5BCB47EF-6397-4236-B5BB-E49B479621A5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2012777" y="2742170"/>
                    <a:ext cx="95040" cy="37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245" name="墨迹 244">
                    <a:extLst>
                      <a:ext uri="{FF2B5EF4-FFF2-40B4-BE49-F238E27FC236}">
                        <a16:creationId xmlns:a16="http://schemas.microsoft.com/office/drawing/2014/main" id="{92945EAC-BACB-4D8C-9692-6D052A08E9A1}"/>
                      </a:ext>
                    </a:extLst>
                  </p14:cNvPr>
                  <p14:cNvContentPartPr/>
                  <p14:nvPr/>
                </p14:nvContentPartPr>
                <p14:xfrm>
                  <a:off x="1989737" y="2910290"/>
                  <a:ext cx="167760" cy="207720"/>
                </p14:xfrm>
              </p:contentPart>
            </mc:Choice>
            <mc:Fallback xmlns="">
              <p:pic>
                <p:nvPicPr>
                  <p:cNvPr id="245" name="墨迹 244">
                    <a:extLst>
                      <a:ext uri="{FF2B5EF4-FFF2-40B4-BE49-F238E27FC236}">
                        <a16:creationId xmlns:a16="http://schemas.microsoft.com/office/drawing/2014/main" id="{92945EAC-BACB-4D8C-9692-6D052A08E9A1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1980737" y="2901650"/>
                    <a:ext cx="185400" cy="225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CCE07282-ECE1-4785-A8D5-B3AE9C91A3CD}"/>
                    </a:ext>
                  </a:extLst>
                </p14:cNvPr>
                <p14:cNvContentPartPr/>
                <p14:nvPr/>
              </p14:nvContentPartPr>
              <p14:xfrm>
                <a:off x="2346137" y="2907050"/>
                <a:ext cx="37800" cy="108000"/>
              </p14:xfrm>
            </p:contentPart>
          </mc:Choice>
          <mc:Fallback xmlns=""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CCE07282-ECE1-4785-A8D5-B3AE9C91A3C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337137" y="2898050"/>
                  <a:ext cx="55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51477937-68DC-4669-8607-0ADF1C3059CA}"/>
                    </a:ext>
                  </a:extLst>
                </p14:cNvPr>
                <p14:cNvContentPartPr/>
                <p14:nvPr/>
              </p14:nvContentPartPr>
              <p14:xfrm>
                <a:off x="2385377" y="2869610"/>
                <a:ext cx="248040" cy="186840"/>
              </p14:xfrm>
            </p:contentPart>
          </mc:Choice>
          <mc:Fallback xmlns=""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51477937-68DC-4669-8607-0ADF1C3059C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376737" y="2860970"/>
                  <a:ext cx="2656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3CF9EB3D-D095-47EB-8AE0-43C56394651B}"/>
                    </a:ext>
                  </a:extLst>
                </p14:cNvPr>
                <p14:cNvContentPartPr/>
                <p14:nvPr/>
              </p14:nvContentPartPr>
              <p14:xfrm>
                <a:off x="2456657" y="2896250"/>
                <a:ext cx="6840" cy="100800"/>
              </p14:xfrm>
            </p:contentPart>
          </mc:Choice>
          <mc:Fallback xmlns=""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3CF9EB3D-D095-47EB-8AE0-43C56394651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448017" y="2887610"/>
                  <a:ext cx="244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8EDFFE4A-C0CE-477C-8D1E-DA1F4FD0C039}"/>
                    </a:ext>
                  </a:extLst>
                </p14:cNvPr>
                <p14:cNvContentPartPr/>
                <p14:nvPr/>
              </p14:nvContentPartPr>
              <p14:xfrm>
                <a:off x="2488697" y="2912090"/>
                <a:ext cx="19080" cy="99720"/>
              </p14:xfrm>
            </p:contentPart>
          </mc:Choice>
          <mc:Fallback xmlns=""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8EDFFE4A-C0CE-477C-8D1E-DA1F4FD0C03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479697" y="2903450"/>
                  <a:ext cx="36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8FDF4E1E-8EAB-4483-8025-21D220FC042D}"/>
                    </a:ext>
                  </a:extLst>
                </p14:cNvPr>
                <p14:cNvContentPartPr/>
                <p14:nvPr/>
              </p14:nvContentPartPr>
              <p14:xfrm>
                <a:off x="2392937" y="3004250"/>
                <a:ext cx="159840" cy="30600"/>
              </p14:xfrm>
            </p:contentPart>
          </mc:Choice>
          <mc:Fallback xmlns=""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8FDF4E1E-8EAB-4483-8025-21D220FC042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384297" y="2995610"/>
                  <a:ext cx="1774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C9494149-DF5D-4788-92AC-F6EDD34577F7}"/>
                    </a:ext>
                  </a:extLst>
                </p14:cNvPr>
                <p14:cNvContentPartPr/>
                <p14:nvPr/>
              </p14:nvContentPartPr>
              <p14:xfrm>
                <a:off x="2768417" y="2763410"/>
                <a:ext cx="147600" cy="162000"/>
              </p14:xfrm>
            </p:contentPart>
          </mc:Choice>
          <mc:Fallback xmlns=""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C9494149-DF5D-4788-92AC-F6EDD34577F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759777" y="2754770"/>
                  <a:ext cx="1652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13A41AE5-2B19-41D6-95DE-C73246BAF700}"/>
                    </a:ext>
                  </a:extLst>
                </p14:cNvPr>
                <p14:cNvContentPartPr/>
                <p14:nvPr/>
              </p14:nvContentPartPr>
              <p14:xfrm>
                <a:off x="2835737" y="2899850"/>
                <a:ext cx="13320" cy="264240"/>
              </p14:xfrm>
            </p:contentPart>
          </mc:Choice>
          <mc:Fallback xmlns=""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13A41AE5-2B19-41D6-95DE-C73246BAF700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827097" y="2891210"/>
                  <a:ext cx="309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2D41C932-716C-477E-A580-F54D4D139620}"/>
                    </a:ext>
                  </a:extLst>
                </p14:cNvPr>
                <p14:cNvContentPartPr/>
                <p14:nvPr/>
              </p14:nvContentPartPr>
              <p14:xfrm>
                <a:off x="3053537" y="2862770"/>
                <a:ext cx="99720" cy="48240"/>
              </p14:xfrm>
            </p:contentPart>
          </mc:Choice>
          <mc:Fallback xmlns=""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2D41C932-716C-477E-A580-F54D4D13962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044537" y="2853770"/>
                  <a:ext cx="1173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8B20013E-C64B-4057-AEC4-1DAE4368796B}"/>
                    </a:ext>
                  </a:extLst>
                </p14:cNvPr>
                <p14:cNvContentPartPr/>
                <p14:nvPr/>
              </p14:nvContentPartPr>
              <p14:xfrm>
                <a:off x="3039857" y="2825330"/>
                <a:ext cx="154440" cy="221760"/>
              </p14:xfrm>
            </p:contentPart>
          </mc:Choice>
          <mc:Fallback xmlns=""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8B20013E-C64B-4057-AEC4-1DAE4368796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031217" y="2816690"/>
                  <a:ext cx="1720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3F595E09-A6C7-4C4C-9DBB-D65D3FB7A771}"/>
                    </a:ext>
                  </a:extLst>
                </p14:cNvPr>
                <p14:cNvContentPartPr/>
                <p14:nvPr/>
              </p14:nvContentPartPr>
              <p14:xfrm>
                <a:off x="3128417" y="2972570"/>
                <a:ext cx="37800" cy="25200"/>
              </p14:xfrm>
            </p:contentPart>
          </mc:Choice>
          <mc:Fallback xmlns=""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3F595E09-A6C7-4C4C-9DBB-D65D3FB7A77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119777" y="2963570"/>
                  <a:ext cx="55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F99717ED-8962-46B0-A304-14A5CAD128C4}"/>
                    </a:ext>
                  </a:extLst>
                </p14:cNvPr>
                <p14:cNvContentPartPr/>
                <p14:nvPr/>
              </p14:nvContentPartPr>
              <p14:xfrm>
                <a:off x="3329297" y="2816690"/>
                <a:ext cx="86760" cy="165960"/>
              </p14:xfrm>
            </p:contentPart>
          </mc:Choice>
          <mc:Fallback xmlns=""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F99717ED-8962-46B0-A304-14A5CAD128C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320297" y="2807690"/>
                  <a:ext cx="104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091A875A-57D7-46E4-AE53-B1BBD039C7FE}"/>
                    </a:ext>
                  </a:extLst>
                </p14:cNvPr>
                <p14:cNvContentPartPr/>
                <p14:nvPr/>
              </p14:nvContentPartPr>
              <p14:xfrm>
                <a:off x="3334697" y="2913890"/>
                <a:ext cx="41760" cy="269640"/>
              </p14:xfrm>
            </p:contentPart>
          </mc:Choice>
          <mc:Fallback xmlns=""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091A875A-57D7-46E4-AE53-B1BBD039C7F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326057" y="2905250"/>
                  <a:ext cx="594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5EB6D0DE-6DE3-4BFC-BD83-BC208D885FD1}"/>
                    </a:ext>
                  </a:extLst>
                </p14:cNvPr>
                <p14:cNvContentPartPr/>
                <p14:nvPr/>
              </p14:nvContentPartPr>
              <p14:xfrm>
                <a:off x="3458537" y="2890850"/>
                <a:ext cx="11520" cy="152280"/>
              </p14:xfrm>
            </p:contentPart>
          </mc:Choice>
          <mc:Fallback xmlns=""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5EB6D0DE-6DE3-4BFC-BD83-BC208D885FD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449897" y="2882210"/>
                  <a:ext cx="29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914983B2-27D8-4DCD-A33F-3FC016408880}"/>
                    </a:ext>
                  </a:extLst>
                </p14:cNvPr>
                <p14:cNvContentPartPr/>
                <p14:nvPr/>
              </p14:nvContentPartPr>
              <p14:xfrm>
                <a:off x="3508937" y="2862770"/>
                <a:ext cx="45720" cy="210600"/>
              </p14:xfrm>
            </p:contentPart>
          </mc:Choice>
          <mc:Fallback xmlns=""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914983B2-27D8-4DCD-A33F-3FC016408880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500297" y="2853770"/>
                  <a:ext cx="63360" cy="2282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6" name="组合 295">
              <a:extLst>
                <a:ext uri="{FF2B5EF4-FFF2-40B4-BE49-F238E27FC236}">
                  <a16:creationId xmlns:a16="http://schemas.microsoft.com/office/drawing/2014/main" id="{506FA9B5-3BBF-46E2-A4FD-DAF7036EE75A}"/>
                </a:ext>
              </a:extLst>
            </p:cNvPr>
            <p:cNvGrpSpPr/>
            <p:nvPr/>
          </p:nvGrpSpPr>
          <p:grpSpPr>
            <a:xfrm>
              <a:off x="3683537" y="2690690"/>
              <a:ext cx="1190160" cy="925560"/>
              <a:chOff x="3683537" y="2690690"/>
              <a:chExt cx="1190160" cy="92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268" name="墨迹 267">
                    <a:extLst>
                      <a:ext uri="{FF2B5EF4-FFF2-40B4-BE49-F238E27FC236}">
                        <a16:creationId xmlns:a16="http://schemas.microsoft.com/office/drawing/2014/main" id="{57920D37-1D8D-48C0-B114-A7B56F65B1E3}"/>
                      </a:ext>
                    </a:extLst>
                  </p14:cNvPr>
                  <p14:cNvContentPartPr/>
                  <p14:nvPr/>
                </p14:nvContentPartPr>
                <p14:xfrm>
                  <a:off x="3683537" y="2825330"/>
                  <a:ext cx="105480" cy="90720"/>
                </p14:xfrm>
              </p:contentPart>
            </mc:Choice>
            <mc:Fallback xmlns="">
              <p:pic>
                <p:nvPicPr>
                  <p:cNvPr id="268" name="墨迹 267">
                    <a:extLst>
                      <a:ext uri="{FF2B5EF4-FFF2-40B4-BE49-F238E27FC236}">
                        <a16:creationId xmlns:a16="http://schemas.microsoft.com/office/drawing/2014/main" id="{57920D37-1D8D-48C0-B114-A7B56F65B1E3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3674537" y="2816690"/>
                    <a:ext cx="123120" cy="10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269" name="墨迹 268">
                    <a:extLst>
                      <a:ext uri="{FF2B5EF4-FFF2-40B4-BE49-F238E27FC236}">
                        <a16:creationId xmlns:a16="http://schemas.microsoft.com/office/drawing/2014/main" id="{2B89C97D-3C84-4F08-91E4-A719739797EC}"/>
                      </a:ext>
                    </a:extLst>
                  </p14:cNvPr>
                  <p14:cNvContentPartPr/>
                  <p14:nvPr/>
                </p14:nvContentPartPr>
                <p14:xfrm>
                  <a:off x="3710177" y="2947730"/>
                  <a:ext cx="3960" cy="149040"/>
                </p14:xfrm>
              </p:contentPart>
            </mc:Choice>
            <mc:Fallback xmlns="">
              <p:pic>
                <p:nvPicPr>
                  <p:cNvPr id="269" name="墨迹 268">
                    <a:extLst>
                      <a:ext uri="{FF2B5EF4-FFF2-40B4-BE49-F238E27FC236}">
                        <a16:creationId xmlns:a16="http://schemas.microsoft.com/office/drawing/2014/main" id="{2B89C97D-3C84-4F08-91E4-A719739797EC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3701177" y="2938730"/>
                    <a:ext cx="21600" cy="16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270" name="墨迹 269">
                    <a:extLst>
                      <a:ext uri="{FF2B5EF4-FFF2-40B4-BE49-F238E27FC236}">
                        <a16:creationId xmlns:a16="http://schemas.microsoft.com/office/drawing/2014/main" id="{895E1188-CCF6-49B6-9587-08AE7D7FAD90}"/>
                      </a:ext>
                    </a:extLst>
                  </p14:cNvPr>
                  <p14:cNvContentPartPr/>
                  <p14:nvPr/>
                </p14:nvContentPartPr>
                <p14:xfrm>
                  <a:off x="3755177" y="2920370"/>
                  <a:ext cx="25200" cy="177840"/>
                </p14:xfrm>
              </p:contentPart>
            </mc:Choice>
            <mc:Fallback xmlns="">
              <p:pic>
                <p:nvPicPr>
                  <p:cNvPr id="270" name="墨迹 269">
                    <a:extLst>
                      <a:ext uri="{FF2B5EF4-FFF2-40B4-BE49-F238E27FC236}">
                        <a16:creationId xmlns:a16="http://schemas.microsoft.com/office/drawing/2014/main" id="{895E1188-CCF6-49B6-9587-08AE7D7FAD90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3746177" y="2911730"/>
                    <a:ext cx="4284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271" name="墨迹 270">
                    <a:extLst>
                      <a:ext uri="{FF2B5EF4-FFF2-40B4-BE49-F238E27FC236}">
                        <a16:creationId xmlns:a16="http://schemas.microsoft.com/office/drawing/2014/main" id="{61AF9898-ED2B-4AF1-A97F-7CD3B6BC64BB}"/>
                      </a:ext>
                    </a:extLst>
                  </p14:cNvPr>
                  <p14:cNvContentPartPr/>
                  <p14:nvPr/>
                </p14:nvContentPartPr>
                <p14:xfrm>
                  <a:off x="3747617" y="2844770"/>
                  <a:ext cx="154080" cy="160560"/>
                </p14:xfrm>
              </p:contentPart>
            </mc:Choice>
            <mc:Fallback xmlns="">
              <p:pic>
                <p:nvPicPr>
                  <p:cNvPr id="271" name="墨迹 270">
                    <a:extLst>
                      <a:ext uri="{FF2B5EF4-FFF2-40B4-BE49-F238E27FC236}">
                        <a16:creationId xmlns:a16="http://schemas.microsoft.com/office/drawing/2014/main" id="{61AF9898-ED2B-4AF1-A97F-7CD3B6BC64BB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3738617" y="2836130"/>
                    <a:ext cx="171720" cy="17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272" name="墨迹 271">
                    <a:extLst>
                      <a:ext uri="{FF2B5EF4-FFF2-40B4-BE49-F238E27FC236}">
                        <a16:creationId xmlns:a16="http://schemas.microsoft.com/office/drawing/2014/main" id="{82AB3506-130B-42A4-AAC0-7C20557D70C9}"/>
                      </a:ext>
                    </a:extLst>
                  </p14:cNvPr>
                  <p14:cNvContentPartPr/>
                  <p14:nvPr/>
                </p14:nvContentPartPr>
                <p14:xfrm>
                  <a:off x="3839417" y="2821730"/>
                  <a:ext cx="47160" cy="211320"/>
                </p14:xfrm>
              </p:contentPart>
            </mc:Choice>
            <mc:Fallback xmlns="">
              <p:pic>
                <p:nvPicPr>
                  <p:cNvPr id="272" name="墨迹 271">
                    <a:extLst>
                      <a:ext uri="{FF2B5EF4-FFF2-40B4-BE49-F238E27FC236}">
                        <a16:creationId xmlns:a16="http://schemas.microsoft.com/office/drawing/2014/main" id="{82AB3506-130B-42A4-AAC0-7C20557D70C9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3830777" y="2813090"/>
                    <a:ext cx="64800" cy="22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273" name="墨迹 272">
                    <a:extLst>
                      <a:ext uri="{FF2B5EF4-FFF2-40B4-BE49-F238E27FC236}">
                        <a16:creationId xmlns:a16="http://schemas.microsoft.com/office/drawing/2014/main" id="{A4A4A414-A51D-4716-AB88-FF73FE85745C}"/>
                      </a:ext>
                    </a:extLst>
                  </p14:cNvPr>
                  <p14:cNvContentPartPr/>
                  <p14:nvPr/>
                </p14:nvContentPartPr>
                <p14:xfrm>
                  <a:off x="3843017" y="2970770"/>
                  <a:ext cx="115200" cy="105120"/>
                </p14:xfrm>
              </p:contentPart>
            </mc:Choice>
            <mc:Fallback xmlns="">
              <p:pic>
                <p:nvPicPr>
                  <p:cNvPr id="273" name="墨迹 272">
                    <a:extLst>
                      <a:ext uri="{FF2B5EF4-FFF2-40B4-BE49-F238E27FC236}">
                        <a16:creationId xmlns:a16="http://schemas.microsoft.com/office/drawing/2014/main" id="{A4A4A414-A51D-4716-AB88-FF73FE85745C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3834377" y="2961770"/>
                    <a:ext cx="132840" cy="12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275" name="墨迹 274">
                    <a:extLst>
                      <a:ext uri="{FF2B5EF4-FFF2-40B4-BE49-F238E27FC236}">
                        <a16:creationId xmlns:a16="http://schemas.microsoft.com/office/drawing/2014/main" id="{6798A425-6267-402D-8741-678937795FAE}"/>
                      </a:ext>
                    </a:extLst>
                  </p14:cNvPr>
                  <p14:cNvContentPartPr/>
                  <p14:nvPr/>
                </p14:nvContentPartPr>
                <p14:xfrm>
                  <a:off x="4038497" y="2776010"/>
                  <a:ext cx="71640" cy="135000"/>
                </p14:xfrm>
              </p:contentPart>
            </mc:Choice>
            <mc:Fallback xmlns="">
              <p:pic>
                <p:nvPicPr>
                  <p:cNvPr id="275" name="墨迹 274">
                    <a:extLst>
                      <a:ext uri="{FF2B5EF4-FFF2-40B4-BE49-F238E27FC236}">
                        <a16:creationId xmlns:a16="http://schemas.microsoft.com/office/drawing/2014/main" id="{6798A425-6267-402D-8741-678937795FAE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4029497" y="2767010"/>
                    <a:ext cx="8928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9">
                <p14:nvContentPartPr>
                  <p14:cNvPr id="276" name="墨迹 275">
                    <a:extLst>
                      <a:ext uri="{FF2B5EF4-FFF2-40B4-BE49-F238E27FC236}">
                        <a16:creationId xmlns:a16="http://schemas.microsoft.com/office/drawing/2014/main" id="{9D06970C-1270-4596-B22B-E095BC702F2D}"/>
                      </a:ext>
                    </a:extLst>
                  </p14:cNvPr>
                  <p14:cNvContentPartPr/>
                  <p14:nvPr/>
                </p14:nvContentPartPr>
                <p14:xfrm>
                  <a:off x="4105817" y="2690690"/>
                  <a:ext cx="101880" cy="167040"/>
                </p14:xfrm>
              </p:contentPart>
            </mc:Choice>
            <mc:Fallback xmlns="">
              <p:pic>
                <p:nvPicPr>
                  <p:cNvPr id="276" name="墨迹 275">
                    <a:extLst>
                      <a:ext uri="{FF2B5EF4-FFF2-40B4-BE49-F238E27FC236}">
                        <a16:creationId xmlns:a16="http://schemas.microsoft.com/office/drawing/2014/main" id="{9D06970C-1270-4596-B22B-E095BC702F2D}"/>
                      </a:ext>
                    </a:extLst>
                  </p:cNvPr>
                  <p:cNvPicPr/>
                  <p:nvPr/>
                </p:nvPicPr>
                <p:blipFill>
                  <a:blip r:embed="rId400"/>
                  <a:stretch>
                    <a:fillRect/>
                  </a:stretch>
                </p:blipFill>
                <p:spPr>
                  <a:xfrm>
                    <a:off x="4097177" y="2682050"/>
                    <a:ext cx="119520" cy="18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277" name="墨迹 276">
                    <a:extLst>
                      <a:ext uri="{FF2B5EF4-FFF2-40B4-BE49-F238E27FC236}">
                        <a16:creationId xmlns:a16="http://schemas.microsoft.com/office/drawing/2014/main" id="{35F4EE65-CA4F-4F3D-90C1-29DD361D4B5D}"/>
                      </a:ext>
                    </a:extLst>
                  </p14:cNvPr>
                  <p14:cNvContentPartPr/>
                  <p14:nvPr/>
                </p14:nvContentPartPr>
                <p14:xfrm>
                  <a:off x="4079897" y="2912090"/>
                  <a:ext cx="97920" cy="153000"/>
                </p14:xfrm>
              </p:contentPart>
            </mc:Choice>
            <mc:Fallback xmlns="">
              <p:pic>
                <p:nvPicPr>
                  <p:cNvPr id="277" name="墨迹 276">
                    <a:extLst>
                      <a:ext uri="{FF2B5EF4-FFF2-40B4-BE49-F238E27FC236}">
                        <a16:creationId xmlns:a16="http://schemas.microsoft.com/office/drawing/2014/main" id="{35F4EE65-CA4F-4F3D-90C1-29DD361D4B5D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4071257" y="2903450"/>
                    <a:ext cx="115560" cy="17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3">
                <p14:nvContentPartPr>
                  <p14:cNvPr id="278" name="墨迹 277">
                    <a:extLst>
                      <a:ext uri="{FF2B5EF4-FFF2-40B4-BE49-F238E27FC236}">
                        <a16:creationId xmlns:a16="http://schemas.microsoft.com/office/drawing/2014/main" id="{5332A000-FFAF-46D3-859B-4BC9E2DD8FEE}"/>
                      </a:ext>
                    </a:extLst>
                  </p14:cNvPr>
                  <p14:cNvContentPartPr/>
                  <p14:nvPr/>
                </p14:nvContentPartPr>
                <p14:xfrm>
                  <a:off x="4088897" y="2947730"/>
                  <a:ext cx="101520" cy="172440"/>
                </p14:xfrm>
              </p:contentPart>
            </mc:Choice>
            <mc:Fallback xmlns="">
              <p:pic>
                <p:nvPicPr>
                  <p:cNvPr id="278" name="墨迹 277">
                    <a:extLst>
                      <a:ext uri="{FF2B5EF4-FFF2-40B4-BE49-F238E27FC236}">
                        <a16:creationId xmlns:a16="http://schemas.microsoft.com/office/drawing/2014/main" id="{5332A000-FFAF-46D3-859B-4BC9E2DD8FEE}"/>
                      </a:ext>
                    </a:extLst>
                  </p:cNvPr>
                  <p:cNvPicPr/>
                  <p:nvPr/>
                </p:nvPicPr>
                <p:blipFill>
                  <a:blip r:embed="rId404"/>
                  <a:stretch>
                    <a:fillRect/>
                  </a:stretch>
                </p:blipFill>
                <p:spPr>
                  <a:xfrm>
                    <a:off x="4080257" y="2938730"/>
                    <a:ext cx="119160" cy="19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5">
                <p14:nvContentPartPr>
                  <p14:cNvPr id="279" name="墨迹 278">
                    <a:extLst>
                      <a:ext uri="{FF2B5EF4-FFF2-40B4-BE49-F238E27FC236}">
                        <a16:creationId xmlns:a16="http://schemas.microsoft.com/office/drawing/2014/main" id="{3D9B5C13-9710-42A5-8EFD-50ED123ECF44}"/>
                      </a:ext>
                    </a:extLst>
                  </p14:cNvPr>
                  <p14:cNvContentPartPr/>
                  <p14:nvPr/>
                </p14:nvContentPartPr>
                <p14:xfrm>
                  <a:off x="4259897" y="2802290"/>
                  <a:ext cx="17280" cy="79920"/>
                </p14:xfrm>
              </p:contentPart>
            </mc:Choice>
            <mc:Fallback xmlns="">
              <p:pic>
                <p:nvPicPr>
                  <p:cNvPr id="279" name="墨迹 278">
                    <a:extLst>
                      <a:ext uri="{FF2B5EF4-FFF2-40B4-BE49-F238E27FC236}">
                        <a16:creationId xmlns:a16="http://schemas.microsoft.com/office/drawing/2014/main" id="{3D9B5C13-9710-42A5-8EFD-50ED123ECF44}"/>
                      </a:ext>
                    </a:extLst>
                  </p:cNvPr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4250897" y="2793650"/>
                    <a:ext cx="3492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7">
                <p14:nvContentPartPr>
                  <p14:cNvPr id="280" name="墨迹 279">
                    <a:extLst>
                      <a:ext uri="{FF2B5EF4-FFF2-40B4-BE49-F238E27FC236}">
                        <a16:creationId xmlns:a16="http://schemas.microsoft.com/office/drawing/2014/main" id="{F2570494-4F3C-4D1E-BF54-3C056906CB13}"/>
                      </a:ext>
                    </a:extLst>
                  </p14:cNvPr>
                  <p14:cNvContentPartPr/>
                  <p14:nvPr/>
                </p14:nvContentPartPr>
                <p14:xfrm>
                  <a:off x="4246577" y="2963570"/>
                  <a:ext cx="20880" cy="145800"/>
                </p14:xfrm>
              </p:contentPart>
            </mc:Choice>
            <mc:Fallback xmlns="">
              <p:pic>
                <p:nvPicPr>
                  <p:cNvPr id="280" name="墨迹 279">
                    <a:extLst>
                      <a:ext uri="{FF2B5EF4-FFF2-40B4-BE49-F238E27FC236}">
                        <a16:creationId xmlns:a16="http://schemas.microsoft.com/office/drawing/2014/main" id="{F2570494-4F3C-4D1E-BF54-3C056906CB13}"/>
                      </a:ext>
                    </a:extLst>
                  </p:cNvPr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4237937" y="2954930"/>
                    <a:ext cx="38520" cy="16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9">
                <p14:nvContentPartPr>
                  <p14:cNvPr id="281" name="墨迹 280">
                    <a:extLst>
                      <a:ext uri="{FF2B5EF4-FFF2-40B4-BE49-F238E27FC236}">
                        <a16:creationId xmlns:a16="http://schemas.microsoft.com/office/drawing/2014/main" id="{0ACDCDE5-A89B-4B3B-98A1-581C265570E2}"/>
                      </a:ext>
                    </a:extLst>
                  </p14:cNvPr>
                  <p14:cNvContentPartPr/>
                  <p14:nvPr/>
                </p14:nvContentPartPr>
                <p14:xfrm>
                  <a:off x="4259897" y="2754410"/>
                  <a:ext cx="212400" cy="549720"/>
                </p14:xfrm>
              </p:contentPart>
            </mc:Choice>
            <mc:Fallback xmlns="">
              <p:pic>
                <p:nvPicPr>
                  <p:cNvPr id="281" name="墨迹 280">
                    <a:extLst>
                      <a:ext uri="{FF2B5EF4-FFF2-40B4-BE49-F238E27FC236}">
                        <a16:creationId xmlns:a16="http://schemas.microsoft.com/office/drawing/2014/main" id="{0ACDCDE5-A89B-4B3B-98A1-581C265570E2}"/>
                      </a:ext>
                    </a:extLst>
                  </p:cNvPr>
                  <p:cNvPicPr/>
                  <p:nvPr/>
                </p:nvPicPr>
                <p:blipFill>
                  <a:blip r:embed="rId410"/>
                  <a:stretch>
                    <a:fillRect/>
                  </a:stretch>
                </p:blipFill>
                <p:spPr>
                  <a:xfrm>
                    <a:off x="4250897" y="2745770"/>
                    <a:ext cx="230040" cy="56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1">
                <p14:nvContentPartPr>
                  <p14:cNvPr id="282" name="墨迹 281">
                    <a:extLst>
                      <a:ext uri="{FF2B5EF4-FFF2-40B4-BE49-F238E27FC236}">
                        <a16:creationId xmlns:a16="http://schemas.microsoft.com/office/drawing/2014/main" id="{2F145B8B-1BFD-4E81-A9EC-F24B64D832E3}"/>
                      </a:ext>
                    </a:extLst>
                  </p14:cNvPr>
                  <p14:cNvContentPartPr/>
                  <p14:nvPr/>
                </p14:nvContentPartPr>
                <p14:xfrm>
                  <a:off x="4400297" y="2813090"/>
                  <a:ext cx="41760" cy="104760"/>
                </p14:xfrm>
              </p:contentPart>
            </mc:Choice>
            <mc:Fallback xmlns="">
              <p:pic>
                <p:nvPicPr>
                  <p:cNvPr id="282" name="墨迹 281">
                    <a:extLst>
                      <a:ext uri="{FF2B5EF4-FFF2-40B4-BE49-F238E27FC236}">
                        <a16:creationId xmlns:a16="http://schemas.microsoft.com/office/drawing/2014/main" id="{2F145B8B-1BFD-4E81-A9EC-F24B64D832E3}"/>
                      </a:ext>
                    </a:extLst>
                  </p:cNvPr>
                  <p:cNvPicPr/>
                  <p:nvPr/>
                </p:nvPicPr>
                <p:blipFill>
                  <a:blip r:embed="rId412"/>
                  <a:stretch>
                    <a:fillRect/>
                  </a:stretch>
                </p:blipFill>
                <p:spPr>
                  <a:xfrm>
                    <a:off x="4391657" y="2804090"/>
                    <a:ext cx="5940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3">
                <p14:nvContentPartPr>
                  <p14:cNvPr id="283" name="墨迹 282">
                    <a:extLst>
                      <a:ext uri="{FF2B5EF4-FFF2-40B4-BE49-F238E27FC236}">
                        <a16:creationId xmlns:a16="http://schemas.microsoft.com/office/drawing/2014/main" id="{A5AB5B02-C6E7-4B47-9FBB-971EB765486D}"/>
                      </a:ext>
                    </a:extLst>
                  </p14:cNvPr>
                  <p14:cNvContentPartPr/>
                  <p14:nvPr/>
                </p14:nvContentPartPr>
                <p14:xfrm>
                  <a:off x="4381577" y="2931890"/>
                  <a:ext cx="15480" cy="101520"/>
                </p14:xfrm>
              </p:contentPart>
            </mc:Choice>
            <mc:Fallback xmlns="">
              <p:pic>
                <p:nvPicPr>
                  <p:cNvPr id="283" name="墨迹 282">
                    <a:extLst>
                      <a:ext uri="{FF2B5EF4-FFF2-40B4-BE49-F238E27FC236}">
                        <a16:creationId xmlns:a16="http://schemas.microsoft.com/office/drawing/2014/main" id="{A5AB5B02-C6E7-4B47-9FBB-971EB765486D}"/>
                      </a:ext>
                    </a:extLst>
                  </p:cNvPr>
                  <p:cNvPicPr/>
                  <p:nvPr/>
                </p:nvPicPr>
                <p:blipFill>
                  <a:blip r:embed="rId414"/>
                  <a:stretch>
                    <a:fillRect/>
                  </a:stretch>
                </p:blipFill>
                <p:spPr>
                  <a:xfrm>
                    <a:off x="4372937" y="2922890"/>
                    <a:ext cx="3312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5">
                <p14:nvContentPartPr>
                  <p14:cNvPr id="284" name="墨迹 283">
                    <a:extLst>
                      <a:ext uri="{FF2B5EF4-FFF2-40B4-BE49-F238E27FC236}">
                        <a16:creationId xmlns:a16="http://schemas.microsoft.com/office/drawing/2014/main" id="{9E8C3422-0284-480C-B5AC-E6922F37C353}"/>
                      </a:ext>
                    </a:extLst>
                  </p14:cNvPr>
                  <p14:cNvContentPartPr/>
                  <p14:nvPr/>
                </p14:nvContentPartPr>
                <p14:xfrm>
                  <a:off x="4406057" y="2877170"/>
                  <a:ext cx="129960" cy="154440"/>
                </p14:xfrm>
              </p:contentPart>
            </mc:Choice>
            <mc:Fallback xmlns="">
              <p:pic>
                <p:nvPicPr>
                  <p:cNvPr id="284" name="墨迹 283">
                    <a:extLst>
                      <a:ext uri="{FF2B5EF4-FFF2-40B4-BE49-F238E27FC236}">
                        <a16:creationId xmlns:a16="http://schemas.microsoft.com/office/drawing/2014/main" id="{9E8C3422-0284-480C-B5AC-E6922F37C353}"/>
                      </a:ext>
                    </a:extLst>
                  </p:cNvPr>
                  <p:cNvPicPr/>
                  <p:nvPr/>
                </p:nvPicPr>
                <p:blipFill>
                  <a:blip r:embed="rId416"/>
                  <a:stretch>
                    <a:fillRect/>
                  </a:stretch>
                </p:blipFill>
                <p:spPr>
                  <a:xfrm>
                    <a:off x="4397057" y="2868170"/>
                    <a:ext cx="14760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7">
                <p14:nvContentPartPr>
                  <p14:cNvPr id="285" name="墨迹 284">
                    <a:extLst>
                      <a:ext uri="{FF2B5EF4-FFF2-40B4-BE49-F238E27FC236}">
                        <a16:creationId xmlns:a16="http://schemas.microsoft.com/office/drawing/2014/main" id="{9939BEF4-5FC6-4729-8026-66ADA0833B4F}"/>
                      </a:ext>
                    </a:extLst>
                  </p14:cNvPr>
                  <p14:cNvContentPartPr/>
                  <p14:nvPr/>
                </p14:nvContentPartPr>
                <p14:xfrm>
                  <a:off x="4398497" y="2941250"/>
                  <a:ext cx="90000" cy="181800"/>
                </p14:xfrm>
              </p:contentPart>
            </mc:Choice>
            <mc:Fallback xmlns="">
              <p:pic>
                <p:nvPicPr>
                  <p:cNvPr id="285" name="墨迹 284">
                    <a:extLst>
                      <a:ext uri="{FF2B5EF4-FFF2-40B4-BE49-F238E27FC236}">
                        <a16:creationId xmlns:a16="http://schemas.microsoft.com/office/drawing/2014/main" id="{9939BEF4-5FC6-4729-8026-66ADA0833B4F}"/>
                      </a:ext>
                    </a:extLst>
                  </p:cNvPr>
                  <p:cNvPicPr/>
                  <p:nvPr/>
                </p:nvPicPr>
                <p:blipFill>
                  <a:blip r:embed="rId418"/>
                  <a:stretch>
                    <a:fillRect/>
                  </a:stretch>
                </p:blipFill>
                <p:spPr>
                  <a:xfrm>
                    <a:off x="4389857" y="2932610"/>
                    <a:ext cx="107640" cy="19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9">
                <p14:nvContentPartPr>
                  <p14:cNvPr id="286" name="墨迹 285">
                    <a:extLst>
                      <a:ext uri="{FF2B5EF4-FFF2-40B4-BE49-F238E27FC236}">
                        <a16:creationId xmlns:a16="http://schemas.microsoft.com/office/drawing/2014/main" id="{0D4D0332-10E7-4833-B238-7B4A54C974FA}"/>
                      </a:ext>
                    </a:extLst>
                  </p14:cNvPr>
                  <p14:cNvContentPartPr/>
                  <p14:nvPr/>
                </p14:nvContentPartPr>
                <p14:xfrm>
                  <a:off x="4404257" y="3070130"/>
                  <a:ext cx="133560" cy="43560"/>
                </p14:xfrm>
              </p:contentPart>
            </mc:Choice>
            <mc:Fallback xmlns="">
              <p:pic>
                <p:nvPicPr>
                  <p:cNvPr id="286" name="墨迹 285">
                    <a:extLst>
                      <a:ext uri="{FF2B5EF4-FFF2-40B4-BE49-F238E27FC236}">
                        <a16:creationId xmlns:a16="http://schemas.microsoft.com/office/drawing/2014/main" id="{0D4D0332-10E7-4833-B238-7B4A54C974FA}"/>
                      </a:ext>
                    </a:extLst>
                  </p:cNvPr>
                  <p:cNvPicPr/>
                  <p:nvPr/>
                </p:nvPicPr>
                <p:blipFill>
                  <a:blip r:embed="rId420"/>
                  <a:stretch>
                    <a:fillRect/>
                  </a:stretch>
                </p:blipFill>
                <p:spPr>
                  <a:xfrm>
                    <a:off x="4395257" y="3061130"/>
                    <a:ext cx="151200" cy="6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1">
                <p14:nvContentPartPr>
                  <p14:cNvPr id="287" name="墨迹 286">
                    <a:extLst>
                      <a:ext uri="{FF2B5EF4-FFF2-40B4-BE49-F238E27FC236}">
                        <a16:creationId xmlns:a16="http://schemas.microsoft.com/office/drawing/2014/main" id="{DE91FD35-A417-4749-8D37-99AB65A14655}"/>
                      </a:ext>
                    </a:extLst>
                  </p14:cNvPr>
                  <p14:cNvContentPartPr/>
                  <p14:nvPr/>
                </p14:nvContentPartPr>
                <p14:xfrm>
                  <a:off x="4646177" y="2803730"/>
                  <a:ext cx="178200" cy="61920"/>
                </p14:xfrm>
              </p:contentPart>
            </mc:Choice>
            <mc:Fallback xmlns="">
              <p:pic>
                <p:nvPicPr>
                  <p:cNvPr id="287" name="墨迹 286">
                    <a:extLst>
                      <a:ext uri="{FF2B5EF4-FFF2-40B4-BE49-F238E27FC236}">
                        <a16:creationId xmlns:a16="http://schemas.microsoft.com/office/drawing/2014/main" id="{DE91FD35-A417-4749-8D37-99AB65A14655}"/>
                      </a:ext>
                    </a:extLst>
                  </p:cNvPr>
                  <p:cNvPicPr/>
                  <p:nvPr/>
                </p:nvPicPr>
                <p:blipFill>
                  <a:blip r:embed="rId422"/>
                  <a:stretch>
                    <a:fillRect/>
                  </a:stretch>
                </p:blipFill>
                <p:spPr>
                  <a:xfrm>
                    <a:off x="4637537" y="2794730"/>
                    <a:ext cx="195840" cy="7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3">
                <p14:nvContentPartPr>
                  <p14:cNvPr id="288" name="墨迹 287">
                    <a:extLst>
                      <a:ext uri="{FF2B5EF4-FFF2-40B4-BE49-F238E27FC236}">
                        <a16:creationId xmlns:a16="http://schemas.microsoft.com/office/drawing/2014/main" id="{2788C69D-42A4-403E-ADDF-9593A5F360DF}"/>
                      </a:ext>
                    </a:extLst>
                  </p14:cNvPr>
                  <p14:cNvContentPartPr/>
                  <p14:nvPr/>
                </p14:nvContentPartPr>
                <p14:xfrm>
                  <a:off x="4681817" y="2813090"/>
                  <a:ext cx="17280" cy="77400"/>
                </p14:xfrm>
              </p:contentPart>
            </mc:Choice>
            <mc:Fallback xmlns="">
              <p:pic>
                <p:nvPicPr>
                  <p:cNvPr id="288" name="墨迹 287">
                    <a:extLst>
                      <a:ext uri="{FF2B5EF4-FFF2-40B4-BE49-F238E27FC236}">
                        <a16:creationId xmlns:a16="http://schemas.microsoft.com/office/drawing/2014/main" id="{2788C69D-42A4-403E-ADDF-9593A5F360DF}"/>
                      </a:ext>
                    </a:extLst>
                  </p:cNvPr>
                  <p:cNvPicPr/>
                  <p:nvPr/>
                </p:nvPicPr>
                <p:blipFill>
                  <a:blip r:embed="rId424"/>
                  <a:stretch>
                    <a:fillRect/>
                  </a:stretch>
                </p:blipFill>
                <p:spPr>
                  <a:xfrm>
                    <a:off x="4673177" y="2804090"/>
                    <a:ext cx="34920" cy="9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5">
                <p14:nvContentPartPr>
                  <p14:cNvPr id="289" name="墨迹 288">
                    <a:extLst>
                      <a:ext uri="{FF2B5EF4-FFF2-40B4-BE49-F238E27FC236}">
                        <a16:creationId xmlns:a16="http://schemas.microsoft.com/office/drawing/2014/main" id="{90973FBC-8AA6-4CE7-ADA5-5780DCA8B876}"/>
                      </a:ext>
                    </a:extLst>
                  </p14:cNvPr>
                  <p14:cNvContentPartPr/>
                  <p14:nvPr/>
                </p14:nvContentPartPr>
                <p14:xfrm>
                  <a:off x="4736177" y="2777450"/>
                  <a:ext cx="26640" cy="58680"/>
                </p14:xfrm>
              </p:contentPart>
            </mc:Choice>
            <mc:Fallback xmlns="">
              <p:pic>
                <p:nvPicPr>
                  <p:cNvPr id="289" name="墨迹 288">
                    <a:extLst>
                      <a:ext uri="{FF2B5EF4-FFF2-40B4-BE49-F238E27FC236}">
                        <a16:creationId xmlns:a16="http://schemas.microsoft.com/office/drawing/2014/main" id="{90973FBC-8AA6-4CE7-ADA5-5780DCA8B876}"/>
                      </a:ext>
                    </a:extLst>
                  </p:cNvPr>
                  <p:cNvPicPr/>
                  <p:nvPr/>
                </p:nvPicPr>
                <p:blipFill>
                  <a:blip r:embed="rId426"/>
                  <a:stretch>
                    <a:fillRect/>
                  </a:stretch>
                </p:blipFill>
                <p:spPr>
                  <a:xfrm>
                    <a:off x="4727537" y="2768810"/>
                    <a:ext cx="4428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7">
                <p14:nvContentPartPr>
                  <p14:cNvPr id="290" name="墨迹 289">
                    <a:extLst>
                      <a:ext uri="{FF2B5EF4-FFF2-40B4-BE49-F238E27FC236}">
                        <a16:creationId xmlns:a16="http://schemas.microsoft.com/office/drawing/2014/main" id="{48A48885-D1F4-43CF-B139-2FC348A6DD43}"/>
                      </a:ext>
                    </a:extLst>
                  </p14:cNvPr>
                  <p14:cNvContentPartPr/>
                  <p14:nvPr/>
                </p14:nvContentPartPr>
                <p14:xfrm>
                  <a:off x="4728617" y="2729930"/>
                  <a:ext cx="97920" cy="202320"/>
                </p14:xfrm>
              </p:contentPart>
            </mc:Choice>
            <mc:Fallback xmlns="">
              <p:pic>
                <p:nvPicPr>
                  <p:cNvPr id="290" name="墨迹 289">
                    <a:extLst>
                      <a:ext uri="{FF2B5EF4-FFF2-40B4-BE49-F238E27FC236}">
                        <a16:creationId xmlns:a16="http://schemas.microsoft.com/office/drawing/2014/main" id="{48A48885-D1F4-43CF-B139-2FC348A6DD43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4719977" y="2720930"/>
                    <a:ext cx="115560" cy="21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9">
                <p14:nvContentPartPr>
                  <p14:cNvPr id="291" name="墨迹 290">
                    <a:extLst>
                      <a:ext uri="{FF2B5EF4-FFF2-40B4-BE49-F238E27FC236}">
                        <a16:creationId xmlns:a16="http://schemas.microsoft.com/office/drawing/2014/main" id="{11A8542E-2959-4491-9F7B-D8D8564E8801}"/>
                      </a:ext>
                    </a:extLst>
                  </p14:cNvPr>
                  <p14:cNvContentPartPr/>
                  <p14:nvPr/>
                </p14:nvContentPartPr>
                <p14:xfrm>
                  <a:off x="4636817" y="2953130"/>
                  <a:ext cx="6120" cy="99720"/>
                </p14:xfrm>
              </p:contentPart>
            </mc:Choice>
            <mc:Fallback xmlns="">
              <p:pic>
                <p:nvPicPr>
                  <p:cNvPr id="291" name="墨迹 290">
                    <a:extLst>
                      <a:ext uri="{FF2B5EF4-FFF2-40B4-BE49-F238E27FC236}">
                        <a16:creationId xmlns:a16="http://schemas.microsoft.com/office/drawing/2014/main" id="{11A8542E-2959-4491-9F7B-D8D8564E8801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4627817" y="2944130"/>
                    <a:ext cx="23760" cy="11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1">
                <p14:nvContentPartPr>
                  <p14:cNvPr id="292" name="墨迹 291">
                    <a:extLst>
                      <a:ext uri="{FF2B5EF4-FFF2-40B4-BE49-F238E27FC236}">
                        <a16:creationId xmlns:a16="http://schemas.microsoft.com/office/drawing/2014/main" id="{1DBE77D9-DE9E-44B5-A3AC-8856A91409BB}"/>
                      </a:ext>
                    </a:extLst>
                  </p14:cNvPr>
                  <p14:cNvContentPartPr/>
                  <p14:nvPr/>
                </p14:nvContentPartPr>
                <p14:xfrm>
                  <a:off x="4685417" y="2885810"/>
                  <a:ext cx="178560" cy="216720"/>
                </p14:xfrm>
              </p:contentPart>
            </mc:Choice>
            <mc:Fallback xmlns="">
              <p:pic>
                <p:nvPicPr>
                  <p:cNvPr id="292" name="墨迹 291">
                    <a:extLst>
                      <a:ext uri="{FF2B5EF4-FFF2-40B4-BE49-F238E27FC236}">
                        <a16:creationId xmlns:a16="http://schemas.microsoft.com/office/drawing/2014/main" id="{1DBE77D9-DE9E-44B5-A3AC-8856A91409BB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4676777" y="2876810"/>
                    <a:ext cx="196200" cy="23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3">
                <p14:nvContentPartPr>
                  <p14:cNvPr id="293" name="墨迹 292">
                    <a:extLst>
                      <a:ext uri="{FF2B5EF4-FFF2-40B4-BE49-F238E27FC236}">
                        <a16:creationId xmlns:a16="http://schemas.microsoft.com/office/drawing/2014/main" id="{9F3D709A-7149-4C85-BC01-CD7C5970543E}"/>
                      </a:ext>
                    </a:extLst>
                  </p14:cNvPr>
                  <p14:cNvContentPartPr/>
                  <p14:nvPr/>
                </p14:nvContentPartPr>
                <p14:xfrm>
                  <a:off x="4762457" y="2977970"/>
                  <a:ext cx="24840" cy="638280"/>
                </p14:xfrm>
              </p:contentPart>
            </mc:Choice>
            <mc:Fallback xmlns="">
              <p:pic>
                <p:nvPicPr>
                  <p:cNvPr id="293" name="墨迹 292">
                    <a:extLst>
                      <a:ext uri="{FF2B5EF4-FFF2-40B4-BE49-F238E27FC236}">
                        <a16:creationId xmlns:a16="http://schemas.microsoft.com/office/drawing/2014/main" id="{9F3D709A-7149-4C85-BC01-CD7C5970543E}"/>
                      </a:ext>
                    </a:extLst>
                  </p:cNvPr>
                  <p:cNvPicPr/>
                  <p:nvPr/>
                </p:nvPicPr>
                <p:blipFill>
                  <a:blip r:embed="rId434"/>
                  <a:stretch>
                    <a:fillRect/>
                  </a:stretch>
                </p:blipFill>
                <p:spPr>
                  <a:xfrm>
                    <a:off x="4753817" y="2968970"/>
                    <a:ext cx="42480" cy="65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5">
                <p14:nvContentPartPr>
                  <p14:cNvPr id="295" name="墨迹 294">
                    <a:extLst>
                      <a:ext uri="{FF2B5EF4-FFF2-40B4-BE49-F238E27FC236}">
                        <a16:creationId xmlns:a16="http://schemas.microsoft.com/office/drawing/2014/main" id="{EF2DD00B-763A-4108-83C6-FCCECAFF12B2}"/>
                      </a:ext>
                    </a:extLst>
                  </p14:cNvPr>
                  <p14:cNvContentPartPr/>
                  <p14:nvPr/>
                </p14:nvContentPartPr>
                <p14:xfrm>
                  <a:off x="4863977" y="2862770"/>
                  <a:ext cx="9720" cy="87120"/>
                </p14:xfrm>
              </p:contentPart>
            </mc:Choice>
            <mc:Fallback xmlns="">
              <p:pic>
                <p:nvPicPr>
                  <p:cNvPr id="295" name="墨迹 294">
                    <a:extLst>
                      <a:ext uri="{FF2B5EF4-FFF2-40B4-BE49-F238E27FC236}">
                        <a16:creationId xmlns:a16="http://schemas.microsoft.com/office/drawing/2014/main" id="{EF2DD00B-763A-4108-83C6-FCCECAFF12B2}"/>
                      </a:ext>
                    </a:extLst>
                  </p:cNvPr>
                  <p:cNvPicPr/>
                  <p:nvPr/>
                </p:nvPicPr>
                <p:blipFill>
                  <a:blip r:embed="rId436"/>
                  <a:stretch>
                    <a:fillRect/>
                  </a:stretch>
                </p:blipFill>
                <p:spPr>
                  <a:xfrm>
                    <a:off x="4854977" y="2853770"/>
                    <a:ext cx="27360" cy="1047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62" name="组合 461">
            <a:extLst>
              <a:ext uri="{FF2B5EF4-FFF2-40B4-BE49-F238E27FC236}">
                <a16:creationId xmlns:a16="http://schemas.microsoft.com/office/drawing/2014/main" id="{B22F4E65-C22F-44FB-A3E8-8662EE01895F}"/>
              </a:ext>
            </a:extLst>
          </p:cNvPr>
          <p:cNvGrpSpPr/>
          <p:nvPr/>
        </p:nvGrpSpPr>
        <p:grpSpPr>
          <a:xfrm>
            <a:off x="510317" y="4080290"/>
            <a:ext cx="4505040" cy="2324160"/>
            <a:chOff x="526337" y="3525170"/>
            <a:chExt cx="4505040" cy="23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00CE9744-989D-4A4A-93EA-20166EBE2683}"/>
                    </a:ext>
                  </a:extLst>
                </p14:cNvPr>
                <p14:cNvContentPartPr/>
                <p14:nvPr/>
              </p14:nvContentPartPr>
              <p14:xfrm>
                <a:off x="743777" y="3589250"/>
                <a:ext cx="28440" cy="93960"/>
              </p14:xfrm>
            </p:contentPart>
          </mc:Choice>
          <mc:Fallback xmlns=""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00CE9744-989D-4A4A-93EA-20166EBE268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35137" y="3580250"/>
                  <a:ext cx="46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AED12D53-D8B3-4CBD-9B10-27914D2B3950}"/>
                    </a:ext>
                  </a:extLst>
                </p14:cNvPr>
                <p14:cNvContentPartPr/>
                <p14:nvPr/>
              </p14:nvContentPartPr>
              <p14:xfrm>
                <a:off x="743777" y="3525170"/>
                <a:ext cx="147240" cy="136800"/>
              </p14:xfrm>
            </p:contentPart>
          </mc:Choice>
          <mc:Fallback xmlns=""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AED12D53-D8B3-4CBD-9B10-27914D2B3950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35137" y="3516170"/>
                  <a:ext cx="164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B3BBE27F-23F5-4508-B389-2012E67ABFEC}"/>
                    </a:ext>
                  </a:extLst>
                </p14:cNvPr>
                <p14:cNvContentPartPr/>
                <p14:nvPr/>
              </p14:nvContentPartPr>
              <p14:xfrm>
                <a:off x="822617" y="3587450"/>
                <a:ext cx="34200" cy="78480"/>
              </p14:xfrm>
            </p:contentPart>
          </mc:Choice>
          <mc:Fallback xmlns=""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B3BBE27F-23F5-4508-B389-2012E67ABFEC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13977" y="3578450"/>
                  <a:ext cx="51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81CD2959-4D59-42E4-828C-D962DDF4105C}"/>
                    </a:ext>
                  </a:extLst>
                </p14:cNvPr>
                <p14:cNvContentPartPr/>
                <p14:nvPr/>
              </p14:nvContentPartPr>
              <p14:xfrm>
                <a:off x="627497" y="3610490"/>
                <a:ext cx="328320" cy="131040"/>
              </p14:xfrm>
            </p:contentPart>
          </mc:Choice>
          <mc:Fallback xmlns=""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81CD2959-4D59-42E4-828C-D962DDF4105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18857" y="3601490"/>
                  <a:ext cx="345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6053B34E-97CD-4DF5-B39B-E843CF8B2B93}"/>
                    </a:ext>
                  </a:extLst>
                </p14:cNvPr>
                <p14:cNvContentPartPr/>
                <p14:nvPr/>
              </p14:nvContentPartPr>
              <p14:xfrm>
                <a:off x="719657" y="3801650"/>
                <a:ext cx="9720" cy="181080"/>
              </p14:xfrm>
            </p:contentPart>
          </mc:Choice>
          <mc:Fallback xmlns=""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6053B34E-97CD-4DF5-B39B-E843CF8B2B9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10657" y="3793010"/>
                  <a:ext cx="273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5D9BBE2F-0B36-462A-9C5D-D6AEE1510CD5}"/>
                    </a:ext>
                  </a:extLst>
                </p14:cNvPr>
                <p14:cNvContentPartPr/>
                <p14:nvPr/>
              </p14:nvContentPartPr>
              <p14:xfrm>
                <a:off x="775817" y="3751970"/>
                <a:ext cx="17280" cy="423720"/>
              </p14:xfrm>
            </p:contentPart>
          </mc:Choice>
          <mc:Fallback xmlns=""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5D9BBE2F-0B36-462A-9C5D-D6AEE1510CD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66817" y="3743330"/>
                  <a:ext cx="349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8EB1C238-7595-4FFF-919F-F0507862F1AA}"/>
                    </a:ext>
                  </a:extLst>
                </p14:cNvPr>
                <p14:cNvContentPartPr/>
                <p14:nvPr/>
              </p14:nvContentPartPr>
              <p14:xfrm>
                <a:off x="714977" y="3799850"/>
                <a:ext cx="235800" cy="196920"/>
              </p14:xfrm>
            </p:contentPart>
          </mc:Choice>
          <mc:Fallback xmlns=""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8EB1C238-7595-4FFF-919F-F0507862F1AA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06337" y="3791210"/>
                  <a:ext cx="253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5E6BDBDA-F7F0-433E-93A9-6FA5253E9825}"/>
                    </a:ext>
                  </a:extLst>
                </p14:cNvPr>
                <p14:cNvContentPartPr/>
                <p14:nvPr/>
              </p14:nvContentPartPr>
              <p14:xfrm>
                <a:off x="867617" y="3899210"/>
                <a:ext cx="131760" cy="79920"/>
              </p14:xfrm>
            </p:contentPart>
          </mc:Choice>
          <mc:Fallback xmlns=""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5E6BDBDA-F7F0-433E-93A9-6FA5253E9825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58977" y="3890210"/>
                  <a:ext cx="1494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2134CDF9-A68F-4F12-A766-AAFB0DC74890}"/>
                    </a:ext>
                  </a:extLst>
                </p14:cNvPr>
                <p14:cNvContentPartPr/>
                <p14:nvPr/>
              </p14:nvContentPartPr>
              <p14:xfrm>
                <a:off x="1083617" y="3686450"/>
                <a:ext cx="116640" cy="111960"/>
              </p14:xfrm>
            </p:contentPart>
          </mc:Choice>
          <mc:Fallback xmlns=""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2134CDF9-A68F-4F12-A766-AAFB0DC74890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74617" y="3677810"/>
                  <a:ext cx="1342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84460D57-E865-4659-A14C-3D48288FC3E2}"/>
                    </a:ext>
                  </a:extLst>
                </p14:cNvPr>
                <p14:cNvContentPartPr/>
                <p14:nvPr/>
              </p14:nvContentPartPr>
              <p14:xfrm>
                <a:off x="1077857" y="3757370"/>
                <a:ext cx="158040" cy="145800"/>
              </p14:xfrm>
            </p:contentPart>
          </mc:Choice>
          <mc:Fallback xmlns=""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84460D57-E865-4659-A14C-3D48288FC3E2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068857" y="3748730"/>
                  <a:ext cx="175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17C6B57A-0C78-47DD-A190-7F4F2821B85A}"/>
                    </a:ext>
                  </a:extLst>
                </p14:cNvPr>
                <p14:cNvContentPartPr/>
                <p14:nvPr/>
              </p14:nvContentPartPr>
              <p14:xfrm>
                <a:off x="1156697" y="3610490"/>
                <a:ext cx="28440" cy="497520"/>
              </p14:xfrm>
            </p:contentPart>
          </mc:Choice>
          <mc:Fallback xmlns=""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17C6B57A-0C78-47DD-A190-7F4F2821B85A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147697" y="3601490"/>
                  <a:ext cx="4608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78CC2DB5-5A7C-4DA8-8FE7-F8DCB2B9F159}"/>
                    </a:ext>
                  </a:extLst>
                </p14:cNvPr>
                <p14:cNvContentPartPr/>
                <p14:nvPr/>
              </p14:nvContentPartPr>
              <p14:xfrm>
                <a:off x="1391057" y="3578450"/>
                <a:ext cx="58680" cy="28800"/>
              </p14:xfrm>
            </p:contentPart>
          </mc:Choice>
          <mc:Fallback xmlns=""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78CC2DB5-5A7C-4DA8-8FE7-F8DCB2B9F159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382417" y="3569810"/>
                  <a:ext cx="76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B4B63351-E34B-4A4F-98D3-472FFAB71F4D}"/>
                    </a:ext>
                  </a:extLst>
                </p14:cNvPr>
                <p14:cNvContentPartPr/>
                <p14:nvPr/>
              </p14:nvContentPartPr>
              <p14:xfrm>
                <a:off x="1314377" y="3704090"/>
                <a:ext cx="11520" cy="79920"/>
              </p14:xfrm>
            </p:contentPart>
          </mc:Choice>
          <mc:Fallback xmlns=""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B4B63351-E34B-4A4F-98D3-472FFAB71F4D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305377" y="3695450"/>
                  <a:ext cx="291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1766D96E-C4AB-4D03-94CB-B7B5AE084464}"/>
                    </a:ext>
                  </a:extLst>
                </p14:cNvPr>
                <p14:cNvContentPartPr/>
                <p14:nvPr/>
              </p14:nvContentPartPr>
              <p14:xfrm>
                <a:off x="1316177" y="3596090"/>
                <a:ext cx="244080" cy="108360"/>
              </p14:xfrm>
            </p:contentPart>
          </mc:Choice>
          <mc:Fallback xmlns=""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1766D96E-C4AB-4D03-94CB-B7B5AE084464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307177" y="3587450"/>
                  <a:ext cx="261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E78A083E-6AD0-4804-82DA-DB20EAAD9E59}"/>
                    </a:ext>
                  </a:extLst>
                </p14:cNvPr>
                <p14:cNvContentPartPr/>
                <p14:nvPr/>
              </p14:nvContentPartPr>
              <p14:xfrm>
                <a:off x="1396817" y="3686450"/>
                <a:ext cx="97560" cy="130680"/>
              </p14:xfrm>
            </p:contentPart>
          </mc:Choice>
          <mc:Fallback xmlns=""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E78A083E-6AD0-4804-82DA-DB20EAAD9E59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387817" y="3677810"/>
                  <a:ext cx="115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6E67C2F4-5F53-4007-B9A3-550BEA84F26E}"/>
                    </a:ext>
                  </a:extLst>
                </p14:cNvPr>
                <p14:cNvContentPartPr/>
                <p14:nvPr/>
              </p14:nvContentPartPr>
              <p14:xfrm>
                <a:off x="1344257" y="3881570"/>
                <a:ext cx="42120" cy="77040"/>
              </p14:xfrm>
            </p:contentPart>
          </mc:Choice>
          <mc:Fallback xmlns=""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6E67C2F4-5F53-4007-B9A3-550BEA84F26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335257" y="3872570"/>
                  <a:ext cx="59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0B158C23-8256-4861-80DD-6262AF8C6684}"/>
                    </a:ext>
                  </a:extLst>
                </p14:cNvPr>
                <p14:cNvContentPartPr/>
                <p14:nvPr/>
              </p14:nvContentPartPr>
              <p14:xfrm>
                <a:off x="1344257" y="3830090"/>
                <a:ext cx="184320" cy="124920"/>
              </p14:xfrm>
            </p:contentPart>
          </mc:Choice>
          <mc:Fallback xmlns=""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0B158C23-8256-4861-80DD-6262AF8C668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335257" y="3821090"/>
                  <a:ext cx="201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F0647F76-CD58-422D-BA9F-53215348C580}"/>
                    </a:ext>
                  </a:extLst>
                </p14:cNvPr>
                <p14:cNvContentPartPr/>
                <p14:nvPr/>
              </p14:nvContentPartPr>
              <p14:xfrm>
                <a:off x="1443617" y="3728930"/>
                <a:ext cx="23040" cy="76680"/>
              </p14:xfrm>
            </p:contentPart>
          </mc:Choice>
          <mc:Fallback xmlns=""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F0647F76-CD58-422D-BA9F-53215348C580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434977" y="3720290"/>
                  <a:ext cx="406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DBFCE30C-88FF-4F26-B721-0889106F45F0}"/>
                    </a:ext>
                  </a:extLst>
                </p14:cNvPr>
                <p14:cNvContentPartPr/>
                <p14:nvPr/>
              </p14:nvContentPartPr>
              <p14:xfrm>
                <a:off x="1430657" y="3854930"/>
                <a:ext cx="6120" cy="64080"/>
              </p14:xfrm>
            </p:contentPart>
          </mc:Choice>
          <mc:Fallback xmlns=""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DBFCE30C-88FF-4F26-B721-0889106F45F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421657" y="3845930"/>
                  <a:ext cx="23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862BBA99-5511-4673-998D-81FD555744EF}"/>
                    </a:ext>
                  </a:extLst>
                </p14:cNvPr>
                <p14:cNvContentPartPr/>
                <p14:nvPr/>
              </p14:nvContentPartPr>
              <p14:xfrm>
                <a:off x="1413377" y="3854930"/>
                <a:ext cx="64440" cy="65880"/>
              </p14:xfrm>
            </p:contentPart>
          </mc:Choice>
          <mc:Fallback xmlns=""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862BBA99-5511-4673-998D-81FD555744E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404377" y="3845930"/>
                  <a:ext cx="820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6804FBF4-66F2-4DAC-A6A2-3166D0AA2184}"/>
                    </a:ext>
                  </a:extLst>
                </p14:cNvPr>
                <p14:cNvContentPartPr/>
                <p14:nvPr/>
              </p14:nvContentPartPr>
              <p14:xfrm>
                <a:off x="1610657" y="3837290"/>
                <a:ext cx="39600" cy="78480"/>
              </p14:xfrm>
            </p:contentPart>
          </mc:Choice>
          <mc:Fallback xmlns=""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6804FBF4-66F2-4DAC-A6A2-3166D0AA2184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601657" y="3828290"/>
                  <a:ext cx="57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FDC39A32-D010-4586-B113-93B8290609E2}"/>
                    </a:ext>
                  </a:extLst>
                </p14:cNvPr>
                <p14:cNvContentPartPr/>
                <p14:nvPr/>
              </p14:nvContentPartPr>
              <p14:xfrm>
                <a:off x="1852937" y="3624530"/>
                <a:ext cx="77040" cy="362520"/>
              </p14:xfrm>
            </p:contentPart>
          </mc:Choice>
          <mc:Fallback xmlns=""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FDC39A32-D010-4586-B113-93B8290609E2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844297" y="3615530"/>
                  <a:ext cx="946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BCC89B6C-4D1C-44FC-B699-9FC8233147B4}"/>
                    </a:ext>
                  </a:extLst>
                </p14:cNvPr>
                <p14:cNvContentPartPr/>
                <p14:nvPr/>
              </p14:nvContentPartPr>
              <p14:xfrm>
                <a:off x="2012057" y="3613730"/>
                <a:ext cx="88920" cy="204480"/>
              </p14:xfrm>
            </p:contentPart>
          </mc:Choice>
          <mc:Fallback xmlns=""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BCC89B6C-4D1C-44FC-B699-9FC8233147B4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003417" y="3605090"/>
                  <a:ext cx="1065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BBFA4DA7-27BD-40A2-9247-268A8EDC72B5}"/>
                    </a:ext>
                  </a:extLst>
                </p14:cNvPr>
                <p14:cNvContentPartPr/>
                <p14:nvPr/>
              </p14:nvContentPartPr>
              <p14:xfrm>
                <a:off x="2012057" y="3727490"/>
                <a:ext cx="32400" cy="74160"/>
              </p14:xfrm>
            </p:contentPart>
          </mc:Choice>
          <mc:Fallback xmlns=""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BBFA4DA7-27BD-40A2-9247-268A8EDC72B5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2003417" y="3718850"/>
                  <a:ext cx="50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606E5214-1D39-4D6C-B905-29FEC817220B}"/>
                    </a:ext>
                  </a:extLst>
                </p14:cNvPr>
                <p14:cNvContentPartPr/>
                <p14:nvPr/>
              </p14:nvContentPartPr>
              <p14:xfrm>
                <a:off x="1989377" y="3717410"/>
                <a:ext cx="174960" cy="242280"/>
              </p14:xfrm>
            </p:contentPart>
          </mc:Choice>
          <mc:Fallback xmlns=""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606E5214-1D39-4D6C-B905-29FEC817220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980377" y="3708770"/>
                  <a:ext cx="1926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1562F238-810A-4633-BB5D-AD63DC5B31EF}"/>
                    </a:ext>
                  </a:extLst>
                </p14:cNvPr>
                <p14:cNvContentPartPr/>
                <p14:nvPr/>
              </p14:nvContentPartPr>
              <p14:xfrm>
                <a:off x="2241017" y="3691850"/>
                <a:ext cx="99720" cy="39240"/>
              </p14:xfrm>
            </p:contentPart>
          </mc:Choice>
          <mc:Fallback xmlns=""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1562F238-810A-4633-BB5D-AD63DC5B31EF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2232377" y="3683210"/>
                  <a:ext cx="1173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9E60A1EF-E6CF-4C3B-8E65-619098E7A743}"/>
                    </a:ext>
                  </a:extLst>
                </p14:cNvPr>
                <p14:cNvContentPartPr/>
                <p14:nvPr/>
              </p14:nvContentPartPr>
              <p14:xfrm>
                <a:off x="2222657" y="3784370"/>
                <a:ext cx="155520" cy="161280"/>
              </p14:xfrm>
            </p:contentPart>
          </mc:Choice>
          <mc:Fallback xmlns=""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9E60A1EF-E6CF-4C3B-8E65-619098E7A743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213657" y="3775370"/>
                  <a:ext cx="173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5004CD8F-B40D-4643-A70A-6C03A901ECA0}"/>
                    </a:ext>
                  </a:extLst>
                </p14:cNvPr>
                <p14:cNvContentPartPr/>
                <p14:nvPr/>
              </p14:nvContentPartPr>
              <p14:xfrm>
                <a:off x="2295377" y="3615530"/>
                <a:ext cx="20880" cy="591120"/>
              </p14:xfrm>
            </p:contentPart>
          </mc:Choice>
          <mc:Fallback xmlns=""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5004CD8F-B40D-4643-A70A-6C03A901ECA0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286737" y="3606890"/>
                  <a:ext cx="385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B67A676E-9062-438D-B10C-53E007E0C7E4}"/>
                    </a:ext>
                  </a:extLst>
                </p14:cNvPr>
                <p14:cNvContentPartPr/>
                <p14:nvPr/>
              </p14:nvContentPartPr>
              <p14:xfrm>
                <a:off x="2505617" y="3576650"/>
                <a:ext cx="36000" cy="37440"/>
              </p14:xfrm>
            </p:contentPart>
          </mc:Choice>
          <mc:Fallback xmlns=""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B67A676E-9062-438D-B10C-53E007E0C7E4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496617" y="3568010"/>
                  <a:ext cx="536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463941FC-6D43-403C-8378-D9C9DE17228F}"/>
                    </a:ext>
                  </a:extLst>
                </p14:cNvPr>
                <p14:cNvContentPartPr/>
                <p14:nvPr/>
              </p14:nvContentPartPr>
              <p14:xfrm>
                <a:off x="2411657" y="3697250"/>
                <a:ext cx="24840" cy="97920"/>
              </p14:xfrm>
            </p:contentPart>
          </mc:Choice>
          <mc:Fallback xmlns=""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463941FC-6D43-403C-8378-D9C9DE17228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403017" y="3688250"/>
                  <a:ext cx="42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9BD9C899-C5A8-496E-90B1-C2BB2B02E3B0}"/>
                    </a:ext>
                  </a:extLst>
                </p14:cNvPr>
                <p14:cNvContentPartPr/>
                <p14:nvPr/>
              </p14:nvContentPartPr>
              <p14:xfrm>
                <a:off x="2473577" y="3601490"/>
                <a:ext cx="214560" cy="94320"/>
              </p14:xfrm>
            </p:contentPart>
          </mc:Choice>
          <mc:Fallback xmlns=""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9BD9C899-C5A8-496E-90B1-C2BB2B02E3B0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464937" y="3592490"/>
                  <a:ext cx="2322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892612DE-6BA4-4354-A934-451F938D067A}"/>
                    </a:ext>
                  </a:extLst>
                </p14:cNvPr>
                <p14:cNvContentPartPr/>
                <p14:nvPr/>
              </p14:nvContentPartPr>
              <p14:xfrm>
                <a:off x="2509217" y="3681410"/>
                <a:ext cx="96120" cy="176400"/>
              </p14:xfrm>
            </p:contentPart>
          </mc:Choice>
          <mc:Fallback xmlns=""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892612DE-6BA4-4354-A934-451F938D067A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500577" y="3672410"/>
                  <a:ext cx="113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18814F77-372A-4128-B14E-BA7AC660A03F}"/>
                    </a:ext>
                  </a:extLst>
                </p14:cNvPr>
                <p14:cNvContentPartPr/>
                <p14:nvPr/>
              </p14:nvContentPartPr>
              <p14:xfrm>
                <a:off x="2462417" y="3902810"/>
                <a:ext cx="43560" cy="96120"/>
              </p14:xfrm>
            </p:contentPart>
          </mc:Choice>
          <mc:Fallback xmlns=""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18814F77-372A-4128-B14E-BA7AC660A03F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453417" y="3893810"/>
                  <a:ext cx="612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932E4199-487D-412D-A87A-8153FDC8BFD0}"/>
                    </a:ext>
                  </a:extLst>
                </p14:cNvPr>
                <p14:cNvContentPartPr/>
                <p14:nvPr/>
              </p14:nvContentPartPr>
              <p14:xfrm>
                <a:off x="2522537" y="3835490"/>
                <a:ext cx="150840" cy="163440"/>
              </p14:xfrm>
            </p:contentPart>
          </mc:Choice>
          <mc:Fallback xmlns=""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932E4199-487D-412D-A87A-8153FDC8BFD0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513537" y="3826490"/>
                  <a:ext cx="168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945D0562-A70F-4F31-A6DC-14D984BC7C07}"/>
                    </a:ext>
                  </a:extLst>
                </p14:cNvPr>
                <p14:cNvContentPartPr/>
                <p14:nvPr/>
              </p14:nvContentPartPr>
              <p14:xfrm>
                <a:off x="2556377" y="3884810"/>
                <a:ext cx="15480" cy="92520"/>
              </p14:xfrm>
            </p:contentPart>
          </mc:Choice>
          <mc:Fallback xmlns=""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945D0562-A70F-4F31-A6DC-14D984BC7C07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547377" y="3876170"/>
                  <a:ext cx="33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20AB00E3-5FBC-4B66-8302-0F71926BF261}"/>
                    </a:ext>
                  </a:extLst>
                </p14:cNvPr>
                <p14:cNvContentPartPr/>
                <p14:nvPr/>
              </p14:nvContentPartPr>
              <p14:xfrm>
                <a:off x="2531897" y="3930530"/>
                <a:ext cx="238680" cy="60840"/>
              </p14:xfrm>
            </p:contentPart>
          </mc:Choice>
          <mc:Fallback xmlns=""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20AB00E3-5FBC-4B66-8302-0F71926BF261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2522897" y="3921890"/>
                  <a:ext cx="2563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2AC24BF4-E237-4CBA-8AD2-6B0E404AEDCF}"/>
                    </a:ext>
                  </a:extLst>
                </p14:cNvPr>
                <p14:cNvContentPartPr/>
                <p14:nvPr/>
              </p14:nvContentPartPr>
              <p14:xfrm>
                <a:off x="2953817" y="3633530"/>
                <a:ext cx="165600" cy="71280"/>
              </p14:xfrm>
            </p:contentPart>
          </mc:Choice>
          <mc:Fallback xmlns=""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2AC24BF4-E237-4CBA-8AD2-6B0E404AEDCF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945177" y="3624530"/>
                  <a:ext cx="183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A3D0E623-E7A1-4F9C-8CDC-CCE768EEFC83}"/>
                    </a:ext>
                  </a:extLst>
                </p14:cNvPr>
                <p14:cNvContentPartPr/>
                <p14:nvPr/>
              </p14:nvContentPartPr>
              <p14:xfrm>
                <a:off x="3006377" y="3615530"/>
                <a:ext cx="298440" cy="444960"/>
              </p14:xfrm>
            </p:contentPart>
          </mc:Choice>
          <mc:Fallback xmlns=""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A3D0E623-E7A1-4F9C-8CDC-CCE768EEFC83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2997737" y="3606890"/>
                  <a:ext cx="31608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E9A2B338-FB57-4BE1-973B-527FFD491A80}"/>
                    </a:ext>
                  </a:extLst>
                </p14:cNvPr>
                <p14:cNvContentPartPr/>
                <p14:nvPr/>
              </p14:nvContentPartPr>
              <p14:xfrm>
                <a:off x="3314177" y="3870770"/>
                <a:ext cx="47160" cy="23400"/>
              </p14:xfrm>
            </p:contentPart>
          </mc:Choice>
          <mc:Fallback xmlns=""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E9A2B338-FB57-4BE1-973B-527FFD491A80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3305177" y="3862130"/>
                  <a:ext cx="648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8E97ACE6-B2AD-48ED-9BC0-4E8DBB5BA4F4}"/>
                    </a:ext>
                  </a:extLst>
                </p14:cNvPr>
                <p14:cNvContentPartPr/>
                <p14:nvPr/>
              </p14:nvContentPartPr>
              <p14:xfrm>
                <a:off x="3458537" y="3751970"/>
                <a:ext cx="103680" cy="27000"/>
              </p14:xfrm>
            </p:contentPart>
          </mc:Choice>
          <mc:Fallback xmlns=""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8E97ACE6-B2AD-48ED-9BC0-4E8DBB5BA4F4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3449897" y="3743330"/>
                  <a:ext cx="121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B98E732B-988A-4ACD-B02C-E3650AE8B904}"/>
                    </a:ext>
                  </a:extLst>
                </p14:cNvPr>
                <p14:cNvContentPartPr/>
                <p14:nvPr/>
              </p14:nvContentPartPr>
              <p14:xfrm>
                <a:off x="3426857" y="3863570"/>
                <a:ext cx="189720" cy="149040"/>
              </p14:xfrm>
            </p:contentPart>
          </mc:Choice>
          <mc:Fallback xmlns=""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B98E732B-988A-4ACD-B02C-E3650AE8B904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3417857" y="3854930"/>
                  <a:ext cx="207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6DCB9B73-C1F4-494D-9B0B-F048029C786B}"/>
                    </a:ext>
                  </a:extLst>
                </p14:cNvPr>
                <p14:cNvContentPartPr/>
                <p14:nvPr/>
              </p14:nvContentPartPr>
              <p14:xfrm>
                <a:off x="3507497" y="3654770"/>
                <a:ext cx="32400" cy="612720"/>
              </p14:xfrm>
            </p:contentPart>
          </mc:Choice>
          <mc:Fallback xmlns=""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6DCB9B73-C1F4-494D-9B0B-F048029C786B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3498497" y="3645770"/>
                  <a:ext cx="5004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4153EC88-C3F8-40FE-9FD8-B18FFF7B3492}"/>
                    </a:ext>
                  </a:extLst>
                </p14:cNvPr>
                <p14:cNvContentPartPr/>
                <p14:nvPr/>
              </p14:nvContentPartPr>
              <p14:xfrm>
                <a:off x="3773897" y="3589250"/>
                <a:ext cx="51120" cy="53640"/>
              </p14:xfrm>
            </p:contentPart>
          </mc:Choice>
          <mc:Fallback xmlns=""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4153EC88-C3F8-40FE-9FD8-B18FFF7B3492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3764897" y="3580250"/>
                  <a:ext cx="68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827C085F-243F-4EEF-94BD-B429C4B0F709}"/>
                    </a:ext>
                  </a:extLst>
                </p14:cNvPr>
                <p14:cNvContentPartPr/>
                <p14:nvPr/>
              </p14:nvContentPartPr>
              <p14:xfrm>
                <a:off x="3706217" y="3709490"/>
                <a:ext cx="13320" cy="131400"/>
              </p14:xfrm>
            </p:contentPart>
          </mc:Choice>
          <mc:Fallback xmlns=""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827C085F-243F-4EEF-94BD-B429C4B0F709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3697577" y="3700850"/>
                  <a:ext cx="30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CBE486E2-966F-4866-A9D1-D0BEE5F9C1EC}"/>
                    </a:ext>
                  </a:extLst>
                </p14:cNvPr>
                <p14:cNvContentPartPr/>
                <p14:nvPr/>
              </p14:nvContentPartPr>
              <p14:xfrm>
                <a:off x="3723137" y="3632810"/>
                <a:ext cx="231120" cy="107280"/>
              </p14:xfrm>
            </p:contentPart>
          </mc:Choice>
          <mc:Fallback xmlns=""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CBE486E2-966F-4866-A9D1-D0BEE5F9C1EC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3714497" y="3623810"/>
                  <a:ext cx="2487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599A499D-6EB0-4D6E-AD53-80F6B3CA3075}"/>
                    </a:ext>
                  </a:extLst>
                </p14:cNvPr>
                <p14:cNvContentPartPr/>
                <p14:nvPr/>
              </p14:nvContentPartPr>
              <p14:xfrm>
                <a:off x="3772097" y="3709850"/>
                <a:ext cx="93960" cy="175680"/>
              </p14:xfrm>
            </p:contentPart>
          </mc:Choice>
          <mc:Fallback xmlns=""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599A499D-6EB0-4D6E-AD53-80F6B3CA3075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3763097" y="3700850"/>
                  <a:ext cx="111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23D8E306-A76D-44BB-AE3C-693964EBF5A8}"/>
                    </a:ext>
                  </a:extLst>
                </p14:cNvPr>
                <p14:cNvContentPartPr/>
                <p14:nvPr/>
              </p14:nvContentPartPr>
              <p14:xfrm>
                <a:off x="3728897" y="3939890"/>
                <a:ext cx="45360" cy="101520"/>
              </p14:xfrm>
            </p:contentPart>
          </mc:Choice>
          <mc:Fallback xmlns=""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23D8E306-A76D-44BB-AE3C-693964EBF5A8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3719897" y="3931250"/>
                  <a:ext cx="63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B40F75ED-285A-475D-ABFD-141389C87560}"/>
                    </a:ext>
                  </a:extLst>
                </p14:cNvPr>
                <p14:cNvContentPartPr/>
                <p14:nvPr/>
              </p14:nvContentPartPr>
              <p14:xfrm>
                <a:off x="3796217" y="3890210"/>
                <a:ext cx="146880" cy="131400"/>
              </p14:xfrm>
            </p:contentPart>
          </mc:Choice>
          <mc:Fallback xmlns=""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B40F75ED-285A-475D-ABFD-141389C87560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3787577" y="3881570"/>
                  <a:ext cx="1645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2E4C5456-1AD7-44B5-BB53-714749696A64}"/>
                    </a:ext>
                  </a:extLst>
                </p14:cNvPr>
                <p14:cNvContentPartPr/>
                <p14:nvPr/>
              </p14:nvContentPartPr>
              <p14:xfrm>
                <a:off x="3807737" y="3915050"/>
                <a:ext cx="77400" cy="119160"/>
              </p14:xfrm>
            </p:contentPart>
          </mc:Choice>
          <mc:Fallback xmlns=""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2E4C5456-1AD7-44B5-BB53-714749696A64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3798737" y="3906410"/>
                  <a:ext cx="950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A2908BE3-A0EB-4CF5-9E0E-5BE215315110}"/>
                    </a:ext>
                  </a:extLst>
                </p14:cNvPr>
                <p14:cNvContentPartPr/>
                <p14:nvPr/>
              </p14:nvContentPartPr>
              <p14:xfrm>
                <a:off x="4045697" y="3651530"/>
                <a:ext cx="239760" cy="100800"/>
              </p14:xfrm>
            </p:contentPart>
          </mc:Choice>
          <mc:Fallback xmlns=""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A2908BE3-A0EB-4CF5-9E0E-5BE215315110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4037057" y="3642890"/>
                  <a:ext cx="2574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2BE2D7DF-4E90-4453-BB18-5964932F1C9F}"/>
                    </a:ext>
                  </a:extLst>
                </p14:cNvPr>
                <p14:cNvContentPartPr/>
                <p14:nvPr/>
              </p14:nvContentPartPr>
              <p14:xfrm>
                <a:off x="4087097" y="3688250"/>
                <a:ext cx="17280" cy="115560"/>
              </p14:xfrm>
            </p:contentPart>
          </mc:Choice>
          <mc:Fallback xmlns=""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2BE2D7DF-4E90-4453-BB18-5964932F1C9F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4078457" y="3679610"/>
                  <a:ext cx="34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9A174D75-637A-49D8-B686-604E4C6A17FF}"/>
                    </a:ext>
                  </a:extLst>
                </p14:cNvPr>
                <p14:cNvContentPartPr/>
                <p14:nvPr/>
              </p14:nvContentPartPr>
              <p14:xfrm>
                <a:off x="4150817" y="3691850"/>
                <a:ext cx="20880" cy="41040"/>
              </p14:xfrm>
            </p:contentPart>
          </mc:Choice>
          <mc:Fallback xmlns=""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9A174D75-637A-49D8-B686-604E4C6A17FF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4142177" y="3683210"/>
                  <a:ext cx="385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D0D5F61A-7662-4248-A2DC-3BDFCBAF8AC5}"/>
                    </a:ext>
                  </a:extLst>
                </p14:cNvPr>
                <p14:cNvContentPartPr/>
                <p14:nvPr/>
              </p14:nvContentPartPr>
              <p14:xfrm>
                <a:off x="4055057" y="3613730"/>
                <a:ext cx="186120" cy="397080"/>
              </p14:xfrm>
            </p:contentPart>
          </mc:Choice>
          <mc:Fallback xmlns=""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D0D5F61A-7662-4248-A2DC-3BDFCBAF8AC5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4046417" y="3605090"/>
                  <a:ext cx="2037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A6497446-ADA5-479A-8102-576E1E1B8343}"/>
                    </a:ext>
                  </a:extLst>
                </p14:cNvPr>
                <p14:cNvContentPartPr/>
                <p14:nvPr/>
              </p14:nvContentPartPr>
              <p14:xfrm>
                <a:off x="4122737" y="3814250"/>
                <a:ext cx="146880" cy="231120"/>
              </p14:xfrm>
            </p:contentPart>
          </mc:Choice>
          <mc:Fallback xmlns=""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A6497446-ADA5-479A-8102-576E1E1B8343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4114097" y="3805250"/>
                  <a:ext cx="1645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7D1D2C05-D56C-4A98-982E-839D422F7199}"/>
                    </a:ext>
                  </a:extLst>
                </p14:cNvPr>
                <p14:cNvContentPartPr/>
                <p14:nvPr/>
              </p14:nvContentPartPr>
              <p14:xfrm>
                <a:off x="4137857" y="3913250"/>
                <a:ext cx="45360" cy="582840"/>
              </p14:xfrm>
            </p:contentPart>
          </mc:Choice>
          <mc:Fallback xmlns=""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7D1D2C05-D56C-4A98-982E-839D422F7199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4128857" y="3904610"/>
                  <a:ext cx="6300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AF8443C3-0960-4521-A732-22A3E7528375}"/>
                    </a:ext>
                  </a:extLst>
                </p14:cNvPr>
                <p14:cNvContentPartPr/>
                <p14:nvPr/>
              </p14:nvContentPartPr>
              <p14:xfrm>
                <a:off x="4457177" y="3672410"/>
                <a:ext cx="237960" cy="367200"/>
              </p14:xfrm>
            </p:contentPart>
          </mc:Choice>
          <mc:Fallback xmlns=""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AF8443C3-0960-4521-A732-22A3E7528375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448177" y="3663410"/>
                  <a:ext cx="2556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BCACFF59-8E70-4241-9370-C3CB768576DA}"/>
                    </a:ext>
                  </a:extLst>
                </p14:cNvPr>
                <p14:cNvContentPartPr/>
                <p14:nvPr/>
              </p14:nvContentPartPr>
              <p14:xfrm>
                <a:off x="4599377" y="3916850"/>
                <a:ext cx="52920" cy="30600"/>
              </p14:xfrm>
            </p:contentPart>
          </mc:Choice>
          <mc:Fallback xmlns=""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BCACFF59-8E70-4241-9370-C3CB768576DA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590377" y="3908210"/>
                  <a:ext cx="705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55" name="墨迹 354">
                  <a:extLst>
                    <a:ext uri="{FF2B5EF4-FFF2-40B4-BE49-F238E27FC236}">
                      <a16:creationId xmlns:a16="http://schemas.microsoft.com/office/drawing/2014/main" id="{B79E60DC-0FE2-45DA-AA96-02B7953484A0}"/>
                    </a:ext>
                  </a:extLst>
                </p14:cNvPr>
                <p14:cNvContentPartPr/>
                <p14:nvPr/>
              </p14:nvContentPartPr>
              <p14:xfrm>
                <a:off x="4847057" y="3691850"/>
                <a:ext cx="13320" cy="126000"/>
              </p14:xfrm>
            </p:contentPart>
          </mc:Choice>
          <mc:Fallback xmlns="">
            <p:pic>
              <p:nvPicPr>
                <p:cNvPr id="355" name="墨迹 354">
                  <a:extLst>
                    <a:ext uri="{FF2B5EF4-FFF2-40B4-BE49-F238E27FC236}">
                      <a16:creationId xmlns:a16="http://schemas.microsoft.com/office/drawing/2014/main" id="{B79E60DC-0FE2-45DA-AA96-02B7953484A0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4838057" y="3683210"/>
                  <a:ext cx="30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7B5D2550-BB04-4B2E-87DF-EDE0353AEC2B}"/>
                    </a:ext>
                  </a:extLst>
                </p14:cNvPr>
                <p14:cNvContentPartPr/>
                <p14:nvPr/>
              </p14:nvContentPartPr>
              <p14:xfrm>
                <a:off x="4890257" y="3750170"/>
                <a:ext cx="17280" cy="35640"/>
              </p14:xfrm>
            </p:contentPart>
          </mc:Choice>
          <mc:Fallback xmlns=""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7B5D2550-BB04-4B2E-87DF-EDE0353AEC2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4881257" y="3741530"/>
                  <a:ext cx="349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77C69CC2-8A19-4F7D-9E5A-4C487EC99116}"/>
                    </a:ext>
                  </a:extLst>
                </p14:cNvPr>
                <p14:cNvContentPartPr/>
                <p14:nvPr/>
              </p14:nvContentPartPr>
              <p14:xfrm>
                <a:off x="4786937" y="3886610"/>
                <a:ext cx="20880" cy="79920"/>
              </p14:xfrm>
            </p:contentPart>
          </mc:Choice>
          <mc:Fallback xmlns=""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77C69CC2-8A19-4F7D-9E5A-4C487EC99116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4777937" y="3877970"/>
                  <a:ext cx="385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09316BA7-96A1-4DFC-8326-71399CD76648}"/>
                    </a:ext>
                  </a:extLst>
                </p14:cNvPr>
                <p14:cNvContentPartPr/>
                <p14:nvPr/>
              </p14:nvContentPartPr>
              <p14:xfrm>
                <a:off x="4786937" y="3854930"/>
                <a:ext cx="145080" cy="126720"/>
              </p14:xfrm>
            </p:contentPart>
          </mc:Choice>
          <mc:Fallback xmlns=""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09316BA7-96A1-4DFC-8326-71399CD76648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4777937" y="3845930"/>
                  <a:ext cx="162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7FD98FB9-3D68-4000-B175-478038AA8EC6}"/>
                    </a:ext>
                  </a:extLst>
                </p14:cNvPr>
                <p14:cNvContentPartPr/>
                <p14:nvPr/>
              </p14:nvContentPartPr>
              <p14:xfrm>
                <a:off x="595457" y="4514090"/>
                <a:ext cx="150840" cy="181080"/>
              </p14:xfrm>
            </p:contentPart>
          </mc:Choice>
          <mc:Fallback xmlns=""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7FD98FB9-3D68-4000-B175-478038AA8EC6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586457" y="4505090"/>
                  <a:ext cx="168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52103660-3059-4125-8CCC-C63B70E5DC50}"/>
                    </a:ext>
                  </a:extLst>
                </p14:cNvPr>
                <p14:cNvContentPartPr/>
                <p14:nvPr/>
              </p14:nvContentPartPr>
              <p14:xfrm>
                <a:off x="749537" y="4501490"/>
                <a:ext cx="152280" cy="140400"/>
              </p14:xfrm>
            </p:contentPart>
          </mc:Choice>
          <mc:Fallback xmlns=""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52103660-3059-4125-8CCC-C63B70E5DC50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40537" y="4492850"/>
                  <a:ext cx="169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94E4BAA9-7584-41F3-905D-43500FE7EDA4}"/>
                    </a:ext>
                  </a:extLst>
                </p14:cNvPr>
                <p14:cNvContentPartPr/>
                <p14:nvPr/>
              </p14:nvContentPartPr>
              <p14:xfrm>
                <a:off x="744497" y="4671770"/>
                <a:ext cx="147960" cy="154080"/>
              </p14:xfrm>
            </p:contentPart>
          </mc:Choice>
          <mc:Fallback xmlns=""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94E4BAA9-7584-41F3-905D-43500FE7EDA4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735857" y="4662770"/>
                  <a:ext cx="165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3FD6EB33-662F-4514-AF86-F90C8C017A76}"/>
                    </a:ext>
                  </a:extLst>
                </p14:cNvPr>
                <p14:cNvContentPartPr/>
                <p14:nvPr/>
              </p14:nvContentPartPr>
              <p14:xfrm>
                <a:off x="1032857" y="4549370"/>
                <a:ext cx="360" cy="239400"/>
              </p14:xfrm>
            </p:contentPart>
          </mc:Choice>
          <mc:Fallback xmlns=""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3FD6EB33-662F-4514-AF86-F90C8C017A76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23857" y="4540730"/>
                  <a:ext cx="18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85B1C112-A7A3-4E07-94BC-05DA4C581A38}"/>
                    </a:ext>
                  </a:extLst>
                </p14:cNvPr>
                <p14:cNvContentPartPr/>
                <p14:nvPr/>
              </p14:nvContentPartPr>
              <p14:xfrm>
                <a:off x="1090817" y="4411130"/>
                <a:ext cx="299160" cy="480960"/>
              </p14:xfrm>
            </p:contentPart>
          </mc:Choice>
          <mc:Fallback xmlns=""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85B1C112-A7A3-4E07-94BC-05DA4C581A38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82177" y="4402490"/>
                  <a:ext cx="31680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64" name="墨迹 363">
                  <a:extLst>
                    <a:ext uri="{FF2B5EF4-FFF2-40B4-BE49-F238E27FC236}">
                      <a16:creationId xmlns:a16="http://schemas.microsoft.com/office/drawing/2014/main" id="{29AC8ECA-0E6D-4A37-98D6-7030CD0C1E0B}"/>
                    </a:ext>
                  </a:extLst>
                </p14:cNvPr>
                <p14:cNvContentPartPr/>
                <p14:nvPr/>
              </p14:nvContentPartPr>
              <p14:xfrm>
                <a:off x="1134017" y="4520930"/>
                <a:ext cx="73800" cy="140760"/>
              </p14:xfrm>
            </p:contentPart>
          </mc:Choice>
          <mc:Fallback xmlns="">
            <p:pic>
              <p:nvPicPr>
                <p:cNvPr id="364" name="墨迹 363">
                  <a:extLst>
                    <a:ext uri="{FF2B5EF4-FFF2-40B4-BE49-F238E27FC236}">
                      <a16:creationId xmlns:a16="http://schemas.microsoft.com/office/drawing/2014/main" id="{29AC8ECA-0E6D-4A37-98D6-7030CD0C1E0B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125377" y="4512290"/>
                  <a:ext cx="91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3718BA60-9733-4858-A600-769579DEDF8A}"/>
                    </a:ext>
                  </a:extLst>
                </p14:cNvPr>
                <p14:cNvContentPartPr/>
                <p14:nvPr/>
              </p14:nvContentPartPr>
              <p14:xfrm>
                <a:off x="1150937" y="4584650"/>
                <a:ext cx="73440" cy="75600"/>
              </p14:xfrm>
            </p:contentPart>
          </mc:Choice>
          <mc:Fallback xmlns=""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3718BA60-9733-4858-A600-769579DEDF8A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142297" y="4575650"/>
                  <a:ext cx="91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4D842358-C23D-4AE5-8466-EE0B99D1A6AF}"/>
                    </a:ext>
                  </a:extLst>
                </p14:cNvPr>
                <p14:cNvContentPartPr/>
                <p14:nvPr/>
              </p14:nvContentPartPr>
              <p14:xfrm>
                <a:off x="1272977" y="4611290"/>
                <a:ext cx="24840" cy="44640"/>
              </p14:xfrm>
            </p:contentPart>
          </mc:Choice>
          <mc:Fallback xmlns=""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4D842358-C23D-4AE5-8466-EE0B99D1A6AF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263977" y="4602650"/>
                  <a:ext cx="42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F400AF7F-BF01-4186-9DBE-6DD2025D0057}"/>
                    </a:ext>
                  </a:extLst>
                </p14:cNvPr>
                <p14:cNvContentPartPr/>
                <p14:nvPr/>
              </p14:nvContentPartPr>
              <p14:xfrm>
                <a:off x="1126457" y="4762130"/>
                <a:ext cx="141120" cy="37440"/>
              </p14:xfrm>
            </p:contentPart>
          </mc:Choice>
          <mc:Fallback xmlns=""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F400AF7F-BF01-4186-9DBE-6DD2025D0057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117817" y="4753130"/>
                  <a:ext cx="1587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DD040E55-2A2C-4622-A4EA-FB1877ED3C78}"/>
                    </a:ext>
                  </a:extLst>
                </p14:cNvPr>
                <p14:cNvContentPartPr/>
                <p14:nvPr/>
              </p14:nvContentPartPr>
              <p14:xfrm>
                <a:off x="1610657" y="4468010"/>
                <a:ext cx="15480" cy="44640"/>
              </p14:xfrm>
            </p:contentPart>
          </mc:Choice>
          <mc:Fallback xmlns=""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DD040E55-2A2C-4622-A4EA-FB1877ED3C78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601657" y="4459010"/>
                  <a:ext cx="331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4B520BBB-FA71-4B4D-B9F6-20AD65935122}"/>
                    </a:ext>
                  </a:extLst>
                </p14:cNvPr>
                <p14:cNvContentPartPr/>
                <p14:nvPr/>
              </p14:nvContentPartPr>
              <p14:xfrm>
                <a:off x="1573217" y="4404290"/>
                <a:ext cx="150480" cy="252000"/>
              </p14:xfrm>
            </p:contentPart>
          </mc:Choice>
          <mc:Fallback xmlns=""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4B520BBB-FA71-4B4D-B9F6-20AD65935122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564217" y="4395290"/>
                  <a:ext cx="1681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A9F608E1-0A75-4CC1-BC0B-6609A09481EE}"/>
                    </a:ext>
                  </a:extLst>
                </p14:cNvPr>
                <p14:cNvContentPartPr/>
                <p14:nvPr/>
              </p14:nvContentPartPr>
              <p14:xfrm>
                <a:off x="1535777" y="4515530"/>
                <a:ext cx="176760" cy="315720"/>
              </p14:xfrm>
            </p:contentPart>
          </mc:Choice>
          <mc:Fallback xmlns=""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A9F608E1-0A75-4CC1-BC0B-6609A09481EE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526777" y="4506890"/>
                  <a:ext cx="1944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AF084629-4F14-4C4D-BEF4-F6FFADE323A8}"/>
                    </a:ext>
                  </a:extLst>
                </p14:cNvPr>
                <p14:cNvContentPartPr/>
                <p14:nvPr/>
              </p14:nvContentPartPr>
              <p14:xfrm>
                <a:off x="1618217" y="4740890"/>
                <a:ext cx="152280" cy="69840"/>
              </p14:xfrm>
            </p:contentPart>
          </mc:Choice>
          <mc:Fallback xmlns=""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AF084629-4F14-4C4D-BEF4-F6FFADE323A8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609217" y="4731890"/>
                  <a:ext cx="1699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DBEC0A82-47AB-4BA9-88B9-D1DEBC2EC950}"/>
                    </a:ext>
                  </a:extLst>
                </p14:cNvPr>
                <p14:cNvContentPartPr/>
                <p14:nvPr/>
              </p14:nvContentPartPr>
              <p14:xfrm>
                <a:off x="1689497" y="4664210"/>
                <a:ext cx="139680" cy="51840"/>
              </p14:xfrm>
            </p:contentPart>
          </mc:Choice>
          <mc:Fallback xmlns=""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DBEC0A82-47AB-4BA9-88B9-D1DEBC2EC950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680497" y="4655570"/>
                  <a:ext cx="1573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0305A5F2-47B0-404A-ADBA-74E610371EBB}"/>
                    </a:ext>
                  </a:extLst>
                </p14:cNvPr>
                <p14:cNvContentPartPr/>
                <p14:nvPr/>
              </p14:nvContentPartPr>
              <p14:xfrm>
                <a:off x="1995137" y="4519130"/>
                <a:ext cx="140760" cy="126000"/>
              </p14:xfrm>
            </p:contentPart>
          </mc:Choice>
          <mc:Fallback xmlns=""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0305A5F2-47B0-404A-ADBA-74E610371EBB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986497" y="4510490"/>
                  <a:ext cx="158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85775F3C-6274-4D7D-92C0-D3275000BAFE}"/>
                    </a:ext>
                  </a:extLst>
                </p14:cNvPr>
                <p14:cNvContentPartPr/>
                <p14:nvPr/>
              </p14:nvContentPartPr>
              <p14:xfrm>
                <a:off x="1982177" y="4708850"/>
                <a:ext cx="19080" cy="96120"/>
              </p14:xfrm>
            </p:contentPart>
          </mc:Choice>
          <mc:Fallback xmlns=""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85775F3C-6274-4D7D-92C0-D3275000BAFE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973177" y="4700210"/>
                  <a:ext cx="367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75" name="墨迹 374">
                  <a:extLst>
                    <a:ext uri="{FF2B5EF4-FFF2-40B4-BE49-F238E27FC236}">
                      <a16:creationId xmlns:a16="http://schemas.microsoft.com/office/drawing/2014/main" id="{3AF9505E-47F0-4019-B9B3-A3F8EF619285}"/>
                    </a:ext>
                  </a:extLst>
                </p14:cNvPr>
                <p14:cNvContentPartPr/>
                <p14:nvPr/>
              </p14:nvContentPartPr>
              <p14:xfrm>
                <a:off x="2064617" y="4550810"/>
                <a:ext cx="188640" cy="300600"/>
              </p14:xfrm>
            </p:contentPart>
          </mc:Choice>
          <mc:Fallback xmlns="">
            <p:pic>
              <p:nvPicPr>
                <p:cNvPr id="375" name="墨迹 374">
                  <a:extLst>
                    <a:ext uri="{FF2B5EF4-FFF2-40B4-BE49-F238E27FC236}">
                      <a16:creationId xmlns:a16="http://schemas.microsoft.com/office/drawing/2014/main" id="{3AF9505E-47F0-4019-B9B3-A3F8EF619285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055977" y="4542170"/>
                  <a:ext cx="2062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8297BF48-6911-4AD3-BE32-4611D2395CA1}"/>
                    </a:ext>
                  </a:extLst>
                </p14:cNvPr>
                <p14:cNvContentPartPr/>
                <p14:nvPr/>
              </p14:nvContentPartPr>
              <p14:xfrm>
                <a:off x="2062817" y="4682210"/>
                <a:ext cx="11520" cy="74880"/>
              </p14:xfrm>
            </p:contentPart>
          </mc:Choice>
          <mc:Fallback xmlns=""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8297BF48-6911-4AD3-BE32-4611D2395CA1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053817" y="4673570"/>
                  <a:ext cx="29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5C77E84F-D5CB-412F-B140-C106D415AC8B}"/>
                    </a:ext>
                  </a:extLst>
                </p14:cNvPr>
                <p14:cNvContentPartPr/>
                <p14:nvPr/>
              </p14:nvContentPartPr>
              <p14:xfrm>
                <a:off x="2111417" y="4620290"/>
                <a:ext cx="26640" cy="163440"/>
              </p14:xfrm>
            </p:contentPart>
          </mc:Choice>
          <mc:Fallback xmlns=""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5C77E84F-D5CB-412F-B140-C106D415AC8B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102777" y="4611290"/>
                  <a:ext cx="44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4BF4FF71-BA24-4EA2-B5C3-9672B70B994B}"/>
                    </a:ext>
                  </a:extLst>
                </p14:cNvPr>
                <p14:cNvContentPartPr/>
                <p14:nvPr/>
              </p14:nvContentPartPr>
              <p14:xfrm>
                <a:off x="2062817" y="4645490"/>
                <a:ext cx="120600" cy="161280"/>
              </p14:xfrm>
            </p:contentPart>
          </mc:Choice>
          <mc:Fallback xmlns=""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4BF4FF71-BA24-4EA2-B5C3-9672B70B994B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053817" y="4636490"/>
                  <a:ext cx="1382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E9A2944D-1276-43AE-B01B-760DB2861A1D}"/>
                    </a:ext>
                  </a:extLst>
                </p14:cNvPr>
                <p14:cNvContentPartPr/>
                <p14:nvPr/>
              </p14:nvContentPartPr>
              <p14:xfrm>
                <a:off x="2421017" y="4471610"/>
                <a:ext cx="52920" cy="129600"/>
              </p14:xfrm>
            </p:contentPart>
          </mc:Choice>
          <mc:Fallback xmlns=""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E9A2944D-1276-43AE-B01B-760DB2861A1D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412377" y="4462610"/>
                  <a:ext cx="70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124AE4D7-3599-4348-B665-129F671C1AD0}"/>
                    </a:ext>
                  </a:extLst>
                </p14:cNvPr>
                <p14:cNvContentPartPr/>
                <p14:nvPr/>
              </p14:nvContentPartPr>
              <p14:xfrm>
                <a:off x="2372417" y="4620290"/>
                <a:ext cx="144720" cy="78480"/>
              </p14:xfrm>
            </p:contentPart>
          </mc:Choice>
          <mc:Fallback xmlns=""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124AE4D7-3599-4348-B665-129F671C1AD0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363417" y="4611290"/>
                  <a:ext cx="162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183E51FA-A438-4619-83C4-6A30906D7190}"/>
                    </a:ext>
                  </a:extLst>
                </p14:cNvPr>
                <p14:cNvContentPartPr/>
                <p14:nvPr/>
              </p14:nvContentPartPr>
              <p14:xfrm>
                <a:off x="2462417" y="4572410"/>
                <a:ext cx="32760" cy="280800"/>
              </p14:xfrm>
            </p:contentPart>
          </mc:Choice>
          <mc:Fallback xmlns=""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183E51FA-A438-4619-83C4-6A30906D7190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453417" y="4563770"/>
                  <a:ext cx="504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82" name="墨迹 381">
                  <a:extLst>
                    <a:ext uri="{FF2B5EF4-FFF2-40B4-BE49-F238E27FC236}">
                      <a16:creationId xmlns:a16="http://schemas.microsoft.com/office/drawing/2014/main" id="{86D09402-985C-41B1-8A6D-A54DB749DCEB}"/>
                    </a:ext>
                  </a:extLst>
                </p14:cNvPr>
                <p14:cNvContentPartPr/>
                <p14:nvPr/>
              </p14:nvContentPartPr>
              <p14:xfrm>
                <a:off x="2445497" y="4588610"/>
                <a:ext cx="142920" cy="172080"/>
              </p14:xfrm>
            </p:contentPart>
          </mc:Choice>
          <mc:Fallback xmlns="">
            <p:pic>
              <p:nvPicPr>
                <p:cNvPr id="382" name="墨迹 381">
                  <a:extLst>
                    <a:ext uri="{FF2B5EF4-FFF2-40B4-BE49-F238E27FC236}">
                      <a16:creationId xmlns:a16="http://schemas.microsoft.com/office/drawing/2014/main" id="{86D09402-985C-41B1-8A6D-A54DB749DCEB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436497" y="4579970"/>
                  <a:ext cx="160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83" name="墨迹 382">
                  <a:extLst>
                    <a:ext uri="{FF2B5EF4-FFF2-40B4-BE49-F238E27FC236}">
                      <a16:creationId xmlns:a16="http://schemas.microsoft.com/office/drawing/2014/main" id="{3D855F7C-7CAB-4A22-9BCB-00ADA8E1EB29}"/>
                    </a:ext>
                  </a:extLst>
                </p14:cNvPr>
                <p14:cNvContentPartPr/>
                <p14:nvPr/>
              </p14:nvContentPartPr>
              <p14:xfrm>
                <a:off x="2584457" y="4529570"/>
                <a:ext cx="78480" cy="105120"/>
              </p14:xfrm>
            </p:contentPart>
          </mc:Choice>
          <mc:Fallback xmlns="">
            <p:pic>
              <p:nvPicPr>
                <p:cNvPr id="383" name="墨迹 382">
                  <a:extLst>
                    <a:ext uri="{FF2B5EF4-FFF2-40B4-BE49-F238E27FC236}">
                      <a16:creationId xmlns:a16="http://schemas.microsoft.com/office/drawing/2014/main" id="{3D855F7C-7CAB-4A22-9BCB-00ADA8E1EB29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575457" y="4520930"/>
                  <a:ext cx="96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84" name="墨迹 383">
                  <a:extLst>
                    <a:ext uri="{FF2B5EF4-FFF2-40B4-BE49-F238E27FC236}">
                      <a16:creationId xmlns:a16="http://schemas.microsoft.com/office/drawing/2014/main" id="{0CB9DE4B-E4C7-44A7-883A-12923C958C95}"/>
                    </a:ext>
                  </a:extLst>
                </p14:cNvPr>
                <p14:cNvContentPartPr/>
                <p14:nvPr/>
              </p14:nvContentPartPr>
              <p14:xfrm>
                <a:off x="2539457" y="4714250"/>
                <a:ext cx="152280" cy="69480"/>
              </p14:xfrm>
            </p:contentPart>
          </mc:Choice>
          <mc:Fallback xmlns="">
            <p:pic>
              <p:nvPicPr>
                <p:cNvPr id="384" name="墨迹 383">
                  <a:extLst>
                    <a:ext uri="{FF2B5EF4-FFF2-40B4-BE49-F238E27FC236}">
                      <a16:creationId xmlns:a16="http://schemas.microsoft.com/office/drawing/2014/main" id="{0CB9DE4B-E4C7-44A7-883A-12923C958C9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530457" y="4705250"/>
                  <a:ext cx="1699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85" name="墨迹 384">
                  <a:extLst>
                    <a:ext uri="{FF2B5EF4-FFF2-40B4-BE49-F238E27FC236}">
                      <a16:creationId xmlns:a16="http://schemas.microsoft.com/office/drawing/2014/main" id="{2C6A645A-A11C-42BD-9850-0F411D669230}"/>
                    </a:ext>
                  </a:extLst>
                </p14:cNvPr>
                <p14:cNvContentPartPr/>
                <p14:nvPr/>
              </p14:nvContentPartPr>
              <p14:xfrm>
                <a:off x="2869937" y="4605530"/>
                <a:ext cx="103320" cy="91440"/>
              </p14:xfrm>
            </p:contentPart>
          </mc:Choice>
          <mc:Fallback xmlns="">
            <p:pic>
              <p:nvPicPr>
                <p:cNvPr id="385" name="墨迹 384">
                  <a:extLst>
                    <a:ext uri="{FF2B5EF4-FFF2-40B4-BE49-F238E27FC236}">
                      <a16:creationId xmlns:a16="http://schemas.microsoft.com/office/drawing/2014/main" id="{2C6A645A-A11C-42BD-9850-0F411D669230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860937" y="4596530"/>
                  <a:ext cx="1209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86" name="墨迹 385">
                  <a:extLst>
                    <a:ext uri="{FF2B5EF4-FFF2-40B4-BE49-F238E27FC236}">
                      <a16:creationId xmlns:a16="http://schemas.microsoft.com/office/drawing/2014/main" id="{2AA92322-A936-45CC-B39C-6092B48F17E8}"/>
                    </a:ext>
                  </a:extLst>
                </p14:cNvPr>
                <p14:cNvContentPartPr/>
                <p14:nvPr/>
              </p14:nvContentPartPr>
              <p14:xfrm>
                <a:off x="2968937" y="4441370"/>
                <a:ext cx="178560" cy="422640"/>
              </p14:xfrm>
            </p:contentPart>
          </mc:Choice>
          <mc:Fallback xmlns="">
            <p:pic>
              <p:nvPicPr>
                <p:cNvPr id="386" name="墨迹 385">
                  <a:extLst>
                    <a:ext uri="{FF2B5EF4-FFF2-40B4-BE49-F238E27FC236}">
                      <a16:creationId xmlns:a16="http://schemas.microsoft.com/office/drawing/2014/main" id="{2AA92322-A936-45CC-B39C-6092B48F17E8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60297" y="4432370"/>
                  <a:ext cx="1962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87" name="墨迹 386">
                  <a:extLst>
                    <a:ext uri="{FF2B5EF4-FFF2-40B4-BE49-F238E27FC236}">
                      <a16:creationId xmlns:a16="http://schemas.microsoft.com/office/drawing/2014/main" id="{89C58032-79B7-46EE-A91C-38343151C774}"/>
                    </a:ext>
                  </a:extLst>
                </p14:cNvPr>
                <p14:cNvContentPartPr/>
                <p14:nvPr/>
              </p14:nvContentPartPr>
              <p14:xfrm>
                <a:off x="3094577" y="4632530"/>
                <a:ext cx="85320" cy="190800"/>
              </p14:xfrm>
            </p:contentPart>
          </mc:Choice>
          <mc:Fallback xmlns="">
            <p:pic>
              <p:nvPicPr>
                <p:cNvPr id="387" name="墨迹 386">
                  <a:extLst>
                    <a:ext uri="{FF2B5EF4-FFF2-40B4-BE49-F238E27FC236}">
                      <a16:creationId xmlns:a16="http://schemas.microsoft.com/office/drawing/2014/main" id="{89C58032-79B7-46EE-A91C-38343151C774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3085937" y="4623890"/>
                  <a:ext cx="102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A236FF7E-1571-49AE-B55A-C08205E5DCF7}"/>
                    </a:ext>
                  </a:extLst>
                </p14:cNvPr>
                <p14:cNvContentPartPr/>
                <p14:nvPr/>
              </p14:nvContentPartPr>
              <p14:xfrm>
                <a:off x="3383657" y="4600850"/>
                <a:ext cx="169200" cy="170280"/>
              </p14:xfrm>
            </p:contentPart>
          </mc:Choice>
          <mc:Fallback xmlns=""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A236FF7E-1571-49AE-B55A-C08205E5DCF7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3374657" y="4591850"/>
                  <a:ext cx="186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89" name="墨迹 388">
                  <a:extLst>
                    <a:ext uri="{FF2B5EF4-FFF2-40B4-BE49-F238E27FC236}">
                      <a16:creationId xmlns:a16="http://schemas.microsoft.com/office/drawing/2014/main" id="{43E31BDE-0E4C-4E1F-98C1-AA921E65BBF6}"/>
                    </a:ext>
                  </a:extLst>
                </p14:cNvPr>
                <p14:cNvContentPartPr/>
                <p14:nvPr/>
              </p14:nvContentPartPr>
              <p14:xfrm>
                <a:off x="3589937" y="4532090"/>
                <a:ext cx="44280" cy="244080"/>
              </p14:xfrm>
            </p:contentPart>
          </mc:Choice>
          <mc:Fallback xmlns="">
            <p:pic>
              <p:nvPicPr>
                <p:cNvPr id="389" name="墨迹 388">
                  <a:extLst>
                    <a:ext uri="{FF2B5EF4-FFF2-40B4-BE49-F238E27FC236}">
                      <a16:creationId xmlns:a16="http://schemas.microsoft.com/office/drawing/2014/main" id="{43E31BDE-0E4C-4E1F-98C1-AA921E65BBF6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3581297" y="4523450"/>
                  <a:ext cx="619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90" name="墨迹 389">
                  <a:extLst>
                    <a:ext uri="{FF2B5EF4-FFF2-40B4-BE49-F238E27FC236}">
                      <a16:creationId xmlns:a16="http://schemas.microsoft.com/office/drawing/2014/main" id="{CFF8C6D9-C395-4156-BB50-4352E4BE1974}"/>
                    </a:ext>
                  </a:extLst>
                </p14:cNvPr>
                <p14:cNvContentPartPr/>
                <p14:nvPr/>
              </p14:nvContentPartPr>
              <p14:xfrm>
                <a:off x="3621977" y="4740890"/>
                <a:ext cx="88560" cy="56880"/>
              </p14:xfrm>
            </p:contentPart>
          </mc:Choice>
          <mc:Fallback xmlns="">
            <p:pic>
              <p:nvPicPr>
                <p:cNvPr id="390" name="墨迹 389">
                  <a:extLst>
                    <a:ext uri="{FF2B5EF4-FFF2-40B4-BE49-F238E27FC236}">
                      <a16:creationId xmlns:a16="http://schemas.microsoft.com/office/drawing/2014/main" id="{CFF8C6D9-C395-4156-BB50-4352E4BE1974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3612977" y="4731890"/>
                  <a:ext cx="1062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91" name="墨迹 390">
                  <a:extLst>
                    <a:ext uri="{FF2B5EF4-FFF2-40B4-BE49-F238E27FC236}">
                      <a16:creationId xmlns:a16="http://schemas.microsoft.com/office/drawing/2014/main" id="{40461599-2F7A-4936-AB1C-51AA08C47C2D}"/>
                    </a:ext>
                  </a:extLst>
                </p14:cNvPr>
                <p14:cNvContentPartPr/>
                <p14:nvPr/>
              </p14:nvContentPartPr>
              <p14:xfrm>
                <a:off x="3826457" y="4554770"/>
                <a:ext cx="103320" cy="150840"/>
              </p14:xfrm>
            </p:contentPart>
          </mc:Choice>
          <mc:Fallback xmlns="">
            <p:pic>
              <p:nvPicPr>
                <p:cNvPr id="391" name="墨迹 390">
                  <a:extLst>
                    <a:ext uri="{FF2B5EF4-FFF2-40B4-BE49-F238E27FC236}">
                      <a16:creationId xmlns:a16="http://schemas.microsoft.com/office/drawing/2014/main" id="{40461599-2F7A-4936-AB1C-51AA08C47C2D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3817457" y="4545770"/>
                  <a:ext cx="120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392" name="墨迹 391">
                  <a:extLst>
                    <a:ext uri="{FF2B5EF4-FFF2-40B4-BE49-F238E27FC236}">
                      <a16:creationId xmlns:a16="http://schemas.microsoft.com/office/drawing/2014/main" id="{29B3ECDF-A3DD-4B1E-9163-B87DFC92B522}"/>
                    </a:ext>
                  </a:extLst>
                </p14:cNvPr>
                <p14:cNvContentPartPr/>
                <p14:nvPr/>
              </p14:nvContentPartPr>
              <p14:xfrm>
                <a:off x="3805577" y="4740890"/>
                <a:ext cx="118440" cy="23400"/>
              </p14:xfrm>
            </p:contentPart>
          </mc:Choice>
          <mc:Fallback xmlns="">
            <p:pic>
              <p:nvPicPr>
                <p:cNvPr id="392" name="墨迹 391">
                  <a:extLst>
                    <a:ext uri="{FF2B5EF4-FFF2-40B4-BE49-F238E27FC236}">
                      <a16:creationId xmlns:a16="http://schemas.microsoft.com/office/drawing/2014/main" id="{29B3ECDF-A3DD-4B1E-9163-B87DFC92B522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3796937" y="4731890"/>
                  <a:ext cx="136080" cy="41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61" name="组合 460">
              <a:extLst>
                <a:ext uri="{FF2B5EF4-FFF2-40B4-BE49-F238E27FC236}">
                  <a16:creationId xmlns:a16="http://schemas.microsoft.com/office/drawing/2014/main" id="{5CE84744-B7DF-42C1-83A7-05D2A0B39E3A}"/>
                </a:ext>
              </a:extLst>
            </p:cNvPr>
            <p:cNvGrpSpPr/>
            <p:nvPr/>
          </p:nvGrpSpPr>
          <p:grpSpPr>
            <a:xfrm>
              <a:off x="4087097" y="4468010"/>
              <a:ext cx="944280" cy="400680"/>
              <a:chOff x="4087097" y="4468010"/>
              <a:chExt cx="944280" cy="400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7">
                <p14:nvContentPartPr>
                  <p14:cNvPr id="393" name="墨迹 392">
                    <a:extLst>
                      <a:ext uri="{FF2B5EF4-FFF2-40B4-BE49-F238E27FC236}">
                        <a16:creationId xmlns:a16="http://schemas.microsoft.com/office/drawing/2014/main" id="{548F5AE9-98AC-4ACA-A72C-29F0C0F3C425}"/>
                      </a:ext>
                    </a:extLst>
                  </p14:cNvPr>
                  <p14:cNvContentPartPr/>
                  <p14:nvPr/>
                </p14:nvContentPartPr>
                <p14:xfrm>
                  <a:off x="4087097" y="4739090"/>
                  <a:ext cx="36000" cy="94320"/>
                </p14:xfrm>
              </p:contentPart>
            </mc:Choice>
            <mc:Fallback xmlns="">
              <p:pic>
                <p:nvPicPr>
                  <p:cNvPr id="393" name="墨迹 392">
                    <a:extLst>
                      <a:ext uri="{FF2B5EF4-FFF2-40B4-BE49-F238E27FC236}">
                        <a16:creationId xmlns:a16="http://schemas.microsoft.com/office/drawing/2014/main" id="{548F5AE9-98AC-4ACA-A72C-29F0C0F3C425}"/>
                      </a:ext>
                    </a:extLst>
                  </p:cNvPr>
                  <p:cNvPicPr/>
                  <p:nvPr/>
                </p:nvPicPr>
                <p:blipFill>
                  <a:blip r:embed="rId628"/>
                  <a:stretch>
                    <a:fillRect/>
                  </a:stretch>
                </p:blipFill>
                <p:spPr>
                  <a:xfrm>
                    <a:off x="4078457" y="4730090"/>
                    <a:ext cx="5364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9">
                <p14:nvContentPartPr>
                  <p14:cNvPr id="394" name="墨迹 393">
                    <a:extLst>
                      <a:ext uri="{FF2B5EF4-FFF2-40B4-BE49-F238E27FC236}">
                        <a16:creationId xmlns:a16="http://schemas.microsoft.com/office/drawing/2014/main" id="{6E7934D1-EE81-4E0C-84B9-B87E261B8A4B}"/>
                      </a:ext>
                    </a:extLst>
                  </p14:cNvPr>
                  <p14:cNvContentPartPr/>
                  <p14:nvPr/>
                </p14:nvContentPartPr>
                <p14:xfrm>
                  <a:off x="4340537" y="4487450"/>
                  <a:ext cx="6120" cy="222480"/>
                </p14:xfrm>
              </p:contentPart>
            </mc:Choice>
            <mc:Fallback xmlns="">
              <p:pic>
                <p:nvPicPr>
                  <p:cNvPr id="394" name="墨迹 393">
                    <a:extLst>
                      <a:ext uri="{FF2B5EF4-FFF2-40B4-BE49-F238E27FC236}">
                        <a16:creationId xmlns:a16="http://schemas.microsoft.com/office/drawing/2014/main" id="{6E7934D1-EE81-4E0C-84B9-B87E261B8A4B}"/>
                      </a:ext>
                    </a:extLst>
                  </p:cNvPr>
                  <p:cNvPicPr/>
                  <p:nvPr/>
                </p:nvPicPr>
                <p:blipFill>
                  <a:blip r:embed="rId630"/>
                  <a:stretch>
                    <a:fillRect/>
                  </a:stretch>
                </p:blipFill>
                <p:spPr>
                  <a:xfrm>
                    <a:off x="4331537" y="4478450"/>
                    <a:ext cx="23760" cy="24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1">
                <p14:nvContentPartPr>
                  <p14:cNvPr id="395" name="墨迹 394">
                    <a:extLst>
                      <a:ext uri="{FF2B5EF4-FFF2-40B4-BE49-F238E27FC236}">
                        <a16:creationId xmlns:a16="http://schemas.microsoft.com/office/drawing/2014/main" id="{6083B438-1657-4128-9E5E-32C0E832495E}"/>
                      </a:ext>
                    </a:extLst>
                  </p14:cNvPr>
                  <p14:cNvContentPartPr/>
                  <p14:nvPr/>
                </p14:nvContentPartPr>
                <p14:xfrm>
                  <a:off x="4396697" y="4476650"/>
                  <a:ext cx="38520" cy="263160"/>
                </p14:xfrm>
              </p:contentPart>
            </mc:Choice>
            <mc:Fallback xmlns="">
              <p:pic>
                <p:nvPicPr>
                  <p:cNvPr id="395" name="墨迹 394">
                    <a:extLst>
                      <a:ext uri="{FF2B5EF4-FFF2-40B4-BE49-F238E27FC236}">
                        <a16:creationId xmlns:a16="http://schemas.microsoft.com/office/drawing/2014/main" id="{6083B438-1657-4128-9E5E-32C0E832495E}"/>
                      </a:ext>
                    </a:extLst>
                  </p:cNvPr>
                  <p:cNvPicPr/>
                  <p:nvPr/>
                </p:nvPicPr>
                <p:blipFill>
                  <a:blip r:embed="rId632"/>
                  <a:stretch>
                    <a:fillRect/>
                  </a:stretch>
                </p:blipFill>
                <p:spPr>
                  <a:xfrm>
                    <a:off x="4387697" y="4467650"/>
                    <a:ext cx="56160" cy="28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3">
                <p14:nvContentPartPr>
                  <p14:cNvPr id="396" name="墨迹 395">
                    <a:extLst>
                      <a:ext uri="{FF2B5EF4-FFF2-40B4-BE49-F238E27FC236}">
                        <a16:creationId xmlns:a16="http://schemas.microsoft.com/office/drawing/2014/main" id="{35A9C67B-A18B-4E1C-92E1-77E35979AD6F}"/>
                      </a:ext>
                    </a:extLst>
                  </p14:cNvPr>
                  <p14:cNvContentPartPr/>
                  <p14:nvPr/>
                </p14:nvContentPartPr>
                <p14:xfrm>
                  <a:off x="4329017" y="4556570"/>
                  <a:ext cx="69840" cy="170280"/>
                </p14:xfrm>
              </p:contentPart>
            </mc:Choice>
            <mc:Fallback xmlns="">
              <p:pic>
                <p:nvPicPr>
                  <p:cNvPr id="396" name="墨迹 395">
                    <a:extLst>
                      <a:ext uri="{FF2B5EF4-FFF2-40B4-BE49-F238E27FC236}">
                        <a16:creationId xmlns:a16="http://schemas.microsoft.com/office/drawing/2014/main" id="{35A9C67B-A18B-4E1C-92E1-77E35979AD6F}"/>
                      </a:ext>
                    </a:extLst>
                  </p:cNvPr>
                  <p:cNvPicPr/>
                  <p:nvPr/>
                </p:nvPicPr>
                <p:blipFill>
                  <a:blip r:embed="rId634"/>
                  <a:stretch>
                    <a:fillRect/>
                  </a:stretch>
                </p:blipFill>
                <p:spPr>
                  <a:xfrm>
                    <a:off x="4320377" y="4547570"/>
                    <a:ext cx="874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5">
                <p14:nvContentPartPr>
                  <p14:cNvPr id="397" name="墨迹 396">
                    <a:extLst>
                      <a:ext uri="{FF2B5EF4-FFF2-40B4-BE49-F238E27FC236}">
                        <a16:creationId xmlns:a16="http://schemas.microsoft.com/office/drawing/2014/main" id="{5CF6460E-6222-49AB-B8F4-1C033AD4D5A0}"/>
                      </a:ext>
                    </a:extLst>
                  </p14:cNvPr>
                  <p14:cNvContentPartPr/>
                  <p14:nvPr/>
                </p14:nvContentPartPr>
                <p14:xfrm>
                  <a:off x="4239017" y="4668530"/>
                  <a:ext cx="243720" cy="115200"/>
                </p14:xfrm>
              </p:contentPart>
            </mc:Choice>
            <mc:Fallback xmlns="">
              <p:pic>
                <p:nvPicPr>
                  <p:cNvPr id="397" name="墨迹 396">
                    <a:extLst>
                      <a:ext uri="{FF2B5EF4-FFF2-40B4-BE49-F238E27FC236}">
                        <a16:creationId xmlns:a16="http://schemas.microsoft.com/office/drawing/2014/main" id="{5CF6460E-6222-49AB-B8F4-1C033AD4D5A0}"/>
                      </a:ext>
                    </a:extLst>
                  </p:cNvPr>
                  <p:cNvPicPr/>
                  <p:nvPr/>
                </p:nvPicPr>
                <p:blipFill>
                  <a:blip r:embed="rId636"/>
                  <a:stretch>
                    <a:fillRect/>
                  </a:stretch>
                </p:blipFill>
                <p:spPr>
                  <a:xfrm>
                    <a:off x="4230377" y="4659530"/>
                    <a:ext cx="26136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7">
                <p14:nvContentPartPr>
                  <p14:cNvPr id="398" name="墨迹 397">
                    <a:extLst>
                      <a:ext uri="{FF2B5EF4-FFF2-40B4-BE49-F238E27FC236}">
                        <a16:creationId xmlns:a16="http://schemas.microsoft.com/office/drawing/2014/main" id="{FE9C68A9-A6C6-4B7D-BE49-7D633F8A6422}"/>
                      </a:ext>
                    </a:extLst>
                  </p14:cNvPr>
                  <p14:cNvContentPartPr/>
                  <p14:nvPr/>
                </p14:nvContentPartPr>
                <p14:xfrm>
                  <a:off x="4331177" y="4799210"/>
                  <a:ext cx="109080" cy="69480"/>
                </p14:xfrm>
              </p:contentPart>
            </mc:Choice>
            <mc:Fallback xmlns="">
              <p:pic>
                <p:nvPicPr>
                  <p:cNvPr id="398" name="墨迹 397">
                    <a:extLst>
                      <a:ext uri="{FF2B5EF4-FFF2-40B4-BE49-F238E27FC236}">
                        <a16:creationId xmlns:a16="http://schemas.microsoft.com/office/drawing/2014/main" id="{FE9C68A9-A6C6-4B7D-BE49-7D633F8A6422}"/>
                      </a:ext>
                    </a:extLst>
                  </p:cNvPr>
                  <p:cNvPicPr/>
                  <p:nvPr/>
                </p:nvPicPr>
                <p:blipFill>
                  <a:blip r:embed="rId638"/>
                  <a:stretch>
                    <a:fillRect/>
                  </a:stretch>
                </p:blipFill>
                <p:spPr>
                  <a:xfrm>
                    <a:off x="4322177" y="4790570"/>
                    <a:ext cx="126720" cy="8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9">
                <p14:nvContentPartPr>
                  <p14:cNvPr id="399" name="墨迹 398">
                    <a:extLst>
                      <a:ext uri="{FF2B5EF4-FFF2-40B4-BE49-F238E27FC236}">
                        <a16:creationId xmlns:a16="http://schemas.microsoft.com/office/drawing/2014/main" id="{FC5B23BD-18A5-4A29-80EB-8C2280B09EF9}"/>
                      </a:ext>
                    </a:extLst>
                  </p14:cNvPr>
                  <p14:cNvContentPartPr/>
                  <p14:nvPr/>
                </p14:nvContentPartPr>
                <p14:xfrm>
                  <a:off x="4586057" y="4468010"/>
                  <a:ext cx="54720" cy="202320"/>
                </p14:xfrm>
              </p:contentPart>
            </mc:Choice>
            <mc:Fallback xmlns="">
              <p:pic>
                <p:nvPicPr>
                  <p:cNvPr id="399" name="墨迹 398">
                    <a:extLst>
                      <a:ext uri="{FF2B5EF4-FFF2-40B4-BE49-F238E27FC236}">
                        <a16:creationId xmlns:a16="http://schemas.microsoft.com/office/drawing/2014/main" id="{FC5B23BD-18A5-4A29-80EB-8C2280B09EF9}"/>
                      </a:ext>
                    </a:extLst>
                  </p:cNvPr>
                  <p:cNvPicPr/>
                  <p:nvPr/>
                </p:nvPicPr>
                <p:blipFill>
                  <a:blip r:embed="rId640"/>
                  <a:stretch>
                    <a:fillRect/>
                  </a:stretch>
                </p:blipFill>
                <p:spPr>
                  <a:xfrm>
                    <a:off x="4577417" y="4459010"/>
                    <a:ext cx="72360" cy="21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1">
                <p14:nvContentPartPr>
                  <p14:cNvPr id="400" name="墨迹 399">
                    <a:extLst>
                      <a:ext uri="{FF2B5EF4-FFF2-40B4-BE49-F238E27FC236}">
                        <a16:creationId xmlns:a16="http://schemas.microsoft.com/office/drawing/2014/main" id="{BDAD2DBC-D659-4F78-80A9-18EE92A665C1}"/>
                      </a:ext>
                    </a:extLst>
                  </p14:cNvPr>
                  <p14:cNvContentPartPr/>
                  <p14:nvPr/>
                </p14:nvContentPartPr>
                <p14:xfrm>
                  <a:off x="4574897" y="4540370"/>
                  <a:ext cx="142920" cy="65880"/>
                </p14:xfrm>
              </p:contentPart>
            </mc:Choice>
            <mc:Fallback xmlns="">
              <p:pic>
                <p:nvPicPr>
                  <p:cNvPr id="400" name="墨迹 399">
                    <a:extLst>
                      <a:ext uri="{FF2B5EF4-FFF2-40B4-BE49-F238E27FC236}">
                        <a16:creationId xmlns:a16="http://schemas.microsoft.com/office/drawing/2014/main" id="{BDAD2DBC-D659-4F78-80A9-18EE92A665C1}"/>
                      </a:ext>
                    </a:extLst>
                  </p:cNvPr>
                  <p:cNvPicPr/>
                  <p:nvPr/>
                </p:nvPicPr>
                <p:blipFill>
                  <a:blip r:embed="rId642"/>
                  <a:stretch>
                    <a:fillRect/>
                  </a:stretch>
                </p:blipFill>
                <p:spPr>
                  <a:xfrm>
                    <a:off x="4566257" y="4531730"/>
                    <a:ext cx="16056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3">
                <p14:nvContentPartPr>
                  <p14:cNvPr id="401" name="墨迹 400">
                    <a:extLst>
                      <a:ext uri="{FF2B5EF4-FFF2-40B4-BE49-F238E27FC236}">
                        <a16:creationId xmlns:a16="http://schemas.microsoft.com/office/drawing/2014/main" id="{19D537CA-706F-45D0-B7CF-CAA55EF5F8AF}"/>
                      </a:ext>
                    </a:extLst>
                  </p14:cNvPr>
                  <p14:cNvContentPartPr/>
                  <p14:nvPr/>
                </p14:nvContentPartPr>
                <p14:xfrm>
                  <a:off x="4608737" y="4614890"/>
                  <a:ext cx="101880" cy="248400"/>
                </p14:xfrm>
              </p:contentPart>
            </mc:Choice>
            <mc:Fallback xmlns="">
              <p:pic>
                <p:nvPicPr>
                  <p:cNvPr id="401" name="墨迹 400">
                    <a:extLst>
                      <a:ext uri="{FF2B5EF4-FFF2-40B4-BE49-F238E27FC236}">
                        <a16:creationId xmlns:a16="http://schemas.microsoft.com/office/drawing/2014/main" id="{19D537CA-706F-45D0-B7CF-CAA55EF5F8AF}"/>
                      </a:ext>
                    </a:extLst>
                  </p:cNvPr>
                  <p:cNvPicPr/>
                  <p:nvPr/>
                </p:nvPicPr>
                <p:blipFill>
                  <a:blip r:embed="rId644"/>
                  <a:stretch>
                    <a:fillRect/>
                  </a:stretch>
                </p:blipFill>
                <p:spPr>
                  <a:xfrm>
                    <a:off x="4599737" y="4605890"/>
                    <a:ext cx="119520" cy="26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5">
                <p14:nvContentPartPr>
                  <p14:cNvPr id="402" name="墨迹 401">
                    <a:extLst>
                      <a:ext uri="{FF2B5EF4-FFF2-40B4-BE49-F238E27FC236}">
                        <a16:creationId xmlns:a16="http://schemas.microsoft.com/office/drawing/2014/main" id="{43333E12-7AB1-4476-9E92-240026B67B52}"/>
                      </a:ext>
                    </a:extLst>
                  </p14:cNvPr>
                  <p14:cNvContentPartPr/>
                  <p14:nvPr/>
                </p14:nvContentPartPr>
                <p14:xfrm>
                  <a:off x="4659497" y="4717850"/>
                  <a:ext cx="13320" cy="85320"/>
                </p14:xfrm>
              </p:contentPart>
            </mc:Choice>
            <mc:Fallback xmlns="">
              <p:pic>
                <p:nvPicPr>
                  <p:cNvPr id="402" name="墨迹 401">
                    <a:extLst>
                      <a:ext uri="{FF2B5EF4-FFF2-40B4-BE49-F238E27FC236}">
                        <a16:creationId xmlns:a16="http://schemas.microsoft.com/office/drawing/2014/main" id="{43333E12-7AB1-4476-9E92-240026B67B52}"/>
                      </a:ext>
                    </a:extLst>
                  </p:cNvPr>
                  <p:cNvPicPr/>
                  <p:nvPr/>
                </p:nvPicPr>
                <p:blipFill>
                  <a:blip r:embed="rId646"/>
                  <a:stretch>
                    <a:fillRect/>
                  </a:stretch>
                </p:blipFill>
                <p:spPr>
                  <a:xfrm>
                    <a:off x="4650497" y="4708850"/>
                    <a:ext cx="30960" cy="10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7">
                <p14:nvContentPartPr>
                  <p14:cNvPr id="411" name="墨迹 410">
                    <a:extLst>
                      <a:ext uri="{FF2B5EF4-FFF2-40B4-BE49-F238E27FC236}">
                        <a16:creationId xmlns:a16="http://schemas.microsoft.com/office/drawing/2014/main" id="{63AFE25C-992A-4CC5-A73D-79F2BC334A63}"/>
                      </a:ext>
                    </a:extLst>
                  </p14:cNvPr>
                  <p14:cNvContentPartPr/>
                  <p14:nvPr/>
                </p14:nvContentPartPr>
                <p14:xfrm>
                  <a:off x="4839497" y="4522730"/>
                  <a:ext cx="77400" cy="99720"/>
                </p14:xfrm>
              </p:contentPart>
            </mc:Choice>
            <mc:Fallback xmlns="">
              <p:pic>
                <p:nvPicPr>
                  <p:cNvPr id="411" name="墨迹 410">
                    <a:extLst>
                      <a:ext uri="{FF2B5EF4-FFF2-40B4-BE49-F238E27FC236}">
                        <a16:creationId xmlns:a16="http://schemas.microsoft.com/office/drawing/2014/main" id="{63AFE25C-992A-4CC5-A73D-79F2BC334A63}"/>
                      </a:ext>
                    </a:extLst>
                  </p:cNvPr>
                  <p:cNvPicPr/>
                  <p:nvPr/>
                </p:nvPicPr>
                <p:blipFill>
                  <a:blip r:embed="rId648"/>
                  <a:stretch>
                    <a:fillRect/>
                  </a:stretch>
                </p:blipFill>
                <p:spPr>
                  <a:xfrm>
                    <a:off x="4830497" y="4514090"/>
                    <a:ext cx="95040" cy="11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9">
                <p14:nvContentPartPr>
                  <p14:cNvPr id="413" name="墨迹 412">
                    <a:extLst>
                      <a:ext uri="{FF2B5EF4-FFF2-40B4-BE49-F238E27FC236}">
                        <a16:creationId xmlns:a16="http://schemas.microsoft.com/office/drawing/2014/main" id="{683076BD-F7CB-45D9-A7DE-747568F5D7E9}"/>
                      </a:ext>
                    </a:extLst>
                  </p14:cNvPr>
                  <p14:cNvContentPartPr/>
                  <p14:nvPr/>
                </p14:nvContentPartPr>
                <p14:xfrm>
                  <a:off x="4796657" y="4648730"/>
                  <a:ext cx="129600" cy="60840"/>
                </p14:xfrm>
              </p:contentPart>
            </mc:Choice>
            <mc:Fallback xmlns="">
              <p:pic>
                <p:nvPicPr>
                  <p:cNvPr id="413" name="墨迹 412">
                    <a:extLst>
                      <a:ext uri="{FF2B5EF4-FFF2-40B4-BE49-F238E27FC236}">
                        <a16:creationId xmlns:a16="http://schemas.microsoft.com/office/drawing/2014/main" id="{683076BD-F7CB-45D9-A7DE-747568F5D7E9}"/>
                      </a:ext>
                    </a:extLst>
                  </p:cNvPr>
                  <p:cNvPicPr/>
                  <p:nvPr/>
                </p:nvPicPr>
                <p:blipFill>
                  <a:blip r:embed="rId650"/>
                  <a:stretch>
                    <a:fillRect/>
                  </a:stretch>
                </p:blipFill>
                <p:spPr>
                  <a:xfrm>
                    <a:off x="4787657" y="4639730"/>
                    <a:ext cx="147240" cy="7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1">
                <p14:nvContentPartPr>
                  <p14:cNvPr id="414" name="墨迹 413">
                    <a:extLst>
                      <a:ext uri="{FF2B5EF4-FFF2-40B4-BE49-F238E27FC236}">
                        <a16:creationId xmlns:a16="http://schemas.microsoft.com/office/drawing/2014/main" id="{B272E04E-188D-40E2-83A1-1232CFC6BB6E}"/>
                      </a:ext>
                    </a:extLst>
                  </p14:cNvPr>
                  <p14:cNvContentPartPr/>
                  <p14:nvPr/>
                </p14:nvContentPartPr>
                <p14:xfrm>
                  <a:off x="4848857" y="4537130"/>
                  <a:ext cx="182520" cy="276840"/>
                </p14:xfrm>
              </p:contentPart>
            </mc:Choice>
            <mc:Fallback xmlns="">
              <p:pic>
                <p:nvPicPr>
                  <p:cNvPr id="414" name="墨迹 413">
                    <a:extLst>
                      <a:ext uri="{FF2B5EF4-FFF2-40B4-BE49-F238E27FC236}">
                        <a16:creationId xmlns:a16="http://schemas.microsoft.com/office/drawing/2014/main" id="{B272E04E-188D-40E2-83A1-1232CFC6BB6E}"/>
                      </a:ext>
                    </a:extLst>
                  </p:cNvPr>
                  <p:cNvPicPr/>
                  <p:nvPr/>
                </p:nvPicPr>
                <p:blipFill>
                  <a:blip r:embed="rId652"/>
                  <a:stretch>
                    <a:fillRect/>
                  </a:stretch>
                </p:blipFill>
                <p:spPr>
                  <a:xfrm>
                    <a:off x="4839857" y="4528130"/>
                    <a:ext cx="200160" cy="294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60" name="组合 459">
              <a:extLst>
                <a:ext uri="{FF2B5EF4-FFF2-40B4-BE49-F238E27FC236}">
                  <a16:creationId xmlns:a16="http://schemas.microsoft.com/office/drawing/2014/main" id="{A787A15D-4AF4-4669-87EC-8EE45008438D}"/>
                </a:ext>
              </a:extLst>
            </p:cNvPr>
            <p:cNvGrpSpPr/>
            <p:nvPr/>
          </p:nvGrpSpPr>
          <p:grpSpPr>
            <a:xfrm>
              <a:off x="526337" y="5146250"/>
              <a:ext cx="328680" cy="360720"/>
              <a:chOff x="526337" y="5146250"/>
              <a:chExt cx="328680" cy="360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53">
                <p14:nvContentPartPr>
                  <p14:cNvPr id="415" name="墨迹 414">
                    <a:extLst>
                      <a:ext uri="{FF2B5EF4-FFF2-40B4-BE49-F238E27FC236}">
                        <a16:creationId xmlns:a16="http://schemas.microsoft.com/office/drawing/2014/main" id="{9ED87904-9156-40C8-81EA-A3E71186070F}"/>
                      </a:ext>
                    </a:extLst>
                  </p14:cNvPr>
                  <p14:cNvContentPartPr/>
                  <p14:nvPr/>
                </p14:nvContentPartPr>
                <p14:xfrm>
                  <a:off x="526337" y="5275850"/>
                  <a:ext cx="3960" cy="159840"/>
                </p14:xfrm>
              </p:contentPart>
            </mc:Choice>
            <mc:Fallback xmlns="">
              <p:pic>
                <p:nvPicPr>
                  <p:cNvPr id="415" name="墨迹 414">
                    <a:extLst>
                      <a:ext uri="{FF2B5EF4-FFF2-40B4-BE49-F238E27FC236}">
                        <a16:creationId xmlns:a16="http://schemas.microsoft.com/office/drawing/2014/main" id="{9ED87904-9156-40C8-81EA-A3E71186070F}"/>
                      </a:ext>
                    </a:extLst>
                  </p:cNvPr>
                  <p:cNvPicPr/>
                  <p:nvPr/>
                </p:nvPicPr>
                <p:blipFill>
                  <a:blip r:embed="rId654"/>
                  <a:stretch>
                    <a:fillRect/>
                  </a:stretch>
                </p:blipFill>
                <p:spPr>
                  <a:xfrm>
                    <a:off x="517337" y="5266850"/>
                    <a:ext cx="2160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5">
                <p14:nvContentPartPr>
                  <p14:cNvPr id="416" name="墨迹 415">
                    <a:extLst>
                      <a:ext uri="{FF2B5EF4-FFF2-40B4-BE49-F238E27FC236}">
                        <a16:creationId xmlns:a16="http://schemas.microsoft.com/office/drawing/2014/main" id="{4E414742-83B2-4E9F-A9FB-0CFA21291A1F}"/>
                      </a:ext>
                    </a:extLst>
                  </p14:cNvPr>
                  <p14:cNvContentPartPr/>
                  <p14:nvPr/>
                </p14:nvContentPartPr>
                <p14:xfrm>
                  <a:off x="590057" y="5146250"/>
                  <a:ext cx="264960" cy="360720"/>
                </p14:xfrm>
              </p:contentPart>
            </mc:Choice>
            <mc:Fallback xmlns="">
              <p:pic>
                <p:nvPicPr>
                  <p:cNvPr id="416" name="墨迹 415">
                    <a:extLst>
                      <a:ext uri="{FF2B5EF4-FFF2-40B4-BE49-F238E27FC236}">
                        <a16:creationId xmlns:a16="http://schemas.microsoft.com/office/drawing/2014/main" id="{4E414742-83B2-4E9F-A9FB-0CFA21291A1F}"/>
                      </a:ext>
                    </a:extLst>
                  </p:cNvPr>
                  <p:cNvPicPr/>
                  <p:nvPr/>
                </p:nvPicPr>
                <p:blipFill>
                  <a:blip r:embed="rId656"/>
                  <a:stretch>
                    <a:fillRect/>
                  </a:stretch>
                </p:blipFill>
                <p:spPr>
                  <a:xfrm>
                    <a:off x="581057" y="5137250"/>
                    <a:ext cx="282600" cy="37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7">
                <p14:nvContentPartPr>
                  <p14:cNvPr id="417" name="墨迹 416">
                    <a:extLst>
                      <a:ext uri="{FF2B5EF4-FFF2-40B4-BE49-F238E27FC236}">
                        <a16:creationId xmlns:a16="http://schemas.microsoft.com/office/drawing/2014/main" id="{7D88AD0D-11C1-4D0B-A74B-F74F67B2C721}"/>
                      </a:ext>
                    </a:extLst>
                  </p14:cNvPr>
                  <p14:cNvContentPartPr/>
                  <p14:nvPr/>
                </p14:nvContentPartPr>
                <p14:xfrm>
                  <a:off x="605177" y="5321930"/>
                  <a:ext cx="115920" cy="108000"/>
                </p14:xfrm>
              </p:contentPart>
            </mc:Choice>
            <mc:Fallback xmlns="">
              <p:pic>
                <p:nvPicPr>
                  <p:cNvPr id="417" name="墨迹 416">
                    <a:extLst>
                      <a:ext uri="{FF2B5EF4-FFF2-40B4-BE49-F238E27FC236}">
                        <a16:creationId xmlns:a16="http://schemas.microsoft.com/office/drawing/2014/main" id="{7D88AD0D-11C1-4D0B-A74B-F74F67B2C721}"/>
                      </a:ext>
                    </a:extLst>
                  </p:cNvPr>
                  <p:cNvPicPr/>
                  <p:nvPr/>
                </p:nvPicPr>
                <p:blipFill>
                  <a:blip r:embed="rId658"/>
                  <a:stretch>
                    <a:fillRect/>
                  </a:stretch>
                </p:blipFill>
                <p:spPr>
                  <a:xfrm>
                    <a:off x="596177" y="5312930"/>
                    <a:ext cx="133560" cy="12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9">
                <p14:nvContentPartPr>
                  <p14:cNvPr id="418" name="墨迹 417">
                    <a:extLst>
                      <a:ext uri="{FF2B5EF4-FFF2-40B4-BE49-F238E27FC236}">
                        <a16:creationId xmlns:a16="http://schemas.microsoft.com/office/drawing/2014/main" id="{3DBED6AA-EB4E-4599-837D-CC1D2EEEE4A8}"/>
                      </a:ext>
                    </a:extLst>
                  </p14:cNvPr>
                  <p14:cNvContentPartPr/>
                  <p14:nvPr/>
                </p14:nvContentPartPr>
                <p14:xfrm>
                  <a:off x="674297" y="5252810"/>
                  <a:ext cx="23040" cy="195120"/>
                </p14:xfrm>
              </p:contentPart>
            </mc:Choice>
            <mc:Fallback xmlns="">
              <p:pic>
                <p:nvPicPr>
                  <p:cNvPr id="418" name="墨迹 417">
                    <a:extLst>
                      <a:ext uri="{FF2B5EF4-FFF2-40B4-BE49-F238E27FC236}">
                        <a16:creationId xmlns:a16="http://schemas.microsoft.com/office/drawing/2014/main" id="{3DBED6AA-EB4E-4599-837D-CC1D2EEEE4A8}"/>
                      </a:ext>
                    </a:extLst>
                  </p:cNvPr>
                  <p:cNvPicPr/>
                  <p:nvPr/>
                </p:nvPicPr>
                <p:blipFill>
                  <a:blip r:embed="rId660"/>
                  <a:stretch>
                    <a:fillRect/>
                  </a:stretch>
                </p:blipFill>
                <p:spPr>
                  <a:xfrm>
                    <a:off x="665657" y="5243810"/>
                    <a:ext cx="40680" cy="212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9" name="组合 458">
              <a:extLst>
                <a:ext uri="{FF2B5EF4-FFF2-40B4-BE49-F238E27FC236}">
                  <a16:creationId xmlns:a16="http://schemas.microsoft.com/office/drawing/2014/main" id="{0DFF63BB-1B8E-4EC8-BCFD-359D885D02E8}"/>
                </a:ext>
              </a:extLst>
            </p:cNvPr>
            <p:cNvGrpSpPr/>
            <p:nvPr/>
          </p:nvGrpSpPr>
          <p:grpSpPr>
            <a:xfrm>
              <a:off x="1006577" y="5197730"/>
              <a:ext cx="174960" cy="217800"/>
              <a:chOff x="1006577" y="5197730"/>
              <a:chExt cx="174960" cy="217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1">
                <p14:nvContentPartPr>
                  <p14:cNvPr id="419" name="墨迹 418">
                    <a:extLst>
                      <a:ext uri="{FF2B5EF4-FFF2-40B4-BE49-F238E27FC236}">
                        <a16:creationId xmlns:a16="http://schemas.microsoft.com/office/drawing/2014/main" id="{93D53DA3-7714-4163-AA85-FAE26245DFF1}"/>
                      </a:ext>
                    </a:extLst>
                  </p14:cNvPr>
                  <p14:cNvContentPartPr/>
                  <p14:nvPr/>
                </p14:nvContentPartPr>
                <p14:xfrm>
                  <a:off x="1006577" y="5213930"/>
                  <a:ext cx="131760" cy="88920"/>
                </p14:xfrm>
              </p:contentPart>
            </mc:Choice>
            <mc:Fallback xmlns="">
              <p:pic>
                <p:nvPicPr>
                  <p:cNvPr id="419" name="墨迹 418">
                    <a:extLst>
                      <a:ext uri="{FF2B5EF4-FFF2-40B4-BE49-F238E27FC236}">
                        <a16:creationId xmlns:a16="http://schemas.microsoft.com/office/drawing/2014/main" id="{93D53DA3-7714-4163-AA85-FAE26245DFF1}"/>
                      </a:ext>
                    </a:extLst>
                  </p:cNvPr>
                  <p:cNvPicPr/>
                  <p:nvPr/>
                </p:nvPicPr>
                <p:blipFill>
                  <a:blip r:embed="rId662"/>
                  <a:stretch>
                    <a:fillRect/>
                  </a:stretch>
                </p:blipFill>
                <p:spPr>
                  <a:xfrm>
                    <a:off x="997577" y="5204930"/>
                    <a:ext cx="149400" cy="10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3">
                <p14:nvContentPartPr>
                  <p14:cNvPr id="420" name="墨迹 419">
                    <a:extLst>
                      <a:ext uri="{FF2B5EF4-FFF2-40B4-BE49-F238E27FC236}">
                        <a16:creationId xmlns:a16="http://schemas.microsoft.com/office/drawing/2014/main" id="{1B548EC9-D04F-486D-BEA7-F3B6946E1B95}"/>
                      </a:ext>
                    </a:extLst>
                  </p14:cNvPr>
                  <p14:cNvContentPartPr/>
                  <p14:nvPr/>
                </p14:nvContentPartPr>
                <p14:xfrm>
                  <a:off x="1036457" y="5197730"/>
                  <a:ext cx="47160" cy="217800"/>
                </p14:xfrm>
              </p:contentPart>
            </mc:Choice>
            <mc:Fallback xmlns="">
              <p:pic>
                <p:nvPicPr>
                  <p:cNvPr id="420" name="墨迹 419">
                    <a:extLst>
                      <a:ext uri="{FF2B5EF4-FFF2-40B4-BE49-F238E27FC236}">
                        <a16:creationId xmlns:a16="http://schemas.microsoft.com/office/drawing/2014/main" id="{1B548EC9-D04F-486D-BEA7-F3B6946E1B95}"/>
                      </a:ext>
                    </a:extLst>
                  </p:cNvPr>
                  <p:cNvPicPr/>
                  <p:nvPr/>
                </p:nvPicPr>
                <p:blipFill>
                  <a:blip r:embed="rId664"/>
                  <a:stretch>
                    <a:fillRect/>
                  </a:stretch>
                </p:blipFill>
                <p:spPr>
                  <a:xfrm>
                    <a:off x="1027817" y="5189090"/>
                    <a:ext cx="64800" cy="23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5">
                <p14:nvContentPartPr>
                  <p14:cNvPr id="421" name="墨迹 420">
                    <a:extLst>
                      <a:ext uri="{FF2B5EF4-FFF2-40B4-BE49-F238E27FC236}">
                        <a16:creationId xmlns:a16="http://schemas.microsoft.com/office/drawing/2014/main" id="{98686EA5-F11B-4799-8BD3-B843FFB79B2F}"/>
                      </a:ext>
                    </a:extLst>
                  </p14:cNvPr>
                  <p14:cNvContentPartPr/>
                  <p14:nvPr/>
                </p14:nvContentPartPr>
                <p14:xfrm>
                  <a:off x="1113497" y="5281250"/>
                  <a:ext cx="68040" cy="127800"/>
                </p14:xfrm>
              </p:contentPart>
            </mc:Choice>
            <mc:Fallback xmlns="">
              <p:pic>
                <p:nvPicPr>
                  <p:cNvPr id="421" name="墨迹 420">
                    <a:extLst>
                      <a:ext uri="{FF2B5EF4-FFF2-40B4-BE49-F238E27FC236}">
                        <a16:creationId xmlns:a16="http://schemas.microsoft.com/office/drawing/2014/main" id="{98686EA5-F11B-4799-8BD3-B843FFB79B2F}"/>
                      </a:ext>
                    </a:extLst>
                  </p:cNvPr>
                  <p:cNvPicPr/>
                  <p:nvPr/>
                </p:nvPicPr>
                <p:blipFill>
                  <a:blip r:embed="rId666"/>
                  <a:stretch>
                    <a:fillRect/>
                  </a:stretch>
                </p:blipFill>
                <p:spPr>
                  <a:xfrm>
                    <a:off x="1104497" y="5272250"/>
                    <a:ext cx="85680" cy="145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8" name="组合 457">
              <a:extLst>
                <a:ext uri="{FF2B5EF4-FFF2-40B4-BE49-F238E27FC236}">
                  <a16:creationId xmlns:a16="http://schemas.microsoft.com/office/drawing/2014/main" id="{ECEDAF36-4829-421A-A105-AC8621539801}"/>
                </a:ext>
              </a:extLst>
            </p:cNvPr>
            <p:cNvGrpSpPr/>
            <p:nvPr/>
          </p:nvGrpSpPr>
          <p:grpSpPr>
            <a:xfrm>
              <a:off x="1336697" y="5140490"/>
              <a:ext cx="957960" cy="343080"/>
              <a:chOff x="1336697" y="5140490"/>
              <a:chExt cx="957960" cy="343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7">
                <p14:nvContentPartPr>
                  <p14:cNvPr id="422" name="墨迹 421">
                    <a:extLst>
                      <a:ext uri="{FF2B5EF4-FFF2-40B4-BE49-F238E27FC236}">
                        <a16:creationId xmlns:a16="http://schemas.microsoft.com/office/drawing/2014/main" id="{C3F44683-D9F2-4365-9707-1931774E3E1D}"/>
                      </a:ext>
                    </a:extLst>
                  </p14:cNvPr>
                  <p14:cNvContentPartPr/>
                  <p14:nvPr/>
                </p14:nvContentPartPr>
                <p14:xfrm>
                  <a:off x="1336697" y="5201690"/>
                  <a:ext cx="96120" cy="167400"/>
                </p14:xfrm>
              </p:contentPart>
            </mc:Choice>
            <mc:Fallback xmlns="">
              <p:pic>
                <p:nvPicPr>
                  <p:cNvPr id="422" name="墨迹 421">
                    <a:extLst>
                      <a:ext uri="{FF2B5EF4-FFF2-40B4-BE49-F238E27FC236}">
                        <a16:creationId xmlns:a16="http://schemas.microsoft.com/office/drawing/2014/main" id="{C3F44683-D9F2-4365-9707-1931774E3E1D}"/>
                      </a:ext>
                    </a:extLst>
                  </p:cNvPr>
                  <p:cNvPicPr/>
                  <p:nvPr/>
                </p:nvPicPr>
                <p:blipFill>
                  <a:blip r:embed="rId668"/>
                  <a:stretch>
                    <a:fillRect/>
                  </a:stretch>
                </p:blipFill>
                <p:spPr>
                  <a:xfrm>
                    <a:off x="1328057" y="5192690"/>
                    <a:ext cx="113760" cy="18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9">
                <p14:nvContentPartPr>
                  <p14:cNvPr id="423" name="墨迹 422">
                    <a:extLst>
                      <a:ext uri="{FF2B5EF4-FFF2-40B4-BE49-F238E27FC236}">
                        <a16:creationId xmlns:a16="http://schemas.microsoft.com/office/drawing/2014/main" id="{8911C856-A919-4C50-9FF2-45EEF737D185}"/>
                      </a:ext>
                    </a:extLst>
                  </p14:cNvPr>
                  <p14:cNvContentPartPr/>
                  <p14:nvPr/>
                </p14:nvContentPartPr>
                <p14:xfrm>
                  <a:off x="1338497" y="5302490"/>
                  <a:ext cx="47160" cy="181080"/>
                </p14:xfrm>
              </p:contentPart>
            </mc:Choice>
            <mc:Fallback xmlns="">
              <p:pic>
                <p:nvPicPr>
                  <p:cNvPr id="423" name="墨迹 422">
                    <a:extLst>
                      <a:ext uri="{FF2B5EF4-FFF2-40B4-BE49-F238E27FC236}">
                        <a16:creationId xmlns:a16="http://schemas.microsoft.com/office/drawing/2014/main" id="{8911C856-A919-4C50-9FF2-45EEF737D185}"/>
                      </a:ext>
                    </a:extLst>
                  </p:cNvPr>
                  <p:cNvPicPr/>
                  <p:nvPr/>
                </p:nvPicPr>
                <p:blipFill>
                  <a:blip r:embed="rId670"/>
                  <a:stretch>
                    <a:fillRect/>
                  </a:stretch>
                </p:blipFill>
                <p:spPr>
                  <a:xfrm>
                    <a:off x="1329857" y="5293490"/>
                    <a:ext cx="64800" cy="19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1">
                <p14:nvContentPartPr>
                  <p14:cNvPr id="424" name="墨迹 423">
                    <a:extLst>
                      <a:ext uri="{FF2B5EF4-FFF2-40B4-BE49-F238E27FC236}">
                        <a16:creationId xmlns:a16="http://schemas.microsoft.com/office/drawing/2014/main" id="{32FEE60B-BEEB-44B8-9463-8CC0A38763EE}"/>
                      </a:ext>
                    </a:extLst>
                  </p14:cNvPr>
                  <p14:cNvContentPartPr/>
                  <p14:nvPr/>
                </p14:nvContentPartPr>
                <p14:xfrm>
                  <a:off x="1483217" y="5224370"/>
                  <a:ext cx="2520" cy="167760"/>
                </p14:xfrm>
              </p:contentPart>
            </mc:Choice>
            <mc:Fallback xmlns="">
              <p:pic>
                <p:nvPicPr>
                  <p:cNvPr id="424" name="墨迹 423">
                    <a:extLst>
                      <a:ext uri="{FF2B5EF4-FFF2-40B4-BE49-F238E27FC236}">
                        <a16:creationId xmlns:a16="http://schemas.microsoft.com/office/drawing/2014/main" id="{32FEE60B-BEEB-44B8-9463-8CC0A38763EE}"/>
                      </a:ext>
                    </a:extLst>
                  </p:cNvPr>
                  <p:cNvPicPr/>
                  <p:nvPr/>
                </p:nvPicPr>
                <p:blipFill>
                  <a:blip r:embed="rId672"/>
                  <a:stretch>
                    <a:fillRect/>
                  </a:stretch>
                </p:blipFill>
                <p:spPr>
                  <a:xfrm>
                    <a:off x="1474217" y="5215730"/>
                    <a:ext cx="20160" cy="18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3">
                <p14:nvContentPartPr>
                  <p14:cNvPr id="425" name="墨迹 424">
                    <a:extLst>
                      <a:ext uri="{FF2B5EF4-FFF2-40B4-BE49-F238E27FC236}">
                        <a16:creationId xmlns:a16="http://schemas.microsoft.com/office/drawing/2014/main" id="{A943AF60-4566-4BF9-9716-EB551808C8F7}"/>
                      </a:ext>
                    </a:extLst>
                  </p14:cNvPr>
                  <p14:cNvContentPartPr/>
                  <p14:nvPr/>
                </p14:nvContentPartPr>
                <p14:xfrm>
                  <a:off x="1513097" y="5209250"/>
                  <a:ext cx="90360" cy="191520"/>
                </p14:xfrm>
              </p:contentPart>
            </mc:Choice>
            <mc:Fallback xmlns="">
              <p:pic>
                <p:nvPicPr>
                  <p:cNvPr id="425" name="墨迹 424">
                    <a:extLst>
                      <a:ext uri="{FF2B5EF4-FFF2-40B4-BE49-F238E27FC236}">
                        <a16:creationId xmlns:a16="http://schemas.microsoft.com/office/drawing/2014/main" id="{A943AF60-4566-4BF9-9716-EB551808C8F7}"/>
                      </a:ext>
                    </a:extLst>
                  </p:cNvPr>
                  <p:cNvPicPr/>
                  <p:nvPr/>
                </p:nvPicPr>
                <p:blipFill>
                  <a:blip r:embed="rId674"/>
                  <a:stretch>
                    <a:fillRect/>
                  </a:stretch>
                </p:blipFill>
                <p:spPr>
                  <a:xfrm>
                    <a:off x="1504097" y="5200610"/>
                    <a:ext cx="10800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5">
                <p14:nvContentPartPr>
                  <p14:cNvPr id="426" name="墨迹 425">
                    <a:extLst>
                      <a:ext uri="{FF2B5EF4-FFF2-40B4-BE49-F238E27FC236}">
                        <a16:creationId xmlns:a16="http://schemas.microsoft.com/office/drawing/2014/main" id="{DD17B06B-988F-4377-97E2-F64F806DB760}"/>
                      </a:ext>
                    </a:extLst>
                  </p14:cNvPr>
                  <p14:cNvContentPartPr/>
                  <p14:nvPr/>
                </p14:nvContentPartPr>
                <p14:xfrm>
                  <a:off x="1713617" y="5173250"/>
                  <a:ext cx="127800" cy="103320"/>
                </p14:xfrm>
              </p:contentPart>
            </mc:Choice>
            <mc:Fallback xmlns="">
              <p:pic>
                <p:nvPicPr>
                  <p:cNvPr id="426" name="墨迹 425">
                    <a:extLst>
                      <a:ext uri="{FF2B5EF4-FFF2-40B4-BE49-F238E27FC236}">
                        <a16:creationId xmlns:a16="http://schemas.microsoft.com/office/drawing/2014/main" id="{DD17B06B-988F-4377-97E2-F64F806DB760}"/>
                      </a:ext>
                    </a:extLst>
                  </p:cNvPr>
                  <p:cNvPicPr/>
                  <p:nvPr/>
                </p:nvPicPr>
                <p:blipFill>
                  <a:blip r:embed="rId676"/>
                  <a:stretch>
                    <a:fillRect/>
                  </a:stretch>
                </p:blipFill>
                <p:spPr>
                  <a:xfrm>
                    <a:off x="1704977" y="5164250"/>
                    <a:ext cx="145440" cy="12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7">
                <p14:nvContentPartPr>
                  <p14:cNvPr id="427" name="墨迹 426">
                    <a:extLst>
                      <a:ext uri="{FF2B5EF4-FFF2-40B4-BE49-F238E27FC236}">
                        <a16:creationId xmlns:a16="http://schemas.microsoft.com/office/drawing/2014/main" id="{1B44C2AE-4FA4-4A51-A496-DD89046FBA4D}"/>
                      </a:ext>
                    </a:extLst>
                  </p14:cNvPr>
                  <p14:cNvContentPartPr/>
                  <p14:nvPr/>
                </p14:nvContentPartPr>
                <p14:xfrm>
                  <a:off x="1736297" y="5311130"/>
                  <a:ext cx="11520" cy="120960"/>
                </p14:xfrm>
              </p:contentPart>
            </mc:Choice>
            <mc:Fallback xmlns="">
              <p:pic>
                <p:nvPicPr>
                  <p:cNvPr id="427" name="墨迹 426">
                    <a:extLst>
                      <a:ext uri="{FF2B5EF4-FFF2-40B4-BE49-F238E27FC236}">
                        <a16:creationId xmlns:a16="http://schemas.microsoft.com/office/drawing/2014/main" id="{1B44C2AE-4FA4-4A51-A496-DD89046FBA4D}"/>
                      </a:ext>
                    </a:extLst>
                  </p:cNvPr>
                  <p:cNvPicPr/>
                  <p:nvPr/>
                </p:nvPicPr>
                <p:blipFill>
                  <a:blip r:embed="rId678"/>
                  <a:stretch>
                    <a:fillRect/>
                  </a:stretch>
                </p:blipFill>
                <p:spPr>
                  <a:xfrm>
                    <a:off x="1727657" y="5302490"/>
                    <a:ext cx="291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9">
                <p14:nvContentPartPr>
                  <p14:cNvPr id="428" name="墨迹 427">
                    <a:extLst>
                      <a:ext uri="{FF2B5EF4-FFF2-40B4-BE49-F238E27FC236}">
                        <a16:creationId xmlns:a16="http://schemas.microsoft.com/office/drawing/2014/main" id="{73BA3872-0594-4587-A980-BFF08C69DC24}"/>
                      </a:ext>
                    </a:extLst>
                  </p14:cNvPr>
                  <p14:cNvContentPartPr/>
                  <p14:nvPr/>
                </p14:nvContentPartPr>
                <p14:xfrm>
                  <a:off x="1803977" y="5240930"/>
                  <a:ext cx="30600" cy="176040"/>
                </p14:xfrm>
              </p:contentPart>
            </mc:Choice>
            <mc:Fallback xmlns="">
              <p:pic>
                <p:nvPicPr>
                  <p:cNvPr id="428" name="墨迹 427">
                    <a:extLst>
                      <a:ext uri="{FF2B5EF4-FFF2-40B4-BE49-F238E27FC236}">
                        <a16:creationId xmlns:a16="http://schemas.microsoft.com/office/drawing/2014/main" id="{73BA3872-0594-4587-A980-BFF08C69DC24}"/>
                      </a:ext>
                    </a:extLst>
                  </p:cNvPr>
                  <p:cNvPicPr/>
                  <p:nvPr/>
                </p:nvPicPr>
                <p:blipFill>
                  <a:blip r:embed="rId680"/>
                  <a:stretch>
                    <a:fillRect/>
                  </a:stretch>
                </p:blipFill>
                <p:spPr>
                  <a:xfrm>
                    <a:off x="1794977" y="5232290"/>
                    <a:ext cx="4824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1">
                <p14:nvContentPartPr>
                  <p14:cNvPr id="429" name="墨迹 428">
                    <a:extLst>
                      <a:ext uri="{FF2B5EF4-FFF2-40B4-BE49-F238E27FC236}">
                        <a16:creationId xmlns:a16="http://schemas.microsoft.com/office/drawing/2014/main" id="{D3123986-6E34-4AAE-92C2-539B28727B4B}"/>
                      </a:ext>
                    </a:extLst>
                  </p14:cNvPr>
                  <p14:cNvContentPartPr/>
                  <p14:nvPr/>
                </p14:nvContentPartPr>
                <p14:xfrm>
                  <a:off x="1784537" y="5140490"/>
                  <a:ext cx="181080" cy="194760"/>
                </p14:xfrm>
              </p:contentPart>
            </mc:Choice>
            <mc:Fallback xmlns="">
              <p:pic>
                <p:nvPicPr>
                  <p:cNvPr id="429" name="墨迹 428">
                    <a:extLst>
                      <a:ext uri="{FF2B5EF4-FFF2-40B4-BE49-F238E27FC236}">
                        <a16:creationId xmlns:a16="http://schemas.microsoft.com/office/drawing/2014/main" id="{D3123986-6E34-4AAE-92C2-539B28727B4B}"/>
                      </a:ext>
                    </a:extLst>
                  </p:cNvPr>
                  <p:cNvPicPr/>
                  <p:nvPr/>
                </p:nvPicPr>
                <p:blipFill>
                  <a:blip r:embed="rId682"/>
                  <a:stretch>
                    <a:fillRect/>
                  </a:stretch>
                </p:blipFill>
                <p:spPr>
                  <a:xfrm>
                    <a:off x="1775537" y="5131850"/>
                    <a:ext cx="198720" cy="21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3">
                <p14:nvContentPartPr>
                  <p14:cNvPr id="430" name="墨迹 429">
                    <a:extLst>
                      <a:ext uri="{FF2B5EF4-FFF2-40B4-BE49-F238E27FC236}">
                        <a16:creationId xmlns:a16="http://schemas.microsoft.com/office/drawing/2014/main" id="{D67EB79F-69FC-499E-8562-0C5548320659}"/>
                      </a:ext>
                    </a:extLst>
                  </p14:cNvPr>
                  <p14:cNvContentPartPr/>
                  <p14:nvPr/>
                </p14:nvContentPartPr>
                <p14:xfrm>
                  <a:off x="1895777" y="5293490"/>
                  <a:ext cx="68040" cy="34200"/>
                </p14:xfrm>
              </p:contentPart>
            </mc:Choice>
            <mc:Fallback xmlns="">
              <p:pic>
                <p:nvPicPr>
                  <p:cNvPr id="430" name="墨迹 429">
                    <a:extLst>
                      <a:ext uri="{FF2B5EF4-FFF2-40B4-BE49-F238E27FC236}">
                        <a16:creationId xmlns:a16="http://schemas.microsoft.com/office/drawing/2014/main" id="{D67EB79F-69FC-499E-8562-0C5548320659}"/>
                      </a:ext>
                    </a:extLst>
                  </p:cNvPr>
                  <p:cNvPicPr/>
                  <p:nvPr/>
                </p:nvPicPr>
                <p:blipFill>
                  <a:blip r:embed="rId684"/>
                  <a:stretch>
                    <a:fillRect/>
                  </a:stretch>
                </p:blipFill>
                <p:spPr>
                  <a:xfrm>
                    <a:off x="1887137" y="5284850"/>
                    <a:ext cx="8568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5">
                <p14:nvContentPartPr>
                  <p14:cNvPr id="431" name="墨迹 430">
                    <a:extLst>
                      <a:ext uri="{FF2B5EF4-FFF2-40B4-BE49-F238E27FC236}">
                        <a16:creationId xmlns:a16="http://schemas.microsoft.com/office/drawing/2014/main" id="{C6654A37-F739-4FD5-853E-32A3DE2E0116}"/>
                      </a:ext>
                    </a:extLst>
                  </p14:cNvPr>
                  <p14:cNvContentPartPr/>
                  <p14:nvPr/>
                </p14:nvContentPartPr>
                <p14:xfrm>
                  <a:off x="1890017" y="5300690"/>
                  <a:ext cx="157680" cy="129960"/>
                </p14:xfrm>
              </p:contentPart>
            </mc:Choice>
            <mc:Fallback xmlns="">
              <p:pic>
                <p:nvPicPr>
                  <p:cNvPr id="431" name="墨迹 430">
                    <a:extLst>
                      <a:ext uri="{FF2B5EF4-FFF2-40B4-BE49-F238E27FC236}">
                        <a16:creationId xmlns:a16="http://schemas.microsoft.com/office/drawing/2014/main" id="{C6654A37-F739-4FD5-853E-32A3DE2E0116}"/>
                      </a:ext>
                    </a:extLst>
                  </p:cNvPr>
                  <p:cNvPicPr/>
                  <p:nvPr/>
                </p:nvPicPr>
                <p:blipFill>
                  <a:blip r:embed="rId686"/>
                  <a:stretch>
                    <a:fillRect/>
                  </a:stretch>
                </p:blipFill>
                <p:spPr>
                  <a:xfrm>
                    <a:off x="1881377" y="5291690"/>
                    <a:ext cx="17532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7">
                <p14:nvContentPartPr>
                  <p14:cNvPr id="432" name="墨迹 431">
                    <a:extLst>
                      <a:ext uri="{FF2B5EF4-FFF2-40B4-BE49-F238E27FC236}">
                        <a16:creationId xmlns:a16="http://schemas.microsoft.com/office/drawing/2014/main" id="{3E7F0C7A-1052-46FB-8D20-650209261CB1}"/>
                      </a:ext>
                    </a:extLst>
                  </p14:cNvPr>
                  <p14:cNvContentPartPr/>
                  <p14:nvPr/>
                </p14:nvContentPartPr>
                <p14:xfrm>
                  <a:off x="2166137" y="5242010"/>
                  <a:ext cx="51120" cy="51840"/>
                </p14:xfrm>
              </p:contentPart>
            </mc:Choice>
            <mc:Fallback xmlns="">
              <p:pic>
                <p:nvPicPr>
                  <p:cNvPr id="432" name="墨迹 431">
                    <a:extLst>
                      <a:ext uri="{FF2B5EF4-FFF2-40B4-BE49-F238E27FC236}">
                        <a16:creationId xmlns:a16="http://schemas.microsoft.com/office/drawing/2014/main" id="{3E7F0C7A-1052-46FB-8D20-650209261CB1}"/>
                      </a:ext>
                    </a:extLst>
                  </p:cNvPr>
                  <p:cNvPicPr/>
                  <p:nvPr/>
                </p:nvPicPr>
                <p:blipFill>
                  <a:blip r:embed="rId688"/>
                  <a:stretch>
                    <a:fillRect/>
                  </a:stretch>
                </p:blipFill>
                <p:spPr>
                  <a:xfrm>
                    <a:off x="2157137" y="5233370"/>
                    <a:ext cx="6876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9">
                <p14:nvContentPartPr>
                  <p14:cNvPr id="433" name="墨迹 432">
                    <a:extLst>
                      <a:ext uri="{FF2B5EF4-FFF2-40B4-BE49-F238E27FC236}">
                        <a16:creationId xmlns:a16="http://schemas.microsoft.com/office/drawing/2014/main" id="{CA2325A2-917C-4B8F-AC42-5B76E8C9EFE8}"/>
                      </a:ext>
                    </a:extLst>
                  </p14:cNvPr>
                  <p14:cNvContentPartPr/>
                  <p14:nvPr/>
                </p14:nvContentPartPr>
                <p14:xfrm>
                  <a:off x="2122937" y="5304290"/>
                  <a:ext cx="171720" cy="112320"/>
                </p14:xfrm>
              </p:contentPart>
            </mc:Choice>
            <mc:Fallback xmlns="">
              <p:pic>
                <p:nvPicPr>
                  <p:cNvPr id="433" name="墨迹 432">
                    <a:extLst>
                      <a:ext uri="{FF2B5EF4-FFF2-40B4-BE49-F238E27FC236}">
                        <a16:creationId xmlns:a16="http://schemas.microsoft.com/office/drawing/2014/main" id="{CA2325A2-917C-4B8F-AC42-5B76E8C9EFE8}"/>
                      </a:ext>
                    </a:extLst>
                  </p:cNvPr>
                  <p:cNvPicPr/>
                  <p:nvPr/>
                </p:nvPicPr>
                <p:blipFill>
                  <a:blip r:embed="rId690"/>
                  <a:stretch>
                    <a:fillRect/>
                  </a:stretch>
                </p:blipFill>
                <p:spPr>
                  <a:xfrm>
                    <a:off x="2113937" y="5295290"/>
                    <a:ext cx="189360" cy="129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7" name="组合 456">
              <a:extLst>
                <a:ext uri="{FF2B5EF4-FFF2-40B4-BE49-F238E27FC236}">
                  <a16:creationId xmlns:a16="http://schemas.microsoft.com/office/drawing/2014/main" id="{BC68C433-07D3-4FEF-B7AE-8FDA3626E8E5}"/>
                </a:ext>
              </a:extLst>
            </p:cNvPr>
            <p:cNvGrpSpPr/>
            <p:nvPr/>
          </p:nvGrpSpPr>
          <p:grpSpPr>
            <a:xfrm>
              <a:off x="2462417" y="5130410"/>
              <a:ext cx="239040" cy="378000"/>
              <a:chOff x="2462417" y="5130410"/>
              <a:chExt cx="23904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1">
                <p14:nvContentPartPr>
                  <p14:cNvPr id="434" name="墨迹 433">
                    <a:extLst>
                      <a:ext uri="{FF2B5EF4-FFF2-40B4-BE49-F238E27FC236}">
                        <a16:creationId xmlns:a16="http://schemas.microsoft.com/office/drawing/2014/main" id="{C0CF2769-1449-474B-B810-4D8773DB449B}"/>
                      </a:ext>
                    </a:extLst>
                  </p14:cNvPr>
                  <p14:cNvContentPartPr/>
                  <p14:nvPr/>
                </p14:nvContentPartPr>
                <p14:xfrm>
                  <a:off x="2462417" y="5180810"/>
                  <a:ext cx="176040" cy="77760"/>
                </p14:xfrm>
              </p:contentPart>
            </mc:Choice>
            <mc:Fallback xmlns="">
              <p:pic>
                <p:nvPicPr>
                  <p:cNvPr id="434" name="墨迹 433">
                    <a:extLst>
                      <a:ext uri="{FF2B5EF4-FFF2-40B4-BE49-F238E27FC236}">
                        <a16:creationId xmlns:a16="http://schemas.microsoft.com/office/drawing/2014/main" id="{C0CF2769-1449-474B-B810-4D8773DB449B}"/>
                      </a:ext>
                    </a:extLst>
                  </p:cNvPr>
                  <p:cNvPicPr/>
                  <p:nvPr/>
                </p:nvPicPr>
                <p:blipFill>
                  <a:blip r:embed="rId692"/>
                  <a:stretch>
                    <a:fillRect/>
                  </a:stretch>
                </p:blipFill>
                <p:spPr>
                  <a:xfrm>
                    <a:off x="2453417" y="5171810"/>
                    <a:ext cx="193680" cy="9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3">
                <p14:nvContentPartPr>
                  <p14:cNvPr id="435" name="墨迹 434">
                    <a:extLst>
                      <a:ext uri="{FF2B5EF4-FFF2-40B4-BE49-F238E27FC236}">
                        <a16:creationId xmlns:a16="http://schemas.microsoft.com/office/drawing/2014/main" id="{E29305C2-811B-4274-B0A3-155A7F87C2C6}"/>
                      </a:ext>
                    </a:extLst>
                  </p14:cNvPr>
                  <p14:cNvContentPartPr/>
                  <p14:nvPr/>
                </p14:nvContentPartPr>
                <p14:xfrm>
                  <a:off x="2479337" y="5130410"/>
                  <a:ext cx="101160" cy="375840"/>
                </p14:xfrm>
              </p:contentPart>
            </mc:Choice>
            <mc:Fallback xmlns="">
              <p:pic>
                <p:nvPicPr>
                  <p:cNvPr id="435" name="墨迹 434">
                    <a:extLst>
                      <a:ext uri="{FF2B5EF4-FFF2-40B4-BE49-F238E27FC236}">
                        <a16:creationId xmlns:a16="http://schemas.microsoft.com/office/drawing/2014/main" id="{E29305C2-811B-4274-B0A3-155A7F87C2C6}"/>
                      </a:ext>
                    </a:extLst>
                  </p:cNvPr>
                  <p:cNvPicPr/>
                  <p:nvPr/>
                </p:nvPicPr>
                <p:blipFill>
                  <a:blip r:embed="rId694"/>
                  <a:stretch>
                    <a:fillRect/>
                  </a:stretch>
                </p:blipFill>
                <p:spPr>
                  <a:xfrm>
                    <a:off x="2470697" y="5121770"/>
                    <a:ext cx="118800" cy="39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5">
                <p14:nvContentPartPr>
                  <p14:cNvPr id="436" name="墨迹 435">
                    <a:extLst>
                      <a:ext uri="{FF2B5EF4-FFF2-40B4-BE49-F238E27FC236}">
                        <a16:creationId xmlns:a16="http://schemas.microsoft.com/office/drawing/2014/main" id="{1C2AEB13-F202-47D3-BF56-26B613F46F2A}"/>
                      </a:ext>
                    </a:extLst>
                  </p14:cNvPr>
                  <p14:cNvContentPartPr/>
                  <p14:nvPr/>
                </p14:nvContentPartPr>
                <p14:xfrm>
                  <a:off x="2576897" y="5323730"/>
                  <a:ext cx="6120" cy="184680"/>
                </p14:xfrm>
              </p:contentPart>
            </mc:Choice>
            <mc:Fallback xmlns="">
              <p:pic>
                <p:nvPicPr>
                  <p:cNvPr id="436" name="墨迹 435">
                    <a:extLst>
                      <a:ext uri="{FF2B5EF4-FFF2-40B4-BE49-F238E27FC236}">
                        <a16:creationId xmlns:a16="http://schemas.microsoft.com/office/drawing/2014/main" id="{1C2AEB13-F202-47D3-BF56-26B613F46F2A}"/>
                      </a:ext>
                    </a:extLst>
                  </p:cNvPr>
                  <p:cNvPicPr/>
                  <p:nvPr/>
                </p:nvPicPr>
                <p:blipFill>
                  <a:blip r:embed="rId696"/>
                  <a:stretch>
                    <a:fillRect/>
                  </a:stretch>
                </p:blipFill>
                <p:spPr>
                  <a:xfrm>
                    <a:off x="2567897" y="5314730"/>
                    <a:ext cx="23760" cy="20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7">
                <p14:nvContentPartPr>
                  <p14:cNvPr id="437" name="墨迹 436">
                    <a:extLst>
                      <a:ext uri="{FF2B5EF4-FFF2-40B4-BE49-F238E27FC236}">
                        <a16:creationId xmlns:a16="http://schemas.microsoft.com/office/drawing/2014/main" id="{0FD4B763-9842-4574-BB3F-45EEA894147F}"/>
                      </a:ext>
                    </a:extLst>
                  </p14:cNvPr>
                  <p14:cNvContentPartPr/>
                  <p14:nvPr/>
                </p14:nvContentPartPr>
                <p14:xfrm>
                  <a:off x="2637017" y="5283050"/>
                  <a:ext cx="64440" cy="220320"/>
                </p14:xfrm>
              </p:contentPart>
            </mc:Choice>
            <mc:Fallback xmlns="">
              <p:pic>
                <p:nvPicPr>
                  <p:cNvPr id="437" name="墨迹 436">
                    <a:extLst>
                      <a:ext uri="{FF2B5EF4-FFF2-40B4-BE49-F238E27FC236}">
                        <a16:creationId xmlns:a16="http://schemas.microsoft.com/office/drawing/2014/main" id="{0FD4B763-9842-4574-BB3F-45EEA894147F}"/>
                      </a:ext>
                    </a:extLst>
                  </p:cNvPr>
                  <p:cNvPicPr/>
                  <p:nvPr/>
                </p:nvPicPr>
                <p:blipFill>
                  <a:blip r:embed="rId698"/>
                  <a:stretch>
                    <a:fillRect/>
                  </a:stretch>
                </p:blipFill>
                <p:spPr>
                  <a:xfrm>
                    <a:off x="2628017" y="5274050"/>
                    <a:ext cx="82080" cy="23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9">
                <p14:nvContentPartPr>
                  <p14:cNvPr id="438" name="墨迹 437">
                    <a:extLst>
                      <a:ext uri="{FF2B5EF4-FFF2-40B4-BE49-F238E27FC236}">
                        <a16:creationId xmlns:a16="http://schemas.microsoft.com/office/drawing/2014/main" id="{EAE4185E-2F25-46ED-A1D3-A297B29BFA45}"/>
                      </a:ext>
                    </a:extLst>
                  </p14:cNvPr>
                  <p14:cNvContentPartPr/>
                  <p14:nvPr/>
                </p14:nvContentPartPr>
                <p14:xfrm>
                  <a:off x="2646377" y="5344970"/>
                  <a:ext cx="20880" cy="83520"/>
                </p14:xfrm>
              </p:contentPart>
            </mc:Choice>
            <mc:Fallback xmlns="">
              <p:pic>
                <p:nvPicPr>
                  <p:cNvPr id="438" name="墨迹 437">
                    <a:extLst>
                      <a:ext uri="{FF2B5EF4-FFF2-40B4-BE49-F238E27FC236}">
                        <a16:creationId xmlns:a16="http://schemas.microsoft.com/office/drawing/2014/main" id="{EAE4185E-2F25-46ED-A1D3-A297B29BFA45}"/>
                      </a:ext>
                    </a:extLst>
                  </p:cNvPr>
                  <p:cNvPicPr/>
                  <p:nvPr/>
                </p:nvPicPr>
                <p:blipFill>
                  <a:blip r:embed="rId700"/>
                  <a:stretch>
                    <a:fillRect/>
                  </a:stretch>
                </p:blipFill>
                <p:spPr>
                  <a:xfrm>
                    <a:off x="2637377" y="5335970"/>
                    <a:ext cx="38520" cy="101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6" name="组合 455">
              <a:extLst>
                <a:ext uri="{FF2B5EF4-FFF2-40B4-BE49-F238E27FC236}">
                  <a16:creationId xmlns:a16="http://schemas.microsoft.com/office/drawing/2014/main" id="{906337F1-B8A9-4CB5-A8D4-E6423627D44A}"/>
                </a:ext>
              </a:extLst>
            </p:cNvPr>
            <p:cNvGrpSpPr/>
            <p:nvPr/>
          </p:nvGrpSpPr>
          <p:grpSpPr>
            <a:xfrm>
              <a:off x="2856257" y="5151650"/>
              <a:ext cx="281880" cy="393840"/>
              <a:chOff x="2856257" y="5151650"/>
              <a:chExt cx="281880" cy="393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01">
                <p14:nvContentPartPr>
                  <p14:cNvPr id="439" name="墨迹 438">
                    <a:extLst>
                      <a:ext uri="{FF2B5EF4-FFF2-40B4-BE49-F238E27FC236}">
                        <a16:creationId xmlns:a16="http://schemas.microsoft.com/office/drawing/2014/main" id="{4D952A30-5FCD-421C-8666-943E771F8D3A}"/>
                      </a:ext>
                    </a:extLst>
                  </p14:cNvPr>
                  <p14:cNvContentPartPr/>
                  <p14:nvPr/>
                </p14:nvContentPartPr>
                <p14:xfrm>
                  <a:off x="2884697" y="5151650"/>
                  <a:ext cx="73440" cy="150840"/>
                </p14:xfrm>
              </p:contentPart>
            </mc:Choice>
            <mc:Fallback xmlns="">
              <p:pic>
                <p:nvPicPr>
                  <p:cNvPr id="439" name="墨迹 438">
                    <a:extLst>
                      <a:ext uri="{FF2B5EF4-FFF2-40B4-BE49-F238E27FC236}">
                        <a16:creationId xmlns:a16="http://schemas.microsoft.com/office/drawing/2014/main" id="{4D952A30-5FCD-421C-8666-943E771F8D3A}"/>
                      </a:ext>
                    </a:extLst>
                  </p:cNvPr>
                  <p:cNvPicPr/>
                  <p:nvPr/>
                </p:nvPicPr>
                <p:blipFill>
                  <a:blip r:embed="rId702"/>
                  <a:stretch>
                    <a:fillRect/>
                  </a:stretch>
                </p:blipFill>
                <p:spPr>
                  <a:xfrm>
                    <a:off x="2875697" y="5143010"/>
                    <a:ext cx="9108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3">
                <p14:nvContentPartPr>
                  <p14:cNvPr id="440" name="墨迹 439">
                    <a:extLst>
                      <a:ext uri="{FF2B5EF4-FFF2-40B4-BE49-F238E27FC236}">
                        <a16:creationId xmlns:a16="http://schemas.microsoft.com/office/drawing/2014/main" id="{29749A5B-E722-4DEF-AEB1-8AA72A79DA97}"/>
                      </a:ext>
                    </a:extLst>
                  </p14:cNvPr>
                  <p14:cNvContentPartPr/>
                  <p14:nvPr/>
                </p14:nvContentPartPr>
                <p14:xfrm>
                  <a:off x="2856257" y="5279450"/>
                  <a:ext cx="131760" cy="101520"/>
                </p14:xfrm>
              </p:contentPart>
            </mc:Choice>
            <mc:Fallback xmlns="">
              <p:pic>
                <p:nvPicPr>
                  <p:cNvPr id="440" name="墨迹 439">
                    <a:extLst>
                      <a:ext uri="{FF2B5EF4-FFF2-40B4-BE49-F238E27FC236}">
                        <a16:creationId xmlns:a16="http://schemas.microsoft.com/office/drawing/2014/main" id="{29749A5B-E722-4DEF-AEB1-8AA72A79DA97}"/>
                      </a:ext>
                    </a:extLst>
                  </p:cNvPr>
                  <p:cNvPicPr/>
                  <p:nvPr/>
                </p:nvPicPr>
                <p:blipFill>
                  <a:blip r:embed="rId704"/>
                  <a:stretch>
                    <a:fillRect/>
                  </a:stretch>
                </p:blipFill>
                <p:spPr>
                  <a:xfrm>
                    <a:off x="2847617" y="5270450"/>
                    <a:ext cx="1494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5">
                <p14:nvContentPartPr>
                  <p14:cNvPr id="441" name="墨迹 440">
                    <a:extLst>
                      <a:ext uri="{FF2B5EF4-FFF2-40B4-BE49-F238E27FC236}">
                        <a16:creationId xmlns:a16="http://schemas.microsoft.com/office/drawing/2014/main" id="{CB7551C2-90FB-462F-99D7-683AB3AC1C5C}"/>
                      </a:ext>
                    </a:extLst>
                  </p14:cNvPr>
                  <p14:cNvContentPartPr/>
                  <p14:nvPr/>
                </p14:nvContentPartPr>
                <p14:xfrm>
                  <a:off x="2952017" y="5236970"/>
                  <a:ext cx="7920" cy="201240"/>
                </p14:xfrm>
              </p:contentPart>
            </mc:Choice>
            <mc:Fallback xmlns="">
              <p:pic>
                <p:nvPicPr>
                  <p:cNvPr id="441" name="墨迹 440">
                    <a:extLst>
                      <a:ext uri="{FF2B5EF4-FFF2-40B4-BE49-F238E27FC236}">
                        <a16:creationId xmlns:a16="http://schemas.microsoft.com/office/drawing/2014/main" id="{CB7551C2-90FB-462F-99D7-683AB3AC1C5C}"/>
                      </a:ext>
                    </a:extLst>
                  </p:cNvPr>
                  <p:cNvPicPr/>
                  <p:nvPr/>
                </p:nvPicPr>
                <p:blipFill>
                  <a:blip r:embed="rId706"/>
                  <a:stretch>
                    <a:fillRect/>
                  </a:stretch>
                </p:blipFill>
                <p:spPr>
                  <a:xfrm>
                    <a:off x="2943377" y="5227970"/>
                    <a:ext cx="25560" cy="21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7">
                <p14:nvContentPartPr>
                  <p14:cNvPr id="442" name="墨迹 441">
                    <a:extLst>
                      <a:ext uri="{FF2B5EF4-FFF2-40B4-BE49-F238E27FC236}">
                        <a16:creationId xmlns:a16="http://schemas.microsoft.com/office/drawing/2014/main" id="{3AF973DD-5659-4ACE-AA76-5323C753FDB9}"/>
                      </a:ext>
                    </a:extLst>
                  </p14:cNvPr>
                  <p14:cNvContentPartPr/>
                  <p14:nvPr/>
                </p14:nvContentPartPr>
                <p14:xfrm>
                  <a:off x="2901257" y="5306090"/>
                  <a:ext cx="171000" cy="179640"/>
                </p14:xfrm>
              </p:contentPart>
            </mc:Choice>
            <mc:Fallback xmlns="">
              <p:pic>
                <p:nvPicPr>
                  <p:cNvPr id="442" name="墨迹 441">
                    <a:extLst>
                      <a:ext uri="{FF2B5EF4-FFF2-40B4-BE49-F238E27FC236}">
                        <a16:creationId xmlns:a16="http://schemas.microsoft.com/office/drawing/2014/main" id="{3AF973DD-5659-4ACE-AA76-5323C753FDB9}"/>
                      </a:ext>
                    </a:extLst>
                  </p:cNvPr>
                  <p:cNvPicPr/>
                  <p:nvPr/>
                </p:nvPicPr>
                <p:blipFill>
                  <a:blip r:embed="rId708"/>
                  <a:stretch>
                    <a:fillRect/>
                  </a:stretch>
                </p:blipFill>
                <p:spPr>
                  <a:xfrm>
                    <a:off x="2892617" y="5297090"/>
                    <a:ext cx="188640" cy="19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9">
                <p14:nvContentPartPr>
                  <p14:cNvPr id="443" name="墨迹 442">
                    <a:extLst>
                      <a:ext uri="{FF2B5EF4-FFF2-40B4-BE49-F238E27FC236}">
                        <a16:creationId xmlns:a16="http://schemas.microsoft.com/office/drawing/2014/main" id="{3246BB82-4AF3-4B34-B4BE-A4FE0F1E977A}"/>
                      </a:ext>
                    </a:extLst>
                  </p14:cNvPr>
                  <p14:cNvContentPartPr/>
                  <p14:nvPr/>
                </p14:nvContentPartPr>
                <p14:xfrm>
                  <a:off x="3083417" y="5176490"/>
                  <a:ext cx="54720" cy="369000"/>
                </p14:xfrm>
              </p:contentPart>
            </mc:Choice>
            <mc:Fallback xmlns="">
              <p:pic>
                <p:nvPicPr>
                  <p:cNvPr id="443" name="墨迹 442">
                    <a:extLst>
                      <a:ext uri="{FF2B5EF4-FFF2-40B4-BE49-F238E27FC236}">
                        <a16:creationId xmlns:a16="http://schemas.microsoft.com/office/drawing/2014/main" id="{3246BB82-4AF3-4B34-B4BE-A4FE0F1E977A}"/>
                      </a:ext>
                    </a:extLst>
                  </p:cNvPr>
                  <p:cNvPicPr/>
                  <p:nvPr/>
                </p:nvPicPr>
                <p:blipFill>
                  <a:blip r:embed="rId710"/>
                  <a:stretch>
                    <a:fillRect/>
                  </a:stretch>
                </p:blipFill>
                <p:spPr>
                  <a:xfrm>
                    <a:off x="3074417" y="5167850"/>
                    <a:ext cx="72360" cy="386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928CAC86-2229-47B1-9EFF-0A1F44473523}"/>
                </a:ext>
              </a:extLst>
            </p:cNvPr>
            <p:cNvGrpSpPr/>
            <p:nvPr/>
          </p:nvGrpSpPr>
          <p:grpSpPr>
            <a:xfrm>
              <a:off x="3308417" y="5070290"/>
              <a:ext cx="212760" cy="480600"/>
              <a:chOff x="3308417" y="5070290"/>
              <a:chExt cx="212760" cy="48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1">
                <p14:nvContentPartPr>
                  <p14:cNvPr id="444" name="墨迹 443">
                    <a:extLst>
                      <a:ext uri="{FF2B5EF4-FFF2-40B4-BE49-F238E27FC236}">
                        <a16:creationId xmlns:a16="http://schemas.microsoft.com/office/drawing/2014/main" id="{0FE5887A-3ACA-4A3A-915C-4758C09FFF2E}"/>
                      </a:ext>
                    </a:extLst>
                  </p14:cNvPr>
                  <p14:cNvContentPartPr/>
                  <p14:nvPr/>
                </p14:nvContentPartPr>
                <p14:xfrm>
                  <a:off x="3308417" y="5070290"/>
                  <a:ext cx="97920" cy="347760"/>
                </p14:xfrm>
              </p:contentPart>
            </mc:Choice>
            <mc:Fallback xmlns="">
              <p:pic>
                <p:nvPicPr>
                  <p:cNvPr id="444" name="墨迹 443">
                    <a:extLst>
                      <a:ext uri="{FF2B5EF4-FFF2-40B4-BE49-F238E27FC236}">
                        <a16:creationId xmlns:a16="http://schemas.microsoft.com/office/drawing/2014/main" id="{0FE5887A-3ACA-4A3A-915C-4758C09FFF2E}"/>
                      </a:ext>
                    </a:extLst>
                  </p:cNvPr>
                  <p:cNvPicPr/>
                  <p:nvPr/>
                </p:nvPicPr>
                <p:blipFill>
                  <a:blip r:embed="rId712"/>
                  <a:stretch>
                    <a:fillRect/>
                  </a:stretch>
                </p:blipFill>
                <p:spPr>
                  <a:xfrm>
                    <a:off x="3299777" y="5061650"/>
                    <a:ext cx="115560" cy="36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3">
                <p14:nvContentPartPr>
                  <p14:cNvPr id="445" name="墨迹 444">
                    <a:extLst>
                      <a:ext uri="{FF2B5EF4-FFF2-40B4-BE49-F238E27FC236}">
                        <a16:creationId xmlns:a16="http://schemas.microsoft.com/office/drawing/2014/main" id="{4928C431-CE1B-490D-A9E8-E0B03724C550}"/>
                      </a:ext>
                    </a:extLst>
                  </p14:cNvPr>
                  <p14:cNvContentPartPr/>
                  <p14:nvPr/>
                </p14:nvContentPartPr>
                <p14:xfrm>
                  <a:off x="3342257" y="5254610"/>
                  <a:ext cx="172800" cy="53640"/>
                </p14:xfrm>
              </p:contentPart>
            </mc:Choice>
            <mc:Fallback xmlns="">
              <p:pic>
                <p:nvPicPr>
                  <p:cNvPr id="445" name="墨迹 444">
                    <a:extLst>
                      <a:ext uri="{FF2B5EF4-FFF2-40B4-BE49-F238E27FC236}">
                        <a16:creationId xmlns:a16="http://schemas.microsoft.com/office/drawing/2014/main" id="{4928C431-CE1B-490D-A9E8-E0B03724C550}"/>
                      </a:ext>
                    </a:extLst>
                  </p:cNvPr>
                  <p:cNvPicPr/>
                  <p:nvPr/>
                </p:nvPicPr>
                <p:blipFill>
                  <a:blip r:embed="rId714"/>
                  <a:stretch>
                    <a:fillRect/>
                  </a:stretch>
                </p:blipFill>
                <p:spPr>
                  <a:xfrm>
                    <a:off x="3333617" y="5245610"/>
                    <a:ext cx="190440" cy="7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5">
                <p14:nvContentPartPr>
                  <p14:cNvPr id="446" name="墨迹 445">
                    <a:extLst>
                      <a:ext uri="{FF2B5EF4-FFF2-40B4-BE49-F238E27FC236}">
                        <a16:creationId xmlns:a16="http://schemas.microsoft.com/office/drawing/2014/main" id="{062056CB-08AF-4427-9EBD-20378341645B}"/>
                      </a:ext>
                    </a:extLst>
                  </p14:cNvPr>
                  <p14:cNvContentPartPr/>
                  <p14:nvPr/>
                </p14:nvContentPartPr>
                <p14:xfrm>
                  <a:off x="3364937" y="5373410"/>
                  <a:ext cx="101520" cy="73080"/>
                </p14:xfrm>
              </p:contentPart>
            </mc:Choice>
            <mc:Fallback xmlns="">
              <p:pic>
                <p:nvPicPr>
                  <p:cNvPr id="446" name="墨迹 445">
                    <a:extLst>
                      <a:ext uri="{FF2B5EF4-FFF2-40B4-BE49-F238E27FC236}">
                        <a16:creationId xmlns:a16="http://schemas.microsoft.com/office/drawing/2014/main" id="{062056CB-08AF-4427-9EBD-20378341645B}"/>
                      </a:ext>
                    </a:extLst>
                  </p:cNvPr>
                  <p:cNvPicPr/>
                  <p:nvPr/>
                </p:nvPicPr>
                <p:blipFill>
                  <a:blip r:embed="rId716"/>
                  <a:stretch>
                    <a:fillRect/>
                  </a:stretch>
                </p:blipFill>
                <p:spPr>
                  <a:xfrm>
                    <a:off x="3355937" y="5364410"/>
                    <a:ext cx="119160" cy="9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7">
                <p14:nvContentPartPr>
                  <p14:cNvPr id="447" name="墨迹 446">
                    <a:extLst>
                      <a:ext uri="{FF2B5EF4-FFF2-40B4-BE49-F238E27FC236}">
                        <a16:creationId xmlns:a16="http://schemas.microsoft.com/office/drawing/2014/main" id="{92AA84B2-D05B-48DA-8202-868B450DE980}"/>
                      </a:ext>
                    </a:extLst>
                  </p14:cNvPr>
                  <p14:cNvContentPartPr/>
                  <p14:nvPr/>
                </p14:nvContentPartPr>
                <p14:xfrm>
                  <a:off x="3421097" y="5343170"/>
                  <a:ext cx="27000" cy="207720"/>
                </p14:xfrm>
              </p:contentPart>
            </mc:Choice>
            <mc:Fallback xmlns="">
              <p:pic>
                <p:nvPicPr>
                  <p:cNvPr id="447" name="墨迹 446">
                    <a:extLst>
                      <a:ext uri="{FF2B5EF4-FFF2-40B4-BE49-F238E27FC236}">
                        <a16:creationId xmlns:a16="http://schemas.microsoft.com/office/drawing/2014/main" id="{92AA84B2-D05B-48DA-8202-868B450DE980}"/>
                      </a:ext>
                    </a:extLst>
                  </p:cNvPr>
                  <p:cNvPicPr/>
                  <p:nvPr/>
                </p:nvPicPr>
                <p:blipFill>
                  <a:blip r:embed="rId718"/>
                  <a:stretch>
                    <a:fillRect/>
                  </a:stretch>
                </p:blipFill>
                <p:spPr>
                  <a:xfrm>
                    <a:off x="3412097" y="5334170"/>
                    <a:ext cx="44640" cy="22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9">
                <p14:nvContentPartPr>
                  <p14:cNvPr id="448" name="墨迹 447">
                    <a:extLst>
                      <a:ext uri="{FF2B5EF4-FFF2-40B4-BE49-F238E27FC236}">
                        <a16:creationId xmlns:a16="http://schemas.microsoft.com/office/drawing/2014/main" id="{E11BBE85-CEE1-4A68-A9F4-AC39889010AB}"/>
                      </a:ext>
                    </a:extLst>
                  </p14:cNvPr>
                  <p14:cNvContentPartPr/>
                  <p14:nvPr/>
                </p14:nvContentPartPr>
                <p14:xfrm>
                  <a:off x="3389057" y="5416250"/>
                  <a:ext cx="132120" cy="89640"/>
                </p14:xfrm>
              </p:contentPart>
            </mc:Choice>
            <mc:Fallback xmlns="">
              <p:pic>
                <p:nvPicPr>
                  <p:cNvPr id="448" name="墨迹 447">
                    <a:extLst>
                      <a:ext uri="{FF2B5EF4-FFF2-40B4-BE49-F238E27FC236}">
                        <a16:creationId xmlns:a16="http://schemas.microsoft.com/office/drawing/2014/main" id="{E11BBE85-CEE1-4A68-A9F4-AC39889010AB}"/>
                      </a:ext>
                    </a:extLst>
                  </p:cNvPr>
                  <p:cNvPicPr/>
                  <p:nvPr/>
                </p:nvPicPr>
                <p:blipFill>
                  <a:blip r:embed="rId720"/>
                  <a:stretch>
                    <a:fillRect/>
                  </a:stretch>
                </p:blipFill>
                <p:spPr>
                  <a:xfrm>
                    <a:off x="3380417" y="5407250"/>
                    <a:ext cx="149760" cy="107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689E0C1C-52AB-4CD1-BA48-87655F3E9D25}"/>
                </a:ext>
              </a:extLst>
            </p:cNvPr>
            <p:cNvGrpSpPr/>
            <p:nvPr/>
          </p:nvGrpSpPr>
          <p:grpSpPr>
            <a:xfrm>
              <a:off x="3664817" y="5128610"/>
              <a:ext cx="383400" cy="720720"/>
              <a:chOff x="3664817" y="5128610"/>
              <a:chExt cx="383400" cy="720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1">
                <p14:nvContentPartPr>
                  <p14:cNvPr id="449" name="墨迹 448">
                    <a:extLst>
                      <a:ext uri="{FF2B5EF4-FFF2-40B4-BE49-F238E27FC236}">
                        <a16:creationId xmlns:a16="http://schemas.microsoft.com/office/drawing/2014/main" id="{189908FC-B0E6-409C-AD53-C3317A697D95}"/>
                      </a:ext>
                    </a:extLst>
                  </p14:cNvPr>
                  <p14:cNvContentPartPr/>
                  <p14:nvPr/>
                </p14:nvContentPartPr>
                <p14:xfrm>
                  <a:off x="3664817" y="5195930"/>
                  <a:ext cx="36000" cy="163440"/>
                </p14:xfrm>
              </p:contentPart>
            </mc:Choice>
            <mc:Fallback xmlns="">
              <p:pic>
                <p:nvPicPr>
                  <p:cNvPr id="449" name="墨迹 448">
                    <a:extLst>
                      <a:ext uri="{FF2B5EF4-FFF2-40B4-BE49-F238E27FC236}">
                        <a16:creationId xmlns:a16="http://schemas.microsoft.com/office/drawing/2014/main" id="{189908FC-B0E6-409C-AD53-C3317A697D95}"/>
                      </a:ext>
                    </a:extLst>
                  </p:cNvPr>
                  <p:cNvPicPr/>
                  <p:nvPr/>
                </p:nvPicPr>
                <p:blipFill>
                  <a:blip r:embed="rId722"/>
                  <a:stretch>
                    <a:fillRect/>
                  </a:stretch>
                </p:blipFill>
                <p:spPr>
                  <a:xfrm>
                    <a:off x="3656177" y="5187290"/>
                    <a:ext cx="53640" cy="18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3">
                <p14:nvContentPartPr>
                  <p14:cNvPr id="450" name="墨迹 449">
                    <a:extLst>
                      <a:ext uri="{FF2B5EF4-FFF2-40B4-BE49-F238E27FC236}">
                        <a16:creationId xmlns:a16="http://schemas.microsoft.com/office/drawing/2014/main" id="{41938037-8D49-49E1-8D1B-3C0991E43015}"/>
                      </a:ext>
                    </a:extLst>
                  </p14:cNvPr>
                  <p14:cNvContentPartPr/>
                  <p14:nvPr/>
                </p14:nvContentPartPr>
                <p14:xfrm>
                  <a:off x="3726737" y="5256410"/>
                  <a:ext cx="3960" cy="131400"/>
                </p14:xfrm>
              </p:contentPart>
            </mc:Choice>
            <mc:Fallback xmlns="">
              <p:pic>
                <p:nvPicPr>
                  <p:cNvPr id="450" name="墨迹 449">
                    <a:extLst>
                      <a:ext uri="{FF2B5EF4-FFF2-40B4-BE49-F238E27FC236}">
                        <a16:creationId xmlns:a16="http://schemas.microsoft.com/office/drawing/2014/main" id="{41938037-8D49-49E1-8D1B-3C0991E43015}"/>
                      </a:ext>
                    </a:extLst>
                  </p:cNvPr>
                  <p:cNvPicPr/>
                  <p:nvPr/>
                </p:nvPicPr>
                <p:blipFill>
                  <a:blip r:embed="rId724"/>
                  <a:stretch>
                    <a:fillRect/>
                  </a:stretch>
                </p:blipFill>
                <p:spPr>
                  <a:xfrm>
                    <a:off x="3718097" y="5247410"/>
                    <a:ext cx="2160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5">
                <p14:nvContentPartPr>
                  <p14:cNvPr id="451" name="墨迹 450">
                    <a:extLst>
                      <a:ext uri="{FF2B5EF4-FFF2-40B4-BE49-F238E27FC236}">
                        <a16:creationId xmlns:a16="http://schemas.microsoft.com/office/drawing/2014/main" id="{76D29A3F-4CCE-42F9-AC40-1EED0B3C900C}"/>
                      </a:ext>
                    </a:extLst>
                  </p14:cNvPr>
                  <p14:cNvContentPartPr/>
                  <p14:nvPr/>
                </p14:nvContentPartPr>
                <p14:xfrm>
                  <a:off x="3777497" y="5220770"/>
                  <a:ext cx="142560" cy="271440"/>
                </p14:xfrm>
              </p:contentPart>
            </mc:Choice>
            <mc:Fallback xmlns="">
              <p:pic>
                <p:nvPicPr>
                  <p:cNvPr id="451" name="墨迹 450">
                    <a:extLst>
                      <a:ext uri="{FF2B5EF4-FFF2-40B4-BE49-F238E27FC236}">
                        <a16:creationId xmlns:a16="http://schemas.microsoft.com/office/drawing/2014/main" id="{76D29A3F-4CCE-42F9-AC40-1EED0B3C900C}"/>
                      </a:ext>
                    </a:extLst>
                  </p:cNvPr>
                  <p:cNvPicPr/>
                  <p:nvPr/>
                </p:nvPicPr>
                <p:blipFill>
                  <a:blip r:embed="rId726"/>
                  <a:stretch>
                    <a:fillRect/>
                  </a:stretch>
                </p:blipFill>
                <p:spPr>
                  <a:xfrm>
                    <a:off x="3768857" y="5212130"/>
                    <a:ext cx="160200" cy="28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7">
                <p14:nvContentPartPr>
                  <p14:cNvPr id="452" name="墨迹 451">
                    <a:extLst>
                      <a:ext uri="{FF2B5EF4-FFF2-40B4-BE49-F238E27FC236}">
                        <a16:creationId xmlns:a16="http://schemas.microsoft.com/office/drawing/2014/main" id="{23B9CFF7-D04C-4E85-ACC8-FB0AF825475F}"/>
                      </a:ext>
                    </a:extLst>
                  </p14:cNvPr>
                  <p14:cNvContentPartPr/>
                  <p14:nvPr/>
                </p14:nvContentPartPr>
                <p14:xfrm>
                  <a:off x="3839417" y="5128610"/>
                  <a:ext cx="47160" cy="720720"/>
                </p14:xfrm>
              </p:contentPart>
            </mc:Choice>
            <mc:Fallback xmlns="">
              <p:pic>
                <p:nvPicPr>
                  <p:cNvPr id="452" name="墨迹 451">
                    <a:extLst>
                      <a:ext uri="{FF2B5EF4-FFF2-40B4-BE49-F238E27FC236}">
                        <a16:creationId xmlns:a16="http://schemas.microsoft.com/office/drawing/2014/main" id="{23B9CFF7-D04C-4E85-ACC8-FB0AF825475F}"/>
                      </a:ext>
                    </a:extLst>
                  </p:cNvPr>
                  <p:cNvPicPr/>
                  <p:nvPr/>
                </p:nvPicPr>
                <p:blipFill>
                  <a:blip r:embed="rId728"/>
                  <a:stretch>
                    <a:fillRect/>
                  </a:stretch>
                </p:blipFill>
                <p:spPr>
                  <a:xfrm>
                    <a:off x="3830777" y="5119610"/>
                    <a:ext cx="64800" cy="73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9">
                <p14:nvContentPartPr>
                  <p14:cNvPr id="453" name="墨迹 452">
                    <a:extLst>
                      <a:ext uri="{FF2B5EF4-FFF2-40B4-BE49-F238E27FC236}">
                        <a16:creationId xmlns:a16="http://schemas.microsoft.com/office/drawing/2014/main" id="{005F15AD-6EB2-4380-BD64-2AF5186A353E}"/>
                      </a:ext>
                    </a:extLst>
                  </p14:cNvPr>
                  <p14:cNvContentPartPr/>
                  <p14:nvPr/>
                </p14:nvContentPartPr>
                <p14:xfrm>
                  <a:off x="4017257" y="5429930"/>
                  <a:ext cx="30960" cy="67680"/>
                </p14:xfrm>
              </p:contentPart>
            </mc:Choice>
            <mc:Fallback xmlns="">
              <p:pic>
                <p:nvPicPr>
                  <p:cNvPr id="453" name="墨迹 452">
                    <a:extLst>
                      <a:ext uri="{FF2B5EF4-FFF2-40B4-BE49-F238E27FC236}">
                        <a16:creationId xmlns:a16="http://schemas.microsoft.com/office/drawing/2014/main" id="{005F15AD-6EB2-4380-BD64-2AF5186A353E}"/>
                      </a:ext>
                    </a:extLst>
                  </p:cNvPr>
                  <p:cNvPicPr/>
                  <p:nvPr/>
                </p:nvPicPr>
                <p:blipFill>
                  <a:blip r:embed="rId730"/>
                  <a:stretch>
                    <a:fillRect/>
                  </a:stretch>
                </p:blipFill>
                <p:spPr>
                  <a:xfrm>
                    <a:off x="4008617" y="5421290"/>
                    <a:ext cx="48600" cy="85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9131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0677ca23562a599f0b9c7c1426b2ca4">
            <a:extLst>
              <a:ext uri="{FF2B5EF4-FFF2-40B4-BE49-F238E27FC236}">
                <a16:creationId xmlns:a16="http://schemas.microsoft.com/office/drawing/2014/main" id="{D8A811EF-7BE5-4668-8B3C-9122058E7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74" y="719433"/>
            <a:ext cx="7703288" cy="577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126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7EB83A17-170D-4352-BA8A-CF29A936C85D}"/>
              </a:ext>
            </a:extLst>
          </p:cNvPr>
          <p:cNvGrpSpPr/>
          <p:nvPr/>
        </p:nvGrpSpPr>
        <p:grpSpPr>
          <a:xfrm>
            <a:off x="374417" y="268610"/>
            <a:ext cx="3120480" cy="502920"/>
            <a:chOff x="374417" y="268610"/>
            <a:chExt cx="3120480" cy="50292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A86CE4CB-4BAB-4F52-BE87-59E4DA51314C}"/>
                </a:ext>
              </a:extLst>
            </p:cNvPr>
            <p:cNvGrpSpPr/>
            <p:nvPr/>
          </p:nvGrpSpPr>
          <p:grpSpPr>
            <a:xfrm>
              <a:off x="374417" y="300650"/>
              <a:ext cx="664200" cy="350280"/>
              <a:chOff x="374417" y="300650"/>
              <a:chExt cx="664200" cy="350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0" name="墨迹 9">
                    <a:extLst>
                      <a:ext uri="{FF2B5EF4-FFF2-40B4-BE49-F238E27FC236}">
                        <a16:creationId xmlns:a16="http://schemas.microsoft.com/office/drawing/2014/main" id="{8C2C3BC4-AF11-47E6-BB5F-BC9E098611CD}"/>
                      </a:ext>
                    </a:extLst>
                  </p14:cNvPr>
                  <p14:cNvContentPartPr/>
                  <p14:nvPr/>
                </p14:nvContentPartPr>
                <p14:xfrm>
                  <a:off x="376217" y="414050"/>
                  <a:ext cx="139320" cy="106560"/>
                </p14:xfrm>
              </p:contentPart>
            </mc:Choice>
            <mc:Fallback xmlns="">
              <p:pic>
                <p:nvPicPr>
                  <p:cNvPr id="10" name="墨迹 9">
                    <a:extLst>
                      <a:ext uri="{FF2B5EF4-FFF2-40B4-BE49-F238E27FC236}">
                        <a16:creationId xmlns:a16="http://schemas.microsoft.com/office/drawing/2014/main" id="{8C2C3BC4-AF11-47E6-BB5F-BC9E098611CD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7217" y="405050"/>
                    <a:ext cx="15696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1" name="墨迹 10">
                    <a:extLst>
                      <a:ext uri="{FF2B5EF4-FFF2-40B4-BE49-F238E27FC236}">
                        <a16:creationId xmlns:a16="http://schemas.microsoft.com/office/drawing/2014/main" id="{CF27B487-4865-4C8E-9C67-FB3AD4EF16CC}"/>
                      </a:ext>
                    </a:extLst>
                  </p14:cNvPr>
                  <p14:cNvContentPartPr/>
                  <p14:nvPr/>
                </p14:nvContentPartPr>
                <p14:xfrm>
                  <a:off x="374417" y="300650"/>
                  <a:ext cx="92520" cy="326520"/>
                </p14:xfrm>
              </p:contentPart>
            </mc:Choice>
            <mc:Fallback xmlns="">
              <p:pic>
                <p:nvPicPr>
                  <p:cNvPr id="11" name="墨迹 10">
                    <a:extLst>
                      <a:ext uri="{FF2B5EF4-FFF2-40B4-BE49-F238E27FC236}">
                        <a16:creationId xmlns:a16="http://schemas.microsoft.com/office/drawing/2014/main" id="{CF27B487-4865-4C8E-9C67-FB3AD4EF16C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65417" y="291650"/>
                    <a:ext cx="110160" cy="34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2" name="墨迹 11">
                    <a:extLst>
                      <a:ext uri="{FF2B5EF4-FFF2-40B4-BE49-F238E27FC236}">
                        <a16:creationId xmlns:a16="http://schemas.microsoft.com/office/drawing/2014/main" id="{52789CBC-F7FE-4314-B645-9D67E50C6363}"/>
                      </a:ext>
                    </a:extLst>
                  </p14:cNvPr>
                  <p14:cNvContentPartPr/>
                  <p14:nvPr/>
                </p14:nvContentPartPr>
                <p14:xfrm>
                  <a:off x="475577" y="522050"/>
                  <a:ext cx="122400" cy="119160"/>
                </p14:xfrm>
              </p:contentPart>
            </mc:Choice>
            <mc:Fallback xmlns="">
              <p:pic>
                <p:nvPicPr>
                  <p:cNvPr id="12" name="墨迹 11">
                    <a:extLst>
                      <a:ext uri="{FF2B5EF4-FFF2-40B4-BE49-F238E27FC236}">
                        <a16:creationId xmlns:a16="http://schemas.microsoft.com/office/drawing/2014/main" id="{52789CBC-F7FE-4314-B645-9D67E50C6363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66937" y="513410"/>
                    <a:ext cx="140040" cy="13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3" name="墨迹 12">
                    <a:extLst>
                      <a:ext uri="{FF2B5EF4-FFF2-40B4-BE49-F238E27FC236}">
                        <a16:creationId xmlns:a16="http://schemas.microsoft.com/office/drawing/2014/main" id="{D0231A11-B0EE-42D4-8570-972942CF9BA4}"/>
                      </a:ext>
                    </a:extLst>
                  </p14:cNvPr>
                  <p14:cNvContentPartPr/>
                  <p14:nvPr/>
                </p14:nvContentPartPr>
                <p14:xfrm>
                  <a:off x="464417" y="605210"/>
                  <a:ext cx="34200" cy="37440"/>
                </p14:xfrm>
              </p:contentPart>
            </mc:Choice>
            <mc:Fallback xmlns="">
              <p:pic>
                <p:nvPicPr>
                  <p:cNvPr id="13" name="墨迹 12">
                    <a:extLst>
                      <a:ext uri="{FF2B5EF4-FFF2-40B4-BE49-F238E27FC236}">
                        <a16:creationId xmlns:a16="http://schemas.microsoft.com/office/drawing/2014/main" id="{D0231A11-B0EE-42D4-8570-972942CF9BA4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55417" y="596570"/>
                    <a:ext cx="5184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4" name="墨迹 13">
                    <a:extLst>
                      <a:ext uri="{FF2B5EF4-FFF2-40B4-BE49-F238E27FC236}">
                        <a16:creationId xmlns:a16="http://schemas.microsoft.com/office/drawing/2014/main" id="{7D3050E0-40A1-4981-99AA-3625C5C238A7}"/>
                      </a:ext>
                    </a:extLst>
                  </p14:cNvPr>
                  <p14:cNvContentPartPr/>
                  <p14:nvPr/>
                </p14:nvContentPartPr>
                <p14:xfrm>
                  <a:off x="708137" y="374810"/>
                  <a:ext cx="150840" cy="146160"/>
                </p14:xfrm>
              </p:contentPart>
            </mc:Choice>
            <mc:Fallback xmlns="">
              <p:pic>
                <p:nvPicPr>
                  <p:cNvPr id="14" name="墨迹 13">
                    <a:extLst>
                      <a:ext uri="{FF2B5EF4-FFF2-40B4-BE49-F238E27FC236}">
                        <a16:creationId xmlns:a16="http://schemas.microsoft.com/office/drawing/2014/main" id="{7D3050E0-40A1-4981-99AA-3625C5C238A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99497" y="365810"/>
                    <a:ext cx="16848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5" name="墨迹 14">
                    <a:extLst>
                      <a:ext uri="{FF2B5EF4-FFF2-40B4-BE49-F238E27FC236}">
                        <a16:creationId xmlns:a16="http://schemas.microsoft.com/office/drawing/2014/main" id="{5DF3DDC3-50AD-48C4-A22A-DE92AB510312}"/>
                      </a:ext>
                    </a:extLst>
                  </p14:cNvPr>
                  <p14:cNvContentPartPr/>
                  <p14:nvPr/>
                </p14:nvContentPartPr>
                <p14:xfrm>
                  <a:off x="745937" y="429890"/>
                  <a:ext cx="171000" cy="221040"/>
                </p14:xfrm>
              </p:contentPart>
            </mc:Choice>
            <mc:Fallback xmlns="">
              <p:pic>
                <p:nvPicPr>
                  <p:cNvPr id="15" name="墨迹 14">
                    <a:extLst>
                      <a:ext uri="{FF2B5EF4-FFF2-40B4-BE49-F238E27FC236}">
                        <a16:creationId xmlns:a16="http://schemas.microsoft.com/office/drawing/2014/main" id="{5DF3DDC3-50AD-48C4-A22A-DE92AB51031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36937" y="421250"/>
                    <a:ext cx="18864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墨迹 15">
                    <a:extLst>
                      <a:ext uri="{FF2B5EF4-FFF2-40B4-BE49-F238E27FC236}">
                        <a16:creationId xmlns:a16="http://schemas.microsoft.com/office/drawing/2014/main" id="{569998D5-1C20-4CDE-A651-7EB3926C2999}"/>
                      </a:ext>
                    </a:extLst>
                  </p14:cNvPr>
                  <p14:cNvContentPartPr/>
                  <p14:nvPr/>
                </p14:nvContentPartPr>
                <p14:xfrm>
                  <a:off x="938897" y="461930"/>
                  <a:ext cx="99720" cy="149040"/>
                </p14:xfrm>
              </p:contentPart>
            </mc:Choice>
            <mc:Fallback xmlns="">
              <p:pic>
                <p:nvPicPr>
                  <p:cNvPr id="16" name="墨迹 15">
                    <a:extLst>
                      <a:ext uri="{FF2B5EF4-FFF2-40B4-BE49-F238E27FC236}">
                        <a16:creationId xmlns:a16="http://schemas.microsoft.com/office/drawing/2014/main" id="{569998D5-1C20-4CDE-A651-7EB3926C2999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30257" y="452930"/>
                    <a:ext cx="117360" cy="166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BD0BD212-824F-497A-8E1E-EE139D57CA52}"/>
                </a:ext>
              </a:extLst>
            </p:cNvPr>
            <p:cNvGrpSpPr/>
            <p:nvPr/>
          </p:nvGrpSpPr>
          <p:grpSpPr>
            <a:xfrm>
              <a:off x="1207097" y="268610"/>
              <a:ext cx="1049760" cy="502920"/>
              <a:chOff x="1207097" y="268610"/>
              <a:chExt cx="1049760" cy="502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7" name="墨迹 16">
                    <a:extLst>
                      <a:ext uri="{FF2B5EF4-FFF2-40B4-BE49-F238E27FC236}">
                        <a16:creationId xmlns:a16="http://schemas.microsoft.com/office/drawing/2014/main" id="{C3B400D6-2F07-4DF1-A1D0-F79253F53D5A}"/>
                      </a:ext>
                    </a:extLst>
                  </p14:cNvPr>
                  <p14:cNvContentPartPr/>
                  <p14:nvPr/>
                </p14:nvContentPartPr>
                <p14:xfrm>
                  <a:off x="1207097" y="268610"/>
                  <a:ext cx="114840" cy="145800"/>
                </p14:xfrm>
              </p:contentPart>
            </mc:Choice>
            <mc:Fallback xmlns="">
              <p:pic>
                <p:nvPicPr>
                  <p:cNvPr id="17" name="墨迹 16">
                    <a:extLst>
                      <a:ext uri="{FF2B5EF4-FFF2-40B4-BE49-F238E27FC236}">
                        <a16:creationId xmlns:a16="http://schemas.microsoft.com/office/drawing/2014/main" id="{C3B400D6-2F07-4DF1-A1D0-F79253F53D5A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198097" y="259970"/>
                    <a:ext cx="132480" cy="16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8" name="墨迹 17">
                    <a:extLst>
                      <a:ext uri="{FF2B5EF4-FFF2-40B4-BE49-F238E27FC236}">
                        <a16:creationId xmlns:a16="http://schemas.microsoft.com/office/drawing/2014/main" id="{733DE250-C2B9-40B1-9AA2-64E70885D954}"/>
                      </a:ext>
                    </a:extLst>
                  </p14:cNvPr>
                  <p14:cNvContentPartPr/>
                  <p14:nvPr/>
                </p14:nvContentPartPr>
                <p14:xfrm>
                  <a:off x="1214657" y="465530"/>
                  <a:ext cx="11880" cy="200520"/>
                </p14:xfrm>
              </p:contentPart>
            </mc:Choice>
            <mc:Fallback xmlns="">
              <p:pic>
                <p:nvPicPr>
                  <p:cNvPr id="18" name="墨迹 17">
                    <a:extLst>
                      <a:ext uri="{FF2B5EF4-FFF2-40B4-BE49-F238E27FC236}">
                        <a16:creationId xmlns:a16="http://schemas.microsoft.com/office/drawing/2014/main" id="{733DE250-C2B9-40B1-9AA2-64E70885D954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206017" y="456530"/>
                    <a:ext cx="29520" cy="21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9" name="墨迹 18">
                    <a:extLst>
                      <a:ext uri="{FF2B5EF4-FFF2-40B4-BE49-F238E27FC236}">
                        <a16:creationId xmlns:a16="http://schemas.microsoft.com/office/drawing/2014/main" id="{E248EA1A-29B3-4E82-96ED-13E997D417C5}"/>
                      </a:ext>
                    </a:extLst>
                  </p14:cNvPr>
                  <p14:cNvContentPartPr/>
                  <p14:nvPr/>
                </p14:nvContentPartPr>
                <p14:xfrm>
                  <a:off x="1256057" y="428090"/>
                  <a:ext cx="77400" cy="171360"/>
                </p14:xfrm>
              </p:contentPart>
            </mc:Choice>
            <mc:Fallback xmlns="">
              <p:pic>
                <p:nvPicPr>
                  <p:cNvPr id="19" name="墨迹 18">
                    <a:extLst>
                      <a:ext uri="{FF2B5EF4-FFF2-40B4-BE49-F238E27FC236}">
                        <a16:creationId xmlns:a16="http://schemas.microsoft.com/office/drawing/2014/main" id="{E248EA1A-29B3-4E82-96ED-13E997D417C5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247417" y="419090"/>
                    <a:ext cx="95040" cy="18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0" name="墨迹 19">
                    <a:extLst>
                      <a:ext uri="{FF2B5EF4-FFF2-40B4-BE49-F238E27FC236}">
                        <a16:creationId xmlns:a16="http://schemas.microsoft.com/office/drawing/2014/main" id="{522EA17F-6825-4102-B388-5A2891DBFBA5}"/>
                      </a:ext>
                    </a:extLst>
                  </p14:cNvPr>
                  <p14:cNvContentPartPr/>
                  <p14:nvPr/>
                </p14:nvContentPartPr>
                <p14:xfrm>
                  <a:off x="1282337" y="321890"/>
                  <a:ext cx="195480" cy="218520"/>
                </p14:xfrm>
              </p:contentPart>
            </mc:Choice>
            <mc:Fallback xmlns="">
              <p:pic>
                <p:nvPicPr>
                  <p:cNvPr id="20" name="墨迹 19">
                    <a:extLst>
                      <a:ext uri="{FF2B5EF4-FFF2-40B4-BE49-F238E27FC236}">
                        <a16:creationId xmlns:a16="http://schemas.microsoft.com/office/drawing/2014/main" id="{522EA17F-6825-4102-B388-5A2891DBFBA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273337" y="313250"/>
                    <a:ext cx="213120" cy="23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1" name="墨迹 20">
                    <a:extLst>
                      <a:ext uri="{FF2B5EF4-FFF2-40B4-BE49-F238E27FC236}">
                        <a16:creationId xmlns:a16="http://schemas.microsoft.com/office/drawing/2014/main" id="{AC243CE8-DDD8-4453-AB96-E8D9AF6C55D3}"/>
                      </a:ext>
                    </a:extLst>
                  </p14:cNvPr>
                  <p14:cNvContentPartPr/>
                  <p14:nvPr/>
                </p14:nvContentPartPr>
                <p14:xfrm>
                  <a:off x="1407977" y="484970"/>
                  <a:ext cx="71640" cy="48240"/>
                </p14:xfrm>
              </p:contentPart>
            </mc:Choice>
            <mc:Fallback xmlns="">
              <p:pic>
                <p:nvPicPr>
                  <p:cNvPr id="21" name="墨迹 20">
                    <a:extLst>
                      <a:ext uri="{FF2B5EF4-FFF2-40B4-BE49-F238E27FC236}">
                        <a16:creationId xmlns:a16="http://schemas.microsoft.com/office/drawing/2014/main" id="{AC243CE8-DDD8-4453-AB96-E8D9AF6C55D3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399337" y="475970"/>
                    <a:ext cx="8928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2" name="墨迹 21">
                    <a:extLst>
                      <a:ext uri="{FF2B5EF4-FFF2-40B4-BE49-F238E27FC236}">
                        <a16:creationId xmlns:a16="http://schemas.microsoft.com/office/drawing/2014/main" id="{D3CFB432-0AFE-4C63-BE1F-2766DEA515D3}"/>
                      </a:ext>
                    </a:extLst>
                  </p14:cNvPr>
                  <p14:cNvContentPartPr/>
                  <p14:nvPr/>
                </p14:nvContentPartPr>
                <p14:xfrm>
                  <a:off x="1409777" y="486770"/>
                  <a:ext cx="131760" cy="136800"/>
                </p14:xfrm>
              </p:contentPart>
            </mc:Choice>
            <mc:Fallback xmlns="">
              <p:pic>
                <p:nvPicPr>
                  <p:cNvPr id="22" name="墨迹 21">
                    <a:extLst>
                      <a:ext uri="{FF2B5EF4-FFF2-40B4-BE49-F238E27FC236}">
                        <a16:creationId xmlns:a16="http://schemas.microsoft.com/office/drawing/2014/main" id="{D3CFB432-0AFE-4C63-BE1F-2766DEA515D3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400777" y="477770"/>
                    <a:ext cx="14940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3" name="墨迹 22">
                    <a:extLst>
                      <a:ext uri="{FF2B5EF4-FFF2-40B4-BE49-F238E27FC236}">
                        <a16:creationId xmlns:a16="http://schemas.microsoft.com/office/drawing/2014/main" id="{7A883089-05E3-4AAC-ABAF-782FDD6D91BC}"/>
                      </a:ext>
                    </a:extLst>
                  </p14:cNvPr>
                  <p14:cNvContentPartPr/>
                  <p14:nvPr/>
                </p14:nvContentPartPr>
                <p14:xfrm>
                  <a:off x="1693097" y="385610"/>
                  <a:ext cx="41760" cy="64080"/>
                </p14:xfrm>
              </p:contentPart>
            </mc:Choice>
            <mc:Fallback xmlns="">
              <p:pic>
                <p:nvPicPr>
                  <p:cNvPr id="23" name="墨迹 22">
                    <a:extLst>
                      <a:ext uri="{FF2B5EF4-FFF2-40B4-BE49-F238E27FC236}">
                        <a16:creationId xmlns:a16="http://schemas.microsoft.com/office/drawing/2014/main" id="{7A883089-05E3-4AAC-ABAF-782FDD6D91BC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684457" y="376970"/>
                    <a:ext cx="5940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4" name="墨迹 23">
                    <a:extLst>
                      <a:ext uri="{FF2B5EF4-FFF2-40B4-BE49-F238E27FC236}">
                        <a16:creationId xmlns:a16="http://schemas.microsoft.com/office/drawing/2014/main" id="{B03ADBF4-D004-4632-A9A2-6D7F7088515C}"/>
                      </a:ext>
                    </a:extLst>
                  </p14:cNvPr>
                  <p14:cNvContentPartPr/>
                  <p14:nvPr/>
                </p14:nvContentPartPr>
                <p14:xfrm>
                  <a:off x="1640177" y="493610"/>
                  <a:ext cx="182520" cy="102960"/>
                </p14:xfrm>
              </p:contentPart>
            </mc:Choice>
            <mc:Fallback xmlns="">
              <p:pic>
                <p:nvPicPr>
                  <p:cNvPr id="24" name="墨迹 23">
                    <a:extLst>
                      <a:ext uri="{FF2B5EF4-FFF2-40B4-BE49-F238E27FC236}">
                        <a16:creationId xmlns:a16="http://schemas.microsoft.com/office/drawing/2014/main" id="{B03ADBF4-D004-4632-A9A2-6D7F7088515C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631537" y="484970"/>
                    <a:ext cx="20016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5" name="墨迹 24">
                    <a:extLst>
                      <a:ext uri="{FF2B5EF4-FFF2-40B4-BE49-F238E27FC236}">
                        <a16:creationId xmlns:a16="http://schemas.microsoft.com/office/drawing/2014/main" id="{F799FC17-A109-4734-AC4F-A56A9795A147}"/>
                      </a:ext>
                    </a:extLst>
                  </p14:cNvPr>
                  <p14:cNvContentPartPr/>
                  <p14:nvPr/>
                </p14:nvContentPartPr>
                <p14:xfrm>
                  <a:off x="1991537" y="325490"/>
                  <a:ext cx="75240" cy="173880"/>
                </p14:xfrm>
              </p:contentPart>
            </mc:Choice>
            <mc:Fallback xmlns="">
              <p:pic>
                <p:nvPicPr>
                  <p:cNvPr id="25" name="墨迹 24">
                    <a:extLst>
                      <a:ext uri="{FF2B5EF4-FFF2-40B4-BE49-F238E27FC236}">
                        <a16:creationId xmlns:a16="http://schemas.microsoft.com/office/drawing/2014/main" id="{F799FC17-A109-4734-AC4F-A56A9795A147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982537" y="316490"/>
                    <a:ext cx="9288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6" name="墨迹 25">
                    <a:extLst>
                      <a:ext uri="{FF2B5EF4-FFF2-40B4-BE49-F238E27FC236}">
                        <a16:creationId xmlns:a16="http://schemas.microsoft.com/office/drawing/2014/main" id="{E4430E92-934E-460F-9497-CE7C50F942A5}"/>
                      </a:ext>
                    </a:extLst>
                  </p14:cNvPr>
                  <p14:cNvContentPartPr/>
                  <p14:nvPr/>
                </p14:nvContentPartPr>
                <p14:xfrm>
                  <a:off x="1942577" y="504410"/>
                  <a:ext cx="142920" cy="73080"/>
                </p14:xfrm>
              </p:contentPart>
            </mc:Choice>
            <mc:Fallback xmlns="">
              <p:pic>
                <p:nvPicPr>
                  <p:cNvPr id="26" name="墨迹 25">
                    <a:extLst>
                      <a:ext uri="{FF2B5EF4-FFF2-40B4-BE49-F238E27FC236}">
                        <a16:creationId xmlns:a16="http://schemas.microsoft.com/office/drawing/2014/main" id="{E4430E92-934E-460F-9497-CE7C50F942A5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933937" y="495410"/>
                    <a:ext cx="160560" cy="9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7" name="墨迹 26">
                    <a:extLst>
                      <a:ext uri="{FF2B5EF4-FFF2-40B4-BE49-F238E27FC236}">
                        <a16:creationId xmlns:a16="http://schemas.microsoft.com/office/drawing/2014/main" id="{C7223539-7863-4C42-9D72-AAD271A7E831}"/>
                      </a:ext>
                    </a:extLst>
                  </p14:cNvPr>
                  <p14:cNvContentPartPr/>
                  <p14:nvPr/>
                </p14:nvContentPartPr>
                <p14:xfrm>
                  <a:off x="2044097" y="461930"/>
                  <a:ext cx="6120" cy="200160"/>
                </p14:xfrm>
              </p:contentPart>
            </mc:Choice>
            <mc:Fallback xmlns="">
              <p:pic>
                <p:nvPicPr>
                  <p:cNvPr id="27" name="墨迹 26">
                    <a:extLst>
                      <a:ext uri="{FF2B5EF4-FFF2-40B4-BE49-F238E27FC236}">
                        <a16:creationId xmlns:a16="http://schemas.microsoft.com/office/drawing/2014/main" id="{C7223539-7863-4C42-9D72-AAD271A7E831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035097" y="452930"/>
                    <a:ext cx="2376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8" name="墨迹 27">
                    <a:extLst>
                      <a:ext uri="{FF2B5EF4-FFF2-40B4-BE49-F238E27FC236}">
                        <a16:creationId xmlns:a16="http://schemas.microsoft.com/office/drawing/2014/main" id="{E4C73F46-F2E5-4D2B-8F0A-09EA3791204A}"/>
                      </a:ext>
                    </a:extLst>
                  </p14:cNvPr>
                  <p14:cNvContentPartPr/>
                  <p14:nvPr/>
                </p14:nvContentPartPr>
                <p14:xfrm>
                  <a:off x="2000897" y="461930"/>
                  <a:ext cx="163440" cy="181080"/>
                </p14:xfrm>
              </p:contentPart>
            </mc:Choice>
            <mc:Fallback xmlns="">
              <p:pic>
                <p:nvPicPr>
                  <p:cNvPr id="28" name="墨迹 27">
                    <a:extLst>
                      <a:ext uri="{FF2B5EF4-FFF2-40B4-BE49-F238E27FC236}">
                        <a16:creationId xmlns:a16="http://schemas.microsoft.com/office/drawing/2014/main" id="{E4C73F46-F2E5-4D2B-8F0A-09EA3791204A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991897" y="452930"/>
                    <a:ext cx="181080" cy="19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29" name="墨迹 28">
                    <a:extLst>
                      <a:ext uri="{FF2B5EF4-FFF2-40B4-BE49-F238E27FC236}">
                        <a16:creationId xmlns:a16="http://schemas.microsoft.com/office/drawing/2014/main" id="{AC6A9D68-51EA-4333-83DB-ADDF4134D5FB}"/>
                      </a:ext>
                    </a:extLst>
                  </p14:cNvPr>
                  <p14:cNvContentPartPr/>
                  <p14:nvPr/>
                </p14:nvContentPartPr>
                <p14:xfrm>
                  <a:off x="2224097" y="344930"/>
                  <a:ext cx="32760" cy="426600"/>
                </p14:xfrm>
              </p:contentPart>
            </mc:Choice>
            <mc:Fallback xmlns="">
              <p:pic>
                <p:nvPicPr>
                  <p:cNvPr id="29" name="墨迹 28">
                    <a:extLst>
                      <a:ext uri="{FF2B5EF4-FFF2-40B4-BE49-F238E27FC236}">
                        <a16:creationId xmlns:a16="http://schemas.microsoft.com/office/drawing/2014/main" id="{AC6A9D68-51EA-4333-83DB-ADDF4134D5FB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215457" y="335930"/>
                    <a:ext cx="50400" cy="444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0EE254D5-066C-4B1D-9B38-DD66D5F14EF4}"/>
                </a:ext>
              </a:extLst>
            </p:cNvPr>
            <p:cNvGrpSpPr/>
            <p:nvPr/>
          </p:nvGrpSpPr>
          <p:grpSpPr>
            <a:xfrm>
              <a:off x="2443697" y="302450"/>
              <a:ext cx="1051200" cy="447120"/>
              <a:chOff x="2443697" y="302450"/>
              <a:chExt cx="1051200" cy="447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0" name="墨迹 29">
                    <a:extLst>
                      <a:ext uri="{FF2B5EF4-FFF2-40B4-BE49-F238E27FC236}">
                        <a16:creationId xmlns:a16="http://schemas.microsoft.com/office/drawing/2014/main" id="{150215C1-78A7-4B51-A8A2-05C25C10F621}"/>
                      </a:ext>
                    </a:extLst>
                  </p14:cNvPr>
                  <p14:cNvContentPartPr/>
                  <p14:nvPr/>
                </p14:nvContentPartPr>
                <p14:xfrm>
                  <a:off x="2443697" y="440690"/>
                  <a:ext cx="23040" cy="204480"/>
                </p14:xfrm>
              </p:contentPart>
            </mc:Choice>
            <mc:Fallback xmlns="">
              <p:pic>
                <p:nvPicPr>
                  <p:cNvPr id="30" name="墨迹 29">
                    <a:extLst>
                      <a:ext uri="{FF2B5EF4-FFF2-40B4-BE49-F238E27FC236}">
                        <a16:creationId xmlns:a16="http://schemas.microsoft.com/office/drawing/2014/main" id="{150215C1-78A7-4B51-A8A2-05C25C10F62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434697" y="431690"/>
                    <a:ext cx="40680" cy="22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1" name="墨迹 30">
                    <a:extLst>
                      <a:ext uri="{FF2B5EF4-FFF2-40B4-BE49-F238E27FC236}">
                        <a16:creationId xmlns:a16="http://schemas.microsoft.com/office/drawing/2014/main" id="{483E3332-00A3-4F30-B03B-45B646ADEF17}"/>
                      </a:ext>
                    </a:extLst>
                  </p14:cNvPr>
                  <p14:cNvContentPartPr/>
                  <p14:nvPr/>
                </p14:nvContentPartPr>
                <p14:xfrm>
                  <a:off x="2503817" y="346010"/>
                  <a:ext cx="281880" cy="388080"/>
                </p14:xfrm>
              </p:contentPart>
            </mc:Choice>
            <mc:Fallback xmlns="">
              <p:pic>
                <p:nvPicPr>
                  <p:cNvPr id="31" name="墨迹 30">
                    <a:extLst>
                      <a:ext uri="{FF2B5EF4-FFF2-40B4-BE49-F238E27FC236}">
                        <a16:creationId xmlns:a16="http://schemas.microsoft.com/office/drawing/2014/main" id="{483E3332-00A3-4F30-B03B-45B646ADEF1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2494817" y="337370"/>
                    <a:ext cx="299520" cy="40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2" name="墨迹 31">
                    <a:extLst>
                      <a:ext uri="{FF2B5EF4-FFF2-40B4-BE49-F238E27FC236}">
                        <a16:creationId xmlns:a16="http://schemas.microsoft.com/office/drawing/2014/main" id="{3C1F61A4-69E4-4B0E-A4D6-65F9B0FB3375}"/>
                      </a:ext>
                    </a:extLst>
                  </p14:cNvPr>
                  <p14:cNvContentPartPr/>
                  <p14:nvPr/>
                </p14:nvContentPartPr>
                <p14:xfrm>
                  <a:off x="2494457" y="475610"/>
                  <a:ext cx="164520" cy="110520"/>
                </p14:xfrm>
              </p:contentPart>
            </mc:Choice>
            <mc:Fallback xmlns="">
              <p:pic>
                <p:nvPicPr>
                  <p:cNvPr id="32" name="墨迹 31">
                    <a:extLst>
                      <a:ext uri="{FF2B5EF4-FFF2-40B4-BE49-F238E27FC236}">
                        <a16:creationId xmlns:a16="http://schemas.microsoft.com/office/drawing/2014/main" id="{3C1F61A4-69E4-4B0E-A4D6-65F9B0FB3375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2485457" y="466970"/>
                    <a:ext cx="18216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3" name="墨迹 32">
                    <a:extLst>
                      <a:ext uri="{FF2B5EF4-FFF2-40B4-BE49-F238E27FC236}">
                        <a16:creationId xmlns:a16="http://schemas.microsoft.com/office/drawing/2014/main" id="{3F073520-B61D-48C7-94B9-3EAB174F97E8}"/>
                      </a:ext>
                    </a:extLst>
                  </p14:cNvPr>
                  <p14:cNvContentPartPr/>
                  <p14:nvPr/>
                </p14:nvContentPartPr>
                <p14:xfrm>
                  <a:off x="2586257" y="431690"/>
                  <a:ext cx="30240" cy="211320"/>
                </p14:xfrm>
              </p:contentPart>
            </mc:Choice>
            <mc:Fallback xmlns="">
              <p:pic>
                <p:nvPicPr>
                  <p:cNvPr id="33" name="墨迹 32">
                    <a:extLst>
                      <a:ext uri="{FF2B5EF4-FFF2-40B4-BE49-F238E27FC236}">
                        <a16:creationId xmlns:a16="http://schemas.microsoft.com/office/drawing/2014/main" id="{3F073520-B61D-48C7-94B9-3EAB174F97E8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2577257" y="423050"/>
                    <a:ext cx="47880" cy="22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34" name="墨迹 33">
                    <a:extLst>
                      <a:ext uri="{FF2B5EF4-FFF2-40B4-BE49-F238E27FC236}">
                        <a16:creationId xmlns:a16="http://schemas.microsoft.com/office/drawing/2014/main" id="{71F4A979-BA13-454C-AD6A-3DED73AEA571}"/>
                      </a:ext>
                    </a:extLst>
                  </p14:cNvPr>
                  <p14:cNvContentPartPr/>
                  <p14:nvPr/>
                </p14:nvContentPartPr>
                <p14:xfrm>
                  <a:off x="2993417" y="302450"/>
                  <a:ext cx="81000" cy="41040"/>
                </p14:xfrm>
              </p:contentPart>
            </mc:Choice>
            <mc:Fallback xmlns="">
              <p:pic>
                <p:nvPicPr>
                  <p:cNvPr id="34" name="墨迹 33">
                    <a:extLst>
                      <a:ext uri="{FF2B5EF4-FFF2-40B4-BE49-F238E27FC236}">
                        <a16:creationId xmlns:a16="http://schemas.microsoft.com/office/drawing/2014/main" id="{71F4A979-BA13-454C-AD6A-3DED73AEA57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984417" y="293450"/>
                    <a:ext cx="9864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35" name="墨迹 34">
                    <a:extLst>
                      <a:ext uri="{FF2B5EF4-FFF2-40B4-BE49-F238E27FC236}">
                        <a16:creationId xmlns:a16="http://schemas.microsoft.com/office/drawing/2014/main" id="{FBFB1A1D-615C-4410-89B7-FE3B2268B0C7}"/>
                      </a:ext>
                    </a:extLst>
                  </p14:cNvPr>
                  <p14:cNvContentPartPr/>
                  <p14:nvPr/>
                </p14:nvContentPartPr>
                <p14:xfrm>
                  <a:off x="2959577" y="454730"/>
                  <a:ext cx="146520" cy="37440"/>
                </p14:xfrm>
              </p:contentPart>
            </mc:Choice>
            <mc:Fallback xmlns="">
              <p:pic>
                <p:nvPicPr>
                  <p:cNvPr id="35" name="墨迹 34">
                    <a:extLst>
                      <a:ext uri="{FF2B5EF4-FFF2-40B4-BE49-F238E27FC236}">
                        <a16:creationId xmlns:a16="http://schemas.microsoft.com/office/drawing/2014/main" id="{FBFB1A1D-615C-4410-89B7-FE3B2268B0C7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950577" y="446090"/>
                    <a:ext cx="16416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6" name="墨迹 35">
                    <a:extLst>
                      <a:ext uri="{FF2B5EF4-FFF2-40B4-BE49-F238E27FC236}">
                        <a16:creationId xmlns:a16="http://schemas.microsoft.com/office/drawing/2014/main" id="{D0E45B6A-C37F-4E50-9348-D71C2050DD95}"/>
                      </a:ext>
                    </a:extLst>
                  </p14:cNvPr>
                  <p14:cNvContentPartPr/>
                  <p14:nvPr/>
                </p14:nvContentPartPr>
                <p14:xfrm>
                  <a:off x="2927537" y="490370"/>
                  <a:ext cx="175320" cy="259200"/>
                </p14:xfrm>
              </p:contentPart>
            </mc:Choice>
            <mc:Fallback xmlns="">
              <p:pic>
                <p:nvPicPr>
                  <p:cNvPr id="36" name="墨迹 35">
                    <a:extLst>
                      <a:ext uri="{FF2B5EF4-FFF2-40B4-BE49-F238E27FC236}">
                        <a16:creationId xmlns:a16="http://schemas.microsoft.com/office/drawing/2014/main" id="{D0E45B6A-C37F-4E50-9348-D71C2050DD95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918897" y="481370"/>
                    <a:ext cx="192960" cy="27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37" name="墨迹 36">
                    <a:extLst>
                      <a:ext uri="{FF2B5EF4-FFF2-40B4-BE49-F238E27FC236}">
                        <a16:creationId xmlns:a16="http://schemas.microsoft.com/office/drawing/2014/main" id="{EEAD126F-CBA6-459E-9F69-AD81B1789D4D}"/>
                      </a:ext>
                    </a:extLst>
                  </p14:cNvPr>
                  <p14:cNvContentPartPr/>
                  <p14:nvPr/>
                </p14:nvContentPartPr>
                <p14:xfrm>
                  <a:off x="3203297" y="456890"/>
                  <a:ext cx="131760" cy="92160"/>
                </p14:xfrm>
              </p:contentPart>
            </mc:Choice>
            <mc:Fallback xmlns="">
              <p:pic>
                <p:nvPicPr>
                  <p:cNvPr id="37" name="墨迹 36">
                    <a:extLst>
                      <a:ext uri="{FF2B5EF4-FFF2-40B4-BE49-F238E27FC236}">
                        <a16:creationId xmlns:a16="http://schemas.microsoft.com/office/drawing/2014/main" id="{EEAD126F-CBA6-459E-9F69-AD81B1789D4D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194657" y="447890"/>
                    <a:ext cx="14940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38" name="墨迹 37">
                    <a:extLst>
                      <a:ext uri="{FF2B5EF4-FFF2-40B4-BE49-F238E27FC236}">
                        <a16:creationId xmlns:a16="http://schemas.microsoft.com/office/drawing/2014/main" id="{359C5FF1-9366-476E-A272-213001052514}"/>
                      </a:ext>
                    </a:extLst>
                  </p14:cNvPr>
                  <p14:cNvContentPartPr/>
                  <p14:nvPr/>
                </p14:nvContentPartPr>
                <p14:xfrm>
                  <a:off x="3201497" y="576770"/>
                  <a:ext cx="117000" cy="132120"/>
                </p14:xfrm>
              </p:contentPart>
            </mc:Choice>
            <mc:Fallback xmlns="">
              <p:pic>
                <p:nvPicPr>
                  <p:cNvPr id="38" name="墨迹 37">
                    <a:extLst>
                      <a:ext uri="{FF2B5EF4-FFF2-40B4-BE49-F238E27FC236}">
                        <a16:creationId xmlns:a16="http://schemas.microsoft.com/office/drawing/2014/main" id="{359C5FF1-9366-476E-A272-213001052514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3192857" y="568130"/>
                    <a:ext cx="134640" cy="14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39" name="墨迹 38">
                    <a:extLst>
                      <a:ext uri="{FF2B5EF4-FFF2-40B4-BE49-F238E27FC236}">
                        <a16:creationId xmlns:a16="http://schemas.microsoft.com/office/drawing/2014/main" id="{C5FFA7EB-69D7-47B8-A320-3D17E4C2EC13}"/>
                      </a:ext>
                    </a:extLst>
                  </p14:cNvPr>
                  <p14:cNvContentPartPr/>
                  <p14:nvPr/>
                </p14:nvContentPartPr>
                <p14:xfrm>
                  <a:off x="3250457" y="348530"/>
                  <a:ext cx="244440" cy="313920"/>
                </p14:xfrm>
              </p:contentPart>
            </mc:Choice>
            <mc:Fallback xmlns="">
              <p:pic>
                <p:nvPicPr>
                  <p:cNvPr id="39" name="墨迹 38">
                    <a:extLst>
                      <a:ext uri="{FF2B5EF4-FFF2-40B4-BE49-F238E27FC236}">
                        <a16:creationId xmlns:a16="http://schemas.microsoft.com/office/drawing/2014/main" id="{C5FFA7EB-69D7-47B8-A320-3D17E4C2EC1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3241457" y="339530"/>
                    <a:ext cx="262080" cy="331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87" name="组合 786">
            <a:extLst>
              <a:ext uri="{FF2B5EF4-FFF2-40B4-BE49-F238E27FC236}">
                <a16:creationId xmlns:a16="http://schemas.microsoft.com/office/drawing/2014/main" id="{CA774552-3198-4923-A929-312D1C3E00C0}"/>
              </a:ext>
            </a:extLst>
          </p:cNvPr>
          <p:cNvGrpSpPr/>
          <p:nvPr/>
        </p:nvGrpSpPr>
        <p:grpSpPr>
          <a:xfrm>
            <a:off x="561617" y="1060610"/>
            <a:ext cx="3115080" cy="441720"/>
            <a:chOff x="561617" y="1060610"/>
            <a:chExt cx="311508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26072D2-0ADF-4A55-A448-591E7C90FA6C}"/>
                    </a:ext>
                  </a:extLst>
                </p14:cNvPr>
                <p14:cNvContentPartPr/>
                <p14:nvPr/>
              </p14:nvContentPartPr>
              <p14:xfrm>
                <a:off x="702737" y="1188410"/>
                <a:ext cx="26640" cy="1663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26072D2-0ADF-4A55-A448-591E7C90FA6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3737" y="1179410"/>
                  <a:ext cx="44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E83B45BC-AF26-4A8B-B649-DF44B8BA893A}"/>
                    </a:ext>
                  </a:extLst>
                </p14:cNvPr>
                <p14:cNvContentPartPr/>
                <p14:nvPr/>
              </p14:nvContentPartPr>
              <p14:xfrm>
                <a:off x="561617" y="1110650"/>
                <a:ext cx="270360" cy="3330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E83B45BC-AF26-4A8B-B649-DF44B8BA893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2977" y="1102010"/>
                  <a:ext cx="288000" cy="3506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8AB8D151-6E18-41B1-A416-82FD6043E6EC}"/>
                </a:ext>
              </a:extLst>
            </p:cNvPr>
            <p:cNvGrpSpPr/>
            <p:nvPr/>
          </p:nvGrpSpPr>
          <p:grpSpPr>
            <a:xfrm>
              <a:off x="1025297" y="1088330"/>
              <a:ext cx="724680" cy="408240"/>
              <a:chOff x="1025297" y="1088330"/>
              <a:chExt cx="724680" cy="40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6" name="墨迹 65">
                    <a:extLst>
                      <a:ext uri="{FF2B5EF4-FFF2-40B4-BE49-F238E27FC236}">
                        <a16:creationId xmlns:a16="http://schemas.microsoft.com/office/drawing/2014/main" id="{4FB72C21-AE6D-4AAB-8766-9FC4BAF4D77C}"/>
                      </a:ext>
                    </a:extLst>
                  </p14:cNvPr>
                  <p14:cNvContentPartPr/>
                  <p14:nvPr/>
                </p14:nvContentPartPr>
                <p14:xfrm>
                  <a:off x="1025297" y="1130090"/>
                  <a:ext cx="170640" cy="102960"/>
                </p14:xfrm>
              </p:contentPart>
            </mc:Choice>
            <mc:Fallback xmlns="">
              <p:pic>
                <p:nvPicPr>
                  <p:cNvPr id="66" name="墨迹 65">
                    <a:extLst>
                      <a:ext uri="{FF2B5EF4-FFF2-40B4-BE49-F238E27FC236}">
                        <a16:creationId xmlns:a16="http://schemas.microsoft.com/office/drawing/2014/main" id="{4FB72C21-AE6D-4AAB-8766-9FC4BAF4D77C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1016657" y="1121450"/>
                    <a:ext cx="18828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67" name="墨迹 66">
                    <a:extLst>
                      <a:ext uri="{FF2B5EF4-FFF2-40B4-BE49-F238E27FC236}">
                        <a16:creationId xmlns:a16="http://schemas.microsoft.com/office/drawing/2014/main" id="{3A963142-392E-4028-AAED-DD867C206263}"/>
                      </a:ext>
                    </a:extLst>
                  </p14:cNvPr>
                  <p14:cNvContentPartPr/>
                  <p14:nvPr/>
                </p14:nvContentPartPr>
                <p14:xfrm>
                  <a:off x="1044017" y="1088330"/>
                  <a:ext cx="74160" cy="314280"/>
                </p14:xfrm>
              </p:contentPart>
            </mc:Choice>
            <mc:Fallback xmlns="">
              <p:pic>
                <p:nvPicPr>
                  <p:cNvPr id="67" name="墨迹 66">
                    <a:extLst>
                      <a:ext uri="{FF2B5EF4-FFF2-40B4-BE49-F238E27FC236}">
                        <a16:creationId xmlns:a16="http://schemas.microsoft.com/office/drawing/2014/main" id="{3A963142-392E-4028-AAED-DD867C206263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1035377" y="1079330"/>
                    <a:ext cx="91800" cy="33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68" name="墨迹 67">
                    <a:extLst>
                      <a:ext uri="{FF2B5EF4-FFF2-40B4-BE49-F238E27FC236}">
                        <a16:creationId xmlns:a16="http://schemas.microsoft.com/office/drawing/2014/main" id="{F747AB8A-9A3B-4F71-BB06-9E6CEBC9251C}"/>
                      </a:ext>
                    </a:extLst>
                  </p14:cNvPr>
                  <p14:cNvContentPartPr/>
                  <p14:nvPr/>
                </p14:nvContentPartPr>
                <p14:xfrm>
                  <a:off x="1141577" y="1241330"/>
                  <a:ext cx="146520" cy="87120"/>
                </p14:xfrm>
              </p:contentPart>
            </mc:Choice>
            <mc:Fallback xmlns="">
              <p:pic>
                <p:nvPicPr>
                  <p:cNvPr id="68" name="墨迹 67">
                    <a:extLst>
                      <a:ext uri="{FF2B5EF4-FFF2-40B4-BE49-F238E27FC236}">
                        <a16:creationId xmlns:a16="http://schemas.microsoft.com/office/drawing/2014/main" id="{F747AB8A-9A3B-4F71-BB06-9E6CEBC9251C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1132937" y="1232690"/>
                    <a:ext cx="164160" cy="10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69" name="墨迹 68">
                    <a:extLst>
                      <a:ext uri="{FF2B5EF4-FFF2-40B4-BE49-F238E27FC236}">
                        <a16:creationId xmlns:a16="http://schemas.microsoft.com/office/drawing/2014/main" id="{D9EBD245-AAAE-43CF-AAC6-8E58C9C13D9C}"/>
                      </a:ext>
                    </a:extLst>
                  </p14:cNvPr>
                  <p14:cNvContentPartPr/>
                  <p14:nvPr/>
                </p14:nvContentPartPr>
                <p14:xfrm>
                  <a:off x="1143377" y="1340690"/>
                  <a:ext cx="34200" cy="41040"/>
                </p14:xfrm>
              </p:contentPart>
            </mc:Choice>
            <mc:Fallback xmlns="">
              <p:pic>
                <p:nvPicPr>
                  <p:cNvPr id="69" name="墨迹 68">
                    <a:extLst>
                      <a:ext uri="{FF2B5EF4-FFF2-40B4-BE49-F238E27FC236}">
                        <a16:creationId xmlns:a16="http://schemas.microsoft.com/office/drawing/2014/main" id="{D9EBD245-AAAE-43CF-AAC6-8E58C9C13D9C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134737" y="1331690"/>
                    <a:ext cx="5184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0" name="墨迹 69">
                    <a:extLst>
                      <a:ext uri="{FF2B5EF4-FFF2-40B4-BE49-F238E27FC236}">
                        <a16:creationId xmlns:a16="http://schemas.microsoft.com/office/drawing/2014/main" id="{C5117EC3-3353-4F30-90DF-B178362B5774}"/>
                      </a:ext>
                    </a:extLst>
                  </p14:cNvPr>
                  <p14:cNvContentPartPr/>
                  <p14:nvPr/>
                </p14:nvContentPartPr>
                <p14:xfrm>
                  <a:off x="1406177" y="1145570"/>
                  <a:ext cx="135720" cy="185040"/>
                </p14:xfrm>
              </p:contentPart>
            </mc:Choice>
            <mc:Fallback xmlns="">
              <p:pic>
                <p:nvPicPr>
                  <p:cNvPr id="70" name="墨迹 69">
                    <a:extLst>
                      <a:ext uri="{FF2B5EF4-FFF2-40B4-BE49-F238E27FC236}">
                        <a16:creationId xmlns:a16="http://schemas.microsoft.com/office/drawing/2014/main" id="{C5117EC3-3353-4F30-90DF-B178362B5774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397177" y="1136930"/>
                    <a:ext cx="153360" cy="20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1" name="墨迹 70">
                    <a:extLst>
                      <a:ext uri="{FF2B5EF4-FFF2-40B4-BE49-F238E27FC236}">
                        <a16:creationId xmlns:a16="http://schemas.microsoft.com/office/drawing/2014/main" id="{A4DB0E76-1E1B-44C5-BD12-CCF16526AC6C}"/>
                      </a:ext>
                    </a:extLst>
                  </p14:cNvPr>
                  <p14:cNvContentPartPr/>
                  <p14:nvPr/>
                </p14:nvContentPartPr>
                <p14:xfrm>
                  <a:off x="1447577" y="1230890"/>
                  <a:ext cx="62280" cy="265680"/>
                </p14:xfrm>
              </p:contentPart>
            </mc:Choice>
            <mc:Fallback xmlns="">
              <p:pic>
                <p:nvPicPr>
                  <p:cNvPr id="71" name="墨迹 70">
                    <a:extLst>
                      <a:ext uri="{FF2B5EF4-FFF2-40B4-BE49-F238E27FC236}">
                        <a16:creationId xmlns:a16="http://schemas.microsoft.com/office/drawing/2014/main" id="{A4DB0E76-1E1B-44C5-BD12-CCF16526AC6C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438577" y="1221890"/>
                    <a:ext cx="79920" cy="28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72" name="墨迹 71">
                    <a:extLst>
                      <a:ext uri="{FF2B5EF4-FFF2-40B4-BE49-F238E27FC236}">
                        <a16:creationId xmlns:a16="http://schemas.microsoft.com/office/drawing/2014/main" id="{85C96967-F031-41A2-85F5-64A1B3473DFA}"/>
                      </a:ext>
                    </a:extLst>
                  </p14:cNvPr>
                  <p14:cNvContentPartPr/>
                  <p14:nvPr/>
                </p14:nvContentPartPr>
                <p14:xfrm>
                  <a:off x="1593737" y="1255730"/>
                  <a:ext cx="24840" cy="175320"/>
                </p14:xfrm>
              </p:contentPart>
            </mc:Choice>
            <mc:Fallback xmlns="">
              <p:pic>
                <p:nvPicPr>
                  <p:cNvPr id="72" name="墨迹 71">
                    <a:extLst>
                      <a:ext uri="{FF2B5EF4-FFF2-40B4-BE49-F238E27FC236}">
                        <a16:creationId xmlns:a16="http://schemas.microsoft.com/office/drawing/2014/main" id="{85C96967-F031-41A2-85F5-64A1B3473DFA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585097" y="1246730"/>
                    <a:ext cx="42480" cy="19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73" name="墨迹 72">
                    <a:extLst>
                      <a:ext uri="{FF2B5EF4-FFF2-40B4-BE49-F238E27FC236}">
                        <a16:creationId xmlns:a16="http://schemas.microsoft.com/office/drawing/2014/main" id="{BCBC012D-A163-4654-93F8-DB695E07409D}"/>
                      </a:ext>
                    </a:extLst>
                  </p14:cNvPr>
                  <p14:cNvContentPartPr/>
                  <p14:nvPr/>
                </p14:nvContentPartPr>
                <p14:xfrm>
                  <a:off x="1633337" y="1211450"/>
                  <a:ext cx="116640" cy="214920"/>
                </p14:xfrm>
              </p:contentPart>
            </mc:Choice>
            <mc:Fallback xmlns="">
              <p:pic>
                <p:nvPicPr>
                  <p:cNvPr id="73" name="墨迹 72">
                    <a:extLst>
                      <a:ext uri="{FF2B5EF4-FFF2-40B4-BE49-F238E27FC236}">
                        <a16:creationId xmlns:a16="http://schemas.microsoft.com/office/drawing/2014/main" id="{BCBC012D-A163-4654-93F8-DB695E07409D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1624337" y="1202450"/>
                    <a:ext cx="134280" cy="232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451F26E5-B2E3-410E-A1EB-D769049C15C7}"/>
                </a:ext>
              </a:extLst>
            </p:cNvPr>
            <p:cNvGrpSpPr/>
            <p:nvPr/>
          </p:nvGrpSpPr>
          <p:grpSpPr>
            <a:xfrm>
              <a:off x="1920257" y="1060610"/>
              <a:ext cx="340560" cy="392040"/>
              <a:chOff x="1920257" y="1060610"/>
              <a:chExt cx="340560" cy="392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74" name="墨迹 73">
                    <a:extLst>
                      <a:ext uri="{FF2B5EF4-FFF2-40B4-BE49-F238E27FC236}">
                        <a16:creationId xmlns:a16="http://schemas.microsoft.com/office/drawing/2014/main" id="{B7B01E92-0D75-4100-846B-CCB735D643A4}"/>
                      </a:ext>
                    </a:extLst>
                  </p14:cNvPr>
                  <p14:cNvContentPartPr/>
                  <p14:nvPr/>
                </p14:nvContentPartPr>
                <p14:xfrm>
                  <a:off x="1920257" y="1085450"/>
                  <a:ext cx="99000" cy="131760"/>
                </p14:xfrm>
              </p:contentPart>
            </mc:Choice>
            <mc:Fallback xmlns="">
              <p:pic>
                <p:nvPicPr>
                  <p:cNvPr id="74" name="墨迹 73">
                    <a:extLst>
                      <a:ext uri="{FF2B5EF4-FFF2-40B4-BE49-F238E27FC236}">
                        <a16:creationId xmlns:a16="http://schemas.microsoft.com/office/drawing/2014/main" id="{B7B01E92-0D75-4100-846B-CCB735D643A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1911257" y="1076810"/>
                    <a:ext cx="11664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75" name="墨迹 74">
                    <a:extLst>
                      <a:ext uri="{FF2B5EF4-FFF2-40B4-BE49-F238E27FC236}">
                        <a16:creationId xmlns:a16="http://schemas.microsoft.com/office/drawing/2014/main" id="{39A4EB5C-202F-4FBE-A852-94699A3A5E4F}"/>
                      </a:ext>
                    </a:extLst>
                  </p14:cNvPr>
                  <p14:cNvContentPartPr/>
                  <p14:nvPr/>
                </p14:nvContentPartPr>
                <p14:xfrm>
                  <a:off x="1929617" y="1278770"/>
                  <a:ext cx="34200" cy="173880"/>
                </p14:xfrm>
              </p:contentPart>
            </mc:Choice>
            <mc:Fallback xmlns="">
              <p:pic>
                <p:nvPicPr>
                  <p:cNvPr id="75" name="墨迹 74">
                    <a:extLst>
                      <a:ext uri="{FF2B5EF4-FFF2-40B4-BE49-F238E27FC236}">
                        <a16:creationId xmlns:a16="http://schemas.microsoft.com/office/drawing/2014/main" id="{39A4EB5C-202F-4FBE-A852-94699A3A5E4F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1920617" y="1269770"/>
                    <a:ext cx="5184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76" name="墨迹 75">
                    <a:extLst>
                      <a:ext uri="{FF2B5EF4-FFF2-40B4-BE49-F238E27FC236}">
                        <a16:creationId xmlns:a16="http://schemas.microsoft.com/office/drawing/2014/main" id="{8B5E9D36-315E-4827-A40B-35E9D180F49B}"/>
                      </a:ext>
                    </a:extLst>
                  </p14:cNvPr>
                  <p14:cNvContentPartPr/>
                  <p14:nvPr/>
                </p14:nvContentPartPr>
                <p14:xfrm>
                  <a:off x="1929617" y="1231970"/>
                  <a:ext cx="107280" cy="166320"/>
                </p14:xfrm>
              </p:contentPart>
            </mc:Choice>
            <mc:Fallback xmlns="">
              <p:pic>
                <p:nvPicPr>
                  <p:cNvPr id="76" name="墨迹 75">
                    <a:extLst>
                      <a:ext uri="{FF2B5EF4-FFF2-40B4-BE49-F238E27FC236}">
                        <a16:creationId xmlns:a16="http://schemas.microsoft.com/office/drawing/2014/main" id="{8B5E9D36-315E-4827-A40B-35E9D180F49B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920617" y="1223330"/>
                    <a:ext cx="12492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77" name="墨迹 76">
                    <a:extLst>
                      <a:ext uri="{FF2B5EF4-FFF2-40B4-BE49-F238E27FC236}">
                        <a16:creationId xmlns:a16="http://schemas.microsoft.com/office/drawing/2014/main" id="{9C355449-C940-41CF-9F88-5403A895FEDE}"/>
                      </a:ext>
                    </a:extLst>
                  </p14:cNvPr>
                  <p14:cNvContentPartPr/>
                  <p14:nvPr/>
                </p14:nvContentPartPr>
                <p14:xfrm>
                  <a:off x="1980377" y="1060610"/>
                  <a:ext cx="185760" cy="304200"/>
                </p14:xfrm>
              </p:contentPart>
            </mc:Choice>
            <mc:Fallback xmlns="">
              <p:pic>
                <p:nvPicPr>
                  <p:cNvPr id="77" name="墨迹 76">
                    <a:extLst>
                      <a:ext uri="{FF2B5EF4-FFF2-40B4-BE49-F238E27FC236}">
                        <a16:creationId xmlns:a16="http://schemas.microsoft.com/office/drawing/2014/main" id="{9C355449-C940-41CF-9F88-5403A895FEDE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971737" y="1051970"/>
                    <a:ext cx="203400" cy="32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78" name="墨迹 77">
                    <a:extLst>
                      <a:ext uri="{FF2B5EF4-FFF2-40B4-BE49-F238E27FC236}">
                        <a16:creationId xmlns:a16="http://schemas.microsoft.com/office/drawing/2014/main" id="{C26B1BD4-B933-4120-B52C-869BF5CD9E6E}"/>
                      </a:ext>
                    </a:extLst>
                  </p14:cNvPr>
                  <p14:cNvContentPartPr/>
                  <p14:nvPr/>
                </p14:nvContentPartPr>
                <p14:xfrm>
                  <a:off x="2104217" y="1112090"/>
                  <a:ext cx="84960" cy="193320"/>
                </p14:xfrm>
              </p:contentPart>
            </mc:Choice>
            <mc:Fallback xmlns="">
              <p:pic>
                <p:nvPicPr>
                  <p:cNvPr id="78" name="墨迹 77">
                    <a:extLst>
                      <a:ext uri="{FF2B5EF4-FFF2-40B4-BE49-F238E27FC236}">
                        <a16:creationId xmlns:a16="http://schemas.microsoft.com/office/drawing/2014/main" id="{C26B1BD4-B933-4120-B52C-869BF5CD9E6E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2095217" y="1103450"/>
                    <a:ext cx="10260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79" name="墨迹 78">
                    <a:extLst>
                      <a:ext uri="{FF2B5EF4-FFF2-40B4-BE49-F238E27FC236}">
                        <a16:creationId xmlns:a16="http://schemas.microsoft.com/office/drawing/2014/main" id="{BC78555F-055D-4918-BB7C-C9AD1D22E285}"/>
                      </a:ext>
                    </a:extLst>
                  </p14:cNvPr>
                  <p14:cNvContentPartPr/>
                  <p14:nvPr/>
                </p14:nvContentPartPr>
                <p14:xfrm>
                  <a:off x="2113577" y="1252130"/>
                  <a:ext cx="147240" cy="182880"/>
                </p14:xfrm>
              </p:contentPart>
            </mc:Choice>
            <mc:Fallback xmlns="">
              <p:pic>
                <p:nvPicPr>
                  <p:cNvPr id="79" name="墨迹 78">
                    <a:extLst>
                      <a:ext uri="{FF2B5EF4-FFF2-40B4-BE49-F238E27FC236}">
                        <a16:creationId xmlns:a16="http://schemas.microsoft.com/office/drawing/2014/main" id="{BC78555F-055D-4918-BB7C-C9AD1D22E285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2104577" y="1243130"/>
                    <a:ext cx="164880" cy="200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01D2DEC6-4A7F-4B1C-99B6-8408B75E2A70}"/>
                </a:ext>
              </a:extLst>
            </p:cNvPr>
            <p:cNvGrpSpPr/>
            <p:nvPr/>
          </p:nvGrpSpPr>
          <p:grpSpPr>
            <a:xfrm>
              <a:off x="2421017" y="1068890"/>
              <a:ext cx="1255680" cy="433440"/>
              <a:chOff x="2421017" y="1068890"/>
              <a:chExt cx="1255680" cy="43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2" name="墨迹 81">
                    <a:extLst>
                      <a:ext uri="{FF2B5EF4-FFF2-40B4-BE49-F238E27FC236}">
                        <a16:creationId xmlns:a16="http://schemas.microsoft.com/office/drawing/2014/main" id="{0042057D-C958-41E2-A9C7-91893168119D}"/>
                      </a:ext>
                    </a:extLst>
                  </p14:cNvPr>
                  <p14:cNvContentPartPr/>
                  <p14:nvPr/>
                </p14:nvContentPartPr>
                <p14:xfrm>
                  <a:off x="2421017" y="1150970"/>
                  <a:ext cx="110880" cy="42840"/>
                </p14:xfrm>
              </p:contentPart>
            </mc:Choice>
            <mc:Fallback xmlns="">
              <p:pic>
                <p:nvPicPr>
                  <p:cNvPr id="82" name="墨迹 81">
                    <a:extLst>
                      <a:ext uri="{FF2B5EF4-FFF2-40B4-BE49-F238E27FC236}">
                        <a16:creationId xmlns:a16="http://schemas.microsoft.com/office/drawing/2014/main" id="{0042057D-C958-41E2-A9C7-91893168119D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2412377" y="1142330"/>
                    <a:ext cx="12852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3" name="墨迹 82">
                    <a:extLst>
                      <a:ext uri="{FF2B5EF4-FFF2-40B4-BE49-F238E27FC236}">
                        <a16:creationId xmlns:a16="http://schemas.microsoft.com/office/drawing/2014/main" id="{46AC4107-9F2B-473F-862A-20A8116C0167}"/>
                      </a:ext>
                    </a:extLst>
                  </p14:cNvPr>
                  <p14:cNvContentPartPr/>
                  <p14:nvPr/>
                </p14:nvContentPartPr>
                <p14:xfrm>
                  <a:off x="2452697" y="1068890"/>
                  <a:ext cx="188640" cy="304200"/>
                </p14:xfrm>
              </p:contentPart>
            </mc:Choice>
            <mc:Fallback xmlns="">
              <p:pic>
                <p:nvPicPr>
                  <p:cNvPr id="83" name="墨迹 82">
                    <a:extLst>
                      <a:ext uri="{FF2B5EF4-FFF2-40B4-BE49-F238E27FC236}">
                        <a16:creationId xmlns:a16="http://schemas.microsoft.com/office/drawing/2014/main" id="{46AC4107-9F2B-473F-862A-20A8116C0167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2444057" y="1060250"/>
                    <a:ext cx="206280" cy="32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4" name="墨迹 83">
                    <a:extLst>
                      <a:ext uri="{FF2B5EF4-FFF2-40B4-BE49-F238E27FC236}">
                        <a16:creationId xmlns:a16="http://schemas.microsoft.com/office/drawing/2014/main" id="{31A0E7B4-7DD3-4217-AB60-ECD6EEF7A006}"/>
                      </a:ext>
                    </a:extLst>
                  </p14:cNvPr>
                  <p14:cNvContentPartPr/>
                  <p14:nvPr/>
                </p14:nvContentPartPr>
                <p14:xfrm>
                  <a:off x="2582297" y="1167170"/>
                  <a:ext cx="176040" cy="161640"/>
                </p14:xfrm>
              </p:contentPart>
            </mc:Choice>
            <mc:Fallback xmlns="">
              <p:pic>
                <p:nvPicPr>
                  <p:cNvPr id="84" name="墨迹 83">
                    <a:extLst>
                      <a:ext uri="{FF2B5EF4-FFF2-40B4-BE49-F238E27FC236}">
                        <a16:creationId xmlns:a16="http://schemas.microsoft.com/office/drawing/2014/main" id="{31A0E7B4-7DD3-4217-AB60-ECD6EEF7A006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2573657" y="1158170"/>
                    <a:ext cx="19368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5" name="墨迹 84">
                    <a:extLst>
                      <a:ext uri="{FF2B5EF4-FFF2-40B4-BE49-F238E27FC236}">
                        <a16:creationId xmlns:a16="http://schemas.microsoft.com/office/drawing/2014/main" id="{AD6A6C4D-543B-45BA-8267-06B670524ADA}"/>
                      </a:ext>
                    </a:extLst>
                  </p14:cNvPr>
                  <p14:cNvContentPartPr/>
                  <p14:nvPr/>
                </p14:nvContentPartPr>
                <p14:xfrm>
                  <a:off x="2558177" y="1296410"/>
                  <a:ext cx="56520" cy="34200"/>
                </p14:xfrm>
              </p:contentPart>
            </mc:Choice>
            <mc:Fallback xmlns="">
              <p:pic>
                <p:nvPicPr>
                  <p:cNvPr id="85" name="墨迹 84">
                    <a:extLst>
                      <a:ext uri="{FF2B5EF4-FFF2-40B4-BE49-F238E27FC236}">
                        <a16:creationId xmlns:a16="http://schemas.microsoft.com/office/drawing/2014/main" id="{AD6A6C4D-543B-45BA-8267-06B670524ADA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2549177" y="1287410"/>
                    <a:ext cx="741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86" name="墨迹 85">
                    <a:extLst>
                      <a:ext uri="{FF2B5EF4-FFF2-40B4-BE49-F238E27FC236}">
                        <a16:creationId xmlns:a16="http://schemas.microsoft.com/office/drawing/2014/main" id="{0975EE90-9C49-4D53-A1B4-81D67731F1F8}"/>
                      </a:ext>
                    </a:extLst>
                  </p14:cNvPr>
                  <p14:cNvContentPartPr/>
                  <p14:nvPr/>
                </p14:nvContentPartPr>
                <p14:xfrm>
                  <a:off x="2443697" y="1423850"/>
                  <a:ext cx="60480" cy="60480"/>
                </p14:xfrm>
              </p:contentPart>
            </mc:Choice>
            <mc:Fallback xmlns="">
              <p:pic>
                <p:nvPicPr>
                  <p:cNvPr id="86" name="墨迹 85">
                    <a:extLst>
                      <a:ext uri="{FF2B5EF4-FFF2-40B4-BE49-F238E27FC236}">
                        <a16:creationId xmlns:a16="http://schemas.microsoft.com/office/drawing/2014/main" id="{0975EE90-9C49-4D53-A1B4-81D67731F1F8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2434697" y="1415210"/>
                    <a:ext cx="78120" cy="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87" name="墨迹 86">
                    <a:extLst>
                      <a:ext uri="{FF2B5EF4-FFF2-40B4-BE49-F238E27FC236}">
                        <a16:creationId xmlns:a16="http://schemas.microsoft.com/office/drawing/2014/main" id="{65359E61-9C2B-4D32-BED8-34D03AA273CE}"/>
                      </a:ext>
                    </a:extLst>
                  </p14:cNvPr>
                  <p14:cNvContentPartPr/>
                  <p14:nvPr/>
                </p14:nvContentPartPr>
                <p14:xfrm>
                  <a:off x="2559977" y="1377770"/>
                  <a:ext cx="288720" cy="48600"/>
                </p14:xfrm>
              </p:contentPart>
            </mc:Choice>
            <mc:Fallback xmlns="">
              <p:pic>
                <p:nvPicPr>
                  <p:cNvPr id="87" name="墨迹 86">
                    <a:extLst>
                      <a:ext uri="{FF2B5EF4-FFF2-40B4-BE49-F238E27FC236}">
                        <a16:creationId xmlns:a16="http://schemas.microsoft.com/office/drawing/2014/main" id="{65359E61-9C2B-4D32-BED8-34D03AA273CE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550977" y="1369130"/>
                    <a:ext cx="30636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88" name="墨迹 87">
                    <a:extLst>
                      <a:ext uri="{FF2B5EF4-FFF2-40B4-BE49-F238E27FC236}">
                        <a16:creationId xmlns:a16="http://schemas.microsoft.com/office/drawing/2014/main" id="{5C1EC198-7F09-4D05-BF55-18930EC44D3E}"/>
                      </a:ext>
                    </a:extLst>
                  </p14:cNvPr>
                  <p14:cNvContentPartPr/>
                  <p14:nvPr/>
                </p14:nvContentPartPr>
                <p14:xfrm>
                  <a:off x="2943017" y="1115690"/>
                  <a:ext cx="122400" cy="320040"/>
                </p14:xfrm>
              </p:contentPart>
            </mc:Choice>
            <mc:Fallback xmlns="">
              <p:pic>
                <p:nvPicPr>
                  <p:cNvPr id="88" name="墨迹 87">
                    <a:extLst>
                      <a:ext uri="{FF2B5EF4-FFF2-40B4-BE49-F238E27FC236}">
                        <a16:creationId xmlns:a16="http://schemas.microsoft.com/office/drawing/2014/main" id="{5C1EC198-7F09-4D05-BF55-18930EC44D3E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934377" y="1106690"/>
                    <a:ext cx="140040" cy="33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89" name="墨迹 88">
                    <a:extLst>
                      <a:ext uri="{FF2B5EF4-FFF2-40B4-BE49-F238E27FC236}">
                        <a16:creationId xmlns:a16="http://schemas.microsoft.com/office/drawing/2014/main" id="{761D9FC6-1A18-4B9E-951B-73556ACE5C9A}"/>
                      </a:ext>
                    </a:extLst>
                  </p14:cNvPr>
                  <p14:cNvContentPartPr/>
                  <p14:nvPr/>
                </p14:nvContentPartPr>
                <p14:xfrm>
                  <a:off x="2927537" y="1253930"/>
                  <a:ext cx="238680" cy="144000"/>
                </p14:xfrm>
              </p:contentPart>
            </mc:Choice>
            <mc:Fallback xmlns="">
              <p:pic>
                <p:nvPicPr>
                  <p:cNvPr id="89" name="墨迹 88">
                    <a:extLst>
                      <a:ext uri="{FF2B5EF4-FFF2-40B4-BE49-F238E27FC236}">
                        <a16:creationId xmlns:a16="http://schemas.microsoft.com/office/drawing/2014/main" id="{761D9FC6-1A18-4B9E-951B-73556ACE5C9A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918897" y="1244930"/>
                    <a:ext cx="25632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90" name="墨迹 89">
                    <a:extLst>
                      <a:ext uri="{FF2B5EF4-FFF2-40B4-BE49-F238E27FC236}">
                        <a16:creationId xmlns:a16="http://schemas.microsoft.com/office/drawing/2014/main" id="{03B5AD88-3E29-434C-A3A4-5B696F82C3B5}"/>
                      </a:ext>
                    </a:extLst>
                  </p14:cNvPr>
                  <p14:cNvContentPartPr/>
                  <p14:nvPr/>
                </p14:nvContentPartPr>
                <p14:xfrm>
                  <a:off x="3186737" y="1124690"/>
                  <a:ext cx="28800" cy="293760"/>
                </p14:xfrm>
              </p:contentPart>
            </mc:Choice>
            <mc:Fallback xmlns="">
              <p:pic>
                <p:nvPicPr>
                  <p:cNvPr id="90" name="墨迹 89">
                    <a:extLst>
                      <a:ext uri="{FF2B5EF4-FFF2-40B4-BE49-F238E27FC236}">
                        <a16:creationId xmlns:a16="http://schemas.microsoft.com/office/drawing/2014/main" id="{03B5AD88-3E29-434C-A3A4-5B696F82C3B5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77737" y="1115690"/>
                    <a:ext cx="46440" cy="31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91" name="墨迹 90">
                    <a:extLst>
                      <a:ext uri="{FF2B5EF4-FFF2-40B4-BE49-F238E27FC236}">
                        <a16:creationId xmlns:a16="http://schemas.microsoft.com/office/drawing/2014/main" id="{1EF3B203-FA61-4CF6-A328-FE351B2D4A0A}"/>
                      </a:ext>
                    </a:extLst>
                  </p14:cNvPr>
                  <p14:cNvContentPartPr/>
                  <p14:nvPr/>
                </p14:nvContentPartPr>
                <p14:xfrm>
                  <a:off x="3319937" y="1193450"/>
                  <a:ext cx="37800" cy="232920"/>
                </p14:xfrm>
              </p:contentPart>
            </mc:Choice>
            <mc:Fallback xmlns="">
              <p:pic>
                <p:nvPicPr>
                  <p:cNvPr id="91" name="墨迹 90">
                    <a:extLst>
                      <a:ext uri="{FF2B5EF4-FFF2-40B4-BE49-F238E27FC236}">
                        <a16:creationId xmlns:a16="http://schemas.microsoft.com/office/drawing/2014/main" id="{1EF3B203-FA61-4CF6-A328-FE351B2D4A0A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310937" y="1184810"/>
                    <a:ext cx="55440" cy="25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92" name="墨迹 91">
                    <a:extLst>
                      <a:ext uri="{FF2B5EF4-FFF2-40B4-BE49-F238E27FC236}">
                        <a16:creationId xmlns:a16="http://schemas.microsoft.com/office/drawing/2014/main" id="{83C7D0EA-3AED-4C8E-A97D-6A534BEE9DC0}"/>
                      </a:ext>
                    </a:extLst>
                  </p14:cNvPr>
                  <p14:cNvContentPartPr/>
                  <p14:nvPr/>
                </p14:nvContentPartPr>
                <p14:xfrm>
                  <a:off x="3377897" y="1132610"/>
                  <a:ext cx="298800" cy="369720"/>
                </p14:xfrm>
              </p:contentPart>
            </mc:Choice>
            <mc:Fallback xmlns="">
              <p:pic>
                <p:nvPicPr>
                  <p:cNvPr id="92" name="墨迹 91">
                    <a:extLst>
                      <a:ext uri="{FF2B5EF4-FFF2-40B4-BE49-F238E27FC236}">
                        <a16:creationId xmlns:a16="http://schemas.microsoft.com/office/drawing/2014/main" id="{83C7D0EA-3AED-4C8E-A97D-6A534BEE9DC0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369257" y="1123970"/>
                    <a:ext cx="316440" cy="38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93" name="墨迹 92">
                    <a:extLst>
                      <a:ext uri="{FF2B5EF4-FFF2-40B4-BE49-F238E27FC236}">
                        <a16:creationId xmlns:a16="http://schemas.microsoft.com/office/drawing/2014/main" id="{58A8535F-58B7-4D8E-9DEA-2BC688DE53E8}"/>
                      </a:ext>
                    </a:extLst>
                  </p14:cNvPr>
                  <p14:cNvContentPartPr/>
                  <p14:nvPr/>
                </p14:nvContentPartPr>
                <p14:xfrm>
                  <a:off x="3398417" y="1207850"/>
                  <a:ext cx="133560" cy="164880"/>
                </p14:xfrm>
              </p:contentPart>
            </mc:Choice>
            <mc:Fallback xmlns="">
              <p:pic>
                <p:nvPicPr>
                  <p:cNvPr id="93" name="墨迹 92">
                    <a:extLst>
                      <a:ext uri="{FF2B5EF4-FFF2-40B4-BE49-F238E27FC236}">
                        <a16:creationId xmlns:a16="http://schemas.microsoft.com/office/drawing/2014/main" id="{58A8535F-58B7-4D8E-9DEA-2BC688DE53E8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89777" y="1198850"/>
                    <a:ext cx="151200" cy="18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94" name="墨迹 93">
                    <a:extLst>
                      <a:ext uri="{FF2B5EF4-FFF2-40B4-BE49-F238E27FC236}">
                        <a16:creationId xmlns:a16="http://schemas.microsoft.com/office/drawing/2014/main" id="{1C44A6E5-365B-49CD-892B-B7ECB142B195}"/>
                      </a:ext>
                    </a:extLst>
                  </p14:cNvPr>
                  <p14:cNvContentPartPr/>
                  <p14:nvPr/>
                </p14:nvContentPartPr>
                <p14:xfrm>
                  <a:off x="3462497" y="1170410"/>
                  <a:ext cx="30240" cy="256680"/>
                </p14:xfrm>
              </p:contentPart>
            </mc:Choice>
            <mc:Fallback xmlns="">
              <p:pic>
                <p:nvPicPr>
                  <p:cNvPr id="94" name="墨迹 93">
                    <a:extLst>
                      <a:ext uri="{FF2B5EF4-FFF2-40B4-BE49-F238E27FC236}">
                        <a16:creationId xmlns:a16="http://schemas.microsoft.com/office/drawing/2014/main" id="{1C44A6E5-365B-49CD-892B-B7ECB142B195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53497" y="1161770"/>
                    <a:ext cx="47880" cy="274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89" name="组合 788">
            <a:extLst>
              <a:ext uri="{FF2B5EF4-FFF2-40B4-BE49-F238E27FC236}">
                <a16:creationId xmlns:a16="http://schemas.microsoft.com/office/drawing/2014/main" id="{D1FFD844-9029-4254-AB0D-45F9CC2FB136}"/>
              </a:ext>
            </a:extLst>
          </p:cNvPr>
          <p:cNvGrpSpPr/>
          <p:nvPr/>
        </p:nvGrpSpPr>
        <p:grpSpPr>
          <a:xfrm>
            <a:off x="1207097" y="1492970"/>
            <a:ext cx="10319040" cy="712800"/>
            <a:chOff x="1207097" y="1492970"/>
            <a:chExt cx="10319040" cy="71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D41A69C8-CD70-43B3-B781-8F979F63367D}"/>
                    </a:ext>
                  </a:extLst>
                </p14:cNvPr>
                <p14:cNvContentPartPr/>
                <p14:nvPr/>
              </p14:nvContentPartPr>
              <p14:xfrm>
                <a:off x="1730897" y="1854410"/>
                <a:ext cx="26640" cy="26424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D41A69C8-CD70-43B3-B781-8F979F63367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21897" y="1845770"/>
                  <a:ext cx="442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BDCA3D09-FA3C-4105-8033-18DCA1223618}"/>
                    </a:ext>
                  </a:extLst>
                </p14:cNvPr>
                <p14:cNvContentPartPr/>
                <p14:nvPr/>
              </p14:nvContentPartPr>
              <p14:xfrm>
                <a:off x="1652057" y="1831370"/>
                <a:ext cx="295560" cy="28584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BDCA3D09-FA3C-4105-8033-18DCA122361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43057" y="1822370"/>
                  <a:ext cx="3132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DB9533AC-C0A1-4474-AF21-75EEB4163486}"/>
                    </a:ext>
                  </a:extLst>
                </p14:cNvPr>
                <p14:cNvContentPartPr/>
                <p14:nvPr/>
              </p14:nvContentPartPr>
              <p14:xfrm>
                <a:off x="1790657" y="1989050"/>
                <a:ext cx="210600" cy="11196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DB9533AC-C0A1-4474-AF21-75EEB416348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82017" y="1980410"/>
                  <a:ext cx="228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BED7EEBF-7BC1-47B8-93E0-A234F2FC0723}"/>
                    </a:ext>
                  </a:extLst>
                </p14:cNvPr>
                <p14:cNvContentPartPr/>
                <p14:nvPr/>
              </p14:nvContentPartPr>
              <p14:xfrm>
                <a:off x="1858337" y="1989050"/>
                <a:ext cx="104760" cy="18900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BED7EEBF-7BC1-47B8-93E0-A234F2FC072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49337" y="1980410"/>
                  <a:ext cx="122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399A575B-7458-4215-8469-5DDFA0CE1306}"/>
                    </a:ext>
                  </a:extLst>
                </p14:cNvPr>
                <p14:cNvContentPartPr/>
                <p14:nvPr/>
              </p14:nvContentPartPr>
              <p14:xfrm>
                <a:off x="2102057" y="1847570"/>
                <a:ext cx="139320" cy="27036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399A575B-7458-4215-8469-5DDFA0CE130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093417" y="1838570"/>
                  <a:ext cx="1569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0CEB8EBF-FDB3-4283-BD9A-EE0DC0C67D40}"/>
                    </a:ext>
                  </a:extLst>
                </p14:cNvPr>
                <p14:cNvContentPartPr/>
                <p14:nvPr/>
              </p14:nvContentPartPr>
              <p14:xfrm>
                <a:off x="2173337" y="1976810"/>
                <a:ext cx="105480" cy="13320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0CEB8EBF-FDB3-4283-BD9A-EE0DC0C67D4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64697" y="1967810"/>
                  <a:ext cx="1231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F4901255-2B43-4C6A-9EB8-4173B69D3678}"/>
                    </a:ext>
                  </a:extLst>
                </p14:cNvPr>
                <p14:cNvContentPartPr/>
                <p14:nvPr/>
              </p14:nvContentPartPr>
              <p14:xfrm>
                <a:off x="2394737" y="1879250"/>
                <a:ext cx="136080" cy="13500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F4901255-2B43-4C6A-9EB8-4173B69D367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86097" y="1870250"/>
                  <a:ext cx="153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B16D85A9-E34B-4EEE-B1B3-C49ED0FB13C7}"/>
                    </a:ext>
                  </a:extLst>
                </p14:cNvPr>
                <p14:cNvContentPartPr/>
                <p14:nvPr/>
              </p14:nvContentPartPr>
              <p14:xfrm>
                <a:off x="2419217" y="1951970"/>
                <a:ext cx="37800" cy="19116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B16D85A9-E34B-4EEE-B1B3-C49ED0FB13C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410577" y="1942970"/>
                  <a:ext cx="554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35F069F5-CE21-4F51-9C18-DFDC4AAFB716}"/>
                    </a:ext>
                  </a:extLst>
                </p14:cNvPr>
                <p14:cNvContentPartPr/>
                <p14:nvPr/>
              </p14:nvContentPartPr>
              <p14:xfrm>
                <a:off x="2550617" y="1914890"/>
                <a:ext cx="6120" cy="19512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35F069F5-CE21-4F51-9C18-DFDC4AAFB71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541617" y="1905890"/>
                  <a:ext cx="23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D4D5A36A-5490-42B7-9B2D-5F22AE480B1A}"/>
                    </a:ext>
                  </a:extLst>
                </p14:cNvPr>
                <p14:cNvContentPartPr/>
                <p14:nvPr/>
              </p14:nvContentPartPr>
              <p14:xfrm>
                <a:off x="2594897" y="1925330"/>
                <a:ext cx="81720" cy="16344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D4D5A36A-5490-42B7-9B2D-5F22AE480B1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586257" y="1916690"/>
                  <a:ext cx="99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B22834AF-5A92-433E-AF7B-8B63BF4BC479}"/>
                    </a:ext>
                  </a:extLst>
                </p14:cNvPr>
                <p14:cNvContentPartPr/>
                <p14:nvPr/>
              </p14:nvContentPartPr>
              <p14:xfrm>
                <a:off x="2771297" y="1804730"/>
                <a:ext cx="124560" cy="11952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B22834AF-5A92-433E-AF7B-8B63BF4BC47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762657" y="1796090"/>
                  <a:ext cx="142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EC0963F7-7B2C-4F69-98BF-CAC48473DCF6}"/>
                    </a:ext>
                  </a:extLst>
                </p14:cNvPr>
                <p14:cNvContentPartPr/>
                <p14:nvPr/>
              </p14:nvContentPartPr>
              <p14:xfrm>
                <a:off x="2796497" y="1975010"/>
                <a:ext cx="15480" cy="15300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EC0963F7-7B2C-4F69-98BF-CAC48473DCF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87497" y="1966010"/>
                  <a:ext cx="33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D274AD64-6056-4B28-84DC-1E154B6AC5B9}"/>
                    </a:ext>
                  </a:extLst>
                </p14:cNvPr>
                <p14:cNvContentPartPr/>
                <p14:nvPr/>
              </p14:nvContentPartPr>
              <p14:xfrm>
                <a:off x="2852657" y="1882850"/>
                <a:ext cx="41760" cy="23652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D274AD64-6056-4B28-84DC-1E154B6AC5B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43657" y="1873850"/>
                  <a:ext cx="594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EE645062-9B92-4D2D-93FD-EF54AAF11C43}"/>
                    </a:ext>
                  </a:extLst>
                </p14:cNvPr>
                <p14:cNvContentPartPr/>
                <p14:nvPr/>
              </p14:nvContentPartPr>
              <p14:xfrm>
                <a:off x="2850857" y="1820570"/>
                <a:ext cx="167040" cy="23940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EE645062-9B92-4D2D-93FD-EF54AAF11C4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841857" y="1811930"/>
                  <a:ext cx="1846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0B43CE40-6838-4386-9820-844FE55B2D04}"/>
                    </a:ext>
                  </a:extLst>
                </p14:cNvPr>
                <p14:cNvContentPartPr/>
                <p14:nvPr/>
              </p14:nvContentPartPr>
              <p14:xfrm>
                <a:off x="2950577" y="1984010"/>
                <a:ext cx="134640" cy="14220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0B43CE40-6838-4386-9820-844FE55B2D0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941577" y="1975010"/>
                  <a:ext cx="1522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489D8E0A-317E-42AF-AB23-7F1951E024CC}"/>
                    </a:ext>
                  </a:extLst>
                </p14:cNvPr>
                <p14:cNvContentPartPr/>
                <p14:nvPr/>
              </p14:nvContentPartPr>
              <p14:xfrm>
                <a:off x="3132017" y="1826330"/>
                <a:ext cx="77400" cy="19764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489D8E0A-317E-42AF-AB23-7F1951E024C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123377" y="1817330"/>
                  <a:ext cx="95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743C4784-28F4-4D96-AE50-9EF8AF3059DA}"/>
                    </a:ext>
                  </a:extLst>
                </p14:cNvPr>
                <p14:cNvContentPartPr/>
                <p14:nvPr/>
              </p14:nvContentPartPr>
              <p14:xfrm>
                <a:off x="3208697" y="1746410"/>
                <a:ext cx="38160" cy="38088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743C4784-28F4-4D96-AE50-9EF8AF3059D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200057" y="1737410"/>
                  <a:ext cx="558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AB58A16D-F044-4BC6-8069-753EBB1D0DF0}"/>
                    </a:ext>
                  </a:extLst>
                </p14:cNvPr>
                <p14:cNvContentPartPr/>
                <p14:nvPr/>
              </p14:nvContentPartPr>
              <p14:xfrm>
                <a:off x="3312377" y="1806530"/>
                <a:ext cx="110880" cy="10512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AB58A16D-F044-4BC6-8069-753EBB1D0DF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303377" y="1797890"/>
                  <a:ext cx="128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471AAAF6-B758-48A8-9258-C271181AC3BA}"/>
                    </a:ext>
                  </a:extLst>
                </p14:cNvPr>
                <p14:cNvContentPartPr/>
                <p14:nvPr/>
              </p14:nvContentPartPr>
              <p14:xfrm>
                <a:off x="3286097" y="1914890"/>
                <a:ext cx="231120" cy="19512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471AAAF6-B758-48A8-9258-C271181AC3B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277097" y="1905890"/>
                  <a:ext cx="248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62482200-EB28-4D35-B07A-49F497F3AEA5}"/>
                    </a:ext>
                  </a:extLst>
                </p14:cNvPr>
                <p14:cNvContentPartPr/>
                <p14:nvPr/>
              </p14:nvContentPartPr>
              <p14:xfrm>
                <a:off x="3484817" y="1753610"/>
                <a:ext cx="23040" cy="20052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62482200-EB28-4D35-B07A-49F497F3AEA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476177" y="1744610"/>
                  <a:ext cx="406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9CF59B14-E767-4EB3-B855-47BCA49B18CB}"/>
                    </a:ext>
                  </a:extLst>
                </p14:cNvPr>
                <p14:cNvContentPartPr/>
                <p14:nvPr/>
              </p14:nvContentPartPr>
              <p14:xfrm>
                <a:off x="3533777" y="1726970"/>
                <a:ext cx="174960" cy="23940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9CF59B14-E767-4EB3-B855-47BCA49B18C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524777" y="1717970"/>
                  <a:ext cx="1926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332CE02B-090C-4A4E-945D-5CCE746A9ABF}"/>
                    </a:ext>
                  </a:extLst>
                </p14:cNvPr>
                <p14:cNvContentPartPr/>
                <p14:nvPr/>
              </p14:nvContentPartPr>
              <p14:xfrm>
                <a:off x="3567257" y="1702130"/>
                <a:ext cx="77400" cy="31212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332CE02B-090C-4A4E-945D-5CCE746A9AB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558617" y="1693130"/>
                  <a:ext cx="950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97BA92EE-12D6-417B-A8CC-FAAAD9E30FAA}"/>
                    </a:ext>
                  </a:extLst>
                </p14:cNvPr>
                <p14:cNvContentPartPr/>
                <p14:nvPr/>
              </p14:nvContentPartPr>
              <p14:xfrm>
                <a:off x="3447377" y="1932890"/>
                <a:ext cx="248400" cy="17532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97BA92EE-12D6-417B-A8CC-FAAAD9E30FA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38377" y="1923890"/>
                  <a:ext cx="2660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D6E7EC18-044E-4FC5-8BDC-BD4C6E606050}"/>
                    </a:ext>
                  </a:extLst>
                </p14:cNvPr>
                <p14:cNvContentPartPr/>
                <p14:nvPr/>
              </p14:nvContentPartPr>
              <p14:xfrm>
                <a:off x="3557897" y="1964210"/>
                <a:ext cx="62280" cy="24156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D6E7EC18-044E-4FC5-8BDC-BD4C6E60605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49257" y="1955570"/>
                  <a:ext cx="799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1FA997E3-12DB-47C1-A0E4-01F8DCBCA443}"/>
                    </a:ext>
                  </a:extLst>
                </p14:cNvPr>
                <p14:cNvContentPartPr/>
                <p14:nvPr/>
              </p14:nvContentPartPr>
              <p14:xfrm>
                <a:off x="3610457" y="2116850"/>
                <a:ext cx="97920" cy="1800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1FA997E3-12DB-47C1-A0E4-01F8DCBCA44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01817" y="2107850"/>
                  <a:ext cx="115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B25D5B39-58BC-487B-8DAA-E9F5934BA48C}"/>
                    </a:ext>
                  </a:extLst>
                </p14:cNvPr>
                <p14:cNvContentPartPr/>
                <p14:nvPr/>
              </p14:nvContentPartPr>
              <p14:xfrm>
                <a:off x="3807737" y="1804730"/>
                <a:ext cx="99720" cy="18108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B25D5B39-58BC-487B-8DAA-E9F5934BA48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98737" y="1796090"/>
                  <a:ext cx="1173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828FA0F6-B608-44DF-A2C8-DB8173E87D38}"/>
                    </a:ext>
                  </a:extLst>
                </p14:cNvPr>
                <p14:cNvContentPartPr/>
                <p14:nvPr/>
              </p14:nvContentPartPr>
              <p14:xfrm>
                <a:off x="3794417" y="1909850"/>
                <a:ext cx="124200" cy="17028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828FA0F6-B608-44DF-A2C8-DB8173E87D3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785777" y="1900850"/>
                  <a:ext cx="141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0B0F77BC-8038-462A-BFD3-33A6B214A1CE}"/>
                    </a:ext>
                  </a:extLst>
                </p14:cNvPr>
                <p14:cNvContentPartPr/>
                <p14:nvPr/>
              </p14:nvContentPartPr>
              <p14:xfrm>
                <a:off x="3779297" y="2003450"/>
                <a:ext cx="24840" cy="11916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0B0F77BC-8038-462A-BFD3-33A6B214A1C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70657" y="1994450"/>
                  <a:ext cx="42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B1EFCE2C-E980-48BE-9063-4EDF892D9F49}"/>
                    </a:ext>
                  </a:extLst>
                </p14:cNvPr>
                <p14:cNvContentPartPr/>
                <p14:nvPr/>
              </p14:nvContentPartPr>
              <p14:xfrm>
                <a:off x="3822497" y="2028290"/>
                <a:ext cx="271800" cy="13680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B1EFCE2C-E980-48BE-9063-4EDF892D9F4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813857" y="2019290"/>
                  <a:ext cx="289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7168A8E4-83CE-4AE6-8FB0-A2331B369D84}"/>
                    </a:ext>
                  </a:extLst>
                </p14:cNvPr>
                <p14:cNvContentPartPr/>
                <p14:nvPr/>
              </p14:nvContentPartPr>
              <p14:xfrm>
                <a:off x="3940217" y="1849010"/>
                <a:ext cx="66600" cy="8388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7168A8E4-83CE-4AE6-8FB0-A2331B369D8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931577" y="1840370"/>
                  <a:ext cx="84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E3EA7E55-672E-4755-815E-98B6615B2CF1}"/>
                    </a:ext>
                  </a:extLst>
                </p14:cNvPr>
                <p14:cNvContentPartPr/>
                <p14:nvPr/>
              </p14:nvContentPartPr>
              <p14:xfrm>
                <a:off x="3944537" y="1964210"/>
                <a:ext cx="148320" cy="12960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E3EA7E55-672E-4755-815E-98B6615B2CF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35537" y="1955570"/>
                  <a:ext cx="165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E0A7EAEA-D6EC-4F03-BF01-2E6781814987}"/>
                    </a:ext>
                  </a:extLst>
                </p14:cNvPr>
                <p14:cNvContentPartPr/>
                <p14:nvPr/>
              </p14:nvContentPartPr>
              <p14:xfrm>
                <a:off x="4220297" y="1741010"/>
                <a:ext cx="172800" cy="10476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E0A7EAEA-D6EC-4F03-BF01-2E678181498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11657" y="1732370"/>
                  <a:ext cx="1904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0AEDFDF3-82EF-4C9F-A442-00CF902C23E2}"/>
                    </a:ext>
                  </a:extLst>
                </p14:cNvPr>
                <p14:cNvContentPartPr/>
                <p14:nvPr/>
              </p14:nvContentPartPr>
              <p14:xfrm>
                <a:off x="4235417" y="1877450"/>
                <a:ext cx="32400" cy="7848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0AEDFDF3-82EF-4C9F-A442-00CF902C23E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226417" y="1868810"/>
                  <a:ext cx="500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FFA41CAA-3EE6-4DEE-8A93-3C8A206E3FC5}"/>
                    </a:ext>
                  </a:extLst>
                </p14:cNvPr>
                <p14:cNvContentPartPr/>
                <p14:nvPr/>
              </p14:nvContentPartPr>
              <p14:xfrm>
                <a:off x="4227857" y="1831370"/>
                <a:ext cx="204120" cy="18288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FFA41CAA-3EE6-4DEE-8A93-3C8A206E3FC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18857" y="1822730"/>
                  <a:ext cx="2217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8E0FB755-6C9D-4906-9A4F-E9762E4A266D}"/>
                    </a:ext>
                  </a:extLst>
                </p14:cNvPr>
                <p14:cNvContentPartPr/>
                <p14:nvPr/>
              </p14:nvContentPartPr>
              <p14:xfrm>
                <a:off x="4299137" y="1673690"/>
                <a:ext cx="32400" cy="53136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8E0FB755-6C9D-4906-9A4F-E9762E4A266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90137" y="1665050"/>
                  <a:ext cx="5004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6A887F57-462B-4D09-B14A-DD7D93D099E4}"/>
                    </a:ext>
                  </a:extLst>
                </p14:cNvPr>
                <p14:cNvContentPartPr/>
                <p14:nvPr/>
              </p14:nvContentPartPr>
              <p14:xfrm>
                <a:off x="4250537" y="1946570"/>
                <a:ext cx="91800" cy="18252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6A887F57-462B-4D09-B14A-DD7D93D099E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241897" y="1937930"/>
                  <a:ext cx="109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1A1D0DD1-9CE2-42A4-98A8-C59ACC1DBF24}"/>
                    </a:ext>
                  </a:extLst>
                </p14:cNvPr>
                <p14:cNvContentPartPr/>
                <p14:nvPr/>
              </p14:nvContentPartPr>
              <p14:xfrm>
                <a:off x="4297337" y="2029730"/>
                <a:ext cx="325080" cy="13140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1A1D0DD1-9CE2-42A4-98A8-C59ACC1DBF2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88337" y="2021090"/>
                  <a:ext cx="342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3B69EFD2-F0D3-412B-949E-47EF771CA5E2}"/>
                    </a:ext>
                  </a:extLst>
                </p14:cNvPr>
                <p14:cNvContentPartPr/>
                <p14:nvPr/>
              </p14:nvContentPartPr>
              <p14:xfrm>
                <a:off x="4743737" y="2090210"/>
                <a:ext cx="23040" cy="6588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3B69EFD2-F0D3-412B-949E-47EF771CA5E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735097" y="2081210"/>
                  <a:ext cx="40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0E474436-B407-4472-BFBB-4AD3F898ED6A}"/>
                    </a:ext>
                  </a:extLst>
                </p14:cNvPr>
                <p14:cNvContentPartPr/>
                <p14:nvPr/>
              </p14:nvContentPartPr>
              <p14:xfrm>
                <a:off x="5133977" y="1647050"/>
                <a:ext cx="75600" cy="10152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0E474436-B407-4472-BFBB-4AD3F898ED6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25337" y="1638410"/>
                  <a:ext cx="932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D7B0C632-C7DE-4032-A7E2-7313487852DF}"/>
                    </a:ext>
                  </a:extLst>
                </p14:cNvPr>
                <p14:cNvContentPartPr/>
                <p14:nvPr/>
              </p14:nvContentPartPr>
              <p14:xfrm>
                <a:off x="5101937" y="1840370"/>
                <a:ext cx="20880" cy="16704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D7B0C632-C7DE-4032-A7E2-7313487852D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93297" y="1831370"/>
                  <a:ext cx="385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8AE52478-7F1A-43D4-AC05-2DC4435F9821}"/>
                    </a:ext>
                  </a:extLst>
                </p14:cNvPr>
                <p14:cNvContentPartPr/>
                <p14:nvPr/>
              </p14:nvContentPartPr>
              <p14:xfrm>
                <a:off x="5154497" y="1753610"/>
                <a:ext cx="92160" cy="30024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8AE52478-7F1A-43D4-AC05-2DC4435F982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45857" y="1744610"/>
                  <a:ext cx="1098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4E7FA8E2-FD27-4595-8B02-F8196D349ABB}"/>
                    </a:ext>
                  </a:extLst>
                </p14:cNvPr>
                <p14:cNvContentPartPr/>
                <p14:nvPr/>
              </p14:nvContentPartPr>
              <p14:xfrm>
                <a:off x="5163857" y="1788890"/>
                <a:ext cx="17280" cy="16704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4E7FA8E2-FD27-4595-8B02-F8196D349AB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55217" y="1780250"/>
                  <a:ext cx="34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90B373CB-CDEF-4105-B7FD-146FB51F1D18}"/>
                    </a:ext>
                  </a:extLst>
                </p14:cNvPr>
                <p14:cNvContentPartPr/>
                <p14:nvPr/>
              </p14:nvContentPartPr>
              <p14:xfrm>
                <a:off x="5149097" y="1831370"/>
                <a:ext cx="28440" cy="10296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90B373CB-CDEF-4105-B7FD-146FB51F1D1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40097" y="1822730"/>
                  <a:ext cx="460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2E5B17F7-9E4F-4FDB-B1B8-BFDAC1376853}"/>
                    </a:ext>
                  </a:extLst>
                </p14:cNvPr>
                <p14:cNvContentPartPr/>
                <p14:nvPr/>
              </p14:nvContentPartPr>
              <p14:xfrm>
                <a:off x="4999337" y="1996250"/>
                <a:ext cx="394200" cy="10296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2E5B17F7-9E4F-4FDB-B1B8-BFDAC137685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90337" y="1987250"/>
                  <a:ext cx="411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D97D343A-8782-49D3-AE08-70D16AB352EE}"/>
                    </a:ext>
                  </a:extLst>
                </p14:cNvPr>
                <p14:cNvContentPartPr/>
                <p14:nvPr/>
              </p14:nvContentPartPr>
              <p14:xfrm>
                <a:off x="5019497" y="1919930"/>
                <a:ext cx="79200" cy="3420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D97D343A-8782-49D3-AE08-70D16AB352E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010857" y="1911290"/>
                  <a:ext cx="968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B396D854-1EDE-4112-BDA1-F6656EA37383}"/>
                    </a:ext>
                  </a:extLst>
                </p14:cNvPr>
                <p14:cNvContentPartPr/>
                <p14:nvPr/>
              </p14:nvContentPartPr>
              <p14:xfrm>
                <a:off x="5542937" y="1799690"/>
                <a:ext cx="135360" cy="1980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B396D854-1EDE-4112-BDA1-F6656EA3738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534297" y="1790690"/>
                  <a:ext cx="153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49543CC7-BBA2-4796-8DB5-B83948CE3BA2}"/>
                    </a:ext>
                  </a:extLst>
                </p14:cNvPr>
                <p14:cNvContentPartPr/>
                <p14:nvPr/>
              </p14:nvContentPartPr>
              <p14:xfrm>
                <a:off x="5539337" y="1788890"/>
                <a:ext cx="75600" cy="20772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49543CC7-BBA2-4796-8DB5-B83948CE3BA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530337" y="1780250"/>
                  <a:ext cx="932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CF2512C2-906F-48F4-A9B0-8147D86881C3}"/>
                    </a:ext>
                  </a:extLst>
                </p14:cNvPr>
                <p14:cNvContentPartPr/>
                <p14:nvPr/>
              </p14:nvContentPartPr>
              <p14:xfrm>
                <a:off x="5452937" y="1960970"/>
                <a:ext cx="325080" cy="10728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CF2512C2-906F-48F4-A9B0-8147D86881C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443937" y="1951970"/>
                  <a:ext cx="342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84C9480F-2698-4962-9D0F-F721C1C3D584}"/>
                    </a:ext>
                  </a:extLst>
                </p14:cNvPr>
                <p14:cNvContentPartPr/>
                <p14:nvPr/>
              </p14:nvContentPartPr>
              <p14:xfrm>
                <a:off x="5428457" y="1872050"/>
                <a:ext cx="73440" cy="3564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84C9480F-2698-4962-9D0F-F721C1C3D58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419817" y="1863410"/>
                  <a:ext cx="91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3AE0528B-2231-4FAB-AA98-870006D4FFE4}"/>
                    </a:ext>
                  </a:extLst>
                </p14:cNvPr>
                <p14:cNvContentPartPr/>
                <p14:nvPr/>
              </p14:nvContentPartPr>
              <p14:xfrm>
                <a:off x="5996897" y="1663250"/>
                <a:ext cx="36000" cy="27180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3AE0528B-2231-4FAB-AA98-870006D4FFE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988257" y="1654250"/>
                  <a:ext cx="536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754A6A39-26C5-4A4E-9E7D-3057209CA9B8}"/>
                    </a:ext>
                  </a:extLst>
                </p14:cNvPr>
                <p14:cNvContentPartPr/>
                <p14:nvPr/>
              </p14:nvContentPartPr>
              <p14:xfrm>
                <a:off x="5888537" y="1751450"/>
                <a:ext cx="213120" cy="30600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754A6A39-26C5-4A4E-9E7D-3057209CA9B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879537" y="1742810"/>
                  <a:ext cx="2307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69B5DF55-8F3A-4060-A322-9EB33CDCD2A6}"/>
                    </a:ext>
                  </a:extLst>
                </p14:cNvPr>
                <p14:cNvContentPartPr/>
                <p14:nvPr/>
              </p14:nvContentPartPr>
              <p14:xfrm>
                <a:off x="6040097" y="1898690"/>
                <a:ext cx="192600" cy="16884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69B5DF55-8F3A-4060-A322-9EB33CDCD2A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31457" y="1890050"/>
                  <a:ext cx="210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ADD9FAAB-FF56-4598-B964-1EC1104C00D6}"/>
                    </a:ext>
                  </a:extLst>
                </p14:cNvPr>
                <p14:cNvContentPartPr/>
                <p14:nvPr/>
              </p14:nvContentPartPr>
              <p14:xfrm>
                <a:off x="6336737" y="1803290"/>
                <a:ext cx="129960" cy="8352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ADD9FAAB-FF56-4598-B964-1EC1104C00D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327737" y="1794290"/>
                  <a:ext cx="1476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E88132CC-1B37-40B5-8EB5-7A74D2A85645}"/>
                    </a:ext>
                  </a:extLst>
                </p14:cNvPr>
                <p14:cNvContentPartPr/>
                <p14:nvPr/>
              </p14:nvContentPartPr>
              <p14:xfrm>
                <a:off x="6345737" y="1735610"/>
                <a:ext cx="203040" cy="28116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E88132CC-1B37-40B5-8EB5-7A74D2A8564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337097" y="1726970"/>
                  <a:ext cx="2206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DF5987AB-3C2C-4FDF-B38F-A6ABC71CB945}"/>
                    </a:ext>
                  </a:extLst>
                </p14:cNvPr>
                <p14:cNvContentPartPr/>
                <p14:nvPr/>
              </p14:nvContentPartPr>
              <p14:xfrm>
                <a:off x="6539057" y="1645250"/>
                <a:ext cx="52920" cy="31752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DF5987AB-3C2C-4FDF-B38F-A6ABC71CB94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530417" y="1636610"/>
                  <a:ext cx="705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D89E4623-8CAF-4484-BBCB-FAE707DFE2B3}"/>
                    </a:ext>
                  </a:extLst>
                </p14:cNvPr>
                <p14:cNvContentPartPr/>
                <p14:nvPr/>
              </p14:nvContentPartPr>
              <p14:xfrm>
                <a:off x="6488657" y="1776650"/>
                <a:ext cx="223920" cy="19728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D89E4623-8CAF-4484-BBCB-FAE707DFE2B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479657" y="1767650"/>
                  <a:ext cx="2415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3FF8427E-8647-43FA-A995-354E51716EE5}"/>
                    </a:ext>
                  </a:extLst>
                </p14:cNvPr>
                <p14:cNvContentPartPr/>
                <p14:nvPr/>
              </p14:nvContentPartPr>
              <p14:xfrm>
                <a:off x="6505577" y="1905890"/>
                <a:ext cx="109080" cy="1800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3FF8427E-8647-43FA-A995-354E51716EE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96577" y="1896890"/>
                  <a:ext cx="1267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DABD588A-E01A-4EE0-96AC-745179B412CA}"/>
                    </a:ext>
                  </a:extLst>
                </p14:cNvPr>
                <p14:cNvContentPartPr/>
                <p14:nvPr/>
              </p14:nvContentPartPr>
              <p14:xfrm>
                <a:off x="6359057" y="2068970"/>
                <a:ext cx="51120" cy="5544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DABD588A-E01A-4EE0-96AC-745179B412C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50417" y="2059970"/>
                  <a:ext cx="687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C8D5A606-EC35-42EA-8390-7A26D52BBD28}"/>
                    </a:ext>
                  </a:extLst>
                </p14:cNvPr>
                <p14:cNvContentPartPr/>
                <p14:nvPr/>
              </p14:nvContentPartPr>
              <p14:xfrm>
                <a:off x="6460577" y="2051330"/>
                <a:ext cx="86760" cy="3060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C8D5A606-EC35-42EA-8390-7A26D52BBD2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51577" y="2042330"/>
                  <a:ext cx="104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BDD878F9-C06F-46DE-91B8-37E08E6AE713}"/>
                    </a:ext>
                  </a:extLst>
                </p14:cNvPr>
                <p14:cNvContentPartPr/>
                <p14:nvPr/>
              </p14:nvContentPartPr>
              <p14:xfrm>
                <a:off x="6582257" y="2038730"/>
                <a:ext cx="163440" cy="4644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BDD878F9-C06F-46DE-91B8-37E08E6AE71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573617" y="2030090"/>
                  <a:ext cx="181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F2356656-7C1A-43C2-813B-4C00F095880F}"/>
                    </a:ext>
                  </a:extLst>
                </p14:cNvPr>
                <p14:cNvContentPartPr/>
                <p14:nvPr/>
              </p14:nvContentPartPr>
              <p14:xfrm>
                <a:off x="6843257" y="1663250"/>
                <a:ext cx="68040" cy="5688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F2356656-7C1A-43C2-813B-4C00F095880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834257" y="1654250"/>
                  <a:ext cx="85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BB9BB8BE-CBBB-424F-A991-EFBB0FD112A0}"/>
                    </a:ext>
                  </a:extLst>
                </p14:cNvPr>
                <p14:cNvContentPartPr/>
                <p14:nvPr/>
              </p14:nvContentPartPr>
              <p14:xfrm>
                <a:off x="6805457" y="1682690"/>
                <a:ext cx="219600" cy="24012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BB9BB8BE-CBBB-424F-A991-EFBB0FD112A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796817" y="1673690"/>
                  <a:ext cx="2372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0CF9B194-F938-48AA-850E-302D0D36DC34}"/>
                    </a:ext>
                  </a:extLst>
                </p14:cNvPr>
                <p14:cNvContentPartPr/>
                <p14:nvPr/>
              </p14:nvContentPartPr>
              <p14:xfrm>
                <a:off x="6860177" y="1875650"/>
                <a:ext cx="77400" cy="15804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0CF9B194-F938-48AA-850E-302D0D36DC3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51177" y="1867010"/>
                  <a:ext cx="95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07EF4B6C-F820-401D-9842-CE21E86D5FA8}"/>
                    </a:ext>
                  </a:extLst>
                </p14:cNvPr>
                <p14:cNvContentPartPr/>
                <p14:nvPr/>
              </p14:nvContentPartPr>
              <p14:xfrm>
                <a:off x="6905177" y="1666850"/>
                <a:ext cx="275400" cy="31032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07EF4B6C-F820-401D-9842-CE21E86D5FA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896177" y="1657850"/>
                  <a:ext cx="2930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99ACB04E-6EC8-431F-8E3E-FD4E40725A66}"/>
                    </a:ext>
                  </a:extLst>
                </p14:cNvPr>
                <p14:cNvContentPartPr/>
                <p14:nvPr/>
              </p14:nvContentPartPr>
              <p14:xfrm>
                <a:off x="7004537" y="1829570"/>
                <a:ext cx="90360" cy="20232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99ACB04E-6EC8-431F-8E3E-FD4E40725A6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95537" y="1820930"/>
                  <a:ext cx="108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71768639-3DEF-4003-A1CB-F94DDC2A1962}"/>
                    </a:ext>
                  </a:extLst>
                </p14:cNvPr>
                <p14:cNvContentPartPr/>
                <p14:nvPr/>
              </p14:nvContentPartPr>
              <p14:xfrm>
                <a:off x="7009937" y="1843970"/>
                <a:ext cx="229320" cy="24660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71768639-3DEF-4003-A1CB-F94DDC2A196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001297" y="1834970"/>
                  <a:ext cx="2469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24CA9179-4CF5-4179-88F2-7453C5FEE891}"/>
                    </a:ext>
                  </a:extLst>
                </p14:cNvPr>
                <p14:cNvContentPartPr/>
                <p14:nvPr/>
              </p14:nvContentPartPr>
              <p14:xfrm>
                <a:off x="7379657" y="1615370"/>
                <a:ext cx="47160" cy="10296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24CA9179-4CF5-4179-88F2-7453C5FEE89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71017" y="1606370"/>
                  <a:ext cx="64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757BF516-BD05-494C-B897-357A1FFB737C}"/>
                    </a:ext>
                  </a:extLst>
                </p14:cNvPr>
                <p14:cNvContentPartPr/>
                <p14:nvPr/>
              </p14:nvContentPartPr>
              <p14:xfrm>
                <a:off x="7259777" y="1739210"/>
                <a:ext cx="214200" cy="12780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757BF516-BD05-494C-B897-357A1FFB737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250777" y="1730570"/>
                  <a:ext cx="231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1FEE0E44-3698-43F0-95D7-8A164CC57AE2}"/>
                    </a:ext>
                  </a:extLst>
                </p14:cNvPr>
                <p14:cNvContentPartPr/>
                <p14:nvPr/>
              </p14:nvContentPartPr>
              <p14:xfrm>
                <a:off x="7297217" y="1914890"/>
                <a:ext cx="23040" cy="11196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1FEE0E44-3698-43F0-95D7-8A164CC57AE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288217" y="1905890"/>
                  <a:ext cx="40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485A4073-C3E2-427D-BBF8-12AB7960BB2D}"/>
                    </a:ext>
                  </a:extLst>
                </p14:cNvPr>
                <p14:cNvContentPartPr/>
                <p14:nvPr/>
              </p14:nvContentPartPr>
              <p14:xfrm>
                <a:off x="7351577" y="1896890"/>
                <a:ext cx="103680" cy="6912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485A4073-C3E2-427D-BBF8-12AB7960BB2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42577" y="1888250"/>
                  <a:ext cx="121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B48FC4FD-C7FD-4A34-A12D-427273742E08}"/>
                    </a:ext>
                  </a:extLst>
                </p14:cNvPr>
                <p14:cNvContentPartPr/>
                <p14:nvPr/>
              </p14:nvContentPartPr>
              <p14:xfrm>
                <a:off x="7415297" y="1877450"/>
                <a:ext cx="127800" cy="23940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B48FC4FD-C7FD-4A34-A12D-427273742E0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406657" y="1868810"/>
                  <a:ext cx="1454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1EC78BF5-894A-4FBC-83DE-3BDC0E6F6E94}"/>
                    </a:ext>
                  </a:extLst>
                </p14:cNvPr>
                <p14:cNvContentPartPr/>
                <p14:nvPr/>
              </p14:nvContentPartPr>
              <p14:xfrm>
                <a:off x="7636697" y="1712930"/>
                <a:ext cx="120600" cy="5364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1EC78BF5-894A-4FBC-83DE-3BDC0E6F6E9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628057" y="1703930"/>
                  <a:ext cx="1382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5487E50A-EBD2-4B33-9EDD-43F47AFFD0EB}"/>
                    </a:ext>
                  </a:extLst>
                </p14:cNvPr>
                <p14:cNvContentPartPr/>
                <p14:nvPr/>
              </p14:nvContentPartPr>
              <p14:xfrm>
                <a:off x="7666577" y="1656050"/>
                <a:ext cx="262800" cy="38124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5487E50A-EBD2-4B33-9EDD-43F47AFFD0E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657937" y="1647410"/>
                  <a:ext cx="2804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39D8160A-E458-4D2D-BB9D-ADECDD96E967}"/>
                    </a:ext>
                  </a:extLst>
                </p14:cNvPr>
                <p14:cNvContentPartPr/>
                <p14:nvPr/>
              </p14:nvContentPartPr>
              <p14:xfrm>
                <a:off x="7799777" y="1693130"/>
                <a:ext cx="98640" cy="36540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39D8160A-E458-4D2D-BB9D-ADECDD96E96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791137" y="1684490"/>
                  <a:ext cx="11628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586D2467-2D6D-482D-8463-DCE8DDCDACB8}"/>
                    </a:ext>
                  </a:extLst>
                </p14:cNvPr>
                <p14:cNvContentPartPr/>
                <p14:nvPr/>
              </p14:nvContentPartPr>
              <p14:xfrm>
                <a:off x="8052857" y="1546250"/>
                <a:ext cx="331200" cy="40104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586D2467-2D6D-482D-8463-DCE8DDCDACB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043857" y="1537250"/>
                  <a:ext cx="3488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134D8BD4-434F-4E89-BB36-315C991DB36F}"/>
                    </a:ext>
                  </a:extLst>
                </p14:cNvPr>
                <p14:cNvContentPartPr/>
                <p14:nvPr/>
              </p14:nvContentPartPr>
              <p14:xfrm>
                <a:off x="8179217" y="1771250"/>
                <a:ext cx="216360" cy="19368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134D8BD4-434F-4E89-BB36-315C991DB36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170217" y="1762250"/>
                  <a:ext cx="234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862DFD9C-DC2F-449B-BDAC-4F660CB469E1}"/>
                    </a:ext>
                  </a:extLst>
                </p14:cNvPr>
                <p14:cNvContentPartPr/>
                <p14:nvPr/>
              </p14:nvContentPartPr>
              <p14:xfrm>
                <a:off x="8274617" y="1795730"/>
                <a:ext cx="141840" cy="19476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862DFD9C-DC2F-449B-BDAC-4F660CB469E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265617" y="1787090"/>
                  <a:ext cx="159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1F6533E9-6EC4-45F9-97A3-3C144F5B3215}"/>
                    </a:ext>
                  </a:extLst>
                </p14:cNvPr>
                <p14:cNvContentPartPr/>
                <p14:nvPr/>
              </p14:nvContentPartPr>
              <p14:xfrm>
                <a:off x="8557937" y="1719770"/>
                <a:ext cx="13680" cy="18864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1F6533E9-6EC4-45F9-97A3-3C144F5B321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548937" y="1711130"/>
                  <a:ext cx="31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5711C8E9-19FA-4CAD-91FC-2F4E96CF841A}"/>
                    </a:ext>
                  </a:extLst>
                </p14:cNvPr>
                <p14:cNvContentPartPr/>
                <p14:nvPr/>
              </p14:nvContentPartPr>
              <p14:xfrm>
                <a:off x="8608697" y="1719770"/>
                <a:ext cx="116640" cy="21636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5711C8E9-19FA-4CAD-91FC-2F4E96CF841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600057" y="1711130"/>
                  <a:ext cx="134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FE1473BF-7B43-427F-8D86-8313AF5D726D}"/>
                    </a:ext>
                  </a:extLst>
                </p14:cNvPr>
                <p14:cNvContentPartPr/>
                <p14:nvPr/>
              </p14:nvContentPartPr>
              <p14:xfrm>
                <a:off x="8610497" y="1606370"/>
                <a:ext cx="316800" cy="39132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FE1473BF-7B43-427F-8D86-8313AF5D726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601497" y="1597730"/>
                  <a:ext cx="3344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805105C2-D0C2-42B8-8029-7749F4526B4B}"/>
                    </a:ext>
                  </a:extLst>
                </p14:cNvPr>
                <p14:cNvContentPartPr/>
                <p14:nvPr/>
              </p14:nvContentPartPr>
              <p14:xfrm>
                <a:off x="8640377" y="1737410"/>
                <a:ext cx="178560" cy="30168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805105C2-D0C2-42B8-8029-7749F4526B4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631737" y="1728770"/>
                  <a:ext cx="1962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B39E0924-8DEF-4794-AD77-B97E0E82C8F5}"/>
                    </a:ext>
                  </a:extLst>
                </p14:cNvPr>
                <p14:cNvContentPartPr/>
                <p14:nvPr/>
              </p14:nvContentPartPr>
              <p14:xfrm>
                <a:off x="8764217" y="1627610"/>
                <a:ext cx="75240" cy="11736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B39E0924-8DEF-4794-AD77-B97E0E82C8F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755577" y="1618970"/>
                  <a:ext cx="92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3CF0BC0A-C1B7-4802-9C15-BC8BDBD8F37F}"/>
                    </a:ext>
                  </a:extLst>
                </p14:cNvPr>
                <p14:cNvContentPartPr/>
                <p14:nvPr/>
              </p14:nvContentPartPr>
              <p14:xfrm>
                <a:off x="8940617" y="1492970"/>
                <a:ext cx="272520" cy="38664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3CF0BC0A-C1B7-4802-9C15-BC8BDBD8F37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931977" y="1484330"/>
                  <a:ext cx="29016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B42C8C27-7CA8-42A1-82BB-0C090BC7F263}"/>
                    </a:ext>
                  </a:extLst>
                </p14:cNvPr>
                <p14:cNvContentPartPr/>
                <p14:nvPr/>
              </p14:nvContentPartPr>
              <p14:xfrm>
                <a:off x="9145097" y="1636250"/>
                <a:ext cx="146520" cy="19368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B42C8C27-7CA8-42A1-82BB-0C090BC7F26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136457" y="1627610"/>
                  <a:ext cx="164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0E65E81C-04E3-4819-B0F6-3BC7B112DCA5}"/>
                    </a:ext>
                  </a:extLst>
                </p14:cNvPr>
                <p14:cNvContentPartPr/>
                <p14:nvPr/>
              </p14:nvContentPartPr>
              <p14:xfrm>
                <a:off x="9088937" y="1771250"/>
                <a:ext cx="90360" cy="4104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0E65E81C-04E3-4819-B0F6-3BC7B112DCA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079937" y="1762250"/>
                  <a:ext cx="1080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3C7DECBE-D89C-4047-817F-BB636634F9A7}"/>
                    </a:ext>
                  </a:extLst>
                </p14:cNvPr>
                <p14:cNvContentPartPr/>
                <p14:nvPr/>
              </p14:nvContentPartPr>
              <p14:xfrm>
                <a:off x="9000737" y="1932170"/>
                <a:ext cx="341640" cy="7560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3C7DECBE-D89C-4047-817F-BB636634F9A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991737" y="1923170"/>
                  <a:ext cx="3592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7709441D-9386-4E97-B80A-9B66C55C028F}"/>
                    </a:ext>
                  </a:extLst>
                </p14:cNvPr>
                <p14:cNvContentPartPr/>
                <p14:nvPr/>
              </p14:nvContentPartPr>
              <p14:xfrm>
                <a:off x="9506897" y="1574690"/>
                <a:ext cx="116640" cy="17028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7709441D-9386-4E97-B80A-9B66C55C028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497897" y="1565690"/>
                  <a:ext cx="134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E9AACC0D-650E-4EF9-8459-0DB3B7453AE5}"/>
                    </a:ext>
                  </a:extLst>
                </p14:cNvPr>
                <p14:cNvContentPartPr/>
                <p14:nvPr/>
              </p14:nvContentPartPr>
              <p14:xfrm>
                <a:off x="9475217" y="1845770"/>
                <a:ext cx="20880" cy="243000"/>
              </p14:xfrm>
            </p:contentPart>
          </mc:Choice>
          <mc:Fallback xmlns=""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E9AACC0D-650E-4EF9-8459-0DB3B7453AE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466577" y="1836770"/>
                  <a:ext cx="385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78A3F3F2-7665-4EEC-B271-CDA4B935BE2E}"/>
                    </a:ext>
                  </a:extLst>
                </p14:cNvPr>
                <p14:cNvContentPartPr/>
                <p14:nvPr/>
              </p14:nvContentPartPr>
              <p14:xfrm>
                <a:off x="9537137" y="1801490"/>
                <a:ext cx="40320" cy="26100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78A3F3F2-7665-4EEC-B271-CDA4B935BE2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28497" y="1792490"/>
                  <a:ext cx="579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54B8A5B9-48B4-47CF-8903-626B42912EEB}"/>
                    </a:ext>
                  </a:extLst>
                </p14:cNvPr>
                <p14:cNvContentPartPr/>
                <p14:nvPr/>
              </p14:nvContentPartPr>
              <p14:xfrm>
                <a:off x="9533537" y="1668290"/>
                <a:ext cx="177120" cy="24336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54B8A5B9-48B4-47CF-8903-626B42912EE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524537" y="1659290"/>
                  <a:ext cx="1947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85F3FCFF-9782-49E1-8AFC-E6D0908D9BEE}"/>
                    </a:ext>
                  </a:extLst>
                </p14:cNvPr>
                <p14:cNvContentPartPr/>
                <p14:nvPr/>
              </p14:nvContentPartPr>
              <p14:xfrm>
                <a:off x="9632897" y="1870610"/>
                <a:ext cx="65880" cy="51840"/>
              </p14:xfrm>
            </p:contentPart>
          </mc:Choice>
          <mc:Fallback xmlns=""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85F3FCFF-9782-49E1-8AFC-E6D0908D9BE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624257" y="1861610"/>
                  <a:ext cx="83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F782B348-1BC3-40C9-9812-6F9990B636D6}"/>
                    </a:ext>
                  </a:extLst>
                </p14:cNvPr>
                <p14:cNvContentPartPr/>
                <p14:nvPr/>
              </p14:nvContentPartPr>
              <p14:xfrm>
                <a:off x="9632897" y="1849010"/>
                <a:ext cx="103680" cy="18108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F782B348-1BC3-40C9-9812-6F9990B636D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623897" y="1840370"/>
                  <a:ext cx="121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E51BF247-B11F-42A9-BCC1-70C4FC7BD0FA}"/>
                    </a:ext>
                  </a:extLst>
                </p14:cNvPr>
                <p14:cNvContentPartPr/>
                <p14:nvPr/>
              </p14:nvContentPartPr>
              <p14:xfrm>
                <a:off x="9886337" y="1767290"/>
                <a:ext cx="133920" cy="22428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E51BF247-B11F-42A9-BCC1-70C4FC7BD0F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877337" y="1758650"/>
                  <a:ext cx="1515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1A830F62-EAB3-4AF8-BD6A-3BD3AD2B0C47}"/>
                    </a:ext>
                  </a:extLst>
                </p14:cNvPr>
                <p14:cNvContentPartPr/>
                <p14:nvPr/>
              </p14:nvContentPartPr>
              <p14:xfrm>
                <a:off x="9867617" y="1665050"/>
                <a:ext cx="93960" cy="30456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1A830F62-EAB3-4AF8-BD6A-3BD3AD2B0C4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858617" y="1656050"/>
                  <a:ext cx="1116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33F73BCC-74DA-4036-A295-22051BC4CB89}"/>
                    </a:ext>
                  </a:extLst>
                </p14:cNvPr>
                <p14:cNvContentPartPr/>
                <p14:nvPr/>
              </p14:nvContentPartPr>
              <p14:xfrm>
                <a:off x="10062377" y="1803290"/>
                <a:ext cx="146520" cy="9756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33F73BCC-74DA-4036-A295-22051BC4CB8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053737" y="1794290"/>
                  <a:ext cx="164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FF6AB503-F1F0-4414-B5D0-42B77D00F700}"/>
                    </a:ext>
                  </a:extLst>
                </p14:cNvPr>
                <p14:cNvContentPartPr/>
                <p14:nvPr/>
              </p14:nvContentPartPr>
              <p14:xfrm>
                <a:off x="10280177" y="1764410"/>
                <a:ext cx="6120" cy="9036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FF6AB503-F1F0-4414-B5D0-42B77D00F70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271177" y="1755770"/>
                  <a:ext cx="23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6CCA38CF-CDED-42FC-B850-C66961AE80FB}"/>
                    </a:ext>
                  </a:extLst>
                </p14:cNvPr>
                <p14:cNvContentPartPr/>
                <p14:nvPr/>
              </p14:nvContentPartPr>
              <p14:xfrm>
                <a:off x="10334537" y="1780250"/>
                <a:ext cx="36000" cy="5004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6CCA38CF-CDED-42FC-B850-C66961AE80F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325897" y="1771250"/>
                  <a:ext cx="53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5A799870-29F5-49B8-8C30-F16E39691998}"/>
                    </a:ext>
                  </a:extLst>
                </p14:cNvPr>
                <p14:cNvContentPartPr/>
                <p14:nvPr/>
              </p14:nvContentPartPr>
              <p14:xfrm>
                <a:off x="10407617" y="1728770"/>
                <a:ext cx="77400" cy="21132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5A799870-29F5-49B8-8C30-F16E3969199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398977" y="1719770"/>
                  <a:ext cx="950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7A4CDF8C-D1D2-47F6-BB06-1E570C619177}"/>
                    </a:ext>
                  </a:extLst>
                </p14:cNvPr>
                <p14:cNvContentPartPr/>
                <p14:nvPr/>
              </p14:nvContentPartPr>
              <p14:xfrm>
                <a:off x="10676177" y="1661450"/>
                <a:ext cx="75240" cy="13320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7A4CDF8C-D1D2-47F6-BB06-1E570C61917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667177" y="1652450"/>
                  <a:ext cx="92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5AD3B441-55BC-45FB-B892-D60940F460A2}"/>
                    </a:ext>
                  </a:extLst>
                </p14:cNvPr>
                <p14:cNvContentPartPr/>
                <p14:nvPr/>
              </p14:nvContentPartPr>
              <p14:xfrm>
                <a:off x="10625417" y="1820930"/>
                <a:ext cx="144720" cy="7668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5AD3B441-55BC-45FB-B892-D60940F460A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616417" y="1811930"/>
                  <a:ext cx="1623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DA384091-34B4-4F23-913F-09D5069C3288}"/>
                    </a:ext>
                  </a:extLst>
                </p14:cNvPr>
                <p14:cNvContentPartPr/>
                <p14:nvPr/>
              </p14:nvContentPartPr>
              <p14:xfrm>
                <a:off x="10721177" y="1769450"/>
                <a:ext cx="26640" cy="20880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DA384091-34B4-4F23-913F-09D5069C328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712177" y="1760810"/>
                  <a:ext cx="44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5B10679D-D2D2-4904-A66F-66E53B21BA4F}"/>
                    </a:ext>
                  </a:extLst>
                </p14:cNvPr>
                <p14:cNvContentPartPr/>
                <p14:nvPr/>
              </p14:nvContentPartPr>
              <p14:xfrm>
                <a:off x="10674017" y="1827770"/>
                <a:ext cx="167400" cy="16488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5B10679D-D2D2-4904-A66F-66E53B21BA4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665377" y="1819130"/>
                  <a:ext cx="185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24B77E71-0766-49BA-84D3-67F94383FB63}"/>
                    </a:ext>
                  </a:extLst>
                </p14:cNvPr>
                <p14:cNvContentPartPr/>
                <p14:nvPr/>
              </p14:nvContentPartPr>
              <p14:xfrm>
                <a:off x="10841057" y="1668290"/>
                <a:ext cx="58680" cy="38484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24B77E71-0766-49BA-84D3-67F94383FB6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32417" y="1659650"/>
                  <a:ext cx="763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715B4D98-2EC1-49F6-8878-046C92685DFB}"/>
                    </a:ext>
                  </a:extLst>
                </p14:cNvPr>
                <p14:cNvContentPartPr/>
                <p14:nvPr/>
              </p14:nvContentPartPr>
              <p14:xfrm>
                <a:off x="11077577" y="1735610"/>
                <a:ext cx="7920" cy="24012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715B4D98-2EC1-49F6-8878-046C92685DF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068577" y="1726970"/>
                  <a:ext cx="255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5E6EABBD-CE1A-4F20-B4B3-569FCED855FA}"/>
                    </a:ext>
                  </a:extLst>
                </p14:cNvPr>
                <p14:cNvContentPartPr/>
                <p14:nvPr/>
              </p14:nvContentPartPr>
              <p14:xfrm>
                <a:off x="11111417" y="1685930"/>
                <a:ext cx="280440" cy="36036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5E6EABBD-CE1A-4F20-B4B3-569FCED855F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102417" y="1676930"/>
                  <a:ext cx="2980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F70189B3-1103-46DF-990F-D00F9EC8503C}"/>
                    </a:ext>
                  </a:extLst>
                </p14:cNvPr>
                <p14:cNvContentPartPr/>
                <p14:nvPr/>
              </p14:nvContentPartPr>
              <p14:xfrm>
                <a:off x="11147057" y="1769450"/>
                <a:ext cx="92160" cy="10044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F70189B3-1103-46DF-990F-D00F9EC8503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138057" y="1760810"/>
                  <a:ext cx="1098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A2D1F10D-161E-49BB-9AF7-17A3FF796D6E}"/>
                    </a:ext>
                  </a:extLst>
                </p14:cNvPr>
                <p14:cNvContentPartPr/>
                <p14:nvPr/>
              </p14:nvContentPartPr>
              <p14:xfrm>
                <a:off x="11210777" y="1735610"/>
                <a:ext cx="6120" cy="26892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A2D1F10D-161E-49BB-9AF7-17A3FF796D6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201777" y="1726970"/>
                  <a:ext cx="237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CD92F43A-20C3-454B-A38F-9114CCF07719}"/>
                    </a:ext>
                  </a:extLst>
                </p14:cNvPr>
                <p14:cNvContentPartPr/>
                <p14:nvPr/>
              </p14:nvContentPartPr>
              <p14:xfrm>
                <a:off x="11467817" y="1957370"/>
                <a:ext cx="58320" cy="63720"/>
              </p14:xfrm>
            </p:contentPart>
          </mc:Choice>
          <mc:Fallback xmlns=""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CD92F43A-20C3-454B-A38F-9114CCF0771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458817" y="1948370"/>
                  <a:ext cx="759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C5C1F3FD-6D18-4255-A0CD-8BEFC51D58F7}"/>
                    </a:ext>
                  </a:extLst>
                </p14:cNvPr>
                <p14:cNvContentPartPr/>
                <p14:nvPr/>
              </p14:nvContentPartPr>
              <p14:xfrm>
                <a:off x="1207097" y="1958450"/>
                <a:ext cx="123840" cy="16452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C5C1F3FD-6D18-4255-A0CD-8BEFC51D58F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98457" y="1949810"/>
                  <a:ext cx="141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9E03FEFB-606C-483A-A618-F41952CD0137}"/>
                    </a:ext>
                  </a:extLst>
                </p14:cNvPr>
                <p14:cNvContentPartPr/>
                <p14:nvPr/>
              </p14:nvContentPartPr>
              <p14:xfrm>
                <a:off x="1383497" y="2081210"/>
                <a:ext cx="19080" cy="3564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9E03FEFB-606C-483A-A618-F41952CD013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374857" y="2072570"/>
                  <a:ext cx="3672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0" name="组合 789">
            <a:extLst>
              <a:ext uri="{FF2B5EF4-FFF2-40B4-BE49-F238E27FC236}">
                <a16:creationId xmlns:a16="http://schemas.microsoft.com/office/drawing/2014/main" id="{44DC855C-F7C3-4785-9EAC-DD6C7F23B47F}"/>
              </a:ext>
            </a:extLst>
          </p:cNvPr>
          <p:cNvGrpSpPr/>
          <p:nvPr/>
        </p:nvGrpSpPr>
        <p:grpSpPr>
          <a:xfrm>
            <a:off x="1231577" y="2403770"/>
            <a:ext cx="10389960" cy="1320120"/>
            <a:chOff x="1231577" y="2403770"/>
            <a:chExt cx="10389960" cy="13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5D8578BE-2416-48F9-842C-807FD6D44C29}"/>
                    </a:ext>
                  </a:extLst>
                </p14:cNvPr>
                <p14:cNvContentPartPr/>
                <p14:nvPr/>
              </p14:nvContentPartPr>
              <p14:xfrm>
                <a:off x="1231577" y="2598530"/>
                <a:ext cx="71640" cy="33696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5D8578BE-2416-48F9-842C-807FD6D44C2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222937" y="2589890"/>
                  <a:ext cx="892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802DAEA9-9986-45D2-8FAC-3136676DF38C}"/>
                    </a:ext>
                  </a:extLst>
                </p14:cNvPr>
                <p14:cNvContentPartPr/>
                <p14:nvPr/>
              </p14:nvContentPartPr>
              <p14:xfrm>
                <a:off x="1415537" y="2890850"/>
                <a:ext cx="19080" cy="58680"/>
              </p14:xfrm>
            </p:contentPart>
          </mc:Choice>
          <mc:Fallback xmlns=""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802DAEA9-9986-45D2-8FAC-3136676DF38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06537" y="2882210"/>
                  <a:ext cx="367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0668DA5C-B045-43E1-B8A9-487DF349F876}"/>
                    </a:ext>
                  </a:extLst>
                </p14:cNvPr>
                <p14:cNvContentPartPr/>
                <p14:nvPr/>
              </p14:nvContentPartPr>
              <p14:xfrm>
                <a:off x="1653857" y="2617970"/>
                <a:ext cx="39600" cy="78480"/>
              </p14:xfrm>
            </p:contentPart>
          </mc:Choice>
          <mc:Fallback xmlns=""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0668DA5C-B045-43E1-B8A9-487DF349F87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644857" y="2609330"/>
                  <a:ext cx="57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9D1E4553-5A7B-4E57-9BE3-415E32565D0C}"/>
                    </a:ext>
                  </a:extLst>
                </p14:cNvPr>
                <p14:cNvContentPartPr/>
                <p14:nvPr/>
              </p14:nvContentPartPr>
              <p14:xfrm>
                <a:off x="1608857" y="2720570"/>
                <a:ext cx="158040" cy="26460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9D1E4553-5A7B-4E57-9BE3-415E32565D0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99857" y="2711930"/>
                  <a:ext cx="1756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E818BD20-0E62-403D-BCEC-E2444FFBA10C}"/>
                    </a:ext>
                  </a:extLst>
                </p14:cNvPr>
                <p14:cNvContentPartPr/>
                <p14:nvPr/>
              </p14:nvContentPartPr>
              <p14:xfrm>
                <a:off x="1869497" y="2575490"/>
                <a:ext cx="96120" cy="35640"/>
              </p14:xfrm>
            </p:contentPart>
          </mc:Choice>
          <mc:Fallback xmlns=""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E818BD20-0E62-403D-BCEC-E2444FFBA10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860857" y="2566850"/>
                  <a:ext cx="1137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D2FC9AB6-7E7F-4886-A911-C9B799B71E46}"/>
                    </a:ext>
                  </a:extLst>
                </p14:cNvPr>
                <p14:cNvContentPartPr/>
                <p14:nvPr/>
              </p14:nvContentPartPr>
              <p14:xfrm>
                <a:off x="1820897" y="2720930"/>
                <a:ext cx="43560" cy="69480"/>
              </p14:xfrm>
            </p:contentPart>
          </mc:Choice>
          <mc:Fallback xmlns=""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D2FC9AB6-7E7F-4886-A911-C9B799B71E4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811897" y="2711930"/>
                  <a:ext cx="612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D59540E9-8626-4BEB-B754-B9DCAB680574}"/>
                    </a:ext>
                  </a:extLst>
                </p14:cNvPr>
                <p14:cNvContentPartPr/>
                <p14:nvPr/>
              </p14:nvContentPartPr>
              <p14:xfrm>
                <a:off x="1820897" y="2625170"/>
                <a:ext cx="235440" cy="167400"/>
              </p14:xfrm>
            </p:contentPart>
          </mc:Choice>
          <mc:Fallback xmlns=""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D59540E9-8626-4BEB-B754-B9DCAB68057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811897" y="2616530"/>
                  <a:ext cx="253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F58DC48E-5E7A-4FCB-86D5-3A6C04B09041}"/>
                    </a:ext>
                  </a:extLst>
                </p14:cNvPr>
                <p14:cNvContentPartPr/>
                <p14:nvPr/>
              </p14:nvContentPartPr>
              <p14:xfrm>
                <a:off x="1882817" y="2659010"/>
                <a:ext cx="23040" cy="6588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F58DC48E-5E7A-4FCB-86D5-3A6C04B0904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873817" y="2650010"/>
                  <a:ext cx="40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6A871DB9-32D0-498C-806B-B301AFD8D784}"/>
                    </a:ext>
                  </a:extLst>
                </p14:cNvPr>
                <p14:cNvContentPartPr/>
                <p14:nvPr/>
              </p14:nvContentPartPr>
              <p14:xfrm>
                <a:off x="1906937" y="2630570"/>
                <a:ext cx="163800" cy="38124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6A871DB9-32D0-498C-806B-B301AFD8D78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897937" y="2621570"/>
                  <a:ext cx="1814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0B86CB8D-D9BA-448A-A7B8-9BD99A9CB694}"/>
                    </a:ext>
                  </a:extLst>
                </p14:cNvPr>
                <p14:cNvContentPartPr/>
                <p14:nvPr/>
              </p14:nvContentPartPr>
              <p14:xfrm>
                <a:off x="1843217" y="2844770"/>
                <a:ext cx="171000" cy="15840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0B86CB8D-D9BA-448A-A7B8-9BD99A9CB69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834577" y="2836130"/>
                  <a:ext cx="188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7CE0F792-A9E2-4FD7-99D7-B5B907B2845C}"/>
                    </a:ext>
                  </a:extLst>
                </p14:cNvPr>
                <p14:cNvContentPartPr/>
                <p14:nvPr/>
              </p14:nvContentPartPr>
              <p14:xfrm>
                <a:off x="1770137" y="2855570"/>
                <a:ext cx="348840" cy="6948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7CE0F792-A9E2-4FD7-99D7-B5B907B2845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761137" y="2846570"/>
                  <a:ext cx="3664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D329C05A-B446-4BB3-819A-F76574EC254B}"/>
                    </a:ext>
                  </a:extLst>
                </p14:cNvPr>
                <p14:cNvContentPartPr/>
                <p14:nvPr/>
              </p14:nvContentPartPr>
              <p14:xfrm>
                <a:off x="2241017" y="2699690"/>
                <a:ext cx="64080" cy="8892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D329C05A-B446-4BB3-819A-F76574EC254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232377" y="2690690"/>
                  <a:ext cx="817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D85FD935-983E-4207-AC75-1995E613C662}"/>
                    </a:ext>
                  </a:extLst>
                </p14:cNvPr>
                <p14:cNvContentPartPr/>
                <p14:nvPr/>
              </p14:nvContentPartPr>
              <p14:xfrm>
                <a:off x="2214737" y="2825330"/>
                <a:ext cx="203400" cy="10296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D85FD935-983E-4207-AC75-1995E613C66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206097" y="2816690"/>
                  <a:ext cx="221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7FFB931A-4ED0-42A6-8F13-44FC6C1B6C2E}"/>
                    </a:ext>
                  </a:extLst>
                </p14:cNvPr>
                <p14:cNvContentPartPr/>
                <p14:nvPr/>
              </p14:nvContentPartPr>
              <p14:xfrm>
                <a:off x="2582297" y="2579090"/>
                <a:ext cx="33120" cy="22860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7FFB931A-4ED0-42A6-8F13-44FC6C1B6C2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573657" y="2570450"/>
                  <a:ext cx="507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77C0602D-FC60-4BD1-A0BD-15CAE598BD93}"/>
                    </a:ext>
                  </a:extLst>
                </p14:cNvPr>
                <p14:cNvContentPartPr/>
                <p14:nvPr/>
              </p14:nvContentPartPr>
              <p14:xfrm>
                <a:off x="2606777" y="2637770"/>
                <a:ext cx="19080" cy="13680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77C0602D-FC60-4BD1-A0BD-15CAE598BD9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598137" y="2628770"/>
                  <a:ext cx="36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DD3F7856-2364-423B-8D44-D5EA7127B5B0}"/>
                    </a:ext>
                  </a:extLst>
                </p14:cNvPr>
                <p14:cNvContentPartPr/>
                <p14:nvPr/>
              </p14:nvContentPartPr>
              <p14:xfrm>
                <a:off x="2642417" y="2534810"/>
                <a:ext cx="131760" cy="11376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DD3F7856-2364-423B-8D44-D5EA7127B5B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633777" y="2526170"/>
                  <a:ext cx="149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5B1E4171-D605-406B-A01F-A9A2C8D3D561}"/>
                    </a:ext>
                  </a:extLst>
                </p14:cNvPr>
                <p14:cNvContentPartPr/>
                <p14:nvPr/>
              </p14:nvContentPartPr>
              <p14:xfrm>
                <a:off x="2682017" y="2481890"/>
                <a:ext cx="41760" cy="269640"/>
              </p14:xfrm>
            </p:contentPart>
          </mc:Choice>
          <mc:Fallback xmlns=""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5B1E4171-D605-406B-A01F-A9A2C8D3D56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673017" y="2472890"/>
                  <a:ext cx="594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CFBA5995-E7EF-4C68-B39C-809D4D0D49C4}"/>
                    </a:ext>
                  </a:extLst>
                </p14:cNvPr>
                <p14:cNvContentPartPr/>
                <p14:nvPr/>
              </p14:nvContentPartPr>
              <p14:xfrm>
                <a:off x="2522537" y="2784650"/>
                <a:ext cx="264960" cy="12096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CFBA5995-E7EF-4C68-B39C-809D4D0D49C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513537" y="2776010"/>
                  <a:ext cx="282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EECB4B5B-284C-45C2-8436-76A55E4AC637}"/>
                    </a:ext>
                  </a:extLst>
                </p14:cNvPr>
                <p14:cNvContentPartPr/>
                <p14:nvPr/>
              </p14:nvContentPartPr>
              <p14:xfrm>
                <a:off x="2648177" y="2805530"/>
                <a:ext cx="49320" cy="21348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EECB4B5B-284C-45C2-8436-76A55E4AC63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639177" y="2796530"/>
                  <a:ext cx="669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99AD99C6-ABE7-4813-87C0-580346C6EB75}"/>
                    </a:ext>
                  </a:extLst>
                </p14:cNvPr>
                <p14:cNvContentPartPr/>
                <p14:nvPr/>
              </p14:nvContentPartPr>
              <p14:xfrm>
                <a:off x="2634857" y="2922890"/>
                <a:ext cx="136440" cy="6084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99AD99C6-ABE7-4813-87C0-580346C6EB7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626217" y="2914250"/>
                  <a:ext cx="1540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2717BFEE-6688-4BF2-AF90-65129489A5E1}"/>
                    </a:ext>
                  </a:extLst>
                </p14:cNvPr>
                <p14:cNvContentPartPr/>
                <p14:nvPr/>
              </p14:nvContentPartPr>
              <p14:xfrm>
                <a:off x="2903417" y="2575850"/>
                <a:ext cx="234360" cy="34056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2717BFEE-6688-4BF2-AF90-65129489A5E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894417" y="2567210"/>
                  <a:ext cx="2520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087314BB-C66E-46D5-A9D3-51CD7B001F7F}"/>
                    </a:ext>
                  </a:extLst>
                </p14:cNvPr>
                <p14:cNvContentPartPr/>
                <p14:nvPr/>
              </p14:nvContentPartPr>
              <p14:xfrm>
                <a:off x="3083417" y="2666210"/>
                <a:ext cx="140400" cy="15480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087314BB-C66E-46D5-A9D3-51CD7B001F7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074417" y="2657210"/>
                  <a:ext cx="158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31DA5592-0883-432D-BDF1-FCE3FF9D92D4}"/>
                    </a:ext>
                  </a:extLst>
                </p14:cNvPr>
                <p14:cNvContentPartPr/>
                <p14:nvPr/>
              </p14:nvContentPartPr>
              <p14:xfrm>
                <a:off x="3058937" y="2786450"/>
                <a:ext cx="90360" cy="4464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31DA5592-0883-432D-BDF1-FCE3FF9D92D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050297" y="2777810"/>
                  <a:ext cx="1080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D204C86C-1C40-45B9-B779-8CEDF6CEA3AD}"/>
                    </a:ext>
                  </a:extLst>
                </p14:cNvPr>
                <p14:cNvContentPartPr/>
                <p14:nvPr/>
              </p14:nvContentPartPr>
              <p14:xfrm>
                <a:off x="2927537" y="2934410"/>
                <a:ext cx="397800" cy="8856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D204C86C-1C40-45B9-B779-8CEDF6CEA3A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918897" y="2925770"/>
                  <a:ext cx="415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E484E7D3-D59E-4416-B639-2CAC225BBB86}"/>
                    </a:ext>
                  </a:extLst>
                </p14:cNvPr>
                <p14:cNvContentPartPr/>
                <p14:nvPr/>
              </p14:nvContentPartPr>
              <p14:xfrm>
                <a:off x="3443417" y="2562890"/>
                <a:ext cx="124200" cy="236160"/>
              </p14:xfrm>
            </p:contentPart>
          </mc:Choice>
          <mc:Fallback xmlns=""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E484E7D3-D59E-4416-B639-2CAC225BBB8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434777" y="2554250"/>
                  <a:ext cx="1418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5DAD4A10-99AD-4FC7-946F-E764A18E4811}"/>
                    </a:ext>
                  </a:extLst>
                </p14:cNvPr>
                <p14:cNvContentPartPr/>
                <p14:nvPr/>
              </p14:nvContentPartPr>
              <p14:xfrm>
                <a:off x="3612617" y="2493770"/>
                <a:ext cx="88560" cy="151560"/>
              </p14:xfrm>
            </p:contentPart>
          </mc:Choice>
          <mc:Fallback xmlns=""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5DAD4A10-99AD-4FC7-946F-E764A18E481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603617" y="2485130"/>
                  <a:ext cx="106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112F8C78-51FB-435F-94E8-2EE369C976A1}"/>
                    </a:ext>
                  </a:extLst>
                </p14:cNvPr>
                <p14:cNvContentPartPr/>
                <p14:nvPr/>
              </p14:nvContentPartPr>
              <p14:xfrm>
                <a:off x="3595697" y="2696090"/>
                <a:ext cx="11520" cy="2880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112F8C78-51FB-435F-94E8-2EE369C976A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586697" y="2687450"/>
                  <a:ext cx="29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6A7814AF-B970-43E5-8E56-93866FD65524}"/>
                    </a:ext>
                  </a:extLst>
                </p14:cNvPr>
                <p14:cNvContentPartPr/>
                <p14:nvPr/>
              </p14:nvContentPartPr>
              <p14:xfrm>
                <a:off x="3507497" y="2729930"/>
                <a:ext cx="150480" cy="287280"/>
              </p14:xfrm>
            </p:contentPart>
          </mc:Choice>
          <mc:Fallback xmlns=""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6A7814AF-B970-43E5-8E56-93866FD6552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498497" y="2720930"/>
                  <a:ext cx="1681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F0F284D6-74DB-4C01-A1E9-46C0EFABF5C1}"/>
                    </a:ext>
                  </a:extLst>
                </p14:cNvPr>
                <p14:cNvContentPartPr/>
                <p14:nvPr/>
              </p14:nvContentPartPr>
              <p14:xfrm>
                <a:off x="3601097" y="2825330"/>
                <a:ext cx="182160" cy="207720"/>
              </p14:xfrm>
            </p:contentPart>
          </mc:Choice>
          <mc:Fallback xmlns=""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F0F284D6-74DB-4C01-A1E9-46C0EFABF5C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592457" y="2816690"/>
                  <a:ext cx="1998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C8163194-D27E-4EBF-8EE5-D411F30162A9}"/>
                    </a:ext>
                  </a:extLst>
                </p14:cNvPr>
                <p14:cNvContentPartPr/>
                <p14:nvPr/>
              </p14:nvContentPartPr>
              <p14:xfrm>
                <a:off x="3863897" y="2671250"/>
                <a:ext cx="69840" cy="10836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C8163194-D27E-4EBF-8EE5-D411F30162A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854897" y="2662610"/>
                  <a:ext cx="87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0BCFC6A9-C537-41EC-80A2-DCADD8753775}"/>
                    </a:ext>
                  </a:extLst>
                </p14:cNvPr>
                <p14:cNvContentPartPr/>
                <p14:nvPr/>
              </p14:nvContentPartPr>
              <p14:xfrm>
                <a:off x="3925817" y="2586290"/>
                <a:ext cx="193680" cy="12096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0BCFC6A9-C537-41EC-80A2-DCADD875377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916817" y="2577290"/>
                  <a:ext cx="211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FDE9D58B-5385-47D5-9C55-CAEE685C9914}"/>
                    </a:ext>
                  </a:extLst>
                </p14:cNvPr>
                <p14:cNvContentPartPr/>
                <p14:nvPr/>
              </p14:nvContentPartPr>
              <p14:xfrm>
                <a:off x="3940937" y="2648210"/>
                <a:ext cx="48960" cy="6768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FDE9D58B-5385-47D5-9C55-CAEE685C991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931937" y="2639570"/>
                  <a:ext cx="666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F5BC183B-0A4E-4C59-97FB-B316C2A0E368}"/>
                    </a:ext>
                  </a:extLst>
                </p14:cNvPr>
                <p14:cNvContentPartPr/>
                <p14:nvPr/>
              </p14:nvContentPartPr>
              <p14:xfrm>
                <a:off x="3942737" y="2680250"/>
                <a:ext cx="114840" cy="62280"/>
              </p14:xfrm>
            </p:contentPart>
          </mc:Choice>
          <mc:Fallback xmlns=""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F5BC183B-0A4E-4C59-97FB-B316C2A0E36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933737" y="2671250"/>
                  <a:ext cx="1324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B0D7504E-486F-4D63-8116-E878AFD3473F}"/>
                    </a:ext>
                  </a:extLst>
                </p14:cNvPr>
                <p14:cNvContentPartPr/>
                <p14:nvPr/>
              </p14:nvContentPartPr>
              <p14:xfrm>
                <a:off x="3914657" y="2756210"/>
                <a:ext cx="122400" cy="200520"/>
              </p14:xfrm>
            </p:contentPart>
          </mc:Choice>
          <mc:Fallback xmlns=""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B0D7504E-486F-4D63-8116-E878AFD3473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905657" y="2747570"/>
                  <a:ext cx="1400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34D8ABC8-E666-472B-9440-C32C348606DD}"/>
                    </a:ext>
                  </a:extLst>
                </p14:cNvPr>
                <p14:cNvContentPartPr/>
                <p14:nvPr/>
              </p14:nvContentPartPr>
              <p14:xfrm>
                <a:off x="3976577" y="2801930"/>
                <a:ext cx="107280" cy="169200"/>
              </p14:xfrm>
            </p:contentPart>
          </mc:Choice>
          <mc:Fallback xmlns=""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34D8ABC8-E666-472B-9440-C32C348606D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967577" y="2793290"/>
                  <a:ext cx="1249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EA9751B0-D312-452F-8420-139F280DEC87}"/>
                    </a:ext>
                  </a:extLst>
                </p14:cNvPr>
                <p14:cNvContentPartPr/>
                <p14:nvPr/>
              </p14:nvContentPartPr>
              <p14:xfrm>
                <a:off x="3873257" y="2933690"/>
                <a:ext cx="239400" cy="64440"/>
              </p14:xfrm>
            </p:contentPart>
          </mc:Choice>
          <mc:Fallback xmlns=""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EA9751B0-D312-452F-8420-139F280DEC8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864257" y="2925050"/>
                  <a:ext cx="2570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B830A692-9695-4F5D-927C-D9B3D256B37C}"/>
                    </a:ext>
                  </a:extLst>
                </p14:cNvPr>
                <p14:cNvContentPartPr/>
                <p14:nvPr/>
              </p14:nvContentPartPr>
              <p14:xfrm>
                <a:off x="4267097" y="2532650"/>
                <a:ext cx="169200" cy="386640"/>
              </p14:xfrm>
            </p:contentPart>
          </mc:Choice>
          <mc:Fallback xmlns=""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B830A692-9695-4F5D-927C-D9B3D256B37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258457" y="2523650"/>
                  <a:ext cx="1868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DB3289D8-2182-408F-9FFA-9CD0DAA9CB99}"/>
                    </a:ext>
                  </a:extLst>
                </p14:cNvPr>
                <p14:cNvContentPartPr/>
                <p14:nvPr/>
              </p14:nvContentPartPr>
              <p14:xfrm>
                <a:off x="4347737" y="2715530"/>
                <a:ext cx="6120" cy="244440"/>
              </p14:xfrm>
            </p:contentPart>
          </mc:Choice>
          <mc:Fallback xmlns=""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DB3289D8-2182-408F-9FFA-9CD0DAA9CB9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339097" y="2706890"/>
                  <a:ext cx="237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6A6ED9CE-5C55-4312-B609-01925E908250}"/>
                    </a:ext>
                  </a:extLst>
                </p14:cNvPr>
                <p14:cNvContentPartPr/>
                <p14:nvPr/>
              </p14:nvContentPartPr>
              <p14:xfrm>
                <a:off x="4421177" y="2685650"/>
                <a:ext cx="32400" cy="288720"/>
              </p14:xfrm>
            </p:contentPart>
          </mc:Choice>
          <mc:Fallback xmlns=""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6A6ED9CE-5C55-4312-B609-01925E90825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412177" y="2676650"/>
                  <a:ext cx="500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7149EEF2-0057-47EF-9180-3CB2C3F13D99}"/>
                    </a:ext>
                  </a:extLst>
                </p14:cNvPr>
                <p14:cNvContentPartPr/>
                <p14:nvPr/>
              </p14:nvContentPartPr>
              <p14:xfrm>
                <a:off x="4411817" y="2711930"/>
                <a:ext cx="24840" cy="154440"/>
              </p14:xfrm>
            </p:contentPart>
          </mc:Choice>
          <mc:Fallback xmlns=""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7149EEF2-0057-47EF-9180-3CB2C3F13D9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402817" y="2703290"/>
                  <a:ext cx="42480" cy="172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59" name="组合 258">
              <a:extLst>
                <a:ext uri="{FF2B5EF4-FFF2-40B4-BE49-F238E27FC236}">
                  <a16:creationId xmlns:a16="http://schemas.microsoft.com/office/drawing/2014/main" id="{756CDC5C-9AA8-4885-B422-E5F1FCF4622B}"/>
                </a:ext>
              </a:extLst>
            </p:cNvPr>
            <p:cNvGrpSpPr/>
            <p:nvPr/>
          </p:nvGrpSpPr>
          <p:grpSpPr>
            <a:xfrm>
              <a:off x="4627457" y="2749730"/>
              <a:ext cx="54720" cy="152280"/>
              <a:chOff x="4627457" y="2749730"/>
              <a:chExt cx="54720" cy="152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0">
                <p14:nvContentPartPr>
                  <p14:cNvPr id="257" name="墨迹 256">
                    <a:extLst>
                      <a:ext uri="{FF2B5EF4-FFF2-40B4-BE49-F238E27FC236}">
                        <a16:creationId xmlns:a16="http://schemas.microsoft.com/office/drawing/2014/main" id="{427F0249-37D6-450A-96F1-EC320DED72D0}"/>
                      </a:ext>
                    </a:extLst>
                  </p14:cNvPr>
                  <p14:cNvContentPartPr/>
                  <p14:nvPr/>
                </p14:nvContentPartPr>
                <p14:xfrm>
                  <a:off x="4627457" y="2749730"/>
                  <a:ext cx="28800" cy="35280"/>
                </p14:xfrm>
              </p:contentPart>
            </mc:Choice>
            <mc:Fallback xmlns="">
              <p:pic>
                <p:nvPicPr>
                  <p:cNvPr id="257" name="墨迹 256">
                    <a:extLst>
                      <a:ext uri="{FF2B5EF4-FFF2-40B4-BE49-F238E27FC236}">
                        <a16:creationId xmlns:a16="http://schemas.microsoft.com/office/drawing/2014/main" id="{427F0249-37D6-450A-96F1-EC320DED72D0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4618457" y="2741090"/>
                    <a:ext cx="4644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2">
                <p14:nvContentPartPr>
                  <p14:cNvPr id="258" name="墨迹 257">
                    <a:extLst>
                      <a:ext uri="{FF2B5EF4-FFF2-40B4-BE49-F238E27FC236}">
                        <a16:creationId xmlns:a16="http://schemas.microsoft.com/office/drawing/2014/main" id="{5D76BFF7-5146-4B67-9C8D-5C25E1CE4804}"/>
                      </a:ext>
                    </a:extLst>
                  </p14:cNvPr>
                  <p14:cNvContentPartPr/>
                  <p14:nvPr/>
                </p14:nvContentPartPr>
                <p14:xfrm>
                  <a:off x="4642577" y="2830730"/>
                  <a:ext cx="39600" cy="71280"/>
                </p14:xfrm>
              </p:contentPart>
            </mc:Choice>
            <mc:Fallback xmlns="">
              <p:pic>
                <p:nvPicPr>
                  <p:cNvPr id="258" name="墨迹 257">
                    <a:extLst>
                      <a:ext uri="{FF2B5EF4-FFF2-40B4-BE49-F238E27FC236}">
                        <a16:creationId xmlns:a16="http://schemas.microsoft.com/office/drawing/2014/main" id="{5D76BFF7-5146-4B67-9C8D-5C25E1CE4804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4633577" y="2822090"/>
                    <a:ext cx="57240" cy="88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3" name="组合 292">
              <a:extLst>
                <a:ext uri="{FF2B5EF4-FFF2-40B4-BE49-F238E27FC236}">
                  <a16:creationId xmlns:a16="http://schemas.microsoft.com/office/drawing/2014/main" id="{355D03B3-B7A2-4103-9CB4-CEB9A036C593}"/>
                </a:ext>
              </a:extLst>
            </p:cNvPr>
            <p:cNvGrpSpPr/>
            <p:nvPr/>
          </p:nvGrpSpPr>
          <p:grpSpPr>
            <a:xfrm>
              <a:off x="4952177" y="2504570"/>
              <a:ext cx="2607840" cy="701640"/>
              <a:chOff x="4952177" y="2504570"/>
              <a:chExt cx="2607840" cy="701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4">
                <p14:nvContentPartPr>
                  <p14:cNvPr id="260" name="墨迹 259">
                    <a:extLst>
                      <a:ext uri="{FF2B5EF4-FFF2-40B4-BE49-F238E27FC236}">
                        <a16:creationId xmlns:a16="http://schemas.microsoft.com/office/drawing/2014/main" id="{E7B1F32A-4A55-458E-9AE4-09969E4F2671}"/>
                      </a:ext>
                    </a:extLst>
                  </p14:cNvPr>
                  <p14:cNvContentPartPr/>
                  <p14:nvPr/>
                </p14:nvContentPartPr>
                <p14:xfrm>
                  <a:off x="4998977" y="2601410"/>
                  <a:ext cx="135000" cy="54720"/>
                </p14:xfrm>
              </p:contentPart>
            </mc:Choice>
            <mc:Fallback xmlns="">
              <p:pic>
                <p:nvPicPr>
                  <p:cNvPr id="260" name="墨迹 259">
                    <a:extLst>
                      <a:ext uri="{FF2B5EF4-FFF2-40B4-BE49-F238E27FC236}">
                        <a16:creationId xmlns:a16="http://schemas.microsoft.com/office/drawing/2014/main" id="{E7B1F32A-4A55-458E-9AE4-09969E4F2671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4989977" y="2592770"/>
                    <a:ext cx="15264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6">
                <p14:nvContentPartPr>
                  <p14:cNvPr id="261" name="墨迹 260">
                    <a:extLst>
                      <a:ext uri="{FF2B5EF4-FFF2-40B4-BE49-F238E27FC236}">
                        <a16:creationId xmlns:a16="http://schemas.microsoft.com/office/drawing/2014/main" id="{B9CFDC13-5D49-408C-9A64-D21EE080C97D}"/>
                      </a:ext>
                    </a:extLst>
                  </p14:cNvPr>
                  <p14:cNvContentPartPr/>
                  <p14:nvPr/>
                </p14:nvContentPartPr>
                <p14:xfrm>
                  <a:off x="5019497" y="2740370"/>
                  <a:ext cx="360" cy="48240"/>
                </p14:xfrm>
              </p:contentPart>
            </mc:Choice>
            <mc:Fallback xmlns="">
              <p:pic>
                <p:nvPicPr>
                  <p:cNvPr id="261" name="墨迹 260">
                    <a:extLst>
                      <a:ext uri="{FF2B5EF4-FFF2-40B4-BE49-F238E27FC236}">
                        <a16:creationId xmlns:a16="http://schemas.microsoft.com/office/drawing/2014/main" id="{B9CFDC13-5D49-408C-9A64-D21EE080C97D}"/>
                      </a:ext>
                    </a:extLst>
                  </p:cNvPr>
                  <p:cNvPicPr/>
                  <p:nvPr/>
                </p:nvPicPr>
                <p:blipFill>
                  <a:blip r:embed="rId427"/>
                  <a:stretch>
                    <a:fillRect/>
                  </a:stretch>
                </p:blipFill>
                <p:spPr>
                  <a:xfrm>
                    <a:off x="5010857" y="2731730"/>
                    <a:ext cx="1800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8">
                <p14:nvContentPartPr>
                  <p14:cNvPr id="262" name="墨迹 261">
                    <a:extLst>
                      <a:ext uri="{FF2B5EF4-FFF2-40B4-BE49-F238E27FC236}">
                        <a16:creationId xmlns:a16="http://schemas.microsoft.com/office/drawing/2014/main" id="{67731B21-03AF-40F1-A97C-7512751EABD9}"/>
                      </a:ext>
                    </a:extLst>
                  </p14:cNvPr>
                  <p14:cNvContentPartPr/>
                  <p14:nvPr/>
                </p14:nvContentPartPr>
                <p14:xfrm>
                  <a:off x="4952177" y="2671250"/>
                  <a:ext cx="235800" cy="230760"/>
                </p14:xfrm>
              </p:contentPart>
            </mc:Choice>
            <mc:Fallback xmlns="">
              <p:pic>
                <p:nvPicPr>
                  <p:cNvPr id="262" name="墨迹 261">
                    <a:extLst>
                      <a:ext uri="{FF2B5EF4-FFF2-40B4-BE49-F238E27FC236}">
                        <a16:creationId xmlns:a16="http://schemas.microsoft.com/office/drawing/2014/main" id="{67731B21-03AF-40F1-A97C-7512751EABD9}"/>
                      </a:ext>
                    </a:extLst>
                  </p:cNvPr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4943177" y="2662610"/>
                    <a:ext cx="253440" cy="24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0">
                <p14:nvContentPartPr>
                  <p14:cNvPr id="263" name="墨迹 262">
                    <a:extLst>
                      <a:ext uri="{FF2B5EF4-FFF2-40B4-BE49-F238E27FC236}">
                        <a16:creationId xmlns:a16="http://schemas.microsoft.com/office/drawing/2014/main" id="{0868FE4C-FAB4-40BB-B466-D39B3BE4A932}"/>
                      </a:ext>
                    </a:extLst>
                  </p14:cNvPr>
                  <p14:cNvContentPartPr/>
                  <p14:nvPr/>
                </p14:nvContentPartPr>
                <p14:xfrm>
                  <a:off x="5073857" y="2667650"/>
                  <a:ext cx="32400" cy="538560"/>
                </p14:xfrm>
              </p:contentPart>
            </mc:Choice>
            <mc:Fallback xmlns="">
              <p:pic>
                <p:nvPicPr>
                  <p:cNvPr id="263" name="墨迹 262">
                    <a:extLst>
                      <a:ext uri="{FF2B5EF4-FFF2-40B4-BE49-F238E27FC236}">
                        <a16:creationId xmlns:a16="http://schemas.microsoft.com/office/drawing/2014/main" id="{0868FE4C-FAB4-40BB-B466-D39B3BE4A932}"/>
                      </a:ext>
                    </a:extLst>
                  </p:cNvPr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5065217" y="2659010"/>
                    <a:ext cx="50040" cy="55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2">
                <p14:nvContentPartPr>
                  <p14:cNvPr id="264" name="墨迹 263">
                    <a:extLst>
                      <a:ext uri="{FF2B5EF4-FFF2-40B4-BE49-F238E27FC236}">
                        <a16:creationId xmlns:a16="http://schemas.microsoft.com/office/drawing/2014/main" id="{2A47E8D9-F997-4D5A-8BDC-B042B676A5F0}"/>
                      </a:ext>
                    </a:extLst>
                  </p14:cNvPr>
                  <p14:cNvContentPartPr/>
                  <p14:nvPr/>
                </p14:nvContentPartPr>
                <p14:xfrm>
                  <a:off x="5285897" y="2687090"/>
                  <a:ext cx="158040" cy="64080"/>
                </p14:xfrm>
              </p:contentPart>
            </mc:Choice>
            <mc:Fallback xmlns="">
              <p:pic>
                <p:nvPicPr>
                  <p:cNvPr id="264" name="墨迹 263">
                    <a:extLst>
                      <a:ext uri="{FF2B5EF4-FFF2-40B4-BE49-F238E27FC236}">
                        <a16:creationId xmlns:a16="http://schemas.microsoft.com/office/drawing/2014/main" id="{2A47E8D9-F997-4D5A-8BDC-B042B676A5F0}"/>
                      </a:ext>
                    </a:extLst>
                  </p:cNvPr>
                  <p:cNvPicPr/>
                  <p:nvPr/>
                </p:nvPicPr>
                <p:blipFill>
                  <a:blip r:embed="rId433"/>
                  <a:stretch>
                    <a:fillRect/>
                  </a:stretch>
                </p:blipFill>
                <p:spPr>
                  <a:xfrm>
                    <a:off x="5277257" y="2678450"/>
                    <a:ext cx="17568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4">
                <p14:nvContentPartPr>
                  <p14:cNvPr id="265" name="墨迹 264">
                    <a:extLst>
                      <a:ext uri="{FF2B5EF4-FFF2-40B4-BE49-F238E27FC236}">
                        <a16:creationId xmlns:a16="http://schemas.microsoft.com/office/drawing/2014/main" id="{7A8C5F99-975A-4146-ACE5-6705163E0930}"/>
                      </a:ext>
                    </a:extLst>
                  </p14:cNvPr>
                  <p14:cNvContentPartPr/>
                  <p14:nvPr/>
                </p14:nvContentPartPr>
                <p14:xfrm>
                  <a:off x="5381657" y="2612930"/>
                  <a:ext cx="6120" cy="379440"/>
                </p14:xfrm>
              </p:contentPart>
            </mc:Choice>
            <mc:Fallback xmlns="">
              <p:pic>
                <p:nvPicPr>
                  <p:cNvPr id="265" name="墨迹 264">
                    <a:extLst>
                      <a:ext uri="{FF2B5EF4-FFF2-40B4-BE49-F238E27FC236}">
                        <a16:creationId xmlns:a16="http://schemas.microsoft.com/office/drawing/2014/main" id="{7A8C5F99-975A-4146-ACE5-6705163E0930}"/>
                      </a:ext>
                    </a:extLst>
                  </p:cNvPr>
                  <p:cNvPicPr/>
                  <p:nvPr/>
                </p:nvPicPr>
                <p:blipFill>
                  <a:blip r:embed="rId435"/>
                  <a:stretch>
                    <a:fillRect/>
                  </a:stretch>
                </p:blipFill>
                <p:spPr>
                  <a:xfrm>
                    <a:off x="5372657" y="2603930"/>
                    <a:ext cx="23760" cy="39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6">
                <p14:nvContentPartPr>
                  <p14:cNvPr id="266" name="墨迹 265">
                    <a:extLst>
                      <a:ext uri="{FF2B5EF4-FFF2-40B4-BE49-F238E27FC236}">
                        <a16:creationId xmlns:a16="http://schemas.microsoft.com/office/drawing/2014/main" id="{0CAAF75A-F428-4ED6-9D33-A843B6980CAA}"/>
                      </a:ext>
                    </a:extLst>
                  </p14:cNvPr>
                  <p14:cNvContentPartPr/>
                  <p14:nvPr/>
                </p14:nvContentPartPr>
                <p14:xfrm>
                  <a:off x="5334857" y="2726330"/>
                  <a:ext cx="107280" cy="182880"/>
                </p14:xfrm>
              </p:contentPart>
            </mc:Choice>
            <mc:Fallback xmlns="">
              <p:pic>
                <p:nvPicPr>
                  <p:cNvPr id="266" name="墨迹 265">
                    <a:extLst>
                      <a:ext uri="{FF2B5EF4-FFF2-40B4-BE49-F238E27FC236}">
                        <a16:creationId xmlns:a16="http://schemas.microsoft.com/office/drawing/2014/main" id="{0CAAF75A-F428-4ED6-9D33-A843B6980CAA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5325857" y="2717330"/>
                    <a:ext cx="124920" cy="20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8">
                <p14:nvContentPartPr>
                  <p14:cNvPr id="267" name="墨迹 266">
                    <a:extLst>
                      <a:ext uri="{FF2B5EF4-FFF2-40B4-BE49-F238E27FC236}">
                        <a16:creationId xmlns:a16="http://schemas.microsoft.com/office/drawing/2014/main" id="{4575ED69-624E-4FDA-B818-CF1443282B2A}"/>
                      </a:ext>
                    </a:extLst>
                  </p14:cNvPr>
                  <p14:cNvContentPartPr/>
                  <p14:nvPr/>
                </p14:nvContentPartPr>
                <p14:xfrm>
                  <a:off x="5482817" y="2589890"/>
                  <a:ext cx="103680" cy="321480"/>
                </p14:xfrm>
              </p:contentPart>
            </mc:Choice>
            <mc:Fallback xmlns="">
              <p:pic>
                <p:nvPicPr>
                  <p:cNvPr id="267" name="墨迹 266">
                    <a:extLst>
                      <a:ext uri="{FF2B5EF4-FFF2-40B4-BE49-F238E27FC236}">
                        <a16:creationId xmlns:a16="http://schemas.microsoft.com/office/drawing/2014/main" id="{4575ED69-624E-4FDA-B818-CF1443282B2A}"/>
                      </a:ext>
                    </a:extLst>
                  </p:cNvPr>
                  <p:cNvPicPr/>
                  <p:nvPr/>
                </p:nvPicPr>
                <p:blipFill>
                  <a:blip r:embed="rId439"/>
                  <a:stretch>
                    <a:fillRect/>
                  </a:stretch>
                </p:blipFill>
                <p:spPr>
                  <a:xfrm>
                    <a:off x="5474177" y="2580890"/>
                    <a:ext cx="121320" cy="33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0">
                <p14:nvContentPartPr>
                  <p14:cNvPr id="268" name="墨迹 267">
                    <a:extLst>
                      <a:ext uri="{FF2B5EF4-FFF2-40B4-BE49-F238E27FC236}">
                        <a16:creationId xmlns:a16="http://schemas.microsoft.com/office/drawing/2014/main" id="{7595AC15-C4C1-4CB7-AD2A-5152800680E4}"/>
                      </a:ext>
                    </a:extLst>
                  </p14:cNvPr>
                  <p14:cNvContentPartPr/>
                  <p14:nvPr/>
                </p14:nvContentPartPr>
                <p14:xfrm>
                  <a:off x="5505497" y="2807690"/>
                  <a:ext cx="135360" cy="144000"/>
                </p14:xfrm>
              </p:contentPart>
            </mc:Choice>
            <mc:Fallback xmlns="">
              <p:pic>
                <p:nvPicPr>
                  <p:cNvPr id="268" name="墨迹 267">
                    <a:extLst>
                      <a:ext uri="{FF2B5EF4-FFF2-40B4-BE49-F238E27FC236}">
                        <a16:creationId xmlns:a16="http://schemas.microsoft.com/office/drawing/2014/main" id="{7595AC15-C4C1-4CB7-AD2A-5152800680E4}"/>
                      </a:ext>
                    </a:extLst>
                  </p:cNvPr>
                  <p:cNvPicPr/>
                  <p:nvPr/>
                </p:nvPicPr>
                <p:blipFill>
                  <a:blip r:embed="rId441"/>
                  <a:stretch>
                    <a:fillRect/>
                  </a:stretch>
                </p:blipFill>
                <p:spPr>
                  <a:xfrm>
                    <a:off x="5496497" y="2799050"/>
                    <a:ext cx="15300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2">
                <p14:nvContentPartPr>
                  <p14:cNvPr id="269" name="墨迹 268">
                    <a:extLst>
                      <a:ext uri="{FF2B5EF4-FFF2-40B4-BE49-F238E27FC236}">
                        <a16:creationId xmlns:a16="http://schemas.microsoft.com/office/drawing/2014/main" id="{0D2E09BA-C243-4389-AFC9-7C65847C01A2}"/>
                      </a:ext>
                    </a:extLst>
                  </p14:cNvPr>
                  <p14:cNvContentPartPr/>
                  <p14:nvPr/>
                </p14:nvContentPartPr>
                <p14:xfrm>
                  <a:off x="5732297" y="2579090"/>
                  <a:ext cx="184320" cy="92520"/>
                </p14:xfrm>
              </p:contentPart>
            </mc:Choice>
            <mc:Fallback xmlns="">
              <p:pic>
                <p:nvPicPr>
                  <p:cNvPr id="269" name="墨迹 268">
                    <a:extLst>
                      <a:ext uri="{FF2B5EF4-FFF2-40B4-BE49-F238E27FC236}">
                        <a16:creationId xmlns:a16="http://schemas.microsoft.com/office/drawing/2014/main" id="{0D2E09BA-C243-4389-AFC9-7C65847C01A2}"/>
                      </a:ext>
                    </a:extLst>
                  </p:cNvPr>
                  <p:cNvPicPr/>
                  <p:nvPr/>
                </p:nvPicPr>
                <p:blipFill>
                  <a:blip r:embed="rId443"/>
                  <a:stretch>
                    <a:fillRect/>
                  </a:stretch>
                </p:blipFill>
                <p:spPr>
                  <a:xfrm>
                    <a:off x="5723657" y="2570450"/>
                    <a:ext cx="201960" cy="11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4">
                <p14:nvContentPartPr>
                  <p14:cNvPr id="270" name="墨迹 269">
                    <a:extLst>
                      <a:ext uri="{FF2B5EF4-FFF2-40B4-BE49-F238E27FC236}">
                        <a16:creationId xmlns:a16="http://schemas.microsoft.com/office/drawing/2014/main" id="{09975B5E-55F0-4085-A046-A6BC29AB045B}"/>
                      </a:ext>
                    </a:extLst>
                  </p14:cNvPr>
                  <p14:cNvContentPartPr/>
                  <p14:nvPr/>
                </p14:nvContentPartPr>
                <p14:xfrm>
                  <a:off x="5773697" y="2667650"/>
                  <a:ext cx="56520" cy="188280"/>
                </p14:xfrm>
              </p:contentPart>
            </mc:Choice>
            <mc:Fallback xmlns="">
              <p:pic>
                <p:nvPicPr>
                  <p:cNvPr id="270" name="墨迹 269">
                    <a:extLst>
                      <a:ext uri="{FF2B5EF4-FFF2-40B4-BE49-F238E27FC236}">
                        <a16:creationId xmlns:a16="http://schemas.microsoft.com/office/drawing/2014/main" id="{09975B5E-55F0-4085-A046-A6BC29AB045B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5765057" y="2659010"/>
                    <a:ext cx="74160" cy="20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6">
                <p14:nvContentPartPr>
                  <p14:cNvPr id="271" name="墨迹 270">
                    <a:extLst>
                      <a:ext uri="{FF2B5EF4-FFF2-40B4-BE49-F238E27FC236}">
                        <a16:creationId xmlns:a16="http://schemas.microsoft.com/office/drawing/2014/main" id="{B91E35B3-DC90-428A-9A19-A066DB7F618F}"/>
                      </a:ext>
                    </a:extLst>
                  </p14:cNvPr>
                  <p14:cNvContentPartPr/>
                  <p14:nvPr/>
                </p14:nvContentPartPr>
                <p14:xfrm>
                  <a:off x="5766137" y="2646770"/>
                  <a:ext cx="197280" cy="152640"/>
                </p14:xfrm>
              </p:contentPart>
            </mc:Choice>
            <mc:Fallback xmlns="">
              <p:pic>
                <p:nvPicPr>
                  <p:cNvPr id="271" name="墨迹 270">
                    <a:extLst>
                      <a:ext uri="{FF2B5EF4-FFF2-40B4-BE49-F238E27FC236}">
                        <a16:creationId xmlns:a16="http://schemas.microsoft.com/office/drawing/2014/main" id="{B91E35B3-DC90-428A-9A19-A066DB7F618F}"/>
                      </a:ext>
                    </a:extLst>
                  </p:cNvPr>
                  <p:cNvPicPr/>
                  <p:nvPr/>
                </p:nvPicPr>
                <p:blipFill>
                  <a:blip r:embed="rId447"/>
                  <a:stretch>
                    <a:fillRect/>
                  </a:stretch>
                </p:blipFill>
                <p:spPr>
                  <a:xfrm>
                    <a:off x="5757497" y="2637770"/>
                    <a:ext cx="214920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8">
                <p14:nvContentPartPr>
                  <p14:cNvPr id="272" name="墨迹 271">
                    <a:extLst>
                      <a:ext uri="{FF2B5EF4-FFF2-40B4-BE49-F238E27FC236}">
                        <a16:creationId xmlns:a16="http://schemas.microsoft.com/office/drawing/2014/main" id="{AD3C4E0D-11AE-4760-A560-1BA778351496}"/>
                      </a:ext>
                    </a:extLst>
                  </p14:cNvPr>
                  <p14:cNvContentPartPr/>
                  <p14:nvPr/>
                </p14:nvContentPartPr>
                <p14:xfrm>
                  <a:off x="5972777" y="2556050"/>
                  <a:ext cx="52920" cy="349560"/>
                </p14:xfrm>
              </p:contentPart>
            </mc:Choice>
            <mc:Fallback xmlns="">
              <p:pic>
                <p:nvPicPr>
                  <p:cNvPr id="272" name="墨迹 271">
                    <a:extLst>
                      <a:ext uri="{FF2B5EF4-FFF2-40B4-BE49-F238E27FC236}">
                        <a16:creationId xmlns:a16="http://schemas.microsoft.com/office/drawing/2014/main" id="{AD3C4E0D-11AE-4760-A560-1BA778351496}"/>
                      </a:ext>
                    </a:extLst>
                  </p:cNvPr>
                  <p:cNvPicPr/>
                  <p:nvPr/>
                </p:nvPicPr>
                <p:blipFill>
                  <a:blip r:embed="rId449"/>
                  <a:stretch>
                    <a:fillRect/>
                  </a:stretch>
                </p:blipFill>
                <p:spPr>
                  <a:xfrm>
                    <a:off x="5963777" y="2547410"/>
                    <a:ext cx="70560" cy="36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0">
                <p14:nvContentPartPr>
                  <p14:cNvPr id="273" name="墨迹 272">
                    <a:extLst>
                      <a:ext uri="{FF2B5EF4-FFF2-40B4-BE49-F238E27FC236}">
                        <a16:creationId xmlns:a16="http://schemas.microsoft.com/office/drawing/2014/main" id="{771EAFAB-71FC-40EC-9582-65CFC207049F}"/>
                      </a:ext>
                    </a:extLst>
                  </p14:cNvPr>
                  <p14:cNvContentPartPr/>
                  <p14:nvPr/>
                </p14:nvContentPartPr>
                <p14:xfrm>
                  <a:off x="5833097" y="2818490"/>
                  <a:ext cx="123840" cy="168480"/>
                </p14:xfrm>
              </p:contentPart>
            </mc:Choice>
            <mc:Fallback xmlns="">
              <p:pic>
                <p:nvPicPr>
                  <p:cNvPr id="273" name="墨迹 272">
                    <a:extLst>
                      <a:ext uri="{FF2B5EF4-FFF2-40B4-BE49-F238E27FC236}">
                        <a16:creationId xmlns:a16="http://schemas.microsoft.com/office/drawing/2014/main" id="{771EAFAB-71FC-40EC-9582-65CFC207049F}"/>
                      </a:ext>
                    </a:extLst>
                  </p:cNvPr>
                  <p:cNvPicPr/>
                  <p:nvPr/>
                </p:nvPicPr>
                <p:blipFill>
                  <a:blip r:embed="rId451"/>
                  <a:stretch>
                    <a:fillRect/>
                  </a:stretch>
                </p:blipFill>
                <p:spPr>
                  <a:xfrm>
                    <a:off x="5824457" y="2809490"/>
                    <a:ext cx="141480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2">
                <p14:nvContentPartPr>
                  <p14:cNvPr id="274" name="墨迹 273">
                    <a:extLst>
                      <a:ext uri="{FF2B5EF4-FFF2-40B4-BE49-F238E27FC236}">
                        <a16:creationId xmlns:a16="http://schemas.microsoft.com/office/drawing/2014/main" id="{2F747C2B-8636-4D44-8277-EA17C1E1A366}"/>
                      </a:ext>
                    </a:extLst>
                  </p14:cNvPr>
                  <p14:cNvContentPartPr/>
                  <p14:nvPr/>
                </p14:nvContentPartPr>
                <p14:xfrm>
                  <a:off x="6265457" y="2579090"/>
                  <a:ext cx="54720" cy="255600"/>
                </p14:xfrm>
              </p:contentPart>
            </mc:Choice>
            <mc:Fallback xmlns="">
              <p:pic>
                <p:nvPicPr>
                  <p:cNvPr id="274" name="墨迹 273">
                    <a:extLst>
                      <a:ext uri="{FF2B5EF4-FFF2-40B4-BE49-F238E27FC236}">
                        <a16:creationId xmlns:a16="http://schemas.microsoft.com/office/drawing/2014/main" id="{2F747C2B-8636-4D44-8277-EA17C1E1A366}"/>
                      </a:ext>
                    </a:extLst>
                  </p:cNvPr>
                  <p:cNvPicPr/>
                  <p:nvPr/>
                </p:nvPicPr>
                <p:blipFill>
                  <a:blip r:embed="rId453"/>
                  <a:stretch>
                    <a:fillRect/>
                  </a:stretch>
                </p:blipFill>
                <p:spPr>
                  <a:xfrm>
                    <a:off x="6256457" y="2570450"/>
                    <a:ext cx="7236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4">
                <p14:nvContentPartPr>
                  <p14:cNvPr id="275" name="墨迹 274">
                    <a:extLst>
                      <a:ext uri="{FF2B5EF4-FFF2-40B4-BE49-F238E27FC236}">
                        <a16:creationId xmlns:a16="http://schemas.microsoft.com/office/drawing/2014/main" id="{970521EC-5E8A-423F-8D17-C5110D91B40E}"/>
                      </a:ext>
                    </a:extLst>
                  </p14:cNvPr>
                  <p14:cNvContentPartPr/>
                  <p14:nvPr/>
                </p14:nvContentPartPr>
                <p14:xfrm>
                  <a:off x="6312257" y="2584490"/>
                  <a:ext cx="187920" cy="243000"/>
                </p14:xfrm>
              </p:contentPart>
            </mc:Choice>
            <mc:Fallback xmlns="">
              <p:pic>
                <p:nvPicPr>
                  <p:cNvPr id="275" name="墨迹 274">
                    <a:extLst>
                      <a:ext uri="{FF2B5EF4-FFF2-40B4-BE49-F238E27FC236}">
                        <a16:creationId xmlns:a16="http://schemas.microsoft.com/office/drawing/2014/main" id="{970521EC-5E8A-423F-8D17-C5110D91B40E}"/>
                      </a:ext>
                    </a:extLst>
                  </p:cNvPr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6303257" y="2575490"/>
                    <a:ext cx="205560" cy="26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6">
                <p14:nvContentPartPr>
                  <p14:cNvPr id="276" name="墨迹 275">
                    <a:extLst>
                      <a:ext uri="{FF2B5EF4-FFF2-40B4-BE49-F238E27FC236}">
                        <a16:creationId xmlns:a16="http://schemas.microsoft.com/office/drawing/2014/main" id="{A81FE6A7-5285-41D1-84D1-91ED113158DC}"/>
                      </a:ext>
                    </a:extLst>
                  </p14:cNvPr>
                  <p14:cNvContentPartPr/>
                  <p14:nvPr/>
                </p14:nvContentPartPr>
                <p14:xfrm>
                  <a:off x="6360857" y="2504570"/>
                  <a:ext cx="77400" cy="322920"/>
                </p14:xfrm>
              </p:contentPart>
            </mc:Choice>
            <mc:Fallback xmlns="">
              <p:pic>
                <p:nvPicPr>
                  <p:cNvPr id="276" name="墨迹 275">
                    <a:extLst>
                      <a:ext uri="{FF2B5EF4-FFF2-40B4-BE49-F238E27FC236}">
                        <a16:creationId xmlns:a16="http://schemas.microsoft.com/office/drawing/2014/main" id="{A81FE6A7-5285-41D1-84D1-91ED113158DC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6352217" y="2495930"/>
                    <a:ext cx="95040" cy="34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8">
                <p14:nvContentPartPr>
                  <p14:cNvPr id="277" name="墨迹 276">
                    <a:extLst>
                      <a:ext uri="{FF2B5EF4-FFF2-40B4-BE49-F238E27FC236}">
                        <a16:creationId xmlns:a16="http://schemas.microsoft.com/office/drawing/2014/main" id="{BCF85713-F279-498B-89B7-E2C87D4BF569}"/>
                      </a:ext>
                    </a:extLst>
                  </p14:cNvPr>
                  <p14:cNvContentPartPr/>
                  <p14:nvPr/>
                </p14:nvContentPartPr>
                <p14:xfrm>
                  <a:off x="6152777" y="2790050"/>
                  <a:ext cx="349200" cy="195120"/>
                </p14:xfrm>
              </p:contentPart>
            </mc:Choice>
            <mc:Fallback xmlns="">
              <p:pic>
                <p:nvPicPr>
                  <p:cNvPr id="277" name="墨迹 276">
                    <a:extLst>
                      <a:ext uri="{FF2B5EF4-FFF2-40B4-BE49-F238E27FC236}">
                        <a16:creationId xmlns:a16="http://schemas.microsoft.com/office/drawing/2014/main" id="{BCF85713-F279-498B-89B7-E2C87D4BF569}"/>
                      </a:ext>
                    </a:extLst>
                  </p:cNvPr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6143777" y="2781050"/>
                    <a:ext cx="366840" cy="21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0">
                <p14:nvContentPartPr>
                  <p14:cNvPr id="278" name="墨迹 277">
                    <a:extLst>
                      <a:ext uri="{FF2B5EF4-FFF2-40B4-BE49-F238E27FC236}">
                        <a16:creationId xmlns:a16="http://schemas.microsoft.com/office/drawing/2014/main" id="{7E1DBE7B-55F1-40AB-872D-CBAE24EF5588}"/>
                      </a:ext>
                    </a:extLst>
                  </p14:cNvPr>
                  <p14:cNvContentPartPr/>
                  <p14:nvPr/>
                </p14:nvContentPartPr>
                <p14:xfrm>
                  <a:off x="6325217" y="2821730"/>
                  <a:ext cx="148680" cy="225360"/>
                </p14:xfrm>
              </p:contentPart>
            </mc:Choice>
            <mc:Fallback xmlns="">
              <p:pic>
                <p:nvPicPr>
                  <p:cNvPr id="278" name="墨迹 277">
                    <a:extLst>
                      <a:ext uri="{FF2B5EF4-FFF2-40B4-BE49-F238E27FC236}">
                        <a16:creationId xmlns:a16="http://schemas.microsoft.com/office/drawing/2014/main" id="{7E1DBE7B-55F1-40AB-872D-CBAE24EF5588}"/>
                      </a:ext>
                    </a:extLst>
                  </p:cNvPr>
                  <p:cNvPicPr/>
                  <p:nvPr/>
                </p:nvPicPr>
                <p:blipFill>
                  <a:blip r:embed="rId461"/>
                  <a:stretch>
                    <a:fillRect/>
                  </a:stretch>
                </p:blipFill>
                <p:spPr>
                  <a:xfrm>
                    <a:off x="6316217" y="2813090"/>
                    <a:ext cx="166320" cy="24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2">
                <p14:nvContentPartPr>
                  <p14:cNvPr id="279" name="墨迹 278">
                    <a:extLst>
                      <a:ext uri="{FF2B5EF4-FFF2-40B4-BE49-F238E27FC236}">
                        <a16:creationId xmlns:a16="http://schemas.microsoft.com/office/drawing/2014/main" id="{4111F331-3FFB-4701-9B40-3DD0C3E4D396}"/>
                      </a:ext>
                    </a:extLst>
                  </p14:cNvPr>
                  <p14:cNvContentPartPr/>
                  <p14:nvPr/>
                </p14:nvContentPartPr>
                <p14:xfrm>
                  <a:off x="6619697" y="2600330"/>
                  <a:ext cx="114840" cy="67680"/>
                </p14:xfrm>
              </p:contentPart>
            </mc:Choice>
            <mc:Fallback xmlns="">
              <p:pic>
                <p:nvPicPr>
                  <p:cNvPr id="279" name="墨迹 278">
                    <a:extLst>
                      <a:ext uri="{FF2B5EF4-FFF2-40B4-BE49-F238E27FC236}">
                        <a16:creationId xmlns:a16="http://schemas.microsoft.com/office/drawing/2014/main" id="{4111F331-3FFB-4701-9B40-3DD0C3E4D396}"/>
                      </a:ext>
                    </a:extLst>
                  </p:cNvPr>
                  <p:cNvPicPr/>
                  <p:nvPr/>
                </p:nvPicPr>
                <p:blipFill>
                  <a:blip r:embed="rId463"/>
                  <a:stretch>
                    <a:fillRect/>
                  </a:stretch>
                </p:blipFill>
                <p:spPr>
                  <a:xfrm>
                    <a:off x="6611057" y="2591690"/>
                    <a:ext cx="132480" cy="8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4">
                <p14:nvContentPartPr>
                  <p14:cNvPr id="280" name="墨迹 279">
                    <a:extLst>
                      <a:ext uri="{FF2B5EF4-FFF2-40B4-BE49-F238E27FC236}">
                        <a16:creationId xmlns:a16="http://schemas.microsoft.com/office/drawing/2014/main" id="{780CCEA3-2F3D-43A2-93C9-AB7F94A354CE}"/>
                      </a:ext>
                    </a:extLst>
                  </p14:cNvPr>
                  <p14:cNvContentPartPr/>
                  <p14:nvPr/>
                </p14:nvContentPartPr>
                <p14:xfrm>
                  <a:off x="6629057" y="2527610"/>
                  <a:ext cx="210960" cy="302400"/>
                </p14:xfrm>
              </p:contentPart>
            </mc:Choice>
            <mc:Fallback xmlns="">
              <p:pic>
                <p:nvPicPr>
                  <p:cNvPr id="280" name="墨迹 279">
                    <a:extLst>
                      <a:ext uri="{FF2B5EF4-FFF2-40B4-BE49-F238E27FC236}">
                        <a16:creationId xmlns:a16="http://schemas.microsoft.com/office/drawing/2014/main" id="{780CCEA3-2F3D-43A2-93C9-AB7F94A354CE}"/>
                      </a:ext>
                    </a:extLst>
                  </p:cNvPr>
                  <p:cNvPicPr/>
                  <p:nvPr/>
                </p:nvPicPr>
                <p:blipFill>
                  <a:blip r:embed="rId465"/>
                  <a:stretch>
                    <a:fillRect/>
                  </a:stretch>
                </p:blipFill>
                <p:spPr>
                  <a:xfrm>
                    <a:off x="6620057" y="2518610"/>
                    <a:ext cx="228600" cy="32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6">
                <p14:nvContentPartPr>
                  <p14:cNvPr id="281" name="墨迹 280">
                    <a:extLst>
                      <a:ext uri="{FF2B5EF4-FFF2-40B4-BE49-F238E27FC236}">
                        <a16:creationId xmlns:a16="http://schemas.microsoft.com/office/drawing/2014/main" id="{19D2EC42-DAF1-4A50-B6F5-AB39599D65D0}"/>
                      </a:ext>
                    </a:extLst>
                  </p14:cNvPr>
                  <p14:cNvContentPartPr/>
                  <p14:nvPr/>
                </p14:nvContentPartPr>
                <p14:xfrm>
                  <a:off x="6779177" y="2617970"/>
                  <a:ext cx="156240" cy="165600"/>
                </p14:xfrm>
              </p:contentPart>
            </mc:Choice>
            <mc:Fallback xmlns="">
              <p:pic>
                <p:nvPicPr>
                  <p:cNvPr id="281" name="墨迹 280">
                    <a:extLst>
                      <a:ext uri="{FF2B5EF4-FFF2-40B4-BE49-F238E27FC236}">
                        <a16:creationId xmlns:a16="http://schemas.microsoft.com/office/drawing/2014/main" id="{19D2EC42-DAF1-4A50-B6F5-AB39599D65D0}"/>
                      </a:ext>
                    </a:extLst>
                  </p:cNvPr>
                  <p:cNvPicPr/>
                  <p:nvPr/>
                </p:nvPicPr>
                <p:blipFill>
                  <a:blip r:embed="rId467"/>
                  <a:stretch>
                    <a:fillRect/>
                  </a:stretch>
                </p:blipFill>
                <p:spPr>
                  <a:xfrm>
                    <a:off x="6770537" y="2608970"/>
                    <a:ext cx="173880" cy="18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8">
                <p14:nvContentPartPr>
                  <p14:cNvPr id="282" name="墨迹 281">
                    <a:extLst>
                      <a:ext uri="{FF2B5EF4-FFF2-40B4-BE49-F238E27FC236}">
                        <a16:creationId xmlns:a16="http://schemas.microsoft.com/office/drawing/2014/main" id="{3317D4AE-704F-42F4-AD27-7C3ED0F8FDF6}"/>
                      </a:ext>
                    </a:extLst>
                  </p14:cNvPr>
                  <p14:cNvContentPartPr/>
                  <p14:nvPr/>
                </p14:nvContentPartPr>
                <p14:xfrm>
                  <a:off x="6794297" y="2694290"/>
                  <a:ext cx="88560" cy="35640"/>
                </p14:xfrm>
              </p:contentPart>
            </mc:Choice>
            <mc:Fallback xmlns="">
              <p:pic>
                <p:nvPicPr>
                  <p:cNvPr id="282" name="墨迹 281">
                    <a:extLst>
                      <a:ext uri="{FF2B5EF4-FFF2-40B4-BE49-F238E27FC236}">
                        <a16:creationId xmlns:a16="http://schemas.microsoft.com/office/drawing/2014/main" id="{3317D4AE-704F-42F4-AD27-7C3ED0F8FDF6}"/>
                      </a:ext>
                    </a:extLst>
                  </p:cNvPr>
                  <p:cNvPicPr/>
                  <p:nvPr/>
                </p:nvPicPr>
                <p:blipFill>
                  <a:blip r:embed="rId469"/>
                  <a:stretch>
                    <a:fillRect/>
                  </a:stretch>
                </p:blipFill>
                <p:spPr>
                  <a:xfrm>
                    <a:off x="6785657" y="2685650"/>
                    <a:ext cx="10620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0">
                <p14:nvContentPartPr>
                  <p14:cNvPr id="283" name="墨迹 282">
                    <a:extLst>
                      <a:ext uri="{FF2B5EF4-FFF2-40B4-BE49-F238E27FC236}">
                        <a16:creationId xmlns:a16="http://schemas.microsoft.com/office/drawing/2014/main" id="{6F301723-AB43-46AD-A54D-5C81AE38A7F4}"/>
                      </a:ext>
                    </a:extLst>
                  </p14:cNvPr>
                  <p14:cNvContentPartPr/>
                  <p14:nvPr/>
                </p14:nvContentPartPr>
                <p14:xfrm>
                  <a:off x="6634817" y="2860970"/>
                  <a:ext cx="34200" cy="99720"/>
                </p14:xfrm>
              </p:contentPart>
            </mc:Choice>
            <mc:Fallback xmlns="">
              <p:pic>
                <p:nvPicPr>
                  <p:cNvPr id="283" name="墨迹 282">
                    <a:extLst>
                      <a:ext uri="{FF2B5EF4-FFF2-40B4-BE49-F238E27FC236}">
                        <a16:creationId xmlns:a16="http://schemas.microsoft.com/office/drawing/2014/main" id="{6F301723-AB43-46AD-A54D-5C81AE38A7F4}"/>
                      </a:ext>
                    </a:extLst>
                  </p:cNvPr>
                  <p:cNvPicPr/>
                  <p:nvPr/>
                </p:nvPicPr>
                <p:blipFill>
                  <a:blip r:embed="rId471"/>
                  <a:stretch>
                    <a:fillRect/>
                  </a:stretch>
                </p:blipFill>
                <p:spPr>
                  <a:xfrm>
                    <a:off x="6626177" y="2851970"/>
                    <a:ext cx="51840" cy="11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2">
                <p14:nvContentPartPr>
                  <p14:cNvPr id="284" name="墨迹 283">
                    <a:extLst>
                      <a:ext uri="{FF2B5EF4-FFF2-40B4-BE49-F238E27FC236}">
                        <a16:creationId xmlns:a16="http://schemas.microsoft.com/office/drawing/2014/main" id="{2F73CDDD-DB82-4A29-86D0-85122FF6F227}"/>
                      </a:ext>
                    </a:extLst>
                  </p14:cNvPr>
                  <p14:cNvContentPartPr/>
                  <p14:nvPr/>
                </p14:nvContentPartPr>
                <p14:xfrm>
                  <a:off x="6707897" y="2842610"/>
                  <a:ext cx="294480" cy="82800"/>
                </p14:xfrm>
              </p:contentPart>
            </mc:Choice>
            <mc:Fallback xmlns="">
              <p:pic>
                <p:nvPicPr>
                  <p:cNvPr id="284" name="墨迹 283">
                    <a:extLst>
                      <a:ext uri="{FF2B5EF4-FFF2-40B4-BE49-F238E27FC236}">
                        <a16:creationId xmlns:a16="http://schemas.microsoft.com/office/drawing/2014/main" id="{2F73CDDD-DB82-4A29-86D0-85122FF6F227}"/>
                      </a:ext>
                    </a:extLst>
                  </p:cNvPr>
                  <p:cNvPicPr/>
                  <p:nvPr/>
                </p:nvPicPr>
                <p:blipFill>
                  <a:blip r:embed="rId473"/>
                  <a:stretch>
                    <a:fillRect/>
                  </a:stretch>
                </p:blipFill>
                <p:spPr>
                  <a:xfrm>
                    <a:off x="6699257" y="2833970"/>
                    <a:ext cx="31212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4">
                <p14:nvContentPartPr>
                  <p14:cNvPr id="286" name="墨迹 285">
                    <a:extLst>
                      <a:ext uri="{FF2B5EF4-FFF2-40B4-BE49-F238E27FC236}">
                        <a16:creationId xmlns:a16="http://schemas.microsoft.com/office/drawing/2014/main" id="{158E6507-8436-4067-9CFE-B9FC9F82840E}"/>
                      </a:ext>
                    </a:extLst>
                  </p14:cNvPr>
                  <p14:cNvContentPartPr/>
                  <p14:nvPr/>
                </p14:nvContentPartPr>
                <p14:xfrm>
                  <a:off x="7167617" y="2520770"/>
                  <a:ext cx="146520" cy="191520"/>
                </p14:xfrm>
              </p:contentPart>
            </mc:Choice>
            <mc:Fallback xmlns="">
              <p:pic>
                <p:nvPicPr>
                  <p:cNvPr id="286" name="墨迹 285">
                    <a:extLst>
                      <a:ext uri="{FF2B5EF4-FFF2-40B4-BE49-F238E27FC236}">
                        <a16:creationId xmlns:a16="http://schemas.microsoft.com/office/drawing/2014/main" id="{158E6507-8436-4067-9CFE-B9FC9F82840E}"/>
                      </a:ext>
                    </a:extLst>
                  </p:cNvPr>
                  <p:cNvPicPr/>
                  <p:nvPr/>
                </p:nvPicPr>
                <p:blipFill>
                  <a:blip r:embed="rId475"/>
                  <a:stretch>
                    <a:fillRect/>
                  </a:stretch>
                </p:blipFill>
                <p:spPr>
                  <a:xfrm>
                    <a:off x="7158977" y="2511770"/>
                    <a:ext cx="16416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287" name="墨迹 286">
                    <a:extLst>
                      <a:ext uri="{FF2B5EF4-FFF2-40B4-BE49-F238E27FC236}">
                        <a16:creationId xmlns:a16="http://schemas.microsoft.com/office/drawing/2014/main" id="{A333575B-6EB2-4E65-93A4-B8C0134A5F22}"/>
                      </a:ext>
                    </a:extLst>
                  </p14:cNvPr>
                  <p14:cNvContentPartPr/>
                  <p14:nvPr/>
                </p14:nvContentPartPr>
                <p14:xfrm>
                  <a:off x="7291457" y="2556050"/>
                  <a:ext cx="88200" cy="149040"/>
                </p14:xfrm>
              </p:contentPart>
            </mc:Choice>
            <mc:Fallback xmlns="">
              <p:pic>
                <p:nvPicPr>
                  <p:cNvPr id="287" name="墨迹 286">
                    <a:extLst>
                      <a:ext uri="{FF2B5EF4-FFF2-40B4-BE49-F238E27FC236}">
                        <a16:creationId xmlns:a16="http://schemas.microsoft.com/office/drawing/2014/main" id="{A333575B-6EB2-4E65-93A4-B8C0134A5F22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7282817" y="2547410"/>
                    <a:ext cx="105840" cy="16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288" name="墨迹 287">
                    <a:extLst>
                      <a:ext uri="{FF2B5EF4-FFF2-40B4-BE49-F238E27FC236}">
                        <a16:creationId xmlns:a16="http://schemas.microsoft.com/office/drawing/2014/main" id="{D6AD6E5E-E2E6-47C2-91BE-D6ABB6EBB5E5}"/>
                      </a:ext>
                    </a:extLst>
                  </p14:cNvPr>
                  <p14:cNvContentPartPr/>
                  <p14:nvPr/>
                </p14:nvContentPartPr>
                <p14:xfrm>
                  <a:off x="7162217" y="2729930"/>
                  <a:ext cx="135360" cy="158040"/>
                </p14:xfrm>
              </p:contentPart>
            </mc:Choice>
            <mc:Fallback xmlns="">
              <p:pic>
                <p:nvPicPr>
                  <p:cNvPr id="288" name="墨迹 287">
                    <a:extLst>
                      <a:ext uri="{FF2B5EF4-FFF2-40B4-BE49-F238E27FC236}">
                        <a16:creationId xmlns:a16="http://schemas.microsoft.com/office/drawing/2014/main" id="{D6AD6E5E-E2E6-47C2-91BE-D6ABB6EBB5E5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7153217" y="2720930"/>
                    <a:ext cx="15300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289" name="墨迹 288">
                    <a:extLst>
                      <a:ext uri="{FF2B5EF4-FFF2-40B4-BE49-F238E27FC236}">
                        <a16:creationId xmlns:a16="http://schemas.microsoft.com/office/drawing/2014/main" id="{08294D6B-99AB-41D3-ADF2-B168BCE63F45}"/>
                      </a:ext>
                    </a:extLst>
                  </p14:cNvPr>
                  <p14:cNvContentPartPr/>
                  <p14:nvPr/>
                </p14:nvContentPartPr>
                <p14:xfrm>
                  <a:off x="7265177" y="2718770"/>
                  <a:ext cx="149040" cy="93600"/>
                </p14:xfrm>
              </p:contentPart>
            </mc:Choice>
            <mc:Fallback xmlns="">
              <p:pic>
                <p:nvPicPr>
                  <p:cNvPr id="289" name="墨迹 288">
                    <a:extLst>
                      <a:ext uri="{FF2B5EF4-FFF2-40B4-BE49-F238E27FC236}">
                        <a16:creationId xmlns:a16="http://schemas.microsoft.com/office/drawing/2014/main" id="{08294D6B-99AB-41D3-ADF2-B168BCE63F45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7256537" y="2709770"/>
                    <a:ext cx="16668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290" name="墨迹 289">
                    <a:extLst>
                      <a:ext uri="{FF2B5EF4-FFF2-40B4-BE49-F238E27FC236}">
                        <a16:creationId xmlns:a16="http://schemas.microsoft.com/office/drawing/2014/main" id="{111340B3-9B1E-4400-BAF3-3BB3516B2568}"/>
                      </a:ext>
                    </a:extLst>
                  </p14:cNvPr>
                  <p14:cNvContentPartPr/>
                  <p14:nvPr/>
                </p14:nvContentPartPr>
                <p14:xfrm>
                  <a:off x="7150697" y="2851970"/>
                  <a:ext cx="176760" cy="144720"/>
                </p14:xfrm>
              </p:contentPart>
            </mc:Choice>
            <mc:Fallback xmlns="">
              <p:pic>
                <p:nvPicPr>
                  <p:cNvPr id="290" name="墨迹 289">
                    <a:extLst>
                      <a:ext uri="{FF2B5EF4-FFF2-40B4-BE49-F238E27FC236}">
                        <a16:creationId xmlns:a16="http://schemas.microsoft.com/office/drawing/2014/main" id="{111340B3-9B1E-4400-BAF3-3BB3516B2568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7142057" y="2843330"/>
                    <a:ext cx="19440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291" name="墨迹 290">
                    <a:extLst>
                      <a:ext uri="{FF2B5EF4-FFF2-40B4-BE49-F238E27FC236}">
                        <a16:creationId xmlns:a16="http://schemas.microsoft.com/office/drawing/2014/main" id="{F480CC8E-2CCE-45B9-8AB9-0D1D015B86D3}"/>
                      </a:ext>
                    </a:extLst>
                  </p14:cNvPr>
                  <p14:cNvContentPartPr/>
                  <p14:nvPr/>
                </p14:nvContentPartPr>
                <p14:xfrm>
                  <a:off x="7353377" y="2880410"/>
                  <a:ext cx="60120" cy="102960"/>
                </p14:xfrm>
              </p:contentPart>
            </mc:Choice>
            <mc:Fallback xmlns="">
              <p:pic>
                <p:nvPicPr>
                  <p:cNvPr id="291" name="墨迹 290">
                    <a:extLst>
                      <a:ext uri="{FF2B5EF4-FFF2-40B4-BE49-F238E27FC236}">
                        <a16:creationId xmlns:a16="http://schemas.microsoft.com/office/drawing/2014/main" id="{F480CC8E-2CCE-45B9-8AB9-0D1D015B86D3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7344737" y="2871410"/>
                    <a:ext cx="7776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292" name="墨迹 291">
                    <a:extLst>
                      <a:ext uri="{FF2B5EF4-FFF2-40B4-BE49-F238E27FC236}">
                        <a16:creationId xmlns:a16="http://schemas.microsoft.com/office/drawing/2014/main" id="{14F8B0EF-ECA1-4944-A6CE-A1B52467BD5A}"/>
                      </a:ext>
                    </a:extLst>
                  </p14:cNvPr>
                  <p14:cNvContentPartPr/>
                  <p14:nvPr/>
                </p14:nvContentPartPr>
                <p14:xfrm>
                  <a:off x="7503497" y="2944130"/>
                  <a:ext cx="56520" cy="64080"/>
                </p14:xfrm>
              </p:contentPart>
            </mc:Choice>
            <mc:Fallback xmlns="">
              <p:pic>
                <p:nvPicPr>
                  <p:cNvPr id="292" name="墨迹 291">
                    <a:extLst>
                      <a:ext uri="{FF2B5EF4-FFF2-40B4-BE49-F238E27FC236}">
                        <a16:creationId xmlns:a16="http://schemas.microsoft.com/office/drawing/2014/main" id="{14F8B0EF-ECA1-4944-A6CE-A1B52467BD5A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7494857" y="2935490"/>
                    <a:ext cx="74160" cy="81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3" name="组合 332">
              <a:extLst>
                <a:ext uri="{FF2B5EF4-FFF2-40B4-BE49-F238E27FC236}">
                  <a16:creationId xmlns:a16="http://schemas.microsoft.com/office/drawing/2014/main" id="{F09C5B39-5CB7-4D74-A7FE-EA75391AB634}"/>
                </a:ext>
              </a:extLst>
            </p:cNvPr>
            <p:cNvGrpSpPr/>
            <p:nvPr/>
          </p:nvGrpSpPr>
          <p:grpSpPr>
            <a:xfrm>
              <a:off x="7702217" y="2444450"/>
              <a:ext cx="1897200" cy="572760"/>
              <a:chOff x="7702217" y="2444450"/>
              <a:chExt cx="1897200" cy="572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294" name="墨迹 293">
                    <a:extLst>
                      <a:ext uri="{FF2B5EF4-FFF2-40B4-BE49-F238E27FC236}">
                        <a16:creationId xmlns:a16="http://schemas.microsoft.com/office/drawing/2014/main" id="{D42243B3-D4D9-45CE-8F07-E30DB7F97D0F}"/>
                      </a:ext>
                    </a:extLst>
                  </p14:cNvPr>
                  <p14:cNvContentPartPr/>
                  <p14:nvPr/>
                </p14:nvContentPartPr>
                <p14:xfrm>
                  <a:off x="7809497" y="2545970"/>
                  <a:ext cx="157680" cy="40680"/>
                </p14:xfrm>
              </p:contentPart>
            </mc:Choice>
            <mc:Fallback xmlns="">
              <p:pic>
                <p:nvPicPr>
                  <p:cNvPr id="294" name="墨迹 293">
                    <a:extLst>
                      <a:ext uri="{FF2B5EF4-FFF2-40B4-BE49-F238E27FC236}">
                        <a16:creationId xmlns:a16="http://schemas.microsoft.com/office/drawing/2014/main" id="{D42243B3-D4D9-45CE-8F07-E30DB7F97D0F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7800497" y="2536970"/>
                    <a:ext cx="175320" cy="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295" name="墨迹 294">
                    <a:extLst>
                      <a:ext uri="{FF2B5EF4-FFF2-40B4-BE49-F238E27FC236}">
                        <a16:creationId xmlns:a16="http://schemas.microsoft.com/office/drawing/2014/main" id="{63CB638D-43B3-4C7A-806D-2204453726C8}"/>
                      </a:ext>
                    </a:extLst>
                  </p14:cNvPr>
                  <p14:cNvContentPartPr/>
                  <p14:nvPr/>
                </p14:nvContentPartPr>
                <p14:xfrm>
                  <a:off x="7835417" y="2552450"/>
                  <a:ext cx="48960" cy="163440"/>
                </p14:xfrm>
              </p:contentPart>
            </mc:Choice>
            <mc:Fallback xmlns="">
              <p:pic>
                <p:nvPicPr>
                  <p:cNvPr id="295" name="墨迹 294">
                    <a:extLst>
                      <a:ext uri="{FF2B5EF4-FFF2-40B4-BE49-F238E27FC236}">
                        <a16:creationId xmlns:a16="http://schemas.microsoft.com/office/drawing/2014/main" id="{63CB638D-43B3-4C7A-806D-2204453726C8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7826777" y="2543810"/>
                    <a:ext cx="66600" cy="18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296" name="墨迹 295">
                    <a:extLst>
                      <a:ext uri="{FF2B5EF4-FFF2-40B4-BE49-F238E27FC236}">
                        <a16:creationId xmlns:a16="http://schemas.microsoft.com/office/drawing/2014/main" id="{5F530A1A-5D1A-47DA-B5B7-4EFEA1DEB6CD}"/>
                      </a:ext>
                    </a:extLst>
                  </p14:cNvPr>
                  <p14:cNvContentPartPr/>
                  <p14:nvPr/>
                </p14:nvContentPartPr>
                <p14:xfrm>
                  <a:off x="7831817" y="2650010"/>
                  <a:ext cx="83160" cy="223560"/>
                </p14:xfrm>
              </p:contentPart>
            </mc:Choice>
            <mc:Fallback xmlns="">
              <p:pic>
                <p:nvPicPr>
                  <p:cNvPr id="296" name="墨迹 295">
                    <a:extLst>
                      <a:ext uri="{FF2B5EF4-FFF2-40B4-BE49-F238E27FC236}">
                        <a16:creationId xmlns:a16="http://schemas.microsoft.com/office/drawing/2014/main" id="{5F530A1A-5D1A-47DA-B5B7-4EFEA1DEB6CD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7823177" y="2641370"/>
                    <a:ext cx="1008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297" name="墨迹 296">
                    <a:extLst>
                      <a:ext uri="{FF2B5EF4-FFF2-40B4-BE49-F238E27FC236}">
                        <a16:creationId xmlns:a16="http://schemas.microsoft.com/office/drawing/2014/main" id="{EBB12921-F5FF-4DA0-B33C-D5E5DD0A4964}"/>
                      </a:ext>
                    </a:extLst>
                  </p14:cNvPr>
                  <p14:cNvContentPartPr/>
                  <p14:nvPr/>
                </p14:nvContentPartPr>
                <p14:xfrm>
                  <a:off x="7839377" y="2710130"/>
                  <a:ext cx="32400" cy="110160"/>
                </p14:xfrm>
              </p:contentPart>
            </mc:Choice>
            <mc:Fallback xmlns="">
              <p:pic>
                <p:nvPicPr>
                  <p:cNvPr id="297" name="墨迹 296">
                    <a:extLst>
                      <a:ext uri="{FF2B5EF4-FFF2-40B4-BE49-F238E27FC236}">
                        <a16:creationId xmlns:a16="http://schemas.microsoft.com/office/drawing/2014/main" id="{EBB12921-F5FF-4DA0-B33C-D5E5DD0A4964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7830377" y="2701490"/>
                    <a:ext cx="5004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298" name="墨迹 297">
                    <a:extLst>
                      <a:ext uri="{FF2B5EF4-FFF2-40B4-BE49-F238E27FC236}">
                        <a16:creationId xmlns:a16="http://schemas.microsoft.com/office/drawing/2014/main" id="{372ACCB5-AC37-4D2E-9F3C-ED160B05DF6B}"/>
                      </a:ext>
                    </a:extLst>
                  </p14:cNvPr>
                  <p14:cNvContentPartPr/>
                  <p14:nvPr/>
                </p14:nvContentPartPr>
                <p14:xfrm>
                  <a:off x="7702217" y="2797250"/>
                  <a:ext cx="285120" cy="80640"/>
                </p14:xfrm>
              </p:contentPart>
            </mc:Choice>
            <mc:Fallback xmlns="">
              <p:pic>
                <p:nvPicPr>
                  <p:cNvPr id="298" name="墨迹 297">
                    <a:extLst>
                      <a:ext uri="{FF2B5EF4-FFF2-40B4-BE49-F238E27FC236}">
                        <a16:creationId xmlns:a16="http://schemas.microsoft.com/office/drawing/2014/main" id="{372ACCB5-AC37-4D2E-9F3C-ED160B05DF6B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7693577" y="2788250"/>
                    <a:ext cx="302760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299" name="墨迹 298">
                    <a:extLst>
                      <a:ext uri="{FF2B5EF4-FFF2-40B4-BE49-F238E27FC236}">
                        <a16:creationId xmlns:a16="http://schemas.microsoft.com/office/drawing/2014/main" id="{12E6B477-1147-4AA3-A2DC-50E64BEB3AD5}"/>
                      </a:ext>
                    </a:extLst>
                  </p14:cNvPr>
                  <p14:cNvContentPartPr/>
                  <p14:nvPr/>
                </p14:nvContentPartPr>
                <p14:xfrm>
                  <a:off x="7803737" y="2884010"/>
                  <a:ext cx="124560" cy="96840"/>
                </p14:xfrm>
              </p:contentPart>
            </mc:Choice>
            <mc:Fallback xmlns="">
              <p:pic>
                <p:nvPicPr>
                  <p:cNvPr id="299" name="墨迹 298">
                    <a:extLst>
                      <a:ext uri="{FF2B5EF4-FFF2-40B4-BE49-F238E27FC236}">
                        <a16:creationId xmlns:a16="http://schemas.microsoft.com/office/drawing/2014/main" id="{12E6B477-1147-4AA3-A2DC-50E64BEB3AD5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7794737" y="2875010"/>
                    <a:ext cx="142200" cy="11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300" name="墨迹 299">
                    <a:extLst>
                      <a:ext uri="{FF2B5EF4-FFF2-40B4-BE49-F238E27FC236}">
                        <a16:creationId xmlns:a16="http://schemas.microsoft.com/office/drawing/2014/main" id="{782D2AFB-D60C-4B9D-A153-2EFDFA071CA8}"/>
                      </a:ext>
                    </a:extLst>
                  </p14:cNvPr>
                  <p14:cNvContentPartPr/>
                  <p14:nvPr/>
                </p14:nvContentPartPr>
                <p14:xfrm>
                  <a:off x="8154377" y="2549210"/>
                  <a:ext cx="45360" cy="64080"/>
                </p14:xfrm>
              </p:contentPart>
            </mc:Choice>
            <mc:Fallback xmlns="">
              <p:pic>
                <p:nvPicPr>
                  <p:cNvPr id="300" name="墨迹 299">
                    <a:extLst>
                      <a:ext uri="{FF2B5EF4-FFF2-40B4-BE49-F238E27FC236}">
                        <a16:creationId xmlns:a16="http://schemas.microsoft.com/office/drawing/2014/main" id="{782D2AFB-D60C-4B9D-A153-2EFDFA071CA8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8145737" y="2540210"/>
                    <a:ext cx="6300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301" name="墨迹 300">
                    <a:extLst>
                      <a:ext uri="{FF2B5EF4-FFF2-40B4-BE49-F238E27FC236}">
                        <a16:creationId xmlns:a16="http://schemas.microsoft.com/office/drawing/2014/main" id="{30D299A5-DEF5-49A0-ACEE-B0E156BF55F6}"/>
                      </a:ext>
                    </a:extLst>
                  </p14:cNvPr>
                  <p14:cNvContentPartPr/>
                  <p14:nvPr/>
                </p14:nvContentPartPr>
                <p14:xfrm>
                  <a:off x="8053217" y="2688890"/>
                  <a:ext cx="3960" cy="108360"/>
                </p14:xfrm>
              </p:contentPart>
            </mc:Choice>
            <mc:Fallback xmlns="">
              <p:pic>
                <p:nvPicPr>
                  <p:cNvPr id="301" name="墨迹 300">
                    <a:extLst>
                      <a:ext uri="{FF2B5EF4-FFF2-40B4-BE49-F238E27FC236}">
                        <a16:creationId xmlns:a16="http://schemas.microsoft.com/office/drawing/2014/main" id="{30D299A5-DEF5-49A0-ACEE-B0E156BF55F6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8044577" y="2680250"/>
                    <a:ext cx="216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302" name="墨迹 301">
                    <a:extLst>
                      <a:ext uri="{FF2B5EF4-FFF2-40B4-BE49-F238E27FC236}">
                        <a16:creationId xmlns:a16="http://schemas.microsoft.com/office/drawing/2014/main" id="{3DF13DA3-FDB2-4306-9E08-C919218D91F4}"/>
                      </a:ext>
                    </a:extLst>
                  </p14:cNvPr>
                  <p14:cNvContentPartPr/>
                  <p14:nvPr/>
                </p14:nvContentPartPr>
                <p14:xfrm>
                  <a:off x="8073737" y="2609330"/>
                  <a:ext cx="268560" cy="99720"/>
                </p14:xfrm>
              </p:contentPart>
            </mc:Choice>
            <mc:Fallback xmlns="">
              <p:pic>
                <p:nvPicPr>
                  <p:cNvPr id="302" name="墨迹 301">
                    <a:extLst>
                      <a:ext uri="{FF2B5EF4-FFF2-40B4-BE49-F238E27FC236}">
                        <a16:creationId xmlns:a16="http://schemas.microsoft.com/office/drawing/2014/main" id="{3DF13DA3-FDB2-4306-9E08-C919218D91F4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8065097" y="2600330"/>
                    <a:ext cx="286200" cy="11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03" name="墨迹 302">
                    <a:extLst>
                      <a:ext uri="{FF2B5EF4-FFF2-40B4-BE49-F238E27FC236}">
                        <a16:creationId xmlns:a16="http://schemas.microsoft.com/office/drawing/2014/main" id="{15A2AEB1-595D-47F4-A697-1DB39C0D7807}"/>
                      </a:ext>
                    </a:extLst>
                  </p14:cNvPr>
                  <p14:cNvContentPartPr/>
                  <p14:nvPr/>
                </p14:nvContentPartPr>
                <p14:xfrm>
                  <a:off x="8133137" y="2676650"/>
                  <a:ext cx="95040" cy="138960"/>
                </p14:xfrm>
              </p:contentPart>
            </mc:Choice>
            <mc:Fallback xmlns="">
              <p:pic>
                <p:nvPicPr>
                  <p:cNvPr id="303" name="墨迹 302">
                    <a:extLst>
                      <a:ext uri="{FF2B5EF4-FFF2-40B4-BE49-F238E27FC236}">
                        <a16:creationId xmlns:a16="http://schemas.microsoft.com/office/drawing/2014/main" id="{15A2AEB1-595D-47F4-A697-1DB39C0D7807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8124497" y="2667650"/>
                    <a:ext cx="112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304" name="墨迹 303">
                    <a:extLst>
                      <a:ext uri="{FF2B5EF4-FFF2-40B4-BE49-F238E27FC236}">
                        <a16:creationId xmlns:a16="http://schemas.microsoft.com/office/drawing/2014/main" id="{83ABCC62-CD1D-477D-B549-0F379D480D01}"/>
                      </a:ext>
                    </a:extLst>
                  </p14:cNvPr>
                  <p14:cNvContentPartPr/>
                  <p14:nvPr/>
                </p14:nvContentPartPr>
                <p14:xfrm>
                  <a:off x="8148977" y="2883650"/>
                  <a:ext cx="105480" cy="95040"/>
                </p14:xfrm>
              </p:contentPart>
            </mc:Choice>
            <mc:Fallback xmlns="">
              <p:pic>
                <p:nvPicPr>
                  <p:cNvPr id="304" name="墨迹 303">
                    <a:extLst>
                      <a:ext uri="{FF2B5EF4-FFF2-40B4-BE49-F238E27FC236}">
                        <a16:creationId xmlns:a16="http://schemas.microsoft.com/office/drawing/2014/main" id="{83ABCC62-CD1D-477D-B549-0F379D480D01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8139977" y="2875010"/>
                    <a:ext cx="12312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306" name="墨迹 305">
                    <a:extLst>
                      <a:ext uri="{FF2B5EF4-FFF2-40B4-BE49-F238E27FC236}">
                        <a16:creationId xmlns:a16="http://schemas.microsoft.com/office/drawing/2014/main" id="{38B83F03-1E81-4AA1-AF8A-BDCCD85A5F17}"/>
                      </a:ext>
                    </a:extLst>
                  </p14:cNvPr>
                  <p14:cNvContentPartPr/>
                  <p14:nvPr/>
                </p14:nvContentPartPr>
                <p14:xfrm>
                  <a:off x="8455337" y="2508890"/>
                  <a:ext cx="87840" cy="155880"/>
                </p14:xfrm>
              </p:contentPart>
            </mc:Choice>
            <mc:Fallback xmlns="">
              <p:pic>
                <p:nvPicPr>
                  <p:cNvPr id="306" name="墨迹 305">
                    <a:extLst>
                      <a:ext uri="{FF2B5EF4-FFF2-40B4-BE49-F238E27FC236}">
                        <a16:creationId xmlns:a16="http://schemas.microsoft.com/office/drawing/2014/main" id="{38B83F03-1E81-4AA1-AF8A-BDCCD85A5F17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8446337" y="2499890"/>
                    <a:ext cx="10548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307" name="墨迹 306">
                    <a:extLst>
                      <a:ext uri="{FF2B5EF4-FFF2-40B4-BE49-F238E27FC236}">
                        <a16:creationId xmlns:a16="http://schemas.microsoft.com/office/drawing/2014/main" id="{F44456CE-4842-4849-83E5-217D74B1DC2C}"/>
                      </a:ext>
                    </a:extLst>
                  </p14:cNvPr>
                  <p14:cNvContentPartPr/>
                  <p14:nvPr/>
                </p14:nvContentPartPr>
                <p14:xfrm>
                  <a:off x="8512937" y="2577290"/>
                  <a:ext cx="88560" cy="30600"/>
                </p14:xfrm>
              </p:contentPart>
            </mc:Choice>
            <mc:Fallback xmlns="">
              <p:pic>
                <p:nvPicPr>
                  <p:cNvPr id="307" name="墨迹 306">
                    <a:extLst>
                      <a:ext uri="{FF2B5EF4-FFF2-40B4-BE49-F238E27FC236}">
                        <a16:creationId xmlns:a16="http://schemas.microsoft.com/office/drawing/2014/main" id="{F44456CE-4842-4849-83E5-217D74B1DC2C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8503937" y="2568650"/>
                    <a:ext cx="10620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308" name="墨迹 307">
                    <a:extLst>
                      <a:ext uri="{FF2B5EF4-FFF2-40B4-BE49-F238E27FC236}">
                        <a16:creationId xmlns:a16="http://schemas.microsoft.com/office/drawing/2014/main" id="{F938EB38-0FC8-4386-B7E6-FC281FF3E6EE}"/>
                      </a:ext>
                    </a:extLst>
                  </p14:cNvPr>
                  <p14:cNvContentPartPr/>
                  <p14:nvPr/>
                </p14:nvContentPartPr>
                <p14:xfrm>
                  <a:off x="8512937" y="2607530"/>
                  <a:ext cx="68040" cy="81720"/>
                </p14:xfrm>
              </p:contentPart>
            </mc:Choice>
            <mc:Fallback xmlns="">
              <p:pic>
                <p:nvPicPr>
                  <p:cNvPr id="308" name="墨迹 307">
                    <a:extLst>
                      <a:ext uri="{FF2B5EF4-FFF2-40B4-BE49-F238E27FC236}">
                        <a16:creationId xmlns:a16="http://schemas.microsoft.com/office/drawing/2014/main" id="{F938EB38-0FC8-4386-B7E6-FC281FF3E6EE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8503937" y="2598530"/>
                    <a:ext cx="8568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309" name="墨迹 308">
                    <a:extLst>
                      <a:ext uri="{FF2B5EF4-FFF2-40B4-BE49-F238E27FC236}">
                        <a16:creationId xmlns:a16="http://schemas.microsoft.com/office/drawing/2014/main" id="{1CE4E7BE-9836-4DBE-968E-CFCC3DEA17B4}"/>
                      </a:ext>
                    </a:extLst>
                  </p14:cNvPr>
                  <p14:cNvContentPartPr/>
                  <p14:nvPr/>
                </p14:nvContentPartPr>
                <p14:xfrm>
                  <a:off x="8646137" y="2527610"/>
                  <a:ext cx="69120" cy="127800"/>
                </p14:xfrm>
              </p:contentPart>
            </mc:Choice>
            <mc:Fallback xmlns="">
              <p:pic>
                <p:nvPicPr>
                  <p:cNvPr id="309" name="墨迹 308">
                    <a:extLst>
                      <a:ext uri="{FF2B5EF4-FFF2-40B4-BE49-F238E27FC236}">
                        <a16:creationId xmlns:a16="http://schemas.microsoft.com/office/drawing/2014/main" id="{1CE4E7BE-9836-4DBE-968E-CFCC3DEA17B4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8637497" y="2518970"/>
                    <a:ext cx="86760" cy="14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310" name="墨迹 309">
                    <a:extLst>
                      <a:ext uri="{FF2B5EF4-FFF2-40B4-BE49-F238E27FC236}">
                        <a16:creationId xmlns:a16="http://schemas.microsoft.com/office/drawing/2014/main" id="{6D6B4553-5753-44B1-8309-DE1495A94519}"/>
                      </a:ext>
                    </a:extLst>
                  </p14:cNvPr>
                  <p14:cNvContentPartPr/>
                  <p14:nvPr/>
                </p14:nvContentPartPr>
                <p14:xfrm>
                  <a:off x="8492057" y="2701490"/>
                  <a:ext cx="103680" cy="161640"/>
                </p14:xfrm>
              </p:contentPart>
            </mc:Choice>
            <mc:Fallback xmlns="">
              <p:pic>
                <p:nvPicPr>
                  <p:cNvPr id="310" name="墨迹 309">
                    <a:extLst>
                      <a:ext uri="{FF2B5EF4-FFF2-40B4-BE49-F238E27FC236}">
                        <a16:creationId xmlns:a16="http://schemas.microsoft.com/office/drawing/2014/main" id="{6D6B4553-5753-44B1-8309-DE1495A94519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8483417" y="2692490"/>
                    <a:ext cx="12132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311" name="墨迹 310">
                    <a:extLst>
                      <a:ext uri="{FF2B5EF4-FFF2-40B4-BE49-F238E27FC236}">
                        <a16:creationId xmlns:a16="http://schemas.microsoft.com/office/drawing/2014/main" id="{02705F04-8857-40D7-9B16-E1F5A0CB55B5}"/>
                      </a:ext>
                    </a:extLst>
                  </p14:cNvPr>
                  <p14:cNvContentPartPr/>
                  <p14:nvPr/>
                </p14:nvContentPartPr>
                <p14:xfrm>
                  <a:off x="8496017" y="2728130"/>
                  <a:ext cx="219960" cy="62280"/>
                </p14:xfrm>
              </p:contentPart>
            </mc:Choice>
            <mc:Fallback xmlns="">
              <p:pic>
                <p:nvPicPr>
                  <p:cNvPr id="311" name="墨迹 310">
                    <a:extLst>
                      <a:ext uri="{FF2B5EF4-FFF2-40B4-BE49-F238E27FC236}">
                        <a16:creationId xmlns:a16="http://schemas.microsoft.com/office/drawing/2014/main" id="{02705F04-8857-40D7-9B16-E1F5A0CB55B5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8487017" y="2719130"/>
                    <a:ext cx="237600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312" name="墨迹 311">
                    <a:extLst>
                      <a:ext uri="{FF2B5EF4-FFF2-40B4-BE49-F238E27FC236}">
                        <a16:creationId xmlns:a16="http://schemas.microsoft.com/office/drawing/2014/main" id="{67B9BAAB-903E-468C-B823-24EDBF901047}"/>
                      </a:ext>
                    </a:extLst>
                  </p14:cNvPr>
                  <p14:cNvContentPartPr/>
                  <p14:nvPr/>
                </p14:nvContentPartPr>
                <p14:xfrm>
                  <a:off x="8566577" y="2790050"/>
                  <a:ext cx="111600" cy="219960"/>
                </p14:xfrm>
              </p:contentPart>
            </mc:Choice>
            <mc:Fallback xmlns="">
              <p:pic>
                <p:nvPicPr>
                  <p:cNvPr id="312" name="墨迹 311">
                    <a:extLst>
                      <a:ext uri="{FF2B5EF4-FFF2-40B4-BE49-F238E27FC236}">
                        <a16:creationId xmlns:a16="http://schemas.microsoft.com/office/drawing/2014/main" id="{67B9BAAB-903E-468C-B823-24EDBF901047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8557937" y="2781050"/>
                    <a:ext cx="129240" cy="23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313" name="墨迹 312">
                    <a:extLst>
                      <a:ext uri="{FF2B5EF4-FFF2-40B4-BE49-F238E27FC236}">
                        <a16:creationId xmlns:a16="http://schemas.microsoft.com/office/drawing/2014/main" id="{5B1D4AE1-3622-4049-BB75-6649F338A8B8}"/>
                      </a:ext>
                    </a:extLst>
                  </p14:cNvPr>
                  <p14:cNvContentPartPr/>
                  <p14:nvPr/>
                </p14:nvContentPartPr>
                <p14:xfrm>
                  <a:off x="8587817" y="2936930"/>
                  <a:ext cx="124200" cy="71640"/>
                </p14:xfrm>
              </p:contentPart>
            </mc:Choice>
            <mc:Fallback xmlns="">
              <p:pic>
                <p:nvPicPr>
                  <p:cNvPr id="313" name="墨迹 312">
                    <a:extLst>
                      <a:ext uri="{FF2B5EF4-FFF2-40B4-BE49-F238E27FC236}">
                        <a16:creationId xmlns:a16="http://schemas.microsoft.com/office/drawing/2014/main" id="{5B1D4AE1-3622-4049-BB75-6649F338A8B8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8579177" y="2928290"/>
                    <a:ext cx="141840" cy="8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314" name="墨迹 313">
                    <a:extLst>
                      <a:ext uri="{FF2B5EF4-FFF2-40B4-BE49-F238E27FC236}">
                        <a16:creationId xmlns:a16="http://schemas.microsoft.com/office/drawing/2014/main" id="{1632E3E5-4A0C-455F-AA1E-61970EF954CD}"/>
                      </a:ext>
                    </a:extLst>
                  </p14:cNvPr>
                  <p14:cNvContentPartPr/>
                  <p14:nvPr/>
                </p14:nvContentPartPr>
                <p14:xfrm>
                  <a:off x="8882657" y="2547410"/>
                  <a:ext cx="45000" cy="236520"/>
                </p14:xfrm>
              </p:contentPart>
            </mc:Choice>
            <mc:Fallback xmlns="">
              <p:pic>
                <p:nvPicPr>
                  <p:cNvPr id="314" name="墨迹 313">
                    <a:extLst>
                      <a:ext uri="{FF2B5EF4-FFF2-40B4-BE49-F238E27FC236}">
                        <a16:creationId xmlns:a16="http://schemas.microsoft.com/office/drawing/2014/main" id="{1632E3E5-4A0C-455F-AA1E-61970EF954CD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8874017" y="2538410"/>
                    <a:ext cx="62640" cy="25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315" name="墨迹 314">
                    <a:extLst>
                      <a:ext uri="{FF2B5EF4-FFF2-40B4-BE49-F238E27FC236}">
                        <a16:creationId xmlns:a16="http://schemas.microsoft.com/office/drawing/2014/main" id="{D4F84B6C-2568-4DEE-8CE2-6790DAC3DC2A}"/>
                      </a:ext>
                    </a:extLst>
                  </p14:cNvPr>
                  <p14:cNvContentPartPr/>
                  <p14:nvPr/>
                </p14:nvContentPartPr>
                <p14:xfrm>
                  <a:off x="8938817" y="2494130"/>
                  <a:ext cx="204840" cy="262440"/>
                </p14:xfrm>
              </p:contentPart>
            </mc:Choice>
            <mc:Fallback xmlns="">
              <p:pic>
                <p:nvPicPr>
                  <p:cNvPr id="315" name="墨迹 314">
                    <a:extLst>
                      <a:ext uri="{FF2B5EF4-FFF2-40B4-BE49-F238E27FC236}">
                        <a16:creationId xmlns:a16="http://schemas.microsoft.com/office/drawing/2014/main" id="{D4F84B6C-2568-4DEE-8CE2-6790DAC3DC2A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8929817" y="2485130"/>
                    <a:ext cx="222480" cy="28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316" name="墨迹 315">
                    <a:extLst>
                      <a:ext uri="{FF2B5EF4-FFF2-40B4-BE49-F238E27FC236}">
                        <a16:creationId xmlns:a16="http://schemas.microsoft.com/office/drawing/2014/main" id="{C7B6D39F-BE21-436E-8B0A-8E6573A08390}"/>
                      </a:ext>
                    </a:extLst>
                  </p14:cNvPr>
                  <p14:cNvContentPartPr/>
                  <p14:nvPr/>
                </p14:nvContentPartPr>
                <p14:xfrm>
                  <a:off x="8998937" y="2444450"/>
                  <a:ext cx="71640" cy="319320"/>
                </p14:xfrm>
              </p:contentPart>
            </mc:Choice>
            <mc:Fallback xmlns="">
              <p:pic>
                <p:nvPicPr>
                  <p:cNvPr id="316" name="墨迹 315">
                    <a:extLst>
                      <a:ext uri="{FF2B5EF4-FFF2-40B4-BE49-F238E27FC236}">
                        <a16:creationId xmlns:a16="http://schemas.microsoft.com/office/drawing/2014/main" id="{C7B6D39F-BE21-436E-8B0A-8E6573A08390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8989937" y="2435810"/>
                    <a:ext cx="89280" cy="33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2">
                <p14:nvContentPartPr>
                  <p14:cNvPr id="317" name="墨迹 316">
                    <a:extLst>
                      <a:ext uri="{FF2B5EF4-FFF2-40B4-BE49-F238E27FC236}">
                        <a16:creationId xmlns:a16="http://schemas.microsoft.com/office/drawing/2014/main" id="{583D46B9-BD55-44E3-9718-E66F5D9F3C54}"/>
                      </a:ext>
                    </a:extLst>
                  </p14:cNvPr>
                  <p14:cNvContentPartPr/>
                  <p14:nvPr/>
                </p14:nvContentPartPr>
                <p14:xfrm>
                  <a:off x="8839457" y="2763410"/>
                  <a:ext cx="242280" cy="110160"/>
                </p14:xfrm>
              </p:contentPart>
            </mc:Choice>
            <mc:Fallback xmlns="">
              <p:pic>
                <p:nvPicPr>
                  <p:cNvPr id="317" name="墨迹 316">
                    <a:extLst>
                      <a:ext uri="{FF2B5EF4-FFF2-40B4-BE49-F238E27FC236}">
                        <a16:creationId xmlns:a16="http://schemas.microsoft.com/office/drawing/2014/main" id="{583D46B9-BD55-44E3-9718-E66F5D9F3C54}"/>
                      </a:ext>
                    </a:extLst>
                  </p:cNvPr>
                  <p:cNvPicPr/>
                  <p:nvPr/>
                </p:nvPicPr>
                <p:blipFill>
                  <a:blip r:embed="rId533"/>
                  <a:stretch>
                    <a:fillRect/>
                  </a:stretch>
                </p:blipFill>
                <p:spPr>
                  <a:xfrm>
                    <a:off x="8830457" y="2754770"/>
                    <a:ext cx="25992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4">
                <p14:nvContentPartPr>
                  <p14:cNvPr id="318" name="墨迹 317">
                    <a:extLst>
                      <a:ext uri="{FF2B5EF4-FFF2-40B4-BE49-F238E27FC236}">
                        <a16:creationId xmlns:a16="http://schemas.microsoft.com/office/drawing/2014/main" id="{C518C824-9462-44DA-979F-3E721C127428}"/>
                      </a:ext>
                    </a:extLst>
                  </p14:cNvPr>
                  <p14:cNvContentPartPr/>
                  <p14:nvPr/>
                </p14:nvContentPartPr>
                <p14:xfrm>
                  <a:off x="8978057" y="2774210"/>
                  <a:ext cx="43560" cy="243000"/>
                </p14:xfrm>
              </p:contentPart>
            </mc:Choice>
            <mc:Fallback xmlns="">
              <p:pic>
                <p:nvPicPr>
                  <p:cNvPr id="318" name="墨迹 317">
                    <a:extLst>
                      <a:ext uri="{FF2B5EF4-FFF2-40B4-BE49-F238E27FC236}">
                        <a16:creationId xmlns:a16="http://schemas.microsoft.com/office/drawing/2014/main" id="{C518C824-9462-44DA-979F-3E721C127428}"/>
                      </a:ext>
                    </a:extLst>
                  </p:cNvPr>
                  <p:cNvPicPr/>
                  <p:nvPr/>
                </p:nvPicPr>
                <p:blipFill>
                  <a:blip r:embed="rId535"/>
                  <a:stretch>
                    <a:fillRect/>
                  </a:stretch>
                </p:blipFill>
                <p:spPr>
                  <a:xfrm>
                    <a:off x="8969417" y="2765210"/>
                    <a:ext cx="61200" cy="26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6">
                <p14:nvContentPartPr>
                  <p14:cNvPr id="319" name="墨迹 318">
                    <a:extLst>
                      <a:ext uri="{FF2B5EF4-FFF2-40B4-BE49-F238E27FC236}">
                        <a16:creationId xmlns:a16="http://schemas.microsoft.com/office/drawing/2014/main" id="{6C44CBF9-7788-48EF-9D0D-099B4E77D6F3}"/>
                      </a:ext>
                    </a:extLst>
                  </p14:cNvPr>
                  <p14:cNvContentPartPr/>
                  <p14:nvPr/>
                </p14:nvContentPartPr>
                <p14:xfrm>
                  <a:off x="8940617" y="2892650"/>
                  <a:ext cx="142920" cy="81360"/>
                </p14:xfrm>
              </p:contentPart>
            </mc:Choice>
            <mc:Fallback xmlns="">
              <p:pic>
                <p:nvPicPr>
                  <p:cNvPr id="319" name="墨迹 318">
                    <a:extLst>
                      <a:ext uri="{FF2B5EF4-FFF2-40B4-BE49-F238E27FC236}">
                        <a16:creationId xmlns:a16="http://schemas.microsoft.com/office/drawing/2014/main" id="{6C44CBF9-7788-48EF-9D0D-099B4E77D6F3}"/>
                      </a:ext>
                    </a:extLst>
                  </p:cNvPr>
                  <p:cNvPicPr/>
                  <p:nvPr/>
                </p:nvPicPr>
                <p:blipFill>
                  <a:blip r:embed="rId537"/>
                  <a:stretch>
                    <a:fillRect/>
                  </a:stretch>
                </p:blipFill>
                <p:spPr>
                  <a:xfrm>
                    <a:off x="8931977" y="2884010"/>
                    <a:ext cx="16056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8">
                <p14:nvContentPartPr>
                  <p14:cNvPr id="320" name="墨迹 319">
                    <a:extLst>
                      <a:ext uri="{FF2B5EF4-FFF2-40B4-BE49-F238E27FC236}">
                        <a16:creationId xmlns:a16="http://schemas.microsoft.com/office/drawing/2014/main" id="{969A40F8-1A11-47EE-AD82-A4AB340D4AE9}"/>
                      </a:ext>
                    </a:extLst>
                  </p14:cNvPr>
                  <p14:cNvContentPartPr/>
                  <p14:nvPr/>
                </p14:nvContentPartPr>
                <p14:xfrm>
                  <a:off x="9207017" y="2563250"/>
                  <a:ext cx="159840" cy="76680"/>
                </p14:xfrm>
              </p:contentPart>
            </mc:Choice>
            <mc:Fallback xmlns="">
              <p:pic>
                <p:nvPicPr>
                  <p:cNvPr id="320" name="墨迹 319">
                    <a:extLst>
                      <a:ext uri="{FF2B5EF4-FFF2-40B4-BE49-F238E27FC236}">
                        <a16:creationId xmlns:a16="http://schemas.microsoft.com/office/drawing/2014/main" id="{969A40F8-1A11-47EE-AD82-A4AB340D4AE9}"/>
                      </a:ext>
                    </a:extLst>
                  </p:cNvPr>
                  <p:cNvPicPr/>
                  <p:nvPr/>
                </p:nvPicPr>
                <p:blipFill>
                  <a:blip r:embed="rId539"/>
                  <a:stretch>
                    <a:fillRect/>
                  </a:stretch>
                </p:blipFill>
                <p:spPr>
                  <a:xfrm>
                    <a:off x="9198377" y="2554250"/>
                    <a:ext cx="17748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321" name="墨迹 320">
                    <a:extLst>
                      <a:ext uri="{FF2B5EF4-FFF2-40B4-BE49-F238E27FC236}">
                        <a16:creationId xmlns:a16="http://schemas.microsoft.com/office/drawing/2014/main" id="{6BDCDC82-A8FA-4408-AFB7-9711467E2D9F}"/>
                      </a:ext>
                    </a:extLst>
                  </p14:cNvPr>
                  <p14:cNvContentPartPr/>
                  <p14:nvPr/>
                </p14:nvContentPartPr>
                <p14:xfrm>
                  <a:off x="9211697" y="2509970"/>
                  <a:ext cx="264240" cy="303480"/>
                </p14:xfrm>
              </p:contentPart>
            </mc:Choice>
            <mc:Fallback xmlns="">
              <p:pic>
                <p:nvPicPr>
                  <p:cNvPr id="321" name="墨迹 320">
                    <a:extLst>
                      <a:ext uri="{FF2B5EF4-FFF2-40B4-BE49-F238E27FC236}">
                        <a16:creationId xmlns:a16="http://schemas.microsoft.com/office/drawing/2014/main" id="{6BDCDC82-A8FA-4408-AFB7-9711467E2D9F}"/>
                      </a:ext>
                    </a:extLst>
                  </p:cNvPr>
                  <p:cNvPicPr/>
                  <p:nvPr/>
                </p:nvPicPr>
                <p:blipFill>
                  <a:blip r:embed="rId541"/>
                  <a:stretch>
                    <a:fillRect/>
                  </a:stretch>
                </p:blipFill>
                <p:spPr>
                  <a:xfrm>
                    <a:off x="9202697" y="2501330"/>
                    <a:ext cx="281880" cy="32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322" name="墨迹 321">
                    <a:extLst>
                      <a:ext uri="{FF2B5EF4-FFF2-40B4-BE49-F238E27FC236}">
                        <a16:creationId xmlns:a16="http://schemas.microsoft.com/office/drawing/2014/main" id="{0883033A-C838-434F-AA61-865574088805}"/>
                      </a:ext>
                    </a:extLst>
                  </p14:cNvPr>
                  <p14:cNvContentPartPr/>
                  <p14:nvPr/>
                </p14:nvContentPartPr>
                <p14:xfrm>
                  <a:off x="9451097" y="2566490"/>
                  <a:ext cx="120600" cy="174960"/>
                </p14:xfrm>
              </p:contentPart>
            </mc:Choice>
            <mc:Fallback xmlns="">
              <p:pic>
                <p:nvPicPr>
                  <p:cNvPr id="322" name="墨迹 321">
                    <a:extLst>
                      <a:ext uri="{FF2B5EF4-FFF2-40B4-BE49-F238E27FC236}">
                        <a16:creationId xmlns:a16="http://schemas.microsoft.com/office/drawing/2014/main" id="{0883033A-C838-434F-AA61-865574088805}"/>
                      </a:ext>
                    </a:extLst>
                  </p:cNvPr>
                  <p:cNvPicPr/>
                  <p:nvPr/>
                </p:nvPicPr>
                <p:blipFill>
                  <a:blip r:embed="rId543"/>
                  <a:stretch>
                    <a:fillRect/>
                  </a:stretch>
                </p:blipFill>
                <p:spPr>
                  <a:xfrm>
                    <a:off x="9442097" y="2557490"/>
                    <a:ext cx="13824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323" name="墨迹 322">
                    <a:extLst>
                      <a:ext uri="{FF2B5EF4-FFF2-40B4-BE49-F238E27FC236}">
                        <a16:creationId xmlns:a16="http://schemas.microsoft.com/office/drawing/2014/main" id="{644455BC-D88E-42B4-A047-CBAC03C45CEF}"/>
                      </a:ext>
                    </a:extLst>
                  </p14:cNvPr>
                  <p14:cNvContentPartPr/>
                  <p14:nvPr/>
                </p14:nvContentPartPr>
                <p14:xfrm>
                  <a:off x="9387017" y="2711930"/>
                  <a:ext cx="101520" cy="27000"/>
                </p14:xfrm>
              </p:contentPart>
            </mc:Choice>
            <mc:Fallback xmlns="">
              <p:pic>
                <p:nvPicPr>
                  <p:cNvPr id="323" name="墨迹 322">
                    <a:extLst>
                      <a:ext uri="{FF2B5EF4-FFF2-40B4-BE49-F238E27FC236}">
                        <a16:creationId xmlns:a16="http://schemas.microsoft.com/office/drawing/2014/main" id="{644455BC-D88E-42B4-A047-CBAC03C45CEF}"/>
                      </a:ext>
                    </a:extLst>
                  </p:cNvPr>
                  <p:cNvPicPr/>
                  <p:nvPr/>
                </p:nvPicPr>
                <p:blipFill>
                  <a:blip r:embed="rId545"/>
                  <a:stretch>
                    <a:fillRect/>
                  </a:stretch>
                </p:blipFill>
                <p:spPr>
                  <a:xfrm>
                    <a:off x="9378377" y="2703290"/>
                    <a:ext cx="11916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324" name="墨迹 323">
                    <a:extLst>
                      <a:ext uri="{FF2B5EF4-FFF2-40B4-BE49-F238E27FC236}">
                        <a16:creationId xmlns:a16="http://schemas.microsoft.com/office/drawing/2014/main" id="{1E02C28D-4DAB-4652-97F9-3A9907CB3405}"/>
                      </a:ext>
                    </a:extLst>
                  </p14:cNvPr>
                  <p14:cNvContentPartPr/>
                  <p14:nvPr/>
                </p14:nvContentPartPr>
                <p14:xfrm>
                  <a:off x="9285857" y="2860970"/>
                  <a:ext cx="48960" cy="45000"/>
                </p14:xfrm>
              </p:contentPart>
            </mc:Choice>
            <mc:Fallback xmlns="">
              <p:pic>
                <p:nvPicPr>
                  <p:cNvPr id="324" name="墨迹 323">
                    <a:extLst>
                      <a:ext uri="{FF2B5EF4-FFF2-40B4-BE49-F238E27FC236}">
                        <a16:creationId xmlns:a16="http://schemas.microsoft.com/office/drawing/2014/main" id="{1E02C28D-4DAB-4652-97F9-3A9907CB3405}"/>
                      </a:ext>
                    </a:extLst>
                  </p:cNvPr>
                  <p:cNvPicPr/>
                  <p:nvPr/>
                </p:nvPicPr>
                <p:blipFill>
                  <a:blip r:embed="rId547"/>
                  <a:stretch>
                    <a:fillRect/>
                  </a:stretch>
                </p:blipFill>
                <p:spPr>
                  <a:xfrm>
                    <a:off x="9276857" y="2851970"/>
                    <a:ext cx="6660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325" name="墨迹 324">
                    <a:extLst>
                      <a:ext uri="{FF2B5EF4-FFF2-40B4-BE49-F238E27FC236}">
                        <a16:creationId xmlns:a16="http://schemas.microsoft.com/office/drawing/2014/main" id="{0B017F1A-D85E-4159-83AD-D4F55CB9C14C}"/>
                      </a:ext>
                    </a:extLst>
                  </p14:cNvPr>
                  <p14:cNvContentPartPr/>
                  <p14:nvPr/>
                </p14:nvContentPartPr>
                <p14:xfrm>
                  <a:off x="9364697" y="2857370"/>
                  <a:ext cx="107280" cy="28800"/>
                </p14:xfrm>
              </p:contentPart>
            </mc:Choice>
            <mc:Fallback xmlns="">
              <p:pic>
                <p:nvPicPr>
                  <p:cNvPr id="325" name="墨迹 324">
                    <a:extLst>
                      <a:ext uri="{FF2B5EF4-FFF2-40B4-BE49-F238E27FC236}">
                        <a16:creationId xmlns:a16="http://schemas.microsoft.com/office/drawing/2014/main" id="{0B017F1A-D85E-4159-83AD-D4F55CB9C14C}"/>
                      </a:ext>
                    </a:extLst>
                  </p:cNvPr>
                  <p:cNvPicPr/>
                  <p:nvPr/>
                </p:nvPicPr>
                <p:blipFill>
                  <a:blip r:embed="rId549"/>
                  <a:stretch>
                    <a:fillRect/>
                  </a:stretch>
                </p:blipFill>
                <p:spPr>
                  <a:xfrm>
                    <a:off x="9355697" y="2848370"/>
                    <a:ext cx="12492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326" name="墨迹 325">
                    <a:extLst>
                      <a:ext uri="{FF2B5EF4-FFF2-40B4-BE49-F238E27FC236}">
                        <a16:creationId xmlns:a16="http://schemas.microsoft.com/office/drawing/2014/main" id="{5A1D589B-56B0-4D0F-A7A0-B7EE994BC463}"/>
                      </a:ext>
                    </a:extLst>
                  </p14:cNvPr>
                  <p14:cNvContentPartPr/>
                  <p14:nvPr/>
                </p14:nvContentPartPr>
                <p14:xfrm>
                  <a:off x="9510857" y="2813090"/>
                  <a:ext cx="88560" cy="48240"/>
                </p14:xfrm>
              </p:contentPart>
            </mc:Choice>
            <mc:Fallback xmlns="">
              <p:pic>
                <p:nvPicPr>
                  <p:cNvPr id="326" name="墨迹 325">
                    <a:extLst>
                      <a:ext uri="{FF2B5EF4-FFF2-40B4-BE49-F238E27FC236}">
                        <a16:creationId xmlns:a16="http://schemas.microsoft.com/office/drawing/2014/main" id="{5A1D589B-56B0-4D0F-A7A0-B7EE994BC463}"/>
                      </a:ext>
                    </a:extLst>
                  </p:cNvPr>
                  <p:cNvPicPr/>
                  <p:nvPr/>
                </p:nvPicPr>
                <p:blipFill>
                  <a:blip r:embed="rId551"/>
                  <a:stretch>
                    <a:fillRect/>
                  </a:stretch>
                </p:blipFill>
                <p:spPr>
                  <a:xfrm>
                    <a:off x="9502217" y="2804090"/>
                    <a:ext cx="106200" cy="65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5" name="组合 354">
              <a:extLst>
                <a:ext uri="{FF2B5EF4-FFF2-40B4-BE49-F238E27FC236}">
                  <a16:creationId xmlns:a16="http://schemas.microsoft.com/office/drawing/2014/main" id="{367140B6-9339-4AC9-99DA-33C65D2F7751}"/>
                </a:ext>
              </a:extLst>
            </p:cNvPr>
            <p:cNvGrpSpPr/>
            <p:nvPr/>
          </p:nvGrpSpPr>
          <p:grpSpPr>
            <a:xfrm>
              <a:off x="9783017" y="2403770"/>
              <a:ext cx="1838520" cy="679680"/>
              <a:chOff x="9783017" y="2403770"/>
              <a:chExt cx="1838520" cy="679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327" name="墨迹 326">
                    <a:extLst>
                      <a:ext uri="{FF2B5EF4-FFF2-40B4-BE49-F238E27FC236}">
                        <a16:creationId xmlns:a16="http://schemas.microsoft.com/office/drawing/2014/main" id="{E9494C9B-A4A6-4BF4-B3D1-CC99BA8EE3F4}"/>
                      </a:ext>
                    </a:extLst>
                  </p14:cNvPr>
                  <p14:cNvContentPartPr/>
                  <p14:nvPr/>
                </p14:nvContentPartPr>
                <p14:xfrm>
                  <a:off x="9783017" y="2494130"/>
                  <a:ext cx="180360" cy="189000"/>
                </p14:xfrm>
              </p:contentPart>
            </mc:Choice>
            <mc:Fallback xmlns="">
              <p:pic>
                <p:nvPicPr>
                  <p:cNvPr id="327" name="墨迹 326">
                    <a:extLst>
                      <a:ext uri="{FF2B5EF4-FFF2-40B4-BE49-F238E27FC236}">
                        <a16:creationId xmlns:a16="http://schemas.microsoft.com/office/drawing/2014/main" id="{E9494C9B-A4A6-4BF4-B3D1-CC99BA8EE3F4}"/>
                      </a:ext>
                    </a:extLst>
                  </p:cNvPr>
                  <p:cNvPicPr/>
                  <p:nvPr/>
                </p:nvPicPr>
                <p:blipFill>
                  <a:blip r:embed="rId553"/>
                  <a:stretch>
                    <a:fillRect/>
                  </a:stretch>
                </p:blipFill>
                <p:spPr>
                  <a:xfrm>
                    <a:off x="9774017" y="2485130"/>
                    <a:ext cx="198000" cy="20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4">
                <p14:nvContentPartPr>
                  <p14:cNvPr id="328" name="墨迹 327">
                    <a:extLst>
                      <a:ext uri="{FF2B5EF4-FFF2-40B4-BE49-F238E27FC236}">
                        <a16:creationId xmlns:a16="http://schemas.microsoft.com/office/drawing/2014/main" id="{5C3A11BF-C3EB-47D6-B964-BA7014FE6B1C}"/>
                      </a:ext>
                    </a:extLst>
                  </p14:cNvPr>
                  <p14:cNvContentPartPr/>
                  <p14:nvPr/>
                </p14:nvContentPartPr>
                <p14:xfrm>
                  <a:off x="9987497" y="2499530"/>
                  <a:ext cx="59760" cy="138600"/>
                </p14:xfrm>
              </p:contentPart>
            </mc:Choice>
            <mc:Fallback xmlns="">
              <p:pic>
                <p:nvPicPr>
                  <p:cNvPr id="328" name="墨迹 327">
                    <a:extLst>
                      <a:ext uri="{FF2B5EF4-FFF2-40B4-BE49-F238E27FC236}">
                        <a16:creationId xmlns:a16="http://schemas.microsoft.com/office/drawing/2014/main" id="{5C3A11BF-C3EB-47D6-B964-BA7014FE6B1C}"/>
                      </a:ext>
                    </a:extLst>
                  </p:cNvPr>
                  <p:cNvPicPr/>
                  <p:nvPr/>
                </p:nvPicPr>
                <p:blipFill>
                  <a:blip r:embed="rId555"/>
                  <a:stretch>
                    <a:fillRect/>
                  </a:stretch>
                </p:blipFill>
                <p:spPr>
                  <a:xfrm>
                    <a:off x="9978497" y="2490530"/>
                    <a:ext cx="7740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329" name="墨迹 328">
                    <a:extLst>
                      <a:ext uri="{FF2B5EF4-FFF2-40B4-BE49-F238E27FC236}">
                        <a16:creationId xmlns:a16="http://schemas.microsoft.com/office/drawing/2014/main" id="{2E38681C-F6EB-4C3E-886E-1FAA94E38326}"/>
                      </a:ext>
                    </a:extLst>
                  </p14:cNvPr>
                  <p14:cNvContentPartPr/>
                  <p14:nvPr/>
                </p14:nvContentPartPr>
                <p14:xfrm>
                  <a:off x="9816857" y="2655410"/>
                  <a:ext cx="144360" cy="88920"/>
                </p14:xfrm>
              </p:contentPart>
            </mc:Choice>
            <mc:Fallback xmlns="">
              <p:pic>
                <p:nvPicPr>
                  <p:cNvPr id="329" name="墨迹 328">
                    <a:extLst>
                      <a:ext uri="{FF2B5EF4-FFF2-40B4-BE49-F238E27FC236}">
                        <a16:creationId xmlns:a16="http://schemas.microsoft.com/office/drawing/2014/main" id="{2E38681C-F6EB-4C3E-886E-1FAA94E38326}"/>
                      </a:ext>
                    </a:extLst>
                  </p:cNvPr>
                  <p:cNvPicPr/>
                  <p:nvPr/>
                </p:nvPicPr>
                <p:blipFill>
                  <a:blip r:embed="rId557"/>
                  <a:stretch>
                    <a:fillRect/>
                  </a:stretch>
                </p:blipFill>
                <p:spPr>
                  <a:xfrm>
                    <a:off x="9807857" y="2646410"/>
                    <a:ext cx="162000" cy="10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330" name="墨迹 329">
                    <a:extLst>
                      <a:ext uri="{FF2B5EF4-FFF2-40B4-BE49-F238E27FC236}">
                        <a16:creationId xmlns:a16="http://schemas.microsoft.com/office/drawing/2014/main" id="{2FAD0F54-FAF6-408D-B1F8-E0610C8B870B}"/>
                      </a:ext>
                    </a:extLst>
                  </p14:cNvPr>
                  <p14:cNvContentPartPr/>
                  <p14:nvPr/>
                </p14:nvContentPartPr>
                <p14:xfrm>
                  <a:off x="9867617" y="2632370"/>
                  <a:ext cx="187560" cy="200160"/>
                </p14:xfrm>
              </p:contentPart>
            </mc:Choice>
            <mc:Fallback xmlns="">
              <p:pic>
                <p:nvPicPr>
                  <p:cNvPr id="330" name="墨迹 329">
                    <a:extLst>
                      <a:ext uri="{FF2B5EF4-FFF2-40B4-BE49-F238E27FC236}">
                        <a16:creationId xmlns:a16="http://schemas.microsoft.com/office/drawing/2014/main" id="{2FAD0F54-FAF6-408D-B1F8-E0610C8B870B}"/>
                      </a:ext>
                    </a:extLst>
                  </p:cNvPr>
                  <p:cNvPicPr/>
                  <p:nvPr/>
                </p:nvPicPr>
                <p:blipFill>
                  <a:blip r:embed="rId559"/>
                  <a:stretch>
                    <a:fillRect/>
                  </a:stretch>
                </p:blipFill>
                <p:spPr>
                  <a:xfrm>
                    <a:off x="9858977" y="2623370"/>
                    <a:ext cx="20520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331" name="墨迹 330">
                    <a:extLst>
                      <a:ext uri="{FF2B5EF4-FFF2-40B4-BE49-F238E27FC236}">
                        <a16:creationId xmlns:a16="http://schemas.microsoft.com/office/drawing/2014/main" id="{B6005BD8-B49F-419D-9C79-183FC13D3EBF}"/>
                      </a:ext>
                    </a:extLst>
                  </p14:cNvPr>
                  <p14:cNvContentPartPr/>
                  <p14:nvPr/>
                </p14:nvContentPartPr>
                <p14:xfrm>
                  <a:off x="9805337" y="2811290"/>
                  <a:ext cx="274320" cy="120600"/>
                </p14:xfrm>
              </p:contentPart>
            </mc:Choice>
            <mc:Fallback xmlns="">
              <p:pic>
                <p:nvPicPr>
                  <p:cNvPr id="331" name="墨迹 330">
                    <a:extLst>
                      <a:ext uri="{FF2B5EF4-FFF2-40B4-BE49-F238E27FC236}">
                        <a16:creationId xmlns:a16="http://schemas.microsoft.com/office/drawing/2014/main" id="{B6005BD8-B49F-419D-9C79-183FC13D3EBF}"/>
                      </a:ext>
                    </a:extLst>
                  </p:cNvPr>
                  <p:cNvPicPr/>
                  <p:nvPr/>
                </p:nvPicPr>
                <p:blipFill>
                  <a:blip r:embed="rId561"/>
                  <a:stretch>
                    <a:fillRect/>
                  </a:stretch>
                </p:blipFill>
                <p:spPr>
                  <a:xfrm>
                    <a:off x="9796697" y="2802290"/>
                    <a:ext cx="29196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334" name="墨迹 333">
                    <a:extLst>
                      <a:ext uri="{FF2B5EF4-FFF2-40B4-BE49-F238E27FC236}">
                        <a16:creationId xmlns:a16="http://schemas.microsoft.com/office/drawing/2014/main" id="{B40E1758-F6AB-4E97-B5EF-DE311DC5B817}"/>
                      </a:ext>
                    </a:extLst>
                  </p14:cNvPr>
                  <p14:cNvContentPartPr/>
                  <p14:nvPr/>
                </p14:nvContentPartPr>
                <p14:xfrm>
                  <a:off x="10212497" y="2611130"/>
                  <a:ext cx="69840" cy="260640"/>
                </p14:xfrm>
              </p:contentPart>
            </mc:Choice>
            <mc:Fallback xmlns="">
              <p:pic>
                <p:nvPicPr>
                  <p:cNvPr id="334" name="墨迹 333">
                    <a:extLst>
                      <a:ext uri="{FF2B5EF4-FFF2-40B4-BE49-F238E27FC236}">
                        <a16:creationId xmlns:a16="http://schemas.microsoft.com/office/drawing/2014/main" id="{B40E1758-F6AB-4E97-B5EF-DE311DC5B817}"/>
                      </a:ext>
                    </a:extLst>
                  </p:cNvPr>
                  <p:cNvPicPr/>
                  <p:nvPr/>
                </p:nvPicPr>
                <p:blipFill>
                  <a:blip r:embed="rId563"/>
                  <a:stretch>
                    <a:fillRect/>
                  </a:stretch>
                </p:blipFill>
                <p:spPr>
                  <a:xfrm>
                    <a:off x="10203857" y="2602130"/>
                    <a:ext cx="87480" cy="27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335" name="墨迹 334">
                    <a:extLst>
                      <a:ext uri="{FF2B5EF4-FFF2-40B4-BE49-F238E27FC236}">
                        <a16:creationId xmlns:a16="http://schemas.microsoft.com/office/drawing/2014/main" id="{74DC3E77-7CB6-4153-B063-A7A51B5CFD6D}"/>
                      </a:ext>
                    </a:extLst>
                  </p14:cNvPr>
                  <p14:cNvContentPartPr/>
                  <p14:nvPr/>
                </p14:nvContentPartPr>
                <p14:xfrm>
                  <a:off x="10308617" y="2560010"/>
                  <a:ext cx="177120" cy="366840"/>
                </p14:xfrm>
              </p:contentPart>
            </mc:Choice>
            <mc:Fallback xmlns="">
              <p:pic>
                <p:nvPicPr>
                  <p:cNvPr id="335" name="墨迹 334">
                    <a:extLst>
                      <a:ext uri="{FF2B5EF4-FFF2-40B4-BE49-F238E27FC236}">
                        <a16:creationId xmlns:a16="http://schemas.microsoft.com/office/drawing/2014/main" id="{74DC3E77-7CB6-4153-B063-A7A51B5CFD6D}"/>
                      </a:ext>
                    </a:extLst>
                  </p:cNvPr>
                  <p:cNvPicPr/>
                  <p:nvPr/>
                </p:nvPicPr>
                <p:blipFill>
                  <a:blip r:embed="rId565"/>
                  <a:stretch>
                    <a:fillRect/>
                  </a:stretch>
                </p:blipFill>
                <p:spPr>
                  <a:xfrm>
                    <a:off x="10299617" y="2551370"/>
                    <a:ext cx="194760" cy="38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337" name="墨迹 336">
                    <a:extLst>
                      <a:ext uri="{FF2B5EF4-FFF2-40B4-BE49-F238E27FC236}">
                        <a16:creationId xmlns:a16="http://schemas.microsoft.com/office/drawing/2014/main" id="{8175324C-E318-4447-AE55-032FFB9B90F3}"/>
                      </a:ext>
                    </a:extLst>
                  </p14:cNvPr>
                  <p14:cNvContentPartPr/>
                  <p14:nvPr/>
                </p14:nvContentPartPr>
                <p14:xfrm>
                  <a:off x="10636577" y="2460290"/>
                  <a:ext cx="127440" cy="53640"/>
                </p14:xfrm>
              </p:contentPart>
            </mc:Choice>
            <mc:Fallback xmlns="">
              <p:pic>
                <p:nvPicPr>
                  <p:cNvPr id="337" name="墨迹 336">
                    <a:extLst>
                      <a:ext uri="{FF2B5EF4-FFF2-40B4-BE49-F238E27FC236}">
                        <a16:creationId xmlns:a16="http://schemas.microsoft.com/office/drawing/2014/main" id="{8175324C-E318-4447-AE55-032FFB9B90F3}"/>
                      </a:ext>
                    </a:extLst>
                  </p:cNvPr>
                  <p:cNvPicPr/>
                  <p:nvPr/>
                </p:nvPicPr>
                <p:blipFill>
                  <a:blip r:embed="rId567"/>
                  <a:stretch>
                    <a:fillRect/>
                  </a:stretch>
                </p:blipFill>
                <p:spPr>
                  <a:xfrm>
                    <a:off x="10627937" y="2451650"/>
                    <a:ext cx="145080" cy="7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338" name="墨迹 337">
                    <a:extLst>
                      <a:ext uri="{FF2B5EF4-FFF2-40B4-BE49-F238E27FC236}">
                        <a16:creationId xmlns:a16="http://schemas.microsoft.com/office/drawing/2014/main" id="{8462218E-2B96-4581-93C1-C9BB3A7F7BE7}"/>
                      </a:ext>
                    </a:extLst>
                  </p14:cNvPr>
                  <p14:cNvContentPartPr/>
                  <p14:nvPr/>
                </p14:nvContentPartPr>
                <p14:xfrm>
                  <a:off x="10632977" y="2593490"/>
                  <a:ext cx="15480" cy="158040"/>
                </p14:xfrm>
              </p:contentPart>
            </mc:Choice>
            <mc:Fallback xmlns="">
              <p:pic>
                <p:nvPicPr>
                  <p:cNvPr id="338" name="墨迹 337">
                    <a:extLst>
                      <a:ext uri="{FF2B5EF4-FFF2-40B4-BE49-F238E27FC236}">
                        <a16:creationId xmlns:a16="http://schemas.microsoft.com/office/drawing/2014/main" id="{8462218E-2B96-4581-93C1-C9BB3A7F7BE7}"/>
                      </a:ext>
                    </a:extLst>
                  </p:cNvPr>
                  <p:cNvPicPr/>
                  <p:nvPr/>
                </p:nvPicPr>
                <p:blipFill>
                  <a:blip r:embed="rId569"/>
                  <a:stretch>
                    <a:fillRect/>
                  </a:stretch>
                </p:blipFill>
                <p:spPr>
                  <a:xfrm>
                    <a:off x="10623977" y="2584490"/>
                    <a:ext cx="3312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0">
                <p14:nvContentPartPr>
                  <p14:cNvPr id="339" name="墨迹 338">
                    <a:extLst>
                      <a:ext uri="{FF2B5EF4-FFF2-40B4-BE49-F238E27FC236}">
                        <a16:creationId xmlns:a16="http://schemas.microsoft.com/office/drawing/2014/main" id="{53E06A35-94EF-4864-9F48-2F4EB93F0981}"/>
                      </a:ext>
                    </a:extLst>
                  </p14:cNvPr>
                  <p14:cNvContentPartPr/>
                  <p14:nvPr/>
                </p14:nvContentPartPr>
                <p14:xfrm>
                  <a:off x="10659257" y="2501330"/>
                  <a:ext cx="52920" cy="377640"/>
                </p14:xfrm>
              </p:contentPart>
            </mc:Choice>
            <mc:Fallback xmlns="">
              <p:pic>
                <p:nvPicPr>
                  <p:cNvPr id="339" name="墨迹 338">
                    <a:extLst>
                      <a:ext uri="{FF2B5EF4-FFF2-40B4-BE49-F238E27FC236}">
                        <a16:creationId xmlns:a16="http://schemas.microsoft.com/office/drawing/2014/main" id="{53E06A35-94EF-4864-9F48-2F4EB93F0981}"/>
                      </a:ext>
                    </a:extLst>
                  </p:cNvPr>
                  <p:cNvPicPr/>
                  <p:nvPr/>
                </p:nvPicPr>
                <p:blipFill>
                  <a:blip r:embed="rId571"/>
                  <a:stretch>
                    <a:fillRect/>
                  </a:stretch>
                </p:blipFill>
                <p:spPr>
                  <a:xfrm>
                    <a:off x="10650257" y="2492330"/>
                    <a:ext cx="70560" cy="39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340" name="墨迹 339">
                    <a:extLst>
                      <a:ext uri="{FF2B5EF4-FFF2-40B4-BE49-F238E27FC236}">
                        <a16:creationId xmlns:a16="http://schemas.microsoft.com/office/drawing/2014/main" id="{73275CE8-3AD5-4633-A669-6603D333C172}"/>
                      </a:ext>
                    </a:extLst>
                  </p14:cNvPr>
                  <p14:cNvContentPartPr/>
                  <p14:nvPr/>
                </p14:nvContentPartPr>
                <p14:xfrm>
                  <a:off x="10628657" y="2545970"/>
                  <a:ext cx="188640" cy="162720"/>
                </p14:xfrm>
              </p:contentPart>
            </mc:Choice>
            <mc:Fallback xmlns="">
              <p:pic>
                <p:nvPicPr>
                  <p:cNvPr id="340" name="墨迹 339">
                    <a:extLst>
                      <a:ext uri="{FF2B5EF4-FFF2-40B4-BE49-F238E27FC236}">
                        <a16:creationId xmlns:a16="http://schemas.microsoft.com/office/drawing/2014/main" id="{73275CE8-3AD5-4633-A669-6603D333C172}"/>
                      </a:ext>
                    </a:extLst>
                  </p:cNvPr>
                  <p:cNvPicPr/>
                  <p:nvPr/>
                </p:nvPicPr>
                <p:blipFill>
                  <a:blip r:embed="rId573"/>
                  <a:stretch>
                    <a:fillRect/>
                  </a:stretch>
                </p:blipFill>
                <p:spPr>
                  <a:xfrm>
                    <a:off x="10619657" y="2537330"/>
                    <a:ext cx="206280" cy="18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341" name="墨迹 340">
                    <a:extLst>
                      <a:ext uri="{FF2B5EF4-FFF2-40B4-BE49-F238E27FC236}">
                        <a16:creationId xmlns:a16="http://schemas.microsoft.com/office/drawing/2014/main" id="{D536E894-1F15-48E7-BA4E-12740BDBC2D1}"/>
                      </a:ext>
                    </a:extLst>
                  </p14:cNvPr>
                  <p14:cNvContentPartPr/>
                  <p14:nvPr/>
                </p14:nvContentPartPr>
                <p14:xfrm>
                  <a:off x="10732337" y="2648210"/>
                  <a:ext cx="54720" cy="60480"/>
                </p14:xfrm>
              </p:contentPart>
            </mc:Choice>
            <mc:Fallback xmlns="">
              <p:pic>
                <p:nvPicPr>
                  <p:cNvPr id="341" name="墨迹 340">
                    <a:extLst>
                      <a:ext uri="{FF2B5EF4-FFF2-40B4-BE49-F238E27FC236}">
                        <a16:creationId xmlns:a16="http://schemas.microsoft.com/office/drawing/2014/main" id="{D536E894-1F15-48E7-BA4E-12740BDBC2D1}"/>
                      </a:ext>
                    </a:extLst>
                  </p:cNvPr>
                  <p:cNvPicPr/>
                  <p:nvPr/>
                </p:nvPicPr>
                <p:blipFill>
                  <a:blip r:embed="rId575"/>
                  <a:stretch>
                    <a:fillRect/>
                  </a:stretch>
                </p:blipFill>
                <p:spPr>
                  <a:xfrm>
                    <a:off x="10723337" y="2639570"/>
                    <a:ext cx="72360" cy="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342" name="墨迹 341">
                    <a:extLst>
                      <a:ext uri="{FF2B5EF4-FFF2-40B4-BE49-F238E27FC236}">
                        <a16:creationId xmlns:a16="http://schemas.microsoft.com/office/drawing/2014/main" id="{F600D00E-4938-45B7-BA08-86B1C8C8D202}"/>
                      </a:ext>
                    </a:extLst>
                  </p14:cNvPr>
                  <p14:cNvContentPartPr/>
                  <p14:nvPr/>
                </p14:nvContentPartPr>
                <p14:xfrm>
                  <a:off x="10579697" y="2703290"/>
                  <a:ext cx="141480" cy="380160"/>
                </p14:xfrm>
              </p:contentPart>
            </mc:Choice>
            <mc:Fallback xmlns="">
              <p:pic>
                <p:nvPicPr>
                  <p:cNvPr id="342" name="墨迹 341">
                    <a:extLst>
                      <a:ext uri="{FF2B5EF4-FFF2-40B4-BE49-F238E27FC236}">
                        <a16:creationId xmlns:a16="http://schemas.microsoft.com/office/drawing/2014/main" id="{F600D00E-4938-45B7-BA08-86B1C8C8D202}"/>
                      </a:ext>
                    </a:extLst>
                  </p:cNvPr>
                  <p:cNvPicPr/>
                  <p:nvPr/>
                </p:nvPicPr>
                <p:blipFill>
                  <a:blip r:embed="rId577"/>
                  <a:stretch>
                    <a:fillRect/>
                  </a:stretch>
                </p:blipFill>
                <p:spPr>
                  <a:xfrm>
                    <a:off x="10570697" y="2694290"/>
                    <a:ext cx="159120" cy="39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343" name="墨迹 342">
                    <a:extLst>
                      <a:ext uri="{FF2B5EF4-FFF2-40B4-BE49-F238E27FC236}">
                        <a16:creationId xmlns:a16="http://schemas.microsoft.com/office/drawing/2014/main" id="{8F8253F8-EFED-4BAF-BD1A-5A14B0C37488}"/>
                      </a:ext>
                    </a:extLst>
                  </p14:cNvPr>
                  <p14:cNvContentPartPr/>
                  <p14:nvPr/>
                </p14:nvContentPartPr>
                <p14:xfrm>
                  <a:off x="10588337" y="2797250"/>
                  <a:ext cx="105120" cy="165240"/>
                </p14:xfrm>
              </p:contentPart>
            </mc:Choice>
            <mc:Fallback xmlns="">
              <p:pic>
                <p:nvPicPr>
                  <p:cNvPr id="343" name="墨迹 342">
                    <a:extLst>
                      <a:ext uri="{FF2B5EF4-FFF2-40B4-BE49-F238E27FC236}">
                        <a16:creationId xmlns:a16="http://schemas.microsoft.com/office/drawing/2014/main" id="{8F8253F8-EFED-4BAF-BD1A-5A14B0C37488}"/>
                      </a:ext>
                    </a:extLst>
                  </p:cNvPr>
                  <p:cNvPicPr/>
                  <p:nvPr/>
                </p:nvPicPr>
                <p:blipFill>
                  <a:blip r:embed="rId579"/>
                  <a:stretch>
                    <a:fillRect/>
                  </a:stretch>
                </p:blipFill>
                <p:spPr>
                  <a:xfrm>
                    <a:off x="10579337" y="2788250"/>
                    <a:ext cx="122760" cy="18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344" name="墨迹 343">
                    <a:extLst>
                      <a:ext uri="{FF2B5EF4-FFF2-40B4-BE49-F238E27FC236}">
                        <a16:creationId xmlns:a16="http://schemas.microsoft.com/office/drawing/2014/main" id="{D6DCCC5C-C48D-4951-A70B-F703CF311ABF}"/>
                      </a:ext>
                    </a:extLst>
                  </p14:cNvPr>
                  <p14:cNvContentPartPr/>
                  <p14:nvPr/>
                </p14:nvContentPartPr>
                <p14:xfrm>
                  <a:off x="10741697" y="2703290"/>
                  <a:ext cx="255600" cy="198720"/>
                </p14:xfrm>
              </p:contentPart>
            </mc:Choice>
            <mc:Fallback xmlns="">
              <p:pic>
                <p:nvPicPr>
                  <p:cNvPr id="344" name="墨迹 343">
                    <a:extLst>
                      <a:ext uri="{FF2B5EF4-FFF2-40B4-BE49-F238E27FC236}">
                        <a16:creationId xmlns:a16="http://schemas.microsoft.com/office/drawing/2014/main" id="{D6DCCC5C-C48D-4951-A70B-F703CF311ABF}"/>
                      </a:ext>
                    </a:extLst>
                  </p:cNvPr>
                  <p:cNvPicPr/>
                  <p:nvPr/>
                </p:nvPicPr>
                <p:blipFill>
                  <a:blip r:embed="rId581"/>
                  <a:stretch>
                    <a:fillRect/>
                  </a:stretch>
                </p:blipFill>
                <p:spPr>
                  <a:xfrm>
                    <a:off x="10732697" y="2694290"/>
                    <a:ext cx="273240" cy="21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345" name="墨迹 344">
                    <a:extLst>
                      <a:ext uri="{FF2B5EF4-FFF2-40B4-BE49-F238E27FC236}">
                        <a16:creationId xmlns:a16="http://schemas.microsoft.com/office/drawing/2014/main" id="{7B568BEE-2CB2-44A6-9A16-6A09E631CFDE}"/>
                      </a:ext>
                    </a:extLst>
                  </p14:cNvPr>
                  <p14:cNvContentPartPr/>
                  <p14:nvPr/>
                </p14:nvContentPartPr>
                <p14:xfrm>
                  <a:off x="10954097" y="2497730"/>
                  <a:ext cx="80640" cy="267840"/>
                </p14:xfrm>
              </p:contentPart>
            </mc:Choice>
            <mc:Fallback xmlns="">
              <p:pic>
                <p:nvPicPr>
                  <p:cNvPr id="345" name="墨迹 344">
                    <a:extLst>
                      <a:ext uri="{FF2B5EF4-FFF2-40B4-BE49-F238E27FC236}">
                        <a16:creationId xmlns:a16="http://schemas.microsoft.com/office/drawing/2014/main" id="{7B568BEE-2CB2-44A6-9A16-6A09E631CFDE}"/>
                      </a:ext>
                    </a:extLst>
                  </p:cNvPr>
                  <p:cNvPicPr/>
                  <p:nvPr/>
                </p:nvPicPr>
                <p:blipFill>
                  <a:blip r:embed="rId583"/>
                  <a:stretch>
                    <a:fillRect/>
                  </a:stretch>
                </p:blipFill>
                <p:spPr>
                  <a:xfrm>
                    <a:off x="10945097" y="2488730"/>
                    <a:ext cx="98280" cy="28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346" name="墨迹 345">
                    <a:extLst>
                      <a:ext uri="{FF2B5EF4-FFF2-40B4-BE49-F238E27FC236}">
                        <a16:creationId xmlns:a16="http://schemas.microsoft.com/office/drawing/2014/main" id="{A8D440BE-0F70-4918-B01D-9BBDB9A7FA4E}"/>
                      </a:ext>
                    </a:extLst>
                  </p14:cNvPr>
                  <p14:cNvContentPartPr/>
                  <p14:nvPr/>
                </p14:nvContentPartPr>
                <p14:xfrm>
                  <a:off x="11115017" y="2504570"/>
                  <a:ext cx="118440" cy="85320"/>
                </p14:xfrm>
              </p:contentPart>
            </mc:Choice>
            <mc:Fallback xmlns="">
              <p:pic>
                <p:nvPicPr>
                  <p:cNvPr id="346" name="墨迹 345">
                    <a:extLst>
                      <a:ext uri="{FF2B5EF4-FFF2-40B4-BE49-F238E27FC236}">
                        <a16:creationId xmlns:a16="http://schemas.microsoft.com/office/drawing/2014/main" id="{A8D440BE-0F70-4918-B01D-9BBDB9A7FA4E}"/>
                      </a:ext>
                    </a:extLst>
                  </p:cNvPr>
                  <p:cNvPicPr/>
                  <p:nvPr/>
                </p:nvPicPr>
                <p:blipFill>
                  <a:blip r:embed="rId585"/>
                  <a:stretch>
                    <a:fillRect/>
                  </a:stretch>
                </p:blipFill>
                <p:spPr>
                  <a:xfrm>
                    <a:off x="11106377" y="2495930"/>
                    <a:ext cx="136080" cy="10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6">
                <p14:nvContentPartPr>
                  <p14:cNvPr id="347" name="墨迹 346">
                    <a:extLst>
                      <a:ext uri="{FF2B5EF4-FFF2-40B4-BE49-F238E27FC236}">
                        <a16:creationId xmlns:a16="http://schemas.microsoft.com/office/drawing/2014/main" id="{2D6BDED7-7AF5-4EC0-B93E-B0A6D3F9B2C0}"/>
                      </a:ext>
                    </a:extLst>
                  </p14:cNvPr>
                  <p14:cNvContentPartPr/>
                  <p14:nvPr/>
                </p14:nvContentPartPr>
                <p14:xfrm>
                  <a:off x="11076857" y="2442290"/>
                  <a:ext cx="87480" cy="310680"/>
                </p14:xfrm>
              </p:contentPart>
            </mc:Choice>
            <mc:Fallback xmlns="">
              <p:pic>
                <p:nvPicPr>
                  <p:cNvPr id="347" name="墨迹 346">
                    <a:extLst>
                      <a:ext uri="{FF2B5EF4-FFF2-40B4-BE49-F238E27FC236}">
                        <a16:creationId xmlns:a16="http://schemas.microsoft.com/office/drawing/2014/main" id="{2D6BDED7-7AF5-4EC0-B93E-B0A6D3F9B2C0}"/>
                      </a:ext>
                    </a:extLst>
                  </p:cNvPr>
                  <p:cNvPicPr/>
                  <p:nvPr/>
                </p:nvPicPr>
                <p:blipFill>
                  <a:blip r:embed="rId587"/>
                  <a:stretch>
                    <a:fillRect/>
                  </a:stretch>
                </p:blipFill>
                <p:spPr>
                  <a:xfrm>
                    <a:off x="11067857" y="2433650"/>
                    <a:ext cx="105120" cy="32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348" name="墨迹 347">
                    <a:extLst>
                      <a:ext uri="{FF2B5EF4-FFF2-40B4-BE49-F238E27FC236}">
                        <a16:creationId xmlns:a16="http://schemas.microsoft.com/office/drawing/2014/main" id="{A6872B06-A597-4A33-876A-7C52C9F74B5A}"/>
                      </a:ext>
                    </a:extLst>
                  </p14:cNvPr>
                  <p14:cNvContentPartPr/>
                  <p14:nvPr/>
                </p14:nvContentPartPr>
                <p14:xfrm>
                  <a:off x="10936817" y="2843330"/>
                  <a:ext cx="90360" cy="39960"/>
                </p14:xfrm>
              </p:contentPart>
            </mc:Choice>
            <mc:Fallback xmlns="">
              <p:pic>
                <p:nvPicPr>
                  <p:cNvPr id="348" name="墨迹 347">
                    <a:extLst>
                      <a:ext uri="{FF2B5EF4-FFF2-40B4-BE49-F238E27FC236}">
                        <a16:creationId xmlns:a16="http://schemas.microsoft.com/office/drawing/2014/main" id="{A6872B06-A597-4A33-876A-7C52C9F74B5A}"/>
                      </a:ext>
                    </a:extLst>
                  </p:cNvPr>
                  <p:cNvPicPr/>
                  <p:nvPr/>
                </p:nvPicPr>
                <p:blipFill>
                  <a:blip r:embed="rId589"/>
                  <a:stretch>
                    <a:fillRect/>
                  </a:stretch>
                </p:blipFill>
                <p:spPr>
                  <a:xfrm>
                    <a:off x="10927817" y="2834330"/>
                    <a:ext cx="10800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49" name="墨迹 348">
                    <a:extLst>
                      <a:ext uri="{FF2B5EF4-FFF2-40B4-BE49-F238E27FC236}">
                        <a16:creationId xmlns:a16="http://schemas.microsoft.com/office/drawing/2014/main" id="{1309E8BD-07CB-420E-88FF-DC04DC717976}"/>
                      </a:ext>
                    </a:extLst>
                  </p14:cNvPr>
                  <p14:cNvContentPartPr/>
                  <p14:nvPr/>
                </p14:nvContentPartPr>
                <p14:xfrm>
                  <a:off x="11043737" y="2823530"/>
                  <a:ext cx="259200" cy="55440"/>
                </p14:xfrm>
              </p:contentPart>
            </mc:Choice>
            <mc:Fallback xmlns="">
              <p:pic>
                <p:nvPicPr>
                  <p:cNvPr id="349" name="墨迹 348">
                    <a:extLst>
                      <a:ext uri="{FF2B5EF4-FFF2-40B4-BE49-F238E27FC236}">
                        <a16:creationId xmlns:a16="http://schemas.microsoft.com/office/drawing/2014/main" id="{1309E8BD-07CB-420E-88FF-DC04DC717976}"/>
                      </a:ext>
                    </a:extLst>
                  </p:cNvPr>
                  <p:cNvPicPr/>
                  <p:nvPr/>
                </p:nvPicPr>
                <p:blipFill>
                  <a:blip r:embed="rId591"/>
                  <a:stretch>
                    <a:fillRect/>
                  </a:stretch>
                </p:blipFill>
                <p:spPr>
                  <a:xfrm>
                    <a:off x="11035097" y="2814890"/>
                    <a:ext cx="27684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50" name="墨迹 349">
                    <a:extLst>
                      <a:ext uri="{FF2B5EF4-FFF2-40B4-BE49-F238E27FC236}">
                        <a16:creationId xmlns:a16="http://schemas.microsoft.com/office/drawing/2014/main" id="{AD0F176D-E201-443B-B760-B519C8CBA8CA}"/>
                      </a:ext>
                    </a:extLst>
                  </p14:cNvPr>
                  <p14:cNvContentPartPr/>
                  <p14:nvPr/>
                </p14:nvContentPartPr>
                <p14:xfrm>
                  <a:off x="11392577" y="2471450"/>
                  <a:ext cx="135000" cy="52920"/>
                </p14:xfrm>
              </p:contentPart>
            </mc:Choice>
            <mc:Fallback xmlns="">
              <p:pic>
                <p:nvPicPr>
                  <p:cNvPr id="350" name="墨迹 349">
                    <a:extLst>
                      <a:ext uri="{FF2B5EF4-FFF2-40B4-BE49-F238E27FC236}">
                        <a16:creationId xmlns:a16="http://schemas.microsoft.com/office/drawing/2014/main" id="{AD0F176D-E201-443B-B760-B519C8CBA8CA}"/>
                      </a:ext>
                    </a:extLst>
                  </p:cNvPr>
                  <p:cNvPicPr/>
                  <p:nvPr/>
                </p:nvPicPr>
                <p:blipFill>
                  <a:blip r:embed="rId593"/>
                  <a:stretch>
                    <a:fillRect/>
                  </a:stretch>
                </p:blipFill>
                <p:spPr>
                  <a:xfrm>
                    <a:off x="11383937" y="2462810"/>
                    <a:ext cx="152640" cy="7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51" name="墨迹 350">
                    <a:extLst>
                      <a:ext uri="{FF2B5EF4-FFF2-40B4-BE49-F238E27FC236}">
                        <a16:creationId xmlns:a16="http://schemas.microsoft.com/office/drawing/2014/main" id="{F2B8EDD5-5830-40D5-A173-55A70178BFC6}"/>
                      </a:ext>
                    </a:extLst>
                  </p14:cNvPr>
                  <p14:cNvContentPartPr/>
                  <p14:nvPr/>
                </p14:nvContentPartPr>
                <p14:xfrm>
                  <a:off x="11388977" y="2568650"/>
                  <a:ext cx="11520" cy="144000"/>
                </p14:xfrm>
              </p:contentPart>
            </mc:Choice>
            <mc:Fallback xmlns="">
              <p:pic>
                <p:nvPicPr>
                  <p:cNvPr id="351" name="墨迹 350">
                    <a:extLst>
                      <a:ext uri="{FF2B5EF4-FFF2-40B4-BE49-F238E27FC236}">
                        <a16:creationId xmlns:a16="http://schemas.microsoft.com/office/drawing/2014/main" id="{F2B8EDD5-5830-40D5-A173-55A70178BFC6}"/>
                      </a:ext>
                    </a:extLst>
                  </p:cNvPr>
                  <p:cNvPicPr/>
                  <p:nvPr/>
                </p:nvPicPr>
                <p:blipFill>
                  <a:blip r:embed="rId595"/>
                  <a:stretch>
                    <a:fillRect/>
                  </a:stretch>
                </p:blipFill>
                <p:spPr>
                  <a:xfrm>
                    <a:off x="11379977" y="2559650"/>
                    <a:ext cx="2916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52" name="墨迹 351">
                    <a:extLst>
                      <a:ext uri="{FF2B5EF4-FFF2-40B4-BE49-F238E27FC236}">
                        <a16:creationId xmlns:a16="http://schemas.microsoft.com/office/drawing/2014/main" id="{8E686868-ABBB-4DEB-88C7-D2B5AAE6699E}"/>
                      </a:ext>
                    </a:extLst>
                  </p14:cNvPr>
                  <p14:cNvContentPartPr/>
                  <p14:nvPr/>
                </p14:nvContentPartPr>
                <p14:xfrm>
                  <a:off x="11424617" y="2549210"/>
                  <a:ext cx="24840" cy="152640"/>
                </p14:xfrm>
              </p:contentPart>
            </mc:Choice>
            <mc:Fallback xmlns="">
              <p:pic>
                <p:nvPicPr>
                  <p:cNvPr id="352" name="墨迹 351">
                    <a:extLst>
                      <a:ext uri="{FF2B5EF4-FFF2-40B4-BE49-F238E27FC236}">
                        <a16:creationId xmlns:a16="http://schemas.microsoft.com/office/drawing/2014/main" id="{8E686868-ABBB-4DEB-88C7-D2B5AAE6699E}"/>
                      </a:ext>
                    </a:extLst>
                  </p:cNvPr>
                  <p:cNvPicPr/>
                  <p:nvPr/>
                </p:nvPicPr>
                <p:blipFill>
                  <a:blip r:embed="rId597"/>
                  <a:stretch>
                    <a:fillRect/>
                  </a:stretch>
                </p:blipFill>
                <p:spPr>
                  <a:xfrm>
                    <a:off x="11415617" y="2540210"/>
                    <a:ext cx="42480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53" name="墨迹 352">
                    <a:extLst>
                      <a:ext uri="{FF2B5EF4-FFF2-40B4-BE49-F238E27FC236}">
                        <a16:creationId xmlns:a16="http://schemas.microsoft.com/office/drawing/2014/main" id="{F6AC24B5-A455-454E-A631-2E0F1887D5A1}"/>
                      </a:ext>
                    </a:extLst>
                  </p14:cNvPr>
                  <p14:cNvContentPartPr/>
                  <p14:nvPr/>
                </p14:nvContentPartPr>
                <p14:xfrm>
                  <a:off x="11355137" y="2403770"/>
                  <a:ext cx="266400" cy="333360"/>
                </p14:xfrm>
              </p:contentPart>
            </mc:Choice>
            <mc:Fallback xmlns="">
              <p:pic>
                <p:nvPicPr>
                  <p:cNvPr id="353" name="墨迹 352">
                    <a:extLst>
                      <a:ext uri="{FF2B5EF4-FFF2-40B4-BE49-F238E27FC236}">
                        <a16:creationId xmlns:a16="http://schemas.microsoft.com/office/drawing/2014/main" id="{F6AC24B5-A455-454E-A631-2E0F1887D5A1}"/>
                      </a:ext>
                    </a:extLst>
                  </p:cNvPr>
                  <p:cNvPicPr/>
                  <p:nvPr/>
                </p:nvPicPr>
                <p:blipFill>
                  <a:blip r:embed="rId599"/>
                  <a:stretch>
                    <a:fillRect/>
                  </a:stretch>
                </p:blipFill>
                <p:spPr>
                  <a:xfrm>
                    <a:off x="11346497" y="2394770"/>
                    <a:ext cx="284040" cy="35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54" name="墨迹 353">
                    <a:extLst>
                      <a:ext uri="{FF2B5EF4-FFF2-40B4-BE49-F238E27FC236}">
                        <a16:creationId xmlns:a16="http://schemas.microsoft.com/office/drawing/2014/main" id="{8E36B090-9EF6-491C-BF8F-C4ED4C9CE502}"/>
                      </a:ext>
                    </a:extLst>
                  </p14:cNvPr>
                  <p14:cNvContentPartPr/>
                  <p14:nvPr/>
                </p14:nvContentPartPr>
                <p14:xfrm>
                  <a:off x="11405897" y="2673050"/>
                  <a:ext cx="144720" cy="230760"/>
                </p14:xfrm>
              </p:contentPart>
            </mc:Choice>
            <mc:Fallback xmlns="">
              <p:pic>
                <p:nvPicPr>
                  <p:cNvPr id="354" name="墨迹 353">
                    <a:extLst>
                      <a:ext uri="{FF2B5EF4-FFF2-40B4-BE49-F238E27FC236}">
                        <a16:creationId xmlns:a16="http://schemas.microsoft.com/office/drawing/2014/main" id="{8E36B090-9EF6-491C-BF8F-C4ED4C9CE502}"/>
                      </a:ext>
                    </a:extLst>
                  </p:cNvPr>
                  <p:cNvPicPr/>
                  <p:nvPr/>
                </p:nvPicPr>
                <p:blipFill>
                  <a:blip r:embed="rId601"/>
                  <a:stretch>
                    <a:fillRect/>
                  </a:stretch>
                </p:blipFill>
                <p:spPr>
                  <a:xfrm>
                    <a:off x="11396897" y="2664410"/>
                    <a:ext cx="162360" cy="248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8" name="组合 377">
              <a:extLst>
                <a:ext uri="{FF2B5EF4-FFF2-40B4-BE49-F238E27FC236}">
                  <a16:creationId xmlns:a16="http://schemas.microsoft.com/office/drawing/2014/main" id="{85640A13-FCEF-4B80-B01F-C02F2BD38E21}"/>
                </a:ext>
              </a:extLst>
            </p:cNvPr>
            <p:cNvGrpSpPr/>
            <p:nvPr/>
          </p:nvGrpSpPr>
          <p:grpSpPr>
            <a:xfrm>
              <a:off x="1850777" y="3146090"/>
              <a:ext cx="1148760" cy="577800"/>
              <a:chOff x="1850777" y="3146090"/>
              <a:chExt cx="1148760" cy="577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2">
                <p14:nvContentPartPr>
                  <p14:cNvPr id="356" name="墨迹 355">
                    <a:extLst>
                      <a:ext uri="{FF2B5EF4-FFF2-40B4-BE49-F238E27FC236}">
                        <a16:creationId xmlns:a16="http://schemas.microsoft.com/office/drawing/2014/main" id="{E1079A0C-C3E1-4663-B7F3-8C811E858093}"/>
                      </a:ext>
                    </a:extLst>
                  </p14:cNvPr>
                  <p14:cNvContentPartPr/>
                  <p14:nvPr/>
                </p14:nvContentPartPr>
                <p14:xfrm>
                  <a:off x="1982177" y="3254090"/>
                  <a:ext cx="44640" cy="235800"/>
                </p14:xfrm>
              </p:contentPart>
            </mc:Choice>
            <mc:Fallback xmlns="">
              <p:pic>
                <p:nvPicPr>
                  <p:cNvPr id="356" name="墨迹 355">
                    <a:extLst>
                      <a:ext uri="{FF2B5EF4-FFF2-40B4-BE49-F238E27FC236}">
                        <a16:creationId xmlns:a16="http://schemas.microsoft.com/office/drawing/2014/main" id="{E1079A0C-C3E1-4663-B7F3-8C811E858093}"/>
                      </a:ext>
                    </a:extLst>
                  </p:cNvPr>
                  <p:cNvPicPr/>
                  <p:nvPr/>
                </p:nvPicPr>
                <p:blipFill>
                  <a:blip r:embed="rId603"/>
                  <a:stretch>
                    <a:fillRect/>
                  </a:stretch>
                </p:blipFill>
                <p:spPr>
                  <a:xfrm>
                    <a:off x="1973177" y="3245450"/>
                    <a:ext cx="62280" cy="25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4">
                <p14:nvContentPartPr>
                  <p14:cNvPr id="357" name="墨迹 356">
                    <a:extLst>
                      <a:ext uri="{FF2B5EF4-FFF2-40B4-BE49-F238E27FC236}">
                        <a16:creationId xmlns:a16="http://schemas.microsoft.com/office/drawing/2014/main" id="{5FD40EB6-EEB3-4D27-B070-920A40BF8132}"/>
                      </a:ext>
                    </a:extLst>
                  </p14:cNvPr>
                  <p14:cNvContentPartPr/>
                  <p14:nvPr/>
                </p14:nvContentPartPr>
                <p14:xfrm>
                  <a:off x="2049497" y="3303770"/>
                  <a:ext cx="8280" cy="189720"/>
                </p14:xfrm>
              </p:contentPart>
            </mc:Choice>
            <mc:Fallback xmlns="">
              <p:pic>
                <p:nvPicPr>
                  <p:cNvPr id="357" name="墨迹 356">
                    <a:extLst>
                      <a:ext uri="{FF2B5EF4-FFF2-40B4-BE49-F238E27FC236}">
                        <a16:creationId xmlns:a16="http://schemas.microsoft.com/office/drawing/2014/main" id="{5FD40EB6-EEB3-4D27-B070-920A40BF8132}"/>
                      </a:ext>
                    </a:extLst>
                  </p:cNvPr>
                  <p:cNvPicPr/>
                  <p:nvPr/>
                </p:nvPicPr>
                <p:blipFill>
                  <a:blip r:embed="rId605"/>
                  <a:stretch>
                    <a:fillRect/>
                  </a:stretch>
                </p:blipFill>
                <p:spPr>
                  <a:xfrm>
                    <a:off x="2040857" y="3295130"/>
                    <a:ext cx="25920" cy="20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58" name="墨迹 357">
                    <a:extLst>
                      <a:ext uri="{FF2B5EF4-FFF2-40B4-BE49-F238E27FC236}">
                        <a16:creationId xmlns:a16="http://schemas.microsoft.com/office/drawing/2014/main" id="{1603561D-2B67-492F-9DE2-7515D16DE2E0}"/>
                      </a:ext>
                    </a:extLst>
                  </p14:cNvPr>
                  <p14:cNvContentPartPr/>
                  <p14:nvPr/>
                </p14:nvContentPartPr>
                <p14:xfrm>
                  <a:off x="2113577" y="3220610"/>
                  <a:ext cx="103680" cy="79920"/>
                </p14:xfrm>
              </p:contentPart>
            </mc:Choice>
            <mc:Fallback xmlns="">
              <p:pic>
                <p:nvPicPr>
                  <p:cNvPr id="358" name="墨迹 357">
                    <a:extLst>
                      <a:ext uri="{FF2B5EF4-FFF2-40B4-BE49-F238E27FC236}">
                        <a16:creationId xmlns:a16="http://schemas.microsoft.com/office/drawing/2014/main" id="{1603561D-2B67-492F-9DE2-7515D16DE2E0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2104577" y="3211610"/>
                    <a:ext cx="12132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59" name="墨迹 358">
                    <a:extLst>
                      <a:ext uri="{FF2B5EF4-FFF2-40B4-BE49-F238E27FC236}">
                        <a16:creationId xmlns:a16="http://schemas.microsoft.com/office/drawing/2014/main" id="{5761D63A-0391-4B18-95E5-725A1900746A}"/>
                      </a:ext>
                    </a:extLst>
                  </p14:cNvPr>
                  <p14:cNvContentPartPr/>
                  <p14:nvPr/>
                </p14:nvContentPartPr>
                <p14:xfrm>
                  <a:off x="2102417" y="3146090"/>
                  <a:ext cx="53280" cy="287280"/>
                </p14:xfrm>
              </p:contentPart>
            </mc:Choice>
            <mc:Fallback xmlns="">
              <p:pic>
                <p:nvPicPr>
                  <p:cNvPr id="359" name="墨迹 358">
                    <a:extLst>
                      <a:ext uri="{FF2B5EF4-FFF2-40B4-BE49-F238E27FC236}">
                        <a16:creationId xmlns:a16="http://schemas.microsoft.com/office/drawing/2014/main" id="{5761D63A-0391-4B18-95E5-725A1900746A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2093777" y="3137450"/>
                    <a:ext cx="70920" cy="30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60" name="墨迹 359">
                    <a:extLst>
                      <a:ext uri="{FF2B5EF4-FFF2-40B4-BE49-F238E27FC236}">
                        <a16:creationId xmlns:a16="http://schemas.microsoft.com/office/drawing/2014/main" id="{E06CEF6D-FF56-4543-B95D-53C94A5E20AB}"/>
                      </a:ext>
                    </a:extLst>
                  </p14:cNvPr>
                  <p14:cNvContentPartPr/>
                  <p14:nvPr/>
                </p14:nvContentPartPr>
                <p14:xfrm>
                  <a:off x="1850777" y="3461450"/>
                  <a:ext cx="309960" cy="167040"/>
                </p14:xfrm>
              </p:contentPart>
            </mc:Choice>
            <mc:Fallback xmlns="">
              <p:pic>
                <p:nvPicPr>
                  <p:cNvPr id="360" name="墨迹 359">
                    <a:extLst>
                      <a:ext uri="{FF2B5EF4-FFF2-40B4-BE49-F238E27FC236}">
                        <a16:creationId xmlns:a16="http://schemas.microsoft.com/office/drawing/2014/main" id="{E06CEF6D-FF56-4543-B95D-53C94A5E20AB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1842137" y="3452810"/>
                    <a:ext cx="327600" cy="18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61" name="墨迹 360">
                    <a:extLst>
                      <a:ext uri="{FF2B5EF4-FFF2-40B4-BE49-F238E27FC236}">
                        <a16:creationId xmlns:a16="http://schemas.microsoft.com/office/drawing/2014/main" id="{A71CA92A-9793-4244-87F9-069638E2FA05}"/>
                      </a:ext>
                    </a:extLst>
                  </p14:cNvPr>
                  <p14:cNvContentPartPr/>
                  <p14:nvPr/>
                </p14:nvContentPartPr>
                <p14:xfrm>
                  <a:off x="2051657" y="3454610"/>
                  <a:ext cx="43560" cy="269280"/>
                </p14:xfrm>
              </p:contentPart>
            </mc:Choice>
            <mc:Fallback xmlns="">
              <p:pic>
                <p:nvPicPr>
                  <p:cNvPr id="361" name="墨迹 360">
                    <a:extLst>
                      <a:ext uri="{FF2B5EF4-FFF2-40B4-BE49-F238E27FC236}">
                        <a16:creationId xmlns:a16="http://schemas.microsoft.com/office/drawing/2014/main" id="{A71CA92A-9793-4244-87F9-069638E2FA05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2042657" y="3445970"/>
                    <a:ext cx="61200" cy="28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62" name="墨迹 361">
                    <a:extLst>
                      <a:ext uri="{FF2B5EF4-FFF2-40B4-BE49-F238E27FC236}">
                        <a16:creationId xmlns:a16="http://schemas.microsoft.com/office/drawing/2014/main" id="{CBC45515-6815-4DFC-84D9-5F120A71B4DC}"/>
                      </a:ext>
                    </a:extLst>
                  </p14:cNvPr>
                  <p14:cNvContentPartPr/>
                  <p14:nvPr/>
                </p14:nvContentPartPr>
                <p14:xfrm>
                  <a:off x="2021417" y="3571250"/>
                  <a:ext cx="135360" cy="115200"/>
                </p14:xfrm>
              </p:contentPart>
            </mc:Choice>
            <mc:Fallback xmlns="">
              <p:pic>
                <p:nvPicPr>
                  <p:cNvPr id="362" name="墨迹 361">
                    <a:extLst>
                      <a:ext uri="{FF2B5EF4-FFF2-40B4-BE49-F238E27FC236}">
                        <a16:creationId xmlns:a16="http://schemas.microsoft.com/office/drawing/2014/main" id="{CBC45515-6815-4DFC-84D9-5F120A71B4DC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2012777" y="3562610"/>
                    <a:ext cx="15300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63" name="墨迹 362">
                    <a:extLst>
                      <a:ext uri="{FF2B5EF4-FFF2-40B4-BE49-F238E27FC236}">
                        <a16:creationId xmlns:a16="http://schemas.microsoft.com/office/drawing/2014/main" id="{883C18B3-A3E9-43BC-8958-19F46A48AD64}"/>
                      </a:ext>
                    </a:extLst>
                  </p14:cNvPr>
                  <p14:cNvContentPartPr/>
                  <p14:nvPr/>
                </p14:nvContentPartPr>
                <p14:xfrm>
                  <a:off x="2228057" y="3259130"/>
                  <a:ext cx="202680" cy="325080"/>
                </p14:xfrm>
              </p:contentPart>
            </mc:Choice>
            <mc:Fallback xmlns="">
              <p:pic>
                <p:nvPicPr>
                  <p:cNvPr id="363" name="墨迹 362">
                    <a:extLst>
                      <a:ext uri="{FF2B5EF4-FFF2-40B4-BE49-F238E27FC236}">
                        <a16:creationId xmlns:a16="http://schemas.microsoft.com/office/drawing/2014/main" id="{883C18B3-A3E9-43BC-8958-19F46A48AD64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2219417" y="3250490"/>
                    <a:ext cx="220320" cy="34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64" name="墨迹 363">
                    <a:extLst>
                      <a:ext uri="{FF2B5EF4-FFF2-40B4-BE49-F238E27FC236}">
                        <a16:creationId xmlns:a16="http://schemas.microsoft.com/office/drawing/2014/main" id="{FE916F33-0096-43DB-81CE-B131DCDB0785}"/>
                      </a:ext>
                    </a:extLst>
                  </p14:cNvPr>
                  <p14:cNvContentPartPr/>
                  <p14:nvPr/>
                </p14:nvContentPartPr>
                <p14:xfrm>
                  <a:off x="2389337" y="3348050"/>
                  <a:ext cx="169560" cy="160200"/>
                </p14:xfrm>
              </p:contentPart>
            </mc:Choice>
            <mc:Fallback xmlns="">
              <p:pic>
                <p:nvPicPr>
                  <p:cNvPr id="364" name="墨迹 363">
                    <a:extLst>
                      <a:ext uri="{FF2B5EF4-FFF2-40B4-BE49-F238E27FC236}">
                        <a16:creationId xmlns:a16="http://schemas.microsoft.com/office/drawing/2014/main" id="{FE916F33-0096-43DB-81CE-B131DCDB0785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2380337" y="3339410"/>
                    <a:ext cx="187200" cy="17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65" name="墨迹 364">
                    <a:extLst>
                      <a:ext uri="{FF2B5EF4-FFF2-40B4-BE49-F238E27FC236}">
                        <a16:creationId xmlns:a16="http://schemas.microsoft.com/office/drawing/2014/main" id="{347B3DCF-4499-471B-A594-59AFAFF04EF0}"/>
                      </a:ext>
                    </a:extLst>
                  </p14:cNvPr>
                  <p14:cNvContentPartPr/>
                  <p14:nvPr/>
                </p14:nvContentPartPr>
                <p14:xfrm>
                  <a:off x="2392937" y="3456050"/>
                  <a:ext cx="92160" cy="34200"/>
                </p14:xfrm>
              </p:contentPart>
            </mc:Choice>
            <mc:Fallback xmlns="">
              <p:pic>
                <p:nvPicPr>
                  <p:cNvPr id="365" name="墨迹 364">
                    <a:extLst>
                      <a:ext uri="{FF2B5EF4-FFF2-40B4-BE49-F238E27FC236}">
                        <a16:creationId xmlns:a16="http://schemas.microsoft.com/office/drawing/2014/main" id="{347B3DCF-4499-471B-A594-59AFAFF04EF0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2384297" y="3447410"/>
                    <a:ext cx="10980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66" name="墨迹 365">
                    <a:extLst>
                      <a:ext uri="{FF2B5EF4-FFF2-40B4-BE49-F238E27FC236}">
                        <a16:creationId xmlns:a16="http://schemas.microsoft.com/office/drawing/2014/main" id="{5871EF9C-D015-4E5B-9B88-5CC179319341}"/>
                      </a:ext>
                    </a:extLst>
                  </p14:cNvPr>
                  <p14:cNvContentPartPr/>
                  <p14:nvPr/>
                </p14:nvContentPartPr>
                <p14:xfrm>
                  <a:off x="2269097" y="3629930"/>
                  <a:ext cx="24840" cy="64080"/>
                </p14:xfrm>
              </p:contentPart>
            </mc:Choice>
            <mc:Fallback xmlns="">
              <p:pic>
                <p:nvPicPr>
                  <p:cNvPr id="366" name="墨迹 365">
                    <a:extLst>
                      <a:ext uri="{FF2B5EF4-FFF2-40B4-BE49-F238E27FC236}">
                        <a16:creationId xmlns:a16="http://schemas.microsoft.com/office/drawing/2014/main" id="{5871EF9C-D015-4E5B-9B88-5CC179319341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2260457" y="3620930"/>
                    <a:ext cx="4248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67" name="墨迹 366">
                    <a:extLst>
                      <a:ext uri="{FF2B5EF4-FFF2-40B4-BE49-F238E27FC236}">
                        <a16:creationId xmlns:a16="http://schemas.microsoft.com/office/drawing/2014/main" id="{D625E004-867A-4288-9FF4-1D7AC376B169}"/>
                      </a:ext>
                    </a:extLst>
                  </p14:cNvPr>
                  <p14:cNvContentPartPr/>
                  <p14:nvPr/>
                </p14:nvContentPartPr>
                <p14:xfrm>
                  <a:off x="2336777" y="3628130"/>
                  <a:ext cx="244800" cy="48960"/>
                </p14:xfrm>
              </p:contentPart>
            </mc:Choice>
            <mc:Fallback xmlns="">
              <p:pic>
                <p:nvPicPr>
                  <p:cNvPr id="367" name="墨迹 366">
                    <a:extLst>
                      <a:ext uri="{FF2B5EF4-FFF2-40B4-BE49-F238E27FC236}">
                        <a16:creationId xmlns:a16="http://schemas.microsoft.com/office/drawing/2014/main" id="{D625E004-867A-4288-9FF4-1D7AC376B169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2327777" y="3619130"/>
                    <a:ext cx="262440" cy="6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69" name="墨迹 368">
                    <a:extLst>
                      <a:ext uri="{FF2B5EF4-FFF2-40B4-BE49-F238E27FC236}">
                        <a16:creationId xmlns:a16="http://schemas.microsoft.com/office/drawing/2014/main" id="{073C42CF-0280-4EC7-A940-926AD0D350D8}"/>
                      </a:ext>
                    </a:extLst>
                  </p14:cNvPr>
                  <p14:cNvContentPartPr/>
                  <p14:nvPr/>
                </p14:nvContentPartPr>
                <p14:xfrm>
                  <a:off x="2696777" y="3351650"/>
                  <a:ext cx="11520" cy="93600"/>
                </p14:xfrm>
              </p:contentPart>
            </mc:Choice>
            <mc:Fallback xmlns="">
              <p:pic>
                <p:nvPicPr>
                  <p:cNvPr id="369" name="墨迹 368">
                    <a:extLst>
                      <a:ext uri="{FF2B5EF4-FFF2-40B4-BE49-F238E27FC236}">
                        <a16:creationId xmlns:a16="http://schemas.microsoft.com/office/drawing/2014/main" id="{073C42CF-0280-4EC7-A940-926AD0D350D8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2688137" y="3343010"/>
                    <a:ext cx="2916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70" name="墨迹 369">
                    <a:extLst>
                      <a:ext uri="{FF2B5EF4-FFF2-40B4-BE49-F238E27FC236}">
                        <a16:creationId xmlns:a16="http://schemas.microsoft.com/office/drawing/2014/main" id="{2A67B49E-D4F2-486E-80E0-9D1690C45ED9}"/>
                      </a:ext>
                    </a:extLst>
                  </p14:cNvPr>
                  <p14:cNvContentPartPr/>
                  <p14:nvPr/>
                </p14:nvContentPartPr>
                <p14:xfrm>
                  <a:off x="2696777" y="3337250"/>
                  <a:ext cx="118440" cy="97920"/>
                </p14:xfrm>
              </p:contentPart>
            </mc:Choice>
            <mc:Fallback xmlns="">
              <p:pic>
                <p:nvPicPr>
                  <p:cNvPr id="370" name="墨迹 369">
                    <a:extLst>
                      <a:ext uri="{FF2B5EF4-FFF2-40B4-BE49-F238E27FC236}">
                        <a16:creationId xmlns:a16="http://schemas.microsoft.com/office/drawing/2014/main" id="{2A67B49E-D4F2-486E-80E0-9D1690C45ED9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2688137" y="3328610"/>
                    <a:ext cx="13608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71" name="墨迹 370">
                    <a:extLst>
                      <a:ext uri="{FF2B5EF4-FFF2-40B4-BE49-F238E27FC236}">
                        <a16:creationId xmlns:a16="http://schemas.microsoft.com/office/drawing/2014/main" id="{B9B5E51E-3AD6-4C71-9D3A-EDAC99AF440E}"/>
                      </a:ext>
                    </a:extLst>
                  </p14:cNvPr>
                  <p14:cNvContentPartPr/>
                  <p14:nvPr/>
                </p14:nvContentPartPr>
                <p14:xfrm>
                  <a:off x="2824577" y="3369290"/>
                  <a:ext cx="7920" cy="81720"/>
                </p14:xfrm>
              </p:contentPart>
            </mc:Choice>
            <mc:Fallback xmlns="">
              <p:pic>
                <p:nvPicPr>
                  <p:cNvPr id="371" name="墨迹 370">
                    <a:extLst>
                      <a:ext uri="{FF2B5EF4-FFF2-40B4-BE49-F238E27FC236}">
                        <a16:creationId xmlns:a16="http://schemas.microsoft.com/office/drawing/2014/main" id="{B9B5E51E-3AD6-4C71-9D3A-EDAC99AF440E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2815577" y="3360650"/>
                    <a:ext cx="2556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72" name="墨迹 371">
                    <a:extLst>
                      <a:ext uri="{FF2B5EF4-FFF2-40B4-BE49-F238E27FC236}">
                        <a16:creationId xmlns:a16="http://schemas.microsoft.com/office/drawing/2014/main" id="{F590C24D-8103-4CBC-B325-350B846F580B}"/>
                      </a:ext>
                    </a:extLst>
                  </p14:cNvPr>
                  <p14:cNvContentPartPr/>
                  <p14:nvPr/>
                </p14:nvContentPartPr>
                <p14:xfrm>
                  <a:off x="2732417" y="3335810"/>
                  <a:ext cx="159480" cy="172080"/>
                </p14:xfrm>
              </p:contentPart>
            </mc:Choice>
            <mc:Fallback xmlns="">
              <p:pic>
                <p:nvPicPr>
                  <p:cNvPr id="372" name="墨迹 371">
                    <a:extLst>
                      <a:ext uri="{FF2B5EF4-FFF2-40B4-BE49-F238E27FC236}">
                        <a16:creationId xmlns:a16="http://schemas.microsoft.com/office/drawing/2014/main" id="{F590C24D-8103-4CBC-B325-350B846F580B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2723777" y="3326810"/>
                    <a:ext cx="17712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4">
                <p14:nvContentPartPr>
                  <p14:cNvPr id="373" name="墨迹 372">
                    <a:extLst>
                      <a:ext uri="{FF2B5EF4-FFF2-40B4-BE49-F238E27FC236}">
                        <a16:creationId xmlns:a16="http://schemas.microsoft.com/office/drawing/2014/main" id="{8CD603FC-FDDD-4DE8-A651-72D2A28C4DD6}"/>
                      </a:ext>
                    </a:extLst>
                  </p14:cNvPr>
                  <p14:cNvContentPartPr/>
                  <p14:nvPr/>
                </p14:nvContentPartPr>
                <p14:xfrm>
                  <a:off x="2762657" y="3427970"/>
                  <a:ext cx="148680" cy="138600"/>
                </p14:xfrm>
              </p:contentPart>
            </mc:Choice>
            <mc:Fallback xmlns="">
              <p:pic>
                <p:nvPicPr>
                  <p:cNvPr id="373" name="墨迹 372">
                    <a:extLst>
                      <a:ext uri="{FF2B5EF4-FFF2-40B4-BE49-F238E27FC236}">
                        <a16:creationId xmlns:a16="http://schemas.microsoft.com/office/drawing/2014/main" id="{8CD603FC-FDDD-4DE8-A651-72D2A28C4DD6}"/>
                      </a:ext>
                    </a:extLst>
                  </p:cNvPr>
                  <p:cNvPicPr/>
                  <p:nvPr/>
                </p:nvPicPr>
                <p:blipFill>
                  <a:blip r:embed="rId635"/>
                  <a:stretch>
                    <a:fillRect/>
                  </a:stretch>
                </p:blipFill>
                <p:spPr>
                  <a:xfrm>
                    <a:off x="2753657" y="3418970"/>
                    <a:ext cx="16632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6">
                <p14:nvContentPartPr>
                  <p14:cNvPr id="374" name="墨迹 373">
                    <a:extLst>
                      <a:ext uri="{FF2B5EF4-FFF2-40B4-BE49-F238E27FC236}">
                        <a16:creationId xmlns:a16="http://schemas.microsoft.com/office/drawing/2014/main" id="{28636AB1-1396-40E1-A010-855FC3A274AC}"/>
                      </a:ext>
                    </a:extLst>
                  </p14:cNvPr>
                  <p14:cNvContentPartPr/>
                  <p14:nvPr/>
                </p14:nvContentPartPr>
                <p14:xfrm>
                  <a:off x="2918177" y="3413570"/>
                  <a:ext cx="20880" cy="81720"/>
                </p14:xfrm>
              </p:contentPart>
            </mc:Choice>
            <mc:Fallback xmlns="">
              <p:pic>
                <p:nvPicPr>
                  <p:cNvPr id="374" name="墨迹 373">
                    <a:extLst>
                      <a:ext uri="{FF2B5EF4-FFF2-40B4-BE49-F238E27FC236}">
                        <a16:creationId xmlns:a16="http://schemas.microsoft.com/office/drawing/2014/main" id="{28636AB1-1396-40E1-A010-855FC3A274AC}"/>
                      </a:ext>
                    </a:extLst>
                  </p:cNvPr>
                  <p:cNvPicPr/>
                  <p:nvPr/>
                </p:nvPicPr>
                <p:blipFill>
                  <a:blip r:embed="rId637"/>
                  <a:stretch>
                    <a:fillRect/>
                  </a:stretch>
                </p:blipFill>
                <p:spPr>
                  <a:xfrm>
                    <a:off x="2909537" y="3404930"/>
                    <a:ext cx="3852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8">
                <p14:nvContentPartPr>
                  <p14:cNvPr id="375" name="墨迹 374">
                    <a:extLst>
                      <a:ext uri="{FF2B5EF4-FFF2-40B4-BE49-F238E27FC236}">
                        <a16:creationId xmlns:a16="http://schemas.microsoft.com/office/drawing/2014/main" id="{EE626A8F-5F76-44CE-B308-D1A4EA0A3D9B}"/>
                      </a:ext>
                    </a:extLst>
                  </p14:cNvPr>
                  <p14:cNvContentPartPr/>
                  <p14:nvPr/>
                </p14:nvContentPartPr>
                <p14:xfrm>
                  <a:off x="2706137" y="3555410"/>
                  <a:ext cx="20880" cy="125280"/>
                </p14:xfrm>
              </p:contentPart>
            </mc:Choice>
            <mc:Fallback xmlns="">
              <p:pic>
                <p:nvPicPr>
                  <p:cNvPr id="375" name="墨迹 374">
                    <a:extLst>
                      <a:ext uri="{FF2B5EF4-FFF2-40B4-BE49-F238E27FC236}">
                        <a16:creationId xmlns:a16="http://schemas.microsoft.com/office/drawing/2014/main" id="{EE626A8F-5F76-44CE-B308-D1A4EA0A3D9B}"/>
                      </a:ext>
                    </a:extLst>
                  </p:cNvPr>
                  <p:cNvPicPr/>
                  <p:nvPr/>
                </p:nvPicPr>
                <p:blipFill>
                  <a:blip r:embed="rId639"/>
                  <a:stretch>
                    <a:fillRect/>
                  </a:stretch>
                </p:blipFill>
                <p:spPr>
                  <a:xfrm>
                    <a:off x="2697497" y="3546770"/>
                    <a:ext cx="38520" cy="14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0">
                <p14:nvContentPartPr>
                  <p14:cNvPr id="376" name="墨迹 375">
                    <a:extLst>
                      <a:ext uri="{FF2B5EF4-FFF2-40B4-BE49-F238E27FC236}">
                        <a16:creationId xmlns:a16="http://schemas.microsoft.com/office/drawing/2014/main" id="{614D02E9-A239-45FA-A2AC-86233F17C82A}"/>
                      </a:ext>
                    </a:extLst>
                  </p14:cNvPr>
                  <p14:cNvContentPartPr/>
                  <p14:nvPr/>
                </p14:nvContentPartPr>
                <p14:xfrm>
                  <a:off x="2706137" y="3555410"/>
                  <a:ext cx="165600" cy="130680"/>
                </p14:xfrm>
              </p:contentPart>
            </mc:Choice>
            <mc:Fallback xmlns="">
              <p:pic>
                <p:nvPicPr>
                  <p:cNvPr id="376" name="墨迹 375">
                    <a:extLst>
                      <a:ext uri="{FF2B5EF4-FFF2-40B4-BE49-F238E27FC236}">
                        <a16:creationId xmlns:a16="http://schemas.microsoft.com/office/drawing/2014/main" id="{614D02E9-A239-45FA-A2AC-86233F17C82A}"/>
                      </a:ext>
                    </a:extLst>
                  </p:cNvPr>
                  <p:cNvPicPr/>
                  <p:nvPr/>
                </p:nvPicPr>
                <p:blipFill>
                  <a:blip r:embed="rId641"/>
                  <a:stretch>
                    <a:fillRect/>
                  </a:stretch>
                </p:blipFill>
                <p:spPr>
                  <a:xfrm>
                    <a:off x="2697497" y="3546770"/>
                    <a:ext cx="183240" cy="14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2">
                <p14:nvContentPartPr>
                  <p14:cNvPr id="377" name="墨迹 376">
                    <a:extLst>
                      <a:ext uri="{FF2B5EF4-FFF2-40B4-BE49-F238E27FC236}">
                        <a16:creationId xmlns:a16="http://schemas.microsoft.com/office/drawing/2014/main" id="{01E72E78-231E-4715-905E-AA8EB927ED0A}"/>
                      </a:ext>
                    </a:extLst>
                  </p14:cNvPr>
                  <p14:cNvContentPartPr/>
                  <p14:nvPr/>
                </p14:nvContentPartPr>
                <p14:xfrm>
                  <a:off x="2894057" y="3576290"/>
                  <a:ext cx="105480" cy="114120"/>
                </p14:xfrm>
              </p:contentPart>
            </mc:Choice>
            <mc:Fallback xmlns="">
              <p:pic>
                <p:nvPicPr>
                  <p:cNvPr id="377" name="墨迹 376">
                    <a:extLst>
                      <a:ext uri="{FF2B5EF4-FFF2-40B4-BE49-F238E27FC236}">
                        <a16:creationId xmlns:a16="http://schemas.microsoft.com/office/drawing/2014/main" id="{01E72E78-231E-4715-905E-AA8EB927ED0A}"/>
                      </a:ext>
                    </a:extLst>
                  </p:cNvPr>
                  <p:cNvPicPr/>
                  <p:nvPr/>
                </p:nvPicPr>
                <p:blipFill>
                  <a:blip r:embed="rId643"/>
                  <a:stretch>
                    <a:fillRect/>
                  </a:stretch>
                </p:blipFill>
                <p:spPr>
                  <a:xfrm>
                    <a:off x="2885057" y="3567650"/>
                    <a:ext cx="123120" cy="1317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91" name="组合 790">
            <a:extLst>
              <a:ext uri="{FF2B5EF4-FFF2-40B4-BE49-F238E27FC236}">
                <a16:creationId xmlns:a16="http://schemas.microsoft.com/office/drawing/2014/main" id="{FAF2EF0B-218F-4196-85BB-035A025748CE}"/>
              </a:ext>
            </a:extLst>
          </p:cNvPr>
          <p:cNvGrpSpPr/>
          <p:nvPr/>
        </p:nvGrpSpPr>
        <p:grpSpPr>
          <a:xfrm>
            <a:off x="1289537" y="4026650"/>
            <a:ext cx="9465840" cy="2599200"/>
            <a:chOff x="1289537" y="4026650"/>
            <a:chExt cx="9465840" cy="2599200"/>
          </a:xfrm>
        </p:grpSpPr>
        <p:grpSp>
          <p:nvGrpSpPr>
            <p:cNvPr id="381" name="组合 380">
              <a:extLst>
                <a:ext uri="{FF2B5EF4-FFF2-40B4-BE49-F238E27FC236}">
                  <a16:creationId xmlns:a16="http://schemas.microsoft.com/office/drawing/2014/main" id="{B06B92D4-C1F6-4E9F-A888-DEC95D5E52D4}"/>
                </a:ext>
              </a:extLst>
            </p:cNvPr>
            <p:cNvGrpSpPr/>
            <p:nvPr/>
          </p:nvGrpSpPr>
          <p:grpSpPr>
            <a:xfrm>
              <a:off x="1289537" y="4345250"/>
              <a:ext cx="276120" cy="167400"/>
              <a:chOff x="1289537" y="4345250"/>
              <a:chExt cx="276120" cy="167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4">
                <p14:nvContentPartPr>
                  <p14:cNvPr id="379" name="墨迹 378">
                    <a:extLst>
                      <a:ext uri="{FF2B5EF4-FFF2-40B4-BE49-F238E27FC236}">
                        <a16:creationId xmlns:a16="http://schemas.microsoft.com/office/drawing/2014/main" id="{586E7137-18DC-47FD-A9A8-80C2ECA1690F}"/>
                      </a:ext>
                    </a:extLst>
                  </p14:cNvPr>
                  <p14:cNvContentPartPr/>
                  <p14:nvPr/>
                </p14:nvContentPartPr>
                <p14:xfrm>
                  <a:off x="1289537" y="4345250"/>
                  <a:ext cx="139680" cy="132120"/>
                </p14:xfrm>
              </p:contentPart>
            </mc:Choice>
            <mc:Fallback xmlns="">
              <p:pic>
                <p:nvPicPr>
                  <p:cNvPr id="379" name="墨迹 378">
                    <a:extLst>
                      <a:ext uri="{FF2B5EF4-FFF2-40B4-BE49-F238E27FC236}">
                        <a16:creationId xmlns:a16="http://schemas.microsoft.com/office/drawing/2014/main" id="{586E7137-18DC-47FD-A9A8-80C2ECA1690F}"/>
                      </a:ext>
                    </a:extLst>
                  </p:cNvPr>
                  <p:cNvPicPr/>
                  <p:nvPr/>
                </p:nvPicPr>
                <p:blipFill>
                  <a:blip r:embed="rId645"/>
                  <a:stretch>
                    <a:fillRect/>
                  </a:stretch>
                </p:blipFill>
                <p:spPr>
                  <a:xfrm>
                    <a:off x="1280537" y="4336610"/>
                    <a:ext cx="157320" cy="14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6">
                <p14:nvContentPartPr>
                  <p14:cNvPr id="380" name="墨迹 379">
                    <a:extLst>
                      <a:ext uri="{FF2B5EF4-FFF2-40B4-BE49-F238E27FC236}">
                        <a16:creationId xmlns:a16="http://schemas.microsoft.com/office/drawing/2014/main" id="{D96163F7-A6A7-4D22-8FE0-FFD2A62E7095}"/>
                      </a:ext>
                    </a:extLst>
                  </p14:cNvPr>
                  <p14:cNvContentPartPr/>
                  <p14:nvPr/>
                </p14:nvContentPartPr>
                <p14:xfrm>
                  <a:off x="1516697" y="4443170"/>
                  <a:ext cx="48960" cy="69480"/>
                </p14:xfrm>
              </p:contentPart>
            </mc:Choice>
            <mc:Fallback xmlns="">
              <p:pic>
                <p:nvPicPr>
                  <p:cNvPr id="380" name="墨迹 379">
                    <a:extLst>
                      <a:ext uri="{FF2B5EF4-FFF2-40B4-BE49-F238E27FC236}">
                        <a16:creationId xmlns:a16="http://schemas.microsoft.com/office/drawing/2014/main" id="{D96163F7-A6A7-4D22-8FE0-FFD2A62E7095}"/>
                      </a:ext>
                    </a:extLst>
                  </p:cNvPr>
                  <p:cNvPicPr/>
                  <p:nvPr/>
                </p:nvPicPr>
                <p:blipFill>
                  <a:blip r:embed="rId647"/>
                  <a:stretch>
                    <a:fillRect/>
                  </a:stretch>
                </p:blipFill>
                <p:spPr>
                  <a:xfrm>
                    <a:off x="1508057" y="4434170"/>
                    <a:ext cx="66600" cy="87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0" name="组合 419">
              <a:extLst>
                <a:ext uri="{FF2B5EF4-FFF2-40B4-BE49-F238E27FC236}">
                  <a16:creationId xmlns:a16="http://schemas.microsoft.com/office/drawing/2014/main" id="{83527547-DDCF-4DF1-A487-70B623AE8AC6}"/>
                </a:ext>
              </a:extLst>
            </p:cNvPr>
            <p:cNvGrpSpPr/>
            <p:nvPr/>
          </p:nvGrpSpPr>
          <p:grpSpPr>
            <a:xfrm>
              <a:off x="1880657" y="4117010"/>
              <a:ext cx="2556000" cy="655920"/>
              <a:chOff x="1880657" y="4117010"/>
              <a:chExt cx="2556000" cy="655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8">
                <p14:nvContentPartPr>
                  <p14:cNvPr id="390" name="墨迹 389">
                    <a:extLst>
                      <a:ext uri="{FF2B5EF4-FFF2-40B4-BE49-F238E27FC236}">
                        <a16:creationId xmlns:a16="http://schemas.microsoft.com/office/drawing/2014/main" id="{5C322C74-987B-401B-A8A6-8449D0BCA623}"/>
                      </a:ext>
                    </a:extLst>
                  </p14:cNvPr>
                  <p14:cNvContentPartPr/>
                  <p14:nvPr/>
                </p14:nvContentPartPr>
                <p14:xfrm>
                  <a:off x="1880657" y="4262450"/>
                  <a:ext cx="137160" cy="46800"/>
                </p14:xfrm>
              </p:contentPart>
            </mc:Choice>
            <mc:Fallback xmlns="">
              <p:pic>
                <p:nvPicPr>
                  <p:cNvPr id="390" name="墨迹 389">
                    <a:extLst>
                      <a:ext uri="{FF2B5EF4-FFF2-40B4-BE49-F238E27FC236}">
                        <a16:creationId xmlns:a16="http://schemas.microsoft.com/office/drawing/2014/main" id="{5C322C74-987B-401B-A8A6-8449D0BCA623}"/>
                      </a:ext>
                    </a:extLst>
                  </p:cNvPr>
                  <p:cNvPicPr/>
                  <p:nvPr/>
                </p:nvPicPr>
                <p:blipFill>
                  <a:blip r:embed="rId649"/>
                  <a:stretch>
                    <a:fillRect/>
                  </a:stretch>
                </p:blipFill>
                <p:spPr>
                  <a:xfrm>
                    <a:off x="1872017" y="4253450"/>
                    <a:ext cx="154800" cy="6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0">
                <p14:nvContentPartPr>
                  <p14:cNvPr id="391" name="墨迹 390">
                    <a:extLst>
                      <a:ext uri="{FF2B5EF4-FFF2-40B4-BE49-F238E27FC236}">
                        <a16:creationId xmlns:a16="http://schemas.microsoft.com/office/drawing/2014/main" id="{0555B377-BDE0-4DFF-946C-7F7DF17AFEFA}"/>
                      </a:ext>
                    </a:extLst>
                  </p14:cNvPr>
                  <p14:cNvContentPartPr/>
                  <p14:nvPr/>
                </p14:nvContentPartPr>
                <p14:xfrm>
                  <a:off x="1965257" y="4143650"/>
                  <a:ext cx="29160" cy="397440"/>
                </p14:xfrm>
              </p:contentPart>
            </mc:Choice>
            <mc:Fallback xmlns="">
              <p:pic>
                <p:nvPicPr>
                  <p:cNvPr id="391" name="墨迹 390">
                    <a:extLst>
                      <a:ext uri="{FF2B5EF4-FFF2-40B4-BE49-F238E27FC236}">
                        <a16:creationId xmlns:a16="http://schemas.microsoft.com/office/drawing/2014/main" id="{0555B377-BDE0-4DFF-946C-7F7DF17AFEFA}"/>
                      </a:ext>
                    </a:extLst>
                  </p:cNvPr>
                  <p:cNvPicPr/>
                  <p:nvPr/>
                </p:nvPicPr>
                <p:blipFill>
                  <a:blip r:embed="rId651"/>
                  <a:stretch>
                    <a:fillRect/>
                  </a:stretch>
                </p:blipFill>
                <p:spPr>
                  <a:xfrm>
                    <a:off x="1956257" y="4135010"/>
                    <a:ext cx="46800" cy="41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2">
                <p14:nvContentPartPr>
                  <p14:cNvPr id="392" name="墨迹 391">
                    <a:extLst>
                      <a:ext uri="{FF2B5EF4-FFF2-40B4-BE49-F238E27FC236}">
                        <a16:creationId xmlns:a16="http://schemas.microsoft.com/office/drawing/2014/main" id="{AC2F8B1B-B6A3-4EDF-ADF2-3AB8C2B3B6C2}"/>
                      </a:ext>
                    </a:extLst>
                  </p14:cNvPr>
                  <p14:cNvContentPartPr/>
                  <p14:nvPr/>
                </p14:nvContentPartPr>
                <p14:xfrm>
                  <a:off x="1946177" y="4295930"/>
                  <a:ext cx="88920" cy="194760"/>
                </p14:xfrm>
              </p:contentPart>
            </mc:Choice>
            <mc:Fallback xmlns="">
              <p:pic>
                <p:nvPicPr>
                  <p:cNvPr id="392" name="墨迹 391">
                    <a:extLst>
                      <a:ext uri="{FF2B5EF4-FFF2-40B4-BE49-F238E27FC236}">
                        <a16:creationId xmlns:a16="http://schemas.microsoft.com/office/drawing/2014/main" id="{AC2F8B1B-B6A3-4EDF-ADF2-3AB8C2B3B6C2}"/>
                      </a:ext>
                    </a:extLst>
                  </p:cNvPr>
                  <p:cNvPicPr/>
                  <p:nvPr/>
                </p:nvPicPr>
                <p:blipFill>
                  <a:blip r:embed="rId653"/>
                  <a:stretch>
                    <a:fillRect/>
                  </a:stretch>
                </p:blipFill>
                <p:spPr>
                  <a:xfrm>
                    <a:off x="1937537" y="4287290"/>
                    <a:ext cx="106560" cy="21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4">
                <p14:nvContentPartPr>
                  <p14:cNvPr id="393" name="墨迹 392">
                    <a:extLst>
                      <a:ext uri="{FF2B5EF4-FFF2-40B4-BE49-F238E27FC236}">
                        <a16:creationId xmlns:a16="http://schemas.microsoft.com/office/drawing/2014/main" id="{09857886-35A1-4E7E-A09D-396BAB2B7533}"/>
                      </a:ext>
                    </a:extLst>
                  </p14:cNvPr>
                  <p14:cNvContentPartPr/>
                  <p14:nvPr/>
                </p14:nvContentPartPr>
                <p14:xfrm>
                  <a:off x="2073977" y="4177490"/>
                  <a:ext cx="122760" cy="196200"/>
                </p14:xfrm>
              </p:contentPart>
            </mc:Choice>
            <mc:Fallback xmlns="">
              <p:pic>
                <p:nvPicPr>
                  <p:cNvPr id="393" name="墨迹 392">
                    <a:extLst>
                      <a:ext uri="{FF2B5EF4-FFF2-40B4-BE49-F238E27FC236}">
                        <a16:creationId xmlns:a16="http://schemas.microsoft.com/office/drawing/2014/main" id="{09857886-35A1-4E7E-A09D-396BAB2B7533}"/>
                      </a:ext>
                    </a:extLst>
                  </p:cNvPr>
                  <p:cNvPicPr/>
                  <p:nvPr/>
                </p:nvPicPr>
                <p:blipFill>
                  <a:blip r:embed="rId655"/>
                  <a:stretch>
                    <a:fillRect/>
                  </a:stretch>
                </p:blipFill>
                <p:spPr>
                  <a:xfrm>
                    <a:off x="2065337" y="4168490"/>
                    <a:ext cx="140400" cy="21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6">
                <p14:nvContentPartPr>
                  <p14:cNvPr id="394" name="墨迹 393">
                    <a:extLst>
                      <a:ext uri="{FF2B5EF4-FFF2-40B4-BE49-F238E27FC236}">
                        <a16:creationId xmlns:a16="http://schemas.microsoft.com/office/drawing/2014/main" id="{6F916F0F-09F4-492D-B9D7-800D67139F9C}"/>
                      </a:ext>
                    </a:extLst>
                  </p14:cNvPr>
                  <p14:cNvContentPartPr/>
                  <p14:nvPr/>
                </p14:nvContentPartPr>
                <p14:xfrm>
                  <a:off x="2090897" y="4244810"/>
                  <a:ext cx="223200" cy="280080"/>
                </p14:xfrm>
              </p:contentPart>
            </mc:Choice>
            <mc:Fallback xmlns="">
              <p:pic>
                <p:nvPicPr>
                  <p:cNvPr id="394" name="墨迹 393">
                    <a:extLst>
                      <a:ext uri="{FF2B5EF4-FFF2-40B4-BE49-F238E27FC236}">
                        <a16:creationId xmlns:a16="http://schemas.microsoft.com/office/drawing/2014/main" id="{6F916F0F-09F4-492D-B9D7-800D67139F9C}"/>
                      </a:ext>
                    </a:extLst>
                  </p:cNvPr>
                  <p:cNvPicPr/>
                  <p:nvPr/>
                </p:nvPicPr>
                <p:blipFill>
                  <a:blip r:embed="rId657"/>
                  <a:stretch>
                    <a:fillRect/>
                  </a:stretch>
                </p:blipFill>
                <p:spPr>
                  <a:xfrm>
                    <a:off x="2082257" y="4235810"/>
                    <a:ext cx="240840" cy="29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8">
                <p14:nvContentPartPr>
                  <p14:cNvPr id="395" name="墨迹 394">
                    <a:extLst>
                      <a:ext uri="{FF2B5EF4-FFF2-40B4-BE49-F238E27FC236}">
                        <a16:creationId xmlns:a16="http://schemas.microsoft.com/office/drawing/2014/main" id="{12A66F52-0BDA-4697-A833-24B5C5A97CE9}"/>
                      </a:ext>
                    </a:extLst>
                  </p14:cNvPr>
                  <p14:cNvContentPartPr/>
                  <p14:nvPr/>
                </p14:nvContentPartPr>
                <p14:xfrm>
                  <a:off x="2366657" y="4166690"/>
                  <a:ext cx="221760" cy="266400"/>
                </p14:xfrm>
              </p:contentPart>
            </mc:Choice>
            <mc:Fallback xmlns="">
              <p:pic>
                <p:nvPicPr>
                  <p:cNvPr id="395" name="墨迹 394">
                    <a:extLst>
                      <a:ext uri="{FF2B5EF4-FFF2-40B4-BE49-F238E27FC236}">
                        <a16:creationId xmlns:a16="http://schemas.microsoft.com/office/drawing/2014/main" id="{12A66F52-0BDA-4697-A833-24B5C5A97CE9}"/>
                      </a:ext>
                    </a:extLst>
                  </p:cNvPr>
                  <p:cNvPicPr/>
                  <p:nvPr/>
                </p:nvPicPr>
                <p:blipFill>
                  <a:blip r:embed="rId659"/>
                  <a:stretch>
                    <a:fillRect/>
                  </a:stretch>
                </p:blipFill>
                <p:spPr>
                  <a:xfrm>
                    <a:off x="2358017" y="4158050"/>
                    <a:ext cx="239400" cy="28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0">
                <p14:nvContentPartPr>
                  <p14:cNvPr id="396" name="墨迹 395">
                    <a:extLst>
                      <a:ext uri="{FF2B5EF4-FFF2-40B4-BE49-F238E27FC236}">
                        <a16:creationId xmlns:a16="http://schemas.microsoft.com/office/drawing/2014/main" id="{77F9FD48-083A-47AC-9A9C-57E50D0C8272}"/>
                      </a:ext>
                    </a:extLst>
                  </p14:cNvPr>
                  <p14:cNvContentPartPr/>
                  <p14:nvPr/>
                </p14:nvContentPartPr>
                <p14:xfrm>
                  <a:off x="2599217" y="4117010"/>
                  <a:ext cx="87120" cy="154080"/>
                </p14:xfrm>
              </p:contentPart>
            </mc:Choice>
            <mc:Fallback xmlns="">
              <p:pic>
                <p:nvPicPr>
                  <p:cNvPr id="396" name="墨迹 395">
                    <a:extLst>
                      <a:ext uri="{FF2B5EF4-FFF2-40B4-BE49-F238E27FC236}">
                        <a16:creationId xmlns:a16="http://schemas.microsoft.com/office/drawing/2014/main" id="{77F9FD48-083A-47AC-9A9C-57E50D0C8272}"/>
                      </a:ext>
                    </a:extLst>
                  </p:cNvPr>
                  <p:cNvPicPr/>
                  <p:nvPr/>
                </p:nvPicPr>
                <p:blipFill>
                  <a:blip r:embed="rId661"/>
                  <a:stretch>
                    <a:fillRect/>
                  </a:stretch>
                </p:blipFill>
                <p:spPr>
                  <a:xfrm>
                    <a:off x="2590577" y="4108370"/>
                    <a:ext cx="1047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2">
                <p14:nvContentPartPr>
                  <p14:cNvPr id="397" name="墨迹 396">
                    <a:extLst>
                      <a:ext uri="{FF2B5EF4-FFF2-40B4-BE49-F238E27FC236}">
                        <a16:creationId xmlns:a16="http://schemas.microsoft.com/office/drawing/2014/main" id="{12E11043-8861-4E1F-8D65-E1701232DBED}"/>
                      </a:ext>
                    </a:extLst>
                  </p14:cNvPr>
                  <p14:cNvContentPartPr/>
                  <p14:nvPr/>
                </p14:nvContentPartPr>
                <p14:xfrm>
                  <a:off x="2498057" y="4219970"/>
                  <a:ext cx="79200" cy="387360"/>
                </p14:xfrm>
              </p:contentPart>
            </mc:Choice>
            <mc:Fallback xmlns="">
              <p:pic>
                <p:nvPicPr>
                  <p:cNvPr id="397" name="墨迹 396">
                    <a:extLst>
                      <a:ext uri="{FF2B5EF4-FFF2-40B4-BE49-F238E27FC236}">
                        <a16:creationId xmlns:a16="http://schemas.microsoft.com/office/drawing/2014/main" id="{12E11043-8861-4E1F-8D65-E1701232DBED}"/>
                      </a:ext>
                    </a:extLst>
                  </p:cNvPr>
                  <p:cNvPicPr/>
                  <p:nvPr/>
                </p:nvPicPr>
                <p:blipFill>
                  <a:blip r:embed="rId663"/>
                  <a:stretch>
                    <a:fillRect/>
                  </a:stretch>
                </p:blipFill>
                <p:spPr>
                  <a:xfrm>
                    <a:off x="2489057" y="4210970"/>
                    <a:ext cx="96840" cy="40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4">
                <p14:nvContentPartPr>
                  <p14:cNvPr id="398" name="墨迹 397">
                    <a:extLst>
                      <a:ext uri="{FF2B5EF4-FFF2-40B4-BE49-F238E27FC236}">
                        <a16:creationId xmlns:a16="http://schemas.microsoft.com/office/drawing/2014/main" id="{665A51F8-75E4-4A36-8EB6-B6F8302F09BD}"/>
                      </a:ext>
                    </a:extLst>
                  </p14:cNvPr>
                  <p14:cNvContentPartPr/>
                  <p14:nvPr/>
                </p14:nvContentPartPr>
                <p14:xfrm>
                  <a:off x="2595617" y="4311410"/>
                  <a:ext cx="113040" cy="126720"/>
                </p14:xfrm>
              </p:contentPart>
            </mc:Choice>
            <mc:Fallback xmlns="">
              <p:pic>
                <p:nvPicPr>
                  <p:cNvPr id="398" name="墨迹 397">
                    <a:extLst>
                      <a:ext uri="{FF2B5EF4-FFF2-40B4-BE49-F238E27FC236}">
                        <a16:creationId xmlns:a16="http://schemas.microsoft.com/office/drawing/2014/main" id="{665A51F8-75E4-4A36-8EB6-B6F8302F09BD}"/>
                      </a:ext>
                    </a:extLst>
                  </p:cNvPr>
                  <p:cNvPicPr/>
                  <p:nvPr/>
                </p:nvPicPr>
                <p:blipFill>
                  <a:blip r:embed="rId665"/>
                  <a:stretch>
                    <a:fillRect/>
                  </a:stretch>
                </p:blipFill>
                <p:spPr>
                  <a:xfrm>
                    <a:off x="2586617" y="4302410"/>
                    <a:ext cx="13068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6">
                <p14:nvContentPartPr>
                  <p14:cNvPr id="399" name="墨迹 398">
                    <a:extLst>
                      <a:ext uri="{FF2B5EF4-FFF2-40B4-BE49-F238E27FC236}">
                        <a16:creationId xmlns:a16="http://schemas.microsoft.com/office/drawing/2014/main" id="{C83C72DC-4336-48CD-A5AF-503262EE4D4C}"/>
                      </a:ext>
                    </a:extLst>
                  </p14:cNvPr>
                  <p14:cNvContentPartPr/>
                  <p14:nvPr/>
                </p14:nvContentPartPr>
                <p14:xfrm>
                  <a:off x="2597417" y="4428770"/>
                  <a:ext cx="19080" cy="101520"/>
                </p14:xfrm>
              </p:contentPart>
            </mc:Choice>
            <mc:Fallback xmlns="">
              <p:pic>
                <p:nvPicPr>
                  <p:cNvPr id="399" name="墨迹 398">
                    <a:extLst>
                      <a:ext uri="{FF2B5EF4-FFF2-40B4-BE49-F238E27FC236}">
                        <a16:creationId xmlns:a16="http://schemas.microsoft.com/office/drawing/2014/main" id="{C83C72DC-4336-48CD-A5AF-503262EE4D4C}"/>
                      </a:ext>
                    </a:extLst>
                  </p:cNvPr>
                  <p:cNvPicPr/>
                  <p:nvPr/>
                </p:nvPicPr>
                <p:blipFill>
                  <a:blip r:embed="rId667"/>
                  <a:stretch>
                    <a:fillRect/>
                  </a:stretch>
                </p:blipFill>
                <p:spPr>
                  <a:xfrm>
                    <a:off x="2588777" y="4420130"/>
                    <a:ext cx="3672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8">
                <p14:nvContentPartPr>
                  <p14:cNvPr id="400" name="墨迹 399">
                    <a:extLst>
                      <a:ext uri="{FF2B5EF4-FFF2-40B4-BE49-F238E27FC236}">
                        <a16:creationId xmlns:a16="http://schemas.microsoft.com/office/drawing/2014/main" id="{FCFA50D0-8A8E-4EE7-A42C-AC74EB12A6FC}"/>
                      </a:ext>
                    </a:extLst>
                  </p14:cNvPr>
                  <p14:cNvContentPartPr/>
                  <p14:nvPr/>
                </p14:nvContentPartPr>
                <p14:xfrm>
                  <a:off x="2629457" y="4471250"/>
                  <a:ext cx="126000" cy="82080"/>
                </p14:xfrm>
              </p:contentPart>
            </mc:Choice>
            <mc:Fallback xmlns="">
              <p:pic>
                <p:nvPicPr>
                  <p:cNvPr id="400" name="墨迹 399">
                    <a:extLst>
                      <a:ext uri="{FF2B5EF4-FFF2-40B4-BE49-F238E27FC236}">
                        <a16:creationId xmlns:a16="http://schemas.microsoft.com/office/drawing/2014/main" id="{FCFA50D0-8A8E-4EE7-A42C-AC74EB12A6FC}"/>
                      </a:ext>
                    </a:extLst>
                  </p:cNvPr>
                  <p:cNvPicPr/>
                  <p:nvPr/>
                </p:nvPicPr>
                <p:blipFill>
                  <a:blip r:embed="rId669"/>
                  <a:stretch>
                    <a:fillRect/>
                  </a:stretch>
                </p:blipFill>
                <p:spPr>
                  <a:xfrm>
                    <a:off x="2620457" y="4462610"/>
                    <a:ext cx="143640" cy="9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0">
                <p14:nvContentPartPr>
                  <p14:cNvPr id="401" name="墨迹 400">
                    <a:extLst>
                      <a:ext uri="{FF2B5EF4-FFF2-40B4-BE49-F238E27FC236}">
                        <a16:creationId xmlns:a16="http://schemas.microsoft.com/office/drawing/2014/main" id="{3573EB1A-C7E1-4887-A2B4-8493B3D36A5A}"/>
                      </a:ext>
                    </a:extLst>
                  </p14:cNvPr>
                  <p14:cNvContentPartPr/>
                  <p14:nvPr/>
                </p14:nvContentPartPr>
                <p14:xfrm>
                  <a:off x="2910617" y="4178930"/>
                  <a:ext cx="84960" cy="302760"/>
                </p14:xfrm>
              </p:contentPart>
            </mc:Choice>
            <mc:Fallback xmlns="">
              <p:pic>
                <p:nvPicPr>
                  <p:cNvPr id="401" name="墨迹 400">
                    <a:extLst>
                      <a:ext uri="{FF2B5EF4-FFF2-40B4-BE49-F238E27FC236}">
                        <a16:creationId xmlns:a16="http://schemas.microsoft.com/office/drawing/2014/main" id="{3573EB1A-C7E1-4887-A2B4-8493B3D36A5A}"/>
                      </a:ext>
                    </a:extLst>
                  </p:cNvPr>
                  <p:cNvPicPr/>
                  <p:nvPr/>
                </p:nvPicPr>
                <p:blipFill>
                  <a:blip r:embed="rId671"/>
                  <a:stretch>
                    <a:fillRect/>
                  </a:stretch>
                </p:blipFill>
                <p:spPr>
                  <a:xfrm>
                    <a:off x="2901977" y="4170290"/>
                    <a:ext cx="102600" cy="32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2">
                <p14:nvContentPartPr>
                  <p14:cNvPr id="402" name="墨迹 401">
                    <a:extLst>
                      <a:ext uri="{FF2B5EF4-FFF2-40B4-BE49-F238E27FC236}">
                        <a16:creationId xmlns:a16="http://schemas.microsoft.com/office/drawing/2014/main" id="{7E120FA8-197C-4E68-BE07-FE876CA5F441}"/>
                      </a:ext>
                    </a:extLst>
                  </p14:cNvPr>
                  <p14:cNvContentPartPr/>
                  <p14:nvPr/>
                </p14:nvContentPartPr>
                <p14:xfrm>
                  <a:off x="2978297" y="4262450"/>
                  <a:ext cx="258840" cy="194760"/>
                </p14:xfrm>
              </p:contentPart>
            </mc:Choice>
            <mc:Fallback xmlns="">
              <p:pic>
                <p:nvPicPr>
                  <p:cNvPr id="402" name="墨迹 401">
                    <a:extLst>
                      <a:ext uri="{FF2B5EF4-FFF2-40B4-BE49-F238E27FC236}">
                        <a16:creationId xmlns:a16="http://schemas.microsoft.com/office/drawing/2014/main" id="{7E120FA8-197C-4E68-BE07-FE876CA5F441}"/>
                      </a:ext>
                    </a:extLst>
                  </p:cNvPr>
                  <p:cNvPicPr/>
                  <p:nvPr/>
                </p:nvPicPr>
                <p:blipFill>
                  <a:blip r:embed="rId673"/>
                  <a:stretch>
                    <a:fillRect/>
                  </a:stretch>
                </p:blipFill>
                <p:spPr>
                  <a:xfrm>
                    <a:off x="2969657" y="4253450"/>
                    <a:ext cx="276480" cy="21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4">
                <p14:nvContentPartPr>
                  <p14:cNvPr id="403" name="墨迹 402">
                    <a:extLst>
                      <a:ext uri="{FF2B5EF4-FFF2-40B4-BE49-F238E27FC236}">
                        <a16:creationId xmlns:a16="http://schemas.microsoft.com/office/drawing/2014/main" id="{63976CCC-133D-46DA-B485-0290C81D0EE5}"/>
                      </a:ext>
                    </a:extLst>
                  </p14:cNvPr>
                  <p14:cNvContentPartPr/>
                  <p14:nvPr/>
                </p14:nvContentPartPr>
                <p14:xfrm>
                  <a:off x="3156497" y="4389890"/>
                  <a:ext cx="37800" cy="383040"/>
                </p14:xfrm>
              </p:contentPart>
            </mc:Choice>
            <mc:Fallback xmlns="">
              <p:pic>
                <p:nvPicPr>
                  <p:cNvPr id="403" name="墨迹 402">
                    <a:extLst>
                      <a:ext uri="{FF2B5EF4-FFF2-40B4-BE49-F238E27FC236}">
                        <a16:creationId xmlns:a16="http://schemas.microsoft.com/office/drawing/2014/main" id="{63976CCC-133D-46DA-B485-0290C81D0EE5}"/>
                      </a:ext>
                    </a:extLst>
                  </p:cNvPr>
                  <p:cNvPicPr/>
                  <p:nvPr/>
                </p:nvPicPr>
                <p:blipFill>
                  <a:blip r:embed="rId675"/>
                  <a:stretch>
                    <a:fillRect/>
                  </a:stretch>
                </p:blipFill>
                <p:spPr>
                  <a:xfrm>
                    <a:off x="3147857" y="4381250"/>
                    <a:ext cx="55440" cy="40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6">
                <p14:nvContentPartPr>
                  <p14:cNvPr id="404" name="墨迹 403">
                    <a:extLst>
                      <a:ext uri="{FF2B5EF4-FFF2-40B4-BE49-F238E27FC236}">
                        <a16:creationId xmlns:a16="http://schemas.microsoft.com/office/drawing/2014/main" id="{36DAC1F2-5F2B-4868-BEE6-8BCCCFF1AE36}"/>
                      </a:ext>
                    </a:extLst>
                  </p14:cNvPr>
                  <p14:cNvContentPartPr/>
                  <p14:nvPr/>
                </p14:nvContentPartPr>
                <p14:xfrm>
                  <a:off x="3490577" y="4204130"/>
                  <a:ext cx="150480" cy="55440"/>
                </p14:xfrm>
              </p:contentPart>
            </mc:Choice>
            <mc:Fallback xmlns="">
              <p:pic>
                <p:nvPicPr>
                  <p:cNvPr id="404" name="墨迹 403">
                    <a:extLst>
                      <a:ext uri="{FF2B5EF4-FFF2-40B4-BE49-F238E27FC236}">
                        <a16:creationId xmlns:a16="http://schemas.microsoft.com/office/drawing/2014/main" id="{36DAC1F2-5F2B-4868-BEE6-8BCCCFF1AE36}"/>
                      </a:ext>
                    </a:extLst>
                  </p:cNvPr>
                  <p:cNvPicPr/>
                  <p:nvPr/>
                </p:nvPicPr>
                <p:blipFill>
                  <a:blip r:embed="rId677"/>
                  <a:stretch>
                    <a:fillRect/>
                  </a:stretch>
                </p:blipFill>
                <p:spPr>
                  <a:xfrm>
                    <a:off x="3481577" y="4195130"/>
                    <a:ext cx="16812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8">
                <p14:nvContentPartPr>
                  <p14:cNvPr id="405" name="墨迹 404">
                    <a:extLst>
                      <a:ext uri="{FF2B5EF4-FFF2-40B4-BE49-F238E27FC236}">
                        <a16:creationId xmlns:a16="http://schemas.microsoft.com/office/drawing/2014/main" id="{9A23BB0C-D249-45CE-9F58-5C2FE5A47CB8}"/>
                      </a:ext>
                    </a:extLst>
                  </p14:cNvPr>
                  <p14:cNvContentPartPr/>
                  <p14:nvPr/>
                </p14:nvContentPartPr>
                <p14:xfrm>
                  <a:off x="3529817" y="4182530"/>
                  <a:ext cx="23400" cy="255600"/>
                </p14:xfrm>
              </p:contentPart>
            </mc:Choice>
            <mc:Fallback xmlns="">
              <p:pic>
                <p:nvPicPr>
                  <p:cNvPr id="405" name="墨迹 404">
                    <a:extLst>
                      <a:ext uri="{FF2B5EF4-FFF2-40B4-BE49-F238E27FC236}">
                        <a16:creationId xmlns:a16="http://schemas.microsoft.com/office/drawing/2014/main" id="{9A23BB0C-D249-45CE-9F58-5C2FE5A47CB8}"/>
                      </a:ext>
                    </a:extLst>
                  </p:cNvPr>
                  <p:cNvPicPr/>
                  <p:nvPr/>
                </p:nvPicPr>
                <p:blipFill>
                  <a:blip r:embed="rId679"/>
                  <a:stretch>
                    <a:fillRect/>
                  </a:stretch>
                </p:blipFill>
                <p:spPr>
                  <a:xfrm>
                    <a:off x="3521177" y="4173890"/>
                    <a:ext cx="4104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0">
                <p14:nvContentPartPr>
                  <p14:cNvPr id="406" name="墨迹 405">
                    <a:extLst>
                      <a:ext uri="{FF2B5EF4-FFF2-40B4-BE49-F238E27FC236}">
                        <a16:creationId xmlns:a16="http://schemas.microsoft.com/office/drawing/2014/main" id="{C939F31F-80C9-4F28-B008-6BBC269B6F6C}"/>
                      </a:ext>
                    </a:extLst>
                  </p14:cNvPr>
                  <p14:cNvContentPartPr/>
                  <p14:nvPr/>
                </p14:nvContentPartPr>
                <p14:xfrm>
                  <a:off x="3557897" y="4338410"/>
                  <a:ext cx="45360" cy="58680"/>
                </p14:xfrm>
              </p:contentPart>
            </mc:Choice>
            <mc:Fallback xmlns="">
              <p:pic>
                <p:nvPicPr>
                  <p:cNvPr id="406" name="墨迹 405">
                    <a:extLst>
                      <a:ext uri="{FF2B5EF4-FFF2-40B4-BE49-F238E27FC236}">
                        <a16:creationId xmlns:a16="http://schemas.microsoft.com/office/drawing/2014/main" id="{C939F31F-80C9-4F28-B008-6BBC269B6F6C}"/>
                      </a:ext>
                    </a:extLst>
                  </p:cNvPr>
                  <p:cNvPicPr/>
                  <p:nvPr/>
                </p:nvPicPr>
                <p:blipFill>
                  <a:blip r:embed="rId681"/>
                  <a:stretch>
                    <a:fillRect/>
                  </a:stretch>
                </p:blipFill>
                <p:spPr>
                  <a:xfrm>
                    <a:off x="3549257" y="4329770"/>
                    <a:ext cx="6300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2">
                <p14:nvContentPartPr>
                  <p14:cNvPr id="407" name="墨迹 406">
                    <a:extLst>
                      <a:ext uri="{FF2B5EF4-FFF2-40B4-BE49-F238E27FC236}">
                        <a16:creationId xmlns:a16="http://schemas.microsoft.com/office/drawing/2014/main" id="{53B2BB63-19E4-423B-BE0F-61356AAE93B1}"/>
                      </a:ext>
                    </a:extLst>
                  </p14:cNvPr>
                  <p14:cNvContentPartPr/>
                  <p14:nvPr/>
                </p14:nvContentPartPr>
                <p14:xfrm>
                  <a:off x="3404177" y="4421930"/>
                  <a:ext cx="357480" cy="136800"/>
                </p14:xfrm>
              </p:contentPart>
            </mc:Choice>
            <mc:Fallback xmlns="">
              <p:pic>
                <p:nvPicPr>
                  <p:cNvPr id="407" name="墨迹 406">
                    <a:extLst>
                      <a:ext uri="{FF2B5EF4-FFF2-40B4-BE49-F238E27FC236}">
                        <a16:creationId xmlns:a16="http://schemas.microsoft.com/office/drawing/2014/main" id="{53B2BB63-19E4-423B-BE0F-61356AAE93B1}"/>
                      </a:ext>
                    </a:extLst>
                  </p:cNvPr>
                  <p:cNvPicPr/>
                  <p:nvPr/>
                </p:nvPicPr>
                <p:blipFill>
                  <a:blip r:embed="rId683"/>
                  <a:stretch>
                    <a:fillRect/>
                  </a:stretch>
                </p:blipFill>
                <p:spPr>
                  <a:xfrm>
                    <a:off x="3395537" y="4412930"/>
                    <a:ext cx="3751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4">
                <p14:nvContentPartPr>
                  <p14:cNvPr id="408" name="墨迹 407">
                    <a:extLst>
                      <a:ext uri="{FF2B5EF4-FFF2-40B4-BE49-F238E27FC236}">
                        <a16:creationId xmlns:a16="http://schemas.microsoft.com/office/drawing/2014/main" id="{9D63238E-EF4E-40B6-8317-5CA7A11E7097}"/>
                      </a:ext>
                    </a:extLst>
                  </p14:cNvPr>
                  <p14:cNvContentPartPr/>
                  <p14:nvPr/>
                </p14:nvContentPartPr>
                <p14:xfrm>
                  <a:off x="3387257" y="4292330"/>
                  <a:ext cx="39600" cy="37440"/>
                </p14:xfrm>
              </p:contentPart>
            </mc:Choice>
            <mc:Fallback xmlns="">
              <p:pic>
                <p:nvPicPr>
                  <p:cNvPr id="408" name="墨迹 407">
                    <a:extLst>
                      <a:ext uri="{FF2B5EF4-FFF2-40B4-BE49-F238E27FC236}">
                        <a16:creationId xmlns:a16="http://schemas.microsoft.com/office/drawing/2014/main" id="{9D63238E-EF4E-40B6-8317-5CA7A11E7097}"/>
                      </a:ext>
                    </a:extLst>
                  </p:cNvPr>
                  <p:cNvPicPr/>
                  <p:nvPr/>
                </p:nvPicPr>
                <p:blipFill>
                  <a:blip r:embed="rId685"/>
                  <a:stretch>
                    <a:fillRect/>
                  </a:stretch>
                </p:blipFill>
                <p:spPr>
                  <a:xfrm>
                    <a:off x="3378617" y="4283690"/>
                    <a:ext cx="5724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6">
                <p14:nvContentPartPr>
                  <p14:cNvPr id="409" name="墨迹 408">
                    <a:extLst>
                      <a:ext uri="{FF2B5EF4-FFF2-40B4-BE49-F238E27FC236}">
                        <a16:creationId xmlns:a16="http://schemas.microsoft.com/office/drawing/2014/main" id="{C377BA83-0535-4FE5-9591-F4629F41EAFE}"/>
                      </a:ext>
                    </a:extLst>
                  </p14:cNvPr>
                  <p14:cNvContentPartPr/>
                  <p14:nvPr/>
                </p14:nvContentPartPr>
                <p14:xfrm>
                  <a:off x="3879017" y="4173890"/>
                  <a:ext cx="73440" cy="27000"/>
                </p14:xfrm>
              </p:contentPart>
            </mc:Choice>
            <mc:Fallback xmlns="">
              <p:pic>
                <p:nvPicPr>
                  <p:cNvPr id="409" name="墨迹 408">
                    <a:extLst>
                      <a:ext uri="{FF2B5EF4-FFF2-40B4-BE49-F238E27FC236}">
                        <a16:creationId xmlns:a16="http://schemas.microsoft.com/office/drawing/2014/main" id="{C377BA83-0535-4FE5-9591-F4629F41EAFE}"/>
                      </a:ext>
                    </a:extLst>
                  </p:cNvPr>
                  <p:cNvPicPr/>
                  <p:nvPr/>
                </p:nvPicPr>
                <p:blipFill>
                  <a:blip r:embed="rId687"/>
                  <a:stretch>
                    <a:fillRect/>
                  </a:stretch>
                </p:blipFill>
                <p:spPr>
                  <a:xfrm>
                    <a:off x="3870017" y="4164890"/>
                    <a:ext cx="910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8">
                <p14:nvContentPartPr>
                  <p14:cNvPr id="410" name="墨迹 409">
                    <a:extLst>
                      <a:ext uri="{FF2B5EF4-FFF2-40B4-BE49-F238E27FC236}">
                        <a16:creationId xmlns:a16="http://schemas.microsoft.com/office/drawing/2014/main" id="{3E651F39-1F5D-4A23-9C16-86357B259AFA}"/>
                      </a:ext>
                    </a:extLst>
                  </p14:cNvPr>
                  <p14:cNvContentPartPr/>
                  <p14:nvPr/>
                </p14:nvContentPartPr>
                <p14:xfrm>
                  <a:off x="3811337" y="4289090"/>
                  <a:ext cx="133920" cy="237960"/>
                </p14:xfrm>
              </p:contentPart>
            </mc:Choice>
            <mc:Fallback xmlns="">
              <p:pic>
                <p:nvPicPr>
                  <p:cNvPr id="410" name="墨迹 409">
                    <a:extLst>
                      <a:ext uri="{FF2B5EF4-FFF2-40B4-BE49-F238E27FC236}">
                        <a16:creationId xmlns:a16="http://schemas.microsoft.com/office/drawing/2014/main" id="{3E651F39-1F5D-4A23-9C16-86357B259AFA}"/>
                      </a:ext>
                    </a:extLst>
                  </p:cNvPr>
                  <p:cNvPicPr/>
                  <p:nvPr/>
                </p:nvPicPr>
                <p:blipFill>
                  <a:blip r:embed="rId689"/>
                  <a:stretch>
                    <a:fillRect/>
                  </a:stretch>
                </p:blipFill>
                <p:spPr>
                  <a:xfrm>
                    <a:off x="3802337" y="4280090"/>
                    <a:ext cx="15156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0">
                <p14:nvContentPartPr>
                  <p14:cNvPr id="411" name="墨迹 410">
                    <a:extLst>
                      <a:ext uri="{FF2B5EF4-FFF2-40B4-BE49-F238E27FC236}">
                        <a16:creationId xmlns:a16="http://schemas.microsoft.com/office/drawing/2014/main" id="{F35D272B-F24B-49B8-9185-974DB20E9E85}"/>
                      </a:ext>
                    </a:extLst>
                  </p14:cNvPr>
                  <p14:cNvContentPartPr/>
                  <p14:nvPr/>
                </p14:nvContentPartPr>
                <p14:xfrm>
                  <a:off x="4012217" y="4304930"/>
                  <a:ext cx="360" cy="87120"/>
                </p14:xfrm>
              </p:contentPart>
            </mc:Choice>
            <mc:Fallback xmlns="">
              <p:pic>
                <p:nvPicPr>
                  <p:cNvPr id="411" name="墨迹 410">
                    <a:extLst>
                      <a:ext uri="{FF2B5EF4-FFF2-40B4-BE49-F238E27FC236}">
                        <a16:creationId xmlns:a16="http://schemas.microsoft.com/office/drawing/2014/main" id="{F35D272B-F24B-49B8-9185-974DB20E9E85}"/>
                      </a:ext>
                    </a:extLst>
                  </p:cNvPr>
                  <p:cNvPicPr/>
                  <p:nvPr/>
                </p:nvPicPr>
                <p:blipFill>
                  <a:blip r:embed="rId691"/>
                  <a:stretch>
                    <a:fillRect/>
                  </a:stretch>
                </p:blipFill>
                <p:spPr>
                  <a:xfrm>
                    <a:off x="4003217" y="4295930"/>
                    <a:ext cx="18000" cy="10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2">
                <p14:nvContentPartPr>
                  <p14:cNvPr id="412" name="墨迹 411">
                    <a:extLst>
                      <a:ext uri="{FF2B5EF4-FFF2-40B4-BE49-F238E27FC236}">
                        <a16:creationId xmlns:a16="http://schemas.microsoft.com/office/drawing/2014/main" id="{62EEAF88-1B05-4A38-A402-55D5C7931007}"/>
                      </a:ext>
                    </a:extLst>
                  </p14:cNvPr>
                  <p14:cNvContentPartPr/>
                  <p14:nvPr/>
                </p14:nvContentPartPr>
                <p14:xfrm>
                  <a:off x="4087097" y="4173890"/>
                  <a:ext cx="32400" cy="450360"/>
                </p14:xfrm>
              </p:contentPart>
            </mc:Choice>
            <mc:Fallback xmlns="">
              <p:pic>
                <p:nvPicPr>
                  <p:cNvPr id="412" name="墨迹 411">
                    <a:extLst>
                      <a:ext uri="{FF2B5EF4-FFF2-40B4-BE49-F238E27FC236}">
                        <a16:creationId xmlns:a16="http://schemas.microsoft.com/office/drawing/2014/main" id="{62EEAF88-1B05-4A38-A402-55D5C7931007}"/>
                      </a:ext>
                    </a:extLst>
                  </p:cNvPr>
                  <p:cNvPicPr/>
                  <p:nvPr/>
                </p:nvPicPr>
                <p:blipFill>
                  <a:blip r:embed="rId693"/>
                  <a:stretch>
                    <a:fillRect/>
                  </a:stretch>
                </p:blipFill>
                <p:spPr>
                  <a:xfrm>
                    <a:off x="4078457" y="4164890"/>
                    <a:ext cx="50040" cy="46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4">
                <p14:nvContentPartPr>
                  <p14:cNvPr id="413" name="墨迹 412">
                    <a:extLst>
                      <a:ext uri="{FF2B5EF4-FFF2-40B4-BE49-F238E27FC236}">
                        <a16:creationId xmlns:a16="http://schemas.microsoft.com/office/drawing/2014/main" id="{EEE5CC3B-D39B-475A-ADC1-D323D21A8EF5}"/>
                      </a:ext>
                    </a:extLst>
                  </p14:cNvPr>
                  <p14:cNvContentPartPr/>
                  <p14:nvPr/>
                </p14:nvContentPartPr>
                <p14:xfrm>
                  <a:off x="4302737" y="4255250"/>
                  <a:ext cx="51120" cy="48240"/>
                </p14:xfrm>
              </p:contentPart>
            </mc:Choice>
            <mc:Fallback xmlns="">
              <p:pic>
                <p:nvPicPr>
                  <p:cNvPr id="413" name="墨迹 412">
                    <a:extLst>
                      <a:ext uri="{FF2B5EF4-FFF2-40B4-BE49-F238E27FC236}">
                        <a16:creationId xmlns:a16="http://schemas.microsoft.com/office/drawing/2014/main" id="{EEE5CC3B-D39B-475A-ADC1-D323D21A8EF5}"/>
                      </a:ext>
                    </a:extLst>
                  </p:cNvPr>
                  <p:cNvPicPr/>
                  <p:nvPr/>
                </p:nvPicPr>
                <p:blipFill>
                  <a:blip r:embed="rId695"/>
                  <a:stretch>
                    <a:fillRect/>
                  </a:stretch>
                </p:blipFill>
                <p:spPr>
                  <a:xfrm>
                    <a:off x="4294097" y="4246610"/>
                    <a:ext cx="6876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6">
                <p14:nvContentPartPr>
                  <p14:cNvPr id="414" name="墨迹 413">
                    <a:extLst>
                      <a:ext uri="{FF2B5EF4-FFF2-40B4-BE49-F238E27FC236}">
                        <a16:creationId xmlns:a16="http://schemas.microsoft.com/office/drawing/2014/main" id="{08D39476-5C51-429A-B732-94E357C7813F}"/>
                      </a:ext>
                    </a:extLst>
                  </p14:cNvPr>
                  <p14:cNvContentPartPr/>
                  <p14:nvPr/>
                </p14:nvContentPartPr>
                <p14:xfrm>
                  <a:off x="4248377" y="4359650"/>
                  <a:ext cx="188280" cy="95760"/>
                </p14:xfrm>
              </p:contentPart>
            </mc:Choice>
            <mc:Fallback xmlns="">
              <p:pic>
                <p:nvPicPr>
                  <p:cNvPr id="414" name="墨迹 413">
                    <a:extLst>
                      <a:ext uri="{FF2B5EF4-FFF2-40B4-BE49-F238E27FC236}">
                        <a16:creationId xmlns:a16="http://schemas.microsoft.com/office/drawing/2014/main" id="{08D39476-5C51-429A-B732-94E357C7813F}"/>
                      </a:ext>
                    </a:extLst>
                  </p:cNvPr>
                  <p:cNvPicPr/>
                  <p:nvPr/>
                </p:nvPicPr>
                <p:blipFill>
                  <a:blip r:embed="rId697"/>
                  <a:stretch>
                    <a:fillRect/>
                  </a:stretch>
                </p:blipFill>
                <p:spPr>
                  <a:xfrm>
                    <a:off x="4239737" y="4351010"/>
                    <a:ext cx="205920" cy="113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2" name="组合 441">
              <a:extLst>
                <a:ext uri="{FF2B5EF4-FFF2-40B4-BE49-F238E27FC236}">
                  <a16:creationId xmlns:a16="http://schemas.microsoft.com/office/drawing/2014/main" id="{69B63EBB-5DC1-481F-A63C-84AAD0333651}"/>
                </a:ext>
              </a:extLst>
            </p:cNvPr>
            <p:cNvGrpSpPr/>
            <p:nvPr/>
          </p:nvGrpSpPr>
          <p:grpSpPr>
            <a:xfrm>
              <a:off x="4698737" y="4026650"/>
              <a:ext cx="1747080" cy="586800"/>
              <a:chOff x="4698737" y="4026650"/>
              <a:chExt cx="1747080" cy="586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8">
                <p14:nvContentPartPr>
                  <p14:cNvPr id="415" name="墨迹 414">
                    <a:extLst>
                      <a:ext uri="{FF2B5EF4-FFF2-40B4-BE49-F238E27FC236}">
                        <a16:creationId xmlns:a16="http://schemas.microsoft.com/office/drawing/2014/main" id="{99E79A59-38FD-4336-9814-9E441DCF861F}"/>
                      </a:ext>
                    </a:extLst>
                  </p14:cNvPr>
                  <p14:cNvContentPartPr/>
                  <p14:nvPr/>
                </p14:nvContentPartPr>
                <p14:xfrm>
                  <a:off x="4698737" y="4239410"/>
                  <a:ext cx="34200" cy="240840"/>
                </p14:xfrm>
              </p:contentPart>
            </mc:Choice>
            <mc:Fallback xmlns="">
              <p:pic>
                <p:nvPicPr>
                  <p:cNvPr id="415" name="墨迹 414">
                    <a:extLst>
                      <a:ext uri="{FF2B5EF4-FFF2-40B4-BE49-F238E27FC236}">
                        <a16:creationId xmlns:a16="http://schemas.microsoft.com/office/drawing/2014/main" id="{99E79A59-38FD-4336-9814-9E441DCF861F}"/>
                      </a:ext>
                    </a:extLst>
                  </p:cNvPr>
                  <p:cNvPicPr/>
                  <p:nvPr/>
                </p:nvPicPr>
                <p:blipFill>
                  <a:blip r:embed="rId699"/>
                  <a:stretch>
                    <a:fillRect/>
                  </a:stretch>
                </p:blipFill>
                <p:spPr>
                  <a:xfrm>
                    <a:off x="4689737" y="4230410"/>
                    <a:ext cx="51840" cy="25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0">
                <p14:nvContentPartPr>
                  <p14:cNvPr id="416" name="墨迹 415">
                    <a:extLst>
                      <a:ext uri="{FF2B5EF4-FFF2-40B4-BE49-F238E27FC236}">
                        <a16:creationId xmlns:a16="http://schemas.microsoft.com/office/drawing/2014/main" id="{666E333F-858A-49EE-900A-E1ACEBCFE9DB}"/>
                      </a:ext>
                    </a:extLst>
                  </p14:cNvPr>
                  <p14:cNvContentPartPr/>
                  <p14:nvPr/>
                </p14:nvContentPartPr>
                <p14:xfrm>
                  <a:off x="4843097" y="4134650"/>
                  <a:ext cx="11520" cy="127800"/>
                </p14:xfrm>
              </p:contentPart>
            </mc:Choice>
            <mc:Fallback xmlns="">
              <p:pic>
                <p:nvPicPr>
                  <p:cNvPr id="416" name="墨迹 415">
                    <a:extLst>
                      <a:ext uri="{FF2B5EF4-FFF2-40B4-BE49-F238E27FC236}">
                        <a16:creationId xmlns:a16="http://schemas.microsoft.com/office/drawing/2014/main" id="{666E333F-858A-49EE-900A-E1ACEBCFE9DB}"/>
                      </a:ext>
                    </a:extLst>
                  </p:cNvPr>
                  <p:cNvPicPr/>
                  <p:nvPr/>
                </p:nvPicPr>
                <p:blipFill>
                  <a:blip r:embed="rId701"/>
                  <a:stretch>
                    <a:fillRect/>
                  </a:stretch>
                </p:blipFill>
                <p:spPr>
                  <a:xfrm>
                    <a:off x="4834457" y="4126010"/>
                    <a:ext cx="29160" cy="14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2">
                <p14:nvContentPartPr>
                  <p14:cNvPr id="417" name="墨迹 416">
                    <a:extLst>
                      <a:ext uri="{FF2B5EF4-FFF2-40B4-BE49-F238E27FC236}">
                        <a16:creationId xmlns:a16="http://schemas.microsoft.com/office/drawing/2014/main" id="{09AB779E-CC13-455B-835E-5846D3528BBE}"/>
                      </a:ext>
                    </a:extLst>
                  </p14:cNvPr>
                  <p14:cNvContentPartPr/>
                  <p14:nvPr/>
                </p14:nvContentPartPr>
                <p14:xfrm>
                  <a:off x="4815377" y="4133210"/>
                  <a:ext cx="235080" cy="278280"/>
                </p14:xfrm>
              </p:contentPart>
            </mc:Choice>
            <mc:Fallback xmlns="">
              <p:pic>
                <p:nvPicPr>
                  <p:cNvPr id="417" name="墨迹 416">
                    <a:extLst>
                      <a:ext uri="{FF2B5EF4-FFF2-40B4-BE49-F238E27FC236}">
                        <a16:creationId xmlns:a16="http://schemas.microsoft.com/office/drawing/2014/main" id="{09AB779E-CC13-455B-835E-5846D3528BBE}"/>
                      </a:ext>
                    </a:extLst>
                  </p:cNvPr>
                  <p:cNvPicPr/>
                  <p:nvPr/>
                </p:nvPicPr>
                <p:blipFill>
                  <a:blip r:embed="rId703"/>
                  <a:stretch>
                    <a:fillRect/>
                  </a:stretch>
                </p:blipFill>
                <p:spPr>
                  <a:xfrm>
                    <a:off x="4806377" y="4124570"/>
                    <a:ext cx="252720" cy="29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4">
                <p14:nvContentPartPr>
                  <p14:cNvPr id="418" name="墨迹 417">
                    <a:extLst>
                      <a:ext uri="{FF2B5EF4-FFF2-40B4-BE49-F238E27FC236}">
                        <a16:creationId xmlns:a16="http://schemas.microsoft.com/office/drawing/2014/main" id="{559412F5-6566-41CC-B43F-606BDADA4A39}"/>
                      </a:ext>
                    </a:extLst>
                  </p14:cNvPr>
                  <p14:cNvContentPartPr/>
                  <p14:nvPr/>
                </p14:nvContentPartPr>
                <p14:xfrm>
                  <a:off x="4878737" y="4340930"/>
                  <a:ext cx="201240" cy="205560"/>
                </p14:xfrm>
              </p:contentPart>
            </mc:Choice>
            <mc:Fallback xmlns="">
              <p:pic>
                <p:nvPicPr>
                  <p:cNvPr id="418" name="墨迹 417">
                    <a:extLst>
                      <a:ext uri="{FF2B5EF4-FFF2-40B4-BE49-F238E27FC236}">
                        <a16:creationId xmlns:a16="http://schemas.microsoft.com/office/drawing/2014/main" id="{559412F5-6566-41CC-B43F-606BDADA4A39}"/>
                      </a:ext>
                    </a:extLst>
                  </p:cNvPr>
                  <p:cNvPicPr/>
                  <p:nvPr/>
                </p:nvPicPr>
                <p:blipFill>
                  <a:blip r:embed="rId705"/>
                  <a:stretch>
                    <a:fillRect/>
                  </a:stretch>
                </p:blipFill>
                <p:spPr>
                  <a:xfrm>
                    <a:off x="4870097" y="4331930"/>
                    <a:ext cx="218880" cy="22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6">
                <p14:nvContentPartPr>
                  <p14:cNvPr id="421" name="墨迹 420">
                    <a:extLst>
                      <a:ext uri="{FF2B5EF4-FFF2-40B4-BE49-F238E27FC236}">
                        <a16:creationId xmlns:a16="http://schemas.microsoft.com/office/drawing/2014/main" id="{6146F50C-AD44-4449-8BF6-E8D37F969A3C}"/>
                      </a:ext>
                    </a:extLst>
                  </p14:cNvPr>
                  <p14:cNvContentPartPr/>
                  <p14:nvPr/>
                </p14:nvContentPartPr>
                <p14:xfrm>
                  <a:off x="5319737" y="4026650"/>
                  <a:ext cx="114840" cy="34200"/>
                </p14:xfrm>
              </p:contentPart>
            </mc:Choice>
            <mc:Fallback xmlns="">
              <p:pic>
                <p:nvPicPr>
                  <p:cNvPr id="421" name="墨迹 420">
                    <a:extLst>
                      <a:ext uri="{FF2B5EF4-FFF2-40B4-BE49-F238E27FC236}">
                        <a16:creationId xmlns:a16="http://schemas.microsoft.com/office/drawing/2014/main" id="{6146F50C-AD44-4449-8BF6-E8D37F969A3C}"/>
                      </a:ext>
                    </a:extLst>
                  </p:cNvPr>
                  <p:cNvPicPr/>
                  <p:nvPr/>
                </p:nvPicPr>
                <p:blipFill>
                  <a:blip r:embed="rId707"/>
                  <a:stretch>
                    <a:fillRect/>
                  </a:stretch>
                </p:blipFill>
                <p:spPr>
                  <a:xfrm>
                    <a:off x="5310737" y="4018010"/>
                    <a:ext cx="13248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8">
                <p14:nvContentPartPr>
                  <p14:cNvPr id="422" name="墨迹 421">
                    <a:extLst>
                      <a:ext uri="{FF2B5EF4-FFF2-40B4-BE49-F238E27FC236}">
                        <a16:creationId xmlns:a16="http://schemas.microsoft.com/office/drawing/2014/main" id="{C906635A-B642-49AF-AB0A-9006914F18C7}"/>
                      </a:ext>
                    </a:extLst>
                  </p14:cNvPr>
                  <p14:cNvContentPartPr/>
                  <p14:nvPr/>
                </p14:nvContentPartPr>
                <p14:xfrm>
                  <a:off x="5248457" y="4143650"/>
                  <a:ext cx="171000" cy="101520"/>
                </p14:xfrm>
              </p:contentPart>
            </mc:Choice>
            <mc:Fallback xmlns="">
              <p:pic>
                <p:nvPicPr>
                  <p:cNvPr id="422" name="墨迹 421">
                    <a:extLst>
                      <a:ext uri="{FF2B5EF4-FFF2-40B4-BE49-F238E27FC236}">
                        <a16:creationId xmlns:a16="http://schemas.microsoft.com/office/drawing/2014/main" id="{C906635A-B642-49AF-AB0A-9006914F18C7}"/>
                      </a:ext>
                    </a:extLst>
                  </p:cNvPr>
                  <p:cNvPicPr/>
                  <p:nvPr/>
                </p:nvPicPr>
                <p:blipFill>
                  <a:blip r:embed="rId709"/>
                  <a:stretch>
                    <a:fillRect/>
                  </a:stretch>
                </p:blipFill>
                <p:spPr>
                  <a:xfrm>
                    <a:off x="5239457" y="4135010"/>
                    <a:ext cx="18864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0">
                <p14:nvContentPartPr>
                  <p14:cNvPr id="423" name="墨迹 422">
                    <a:extLst>
                      <a:ext uri="{FF2B5EF4-FFF2-40B4-BE49-F238E27FC236}">
                        <a16:creationId xmlns:a16="http://schemas.microsoft.com/office/drawing/2014/main" id="{F34AB495-1381-4541-96BC-33551470272A}"/>
                      </a:ext>
                    </a:extLst>
                  </p14:cNvPr>
                  <p14:cNvContentPartPr/>
                  <p14:nvPr/>
                </p14:nvContentPartPr>
                <p14:xfrm>
                  <a:off x="5225777" y="4281890"/>
                  <a:ext cx="34200" cy="331560"/>
                </p14:xfrm>
              </p:contentPart>
            </mc:Choice>
            <mc:Fallback xmlns="">
              <p:pic>
                <p:nvPicPr>
                  <p:cNvPr id="423" name="墨迹 422">
                    <a:extLst>
                      <a:ext uri="{FF2B5EF4-FFF2-40B4-BE49-F238E27FC236}">
                        <a16:creationId xmlns:a16="http://schemas.microsoft.com/office/drawing/2014/main" id="{F34AB495-1381-4541-96BC-33551470272A}"/>
                      </a:ext>
                    </a:extLst>
                  </p:cNvPr>
                  <p:cNvPicPr/>
                  <p:nvPr/>
                </p:nvPicPr>
                <p:blipFill>
                  <a:blip r:embed="rId711"/>
                  <a:stretch>
                    <a:fillRect/>
                  </a:stretch>
                </p:blipFill>
                <p:spPr>
                  <a:xfrm>
                    <a:off x="5217137" y="4272890"/>
                    <a:ext cx="51840" cy="34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2">
                <p14:nvContentPartPr>
                  <p14:cNvPr id="424" name="墨迹 423">
                    <a:extLst>
                      <a:ext uri="{FF2B5EF4-FFF2-40B4-BE49-F238E27FC236}">
                        <a16:creationId xmlns:a16="http://schemas.microsoft.com/office/drawing/2014/main" id="{402F0ADD-9A6E-49FE-B811-8A5A250E74FF}"/>
                      </a:ext>
                    </a:extLst>
                  </p14:cNvPr>
                  <p14:cNvContentPartPr/>
                  <p14:nvPr/>
                </p14:nvContentPartPr>
                <p14:xfrm>
                  <a:off x="5313977" y="4234010"/>
                  <a:ext cx="127800" cy="129600"/>
                </p14:xfrm>
              </p:contentPart>
            </mc:Choice>
            <mc:Fallback xmlns="">
              <p:pic>
                <p:nvPicPr>
                  <p:cNvPr id="424" name="墨迹 423">
                    <a:extLst>
                      <a:ext uri="{FF2B5EF4-FFF2-40B4-BE49-F238E27FC236}">
                        <a16:creationId xmlns:a16="http://schemas.microsoft.com/office/drawing/2014/main" id="{402F0ADD-9A6E-49FE-B811-8A5A250E74FF}"/>
                      </a:ext>
                    </a:extLst>
                  </p:cNvPr>
                  <p:cNvPicPr/>
                  <p:nvPr/>
                </p:nvPicPr>
                <p:blipFill>
                  <a:blip r:embed="rId713"/>
                  <a:stretch>
                    <a:fillRect/>
                  </a:stretch>
                </p:blipFill>
                <p:spPr>
                  <a:xfrm>
                    <a:off x="5305337" y="4225370"/>
                    <a:ext cx="14544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4">
                <p14:nvContentPartPr>
                  <p14:cNvPr id="425" name="墨迹 424">
                    <a:extLst>
                      <a:ext uri="{FF2B5EF4-FFF2-40B4-BE49-F238E27FC236}">
                        <a16:creationId xmlns:a16="http://schemas.microsoft.com/office/drawing/2014/main" id="{BE30D101-7EE0-4B9C-A6CF-2B72760C8E29}"/>
                      </a:ext>
                    </a:extLst>
                  </p14:cNvPr>
                  <p14:cNvContentPartPr/>
                  <p14:nvPr/>
                </p14:nvContentPartPr>
                <p14:xfrm>
                  <a:off x="5307857" y="4232210"/>
                  <a:ext cx="340560" cy="372600"/>
                </p14:xfrm>
              </p:contentPart>
            </mc:Choice>
            <mc:Fallback xmlns="">
              <p:pic>
                <p:nvPicPr>
                  <p:cNvPr id="425" name="墨迹 424">
                    <a:extLst>
                      <a:ext uri="{FF2B5EF4-FFF2-40B4-BE49-F238E27FC236}">
                        <a16:creationId xmlns:a16="http://schemas.microsoft.com/office/drawing/2014/main" id="{BE30D101-7EE0-4B9C-A6CF-2B72760C8E29}"/>
                      </a:ext>
                    </a:extLst>
                  </p:cNvPr>
                  <p:cNvPicPr/>
                  <p:nvPr/>
                </p:nvPicPr>
                <p:blipFill>
                  <a:blip r:embed="rId715"/>
                  <a:stretch>
                    <a:fillRect/>
                  </a:stretch>
                </p:blipFill>
                <p:spPr>
                  <a:xfrm>
                    <a:off x="5299217" y="4223570"/>
                    <a:ext cx="358200" cy="39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6">
                <p14:nvContentPartPr>
                  <p14:cNvPr id="426" name="墨迹 425">
                    <a:extLst>
                      <a:ext uri="{FF2B5EF4-FFF2-40B4-BE49-F238E27FC236}">
                        <a16:creationId xmlns:a16="http://schemas.microsoft.com/office/drawing/2014/main" id="{6048F0F1-7857-424F-B5BF-1247555F60C8}"/>
                      </a:ext>
                    </a:extLst>
                  </p14:cNvPr>
                  <p14:cNvContentPartPr/>
                  <p14:nvPr/>
                </p14:nvContentPartPr>
                <p14:xfrm>
                  <a:off x="5696657" y="4186130"/>
                  <a:ext cx="138240" cy="205920"/>
                </p14:xfrm>
              </p:contentPart>
            </mc:Choice>
            <mc:Fallback xmlns="">
              <p:pic>
                <p:nvPicPr>
                  <p:cNvPr id="426" name="墨迹 425">
                    <a:extLst>
                      <a:ext uri="{FF2B5EF4-FFF2-40B4-BE49-F238E27FC236}">
                        <a16:creationId xmlns:a16="http://schemas.microsoft.com/office/drawing/2014/main" id="{6048F0F1-7857-424F-B5BF-1247555F60C8}"/>
                      </a:ext>
                    </a:extLst>
                  </p:cNvPr>
                  <p:cNvPicPr/>
                  <p:nvPr/>
                </p:nvPicPr>
                <p:blipFill>
                  <a:blip r:embed="rId717"/>
                  <a:stretch>
                    <a:fillRect/>
                  </a:stretch>
                </p:blipFill>
                <p:spPr>
                  <a:xfrm>
                    <a:off x="5688017" y="4177490"/>
                    <a:ext cx="155880" cy="22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8">
                <p14:nvContentPartPr>
                  <p14:cNvPr id="427" name="墨迹 426">
                    <a:extLst>
                      <a:ext uri="{FF2B5EF4-FFF2-40B4-BE49-F238E27FC236}">
                        <a16:creationId xmlns:a16="http://schemas.microsoft.com/office/drawing/2014/main" id="{30B3EBB4-8AE3-41E8-BF5C-E92FA6A91EC4}"/>
                      </a:ext>
                    </a:extLst>
                  </p14:cNvPr>
                  <p14:cNvContentPartPr/>
                  <p14:nvPr/>
                </p14:nvContentPartPr>
                <p14:xfrm>
                  <a:off x="5775497" y="4303130"/>
                  <a:ext cx="2160" cy="290160"/>
                </p14:xfrm>
              </p:contentPart>
            </mc:Choice>
            <mc:Fallback xmlns="">
              <p:pic>
                <p:nvPicPr>
                  <p:cNvPr id="427" name="墨迹 426">
                    <a:extLst>
                      <a:ext uri="{FF2B5EF4-FFF2-40B4-BE49-F238E27FC236}">
                        <a16:creationId xmlns:a16="http://schemas.microsoft.com/office/drawing/2014/main" id="{30B3EBB4-8AE3-41E8-BF5C-E92FA6A91EC4}"/>
                      </a:ext>
                    </a:extLst>
                  </p:cNvPr>
                  <p:cNvPicPr/>
                  <p:nvPr/>
                </p:nvPicPr>
                <p:blipFill>
                  <a:blip r:embed="rId719"/>
                  <a:stretch>
                    <a:fillRect/>
                  </a:stretch>
                </p:blipFill>
                <p:spPr>
                  <a:xfrm>
                    <a:off x="5766857" y="4294130"/>
                    <a:ext cx="19800" cy="30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0">
                <p14:nvContentPartPr>
                  <p14:cNvPr id="428" name="墨迹 427">
                    <a:extLst>
                      <a:ext uri="{FF2B5EF4-FFF2-40B4-BE49-F238E27FC236}">
                        <a16:creationId xmlns:a16="http://schemas.microsoft.com/office/drawing/2014/main" id="{57D50EA4-DD46-4F28-A4AE-B54A620B7A51}"/>
                      </a:ext>
                    </a:extLst>
                  </p14:cNvPr>
                  <p14:cNvContentPartPr/>
                  <p14:nvPr/>
                </p14:nvContentPartPr>
                <p14:xfrm>
                  <a:off x="5711777" y="4384490"/>
                  <a:ext cx="165960" cy="163800"/>
                </p14:xfrm>
              </p:contentPart>
            </mc:Choice>
            <mc:Fallback xmlns="">
              <p:pic>
                <p:nvPicPr>
                  <p:cNvPr id="428" name="墨迹 427">
                    <a:extLst>
                      <a:ext uri="{FF2B5EF4-FFF2-40B4-BE49-F238E27FC236}">
                        <a16:creationId xmlns:a16="http://schemas.microsoft.com/office/drawing/2014/main" id="{57D50EA4-DD46-4F28-A4AE-B54A620B7A51}"/>
                      </a:ext>
                    </a:extLst>
                  </p:cNvPr>
                  <p:cNvPicPr/>
                  <p:nvPr/>
                </p:nvPicPr>
                <p:blipFill>
                  <a:blip r:embed="rId721"/>
                  <a:stretch>
                    <a:fillRect/>
                  </a:stretch>
                </p:blipFill>
                <p:spPr>
                  <a:xfrm>
                    <a:off x="5703137" y="4375850"/>
                    <a:ext cx="1836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2">
                <p14:nvContentPartPr>
                  <p14:cNvPr id="429" name="墨迹 428">
                    <a:extLst>
                      <a:ext uri="{FF2B5EF4-FFF2-40B4-BE49-F238E27FC236}">
                        <a16:creationId xmlns:a16="http://schemas.microsoft.com/office/drawing/2014/main" id="{5E6FF817-235B-40A1-81AB-DF249A505E6F}"/>
                      </a:ext>
                    </a:extLst>
                  </p14:cNvPr>
                  <p14:cNvContentPartPr/>
                  <p14:nvPr/>
                </p14:nvContentPartPr>
                <p14:xfrm>
                  <a:off x="5897537" y="4379810"/>
                  <a:ext cx="99720" cy="119160"/>
                </p14:xfrm>
              </p:contentPart>
            </mc:Choice>
            <mc:Fallback xmlns="">
              <p:pic>
                <p:nvPicPr>
                  <p:cNvPr id="429" name="墨迹 428">
                    <a:extLst>
                      <a:ext uri="{FF2B5EF4-FFF2-40B4-BE49-F238E27FC236}">
                        <a16:creationId xmlns:a16="http://schemas.microsoft.com/office/drawing/2014/main" id="{5E6FF817-235B-40A1-81AB-DF249A505E6F}"/>
                      </a:ext>
                    </a:extLst>
                  </p:cNvPr>
                  <p:cNvPicPr/>
                  <p:nvPr/>
                </p:nvPicPr>
                <p:blipFill>
                  <a:blip r:embed="rId723"/>
                  <a:stretch>
                    <a:fillRect/>
                  </a:stretch>
                </p:blipFill>
                <p:spPr>
                  <a:xfrm>
                    <a:off x="5888897" y="4371170"/>
                    <a:ext cx="117360" cy="13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4">
                <p14:nvContentPartPr>
                  <p14:cNvPr id="430" name="墨迹 429">
                    <a:extLst>
                      <a:ext uri="{FF2B5EF4-FFF2-40B4-BE49-F238E27FC236}">
                        <a16:creationId xmlns:a16="http://schemas.microsoft.com/office/drawing/2014/main" id="{6A199AE6-331B-47AE-9ED8-E74B66AC9913}"/>
                      </a:ext>
                    </a:extLst>
                  </p14:cNvPr>
                  <p14:cNvContentPartPr/>
                  <p14:nvPr/>
                </p14:nvContentPartPr>
                <p14:xfrm>
                  <a:off x="6117497" y="4260650"/>
                  <a:ext cx="18720" cy="231840"/>
                </p14:xfrm>
              </p:contentPart>
            </mc:Choice>
            <mc:Fallback xmlns="">
              <p:pic>
                <p:nvPicPr>
                  <p:cNvPr id="430" name="墨迹 429">
                    <a:extLst>
                      <a:ext uri="{FF2B5EF4-FFF2-40B4-BE49-F238E27FC236}">
                        <a16:creationId xmlns:a16="http://schemas.microsoft.com/office/drawing/2014/main" id="{6A199AE6-331B-47AE-9ED8-E74B66AC9913}"/>
                      </a:ext>
                    </a:extLst>
                  </p:cNvPr>
                  <p:cNvPicPr/>
                  <p:nvPr/>
                </p:nvPicPr>
                <p:blipFill>
                  <a:blip r:embed="rId725"/>
                  <a:stretch>
                    <a:fillRect/>
                  </a:stretch>
                </p:blipFill>
                <p:spPr>
                  <a:xfrm>
                    <a:off x="6108857" y="4251650"/>
                    <a:ext cx="36360" cy="24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6">
                <p14:nvContentPartPr>
                  <p14:cNvPr id="431" name="墨迹 430">
                    <a:extLst>
                      <a:ext uri="{FF2B5EF4-FFF2-40B4-BE49-F238E27FC236}">
                        <a16:creationId xmlns:a16="http://schemas.microsoft.com/office/drawing/2014/main" id="{4E908C06-A73E-44DC-A184-6DEA79FA1097}"/>
                      </a:ext>
                    </a:extLst>
                  </p14:cNvPr>
                  <p14:cNvContentPartPr/>
                  <p14:nvPr/>
                </p14:nvContentPartPr>
                <p14:xfrm>
                  <a:off x="6162137" y="4172090"/>
                  <a:ext cx="283680" cy="424080"/>
                </p14:xfrm>
              </p:contentPart>
            </mc:Choice>
            <mc:Fallback xmlns="">
              <p:pic>
                <p:nvPicPr>
                  <p:cNvPr id="431" name="墨迹 430">
                    <a:extLst>
                      <a:ext uri="{FF2B5EF4-FFF2-40B4-BE49-F238E27FC236}">
                        <a16:creationId xmlns:a16="http://schemas.microsoft.com/office/drawing/2014/main" id="{4E908C06-A73E-44DC-A184-6DEA79FA1097}"/>
                      </a:ext>
                    </a:extLst>
                  </p:cNvPr>
                  <p:cNvPicPr/>
                  <p:nvPr/>
                </p:nvPicPr>
                <p:blipFill>
                  <a:blip r:embed="rId727"/>
                  <a:stretch>
                    <a:fillRect/>
                  </a:stretch>
                </p:blipFill>
                <p:spPr>
                  <a:xfrm>
                    <a:off x="6153137" y="4163090"/>
                    <a:ext cx="301320" cy="44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8">
                <p14:nvContentPartPr>
                  <p14:cNvPr id="432" name="墨迹 431">
                    <a:extLst>
                      <a:ext uri="{FF2B5EF4-FFF2-40B4-BE49-F238E27FC236}">
                        <a16:creationId xmlns:a16="http://schemas.microsoft.com/office/drawing/2014/main" id="{CA0FEE40-E6F9-48EA-B94C-A1C5DE1405F1}"/>
                      </a:ext>
                    </a:extLst>
                  </p14:cNvPr>
                  <p14:cNvContentPartPr/>
                  <p14:nvPr/>
                </p14:nvContentPartPr>
                <p14:xfrm>
                  <a:off x="6225857" y="4248050"/>
                  <a:ext cx="96120" cy="105120"/>
                </p14:xfrm>
              </p:contentPart>
            </mc:Choice>
            <mc:Fallback xmlns="">
              <p:pic>
                <p:nvPicPr>
                  <p:cNvPr id="432" name="墨迹 431">
                    <a:extLst>
                      <a:ext uri="{FF2B5EF4-FFF2-40B4-BE49-F238E27FC236}">
                        <a16:creationId xmlns:a16="http://schemas.microsoft.com/office/drawing/2014/main" id="{CA0FEE40-E6F9-48EA-B94C-A1C5DE1405F1}"/>
                      </a:ext>
                    </a:extLst>
                  </p:cNvPr>
                  <p:cNvPicPr/>
                  <p:nvPr/>
                </p:nvPicPr>
                <p:blipFill>
                  <a:blip r:embed="rId729"/>
                  <a:stretch>
                    <a:fillRect/>
                  </a:stretch>
                </p:blipFill>
                <p:spPr>
                  <a:xfrm>
                    <a:off x="6217217" y="4239050"/>
                    <a:ext cx="113760" cy="12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0">
                <p14:nvContentPartPr>
                  <p14:cNvPr id="433" name="墨迹 432">
                    <a:extLst>
                      <a:ext uri="{FF2B5EF4-FFF2-40B4-BE49-F238E27FC236}">
                        <a16:creationId xmlns:a16="http://schemas.microsoft.com/office/drawing/2014/main" id="{6A870E96-1D68-4DB7-93D2-C2763A929B72}"/>
                      </a:ext>
                    </a:extLst>
                  </p14:cNvPr>
                  <p14:cNvContentPartPr/>
                  <p14:nvPr/>
                </p14:nvContentPartPr>
                <p14:xfrm>
                  <a:off x="6289577" y="4223570"/>
                  <a:ext cx="13320" cy="273240"/>
                </p14:xfrm>
              </p:contentPart>
            </mc:Choice>
            <mc:Fallback xmlns="">
              <p:pic>
                <p:nvPicPr>
                  <p:cNvPr id="433" name="墨迹 432">
                    <a:extLst>
                      <a:ext uri="{FF2B5EF4-FFF2-40B4-BE49-F238E27FC236}">
                        <a16:creationId xmlns:a16="http://schemas.microsoft.com/office/drawing/2014/main" id="{6A870E96-1D68-4DB7-93D2-C2763A929B72}"/>
                      </a:ext>
                    </a:extLst>
                  </p:cNvPr>
                  <p:cNvPicPr/>
                  <p:nvPr/>
                </p:nvPicPr>
                <p:blipFill>
                  <a:blip r:embed="rId731"/>
                  <a:stretch>
                    <a:fillRect/>
                  </a:stretch>
                </p:blipFill>
                <p:spPr>
                  <a:xfrm>
                    <a:off x="6280937" y="4214570"/>
                    <a:ext cx="30960" cy="290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1" name="组合 440">
              <a:extLst>
                <a:ext uri="{FF2B5EF4-FFF2-40B4-BE49-F238E27FC236}">
                  <a16:creationId xmlns:a16="http://schemas.microsoft.com/office/drawing/2014/main" id="{7860689A-24DE-45E0-A604-C60DD32ABC1C}"/>
                </a:ext>
              </a:extLst>
            </p:cNvPr>
            <p:cNvGrpSpPr/>
            <p:nvPr/>
          </p:nvGrpSpPr>
          <p:grpSpPr>
            <a:xfrm>
              <a:off x="6676217" y="4081730"/>
              <a:ext cx="447840" cy="469800"/>
              <a:chOff x="6676217" y="4081730"/>
              <a:chExt cx="447840" cy="469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32">
                <p14:nvContentPartPr>
                  <p14:cNvPr id="434" name="墨迹 433">
                    <a:extLst>
                      <a:ext uri="{FF2B5EF4-FFF2-40B4-BE49-F238E27FC236}">
                        <a16:creationId xmlns:a16="http://schemas.microsoft.com/office/drawing/2014/main" id="{A218AA81-F842-4FFB-9A6D-854978AF91D1}"/>
                      </a:ext>
                    </a:extLst>
                  </p14:cNvPr>
                  <p14:cNvContentPartPr/>
                  <p14:nvPr/>
                </p14:nvContentPartPr>
                <p14:xfrm>
                  <a:off x="6749297" y="4081730"/>
                  <a:ext cx="135360" cy="318240"/>
                </p14:xfrm>
              </p:contentPart>
            </mc:Choice>
            <mc:Fallback xmlns="">
              <p:pic>
                <p:nvPicPr>
                  <p:cNvPr id="434" name="墨迹 433">
                    <a:extLst>
                      <a:ext uri="{FF2B5EF4-FFF2-40B4-BE49-F238E27FC236}">
                        <a16:creationId xmlns:a16="http://schemas.microsoft.com/office/drawing/2014/main" id="{A218AA81-F842-4FFB-9A6D-854978AF91D1}"/>
                      </a:ext>
                    </a:extLst>
                  </p:cNvPr>
                  <p:cNvPicPr/>
                  <p:nvPr/>
                </p:nvPicPr>
                <p:blipFill>
                  <a:blip r:embed="rId733"/>
                  <a:stretch>
                    <a:fillRect/>
                  </a:stretch>
                </p:blipFill>
                <p:spPr>
                  <a:xfrm>
                    <a:off x="6740297" y="4072730"/>
                    <a:ext cx="15300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4">
                <p14:nvContentPartPr>
                  <p14:cNvPr id="435" name="墨迹 434">
                    <a:extLst>
                      <a:ext uri="{FF2B5EF4-FFF2-40B4-BE49-F238E27FC236}">
                        <a16:creationId xmlns:a16="http://schemas.microsoft.com/office/drawing/2014/main" id="{1425D4BD-EE6A-45F1-A47F-7745DDD8214A}"/>
                      </a:ext>
                    </a:extLst>
                  </p14:cNvPr>
                  <p14:cNvContentPartPr/>
                  <p14:nvPr/>
                </p14:nvContentPartPr>
                <p14:xfrm>
                  <a:off x="6901217" y="4134650"/>
                  <a:ext cx="107280" cy="50040"/>
                </p14:xfrm>
              </p:contentPart>
            </mc:Choice>
            <mc:Fallback xmlns="">
              <p:pic>
                <p:nvPicPr>
                  <p:cNvPr id="435" name="墨迹 434">
                    <a:extLst>
                      <a:ext uri="{FF2B5EF4-FFF2-40B4-BE49-F238E27FC236}">
                        <a16:creationId xmlns:a16="http://schemas.microsoft.com/office/drawing/2014/main" id="{1425D4BD-EE6A-45F1-A47F-7745DDD8214A}"/>
                      </a:ext>
                    </a:extLst>
                  </p:cNvPr>
                  <p:cNvPicPr/>
                  <p:nvPr/>
                </p:nvPicPr>
                <p:blipFill>
                  <a:blip r:embed="rId735"/>
                  <a:stretch>
                    <a:fillRect/>
                  </a:stretch>
                </p:blipFill>
                <p:spPr>
                  <a:xfrm>
                    <a:off x="6892577" y="4126010"/>
                    <a:ext cx="12492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6">
                <p14:nvContentPartPr>
                  <p14:cNvPr id="436" name="墨迹 435">
                    <a:extLst>
                      <a:ext uri="{FF2B5EF4-FFF2-40B4-BE49-F238E27FC236}">
                        <a16:creationId xmlns:a16="http://schemas.microsoft.com/office/drawing/2014/main" id="{35AB3279-13C3-4D64-A042-375BD216379D}"/>
                      </a:ext>
                    </a:extLst>
                  </p14:cNvPr>
                  <p14:cNvContentPartPr/>
                  <p14:nvPr/>
                </p14:nvContentPartPr>
                <p14:xfrm>
                  <a:off x="6845057" y="4218170"/>
                  <a:ext cx="113040" cy="138600"/>
                </p14:xfrm>
              </p:contentPart>
            </mc:Choice>
            <mc:Fallback xmlns="">
              <p:pic>
                <p:nvPicPr>
                  <p:cNvPr id="436" name="墨迹 435">
                    <a:extLst>
                      <a:ext uri="{FF2B5EF4-FFF2-40B4-BE49-F238E27FC236}">
                        <a16:creationId xmlns:a16="http://schemas.microsoft.com/office/drawing/2014/main" id="{35AB3279-13C3-4D64-A042-375BD216379D}"/>
                      </a:ext>
                    </a:extLst>
                  </p:cNvPr>
                  <p:cNvPicPr/>
                  <p:nvPr/>
                </p:nvPicPr>
                <p:blipFill>
                  <a:blip r:embed="rId737"/>
                  <a:stretch>
                    <a:fillRect/>
                  </a:stretch>
                </p:blipFill>
                <p:spPr>
                  <a:xfrm>
                    <a:off x="6836057" y="4209170"/>
                    <a:ext cx="13068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8">
                <p14:nvContentPartPr>
                  <p14:cNvPr id="437" name="墨迹 436">
                    <a:extLst>
                      <a:ext uri="{FF2B5EF4-FFF2-40B4-BE49-F238E27FC236}">
                        <a16:creationId xmlns:a16="http://schemas.microsoft.com/office/drawing/2014/main" id="{55308D75-4FEE-49CE-B0C2-B7115721136E}"/>
                      </a:ext>
                    </a:extLst>
                  </p14:cNvPr>
                  <p14:cNvContentPartPr/>
                  <p14:nvPr/>
                </p14:nvContentPartPr>
                <p14:xfrm>
                  <a:off x="6843257" y="4260650"/>
                  <a:ext cx="71640" cy="225720"/>
                </p14:xfrm>
              </p:contentPart>
            </mc:Choice>
            <mc:Fallback xmlns="">
              <p:pic>
                <p:nvPicPr>
                  <p:cNvPr id="437" name="墨迹 436">
                    <a:extLst>
                      <a:ext uri="{FF2B5EF4-FFF2-40B4-BE49-F238E27FC236}">
                        <a16:creationId xmlns:a16="http://schemas.microsoft.com/office/drawing/2014/main" id="{55308D75-4FEE-49CE-B0C2-B7115721136E}"/>
                      </a:ext>
                    </a:extLst>
                  </p:cNvPr>
                  <p:cNvPicPr/>
                  <p:nvPr/>
                </p:nvPicPr>
                <p:blipFill>
                  <a:blip r:embed="rId739"/>
                  <a:stretch>
                    <a:fillRect/>
                  </a:stretch>
                </p:blipFill>
                <p:spPr>
                  <a:xfrm>
                    <a:off x="6834257" y="4251650"/>
                    <a:ext cx="89280" cy="24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0">
                <p14:nvContentPartPr>
                  <p14:cNvPr id="438" name="墨迹 437">
                    <a:extLst>
                      <a:ext uri="{FF2B5EF4-FFF2-40B4-BE49-F238E27FC236}">
                        <a16:creationId xmlns:a16="http://schemas.microsoft.com/office/drawing/2014/main" id="{FD302D8D-6170-4723-BE89-7D419BC96033}"/>
                      </a:ext>
                    </a:extLst>
                  </p14:cNvPr>
                  <p14:cNvContentPartPr/>
                  <p14:nvPr/>
                </p14:nvContentPartPr>
                <p14:xfrm>
                  <a:off x="6860177" y="4400690"/>
                  <a:ext cx="94320" cy="41040"/>
                </p14:xfrm>
              </p:contentPart>
            </mc:Choice>
            <mc:Fallback xmlns="">
              <p:pic>
                <p:nvPicPr>
                  <p:cNvPr id="438" name="墨迹 437">
                    <a:extLst>
                      <a:ext uri="{FF2B5EF4-FFF2-40B4-BE49-F238E27FC236}">
                        <a16:creationId xmlns:a16="http://schemas.microsoft.com/office/drawing/2014/main" id="{FD302D8D-6170-4723-BE89-7D419BC96033}"/>
                      </a:ext>
                    </a:extLst>
                  </p:cNvPr>
                  <p:cNvPicPr/>
                  <p:nvPr/>
                </p:nvPicPr>
                <p:blipFill>
                  <a:blip r:embed="rId741"/>
                  <a:stretch>
                    <a:fillRect/>
                  </a:stretch>
                </p:blipFill>
                <p:spPr>
                  <a:xfrm>
                    <a:off x="6851177" y="4391690"/>
                    <a:ext cx="11196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2">
                <p14:nvContentPartPr>
                  <p14:cNvPr id="439" name="墨迹 438">
                    <a:extLst>
                      <a:ext uri="{FF2B5EF4-FFF2-40B4-BE49-F238E27FC236}">
                        <a16:creationId xmlns:a16="http://schemas.microsoft.com/office/drawing/2014/main" id="{605EB0DC-621F-4BD3-BB82-4B71FD58E9D9}"/>
                      </a:ext>
                    </a:extLst>
                  </p14:cNvPr>
                  <p14:cNvContentPartPr/>
                  <p14:nvPr/>
                </p14:nvContentPartPr>
                <p14:xfrm>
                  <a:off x="6702497" y="4435970"/>
                  <a:ext cx="421560" cy="115560"/>
                </p14:xfrm>
              </p:contentPart>
            </mc:Choice>
            <mc:Fallback xmlns="">
              <p:pic>
                <p:nvPicPr>
                  <p:cNvPr id="439" name="墨迹 438">
                    <a:extLst>
                      <a:ext uri="{FF2B5EF4-FFF2-40B4-BE49-F238E27FC236}">
                        <a16:creationId xmlns:a16="http://schemas.microsoft.com/office/drawing/2014/main" id="{605EB0DC-621F-4BD3-BB82-4B71FD58E9D9}"/>
                      </a:ext>
                    </a:extLst>
                  </p:cNvPr>
                  <p:cNvPicPr/>
                  <p:nvPr/>
                </p:nvPicPr>
                <p:blipFill>
                  <a:blip r:embed="rId743"/>
                  <a:stretch>
                    <a:fillRect/>
                  </a:stretch>
                </p:blipFill>
                <p:spPr>
                  <a:xfrm>
                    <a:off x="6693497" y="4427330"/>
                    <a:ext cx="43920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4">
                <p14:nvContentPartPr>
                  <p14:cNvPr id="440" name="墨迹 439">
                    <a:extLst>
                      <a:ext uri="{FF2B5EF4-FFF2-40B4-BE49-F238E27FC236}">
                        <a16:creationId xmlns:a16="http://schemas.microsoft.com/office/drawing/2014/main" id="{43A2C3A4-86D4-4CD3-A464-EA844A5C5FFC}"/>
                      </a:ext>
                    </a:extLst>
                  </p14:cNvPr>
                  <p14:cNvContentPartPr/>
                  <p14:nvPr/>
                </p14:nvContentPartPr>
                <p14:xfrm>
                  <a:off x="6676217" y="4251650"/>
                  <a:ext cx="52920" cy="58680"/>
                </p14:xfrm>
              </p:contentPart>
            </mc:Choice>
            <mc:Fallback xmlns="">
              <p:pic>
                <p:nvPicPr>
                  <p:cNvPr id="440" name="墨迹 439">
                    <a:extLst>
                      <a:ext uri="{FF2B5EF4-FFF2-40B4-BE49-F238E27FC236}">
                        <a16:creationId xmlns:a16="http://schemas.microsoft.com/office/drawing/2014/main" id="{43A2C3A4-86D4-4CD3-A464-EA844A5C5FFC}"/>
                      </a:ext>
                    </a:extLst>
                  </p:cNvPr>
                  <p:cNvPicPr/>
                  <p:nvPr/>
                </p:nvPicPr>
                <p:blipFill>
                  <a:blip r:embed="rId745"/>
                  <a:stretch>
                    <a:fillRect/>
                  </a:stretch>
                </p:blipFill>
                <p:spPr>
                  <a:xfrm>
                    <a:off x="6667217" y="4243010"/>
                    <a:ext cx="70560" cy="76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44" name="墨迹 443">
                  <a:extLst>
                    <a:ext uri="{FF2B5EF4-FFF2-40B4-BE49-F238E27FC236}">
                      <a16:creationId xmlns:a16="http://schemas.microsoft.com/office/drawing/2014/main" id="{C8B5030B-6AF3-46DE-933B-FBB731DAAA36}"/>
                    </a:ext>
                  </a:extLst>
                </p14:cNvPr>
                <p14:cNvContentPartPr/>
                <p14:nvPr/>
              </p14:nvContentPartPr>
              <p14:xfrm>
                <a:off x="7289657" y="4443170"/>
                <a:ext cx="34200" cy="92520"/>
              </p14:xfrm>
            </p:contentPart>
          </mc:Choice>
          <mc:Fallback xmlns="">
            <p:pic>
              <p:nvPicPr>
                <p:cNvPr id="444" name="墨迹 443">
                  <a:extLst>
                    <a:ext uri="{FF2B5EF4-FFF2-40B4-BE49-F238E27FC236}">
                      <a16:creationId xmlns:a16="http://schemas.microsoft.com/office/drawing/2014/main" id="{C8B5030B-6AF3-46DE-933B-FBB731DAAA36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7280657" y="4434170"/>
                  <a:ext cx="51840" cy="110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0105739C-F5AE-4CD8-A8A8-6B8B5DC3F552}"/>
                </a:ext>
              </a:extLst>
            </p:cNvPr>
            <p:cNvGrpSpPr/>
            <p:nvPr/>
          </p:nvGrpSpPr>
          <p:grpSpPr>
            <a:xfrm>
              <a:off x="7561817" y="4093970"/>
              <a:ext cx="932760" cy="501840"/>
              <a:chOff x="7561817" y="4093970"/>
              <a:chExt cx="932760" cy="501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8">
                <p14:nvContentPartPr>
                  <p14:cNvPr id="445" name="墨迹 444">
                    <a:extLst>
                      <a:ext uri="{FF2B5EF4-FFF2-40B4-BE49-F238E27FC236}">
                        <a16:creationId xmlns:a16="http://schemas.microsoft.com/office/drawing/2014/main" id="{E9D3D924-B02D-4456-BEE4-4240321CFE6E}"/>
                      </a:ext>
                    </a:extLst>
                  </p14:cNvPr>
                  <p14:cNvContentPartPr/>
                  <p14:nvPr/>
                </p14:nvContentPartPr>
                <p14:xfrm>
                  <a:off x="7678097" y="4095410"/>
                  <a:ext cx="198720" cy="44640"/>
                </p14:xfrm>
              </p:contentPart>
            </mc:Choice>
            <mc:Fallback xmlns="">
              <p:pic>
                <p:nvPicPr>
                  <p:cNvPr id="445" name="墨迹 444">
                    <a:extLst>
                      <a:ext uri="{FF2B5EF4-FFF2-40B4-BE49-F238E27FC236}">
                        <a16:creationId xmlns:a16="http://schemas.microsoft.com/office/drawing/2014/main" id="{E9D3D924-B02D-4456-BEE4-4240321CFE6E}"/>
                      </a:ext>
                    </a:extLst>
                  </p:cNvPr>
                  <p:cNvPicPr/>
                  <p:nvPr/>
                </p:nvPicPr>
                <p:blipFill>
                  <a:blip r:embed="rId749"/>
                  <a:stretch>
                    <a:fillRect/>
                  </a:stretch>
                </p:blipFill>
                <p:spPr>
                  <a:xfrm>
                    <a:off x="7669097" y="4086770"/>
                    <a:ext cx="216360" cy="6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0">
                <p14:nvContentPartPr>
                  <p14:cNvPr id="446" name="墨迹 445">
                    <a:extLst>
                      <a:ext uri="{FF2B5EF4-FFF2-40B4-BE49-F238E27FC236}">
                        <a16:creationId xmlns:a16="http://schemas.microsoft.com/office/drawing/2014/main" id="{BBC592C1-0B0C-4583-878E-D7F756367FB3}"/>
                      </a:ext>
                    </a:extLst>
                  </p14:cNvPr>
                  <p14:cNvContentPartPr/>
                  <p14:nvPr/>
                </p14:nvContentPartPr>
                <p14:xfrm>
                  <a:off x="7569017" y="4240850"/>
                  <a:ext cx="154080" cy="99720"/>
                </p14:xfrm>
              </p:contentPart>
            </mc:Choice>
            <mc:Fallback xmlns="">
              <p:pic>
                <p:nvPicPr>
                  <p:cNvPr id="446" name="墨迹 445">
                    <a:extLst>
                      <a:ext uri="{FF2B5EF4-FFF2-40B4-BE49-F238E27FC236}">
                        <a16:creationId xmlns:a16="http://schemas.microsoft.com/office/drawing/2014/main" id="{BBC592C1-0B0C-4583-878E-D7F756367FB3}"/>
                      </a:ext>
                    </a:extLst>
                  </p:cNvPr>
                  <p:cNvPicPr/>
                  <p:nvPr/>
                </p:nvPicPr>
                <p:blipFill>
                  <a:blip r:embed="rId751"/>
                  <a:stretch>
                    <a:fillRect/>
                  </a:stretch>
                </p:blipFill>
                <p:spPr>
                  <a:xfrm>
                    <a:off x="7560377" y="4232210"/>
                    <a:ext cx="171720" cy="11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2">
                <p14:nvContentPartPr>
                  <p14:cNvPr id="447" name="墨迹 446">
                    <a:extLst>
                      <a:ext uri="{FF2B5EF4-FFF2-40B4-BE49-F238E27FC236}">
                        <a16:creationId xmlns:a16="http://schemas.microsoft.com/office/drawing/2014/main" id="{AFF3092F-4623-453E-B1B2-FAB36C953853}"/>
                      </a:ext>
                    </a:extLst>
                  </p14:cNvPr>
                  <p14:cNvContentPartPr/>
                  <p14:nvPr/>
                </p14:nvContentPartPr>
                <p14:xfrm>
                  <a:off x="7561817" y="4246250"/>
                  <a:ext cx="175320" cy="349560"/>
                </p14:xfrm>
              </p:contentPart>
            </mc:Choice>
            <mc:Fallback xmlns="">
              <p:pic>
                <p:nvPicPr>
                  <p:cNvPr id="447" name="墨迹 446">
                    <a:extLst>
                      <a:ext uri="{FF2B5EF4-FFF2-40B4-BE49-F238E27FC236}">
                        <a16:creationId xmlns:a16="http://schemas.microsoft.com/office/drawing/2014/main" id="{AFF3092F-4623-453E-B1B2-FAB36C953853}"/>
                      </a:ext>
                    </a:extLst>
                  </p:cNvPr>
                  <p:cNvPicPr/>
                  <p:nvPr/>
                </p:nvPicPr>
                <p:blipFill>
                  <a:blip r:embed="rId753"/>
                  <a:stretch>
                    <a:fillRect/>
                  </a:stretch>
                </p:blipFill>
                <p:spPr>
                  <a:xfrm>
                    <a:off x="7552817" y="4237610"/>
                    <a:ext cx="192960" cy="36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4">
                <p14:nvContentPartPr>
                  <p14:cNvPr id="448" name="墨迹 447">
                    <a:extLst>
                      <a:ext uri="{FF2B5EF4-FFF2-40B4-BE49-F238E27FC236}">
                        <a16:creationId xmlns:a16="http://schemas.microsoft.com/office/drawing/2014/main" id="{20247B39-C978-44F3-9350-99C9D7E1F85B}"/>
                      </a:ext>
                    </a:extLst>
                  </p14:cNvPr>
                  <p14:cNvContentPartPr/>
                  <p14:nvPr/>
                </p14:nvContentPartPr>
                <p14:xfrm>
                  <a:off x="7912457" y="4168490"/>
                  <a:ext cx="199440" cy="186480"/>
                </p14:xfrm>
              </p:contentPart>
            </mc:Choice>
            <mc:Fallback xmlns="">
              <p:pic>
                <p:nvPicPr>
                  <p:cNvPr id="448" name="墨迹 447">
                    <a:extLst>
                      <a:ext uri="{FF2B5EF4-FFF2-40B4-BE49-F238E27FC236}">
                        <a16:creationId xmlns:a16="http://schemas.microsoft.com/office/drawing/2014/main" id="{20247B39-C978-44F3-9350-99C9D7E1F85B}"/>
                      </a:ext>
                    </a:extLst>
                  </p:cNvPr>
                  <p:cNvPicPr/>
                  <p:nvPr/>
                </p:nvPicPr>
                <p:blipFill>
                  <a:blip r:embed="rId755"/>
                  <a:stretch>
                    <a:fillRect/>
                  </a:stretch>
                </p:blipFill>
                <p:spPr>
                  <a:xfrm>
                    <a:off x="7903817" y="4159490"/>
                    <a:ext cx="217080" cy="20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6">
                <p14:nvContentPartPr>
                  <p14:cNvPr id="449" name="墨迹 448">
                    <a:extLst>
                      <a:ext uri="{FF2B5EF4-FFF2-40B4-BE49-F238E27FC236}">
                        <a16:creationId xmlns:a16="http://schemas.microsoft.com/office/drawing/2014/main" id="{CD543543-EBF1-420F-B7C5-0C1EA937294A}"/>
                      </a:ext>
                    </a:extLst>
                  </p14:cNvPr>
                  <p14:cNvContentPartPr/>
                  <p14:nvPr/>
                </p14:nvContentPartPr>
                <p14:xfrm>
                  <a:off x="7991297" y="4334810"/>
                  <a:ext cx="111600" cy="145080"/>
                </p14:xfrm>
              </p:contentPart>
            </mc:Choice>
            <mc:Fallback xmlns="">
              <p:pic>
                <p:nvPicPr>
                  <p:cNvPr id="449" name="墨迹 448">
                    <a:extLst>
                      <a:ext uri="{FF2B5EF4-FFF2-40B4-BE49-F238E27FC236}">
                        <a16:creationId xmlns:a16="http://schemas.microsoft.com/office/drawing/2014/main" id="{CD543543-EBF1-420F-B7C5-0C1EA937294A}"/>
                      </a:ext>
                    </a:extLst>
                  </p:cNvPr>
                  <p:cNvPicPr/>
                  <p:nvPr/>
                </p:nvPicPr>
                <p:blipFill>
                  <a:blip r:embed="rId757"/>
                  <a:stretch>
                    <a:fillRect/>
                  </a:stretch>
                </p:blipFill>
                <p:spPr>
                  <a:xfrm>
                    <a:off x="7982657" y="4326170"/>
                    <a:ext cx="12924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8">
                <p14:nvContentPartPr>
                  <p14:cNvPr id="450" name="墨迹 449">
                    <a:extLst>
                      <a:ext uri="{FF2B5EF4-FFF2-40B4-BE49-F238E27FC236}">
                        <a16:creationId xmlns:a16="http://schemas.microsoft.com/office/drawing/2014/main" id="{860FFBEE-FDB4-4EF1-AB66-10AB47B31CB5}"/>
                      </a:ext>
                    </a:extLst>
                  </p14:cNvPr>
                  <p14:cNvContentPartPr/>
                  <p14:nvPr/>
                </p14:nvContentPartPr>
                <p14:xfrm>
                  <a:off x="7949897" y="4324370"/>
                  <a:ext cx="84960" cy="181080"/>
                </p14:xfrm>
              </p:contentPart>
            </mc:Choice>
            <mc:Fallback xmlns="">
              <p:pic>
                <p:nvPicPr>
                  <p:cNvPr id="450" name="墨迹 449">
                    <a:extLst>
                      <a:ext uri="{FF2B5EF4-FFF2-40B4-BE49-F238E27FC236}">
                        <a16:creationId xmlns:a16="http://schemas.microsoft.com/office/drawing/2014/main" id="{860FFBEE-FDB4-4EF1-AB66-10AB47B31CB5}"/>
                      </a:ext>
                    </a:extLst>
                  </p:cNvPr>
                  <p:cNvPicPr/>
                  <p:nvPr/>
                </p:nvPicPr>
                <p:blipFill>
                  <a:blip r:embed="rId759"/>
                  <a:stretch>
                    <a:fillRect/>
                  </a:stretch>
                </p:blipFill>
                <p:spPr>
                  <a:xfrm>
                    <a:off x="7941257" y="4315730"/>
                    <a:ext cx="102600" cy="19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0">
                <p14:nvContentPartPr>
                  <p14:cNvPr id="451" name="墨迹 450">
                    <a:extLst>
                      <a:ext uri="{FF2B5EF4-FFF2-40B4-BE49-F238E27FC236}">
                        <a16:creationId xmlns:a16="http://schemas.microsoft.com/office/drawing/2014/main" id="{0630BA75-EFD9-4C86-93DB-C49B30FB38BB}"/>
                      </a:ext>
                    </a:extLst>
                  </p14:cNvPr>
                  <p14:cNvContentPartPr/>
                  <p14:nvPr/>
                </p14:nvContentPartPr>
                <p14:xfrm>
                  <a:off x="8296937" y="4161290"/>
                  <a:ext cx="11520" cy="122760"/>
                </p14:xfrm>
              </p:contentPart>
            </mc:Choice>
            <mc:Fallback xmlns="">
              <p:pic>
                <p:nvPicPr>
                  <p:cNvPr id="451" name="墨迹 450">
                    <a:extLst>
                      <a:ext uri="{FF2B5EF4-FFF2-40B4-BE49-F238E27FC236}">
                        <a16:creationId xmlns:a16="http://schemas.microsoft.com/office/drawing/2014/main" id="{0630BA75-EFD9-4C86-93DB-C49B30FB38BB}"/>
                      </a:ext>
                    </a:extLst>
                  </p:cNvPr>
                  <p:cNvPicPr/>
                  <p:nvPr/>
                </p:nvPicPr>
                <p:blipFill>
                  <a:blip r:embed="rId761"/>
                  <a:stretch>
                    <a:fillRect/>
                  </a:stretch>
                </p:blipFill>
                <p:spPr>
                  <a:xfrm>
                    <a:off x="8288297" y="4152650"/>
                    <a:ext cx="2916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2">
                <p14:nvContentPartPr>
                  <p14:cNvPr id="452" name="墨迹 451">
                    <a:extLst>
                      <a:ext uri="{FF2B5EF4-FFF2-40B4-BE49-F238E27FC236}">
                        <a16:creationId xmlns:a16="http://schemas.microsoft.com/office/drawing/2014/main" id="{8BC86C09-92EF-4C25-B304-95EE7DE125A1}"/>
                      </a:ext>
                    </a:extLst>
                  </p14:cNvPr>
                  <p14:cNvContentPartPr/>
                  <p14:nvPr/>
                </p14:nvContentPartPr>
                <p14:xfrm>
                  <a:off x="8281457" y="4093970"/>
                  <a:ext cx="119520" cy="383760"/>
                </p14:xfrm>
              </p:contentPart>
            </mc:Choice>
            <mc:Fallback xmlns="">
              <p:pic>
                <p:nvPicPr>
                  <p:cNvPr id="452" name="墨迹 451">
                    <a:extLst>
                      <a:ext uri="{FF2B5EF4-FFF2-40B4-BE49-F238E27FC236}">
                        <a16:creationId xmlns:a16="http://schemas.microsoft.com/office/drawing/2014/main" id="{8BC86C09-92EF-4C25-B304-95EE7DE125A1}"/>
                      </a:ext>
                    </a:extLst>
                  </p:cNvPr>
                  <p:cNvPicPr/>
                  <p:nvPr/>
                </p:nvPicPr>
                <p:blipFill>
                  <a:blip r:embed="rId763"/>
                  <a:stretch>
                    <a:fillRect/>
                  </a:stretch>
                </p:blipFill>
                <p:spPr>
                  <a:xfrm>
                    <a:off x="8272457" y="4085330"/>
                    <a:ext cx="137160" cy="40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4">
                <p14:nvContentPartPr>
                  <p14:cNvPr id="453" name="墨迹 452">
                    <a:extLst>
                      <a:ext uri="{FF2B5EF4-FFF2-40B4-BE49-F238E27FC236}">
                        <a16:creationId xmlns:a16="http://schemas.microsoft.com/office/drawing/2014/main" id="{0ABC2BF2-5E52-424C-BAB2-8F6BD98269E9}"/>
                      </a:ext>
                    </a:extLst>
                  </p14:cNvPr>
                  <p14:cNvContentPartPr/>
                  <p14:nvPr/>
                </p14:nvContentPartPr>
                <p14:xfrm>
                  <a:off x="8263457" y="4279730"/>
                  <a:ext cx="231120" cy="203400"/>
                </p14:xfrm>
              </p:contentPart>
            </mc:Choice>
            <mc:Fallback xmlns="">
              <p:pic>
                <p:nvPicPr>
                  <p:cNvPr id="453" name="墨迹 452">
                    <a:extLst>
                      <a:ext uri="{FF2B5EF4-FFF2-40B4-BE49-F238E27FC236}">
                        <a16:creationId xmlns:a16="http://schemas.microsoft.com/office/drawing/2014/main" id="{0ABC2BF2-5E52-424C-BAB2-8F6BD98269E9}"/>
                      </a:ext>
                    </a:extLst>
                  </p:cNvPr>
                  <p:cNvPicPr/>
                  <p:nvPr/>
                </p:nvPicPr>
                <p:blipFill>
                  <a:blip r:embed="rId765"/>
                  <a:stretch>
                    <a:fillRect/>
                  </a:stretch>
                </p:blipFill>
                <p:spPr>
                  <a:xfrm>
                    <a:off x="8254457" y="4271090"/>
                    <a:ext cx="248760" cy="221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99" name="组合 498">
              <a:extLst>
                <a:ext uri="{FF2B5EF4-FFF2-40B4-BE49-F238E27FC236}">
                  <a16:creationId xmlns:a16="http://schemas.microsoft.com/office/drawing/2014/main" id="{F0B6ADBD-5E4D-4CDF-9BD3-BE939D17E6CC}"/>
                </a:ext>
              </a:extLst>
            </p:cNvPr>
            <p:cNvGrpSpPr/>
            <p:nvPr/>
          </p:nvGrpSpPr>
          <p:grpSpPr>
            <a:xfrm>
              <a:off x="1773737" y="4843130"/>
              <a:ext cx="1103760" cy="328320"/>
              <a:chOff x="1773737" y="4843130"/>
              <a:chExt cx="1103760" cy="328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6">
                <p14:nvContentPartPr>
                  <p14:cNvPr id="486" name="墨迹 485">
                    <a:extLst>
                      <a:ext uri="{FF2B5EF4-FFF2-40B4-BE49-F238E27FC236}">
                        <a16:creationId xmlns:a16="http://schemas.microsoft.com/office/drawing/2014/main" id="{002CAB49-2221-4454-83E4-69F9CCDA1BDD}"/>
                      </a:ext>
                    </a:extLst>
                  </p14:cNvPr>
                  <p14:cNvContentPartPr/>
                  <p14:nvPr/>
                </p14:nvContentPartPr>
                <p14:xfrm>
                  <a:off x="1773737" y="4926290"/>
                  <a:ext cx="122400" cy="165600"/>
                </p14:xfrm>
              </p:contentPart>
            </mc:Choice>
            <mc:Fallback xmlns="">
              <p:pic>
                <p:nvPicPr>
                  <p:cNvPr id="486" name="墨迹 485">
                    <a:extLst>
                      <a:ext uri="{FF2B5EF4-FFF2-40B4-BE49-F238E27FC236}">
                        <a16:creationId xmlns:a16="http://schemas.microsoft.com/office/drawing/2014/main" id="{002CAB49-2221-4454-83E4-69F9CCDA1BDD}"/>
                      </a:ext>
                    </a:extLst>
                  </p:cNvPr>
                  <p:cNvPicPr/>
                  <p:nvPr/>
                </p:nvPicPr>
                <p:blipFill>
                  <a:blip r:embed="rId767"/>
                  <a:stretch>
                    <a:fillRect/>
                  </a:stretch>
                </p:blipFill>
                <p:spPr>
                  <a:xfrm>
                    <a:off x="1765097" y="4917290"/>
                    <a:ext cx="140040" cy="18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8">
                <p14:nvContentPartPr>
                  <p14:cNvPr id="487" name="墨迹 486">
                    <a:extLst>
                      <a:ext uri="{FF2B5EF4-FFF2-40B4-BE49-F238E27FC236}">
                        <a16:creationId xmlns:a16="http://schemas.microsoft.com/office/drawing/2014/main" id="{8B89FC0C-7190-4EEE-94DB-3EC9B29D4543}"/>
                      </a:ext>
                    </a:extLst>
                  </p14:cNvPr>
                  <p14:cNvContentPartPr/>
                  <p14:nvPr/>
                </p14:nvContentPartPr>
                <p14:xfrm>
                  <a:off x="1968857" y="4947890"/>
                  <a:ext cx="70200" cy="139320"/>
                </p14:xfrm>
              </p:contentPart>
            </mc:Choice>
            <mc:Fallback xmlns="">
              <p:pic>
                <p:nvPicPr>
                  <p:cNvPr id="487" name="墨迹 486">
                    <a:extLst>
                      <a:ext uri="{FF2B5EF4-FFF2-40B4-BE49-F238E27FC236}">
                        <a16:creationId xmlns:a16="http://schemas.microsoft.com/office/drawing/2014/main" id="{8B89FC0C-7190-4EEE-94DB-3EC9B29D4543}"/>
                      </a:ext>
                    </a:extLst>
                  </p:cNvPr>
                  <p:cNvPicPr/>
                  <p:nvPr/>
                </p:nvPicPr>
                <p:blipFill>
                  <a:blip r:embed="rId769"/>
                  <a:stretch>
                    <a:fillRect/>
                  </a:stretch>
                </p:blipFill>
                <p:spPr>
                  <a:xfrm>
                    <a:off x="1960217" y="4939250"/>
                    <a:ext cx="8784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0">
                <p14:nvContentPartPr>
                  <p14:cNvPr id="488" name="墨迹 487">
                    <a:extLst>
                      <a:ext uri="{FF2B5EF4-FFF2-40B4-BE49-F238E27FC236}">
                        <a16:creationId xmlns:a16="http://schemas.microsoft.com/office/drawing/2014/main" id="{3C452DAD-1396-46EE-A1FE-5604154D00D4}"/>
                      </a:ext>
                    </a:extLst>
                  </p14:cNvPr>
                  <p14:cNvContentPartPr/>
                  <p14:nvPr/>
                </p14:nvContentPartPr>
                <p14:xfrm>
                  <a:off x="2103857" y="4932050"/>
                  <a:ext cx="49680" cy="117360"/>
                </p14:xfrm>
              </p:contentPart>
            </mc:Choice>
            <mc:Fallback xmlns="">
              <p:pic>
                <p:nvPicPr>
                  <p:cNvPr id="488" name="墨迹 487">
                    <a:extLst>
                      <a:ext uri="{FF2B5EF4-FFF2-40B4-BE49-F238E27FC236}">
                        <a16:creationId xmlns:a16="http://schemas.microsoft.com/office/drawing/2014/main" id="{3C452DAD-1396-46EE-A1FE-5604154D00D4}"/>
                      </a:ext>
                    </a:extLst>
                  </p:cNvPr>
                  <p:cNvPicPr/>
                  <p:nvPr/>
                </p:nvPicPr>
                <p:blipFill>
                  <a:blip r:embed="rId771"/>
                  <a:stretch>
                    <a:fillRect/>
                  </a:stretch>
                </p:blipFill>
                <p:spPr>
                  <a:xfrm>
                    <a:off x="2095217" y="4923410"/>
                    <a:ext cx="67320" cy="13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2">
                <p14:nvContentPartPr>
                  <p14:cNvPr id="489" name="墨迹 488">
                    <a:extLst>
                      <a:ext uri="{FF2B5EF4-FFF2-40B4-BE49-F238E27FC236}">
                        <a16:creationId xmlns:a16="http://schemas.microsoft.com/office/drawing/2014/main" id="{BBB18881-3EFB-4A77-A9FB-13BE49374187}"/>
                      </a:ext>
                    </a:extLst>
                  </p14:cNvPr>
                  <p14:cNvContentPartPr/>
                  <p14:nvPr/>
                </p14:nvContentPartPr>
                <p14:xfrm>
                  <a:off x="2273057" y="4843130"/>
                  <a:ext cx="51480" cy="90000"/>
                </p14:xfrm>
              </p:contentPart>
            </mc:Choice>
            <mc:Fallback xmlns="">
              <p:pic>
                <p:nvPicPr>
                  <p:cNvPr id="489" name="墨迹 488">
                    <a:extLst>
                      <a:ext uri="{FF2B5EF4-FFF2-40B4-BE49-F238E27FC236}">
                        <a16:creationId xmlns:a16="http://schemas.microsoft.com/office/drawing/2014/main" id="{BBB18881-3EFB-4A77-A9FB-13BE49374187}"/>
                      </a:ext>
                    </a:extLst>
                  </p:cNvPr>
                  <p:cNvPicPr/>
                  <p:nvPr/>
                </p:nvPicPr>
                <p:blipFill>
                  <a:blip r:embed="rId773"/>
                  <a:stretch>
                    <a:fillRect/>
                  </a:stretch>
                </p:blipFill>
                <p:spPr>
                  <a:xfrm>
                    <a:off x="2264057" y="4834130"/>
                    <a:ext cx="691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4">
                <p14:nvContentPartPr>
                  <p14:cNvPr id="490" name="墨迹 489">
                    <a:extLst>
                      <a:ext uri="{FF2B5EF4-FFF2-40B4-BE49-F238E27FC236}">
                        <a16:creationId xmlns:a16="http://schemas.microsoft.com/office/drawing/2014/main" id="{7D84B3E3-5451-4A48-9CDC-BE0A98508C1A}"/>
                      </a:ext>
                    </a:extLst>
                  </p14:cNvPr>
                  <p14:cNvContentPartPr/>
                  <p14:nvPr/>
                </p14:nvContentPartPr>
                <p14:xfrm>
                  <a:off x="2310857" y="4898570"/>
                  <a:ext cx="155520" cy="272880"/>
                </p14:xfrm>
              </p:contentPart>
            </mc:Choice>
            <mc:Fallback xmlns="">
              <p:pic>
                <p:nvPicPr>
                  <p:cNvPr id="490" name="墨迹 489">
                    <a:extLst>
                      <a:ext uri="{FF2B5EF4-FFF2-40B4-BE49-F238E27FC236}">
                        <a16:creationId xmlns:a16="http://schemas.microsoft.com/office/drawing/2014/main" id="{7D84B3E3-5451-4A48-9CDC-BE0A98508C1A}"/>
                      </a:ext>
                    </a:extLst>
                  </p:cNvPr>
                  <p:cNvPicPr/>
                  <p:nvPr/>
                </p:nvPicPr>
                <p:blipFill>
                  <a:blip r:embed="rId775"/>
                  <a:stretch>
                    <a:fillRect/>
                  </a:stretch>
                </p:blipFill>
                <p:spPr>
                  <a:xfrm>
                    <a:off x="2301857" y="4889570"/>
                    <a:ext cx="173160" cy="29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6">
                <p14:nvContentPartPr>
                  <p14:cNvPr id="492" name="墨迹 491">
                    <a:extLst>
                      <a:ext uri="{FF2B5EF4-FFF2-40B4-BE49-F238E27FC236}">
                        <a16:creationId xmlns:a16="http://schemas.microsoft.com/office/drawing/2014/main" id="{F2E33F8A-1C4D-476B-89B5-C5D5536C332C}"/>
                      </a:ext>
                    </a:extLst>
                  </p14:cNvPr>
                  <p14:cNvContentPartPr/>
                  <p14:nvPr/>
                </p14:nvContentPartPr>
                <p14:xfrm>
                  <a:off x="2614337" y="5004770"/>
                  <a:ext cx="26640" cy="71640"/>
                </p14:xfrm>
              </p:contentPart>
            </mc:Choice>
            <mc:Fallback xmlns="">
              <p:pic>
                <p:nvPicPr>
                  <p:cNvPr id="492" name="墨迹 491">
                    <a:extLst>
                      <a:ext uri="{FF2B5EF4-FFF2-40B4-BE49-F238E27FC236}">
                        <a16:creationId xmlns:a16="http://schemas.microsoft.com/office/drawing/2014/main" id="{F2E33F8A-1C4D-476B-89B5-C5D5536C332C}"/>
                      </a:ext>
                    </a:extLst>
                  </p:cNvPr>
                  <p:cNvPicPr/>
                  <p:nvPr/>
                </p:nvPicPr>
                <p:blipFill>
                  <a:blip r:embed="rId777"/>
                  <a:stretch>
                    <a:fillRect/>
                  </a:stretch>
                </p:blipFill>
                <p:spPr>
                  <a:xfrm>
                    <a:off x="2605697" y="4995770"/>
                    <a:ext cx="44280" cy="8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8">
                <p14:nvContentPartPr>
                  <p14:cNvPr id="493" name="墨迹 492">
                    <a:extLst>
                      <a:ext uri="{FF2B5EF4-FFF2-40B4-BE49-F238E27FC236}">
                        <a16:creationId xmlns:a16="http://schemas.microsoft.com/office/drawing/2014/main" id="{F06453C7-5826-4624-B57E-E0CF805059B2}"/>
                      </a:ext>
                    </a:extLst>
                  </p14:cNvPr>
                  <p14:cNvContentPartPr/>
                  <p14:nvPr/>
                </p14:nvContentPartPr>
                <p14:xfrm>
                  <a:off x="2713697" y="4956890"/>
                  <a:ext cx="28440" cy="44640"/>
                </p14:xfrm>
              </p:contentPart>
            </mc:Choice>
            <mc:Fallback xmlns="">
              <p:pic>
                <p:nvPicPr>
                  <p:cNvPr id="493" name="墨迹 492">
                    <a:extLst>
                      <a:ext uri="{FF2B5EF4-FFF2-40B4-BE49-F238E27FC236}">
                        <a16:creationId xmlns:a16="http://schemas.microsoft.com/office/drawing/2014/main" id="{F06453C7-5826-4624-B57E-E0CF805059B2}"/>
                      </a:ext>
                    </a:extLst>
                  </p:cNvPr>
                  <p:cNvPicPr/>
                  <p:nvPr/>
                </p:nvPicPr>
                <p:blipFill>
                  <a:blip r:embed="rId779"/>
                  <a:stretch>
                    <a:fillRect/>
                  </a:stretch>
                </p:blipFill>
                <p:spPr>
                  <a:xfrm>
                    <a:off x="2705057" y="4948250"/>
                    <a:ext cx="46080" cy="6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0">
                <p14:nvContentPartPr>
                  <p14:cNvPr id="494" name="墨迹 493">
                    <a:extLst>
                      <a:ext uri="{FF2B5EF4-FFF2-40B4-BE49-F238E27FC236}">
                        <a16:creationId xmlns:a16="http://schemas.microsoft.com/office/drawing/2014/main" id="{D75EABA2-C07D-476A-AC67-0983A21E3E26}"/>
                      </a:ext>
                    </a:extLst>
                  </p14:cNvPr>
                  <p14:cNvContentPartPr/>
                  <p14:nvPr/>
                </p14:nvContentPartPr>
                <p14:xfrm>
                  <a:off x="2807657" y="4902170"/>
                  <a:ext cx="69840" cy="260640"/>
                </p14:xfrm>
              </p:contentPart>
            </mc:Choice>
            <mc:Fallback xmlns="">
              <p:pic>
                <p:nvPicPr>
                  <p:cNvPr id="494" name="墨迹 493">
                    <a:extLst>
                      <a:ext uri="{FF2B5EF4-FFF2-40B4-BE49-F238E27FC236}">
                        <a16:creationId xmlns:a16="http://schemas.microsoft.com/office/drawing/2014/main" id="{D75EABA2-C07D-476A-AC67-0983A21E3E26}"/>
                      </a:ext>
                    </a:extLst>
                  </p:cNvPr>
                  <p:cNvPicPr/>
                  <p:nvPr/>
                </p:nvPicPr>
                <p:blipFill>
                  <a:blip r:embed="rId781"/>
                  <a:stretch>
                    <a:fillRect/>
                  </a:stretch>
                </p:blipFill>
                <p:spPr>
                  <a:xfrm>
                    <a:off x="2798657" y="4893170"/>
                    <a:ext cx="87480" cy="27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98" name="组合 497">
              <a:extLst>
                <a:ext uri="{FF2B5EF4-FFF2-40B4-BE49-F238E27FC236}">
                  <a16:creationId xmlns:a16="http://schemas.microsoft.com/office/drawing/2014/main" id="{E6BEA974-39DE-4AAF-8A52-6E53CC0914EF}"/>
                </a:ext>
              </a:extLst>
            </p:cNvPr>
            <p:cNvGrpSpPr/>
            <p:nvPr/>
          </p:nvGrpSpPr>
          <p:grpSpPr>
            <a:xfrm>
              <a:off x="3038417" y="4884890"/>
              <a:ext cx="229320" cy="498960"/>
              <a:chOff x="3038417" y="4884890"/>
              <a:chExt cx="229320" cy="498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82">
                <p14:nvContentPartPr>
                  <p14:cNvPr id="495" name="墨迹 494">
                    <a:extLst>
                      <a:ext uri="{FF2B5EF4-FFF2-40B4-BE49-F238E27FC236}">
                        <a16:creationId xmlns:a16="http://schemas.microsoft.com/office/drawing/2014/main" id="{E58169B3-E716-49DB-9943-14458AB4FE54}"/>
                      </a:ext>
                    </a:extLst>
                  </p14:cNvPr>
                  <p14:cNvContentPartPr/>
                  <p14:nvPr/>
                </p14:nvContentPartPr>
                <p14:xfrm>
                  <a:off x="3038417" y="4884890"/>
                  <a:ext cx="229320" cy="106200"/>
                </p14:xfrm>
              </p:contentPart>
            </mc:Choice>
            <mc:Fallback xmlns="">
              <p:pic>
                <p:nvPicPr>
                  <p:cNvPr id="495" name="墨迹 494">
                    <a:extLst>
                      <a:ext uri="{FF2B5EF4-FFF2-40B4-BE49-F238E27FC236}">
                        <a16:creationId xmlns:a16="http://schemas.microsoft.com/office/drawing/2014/main" id="{E58169B3-E716-49DB-9943-14458AB4FE54}"/>
                      </a:ext>
                    </a:extLst>
                  </p:cNvPr>
                  <p:cNvPicPr/>
                  <p:nvPr/>
                </p:nvPicPr>
                <p:blipFill>
                  <a:blip r:embed="rId783"/>
                  <a:stretch>
                    <a:fillRect/>
                  </a:stretch>
                </p:blipFill>
                <p:spPr>
                  <a:xfrm>
                    <a:off x="3029417" y="4875890"/>
                    <a:ext cx="24696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4">
                <p14:nvContentPartPr>
                  <p14:cNvPr id="496" name="墨迹 495">
                    <a:extLst>
                      <a:ext uri="{FF2B5EF4-FFF2-40B4-BE49-F238E27FC236}">
                        <a16:creationId xmlns:a16="http://schemas.microsoft.com/office/drawing/2014/main" id="{81B29647-43A4-4C4B-9E25-12E3F0EFF524}"/>
                      </a:ext>
                    </a:extLst>
                  </p14:cNvPr>
                  <p14:cNvContentPartPr/>
                  <p14:nvPr/>
                </p14:nvContentPartPr>
                <p14:xfrm>
                  <a:off x="3158297" y="4956890"/>
                  <a:ext cx="3960" cy="426960"/>
                </p14:xfrm>
              </p:contentPart>
            </mc:Choice>
            <mc:Fallback xmlns="">
              <p:pic>
                <p:nvPicPr>
                  <p:cNvPr id="496" name="墨迹 495">
                    <a:extLst>
                      <a:ext uri="{FF2B5EF4-FFF2-40B4-BE49-F238E27FC236}">
                        <a16:creationId xmlns:a16="http://schemas.microsoft.com/office/drawing/2014/main" id="{81B29647-43A4-4C4B-9E25-12E3F0EFF524}"/>
                      </a:ext>
                    </a:extLst>
                  </p:cNvPr>
                  <p:cNvPicPr/>
                  <p:nvPr/>
                </p:nvPicPr>
                <p:blipFill>
                  <a:blip r:embed="rId785"/>
                  <a:stretch>
                    <a:fillRect/>
                  </a:stretch>
                </p:blipFill>
                <p:spPr>
                  <a:xfrm>
                    <a:off x="3149657" y="4948250"/>
                    <a:ext cx="21600" cy="44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6">
                <p14:nvContentPartPr>
                  <p14:cNvPr id="497" name="墨迹 496">
                    <a:extLst>
                      <a:ext uri="{FF2B5EF4-FFF2-40B4-BE49-F238E27FC236}">
                        <a16:creationId xmlns:a16="http://schemas.microsoft.com/office/drawing/2014/main" id="{4964A709-E454-4A71-8538-14D277BA8D58}"/>
                      </a:ext>
                    </a:extLst>
                  </p14:cNvPr>
                  <p14:cNvContentPartPr/>
                  <p14:nvPr/>
                </p14:nvContentPartPr>
                <p14:xfrm>
                  <a:off x="3160457" y="5068490"/>
                  <a:ext cx="105480" cy="55440"/>
                </p14:xfrm>
              </p:contentPart>
            </mc:Choice>
            <mc:Fallback xmlns="">
              <p:pic>
                <p:nvPicPr>
                  <p:cNvPr id="497" name="墨迹 496">
                    <a:extLst>
                      <a:ext uri="{FF2B5EF4-FFF2-40B4-BE49-F238E27FC236}">
                        <a16:creationId xmlns:a16="http://schemas.microsoft.com/office/drawing/2014/main" id="{4964A709-E454-4A71-8538-14D277BA8D58}"/>
                      </a:ext>
                    </a:extLst>
                  </p:cNvPr>
                  <p:cNvPicPr/>
                  <p:nvPr/>
                </p:nvPicPr>
                <p:blipFill>
                  <a:blip r:embed="rId787"/>
                  <a:stretch>
                    <a:fillRect/>
                  </a:stretch>
                </p:blipFill>
                <p:spPr>
                  <a:xfrm>
                    <a:off x="3151457" y="5059850"/>
                    <a:ext cx="123120" cy="73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500" name="墨迹 499">
                  <a:extLst>
                    <a:ext uri="{FF2B5EF4-FFF2-40B4-BE49-F238E27FC236}">
                      <a16:creationId xmlns:a16="http://schemas.microsoft.com/office/drawing/2014/main" id="{00832B8C-C343-4EB4-B2D9-325E1A4AAAA1}"/>
                    </a:ext>
                  </a:extLst>
                </p14:cNvPr>
                <p14:cNvContentPartPr/>
                <p14:nvPr/>
              </p14:nvContentPartPr>
              <p14:xfrm>
                <a:off x="3497057" y="4856090"/>
                <a:ext cx="72720" cy="222840"/>
              </p14:xfrm>
            </p:contentPart>
          </mc:Choice>
          <mc:Fallback xmlns="">
            <p:pic>
              <p:nvPicPr>
                <p:cNvPr id="500" name="墨迹 499">
                  <a:extLst>
                    <a:ext uri="{FF2B5EF4-FFF2-40B4-BE49-F238E27FC236}">
                      <a16:creationId xmlns:a16="http://schemas.microsoft.com/office/drawing/2014/main" id="{00832B8C-C343-4EB4-B2D9-325E1A4AAAA1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3488417" y="4847090"/>
                  <a:ext cx="903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501" name="墨迹 500">
                  <a:extLst>
                    <a:ext uri="{FF2B5EF4-FFF2-40B4-BE49-F238E27FC236}">
                      <a16:creationId xmlns:a16="http://schemas.microsoft.com/office/drawing/2014/main" id="{061BE9D2-EC01-446B-A8C3-A635289CF985}"/>
                    </a:ext>
                  </a:extLst>
                </p14:cNvPr>
                <p14:cNvContentPartPr/>
                <p14:nvPr/>
              </p14:nvContentPartPr>
              <p14:xfrm>
                <a:off x="3557897" y="4983530"/>
                <a:ext cx="11880" cy="181440"/>
              </p14:xfrm>
            </p:contentPart>
          </mc:Choice>
          <mc:Fallback xmlns="">
            <p:pic>
              <p:nvPicPr>
                <p:cNvPr id="501" name="墨迹 500">
                  <a:extLst>
                    <a:ext uri="{FF2B5EF4-FFF2-40B4-BE49-F238E27FC236}">
                      <a16:creationId xmlns:a16="http://schemas.microsoft.com/office/drawing/2014/main" id="{061BE9D2-EC01-446B-A8C3-A635289CF985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3549257" y="4974530"/>
                  <a:ext cx="29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506" name="墨迹 505">
                  <a:extLst>
                    <a:ext uri="{FF2B5EF4-FFF2-40B4-BE49-F238E27FC236}">
                      <a16:creationId xmlns:a16="http://schemas.microsoft.com/office/drawing/2014/main" id="{B8723DAD-FCA3-423E-A0AC-95C47CC657A0}"/>
                    </a:ext>
                  </a:extLst>
                </p14:cNvPr>
                <p14:cNvContentPartPr/>
                <p14:nvPr/>
              </p14:nvContentPartPr>
              <p14:xfrm>
                <a:off x="3689297" y="4896770"/>
                <a:ext cx="84960" cy="65880"/>
              </p14:xfrm>
            </p:contentPart>
          </mc:Choice>
          <mc:Fallback xmlns="">
            <p:pic>
              <p:nvPicPr>
                <p:cNvPr id="506" name="墨迹 505">
                  <a:extLst>
                    <a:ext uri="{FF2B5EF4-FFF2-40B4-BE49-F238E27FC236}">
                      <a16:creationId xmlns:a16="http://schemas.microsoft.com/office/drawing/2014/main" id="{B8723DAD-FCA3-423E-A0AC-95C47CC657A0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3680657" y="4887770"/>
                  <a:ext cx="102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507" name="墨迹 506">
                  <a:extLst>
                    <a:ext uri="{FF2B5EF4-FFF2-40B4-BE49-F238E27FC236}">
                      <a16:creationId xmlns:a16="http://schemas.microsoft.com/office/drawing/2014/main" id="{19F2427F-7350-4D0C-B3C2-51CB444031D9}"/>
                    </a:ext>
                  </a:extLst>
                </p14:cNvPr>
                <p14:cNvContentPartPr/>
                <p14:nvPr/>
              </p14:nvContentPartPr>
              <p14:xfrm>
                <a:off x="3683897" y="4978130"/>
                <a:ext cx="41760" cy="188280"/>
              </p14:xfrm>
            </p:contentPart>
          </mc:Choice>
          <mc:Fallback xmlns="">
            <p:pic>
              <p:nvPicPr>
                <p:cNvPr id="507" name="墨迹 506">
                  <a:extLst>
                    <a:ext uri="{FF2B5EF4-FFF2-40B4-BE49-F238E27FC236}">
                      <a16:creationId xmlns:a16="http://schemas.microsoft.com/office/drawing/2014/main" id="{19F2427F-7350-4D0C-B3C2-51CB444031D9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3674897" y="4969490"/>
                  <a:ext cx="59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508" name="墨迹 507">
                  <a:extLst>
                    <a:ext uri="{FF2B5EF4-FFF2-40B4-BE49-F238E27FC236}">
                      <a16:creationId xmlns:a16="http://schemas.microsoft.com/office/drawing/2014/main" id="{4C39FC96-C1E9-438B-9703-83AE1FD321D3}"/>
                    </a:ext>
                  </a:extLst>
                </p14:cNvPr>
                <p14:cNvContentPartPr/>
                <p14:nvPr/>
              </p14:nvContentPartPr>
              <p14:xfrm>
                <a:off x="3711977" y="4964090"/>
                <a:ext cx="105480" cy="73080"/>
              </p14:xfrm>
            </p:contentPart>
          </mc:Choice>
          <mc:Fallback xmlns="">
            <p:pic>
              <p:nvPicPr>
                <p:cNvPr id="508" name="墨迹 507">
                  <a:extLst>
                    <a:ext uri="{FF2B5EF4-FFF2-40B4-BE49-F238E27FC236}">
                      <a16:creationId xmlns:a16="http://schemas.microsoft.com/office/drawing/2014/main" id="{4C39FC96-C1E9-438B-9703-83AE1FD321D3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3702977" y="4955090"/>
                  <a:ext cx="1231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509" name="墨迹 508">
                  <a:extLst>
                    <a:ext uri="{FF2B5EF4-FFF2-40B4-BE49-F238E27FC236}">
                      <a16:creationId xmlns:a16="http://schemas.microsoft.com/office/drawing/2014/main" id="{CE1DD07D-533F-45B7-930E-3C28D28720AC}"/>
                    </a:ext>
                  </a:extLst>
                </p14:cNvPr>
                <p14:cNvContentPartPr/>
                <p14:nvPr/>
              </p14:nvContentPartPr>
              <p14:xfrm>
                <a:off x="3747617" y="4953290"/>
                <a:ext cx="116640" cy="191880"/>
              </p14:xfrm>
            </p:contentPart>
          </mc:Choice>
          <mc:Fallback xmlns="">
            <p:pic>
              <p:nvPicPr>
                <p:cNvPr id="509" name="墨迹 508">
                  <a:extLst>
                    <a:ext uri="{FF2B5EF4-FFF2-40B4-BE49-F238E27FC236}">
                      <a16:creationId xmlns:a16="http://schemas.microsoft.com/office/drawing/2014/main" id="{CE1DD07D-533F-45B7-930E-3C28D28720AC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3738617" y="4944650"/>
                  <a:ext cx="134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510" name="墨迹 509">
                  <a:extLst>
                    <a:ext uri="{FF2B5EF4-FFF2-40B4-BE49-F238E27FC236}">
                      <a16:creationId xmlns:a16="http://schemas.microsoft.com/office/drawing/2014/main" id="{AF14719C-FCEB-434D-B0CE-86A52A14608F}"/>
                    </a:ext>
                  </a:extLst>
                </p14:cNvPr>
                <p14:cNvContentPartPr/>
                <p14:nvPr/>
              </p14:nvContentPartPr>
              <p14:xfrm>
                <a:off x="3768137" y="5139410"/>
                <a:ext cx="23040" cy="58680"/>
              </p14:xfrm>
            </p:contentPart>
          </mc:Choice>
          <mc:Fallback xmlns="">
            <p:pic>
              <p:nvPicPr>
                <p:cNvPr id="510" name="墨迹 509">
                  <a:extLst>
                    <a:ext uri="{FF2B5EF4-FFF2-40B4-BE49-F238E27FC236}">
                      <a16:creationId xmlns:a16="http://schemas.microsoft.com/office/drawing/2014/main" id="{AF14719C-FCEB-434D-B0CE-86A52A14608F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3759497" y="5130770"/>
                  <a:ext cx="406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524" name="墨迹 523">
                  <a:extLst>
                    <a:ext uri="{FF2B5EF4-FFF2-40B4-BE49-F238E27FC236}">
                      <a16:creationId xmlns:a16="http://schemas.microsoft.com/office/drawing/2014/main" id="{4B7A0D37-E004-4D0A-9690-C702F59587F3}"/>
                    </a:ext>
                  </a:extLst>
                </p14:cNvPr>
                <p14:cNvContentPartPr/>
                <p14:nvPr/>
              </p14:nvContentPartPr>
              <p14:xfrm>
                <a:off x="4008257" y="4885970"/>
                <a:ext cx="45360" cy="55440"/>
              </p14:xfrm>
            </p:contentPart>
          </mc:Choice>
          <mc:Fallback xmlns="">
            <p:pic>
              <p:nvPicPr>
                <p:cNvPr id="524" name="墨迹 523">
                  <a:extLst>
                    <a:ext uri="{FF2B5EF4-FFF2-40B4-BE49-F238E27FC236}">
                      <a16:creationId xmlns:a16="http://schemas.microsoft.com/office/drawing/2014/main" id="{4B7A0D37-E004-4D0A-9690-C702F59587F3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3999617" y="4877330"/>
                  <a:ext cx="630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525" name="墨迹 524">
                  <a:extLst>
                    <a:ext uri="{FF2B5EF4-FFF2-40B4-BE49-F238E27FC236}">
                      <a16:creationId xmlns:a16="http://schemas.microsoft.com/office/drawing/2014/main" id="{22F2FBA5-FBA6-43AB-A8E5-1A58435770F6}"/>
                    </a:ext>
                  </a:extLst>
                </p14:cNvPr>
                <p14:cNvContentPartPr/>
                <p14:nvPr/>
              </p14:nvContentPartPr>
              <p14:xfrm>
                <a:off x="4012217" y="4932050"/>
                <a:ext cx="113040" cy="243000"/>
              </p14:xfrm>
            </p:contentPart>
          </mc:Choice>
          <mc:Fallback xmlns="">
            <p:pic>
              <p:nvPicPr>
                <p:cNvPr id="525" name="墨迹 524">
                  <a:extLst>
                    <a:ext uri="{FF2B5EF4-FFF2-40B4-BE49-F238E27FC236}">
                      <a16:creationId xmlns:a16="http://schemas.microsoft.com/office/drawing/2014/main" id="{22F2FBA5-FBA6-43AB-A8E5-1A58435770F6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4003217" y="4923410"/>
                  <a:ext cx="1306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526" name="墨迹 525">
                  <a:extLst>
                    <a:ext uri="{FF2B5EF4-FFF2-40B4-BE49-F238E27FC236}">
                      <a16:creationId xmlns:a16="http://schemas.microsoft.com/office/drawing/2014/main" id="{7B727963-477A-4BB5-9E47-126015A37CA1}"/>
                    </a:ext>
                  </a:extLst>
                </p14:cNvPr>
                <p14:cNvContentPartPr/>
                <p14:nvPr/>
              </p14:nvContentPartPr>
              <p14:xfrm>
                <a:off x="4156577" y="4854290"/>
                <a:ext cx="24840" cy="108360"/>
              </p14:xfrm>
            </p:contentPart>
          </mc:Choice>
          <mc:Fallback xmlns="">
            <p:pic>
              <p:nvPicPr>
                <p:cNvPr id="526" name="墨迹 525">
                  <a:extLst>
                    <a:ext uri="{FF2B5EF4-FFF2-40B4-BE49-F238E27FC236}">
                      <a16:creationId xmlns:a16="http://schemas.microsoft.com/office/drawing/2014/main" id="{7B727963-477A-4BB5-9E47-126015A37CA1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4147577" y="4845290"/>
                  <a:ext cx="42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527" name="墨迹 526">
                  <a:extLst>
                    <a:ext uri="{FF2B5EF4-FFF2-40B4-BE49-F238E27FC236}">
                      <a16:creationId xmlns:a16="http://schemas.microsoft.com/office/drawing/2014/main" id="{3F572DEF-DA48-444B-B4B6-4F2D953D2423}"/>
                    </a:ext>
                  </a:extLst>
                </p14:cNvPr>
                <p14:cNvContentPartPr/>
                <p14:nvPr/>
              </p14:nvContentPartPr>
              <p14:xfrm>
                <a:off x="4156577" y="4816490"/>
                <a:ext cx="118440" cy="157320"/>
              </p14:xfrm>
            </p:contentPart>
          </mc:Choice>
          <mc:Fallback xmlns="">
            <p:pic>
              <p:nvPicPr>
                <p:cNvPr id="527" name="墨迹 526">
                  <a:extLst>
                    <a:ext uri="{FF2B5EF4-FFF2-40B4-BE49-F238E27FC236}">
                      <a16:creationId xmlns:a16="http://schemas.microsoft.com/office/drawing/2014/main" id="{3F572DEF-DA48-444B-B4B6-4F2D953D2423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4147577" y="4807850"/>
                  <a:ext cx="136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528" name="墨迹 527">
                  <a:extLst>
                    <a:ext uri="{FF2B5EF4-FFF2-40B4-BE49-F238E27FC236}">
                      <a16:creationId xmlns:a16="http://schemas.microsoft.com/office/drawing/2014/main" id="{5AEABEDA-6494-4BCA-8EE2-A31745844F7B}"/>
                    </a:ext>
                  </a:extLst>
                </p14:cNvPr>
                <p14:cNvContentPartPr/>
                <p14:nvPr/>
              </p14:nvContentPartPr>
              <p14:xfrm>
                <a:off x="4188257" y="4870130"/>
                <a:ext cx="30600" cy="106560"/>
              </p14:xfrm>
            </p:contentPart>
          </mc:Choice>
          <mc:Fallback xmlns="">
            <p:pic>
              <p:nvPicPr>
                <p:cNvPr id="528" name="墨迹 527">
                  <a:extLst>
                    <a:ext uri="{FF2B5EF4-FFF2-40B4-BE49-F238E27FC236}">
                      <a16:creationId xmlns:a16="http://schemas.microsoft.com/office/drawing/2014/main" id="{5AEABEDA-6494-4BCA-8EE2-A31745844F7B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4179617" y="4861130"/>
                  <a:ext cx="482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529" name="墨迹 528">
                  <a:extLst>
                    <a:ext uri="{FF2B5EF4-FFF2-40B4-BE49-F238E27FC236}">
                      <a16:creationId xmlns:a16="http://schemas.microsoft.com/office/drawing/2014/main" id="{010EB987-662D-468B-981A-21FEEC4349AC}"/>
                    </a:ext>
                  </a:extLst>
                </p14:cNvPr>
                <p14:cNvContentPartPr/>
                <p14:nvPr/>
              </p14:nvContentPartPr>
              <p14:xfrm>
                <a:off x="4128497" y="5020610"/>
                <a:ext cx="60480" cy="102960"/>
              </p14:xfrm>
            </p:contentPart>
          </mc:Choice>
          <mc:Fallback xmlns="">
            <p:pic>
              <p:nvPicPr>
                <p:cNvPr id="529" name="墨迹 528">
                  <a:extLst>
                    <a:ext uri="{FF2B5EF4-FFF2-40B4-BE49-F238E27FC236}">
                      <a16:creationId xmlns:a16="http://schemas.microsoft.com/office/drawing/2014/main" id="{010EB987-662D-468B-981A-21FEEC4349AC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4119497" y="5011970"/>
                  <a:ext cx="78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530" name="墨迹 529">
                  <a:extLst>
                    <a:ext uri="{FF2B5EF4-FFF2-40B4-BE49-F238E27FC236}">
                      <a16:creationId xmlns:a16="http://schemas.microsoft.com/office/drawing/2014/main" id="{AD9DFCA8-5183-4365-97F0-BF014E963513}"/>
                    </a:ext>
                  </a:extLst>
                </p14:cNvPr>
                <p14:cNvContentPartPr/>
                <p14:nvPr/>
              </p14:nvContentPartPr>
              <p14:xfrm>
                <a:off x="4165937" y="4966250"/>
                <a:ext cx="199080" cy="180720"/>
              </p14:xfrm>
            </p:contentPart>
          </mc:Choice>
          <mc:Fallback xmlns="">
            <p:pic>
              <p:nvPicPr>
                <p:cNvPr id="530" name="墨迹 529">
                  <a:extLst>
                    <a:ext uri="{FF2B5EF4-FFF2-40B4-BE49-F238E27FC236}">
                      <a16:creationId xmlns:a16="http://schemas.microsoft.com/office/drawing/2014/main" id="{AD9DFCA8-5183-4365-97F0-BF014E963513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4156937" y="4957250"/>
                  <a:ext cx="216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531" name="墨迹 530">
                  <a:extLst>
                    <a:ext uri="{FF2B5EF4-FFF2-40B4-BE49-F238E27FC236}">
                      <a16:creationId xmlns:a16="http://schemas.microsoft.com/office/drawing/2014/main" id="{03FE8900-2CC4-4E94-ABF5-1E5EEB6FC996}"/>
                    </a:ext>
                  </a:extLst>
                </p14:cNvPr>
                <p14:cNvContentPartPr/>
                <p14:nvPr/>
              </p14:nvContentPartPr>
              <p14:xfrm>
                <a:off x="4190417" y="5054450"/>
                <a:ext cx="64080" cy="99720"/>
              </p14:xfrm>
            </p:contentPart>
          </mc:Choice>
          <mc:Fallback xmlns="">
            <p:pic>
              <p:nvPicPr>
                <p:cNvPr id="531" name="墨迹 530">
                  <a:extLst>
                    <a:ext uri="{FF2B5EF4-FFF2-40B4-BE49-F238E27FC236}">
                      <a16:creationId xmlns:a16="http://schemas.microsoft.com/office/drawing/2014/main" id="{03FE8900-2CC4-4E94-ABF5-1E5EEB6FC996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4181417" y="5045450"/>
                  <a:ext cx="81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532" name="墨迹 531">
                  <a:extLst>
                    <a:ext uri="{FF2B5EF4-FFF2-40B4-BE49-F238E27FC236}">
                      <a16:creationId xmlns:a16="http://schemas.microsoft.com/office/drawing/2014/main" id="{4D9642FD-58F4-4085-97BF-720B6D8E7C2F}"/>
                    </a:ext>
                  </a:extLst>
                </p14:cNvPr>
                <p14:cNvContentPartPr/>
                <p14:nvPr/>
              </p14:nvContentPartPr>
              <p14:xfrm>
                <a:off x="4079537" y="5116370"/>
                <a:ext cx="339840" cy="48240"/>
              </p14:xfrm>
            </p:contentPart>
          </mc:Choice>
          <mc:Fallback xmlns="">
            <p:pic>
              <p:nvPicPr>
                <p:cNvPr id="532" name="墨迹 531">
                  <a:extLst>
                    <a:ext uri="{FF2B5EF4-FFF2-40B4-BE49-F238E27FC236}">
                      <a16:creationId xmlns:a16="http://schemas.microsoft.com/office/drawing/2014/main" id="{4D9642FD-58F4-4085-97BF-720B6D8E7C2F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4070897" y="5107730"/>
                  <a:ext cx="357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533" name="墨迹 532">
                  <a:extLst>
                    <a:ext uri="{FF2B5EF4-FFF2-40B4-BE49-F238E27FC236}">
                      <a16:creationId xmlns:a16="http://schemas.microsoft.com/office/drawing/2014/main" id="{C84D7AF6-6429-4D39-84D4-8DB9E60F8E6C}"/>
                    </a:ext>
                  </a:extLst>
                </p14:cNvPr>
                <p14:cNvContentPartPr/>
                <p14:nvPr/>
              </p14:nvContentPartPr>
              <p14:xfrm>
                <a:off x="4576697" y="4857530"/>
                <a:ext cx="65880" cy="69480"/>
              </p14:xfrm>
            </p:contentPart>
          </mc:Choice>
          <mc:Fallback xmlns="">
            <p:pic>
              <p:nvPicPr>
                <p:cNvPr id="533" name="墨迹 532">
                  <a:extLst>
                    <a:ext uri="{FF2B5EF4-FFF2-40B4-BE49-F238E27FC236}">
                      <a16:creationId xmlns:a16="http://schemas.microsoft.com/office/drawing/2014/main" id="{C84D7AF6-6429-4D39-84D4-8DB9E60F8E6C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4568057" y="4848890"/>
                  <a:ext cx="835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534" name="墨迹 533">
                  <a:extLst>
                    <a:ext uri="{FF2B5EF4-FFF2-40B4-BE49-F238E27FC236}">
                      <a16:creationId xmlns:a16="http://schemas.microsoft.com/office/drawing/2014/main" id="{666E285E-1F22-4EDE-91A6-449A33923386}"/>
                    </a:ext>
                  </a:extLst>
                </p14:cNvPr>
                <p14:cNvContentPartPr/>
                <p14:nvPr/>
              </p14:nvContentPartPr>
              <p14:xfrm>
                <a:off x="4539257" y="4942850"/>
                <a:ext cx="150480" cy="99720"/>
              </p14:xfrm>
            </p:contentPart>
          </mc:Choice>
          <mc:Fallback xmlns="">
            <p:pic>
              <p:nvPicPr>
                <p:cNvPr id="534" name="墨迹 533">
                  <a:extLst>
                    <a:ext uri="{FF2B5EF4-FFF2-40B4-BE49-F238E27FC236}">
                      <a16:creationId xmlns:a16="http://schemas.microsoft.com/office/drawing/2014/main" id="{666E285E-1F22-4EDE-91A6-449A33923386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4530617" y="4933850"/>
                  <a:ext cx="168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535" name="墨迹 534">
                  <a:extLst>
                    <a:ext uri="{FF2B5EF4-FFF2-40B4-BE49-F238E27FC236}">
                      <a16:creationId xmlns:a16="http://schemas.microsoft.com/office/drawing/2014/main" id="{B78F41A7-DC70-4353-86A9-3D39F9138832}"/>
                    </a:ext>
                  </a:extLst>
                </p14:cNvPr>
                <p14:cNvContentPartPr/>
                <p14:nvPr/>
              </p14:nvContentPartPr>
              <p14:xfrm>
                <a:off x="4655537" y="4893170"/>
                <a:ext cx="4680" cy="254160"/>
              </p14:xfrm>
            </p:contentPart>
          </mc:Choice>
          <mc:Fallback xmlns="">
            <p:pic>
              <p:nvPicPr>
                <p:cNvPr id="535" name="墨迹 534">
                  <a:extLst>
                    <a:ext uri="{FF2B5EF4-FFF2-40B4-BE49-F238E27FC236}">
                      <a16:creationId xmlns:a16="http://schemas.microsoft.com/office/drawing/2014/main" id="{B78F41A7-DC70-4353-86A9-3D39F9138832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4646537" y="4884170"/>
                  <a:ext cx="223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536" name="墨迹 535">
                  <a:extLst>
                    <a:ext uri="{FF2B5EF4-FFF2-40B4-BE49-F238E27FC236}">
                      <a16:creationId xmlns:a16="http://schemas.microsoft.com/office/drawing/2014/main" id="{48F48C62-D9AC-440F-A738-4A07B74880AD}"/>
                    </a:ext>
                  </a:extLst>
                </p14:cNvPr>
                <p14:cNvContentPartPr/>
                <p14:nvPr/>
              </p14:nvContentPartPr>
              <p14:xfrm>
                <a:off x="4606577" y="4985330"/>
                <a:ext cx="173160" cy="149040"/>
              </p14:xfrm>
            </p:contentPart>
          </mc:Choice>
          <mc:Fallback xmlns="">
            <p:pic>
              <p:nvPicPr>
                <p:cNvPr id="536" name="墨迹 535">
                  <a:extLst>
                    <a:ext uri="{FF2B5EF4-FFF2-40B4-BE49-F238E27FC236}">
                      <a16:creationId xmlns:a16="http://schemas.microsoft.com/office/drawing/2014/main" id="{48F48C62-D9AC-440F-A738-4A07B74880AD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4597937" y="4976690"/>
                  <a:ext cx="190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537" name="墨迹 536">
                  <a:extLst>
                    <a:ext uri="{FF2B5EF4-FFF2-40B4-BE49-F238E27FC236}">
                      <a16:creationId xmlns:a16="http://schemas.microsoft.com/office/drawing/2014/main" id="{D6A9943E-770D-4C11-8301-5282306F67AC}"/>
                    </a:ext>
                  </a:extLst>
                </p14:cNvPr>
                <p14:cNvContentPartPr/>
                <p14:nvPr/>
              </p14:nvContentPartPr>
              <p14:xfrm>
                <a:off x="4848857" y="4868330"/>
                <a:ext cx="11880" cy="353880"/>
              </p14:xfrm>
            </p:contentPart>
          </mc:Choice>
          <mc:Fallback xmlns="">
            <p:pic>
              <p:nvPicPr>
                <p:cNvPr id="537" name="墨迹 536">
                  <a:extLst>
                    <a:ext uri="{FF2B5EF4-FFF2-40B4-BE49-F238E27FC236}">
                      <a16:creationId xmlns:a16="http://schemas.microsoft.com/office/drawing/2014/main" id="{D6A9943E-770D-4C11-8301-5282306F67AC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4839857" y="4859330"/>
                  <a:ext cx="2952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538" name="墨迹 537">
                  <a:extLst>
                    <a:ext uri="{FF2B5EF4-FFF2-40B4-BE49-F238E27FC236}">
                      <a16:creationId xmlns:a16="http://schemas.microsoft.com/office/drawing/2014/main" id="{1EA4D128-3A5B-4534-B554-A2DB2EFE0D0E}"/>
                    </a:ext>
                  </a:extLst>
                </p14:cNvPr>
                <p14:cNvContentPartPr/>
                <p14:nvPr/>
              </p14:nvContentPartPr>
              <p14:xfrm>
                <a:off x="5004377" y="4916210"/>
                <a:ext cx="23040" cy="263880"/>
              </p14:xfrm>
            </p:contentPart>
          </mc:Choice>
          <mc:Fallback xmlns="">
            <p:pic>
              <p:nvPicPr>
                <p:cNvPr id="538" name="墨迹 537">
                  <a:extLst>
                    <a:ext uri="{FF2B5EF4-FFF2-40B4-BE49-F238E27FC236}">
                      <a16:creationId xmlns:a16="http://schemas.microsoft.com/office/drawing/2014/main" id="{1EA4D128-3A5B-4534-B554-A2DB2EFE0D0E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4995737" y="4907210"/>
                  <a:ext cx="406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539" name="墨迹 538">
                  <a:extLst>
                    <a:ext uri="{FF2B5EF4-FFF2-40B4-BE49-F238E27FC236}">
                      <a16:creationId xmlns:a16="http://schemas.microsoft.com/office/drawing/2014/main" id="{2167F8E7-84F6-4DF2-B0DC-D5E204C77A8D}"/>
                    </a:ext>
                  </a:extLst>
                </p14:cNvPr>
                <p14:cNvContentPartPr/>
                <p14:nvPr/>
              </p14:nvContentPartPr>
              <p14:xfrm>
                <a:off x="5034617" y="4836290"/>
                <a:ext cx="323280" cy="414720"/>
              </p14:xfrm>
            </p:contentPart>
          </mc:Choice>
          <mc:Fallback xmlns="">
            <p:pic>
              <p:nvPicPr>
                <p:cNvPr id="539" name="墨迹 538">
                  <a:extLst>
                    <a:ext uri="{FF2B5EF4-FFF2-40B4-BE49-F238E27FC236}">
                      <a16:creationId xmlns:a16="http://schemas.microsoft.com/office/drawing/2014/main" id="{2167F8E7-84F6-4DF2-B0DC-D5E204C77A8D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025617" y="4827290"/>
                  <a:ext cx="3409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540" name="墨迹 539">
                  <a:extLst>
                    <a:ext uri="{FF2B5EF4-FFF2-40B4-BE49-F238E27FC236}">
                      <a16:creationId xmlns:a16="http://schemas.microsoft.com/office/drawing/2014/main" id="{E172B783-2687-49C7-96DB-9DCED24D69BD}"/>
                    </a:ext>
                  </a:extLst>
                </p14:cNvPr>
                <p14:cNvContentPartPr/>
                <p14:nvPr/>
              </p14:nvContentPartPr>
              <p14:xfrm>
                <a:off x="5105897" y="4978130"/>
                <a:ext cx="126360" cy="93240"/>
              </p14:xfrm>
            </p:contentPart>
          </mc:Choice>
          <mc:Fallback xmlns="">
            <p:pic>
              <p:nvPicPr>
                <p:cNvPr id="540" name="墨迹 539">
                  <a:extLst>
                    <a:ext uri="{FF2B5EF4-FFF2-40B4-BE49-F238E27FC236}">
                      <a16:creationId xmlns:a16="http://schemas.microsoft.com/office/drawing/2014/main" id="{E172B783-2687-49C7-96DB-9DCED24D69BD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096897" y="4969490"/>
                  <a:ext cx="1440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41" name="墨迹 540">
                  <a:extLst>
                    <a:ext uri="{FF2B5EF4-FFF2-40B4-BE49-F238E27FC236}">
                      <a16:creationId xmlns:a16="http://schemas.microsoft.com/office/drawing/2014/main" id="{B6078BF3-C82F-437A-985D-D6114608B365}"/>
                    </a:ext>
                  </a:extLst>
                </p14:cNvPr>
                <p14:cNvContentPartPr/>
                <p14:nvPr/>
              </p14:nvContentPartPr>
              <p14:xfrm>
                <a:off x="5192297" y="4902170"/>
                <a:ext cx="24840" cy="289080"/>
              </p14:xfrm>
            </p:contentPart>
          </mc:Choice>
          <mc:Fallback xmlns="">
            <p:pic>
              <p:nvPicPr>
                <p:cNvPr id="541" name="墨迹 540">
                  <a:extLst>
                    <a:ext uri="{FF2B5EF4-FFF2-40B4-BE49-F238E27FC236}">
                      <a16:creationId xmlns:a16="http://schemas.microsoft.com/office/drawing/2014/main" id="{B6078BF3-C82F-437A-985D-D6114608B365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5183297" y="4893170"/>
                  <a:ext cx="424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44" name="墨迹 543">
                  <a:extLst>
                    <a:ext uri="{FF2B5EF4-FFF2-40B4-BE49-F238E27FC236}">
                      <a16:creationId xmlns:a16="http://schemas.microsoft.com/office/drawing/2014/main" id="{B3056711-E72F-4EE7-B5DE-E0F15F1A6319}"/>
                    </a:ext>
                  </a:extLst>
                </p14:cNvPr>
                <p14:cNvContentPartPr/>
                <p14:nvPr/>
              </p14:nvContentPartPr>
              <p14:xfrm>
                <a:off x="5488577" y="5114570"/>
                <a:ext cx="37800" cy="90720"/>
              </p14:xfrm>
            </p:contentPart>
          </mc:Choice>
          <mc:Fallback xmlns="">
            <p:pic>
              <p:nvPicPr>
                <p:cNvPr id="544" name="墨迹 543">
                  <a:extLst>
                    <a:ext uri="{FF2B5EF4-FFF2-40B4-BE49-F238E27FC236}">
                      <a16:creationId xmlns:a16="http://schemas.microsoft.com/office/drawing/2014/main" id="{B3056711-E72F-4EE7-B5DE-E0F15F1A6319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5479577" y="5105930"/>
                  <a:ext cx="55440" cy="108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5" name="组合 574">
              <a:extLst>
                <a:ext uri="{FF2B5EF4-FFF2-40B4-BE49-F238E27FC236}">
                  <a16:creationId xmlns:a16="http://schemas.microsoft.com/office/drawing/2014/main" id="{4A541DD2-D9CD-4CB5-BDD5-39648954561A}"/>
                </a:ext>
              </a:extLst>
            </p:cNvPr>
            <p:cNvGrpSpPr/>
            <p:nvPr/>
          </p:nvGrpSpPr>
          <p:grpSpPr>
            <a:xfrm>
              <a:off x="1621817" y="5514890"/>
              <a:ext cx="403920" cy="162720"/>
              <a:chOff x="1621817" y="5514890"/>
              <a:chExt cx="403920" cy="16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0">
                <p14:nvContentPartPr>
                  <p14:cNvPr id="572" name="墨迹 571">
                    <a:extLst>
                      <a:ext uri="{FF2B5EF4-FFF2-40B4-BE49-F238E27FC236}">
                        <a16:creationId xmlns:a16="http://schemas.microsoft.com/office/drawing/2014/main" id="{826C1F23-B68F-4D79-AD6F-C71D6278F589}"/>
                      </a:ext>
                    </a:extLst>
                  </p14:cNvPr>
                  <p14:cNvContentPartPr/>
                  <p14:nvPr/>
                </p14:nvContentPartPr>
                <p14:xfrm>
                  <a:off x="1621817" y="5514890"/>
                  <a:ext cx="142920" cy="161640"/>
                </p14:xfrm>
              </p:contentPart>
            </mc:Choice>
            <mc:Fallback xmlns="">
              <p:pic>
                <p:nvPicPr>
                  <p:cNvPr id="572" name="墨迹 571">
                    <a:extLst>
                      <a:ext uri="{FF2B5EF4-FFF2-40B4-BE49-F238E27FC236}">
                        <a16:creationId xmlns:a16="http://schemas.microsoft.com/office/drawing/2014/main" id="{826C1F23-B68F-4D79-AD6F-C71D6278F589}"/>
                      </a:ext>
                    </a:extLst>
                  </p:cNvPr>
                  <p:cNvPicPr/>
                  <p:nvPr/>
                </p:nvPicPr>
                <p:blipFill>
                  <a:blip r:embed="rId841"/>
                  <a:stretch>
                    <a:fillRect/>
                  </a:stretch>
                </p:blipFill>
                <p:spPr>
                  <a:xfrm>
                    <a:off x="1613177" y="5506250"/>
                    <a:ext cx="16056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2">
                <p14:nvContentPartPr>
                  <p14:cNvPr id="573" name="墨迹 572">
                    <a:extLst>
                      <a:ext uri="{FF2B5EF4-FFF2-40B4-BE49-F238E27FC236}">
                        <a16:creationId xmlns:a16="http://schemas.microsoft.com/office/drawing/2014/main" id="{F4BD3C43-15D7-4BC3-88CB-3E34DC0CF602}"/>
                      </a:ext>
                    </a:extLst>
                  </p14:cNvPr>
                  <p14:cNvContentPartPr/>
                  <p14:nvPr/>
                </p14:nvContentPartPr>
                <p14:xfrm>
                  <a:off x="1807217" y="5555930"/>
                  <a:ext cx="79920" cy="121680"/>
                </p14:xfrm>
              </p:contentPart>
            </mc:Choice>
            <mc:Fallback xmlns="">
              <p:pic>
                <p:nvPicPr>
                  <p:cNvPr id="573" name="墨迹 572">
                    <a:extLst>
                      <a:ext uri="{FF2B5EF4-FFF2-40B4-BE49-F238E27FC236}">
                        <a16:creationId xmlns:a16="http://schemas.microsoft.com/office/drawing/2014/main" id="{F4BD3C43-15D7-4BC3-88CB-3E34DC0CF602}"/>
                      </a:ext>
                    </a:extLst>
                  </p:cNvPr>
                  <p:cNvPicPr/>
                  <p:nvPr/>
                </p:nvPicPr>
                <p:blipFill>
                  <a:blip r:embed="rId843"/>
                  <a:stretch>
                    <a:fillRect/>
                  </a:stretch>
                </p:blipFill>
                <p:spPr>
                  <a:xfrm>
                    <a:off x="1798577" y="5546930"/>
                    <a:ext cx="97560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4">
                <p14:nvContentPartPr>
                  <p14:cNvPr id="574" name="墨迹 573">
                    <a:extLst>
                      <a:ext uri="{FF2B5EF4-FFF2-40B4-BE49-F238E27FC236}">
                        <a16:creationId xmlns:a16="http://schemas.microsoft.com/office/drawing/2014/main" id="{A680AA70-0AC3-4BC3-B492-4BC838873646}"/>
                      </a:ext>
                    </a:extLst>
                  </p14:cNvPr>
                  <p14:cNvContentPartPr/>
                  <p14:nvPr/>
                </p14:nvContentPartPr>
                <p14:xfrm>
                  <a:off x="1966337" y="5552330"/>
                  <a:ext cx="59400" cy="92520"/>
                </p14:xfrm>
              </p:contentPart>
            </mc:Choice>
            <mc:Fallback xmlns="">
              <p:pic>
                <p:nvPicPr>
                  <p:cNvPr id="574" name="墨迹 573">
                    <a:extLst>
                      <a:ext uri="{FF2B5EF4-FFF2-40B4-BE49-F238E27FC236}">
                        <a16:creationId xmlns:a16="http://schemas.microsoft.com/office/drawing/2014/main" id="{A680AA70-0AC3-4BC3-B492-4BC838873646}"/>
                      </a:ext>
                    </a:extLst>
                  </p:cNvPr>
                  <p:cNvPicPr/>
                  <p:nvPr/>
                </p:nvPicPr>
                <p:blipFill>
                  <a:blip r:embed="rId845"/>
                  <a:stretch>
                    <a:fillRect/>
                  </a:stretch>
                </p:blipFill>
                <p:spPr>
                  <a:xfrm>
                    <a:off x="1957337" y="5543330"/>
                    <a:ext cx="77040" cy="110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576" name="墨迹 575">
                  <a:extLst>
                    <a:ext uri="{FF2B5EF4-FFF2-40B4-BE49-F238E27FC236}">
                      <a16:creationId xmlns:a16="http://schemas.microsoft.com/office/drawing/2014/main" id="{AC3D9F5C-54AA-4D00-B5FC-3C9BF22B05DD}"/>
                    </a:ext>
                  </a:extLst>
                </p14:cNvPr>
                <p14:cNvContentPartPr/>
                <p14:nvPr/>
              </p14:nvContentPartPr>
              <p14:xfrm>
                <a:off x="2137337" y="5419130"/>
                <a:ext cx="70200" cy="74880"/>
              </p14:xfrm>
            </p:contentPart>
          </mc:Choice>
          <mc:Fallback xmlns="">
            <p:pic>
              <p:nvPicPr>
                <p:cNvPr id="576" name="墨迹 575">
                  <a:extLst>
                    <a:ext uri="{FF2B5EF4-FFF2-40B4-BE49-F238E27FC236}">
                      <a16:creationId xmlns:a16="http://schemas.microsoft.com/office/drawing/2014/main" id="{AC3D9F5C-54AA-4D00-B5FC-3C9BF22B05DD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2128337" y="5410490"/>
                  <a:ext cx="87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577" name="墨迹 576">
                  <a:extLst>
                    <a:ext uri="{FF2B5EF4-FFF2-40B4-BE49-F238E27FC236}">
                      <a16:creationId xmlns:a16="http://schemas.microsoft.com/office/drawing/2014/main" id="{0BE231E4-B3BF-490D-BA2B-B2010682F01B}"/>
                    </a:ext>
                  </a:extLst>
                </p14:cNvPr>
                <p14:cNvContentPartPr/>
                <p14:nvPr/>
              </p14:nvContentPartPr>
              <p14:xfrm>
                <a:off x="2217977" y="5495450"/>
                <a:ext cx="92880" cy="198720"/>
              </p14:xfrm>
            </p:contentPart>
          </mc:Choice>
          <mc:Fallback xmlns="">
            <p:pic>
              <p:nvPicPr>
                <p:cNvPr id="577" name="墨迹 576">
                  <a:extLst>
                    <a:ext uri="{FF2B5EF4-FFF2-40B4-BE49-F238E27FC236}">
                      <a16:creationId xmlns:a16="http://schemas.microsoft.com/office/drawing/2014/main" id="{0BE231E4-B3BF-490D-BA2B-B2010682F01B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2209337" y="5486810"/>
                  <a:ext cx="110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578" name="墨迹 577">
                  <a:extLst>
                    <a:ext uri="{FF2B5EF4-FFF2-40B4-BE49-F238E27FC236}">
                      <a16:creationId xmlns:a16="http://schemas.microsoft.com/office/drawing/2014/main" id="{CAF3DAC6-ECD8-49FE-BC42-805F89A41B80}"/>
                    </a:ext>
                  </a:extLst>
                </p14:cNvPr>
                <p14:cNvContentPartPr/>
                <p14:nvPr/>
              </p14:nvContentPartPr>
              <p14:xfrm>
                <a:off x="2477897" y="5629370"/>
                <a:ext cx="206280" cy="56160"/>
              </p14:xfrm>
            </p:contentPart>
          </mc:Choice>
          <mc:Fallback xmlns="">
            <p:pic>
              <p:nvPicPr>
                <p:cNvPr id="578" name="墨迹 577">
                  <a:extLst>
                    <a:ext uri="{FF2B5EF4-FFF2-40B4-BE49-F238E27FC236}">
                      <a16:creationId xmlns:a16="http://schemas.microsoft.com/office/drawing/2014/main" id="{CAF3DAC6-ECD8-49FE-BC42-805F89A41B80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2468897" y="5620730"/>
                  <a:ext cx="2239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579" name="墨迹 578">
                  <a:extLst>
                    <a:ext uri="{FF2B5EF4-FFF2-40B4-BE49-F238E27FC236}">
                      <a16:creationId xmlns:a16="http://schemas.microsoft.com/office/drawing/2014/main" id="{D2E5E82C-7247-4F7B-87DE-BFF1353DE671}"/>
                    </a:ext>
                  </a:extLst>
                </p14:cNvPr>
                <p14:cNvContentPartPr/>
                <p14:nvPr/>
              </p14:nvContentPartPr>
              <p14:xfrm>
                <a:off x="2794697" y="5539730"/>
                <a:ext cx="265680" cy="305280"/>
              </p14:xfrm>
            </p:contentPart>
          </mc:Choice>
          <mc:Fallback xmlns="">
            <p:pic>
              <p:nvPicPr>
                <p:cNvPr id="579" name="墨迹 578">
                  <a:extLst>
                    <a:ext uri="{FF2B5EF4-FFF2-40B4-BE49-F238E27FC236}">
                      <a16:creationId xmlns:a16="http://schemas.microsoft.com/office/drawing/2014/main" id="{D2E5E82C-7247-4F7B-87DE-BFF1353DE671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2785697" y="5531090"/>
                  <a:ext cx="2833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580" name="墨迹 579">
                  <a:extLst>
                    <a:ext uri="{FF2B5EF4-FFF2-40B4-BE49-F238E27FC236}">
                      <a16:creationId xmlns:a16="http://schemas.microsoft.com/office/drawing/2014/main" id="{2053EFEA-048F-42B8-AEF1-6FF98F92E47D}"/>
                    </a:ext>
                  </a:extLst>
                </p14:cNvPr>
                <p14:cNvContentPartPr/>
                <p14:nvPr/>
              </p14:nvContentPartPr>
              <p14:xfrm>
                <a:off x="3112217" y="5603450"/>
                <a:ext cx="65520" cy="110520"/>
              </p14:xfrm>
            </p:contentPart>
          </mc:Choice>
          <mc:Fallback xmlns="">
            <p:pic>
              <p:nvPicPr>
                <p:cNvPr id="580" name="墨迹 579">
                  <a:extLst>
                    <a:ext uri="{FF2B5EF4-FFF2-40B4-BE49-F238E27FC236}">
                      <a16:creationId xmlns:a16="http://schemas.microsoft.com/office/drawing/2014/main" id="{2053EFEA-048F-42B8-AEF1-6FF98F92E47D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3103217" y="5594810"/>
                  <a:ext cx="83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581" name="墨迹 580">
                  <a:extLst>
                    <a:ext uri="{FF2B5EF4-FFF2-40B4-BE49-F238E27FC236}">
                      <a16:creationId xmlns:a16="http://schemas.microsoft.com/office/drawing/2014/main" id="{67FA96BF-AE42-47A1-AEA3-5D5AB404E6E4}"/>
                    </a:ext>
                  </a:extLst>
                </p14:cNvPr>
                <p14:cNvContentPartPr/>
                <p14:nvPr/>
              </p14:nvContentPartPr>
              <p14:xfrm>
                <a:off x="3319937" y="5491850"/>
                <a:ext cx="54720" cy="71640"/>
              </p14:xfrm>
            </p:contentPart>
          </mc:Choice>
          <mc:Fallback xmlns="">
            <p:pic>
              <p:nvPicPr>
                <p:cNvPr id="581" name="墨迹 580">
                  <a:extLst>
                    <a:ext uri="{FF2B5EF4-FFF2-40B4-BE49-F238E27FC236}">
                      <a16:creationId xmlns:a16="http://schemas.microsoft.com/office/drawing/2014/main" id="{67FA96BF-AE42-47A1-AEA3-5D5AB404E6E4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3310937" y="5483210"/>
                  <a:ext cx="72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582" name="墨迹 581">
                  <a:extLst>
                    <a:ext uri="{FF2B5EF4-FFF2-40B4-BE49-F238E27FC236}">
                      <a16:creationId xmlns:a16="http://schemas.microsoft.com/office/drawing/2014/main" id="{D153F233-4A1E-400A-AF9D-A1FEE7CCA20C}"/>
                    </a:ext>
                  </a:extLst>
                </p14:cNvPr>
                <p14:cNvContentPartPr/>
                <p14:nvPr/>
              </p14:nvContentPartPr>
              <p14:xfrm>
                <a:off x="3370697" y="5541530"/>
                <a:ext cx="143280" cy="245520"/>
              </p14:xfrm>
            </p:contentPart>
          </mc:Choice>
          <mc:Fallback xmlns="">
            <p:pic>
              <p:nvPicPr>
                <p:cNvPr id="582" name="墨迹 581">
                  <a:extLst>
                    <a:ext uri="{FF2B5EF4-FFF2-40B4-BE49-F238E27FC236}">
                      <a16:creationId xmlns:a16="http://schemas.microsoft.com/office/drawing/2014/main" id="{D153F233-4A1E-400A-AF9D-A1FEE7CCA20C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3361697" y="5532890"/>
                  <a:ext cx="1609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583" name="墨迹 582">
                  <a:extLst>
                    <a:ext uri="{FF2B5EF4-FFF2-40B4-BE49-F238E27FC236}">
                      <a16:creationId xmlns:a16="http://schemas.microsoft.com/office/drawing/2014/main" id="{98894EF3-DF4D-4F8F-892A-2C8A387BAD9D}"/>
                    </a:ext>
                  </a:extLst>
                </p14:cNvPr>
                <p14:cNvContentPartPr/>
                <p14:nvPr/>
              </p14:nvContentPartPr>
              <p14:xfrm>
                <a:off x="3736457" y="5656730"/>
                <a:ext cx="60480" cy="119160"/>
              </p14:xfrm>
            </p:contentPart>
          </mc:Choice>
          <mc:Fallback xmlns="">
            <p:pic>
              <p:nvPicPr>
                <p:cNvPr id="583" name="墨迹 582">
                  <a:extLst>
                    <a:ext uri="{FF2B5EF4-FFF2-40B4-BE49-F238E27FC236}">
                      <a16:creationId xmlns:a16="http://schemas.microsoft.com/office/drawing/2014/main" id="{98894EF3-DF4D-4F8F-892A-2C8A387BAD9D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3727457" y="5648090"/>
                  <a:ext cx="78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584" name="墨迹 583">
                  <a:extLst>
                    <a:ext uri="{FF2B5EF4-FFF2-40B4-BE49-F238E27FC236}">
                      <a16:creationId xmlns:a16="http://schemas.microsoft.com/office/drawing/2014/main" id="{FAAC94A2-5102-4D27-BFE2-101A2C6466D9}"/>
                    </a:ext>
                  </a:extLst>
                </p14:cNvPr>
                <p14:cNvContentPartPr/>
                <p14:nvPr/>
              </p14:nvContentPartPr>
              <p14:xfrm>
                <a:off x="3805577" y="5585810"/>
                <a:ext cx="210600" cy="165240"/>
              </p14:xfrm>
            </p:contentPart>
          </mc:Choice>
          <mc:Fallback xmlns="">
            <p:pic>
              <p:nvPicPr>
                <p:cNvPr id="584" name="墨迹 583">
                  <a:extLst>
                    <a:ext uri="{FF2B5EF4-FFF2-40B4-BE49-F238E27FC236}">
                      <a16:creationId xmlns:a16="http://schemas.microsoft.com/office/drawing/2014/main" id="{FAAC94A2-5102-4D27-BFE2-101A2C6466D9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3796937" y="5576810"/>
                  <a:ext cx="228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585" name="墨迹 584">
                  <a:extLst>
                    <a:ext uri="{FF2B5EF4-FFF2-40B4-BE49-F238E27FC236}">
                      <a16:creationId xmlns:a16="http://schemas.microsoft.com/office/drawing/2014/main" id="{77DF758E-1587-4819-A660-DE378B7D9DA9}"/>
                    </a:ext>
                  </a:extLst>
                </p14:cNvPr>
                <p14:cNvContentPartPr/>
                <p14:nvPr/>
              </p14:nvContentPartPr>
              <p14:xfrm>
                <a:off x="3910697" y="5508770"/>
                <a:ext cx="34200" cy="532440"/>
              </p14:xfrm>
            </p:contentPart>
          </mc:Choice>
          <mc:Fallback xmlns="">
            <p:pic>
              <p:nvPicPr>
                <p:cNvPr id="585" name="墨迹 584">
                  <a:extLst>
                    <a:ext uri="{FF2B5EF4-FFF2-40B4-BE49-F238E27FC236}">
                      <a16:creationId xmlns:a16="http://schemas.microsoft.com/office/drawing/2014/main" id="{77DF758E-1587-4819-A660-DE378B7D9DA9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3902057" y="5499770"/>
                  <a:ext cx="5184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597" name="墨迹 596">
                  <a:extLst>
                    <a:ext uri="{FF2B5EF4-FFF2-40B4-BE49-F238E27FC236}">
                      <a16:creationId xmlns:a16="http://schemas.microsoft.com/office/drawing/2014/main" id="{9287AE94-0DA8-4DD7-8C6E-39398AD95088}"/>
                    </a:ext>
                  </a:extLst>
                </p14:cNvPr>
                <p14:cNvContentPartPr/>
                <p14:nvPr/>
              </p14:nvContentPartPr>
              <p14:xfrm>
                <a:off x="4197977" y="5529290"/>
                <a:ext cx="20880" cy="35640"/>
              </p14:xfrm>
            </p:contentPart>
          </mc:Choice>
          <mc:Fallback xmlns="">
            <p:pic>
              <p:nvPicPr>
                <p:cNvPr id="597" name="墨迹 596">
                  <a:extLst>
                    <a:ext uri="{FF2B5EF4-FFF2-40B4-BE49-F238E27FC236}">
                      <a16:creationId xmlns:a16="http://schemas.microsoft.com/office/drawing/2014/main" id="{9287AE94-0DA8-4DD7-8C6E-39398AD95088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4188977" y="5520290"/>
                  <a:ext cx="385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598" name="墨迹 597">
                  <a:extLst>
                    <a:ext uri="{FF2B5EF4-FFF2-40B4-BE49-F238E27FC236}">
                      <a16:creationId xmlns:a16="http://schemas.microsoft.com/office/drawing/2014/main" id="{9A51D20B-7545-4880-85A3-77FF07970EF9}"/>
                    </a:ext>
                  </a:extLst>
                </p14:cNvPr>
                <p14:cNvContentPartPr/>
                <p14:nvPr/>
              </p14:nvContentPartPr>
              <p14:xfrm>
                <a:off x="4201577" y="5580410"/>
                <a:ext cx="122400" cy="174600"/>
              </p14:xfrm>
            </p:contentPart>
          </mc:Choice>
          <mc:Fallback xmlns="">
            <p:pic>
              <p:nvPicPr>
                <p:cNvPr id="598" name="墨迹 597">
                  <a:extLst>
                    <a:ext uri="{FF2B5EF4-FFF2-40B4-BE49-F238E27FC236}">
                      <a16:creationId xmlns:a16="http://schemas.microsoft.com/office/drawing/2014/main" id="{9A51D20B-7545-4880-85A3-77FF07970EF9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4192577" y="5571770"/>
                  <a:ext cx="1400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599" name="墨迹 598">
                  <a:extLst>
                    <a:ext uri="{FF2B5EF4-FFF2-40B4-BE49-F238E27FC236}">
                      <a16:creationId xmlns:a16="http://schemas.microsoft.com/office/drawing/2014/main" id="{EB59362A-447F-47F1-8CB6-C5398667E6DC}"/>
                    </a:ext>
                  </a:extLst>
                </p14:cNvPr>
                <p14:cNvContentPartPr/>
                <p14:nvPr/>
              </p14:nvContentPartPr>
              <p14:xfrm>
                <a:off x="4357097" y="5445770"/>
                <a:ext cx="20880" cy="127800"/>
              </p14:xfrm>
            </p:contentPart>
          </mc:Choice>
          <mc:Fallback xmlns="">
            <p:pic>
              <p:nvPicPr>
                <p:cNvPr id="599" name="墨迹 598">
                  <a:extLst>
                    <a:ext uri="{FF2B5EF4-FFF2-40B4-BE49-F238E27FC236}">
                      <a16:creationId xmlns:a16="http://schemas.microsoft.com/office/drawing/2014/main" id="{EB59362A-447F-47F1-8CB6-C5398667E6DC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4348457" y="5436770"/>
                  <a:ext cx="38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600" name="墨迹 599">
                  <a:extLst>
                    <a:ext uri="{FF2B5EF4-FFF2-40B4-BE49-F238E27FC236}">
                      <a16:creationId xmlns:a16="http://schemas.microsoft.com/office/drawing/2014/main" id="{19AB507D-BA6D-4587-96DA-B1EC036A46D1}"/>
                    </a:ext>
                  </a:extLst>
                </p14:cNvPr>
                <p14:cNvContentPartPr/>
                <p14:nvPr/>
              </p14:nvContentPartPr>
              <p14:xfrm>
                <a:off x="4381577" y="5419490"/>
                <a:ext cx="83160" cy="136800"/>
              </p14:xfrm>
            </p:contentPart>
          </mc:Choice>
          <mc:Fallback xmlns="">
            <p:pic>
              <p:nvPicPr>
                <p:cNvPr id="600" name="墨迹 599">
                  <a:extLst>
                    <a:ext uri="{FF2B5EF4-FFF2-40B4-BE49-F238E27FC236}">
                      <a16:creationId xmlns:a16="http://schemas.microsoft.com/office/drawing/2014/main" id="{19AB507D-BA6D-4587-96DA-B1EC036A46D1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4372937" y="5410490"/>
                  <a:ext cx="100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601" name="墨迹 600">
                  <a:extLst>
                    <a:ext uri="{FF2B5EF4-FFF2-40B4-BE49-F238E27FC236}">
                      <a16:creationId xmlns:a16="http://schemas.microsoft.com/office/drawing/2014/main" id="{1F2F456E-27C2-4EF8-AAAD-926850DFF939}"/>
                    </a:ext>
                  </a:extLst>
                </p14:cNvPr>
                <p14:cNvContentPartPr/>
                <p14:nvPr/>
              </p14:nvContentPartPr>
              <p14:xfrm>
                <a:off x="4329017" y="5640890"/>
                <a:ext cx="30240" cy="94320"/>
              </p14:xfrm>
            </p:contentPart>
          </mc:Choice>
          <mc:Fallback xmlns="">
            <p:pic>
              <p:nvPicPr>
                <p:cNvPr id="601" name="墨迹 600">
                  <a:extLst>
                    <a:ext uri="{FF2B5EF4-FFF2-40B4-BE49-F238E27FC236}">
                      <a16:creationId xmlns:a16="http://schemas.microsoft.com/office/drawing/2014/main" id="{1F2F456E-27C2-4EF8-AAAD-926850DFF939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4320377" y="5631890"/>
                  <a:ext cx="478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602" name="墨迹 601">
                  <a:extLst>
                    <a:ext uri="{FF2B5EF4-FFF2-40B4-BE49-F238E27FC236}">
                      <a16:creationId xmlns:a16="http://schemas.microsoft.com/office/drawing/2014/main" id="{D9CA5857-559C-4FD6-8C86-38217DA22D0C}"/>
                    </a:ext>
                  </a:extLst>
                </p14:cNvPr>
                <p14:cNvContentPartPr/>
                <p14:nvPr/>
              </p14:nvContentPartPr>
              <p14:xfrm>
                <a:off x="4361057" y="5590850"/>
                <a:ext cx="145080" cy="123120"/>
              </p14:xfrm>
            </p:contentPart>
          </mc:Choice>
          <mc:Fallback xmlns="">
            <p:pic>
              <p:nvPicPr>
                <p:cNvPr id="602" name="墨迹 601">
                  <a:extLst>
                    <a:ext uri="{FF2B5EF4-FFF2-40B4-BE49-F238E27FC236}">
                      <a16:creationId xmlns:a16="http://schemas.microsoft.com/office/drawing/2014/main" id="{D9CA5857-559C-4FD6-8C86-38217DA22D0C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4352057" y="5581850"/>
                  <a:ext cx="162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603" name="墨迹 602">
                  <a:extLst>
                    <a:ext uri="{FF2B5EF4-FFF2-40B4-BE49-F238E27FC236}">
                      <a16:creationId xmlns:a16="http://schemas.microsoft.com/office/drawing/2014/main" id="{84FDB3B6-73BF-4CAF-8DCE-AFFDE4D6B1AB}"/>
                    </a:ext>
                  </a:extLst>
                </p14:cNvPr>
                <p14:cNvContentPartPr/>
                <p14:nvPr/>
              </p14:nvContentPartPr>
              <p14:xfrm>
                <a:off x="4383377" y="5625050"/>
                <a:ext cx="47160" cy="119160"/>
              </p14:xfrm>
            </p:contentPart>
          </mc:Choice>
          <mc:Fallback xmlns="">
            <p:pic>
              <p:nvPicPr>
                <p:cNvPr id="603" name="墨迹 602">
                  <a:extLst>
                    <a:ext uri="{FF2B5EF4-FFF2-40B4-BE49-F238E27FC236}">
                      <a16:creationId xmlns:a16="http://schemas.microsoft.com/office/drawing/2014/main" id="{84FDB3B6-73BF-4CAF-8DCE-AFFDE4D6B1AB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4374737" y="5616050"/>
                  <a:ext cx="648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604" name="墨迹 603">
                  <a:extLst>
                    <a:ext uri="{FF2B5EF4-FFF2-40B4-BE49-F238E27FC236}">
                      <a16:creationId xmlns:a16="http://schemas.microsoft.com/office/drawing/2014/main" id="{9F3260B3-8101-449E-B28D-972EE6D276CA}"/>
                    </a:ext>
                  </a:extLst>
                </p14:cNvPr>
                <p14:cNvContentPartPr/>
                <p14:nvPr/>
              </p14:nvContentPartPr>
              <p14:xfrm>
                <a:off x="4289777" y="5678330"/>
                <a:ext cx="256320" cy="67320"/>
              </p14:xfrm>
            </p:contentPart>
          </mc:Choice>
          <mc:Fallback xmlns="">
            <p:pic>
              <p:nvPicPr>
                <p:cNvPr id="604" name="墨迹 603">
                  <a:extLst>
                    <a:ext uri="{FF2B5EF4-FFF2-40B4-BE49-F238E27FC236}">
                      <a16:creationId xmlns:a16="http://schemas.microsoft.com/office/drawing/2014/main" id="{9F3260B3-8101-449E-B28D-972EE6D276CA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4280777" y="5669330"/>
                  <a:ext cx="2739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605" name="墨迹 604">
                  <a:extLst>
                    <a:ext uri="{FF2B5EF4-FFF2-40B4-BE49-F238E27FC236}">
                      <a16:creationId xmlns:a16="http://schemas.microsoft.com/office/drawing/2014/main" id="{8451819D-0383-432E-A845-4C5E138DFBFB}"/>
                    </a:ext>
                  </a:extLst>
                </p14:cNvPr>
                <p14:cNvContentPartPr/>
                <p14:nvPr/>
              </p14:nvContentPartPr>
              <p14:xfrm>
                <a:off x="4653737" y="5380250"/>
                <a:ext cx="69840" cy="181080"/>
              </p14:xfrm>
            </p:contentPart>
          </mc:Choice>
          <mc:Fallback xmlns="">
            <p:pic>
              <p:nvPicPr>
                <p:cNvPr id="605" name="墨迹 604">
                  <a:extLst>
                    <a:ext uri="{FF2B5EF4-FFF2-40B4-BE49-F238E27FC236}">
                      <a16:creationId xmlns:a16="http://schemas.microsoft.com/office/drawing/2014/main" id="{8451819D-0383-432E-A845-4C5E138DFBFB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4644737" y="5371610"/>
                  <a:ext cx="87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606" name="墨迹 605">
                  <a:extLst>
                    <a:ext uri="{FF2B5EF4-FFF2-40B4-BE49-F238E27FC236}">
                      <a16:creationId xmlns:a16="http://schemas.microsoft.com/office/drawing/2014/main" id="{E638BBFB-779C-435D-BD1F-73301F3098F9}"/>
                    </a:ext>
                  </a:extLst>
                </p14:cNvPr>
                <p14:cNvContentPartPr/>
                <p14:nvPr/>
              </p14:nvContentPartPr>
              <p14:xfrm>
                <a:off x="4627457" y="5568170"/>
                <a:ext cx="105120" cy="36000"/>
              </p14:xfrm>
            </p:contentPart>
          </mc:Choice>
          <mc:Fallback xmlns="">
            <p:pic>
              <p:nvPicPr>
                <p:cNvPr id="606" name="墨迹 605">
                  <a:extLst>
                    <a:ext uri="{FF2B5EF4-FFF2-40B4-BE49-F238E27FC236}">
                      <a16:creationId xmlns:a16="http://schemas.microsoft.com/office/drawing/2014/main" id="{E638BBFB-779C-435D-BD1F-73301F3098F9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4618457" y="5559170"/>
                  <a:ext cx="1227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607" name="墨迹 606">
                  <a:extLst>
                    <a:ext uri="{FF2B5EF4-FFF2-40B4-BE49-F238E27FC236}">
                      <a16:creationId xmlns:a16="http://schemas.microsoft.com/office/drawing/2014/main" id="{D976492D-56A1-4EE9-95F4-186180AF0FF5}"/>
                    </a:ext>
                  </a:extLst>
                </p14:cNvPr>
                <p14:cNvContentPartPr/>
                <p14:nvPr/>
              </p14:nvContentPartPr>
              <p14:xfrm>
                <a:off x="4704497" y="5536130"/>
                <a:ext cx="20880" cy="199800"/>
              </p14:xfrm>
            </p:contentPart>
          </mc:Choice>
          <mc:Fallback xmlns="">
            <p:pic>
              <p:nvPicPr>
                <p:cNvPr id="607" name="墨迹 606">
                  <a:extLst>
                    <a:ext uri="{FF2B5EF4-FFF2-40B4-BE49-F238E27FC236}">
                      <a16:creationId xmlns:a16="http://schemas.microsoft.com/office/drawing/2014/main" id="{D976492D-56A1-4EE9-95F4-186180AF0FF5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4695497" y="5527490"/>
                  <a:ext cx="385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608" name="墨迹 607">
                  <a:extLst>
                    <a:ext uri="{FF2B5EF4-FFF2-40B4-BE49-F238E27FC236}">
                      <a16:creationId xmlns:a16="http://schemas.microsoft.com/office/drawing/2014/main" id="{3962738B-C135-4C46-8675-9331274125ED}"/>
                    </a:ext>
                  </a:extLst>
                </p14:cNvPr>
                <p14:cNvContentPartPr/>
                <p14:nvPr/>
              </p14:nvContentPartPr>
              <p14:xfrm>
                <a:off x="4679657" y="5456570"/>
                <a:ext cx="238680" cy="268200"/>
              </p14:xfrm>
            </p:contentPart>
          </mc:Choice>
          <mc:Fallback xmlns="">
            <p:pic>
              <p:nvPicPr>
                <p:cNvPr id="608" name="墨迹 607">
                  <a:extLst>
                    <a:ext uri="{FF2B5EF4-FFF2-40B4-BE49-F238E27FC236}">
                      <a16:creationId xmlns:a16="http://schemas.microsoft.com/office/drawing/2014/main" id="{3962738B-C135-4C46-8675-9331274125ED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4671017" y="5447570"/>
                  <a:ext cx="2563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609" name="墨迹 608">
                  <a:extLst>
                    <a:ext uri="{FF2B5EF4-FFF2-40B4-BE49-F238E27FC236}">
                      <a16:creationId xmlns:a16="http://schemas.microsoft.com/office/drawing/2014/main" id="{464DA3AF-DC1E-49C5-ABEE-C4884E33A975}"/>
                    </a:ext>
                  </a:extLst>
                </p14:cNvPr>
                <p14:cNvContentPartPr/>
                <p14:nvPr/>
              </p14:nvContentPartPr>
              <p14:xfrm>
                <a:off x="5070257" y="5568170"/>
                <a:ext cx="17280" cy="175680"/>
              </p14:xfrm>
            </p:contentPart>
          </mc:Choice>
          <mc:Fallback xmlns="">
            <p:pic>
              <p:nvPicPr>
                <p:cNvPr id="609" name="墨迹 608">
                  <a:extLst>
                    <a:ext uri="{FF2B5EF4-FFF2-40B4-BE49-F238E27FC236}">
                      <a16:creationId xmlns:a16="http://schemas.microsoft.com/office/drawing/2014/main" id="{464DA3AF-DC1E-49C5-ABEE-C4884E33A975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5061257" y="5559530"/>
                  <a:ext cx="34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610" name="墨迹 609">
                  <a:extLst>
                    <a:ext uri="{FF2B5EF4-FFF2-40B4-BE49-F238E27FC236}">
                      <a16:creationId xmlns:a16="http://schemas.microsoft.com/office/drawing/2014/main" id="{D265C404-BB7A-4ED7-86BE-DFE23220F1FC}"/>
                    </a:ext>
                  </a:extLst>
                </p14:cNvPr>
                <p14:cNvContentPartPr/>
                <p14:nvPr/>
              </p14:nvContentPartPr>
              <p14:xfrm>
                <a:off x="5113457" y="5466650"/>
                <a:ext cx="261360" cy="392760"/>
              </p14:xfrm>
            </p:contentPart>
          </mc:Choice>
          <mc:Fallback xmlns="">
            <p:pic>
              <p:nvPicPr>
                <p:cNvPr id="610" name="墨迹 609">
                  <a:extLst>
                    <a:ext uri="{FF2B5EF4-FFF2-40B4-BE49-F238E27FC236}">
                      <a16:creationId xmlns:a16="http://schemas.microsoft.com/office/drawing/2014/main" id="{D265C404-BB7A-4ED7-86BE-DFE23220F1FC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5104457" y="5458010"/>
                  <a:ext cx="2790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611" name="墨迹 610">
                  <a:extLst>
                    <a:ext uri="{FF2B5EF4-FFF2-40B4-BE49-F238E27FC236}">
                      <a16:creationId xmlns:a16="http://schemas.microsoft.com/office/drawing/2014/main" id="{DF3174E8-4C29-48FB-9AC9-1924EC558639}"/>
                    </a:ext>
                  </a:extLst>
                </p14:cNvPr>
                <p14:cNvContentPartPr/>
                <p14:nvPr/>
              </p14:nvContentPartPr>
              <p14:xfrm>
                <a:off x="5152697" y="5603450"/>
                <a:ext cx="110880" cy="99720"/>
              </p14:xfrm>
            </p:contentPart>
          </mc:Choice>
          <mc:Fallback xmlns="">
            <p:pic>
              <p:nvPicPr>
                <p:cNvPr id="611" name="墨迹 610">
                  <a:extLst>
                    <a:ext uri="{FF2B5EF4-FFF2-40B4-BE49-F238E27FC236}">
                      <a16:creationId xmlns:a16="http://schemas.microsoft.com/office/drawing/2014/main" id="{DF3174E8-4C29-48FB-9AC9-1924EC558639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5144057" y="5594450"/>
                  <a:ext cx="128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612" name="墨迹 611">
                  <a:extLst>
                    <a:ext uri="{FF2B5EF4-FFF2-40B4-BE49-F238E27FC236}">
                      <a16:creationId xmlns:a16="http://schemas.microsoft.com/office/drawing/2014/main" id="{9FBBA1D3-E4B3-4787-AD0B-F9351024EF2D}"/>
                    </a:ext>
                  </a:extLst>
                </p14:cNvPr>
                <p14:cNvContentPartPr/>
                <p14:nvPr/>
              </p14:nvContentPartPr>
              <p14:xfrm>
                <a:off x="5233337" y="5536130"/>
                <a:ext cx="37800" cy="249480"/>
              </p14:xfrm>
            </p:contentPart>
          </mc:Choice>
          <mc:Fallback xmlns="">
            <p:pic>
              <p:nvPicPr>
                <p:cNvPr id="612" name="墨迹 611">
                  <a:extLst>
                    <a:ext uri="{FF2B5EF4-FFF2-40B4-BE49-F238E27FC236}">
                      <a16:creationId xmlns:a16="http://schemas.microsoft.com/office/drawing/2014/main" id="{9FBBA1D3-E4B3-4787-AD0B-F9351024EF2D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5224697" y="5527490"/>
                  <a:ext cx="554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616" name="墨迹 615">
                  <a:extLst>
                    <a:ext uri="{FF2B5EF4-FFF2-40B4-BE49-F238E27FC236}">
                      <a16:creationId xmlns:a16="http://schemas.microsoft.com/office/drawing/2014/main" id="{B960C744-8492-43DA-A043-D2D805057F30}"/>
                    </a:ext>
                  </a:extLst>
                </p14:cNvPr>
                <p14:cNvContentPartPr/>
                <p14:nvPr/>
              </p14:nvContentPartPr>
              <p14:xfrm>
                <a:off x="5490377" y="5734490"/>
                <a:ext cx="66600" cy="131760"/>
              </p14:xfrm>
            </p:contentPart>
          </mc:Choice>
          <mc:Fallback xmlns="">
            <p:pic>
              <p:nvPicPr>
                <p:cNvPr id="616" name="墨迹 615">
                  <a:extLst>
                    <a:ext uri="{FF2B5EF4-FFF2-40B4-BE49-F238E27FC236}">
                      <a16:creationId xmlns:a16="http://schemas.microsoft.com/office/drawing/2014/main" id="{B960C744-8492-43DA-A043-D2D805057F30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5481737" y="5725850"/>
                  <a:ext cx="84240" cy="149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2" name="组合 661">
              <a:extLst>
                <a:ext uri="{FF2B5EF4-FFF2-40B4-BE49-F238E27FC236}">
                  <a16:creationId xmlns:a16="http://schemas.microsoft.com/office/drawing/2014/main" id="{F2105DF3-1B60-4B2C-9042-94A8FF15D435}"/>
                </a:ext>
              </a:extLst>
            </p:cNvPr>
            <p:cNvGrpSpPr/>
            <p:nvPr/>
          </p:nvGrpSpPr>
          <p:grpSpPr>
            <a:xfrm>
              <a:off x="5726897" y="4792010"/>
              <a:ext cx="3262680" cy="1076040"/>
              <a:chOff x="5726897" y="4792010"/>
              <a:chExt cx="3262680" cy="1076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00">
                <p14:nvContentPartPr>
                  <p14:cNvPr id="545" name="墨迹 544">
                    <a:extLst>
                      <a:ext uri="{FF2B5EF4-FFF2-40B4-BE49-F238E27FC236}">
                        <a16:creationId xmlns:a16="http://schemas.microsoft.com/office/drawing/2014/main" id="{13543BCA-03BE-4BCB-9A0F-A2B8B90BE6D3}"/>
                      </a:ext>
                    </a:extLst>
                  </p14:cNvPr>
                  <p14:cNvContentPartPr/>
                  <p14:nvPr/>
                </p14:nvContentPartPr>
                <p14:xfrm>
                  <a:off x="5726897" y="4952570"/>
                  <a:ext cx="164880" cy="64080"/>
                </p14:xfrm>
              </p:contentPart>
            </mc:Choice>
            <mc:Fallback xmlns="">
              <p:pic>
                <p:nvPicPr>
                  <p:cNvPr id="545" name="墨迹 544">
                    <a:extLst>
                      <a:ext uri="{FF2B5EF4-FFF2-40B4-BE49-F238E27FC236}">
                        <a16:creationId xmlns:a16="http://schemas.microsoft.com/office/drawing/2014/main" id="{13543BCA-03BE-4BCB-9A0F-A2B8B90BE6D3}"/>
                      </a:ext>
                    </a:extLst>
                  </p:cNvPr>
                  <p:cNvPicPr/>
                  <p:nvPr/>
                </p:nvPicPr>
                <p:blipFill>
                  <a:blip r:embed="rId901"/>
                  <a:stretch>
                    <a:fillRect/>
                  </a:stretch>
                </p:blipFill>
                <p:spPr>
                  <a:xfrm>
                    <a:off x="5717897" y="4943570"/>
                    <a:ext cx="18252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2">
                <p14:nvContentPartPr>
                  <p14:cNvPr id="546" name="墨迹 545">
                    <a:extLst>
                      <a:ext uri="{FF2B5EF4-FFF2-40B4-BE49-F238E27FC236}">
                        <a16:creationId xmlns:a16="http://schemas.microsoft.com/office/drawing/2014/main" id="{DB250441-3BF7-449D-A26F-73E591FC073D}"/>
                      </a:ext>
                    </a:extLst>
                  </p14:cNvPr>
                  <p14:cNvContentPartPr/>
                  <p14:nvPr/>
                </p14:nvContentPartPr>
                <p14:xfrm>
                  <a:off x="5758577" y="4893170"/>
                  <a:ext cx="60480" cy="250560"/>
                </p14:xfrm>
              </p:contentPart>
            </mc:Choice>
            <mc:Fallback xmlns="">
              <p:pic>
                <p:nvPicPr>
                  <p:cNvPr id="546" name="墨迹 545">
                    <a:extLst>
                      <a:ext uri="{FF2B5EF4-FFF2-40B4-BE49-F238E27FC236}">
                        <a16:creationId xmlns:a16="http://schemas.microsoft.com/office/drawing/2014/main" id="{DB250441-3BF7-449D-A26F-73E591FC073D}"/>
                      </a:ext>
                    </a:extLst>
                  </p:cNvPr>
                  <p:cNvPicPr/>
                  <p:nvPr/>
                </p:nvPicPr>
                <p:blipFill>
                  <a:blip r:embed="rId903"/>
                  <a:stretch>
                    <a:fillRect/>
                  </a:stretch>
                </p:blipFill>
                <p:spPr>
                  <a:xfrm>
                    <a:off x="5749937" y="4884170"/>
                    <a:ext cx="78120" cy="26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4">
                <p14:nvContentPartPr>
                  <p14:cNvPr id="547" name="墨迹 546">
                    <a:extLst>
                      <a:ext uri="{FF2B5EF4-FFF2-40B4-BE49-F238E27FC236}">
                        <a16:creationId xmlns:a16="http://schemas.microsoft.com/office/drawing/2014/main" id="{38B0CA5D-0F62-418F-B008-979BCF4B04DE}"/>
                      </a:ext>
                    </a:extLst>
                  </p14:cNvPr>
                  <p14:cNvContentPartPr/>
                  <p14:nvPr/>
                </p14:nvContentPartPr>
                <p14:xfrm>
                  <a:off x="5854337" y="5006570"/>
                  <a:ext cx="120600" cy="149040"/>
                </p14:xfrm>
              </p:contentPart>
            </mc:Choice>
            <mc:Fallback xmlns="">
              <p:pic>
                <p:nvPicPr>
                  <p:cNvPr id="547" name="墨迹 546">
                    <a:extLst>
                      <a:ext uri="{FF2B5EF4-FFF2-40B4-BE49-F238E27FC236}">
                        <a16:creationId xmlns:a16="http://schemas.microsoft.com/office/drawing/2014/main" id="{38B0CA5D-0F62-418F-B008-979BCF4B04DE}"/>
                      </a:ext>
                    </a:extLst>
                  </p:cNvPr>
                  <p:cNvPicPr/>
                  <p:nvPr/>
                </p:nvPicPr>
                <p:blipFill>
                  <a:blip r:embed="rId905"/>
                  <a:stretch>
                    <a:fillRect/>
                  </a:stretch>
                </p:blipFill>
                <p:spPr>
                  <a:xfrm>
                    <a:off x="5845697" y="4997570"/>
                    <a:ext cx="138240" cy="16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6">
                <p14:nvContentPartPr>
                  <p14:cNvPr id="548" name="墨迹 547">
                    <a:extLst>
                      <a:ext uri="{FF2B5EF4-FFF2-40B4-BE49-F238E27FC236}">
                        <a16:creationId xmlns:a16="http://schemas.microsoft.com/office/drawing/2014/main" id="{BE76C098-E512-4909-BFA6-E0253374FFDF}"/>
                      </a:ext>
                    </a:extLst>
                  </p14:cNvPr>
                  <p14:cNvContentPartPr/>
                  <p14:nvPr/>
                </p14:nvContentPartPr>
                <p14:xfrm>
                  <a:off x="6028937" y="4891370"/>
                  <a:ext cx="92880" cy="229680"/>
                </p14:xfrm>
              </p:contentPart>
            </mc:Choice>
            <mc:Fallback xmlns="">
              <p:pic>
                <p:nvPicPr>
                  <p:cNvPr id="548" name="墨迹 547">
                    <a:extLst>
                      <a:ext uri="{FF2B5EF4-FFF2-40B4-BE49-F238E27FC236}">
                        <a16:creationId xmlns:a16="http://schemas.microsoft.com/office/drawing/2014/main" id="{BE76C098-E512-4909-BFA6-E0253374FFDF}"/>
                      </a:ext>
                    </a:extLst>
                  </p:cNvPr>
                  <p:cNvPicPr/>
                  <p:nvPr/>
                </p:nvPicPr>
                <p:blipFill>
                  <a:blip r:embed="rId907"/>
                  <a:stretch>
                    <a:fillRect/>
                  </a:stretch>
                </p:blipFill>
                <p:spPr>
                  <a:xfrm>
                    <a:off x="6019937" y="4882370"/>
                    <a:ext cx="110520" cy="24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8">
                <p14:nvContentPartPr>
                  <p14:cNvPr id="549" name="墨迹 548">
                    <a:extLst>
                      <a:ext uri="{FF2B5EF4-FFF2-40B4-BE49-F238E27FC236}">
                        <a16:creationId xmlns:a16="http://schemas.microsoft.com/office/drawing/2014/main" id="{40D58680-85C3-4215-A537-41BA47F7D04C}"/>
                      </a:ext>
                    </a:extLst>
                  </p14:cNvPr>
                  <p14:cNvContentPartPr/>
                  <p14:nvPr/>
                </p14:nvContentPartPr>
                <p14:xfrm>
                  <a:off x="6013817" y="5008370"/>
                  <a:ext cx="47160" cy="273240"/>
                </p14:xfrm>
              </p:contentPart>
            </mc:Choice>
            <mc:Fallback xmlns="">
              <p:pic>
                <p:nvPicPr>
                  <p:cNvPr id="549" name="墨迹 548">
                    <a:extLst>
                      <a:ext uri="{FF2B5EF4-FFF2-40B4-BE49-F238E27FC236}">
                        <a16:creationId xmlns:a16="http://schemas.microsoft.com/office/drawing/2014/main" id="{40D58680-85C3-4215-A537-41BA47F7D04C}"/>
                      </a:ext>
                    </a:extLst>
                  </p:cNvPr>
                  <p:cNvPicPr/>
                  <p:nvPr/>
                </p:nvPicPr>
                <p:blipFill>
                  <a:blip r:embed="rId909"/>
                  <a:stretch>
                    <a:fillRect/>
                  </a:stretch>
                </p:blipFill>
                <p:spPr>
                  <a:xfrm>
                    <a:off x="6005177" y="4999370"/>
                    <a:ext cx="6480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0">
                <p14:nvContentPartPr>
                  <p14:cNvPr id="550" name="墨迹 549">
                    <a:extLst>
                      <a:ext uri="{FF2B5EF4-FFF2-40B4-BE49-F238E27FC236}">
                        <a16:creationId xmlns:a16="http://schemas.microsoft.com/office/drawing/2014/main" id="{71362C8D-6D9B-4FC2-B3B5-FC7019BEED97}"/>
                      </a:ext>
                    </a:extLst>
                  </p14:cNvPr>
                  <p14:cNvContentPartPr/>
                  <p14:nvPr/>
                </p14:nvContentPartPr>
                <p14:xfrm>
                  <a:off x="6171497" y="4961570"/>
                  <a:ext cx="109080" cy="183240"/>
                </p14:xfrm>
              </p:contentPart>
            </mc:Choice>
            <mc:Fallback xmlns="">
              <p:pic>
                <p:nvPicPr>
                  <p:cNvPr id="550" name="墨迹 549">
                    <a:extLst>
                      <a:ext uri="{FF2B5EF4-FFF2-40B4-BE49-F238E27FC236}">
                        <a16:creationId xmlns:a16="http://schemas.microsoft.com/office/drawing/2014/main" id="{71362C8D-6D9B-4FC2-B3B5-FC7019BEED97}"/>
                      </a:ext>
                    </a:extLst>
                  </p:cNvPr>
                  <p:cNvPicPr/>
                  <p:nvPr/>
                </p:nvPicPr>
                <p:blipFill>
                  <a:blip r:embed="rId911"/>
                  <a:stretch>
                    <a:fillRect/>
                  </a:stretch>
                </p:blipFill>
                <p:spPr>
                  <a:xfrm>
                    <a:off x="6162497" y="4952930"/>
                    <a:ext cx="126720" cy="20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2">
                <p14:nvContentPartPr>
                  <p14:cNvPr id="551" name="墨迹 550">
                    <a:extLst>
                      <a:ext uri="{FF2B5EF4-FFF2-40B4-BE49-F238E27FC236}">
                        <a16:creationId xmlns:a16="http://schemas.microsoft.com/office/drawing/2014/main" id="{ABF8C4E9-30A2-4791-A9FD-045258D57741}"/>
                      </a:ext>
                    </a:extLst>
                  </p14:cNvPr>
                  <p14:cNvContentPartPr/>
                  <p14:nvPr/>
                </p14:nvContentPartPr>
                <p14:xfrm>
                  <a:off x="6357257" y="4818650"/>
                  <a:ext cx="135360" cy="133200"/>
                </p14:xfrm>
              </p:contentPart>
            </mc:Choice>
            <mc:Fallback xmlns="">
              <p:pic>
                <p:nvPicPr>
                  <p:cNvPr id="551" name="墨迹 550">
                    <a:extLst>
                      <a:ext uri="{FF2B5EF4-FFF2-40B4-BE49-F238E27FC236}">
                        <a16:creationId xmlns:a16="http://schemas.microsoft.com/office/drawing/2014/main" id="{ABF8C4E9-30A2-4791-A9FD-045258D57741}"/>
                      </a:ext>
                    </a:extLst>
                  </p:cNvPr>
                  <p:cNvPicPr/>
                  <p:nvPr/>
                </p:nvPicPr>
                <p:blipFill>
                  <a:blip r:embed="rId913"/>
                  <a:stretch>
                    <a:fillRect/>
                  </a:stretch>
                </p:blipFill>
                <p:spPr>
                  <a:xfrm>
                    <a:off x="6348257" y="4810010"/>
                    <a:ext cx="153000" cy="15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4">
                <p14:nvContentPartPr>
                  <p14:cNvPr id="552" name="墨迹 551">
                    <a:extLst>
                      <a:ext uri="{FF2B5EF4-FFF2-40B4-BE49-F238E27FC236}">
                        <a16:creationId xmlns:a16="http://schemas.microsoft.com/office/drawing/2014/main" id="{0189448F-C080-49FC-9A3B-1964B5D14F9E}"/>
                      </a:ext>
                    </a:extLst>
                  </p14:cNvPr>
                  <p14:cNvContentPartPr/>
                  <p14:nvPr/>
                </p14:nvContentPartPr>
                <p14:xfrm>
                  <a:off x="6392897" y="4990730"/>
                  <a:ext cx="15480" cy="195120"/>
                </p14:xfrm>
              </p:contentPart>
            </mc:Choice>
            <mc:Fallback xmlns="">
              <p:pic>
                <p:nvPicPr>
                  <p:cNvPr id="552" name="墨迹 551">
                    <a:extLst>
                      <a:ext uri="{FF2B5EF4-FFF2-40B4-BE49-F238E27FC236}">
                        <a16:creationId xmlns:a16="http://schemas.microsoft.com/office/drawing/2014/main" id="{0189448F-C080-49FC-9A3B-1964B5D14F9E}"/>
                      </a:ext>
                    </a:extLst>
                  </p:cNvPr>
                  <p:cNvPicPr/>
                  <p:nvPr/>
                </p:nvPicPr>
                <p:blipFill>
                  <a:blip r:embed="rId915"/>
                  <a:stretch>
                    <a:fillRect/>
                  </a:stretch>
                </p:blipFill>
                <p:spPr>
                  <a:xfrm>
                    <a:off x="6383897" y="4981730"/>
                    <a:ext cx="33120" cy="21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6">
                <p14:nvContentPartPr>
                  <p14:cNvPr id="553" name="墨迹 552">
                    <a:extLst>
                      <a:ext uri="{FF2B5EF4-FFF2-40B4-BE49-F238E27FC236}">
                        <a16:creationId xmlns:a16="http://schemas.microsoft.com/office/drawing/2014/main" id="{AAD4CC9F-FD45-4D8C-ABEC-86D4B6F0AB6E}"/>
                      </a:ext>
                    </a:extLst>
                  </p14:cNvPr>
                  <p14:cNvContentPartPr/>
                  <p14:nvPr/>
                </p14:nvContentPartPr>
                <p14:xfrm>
                  <a:off x="6445457" y="4944650"/>
                  <a:ext cx="40680" cy="231120"/>
                </p14:xfrm>
              </p:contentPart>
            </mc:Choice>
            <mc:Fallback xmlns="">
              <p:pic>
                <p:nvPicPr>
                  <p:cNvPr id="553" name="墨迹 552">
                    <a:extLst>
                      <a:ext uri="{FF2B5EF4-FFF2-40B4-BE49-F238E27FC236}">
                        <a16:creationId xmlns:a16="http://schemas.microsoft.com/office/drawing/2014/main" id="{AAD4CC9F-FD45-4D8C-ABEC-86D4B6F0AB6E}"/>
                      </a:ext>
                    </a:extLst>
                  </p:cNvPr>
                  <p:cNvPicPr/>
                  <p:nvPr/>
                </p:nvPicPr>
                <p:blipFill>
                  <a:blip r:embed="rId917"/>
                  <a:stretch>
                    <a:fillRect/>
                  </a:stretch>
                </p:blipFill>
                <p:spPr>
                  <a:xfrm>
                    <a:off x="6436457" y="4936010"/>
                    <a:ext cx="58320" cy="24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8">
                <p14:nvContentPartPr>
                  <p14:cNvPr id="554" name="墨迹 553">
                    <a:extLst>
                      <a:ext uri="{FF2B5EF4-FFF2-40B4-BE49-F238E27FC236}">
                        <a16:creationId xmlns:a16="http://schemas.microsoft.com/office/drawing/2014/main" id="{AF59CCFA-51B7-42DB-9B0F-630877A43C7F}"/>
                      </a:ext>
                    </a:extLst>
                  </p14:cNvPr>
                  <p14:cNvContentPartPr/>
                  <p14:nvPr/>
                </p14:nvContentPartPr>
                <p14:xfrm>
                  <a:off x="6435737" y="4841690"/>
                  <a:ext cx="191880" cy="264240"/>
                </p14:xfrm>
              </p:contentPart>
            </mc:Choice>
            <mc:Fallback xmlns="">
              <p:pic>
                <p:nvPicPr>
                  <p:cNvPr id="554" name="墨迹 553">
                    <a:extLst>
                      <a:ext uri="{FF2B5EF4-FFF2-40B4-BE49-F238E27FC236}">
                        <a16:creationId xmlns:a16="http://schemas.microsoft.com/office/drawing/2014/main" id="{AF59CCFA-51B7-42DB-9B0F-630877A43C7F}"/>
                      </a:ext>
                    </a:extLst>
                  </p:cNvPr>
                  <p:cNvPicPr/>
                  <p:nvPr/>
                </p:nvPicPr>
                <p:blipFill>
                  <a:blip r:embed="rId919"/>
                  <a:stretch>
                    <a:fillRect/>
                  </a:stretch>
                </p:blipFill>
                <p:spPr>
                  <a:xfrm>
                    <a:off x="6427097" y="4833050"/>
                    <a:ext cx="209520" cy="28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0">
                <p14:nvContentPartPr>
                  <p14:cNvPr id="555" name="墨迹 554">
                    <a:extLst>
                      <a:ext uri="{FF2B5EF4-FFF2-40B4-BE49-F238E27FC236}">
                        <a16:creationId xmlns:a16="http://schemas.microsoft.com/office/drawing/2014/main" id="{6C2BF6FF-4427-431D-9A42-58B2F6456CAA}"/>
                      </a:ext>
                    </a:extLst>
                  </p14:cNvPr>
                  <p14:cNvContentPartPr/>
                  <p14:nvPr/>
                </p14:nvContentPartPr>
                <p14:xfrm>
                  <a:off x="6561737" y="5022410"/>
                  <a:ext cx="52920" cy="37440"/>
                </p14:xfrm>
              </p:contentPart>
            </mc:Choice>
            <mc:Fallback xmlns="">
              <p:pic>
                <p:nvPicPr>
                  <p:cNvPr id="555" name="墨迹 554">
                    <a:extLst>
                      <a:ext uri="{FF2B5EF4-FFF2-40B4-BE49-F238E27FC236}">
                        <a16:creationId xmlns:a16="http://schemas.microsoft.com/office/drawing/2014/main" id="{6C2BF6FF-4427-431D-9A42-58B2F6456CAA}"/>
                      </a:ext>
                    </a:extLst>
                  </p:cNvPr>
                  <p:cNvPicPr/>
                  <p:nvPr/>
                </p:nvPicPr>
                <p:blipFill>
                  <a:blip r:embed="rId921"/>
                  <a:stretch>
                    <a:fillRect/>
                  </a:stretch>
                </p:blipFill>
                <p:spPr>
                  <a:xfrm>
                    <a:off x="6552737" y="5013770"/>
                    <a:ext cx="7056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2">
                <p14:nvContentPartPr>
                  <p14:cNvPr id="556" name="墨迹 555">
                    <a:extLst>
                      <a:ext uri="{FF2B5EF4-FFF2-40B4-BE49-F238E27FC236}">
                        <a16:creationId xmlns:a16="http://schemas.microsoft.com/office/drawing/2014/main" id="{1A5773D0-0257-46F1-96B5-56AFFCE8CE75}"/>
                      </a:ext>
                    </a:extLst>
                  </p14:cNvPr>
                  <p14:cNvContentPartPr/>
                  <p14:nvPr/>
                </p14:nvContentPartPr>
                <p14:xfrm>
                  <a:off x="6538697" y="5015570"/>
                  <a:ext cx="139680" cy="170280"/>
                </p14:xfrm>
              </p:contentPart>
            </mc:Choice>
            <mc:Fallback xmlns="">
              <p:pic>
                <p:nvPicPr>
                  <p:cNvPr id="556" name="墨迹 555">
                    <a:extLst>
                      <a:ext uri="{FF2B5EF4-FFF2-40B4-BE49-F238E27FC236}">
                        <a16:creationId xmlns:a16="http://schemas.microsoft.com/office/drawing/2014/main" id="{1A5773D0-0257-46F1-96B5-56AFFCE8CE75}"/>
                      </a:ext>
                    </a:extLst>
                  </p:cNvPr>
                  <p:cNvPicPr/>
                  <p:nvPr/>
                </p:nvPicPr>
                <p:blipFill>
                  <a:blip r:embed="rId923"/>
                  <a:stretch>
                    <a:fillRect/>
                  </a:stretch>
                </p:blipFill>
                <p:spPr>
                  <a:xfrm>
                    <a:off x="6530057" y="5006930"/>
                    <a:ext cx="15732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4">
                <p14:nvContentPartPr>
                  <p14:cNvPr id="557" name="墨迹 556">
                    <a:extLst>
                      <a:ext uri="{FF2B5EF4-FFF2-40B4-BE49-F238E27FC236}">
                        <a16:creationId xmlns:a16="http://schemas.microsoft.com/office/drawing/2014/main" id="{134CE8C2-6414-4143-A3DF-4169786DCCFF}"/>
                      </a:ext>
                    </a:extLst>
                  </p14:cNvPr>
                  <p14:cNvContentPartPr/>
                  <p14:nvPr/>
                </p14:nvContentPartPr>
                <p14:xfrm>
                  <a:off x="6724817" y="4887770"/>
                  <a:ext cx="118440" cy="88920"/>
                </p14:xfrm>
              </p:contentPart>
            </mc:Choice>
            <mc:Fallback xmlns="">
              <p:pic>
                <p:nvPicPr>
                  <p:cNvPr id="557" name="墨迹 556">
                    <a:extLst>
                      <a:ext uri="{FF2B5EF4-FFF2-40B4-BE49-F238E27FC236}">
                        <a16:creationId xmlns:a16="http://schemas.microsoft.com/office/drawing/2014/main" id="{134CE8C2-6414-4143-A3DF-4169786DCCFF}"/>
                      </a:ext>
                    </a:extLst>
                  </p:cNvPr>
                  <p:cNvPicPr/>
                  <p:nvPr/>
                </p:nvPicPr>
                <p:blipFill>
                  <a:blip r:embed="rId925"/>
                  <a:stretch>
                    <a:fillRect/>
                  </a:stretch>
                </p:blipFill>
                <p:spPr>
                  <a:xfrm>
                    <a:off x="6716177" y="4879130"/>
                    <a:ext cx="136080" cy="10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6">
                <p14:nvContentPartPr>
                  <p14:cNvPr id="558" name="墨迹 557">
                    <a:extLst>
                      <a:ext uri="{FF2B5EF4-FFF2-40B4-BE49-F238E27FC236}">
                        <a16:creationId xmlns:a16="http://schemas.microsoft.com/office/drawing/2014/main" id="{069C0283-A5FF-4835-A7A9-98837E8B11A9}"/>
                      </a:ext>
                    </a:extLst>
                  </p14:cNvPr>
                  <p14:cNvContentPartPr/>
                  <p14:nvPr/>
                </p14:nvContentPartPr>
                <p14:xfrm>
                  <a:off x="6781337" y="4838090"/>
                  <a:ext cx="30240" cy="300240"/>
                </p14:xfrm>
              </p:contentPart>
            </mc:Choice>
            <mc:Fallback xmlns="">
              <p:pic>
                <p:nvPicPr>
                  <p:cNvPr id="558" name="墨迹 557">
                    <a:extLst>
                      <a:ext uri="{FF2B5EF4-FFF2-40B4-BE49-F238E27FC236}">
                        <a16:creationId xmlns:a16="http://schemas.microsoft.com/office/drawing/2014/main" id="{069C0283-A5FF-4835-A7A9-98837E8B11A9}"/>
                      </a:ext>
                    </a:extLst>
                  </p:cNvPr>
                  <p:cNvPicPr/>
                  <p:nvPr/>
                </p:nvPicPr>
                <p:blipFill>
                  <a:blip r:embed="rId927"/>
                  <a:stretch>
                    <a:fillRect/>
                  </a:stretch>
                </p:blipFill>
                <p:spPr>
                  <a:xfrm>
                    <a:off x="6772337" y="4829450"/>
                    <a:ext cx="4788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8">
                <p14:nvContentPartPr>
                  <p14:cNvPr id="559" name="墨迹 558">
                    <a:extLst>
                      <a:ext uri="{FF2B5EF4-FFF2-40B4-BE49-F238E27FC236}">
                        <a16:creationId xmlns:a16="http://schemas.microsoft.com/office/drawing/2014/main" id="{36FB9790-FEC9-409D-90FC-F1330173CEC3}"/>
                      </a:ext>
                    </a:extLst>
                  </p14:cNvPr>
                  <p14:cNvContentPartPr/>
                  <p14:nvPr/>
                </p14:nvContentPartPr>
                <p14:xfrm>
                  <a:off x="6741737" y="4793450"/>
                  <a:ext cx="185400" cy="348840"/>
                </p14:xfrm>
              </p:contentPart>
            </mc:Choice>
            <mc:Fallback xmlns="">
              <p:pic>
                <p:nvPicPr>
                  <p:cNvPr id="559" name="墨迹 558">
                    <a:extLst>
                      <a:ext uri="{FF2B5EF4-FFF2-40B4-BE49-F238E27FC236}">
                        <a16:creationId xmlns:a16="http://schemas.microsoft.com/office/drawing/2014/main" id="{36FB9790-FEC9-409D-90FC-F1330173CEC3}"/>
                      </a:ext>
                    </a:extLst>
                  </p:cNvPr>
                  <p:cNvPicPr/>
                  <p:nvPr/>
                </p:nvPicPr>
                <p:blipFill>
                  <a:blip r:embed="rId929"/>
                  <a:stretch>
                    <a:fillRect/>
                  </a:stretch>
                </p:blipFill>
                <p:spPr>
                  <a:xfrm>
                    <a:off x="6733097" y="4784810"/>
                    <a:ext cx="203040" cy="36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0">
                <p14:nvContentPartPr>
                  <p14:cNvPr id="560" name="墨迹 559">
                    <a:extLst>
                      <a:ext uri="{FF2B5EF4-FFF2-40B4-BE49-F238E27FC236}">
                        <a16:creationId xmlns:a16="http://schemas.microsoft.com/office/drawing/2014/main" id="{9B4881C5-77B6-4F61-851E-098F1B3931DE}"/>
                      </a:ext>
                    </a:extLst>
                  </p14:cNvPr>
                  <p14:cNvContentPartPr/>
                  <p14:nvPr/>
                </p14:nvContentPartPr>
                <p14:xfrm>
                  <a:off x="6843257" y="4914050"/>
                  <a:ext cx="183960" cy="144720"/>
                </p14:xfrm>
              </p:contentPart>
            </mc:Choice>
            <mc:Fallback xmlns="">
              <p:pic>
                <p:nvPicPr>
                  <p:cNvPr id="560" name="墨迹 559">
                    <a:extLst>
                      <a:ext uri="{FF2B5EF4-FFF2-40B4-BE49-F238E27FC236}">
                        <a16:creationId xmlns:a16="http://schemas.microsoft.com/office/drawing/2014/main" id="{9B4881C5-77B6-4F61-851E-098F1B3931DE}"/>
                      </a:ext>
                    </a:extLst>
                  </p:cNvPr>
                  <p:cNvPicPr/>
                  <p:nvPr/>
                </p:nvPicPr>
                <p:blipFill>
                  <a:blip r:embed="rId931"/>
                  <a:stretch>
                    <a:fillRect/>
                  </a:stretch>
                </p:blipFill>
                <p:spPr>
                  <a:xfrm>
                    <a:off x="6834257" y="4905050"/>
                    <a:ext cx="20160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2">
                <p14:nvContentPartPr>
                  <p14:cNvPr id="561" name="墨迹 560">
                    <a:extLst>
                      <a:ext uri="{FF2B5EF4-FFF2-40B4-BE49-F238E27FC236}">
                        <a16:creationId xmlns:a16="http://schemas.microsoft.com/office/drawing/2014/main" id="{FCF8C454-AA99-4832-8759-C2BDF87B12C6}"/>
                      </a:ext>
                    </a:extLst>
                  </p14:cNvPr>
                  <p14:cNvContentPartPr/>
                  <p14:nvPr/>
                </p14:nvContentPartPr>
                <p14:xfrm>
                  <a:off x="6707897" y="5079290"/>
                  <a:ext cx="319320" cy="158040"/>
                </p14:xfrm>
              </p:contentPart>
            </mc:Choice>
            <mc:Fallback xmlns="">
              <p:pic>
                <p:nvPicPr>
                  <p:cNvPr id="561" name="墨迹 560">
                    <a:extLst>
                      <a:ext uri="{FF2B5EF4-FFF2-40B4-BE49-F238E27FC236}">
                        <a16:creationId xmlns:a16="http://schemas.microsoft.com/office/drawing/2014/main" id="{FCF8C454-AA99-4832-8759-C2BDF87B12C6}"/>
                      </a:ext>
                    </a:extLst>
                  </p:cNvPr>
                  <p:cNvPicPr/>
                  <p:nvPr/>
                </p:nvPicPr>
                <p:blipFill>
                  <a:blip r:embed="rId933"/>
                  <a:stretch>
                    <a:fillRect/>
                  </a:stretch>
                </p:blipFill>
                <p:spPr>
                  <a:xfrm>
                    <a:off x="6699257" y="5070290"/>
                    <a:ext cx="33696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4">
                <p14:nvContentPartPr>
                  <p14:cNvPr id="562" name="墨迹 561">
                    <a:extLst>
                      <a:ext uri="{FF2B5EF4-FFF2-40B4-BE49-F238E27FC236}">
                        <a16:creationId xmlns:a16="http://schemas.microsoft.com/office/drawing/2014/main" id="{DCC97064-DB31-4F72-AB41-6D0607C85412}"/>
                      </a:ext>
                    </a:extLst>
                  </p14:cNvPr>
                  <p14:cNvContentPartPr/>
                  <p14:nvPr/>
                </p14:nvContentPartPr>
                <p14:xfrm>
                  <a:off x="7214417" y="4870130"/>
                  <a:ext cx="21240" cy="375840"/>
                </p14:xfrm>
              </p:contentPart>
            </mc:Choice>
            <mc:Fallback xmlns="">
              <p:pic>
                <p:nvPicPr>
                  <p:cNvPr id="562" name="墨迹 561">
                    <a:extLst>
                      <a:ext uri="{FF2B5EF4-FFF2-40B4-BE49-F238E27FC236}">
                        <a16:creationId xmlns:a16="http://schemas.microsoft.com/office/drawing/2014/main" id="{DCC97064-DB31-4F72-AB41-6D0607C85412}"/>
                      </a:ext>
                    </a:extLst>
                  </p:cNvPr>
                  <p:cNvPicPr/>
                  <p:nvPr/>
                </p:nvPicPr>
                <p:blipFill>
                  <a:blip r:embed="rId935"/>
                  <a:stretch>
                    <a:fillRect/>
                  </a:stretch>
                </p:blipFill>
                <p:spPr>
                  <a:xfrm>
                    <a:off x="7205777" y="4861130"/>
                    <a:ext cx="38880" cy="39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6">
                <p14:nvContentPartPr>
                  <p14:cNvPr id="563" name="墨迹 562">
                    <a:extLst>
                      <a:ext uri="{FF2B5EF4-FFF2-40B4-BE49-F238E27FC236}">
                        <a16:creationId xmlns:a16="http://schemas.microsoft.com/office/drawing/2014/main" id="{CF55D6A7-1D7A-4854-8E6E-E701813DCC30}"/>
                      </a:ext>
                    </a:extLst>
                  </p14:cNvPr>
                  <p14:cNvContentPartPr/>
                  <p14:nvPr/>
                </p14:nvContentPartPr>
                <p14:xfrm>
                  <a:off x="7134137" y="4907210"/>
                  <a:ext cx="328320" cy="231480"/>
                </p14:xfrm>
              </p:contentPart>
            </mc:Choice>
            <mc:Fallback xmlns="">
              <p:pic>
                <p:nvPicPr>
                  <p:cNvPr id="563" name="墨迹 562">
                    <a:extLst>
                      <a:ext uri="{FF2B5EF4-FFF2-40B4-BE49-F238E27FC236}">
                        <a16:creationId xmlns:a16="http://schemas.microsoft.com/office/drawing/2014/main" id="{CF55D6A7-1D7A-4854-8E6E-E701813DCC30}"/>
                      </a:ext>
                    </a:extLst>
                  </p:cNvPr>
                  <p:cNvPicPr/>
                  <p:nvPr/>
                </p:nvPicPr>
                <p:blipFill>
                  <a:blip r:embed="rId937"/>
                  <a:stretch>
                    <a:fillRect/>
                  </a:stretch>
                </p:blipFill>
                <p:spPr>
                  <a:xfrm>
                    <a:off x="7125497" y="4898570"/>
                    <a:ext cx="345960" cy="24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8">
                <p14:nvContentPartPr>
                  <p14:cNvPr id="564" name="墨迹 563">
                    <a:extLst>
                      <a:ext uri="{FF2B5EF4-FFF2-40B4-BE49-F238E27FC236}">
                        <a16:creationId xmlns:a16="http://schemas.microsoft.com/office/drawing/2014/main" id="{7BFFB069-C3F7-432A-9046-22C7F705624C}"/>
                      </a:ext>
                    </a:extLst>
                  </p14:cNvPr>
                  <p14:cNvContentPartPr/>
                  <p14:nvPr/>
                </p14:nvContentPartPr>
                <p14:xfrm>
                  <a:off x="7486577" y="4829450"/>
                  <a:ext cx="19080" cy="115560"/>
                </p14:xfrm>
              </p:contentPart>
            </mc:Choice>
            <mc:Fallback xmlns="">
              <p:pic>
                <p:nvPicPr>
                  <p:cNvPr id="564" name="墨迹 563">
                    <a:extLst>
                      <a:ext uri="{FF2B5EF4-FFF2-40B4-BE49-F238E27FC236}">
                        <a16:creationId xmlns:a16="http://schemas.microsoft.com/office/drawing/2014/main" id="{7BFFB069-C3F7-432A-9046-22C7F705624C}"/>
                      </a:ext>
                    </a:extLst>
                  </p:cNvPr>
                  <p:cNvPicPr/>
                  <p:nvPr/>
                </p:nvPicPr>
                <p:blipFill>
                  <a:blip r:embed="rId939"/>
                  <a:stretch>
                    <a:fillRect/>
                  </a:stretch>
                </p:blipFill>
                <p:spPr>
                  <a:xfrm>
                    <a:off x="7477937" y="4820450"/>
                    <a:ext cx="3672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0">
                <p14:nvContentPartPr>
                  <p14:cNvPr id="565" name="墨迹 564">
                    <a:extLst>
                      <a:ext uri="{FF2B5EF4-FFF2-40B4-BE49-F238E27FC236}">
                        <a16:creationId xmlns:a16="http://schemas.microsoft.com/office/drawing/2014/main" id="{9756A3E2-77A0-4AB7-81F7-3363A4320824}"/>
                      </a:ext>
                    </a:extLst>
                  </p14:cNvPr>
                  <p14:cNvContentPartPr/>
                  <p14:nvPr/>
                </p14:nvContentPartPr>
                <p14:xfrm>
                  <a:off x="7518617" y="4792010"/>
                  <a:ext cx="141120" cy="168480"/>
                </p14:xfrm>
              </p:contentPart>
            </mc:Choice>
            <mc:Fallback xmlns="">
              <p:pic>
                <p:nvPicPr>
                  <p:cNvPr id="565" name="墨迹 564">
                    <a:extLst>
                      <a:ext uri="{FF2B5EF4-FFF2-40B4-BE49-F238E27FC236}">
                        <a16:creationId xmlns:a16="http://schemas.microsoft.com/office/drawing/2014/main" id="{9756A3E2-77A0-4AB7-81F7-3363A4320824}"/>
                      </a:ext>
                    </a:extLst>
                  </p:cNvPr>
                  <p:cNvPicPr/>
                  <p:nvPr/>
                </p:nvPicPr>
                <p:blipFill>
                  <a:blip r:embed="rId941"/>
                  <a:stretch>
                    <a:fillRect/>
                  </a:stretch>
                </p:blipFill>
                <p:spPr>
                  <a:xfrm>
                    <a:off x="7509617" y="4783370"/>
                    <a:ext cx="158760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2">
                <p14:nvContentPartPr>
                  <p14:cNvPr id="566" name="墨迹 565">
                    <a:extLst>
                      <a:ext uri="{FF2B5EF4-FFF2-40B4-BE49-F238E27FC236}">
                        <a16:creationId xmlns:a16="http://schemas.microsoft.com/office/drawing/2014/main" id="{FC5556BC-46B8-4892-A2DE-E5F11EB9EFA6}"/>
                      </a:ext>
                    </a:extLst>
                  </p14:cNvPr>
                  <p14:cNvContentPartPr/>
                  <p14:nvPr/>
                </p14:nvContentPartPr>
                <p14:xfrm>
                  <a:off x="7676297" y="4806410"/>
                  <a:ext cx="46800" cy="101880"/>
                </p14:xfrm>
              </p:contentPart>
            </mc:Choice>
            <mc:Fallback xmlns="">
              <p:pic>
                <p:nvPicPr>
                  <p:cNvPr id="566" name="墨迹 565">
                    <a:extLst>
                      <a:ext uri="{FF2B5EF4-FFF2-40B4-BE49-F238E27FC236}">
                        <a16:creationId xmlns:a16="http://schemas.microsoft.com/office/drawing/2014/main" id="{FC5556BC-46B8-4892-A2DE-E5F11EB9EFA6}"/>
                      </a:ext>
                    </a:extLst>
                  </p:cNvPr>
                  <p:cNvPicPr/>
                  <p:nvPr/>
                </p:nvPicPr>
                <p:blipFill>
                  <a:blip r:embed="rId943"/>
                  <a:stretch>
                    <a:fillRect/>
                  </a:stretch>
                </p:blipFill>
                <p:spPr>
                  <a:xfrm>
                    <a:off x="7667297" y="4797410"/>
                    <a:ext cx="64440" cy="11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4">
                <p14:nvContentPartPr>
                  <p14:cNvPr id="567" name="墨迹 566">
                    <a:extLst>
                      <a:ext uri="{FF2B5EF4-FFF2-40B4-BE49-F238E27FC236}">
                        <a16:creationId xmlns:a16="http://schemas.microsoft.com/office/drawing/2014/main" id="{E86A1E7B-EFC2-4B59-AE60-04C3A16A5671}"/>
                      </a:ext>
                    </a:extLst>
                  </p14:cNvPr>
                  <p14:cNvContentPartPr/>
                  <p14:nvPr/>
                </p14:nvContentPartPr>
                <p14:xfrm>
                  <a:off x="7479017" y="4979930"/>
                  <a:ext cx="165600" cy="140400"/>
                </p14:xfrm>
              </p:contentPart>
            </mc:Choice>
            <mc:Fallback xmlns="">
              <p:pic>
                <p:nvPicPr>
                  <p:cNvPr id="567" name="墨迹 566">
                    <a:extLst>
                      <a:ext uri="{FF2B5EF4-FFF2-40B4-BE49-F238E27FC236}">
                        <a16:creationId xmlns:a16="http://schemas.microsoft.com/office/drawing/2014/main" id="{E86A1E7B-EFC2-4B59-AE60-04C3A16A5671}"/>
                      </a:ext>
                    </a:extLst>
                  </p:cNvPr>
                  <p:cNvPicPr/>
                  <p:nvPr/>
                </p:nvPicPr>
                <p:blipFill>
                  <a:blip r:embed="rId945"/>
                  <a:stretch>
                    <a:fillRect/>
                  </a:stretch>
                </p:blipFill>
                <p:spPr>
                  <a:xfrm>
                    <a:off x="7470377" y="4971290"/>
                    <a:ext cx="183240" cy="15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6">
                <p14:nvContentPartPr>
                  <p14:cNvPr id="568" name="墨迹 567">
                    <a:extLst>
                      <a:ext uri="{FF2B5EF4-FFF2-40B4-BE49-F238E27FC236}">
                        <a16:creationId xmlns:a16="http://schemas.microsoft.com/office/drawing/2014/main" id="{8B9371F0-2823-46EF-BAA7-35AEB944C253}"/>
                      </a:ext>
                    </a:extLst>
                  </p14:cNvPr>
                  <p14:cNvContentPartPr/>
                  <p14:nvPr/>
                </p14:nvContentPartPr>
                <p14:xfrm>
                  <a:off x="7595297" y="4923410"/>
                  <a:ext cx="142920" cy="120960"/>
                </p14:xfrm>
              </p:contentPart>
            </mc:Choice>
            <mc:Fallback xmlns="">
              <p:pic>
                <p:nvPicPr>
                  <p:cNvPr id="568" name="墨迹 567">
                    <a:extLst>
                      <a:ext uri="{FF2B5EF4-FFF2-40B4-BE49-F238E27FC236}">
                        <a16:creationId xmlns:a16="http://schemas.microsoft.com/office/drawing/2014/main" id="{8B9371F0-2823-46EF-BAA7-35AEB944C253}"/>
                      </a:ext>
                    </a:extLst>
                  </p:cNvPr>
                  <p:cNvPicPr/>
                  <p:nvPr/>
                </p:nvPicPr>
                <p:blipFill>
                  <a:blip r:embed="rId947"/>
                  <a:stretch>
                    <a:fillRect/>
                  </a:stretch>
                </p:blipFill>
                <p:spPr>
                  <a:xfrm>
                    <a:off x="7586657" y="4914410"/>
                    <a:ext cx="1605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8">
                <p14:nvContentPartPr>
                  <p14:cNvPr id="569" name="墨迹 568">
                    <a:extLst>
                      <a:ext uri="{FF2B5EF4-FFF2-40B4-BE49-F238E27FC236}">
                        <a16:creationId xmlns:a16="http://schemas.microsoft.com/office/drawing/2014/main" id="{7EDF133F-0641-443A-81AB-481F2B689E48}"/>
                      </a:ext>
                    </a:extLst>
                  </p14:cNvPr>
                  <p14:cNvContentPartPr/>
                  <p14:nvPr/>
                </p14:nvContentPartPr>
                <p14:xfrm>
                  <a:off x="7486577" y="5125370"/>
                  <a:ext cx="195840" cy="154440"/>
                </p14:xfrm>
              </p:contentPart>
            </mc:Choice>
            <mc:Fallback xmlns="">
              <p:pic>
                <p:nvPicPr>
                  <p:cNvPr id="569" name="墨迹 568">
                    <a:extLst>
                      <a:ext uri="{FF2B5EF4-FFF2-40B4-BE49-F238E27FC236}">
                        <a16:creationId xmlns:a16="http://schemas.microsoft.com/office/drawing/2014/main" id="{7EDF133F-0641-443A-81AB-481F2B689E48}"/>
                      </a:ext>
                    </a:extLst>
                  </p:cNvPr>
                  <p:cNvPicPr/>
                  <p:nvPr/>
                </p:nvPicPr>
                <p:blipFill>
                  <a:blip r:embed="rId949"/>
                  <a:stretch>
                    <a:fillRect/>
                  </a:stretch>
                </p:blipFill>
                <p:spPr>
                  <a:xfrm>
                    <a:off x="7477937" y="5116370"/>
                    <a:ext cx="21348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0">
                <p14:nvContentPartPr>
                  <p14:cNvPr id="570" name="墨迹 569">
                    <a:extLst>
                      <a:ext uri="{FF2B5EF4-FFF2-40B4-BE49-F238E27FC236}">
                        <a16:creationId xmlns:a16="http://schemas.microsoft.com/office/drawing/2014/main" id="{19B32250-94F0-47DA-94B8-53B095042EDB}"/>
                      </a:ext>
                    </a:extLst>
                  </p14:cNvPr>
                  <p14:cNvContentPartPr/>
                  <p14:nvPr/>
                </p14:nvContentPartPr>
                <p14:xfrm>
                  <a:off x="7728497" y="5112770"/>
                  <a:ext cx="90000" cy="111960"/>
                </p14:xfrm>
              </p:contentPart>
            </mc:Choice>
            <mc:Fallback xmlns="">
              <p:pic>
                <p:nvPicPr>
                  <p:cNvPr id="570" name="墨迹 569">
                    <a:extLst>
                      <a:ext uri="{FF2B5EF4-FFF2-40B4-BE49-F238E27FC236}">
                        <a16:creationId xmlns:a16="http://schemas.microsoft.com/office/drawing/2014/main" id="{19B32250-94F0-47DA-94B8-53B095042EDB}"/>
                      </a:ext>
                    </a:extLst>
                  </p:cNvPr>
                  <p:cNvPicPr/>
                  <p:nvPr/>
                </p:nvPicPr>
                <p:blipFill>
                  <a:blip r:embed="rId951"/>
                  <a:stretch>
                    <a:fillRect/>
                  </a:stretch>
                </p:blipFill>
                <p:spPr>
                  <a:xfrm>
                    <a:off x="7719857" y="5104130"/>
                    <a:ext cx="10764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2">
                <p14:nvContentPartPr>
                  <p14:cNvPr id="617" name="墨迹 616">
                    <a:extLst>
                      <a:ext uri="{FF2B5EF4-FFF2-40B4-BE49-F238E27FC236}">
                        <a16:creationId xmlns:a16="http://schemas.microsoft.com/office/drawing/2014/main" id="{E358B094-F988-40A3-8720-5973455B4E36}"/>
                      </a:ext>
                    </a:extLst>
                  </p14:cNvPr>
                  <p14:cNvContentPartPr/>
                  <p14:nvPr/>
                </p14:nvContentPartPr>
                <p14:xfrm>
                  <a:off x="5835617" y="5523530"/>
                  <a:ext cx="207360" cy="66960"/>
                </p14:xfrm>
              </p:contentPart>
            </mc:Choice>
            <mc:Fallback xmlns="">
              <p:pic>
                <p:nvPicPr>
                  <p:cNvPr id="617" name="墨迹 616">
                    <a:extLst>
                      <a:ext uri="{FF2B5EF4-FFF2-40B4-BE49-F238E27FC236}">
                        <a16:creationId xmlns:a16="http://schemas.microsoft.com/office/drawing/2014/main" id="{E358B094-F988-40A3-8720-5973455B4E36}"/>
                      </a:ext>
                    </a:extLst>
                  </p:cNvPr>
                  <p:cNvPicPr/>
                  <p:nvPr/>
                </p:nvPicPr>
                <p:blipFill>
                  <a:blip r:embed="rId953"/>
                  <a:stretch>
                    <a:fillRect/>
                  </a:stretch>
                </p:blipFill>
                <p:spPr>
                  <a:xfrm>
                    <a:off x="5826977" y="5514890"/>
                    <a:ext cx="225000" cy="8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4">
                <p14:nvContentPartPr>
                  <p14:cNvPr id="618" name="墨迹 617">
                    <a:extLst>
                      <a:ext uri="{FF2B5EF4-FFF2-40B4-BE49-F238E27FC236}">
                        <a16:creationId xmlns:a16="http://schemas.microsoft.com/office/drawing/2014/main" id="{E72E9A6C-A4CB-46A2-B5AA-3CD967F879D4}"/>
                      </a:ext>
                    </a:extLst>
                  </p14:cNvPr>
                  <p14:cNvContentPartPr/>
                  <p14:nvPr/>
                </p14:nvContentPartPr>
                <p14:xfrm>
                  <a:off x="5873057" y="5476010"/>
                  <a:ext cx="88560" cy="232200"/>
                </p14:xfrm>
              </p:contentPart>
            </mc:Choice>
            <mc:Fallback xmlns="">
              <p:pic>
                <p:nvPicPr>
                  <p:cNvPr id="618" name="墨迹 617">
                    <a:extLst>
                      <a:ext uri="{FF2B5EF4-FFF2-40B4-BE49-F238E27FC236}">
                        <a16:creationId xmlns:a16="http://schemas.microsoft.com/office/drawing/2014/main" id="{E72E9A6C-A4CB-46A2-B5AA-3CD967F879D4}"/>
                      </a:ext>
                    </a:extLst>
                  </p:cNvPr>
                  <p:cNvPicPr/>
                  <p:nvPr/>
                </p:nvPicPr>
                <p:blipFill>
                  <a:blip r:embed="rId955"/>
                  <a:stretch>
                    <a:fillRect/>
                  </a:stretch>
                </p:blipFill>
                <p:spPr>
                  <a:xfrm>
                    <a:off x="5864417" y="5467370"/>
                    <a:ext cx="106200" cy="24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6">
                <p14:nvContentPartPr>
                  <p14:cNvPr id="619" name="墨迹 618">
                    <a:extLst>
                      <a:ext uri="{FF2B5EF4-FFF2-40B4-BE49-F238E27FC236}">
                        <a16:creationId xmlns:a16="http://schemas.microsoft.com/office/drawing/2014/main" id="{188577A8-AC7B-4B29-A205-87D6797A54DE}"/>
                      </a:ext>
                    </a:extLst>
                  </p14:cNvPr>
                  <p14:cNvContentPartPr/>
                  <p14:nvPr/>
                </p14:nvContentPartPr>
                <p14:xfrm>
                  <a:off x="5974577" y="5605250"/>
                  <a:ext cx="141120" cy="156240"/>
                </p14:xfrm>
              </p:contentPart>
            </mc:Choice>
            <mc:Fallback xmlns="">
              <p:pic>
                <p:nvPicPr>
                  <p:cNvPr id="619" name="墨迹 618">
                    <a:extLst>
                      <a:ext uri="{FF2B5EF4-FFF2-40B4-BE49-F238E27FC236}">
                        <a16:creationId xmlns:a16="http://schemas.microsoft.com/office/drawing/2014/main" id="{188577A8-AC7B-4B29-A205-87D6797A54DE}"/>
                      </a:ext>
                    </a:extLst>
                  </p:cNvPr>
                  <p:cNvPicPr/>
                  <p:nvPr/>
                </p:nvPicPr>
                <p:blipFill>
                  <a:blip r:embed="rId957"/>
                  <a:stretch>
                    <a:fillRect/>
                  </a:stretch>
                </p:blipFill>
                <p:spPr>
                  <a:xfrm>
                    <a:off x="5965577" y="5596610"/>
                    <a:ext cx="158760" cy="17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8">
                <p14:nvContentPartPr>
                  <p14:cNvPr id="620" name="墨迹 619">
                    <a:extLst>
                      <a:ext uri="{FF2B5EF4-FFF2-40B4-BE49-F238E27FC236}">
                        <a16:creationId xmlns:a16="http://schemas.microsoft.com/office/drawing/2014/main" id="{543A53C5-6FF4-4D0B-B647-A94497001AB3}"/>
                      </a:ext>
                    </a:extLst>
                  </p14:cNvPr>
                  <p14:cNvContentPartPr/>
                  <p14:nvPr/>
                </p14:nvContentPartPr>
                <p14:xfrm>
                  <a:off x="6156377" y="5503010"/>
                  <a:ext cx="94320" cy="244080"/>
                </p14:xfrm>
              </p:contentPart>
            </mc:Choice>
            <mc:Fallback xmlns="">
              <p:pic>
                <p:nvPicPr>
                  <p:cNvPr id="620" name="墨迹 619">
                    <a:extLst>
                      <a:ext uri="{FF2B5EF4-FFF2-40B4-BE49-F238E27FC236}">
                        <a16:creationId xmlns:a16="http://schemas.microsoft.com/office/drawing/2014/main" id="{543A53C5-6FF4-4D0B-B647-A94497001AB3}"/>
                      </a:ext>
                    </a:extLst>
                  </p:cNvPr>
                  <p:cNvPicPr/>
                  <p:nvPr/>
                </p:nvPicPr>
                <p:blipFill>
                  <a:blip r:embed="rId959"/>
                  <a:stretch>
                    <a:fillRect/>
                  </a:stretch>
                </p:blipFill>
                <p:spPr>
                  <a:xfrm>
                    <a:off x="6147737" y="5494370"/>
                    <a:ext cx="111960" cy="26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0">
                <p14:nvContentPartPr>
                  <p14:cNvPr id="621" name="墨迹 620">
                    <a:extLst>
                      <a:ext uri="{FF2B5EF4-FFF2-40B4-BE49-F238E27FC236}">
                        <a16:creationId xmlns:a16="http://schemas.microsoft.com/office/drawing/2014/main" id="{A0CF8627-657C-4D21-B871-F18303E3FCEE}"/>
                      </a:ext>
                    </a:extLst>
                  </p14:cNvPr>
                  <p14:cNvContentPartPr/>
                  <p14:nvPr/>
                </p14:nvContentPartPr>
                <p14:xfrm>
                  <a:off x="6148817" y="5557730"/>
                  <a:ext cx="77400" cy="310320"/>
                </p14:xfrm>
              </p:contentPart>
            </mc:Choice>
            <mc:Fallback xmlns="">
              <p:pic>
                <p:nvPicPr>
                  <p:cNvPr id="621" name="墨迹 620">
                    <a:extLst>
                      <a:ext uri="{FF2B5EF4-FFF2-40B4-BE49-F238E27FC236}">
                        <a16:creationId xmlns:a16="http://schemas.microsoft.com/office/drawing/2014/main" id="{A0CF8627-657C-4D21-B871-F18303E3FCEE}"/>
                      </a:ext>
                    </a:extLst>
                  </p:cNvPr>
                  <p:cNvPicPr/>
                  <p:nvPr/>
                </p:nvPicPr>
                <p:blipFill>
                  <a:blip r:embed="rId961"/>
                  <a:stretch>
                    <a:fillRect/>
                  </a:stretch>
                </p:blipFill>
                <p:spPr>
                  <a:xfrm>
                    <a:off x="6140177" y="5548730"/>
                    <a:ext cx="95040" cy="32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2">
                <p14:nvContentPartPr>
                  <p14:cNvPr id="622" name="墨迹 621">
                    <a:extLst>
                      <a:ext uri="{FF2B5EF4-FFF2-40B4-BE49-F238E27FC236}">
                        <a16:creationId xmlns:a16="http://schemas.microsoft.com/office/drawing/2014/main" id="{6EE5532A-AA9D-47CA-A6BE-7FCE3838F9AF}"/>
                      </a:ext>
                    </a:extLst>
                  </p14:cNvPr>
                  <p14:cNvContentPartPr/>
                  <p14:nvPr/>
                </p14:nvContentPartPr>
                <p14:xfrm>
                  <a:off x="6278417" y="5593010"/>
                  <a:ext cx="28440" cy="142200"/>
                </p14:xfrm>
              </p:contentPart>
            </mc:Choice>
            <mc:Fallback xmlns="">
              <p:pic>
                <p:nvPicPr>
                  <p:cNvPr id="622" name="墨迹 621">
                    <a:extLst>
                      <a:ext uri="{FF2B5EF4-FFF2-40B4-BE49-F238E27FC236}">
                        <a16:creationId xmlns:a16="http://schemas.microsoft.com/office/drawing/2014/main" id="{6EE5532A-AA9D-47CA-A6BE-7FCE3838F9AF}"/>
                      </a:ext>
                    </a:extLst>
                  </p:cNvPr>
                  <p:cNvPicPr/>
                  <p:nvPr/>
                </p:nvPicPr>
                <p:blipFill>
                  <a:blip r:embed="rId963"/>
                  <a:stretch>
                    <a:fillRect/>
                  </a:stretch>
                </p:blipFill>
                <p:spPr>
                  <a:xfrm>
                    <a:off x="6269417" y="5584010"/>
                    <a:ext cx="4608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4">
                <p14:nvContentPartPr>
                  <p14:cNvPr id="623" name="墨迹 622">
                    <a:extLst>
                      <a:ext uri="{FF2B5EF4-FFF2-40B4-BE49-F238E27FC236}">
                        <a16:creationId xmlns:a16="http://schemas.microsoft.com/office/drawing/2014/main" id="{D85EA329-A40C-422A-9E0A-FCA4FBC56BED}"/>
                      </a:ext>
                    </a:extLst>
                  </p14:cNvPr>
                  <p14:cNvContentPartPr/>
                  <p14:nvPr/>
                </p14:nvContentPartPr>
                <p14:xfrm>
                  <a:off x="6278417" y="5568890"/>
                  <a:ext cx="135360" cy="183600"/>
                </p14:xfrm>
              </p:contentPart>
            </mc:Choice>
            <mc:Fallback xmlns="">
              <p:pic>
                <p:nvPicPr>
                  <p:cNvPr id="623" name="墨迹 622">
                    <a:extLst>
                      <a:ext uri="{FF2B5EF4-FFF2-40B4-BE49-F238E27FC236}">
                        <a16:creationId xmlns:a16="http://schemas.microsoft.com/office/drawing/2014/main" id="{D85EA329-A40C-422A-9E0A-FCA4FBC56BED}"/>
                      </a:ext>
                    </a:extLst>
                  </p:cNvPr>
                  <p:cNvPicPr/>
                  <p:nvPr/>
                </p:nvPicPr>
                <p:blipFill>
                  <a:blip r:embed="rId965"/>
                  <a:stretch>
                    <a:fillRect/>
                  </a:stretch>
                </p:blipFill>
                <p:spPr>
                  <a:xfrm>
                    <a:off x="6269417" y="5560250"/>
                    <a:ext cx="15300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6">
                <p14:nvContentPartPr>
                  <p14:cNvPr id="624" name="墨迹 623">
                    <a:extLst>
                      <a:ext uri="{FF2B5EF4-FFF2-40B4-BE49-F238E27FC236}">
                        <a16:creationId xmlns:a16="http://schemas.microsoft.com/office/drawing/2014/main" id="{4DA82712-9F5A-4975-8FED-90EE08A8C2A2}"/>
                      </a:ext>
                    </a:extLst>
                  </p14:cNvPr>
                  <p14:cNvContentPartPr/>
                  <p14:nvPr/>
                </p14:nvContentPartPr>
                <p14:xfrm>
                  <a:off x="6531857" y="5571770"/>
                  <a:ext cx="6120" cy="81720"/>
                </p14:xfrm>
              </p:contentPart>
            </mc:Choice>
            <mc:Fallback xmlns="">
              <p:pic>
                <p:nvPicPr>
                  <p:cNvPr id="624" name="墨迹 623">
                    <a:extLst>
                      <a:ext uri="{FF2B5EF4-FFF2-40B4-BE49-F238E27FC236}">
                        <a16:creationId xmlns:a16="http://schemas.microsoft.com/office/drawing/2014/main" id="{4DA82712-9F5A-4975-8FED-90EE08A8C2A2}"/>
                      </a:ext>
                    </a:extLst>
                  </p:cNvPr>
                  <p:cNvPicPr/>
                  <p:nvPr/>
                </p:nvPicPr>
                <p:blipFill>
                  <a:blip r:embed="rId967"/>
                  <a:stretch>
                    <a:fillRect/>
                  </a:stretch>
                </p:blipFill>
                <p:spPr>
                  <a:xfrm>
                    <a:off x="6522857" y="5562770"/>
                    <a:ext cx="2376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8">
                <p14:nvContentPartPr>
                  <p14:cNvPr id="625" name="墨迹 624">
                    <a:extLst>
                      <a:ext uri="{FF2B5EF4-FFF2-40B4-BE49-F238E27FC236}">
                        <a16:creationId xmlns:a16="http://schemas.microsoft.com/office/drawing/2014/main" id="{C6787DCE-8A72-4355-813B-E166499D7634}"/>
                      </a:ext>
                    </a:extLst>
                  </p14:cNvPr>
                  <p14:cNvContentPartPr/>
                  <p14:nvPr/>
                </p14:nvContentPartPr>
                <p14:xfrm>
                  <a:off x="6603137" y="5573570"/>
                  <a:ext cx="34200" cy="16200"/>
                </p14:xfrm>
              </p:contentPart>
            </mc:Choice>
            <mc:Fallback xmlns="">
              <p:pic>
                <p:nvPicPr>
                  <p:cNvPr id="625" name="墨迹 624">
                    <a:extLst>
                      <a:ext uri="{FF2B5EF4-FFF2-40B4-BE49-F238E27FC236}">
                        <a16:creationId xmlns:a16="http://schemas.microsoft.com/office/drawing/2014/main" id="{C6787DCE-8A72-4355-813B-E166499D7634}"/>
                      </a:ext>
                    </a:extLst>
                  </p:cNvPr>
                  <p:cNvPicPr/>
                  <p:nvPr/>
                </p:nvPicPr>
                <p:blipFill>
                  <a:blip r:embed="rId969"/>
                  <a:stretch>
                    <a:fillRect/>
                  </a:stretch>
                </p:blipFill>
                <p:spPr>
                  <a:xfrm>
                    <a:off x="6594137" y="5564570"/>
                    <a:ext cx="5184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0">
                <p14:nvContentPartPr>
                  <p14:cNvPr id="626" name="墨迹 625">
                    <a:extLst>
                      <a:ext uri="{FF2B5EF4-FFF2-40B4-BE49-F238E27FC236}">
                        <a16:creationId xmlns:a16="http://schemas.microsoft.com/office/drawing/2014/main" id="{C2161FD9-96A9-4DF8-B34D-ACF4FA58052B}"/>
                      </a:ext>
                    </a:extLst>
                  </p14:cNvPr>
                  <p14:cNvContentPartPr/>
                  <p14:nvPr/>
                </p14:nvContentPartPr>
                <p14:xfrm>
                  <a:off x="6546617" y="5497250"/>
                  <a:ext cx="116640" cy="256320"/>
                </p14:xfrm>
              </p:contentPart>
            </mc:Choice>
            <mc:Fallback xmlns="">
              <p:pic>
                <p:nvPicPr>
                  <p:cNvPr id="626" name="墨迹 625">
                    <a:extLst>
                      <a:ext uri="{FF2B5EF4-FFF2-40B4-BE49-F238E27FC236}">
                        <a16:creationId xmlns:a16="http://schemas.microsoft.com/office/drawing/2014/main" id="{C2161FD9-96A9-4DF8-B34D-ACF4FA58052B}"/>
                      </a:ext>
                    </a:extLst>
                  </p:cNvPr>
                  <p:cNvPicPr/>
                  <p:nvPr/>
                </p:nvPicPr>
                <p:blipFill>
                  <a:blip r:embed="rId971"/>
                  <a:stretch>
                    <a:fillRect/>
                  </a:stretch>
                </p:blipFill>
                <p:spPr>
                  <a:xfrm>
                    <a:off x="6537977" y="5488610"/>
                    <a:ext cx="13428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2">
                <p14:nvContentPartPr>
                  <p14:cNvPr id="627" name="墨迹 626">
                    <a:extLst>
                      <a:ext uri="{FF2B5EF4-FFF2-40B4-BE49-F238E27FC236}">
                        <a16:creationId xmlns:a16="http://schemas.microsoft.com/office/drawing/2014/main" id="{79CB717C-EC0C-41AC-B37C-089CEA910720}"/>
                      </a:ext>
                    </a:extLst>
                  </p14:cNvPr>
                  <p14:cNvContentPartPr/>
                  <p14:nvPr/>
                </p14:nvContentPartPr>
                <p14:xfrm>
                  <a:off x="6659297" y="5461970"/>
                  <a:ext cx="126360" cy="225360"/>
                </p14:xfrm>
              </p:contentPart>
            </mc:Choice>
            <mc:Fallback xmlns="">
              <p:pic>
                <p:nvPicPr>
                  <p:cNvPr id="627" name="墨迹 626">
                    <a:extLst>
                      <a:ext uri="{FF2B5EF4-FFF2-40B4-BE49-F238E27FC236}">
                        <a16:creationId xmlns:a16="http://schemas.microsoft.com/office/drawing/2014/main" id="{79CB717C-EC0C-41AC-B37C-089CEA910720}"/>
                      </a:ext>
                    </a:extLst>
                  </p:cNvPr>
                  <p:cNvPicPr/>
                  <p:nvPr/>
                </p:nvPicPr>
                <p:blipFill>
                  <a:blip r:embed="rId973"/>
                  <a:stretch>
                    <a:fillRect/>
                  </a:stretch>
                </p:blipFill>
                <p:spPr>
                  <a:xfrm>
                    <a:off x="6650297" y="5452970"/>
                    <a:ext cx="144000" cy="24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4">
                <p14:nvContentPartPr>
                  <p14:cNvPr id="628" name="墨迹 627">
                    <a:extLst>
                      <a:ext uri="{FF2B5EF4-FFF2-40B4-BE49-F238E27FC236}">
                        <a16:creationId xmlns:a16="http://schemas.microsoft.com/office/drawing/2014/main" id="{2B8CD3DE-E2D1-4766-A5E0-4D7EFA68C2FC}"/>
                      </a:ext>
                    </a:extLst>
                  </p14:cNvPr>
                  <p14:cNvContentPartPr/>
                  <p14:nvPr/>
                </p14:nvContentPartPr>
                <p14:xfrm>
                  <a:off x="6651737" y="5688770"/>
                  <a:ext cx="191880" cy="57600"/>
                </p14:xfrm>
              </p:contentPart>
            </mc:Choice>
            <mc:Fallback xmlns="">
              <p:pic>
                <p:nvPicPr>
                  <p:cNvPr id="628" name="墨迹 627">
                    <a:extLst>
                      <a:ext uri="{FF2B5EF4-FFF2-40B4-BE49-F238E27FC236}">
                        <a16:creationId xmlns:a16="http://schemas.microsoft.com/office/drawing/2014/main" id="{2B8CD3DE-E2D1-4766-A5E0-4D7EFA68C2FC}"/>
                      </a:ext>
                    </a:extLst>
                  </p:cNvPr>
                  <p:cNvPicPr/>
                  <p:nvPr/>
                </p:nvPicPr>
                <p:blipFill>
                  <a:blip r:embed="rId975"/>
                  <a:stretch>
                    <a:fillRect/>
                  </a:stretch>
                </p:blipFill>
                <p:spPr>
                  <a:xfrm>
                    <a:off x="6643097" y="5679770"/>
                    <a:ext cx="209520" cy="7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6">
                <p14:nvContentPartPr>
                  <p14:cNvPr id="629" name="墨迹 628">
                    <a:extLst>
                      <a:ext uri="{FF2B5EF4-FFF2-40B4-BE49-F238E27FC236}">
                        <a16:creationId xmlns:a16="http://schemas.microsoft.com/office/drawing/2014/main" id="{DEB86522-E341-4344-982A-ABC2124931C9}"/>
                      </a:ext>
                    </a:extLst>
                  </p14:cNvPr>
                  <p14:cNvContentPartPr/>
                  <p14:nvPr/>
                </p14:nvContentPartPr>
                <p14:xfrm>
                  <a:off x="6918137" y="5669330"/>
                  <a:ext cx="30240" cy="42840"/>
                </p14:xfrm>
              </p:contentPart>
            </mc:Choice>
            <mc:Fallback xmlns="">
              <p:pic>
                <p:nvPicPr>
                  <p:cNvPr id="629" name="墨迹 628">
                    <a:extLst>
                      <a:ext uri="{FF2B5EF4-FFF2-40B4-BE49-F238E27FC236}">
                        <a16:creationId xmlns:a16="http://schemas.microsoft.com/office/drawing/2014/main" id="{DEB86522-E341-4344-982A-ABC2124931C9}"/>
                      </a:ext>
                    </a:extLst>
                  </p:cNvPr>
                  <p:cNvPicPr/>
                  <p:nvPr/>
                </p:nvPicPr>
                <p:blipFill>
                  <a:blip r:embed="rId977"/>
                  <a:stretch>
                    <a:fillRect/>
                  </a:stretch>
                </p:blipFill>
                <p:spPr>
                  <a:xfrm>
                    <a:off x="6909497" y="5660330"/>
                    <a:ext cx="4788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8">
                <p14:nvContentPartPr>
                  <p14:cNvPr id="630" name="墨迹 629">
                    <a:extLst>
                      <a:ext uri="{FF2B5EF4-FFF2-40B4-BE49-F238E27FC236}">
                        <a16:creationId xmlns:a16="http://schemas.microsoft.com/office/drawing/2014/main" id="{6C582805-29AF-45C6-9F76-7FB5558FBCDC}"/>
                      </a:ext>
                    </a:extLst>
                  </p14:cNvPr>
                  <p14:cNvContentPartPr/>
                  <p14:nvPr/>
                </p14:nvContentPartPr>
                <p14:xfrm>
                  <a:off x="7113257" y="5525690"/>
                  <a:ext cx="153720" cy="44640"/>
                </p14:xfrm>
              </p:contentPart>
            </mc:Choice>
            <mc:Fallback xmlns="">
              <p:pic>
                <p:nvPicPr>
                  <p:cNvPr id="630" name="墨迹 629">
                    <a:extLst>
                      <a:ext uri="{FF2B5EF4-FFF2-40B4-BE49-F238E27FC236}">
                        <a16:creationId xmlns:a16="http://schemas.microsoft.com/office/drawing/2014/main" id="{6C582805-29AF-45C6-9F76-7FB5558FBCDC}"/>
                      </a:ext>
                    </a:extLst>
                  </p:cNvPr>
                  <p:cNvPicPr/>
                  <p:nvPr/>
                </p:nvPicPr>
                <p:blipFill>
                  <a:blip r:embed="rId979"/>
                  <a:stretch>
                    <a:fillRect/>
                  </a:stretch>
                </p:blipFill>
                <p:spPr>
                  <a:xfrm>
                    <a:off x="7104617" y="5516690"/>
                    <a:ext cx="171360" cy="6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0">
                <p14:nvContentPartPr>
                  <p14:cNvPr id="631" name="墨迹 630">
                    <a:extLst>
                      <a:ext uri="{FF2B5EF4-FFF2-40B4-BE49-F238E27FC236}">
                        <a16:creationId xmlns:a16="http://schemas.microsoft.com/office/drawing/2014/main" id="{9E793897-864F-48A1-9906-A30392C254F4}"/>
                      </a:ext>
                    </a:extLst>
                  </p14:cNvPr>
                  <p14:cNvContentPartPr/>
                  <p14:nvPr/>
                </p14:nvContentPartPr>
                <p14:xfrm>
                  <a:off x="7137737" y="5477810"/>
                  <a:ext cx="41760" cy="267840"/>
                </p14:xfrm>
              </p:contentPart>
            </mc:Choice>
            <mc:Fallback xmlns="">
              <p:pic>
                <p:nvPicPr>
                  <p:cNvPr id="631" name="墨迹 630">
                    <a:extLst>
                      <a:ext uri="{FF2B5EF4-FFF2-40B4-BE49-F238E27FC236}">
                        <a16:creationId xmlns:a16="http://schemas.microsoft.com/office/drawing/2014/main" id="{9E793897-864F-48A1-9906-A30392C254F4}"/>
                      </a:ext>
                    </a:extLst>
                  </p:cNvPr>
                  <p:cNvPicPr/>
                  <p:nvPr/>
                </p:nvPicPr>
                <p:blipFill>
                  <a:blip r:embed="rId981"/>
                  <a:stretch>
                    <a:fillRect/>
                  </a:stretch>
                </p:blipFill>
                <p:spPr>
                  <a:xfrm>
                    <a:off x="7128737" y="5469170"/>
                    <a:ext cx="59400" cy="28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2">
                <p14:nvContentPartPr>
                  <p14:cNvPr id="632" name="墨迹 631">
                    <a:extLst>
                      <a:ext uri="{FF2B5EF4-FFF2-40B4-BE49-F238E27FC236}">
                        <a16:creationId xmlns:a16="http://schemas.microsoft.com/office/drawing/2014/main" id="{4A543E05-9AEC-413E-B31B-63D4A11810E8}"/>
                      </a:ext>
                    </a:extLst>
                  </p14:cNvPr>
                  <p14:cNvContentPartPr/>
                  <p14:nvPr/>
                </p14:nvContentPartPr>
                <p14:xfrm>
                  <a:off x="7209017" y="5591210"/>
                  <a:ext cx="120600" cy="144000"/>
                </p14:xfrm>
              </p:contentPart>
            </mc:Choice>
            <mc:Fallback xmlns="">
              <p:pic>
                <p:nvPicPr>
                  <p:cNvPr id="632" name="墨迹 631">
                    <a:extLst>
                      <a:ext uri="{FF2B5EF4-FFF2-40B4-BE49-F238E27FC236}">
                        <a16:creationId xmlns:a16="http://schemas.microsoft.com/office/drawing/2014/main" id="{4A543E05-9AEC-413E-B31B-63D4A11810E8}"/>
                      </a:ext>
                    </a:extLst>
                  </p:cNvPr>
                  <p:cNvPicPr/>
                  <p:nvPr/>
                </p:nvPicPr>
                <p:blipFill>
                  <a:blip r:embed="rId983"/>
                  <a:stretch>
                    <a:fillRect/>
                  </a:stretch>
                </p:blipFill>
                <p:spPr>
                  <a:xfrm>
                    <a:off x="7200017" y="5582570"/>
                    <a:ext cx="1382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4">
                <p14:nvContentPartPr>
                  <p14:cNvPr id="633" name="墨迹 632">
                    <a:extLst>
                      <a:ext uri="{FF2B5EF4-FFF2-40B4-BE49-F238E27FC236}">
                        <a16:creationId xmlns:a16="http://schemas.microsoft.com/office/drawing/2014/main" id="{EAC4643A-373B-4A01-BDE3-A9AF3BA1ADBE}"/>
                      </a:ext>
                    </a:extLst>
                  </p14:cNvPr>
                  <p14:cNvContentPartPr/>
                  <p14:nvPr/>
                </p14:nvContentPartPr>
                <p14:xfrm>
                  <a:off x="7360937" y="5477810"/>
                  <a:ext cx="139320" cy="188280"/>
                </p14:xfrm>
              </p:contentPart>
            </mc:Choice>
            <mc:Fallback xmlns="">
              <p:pic>
                <p:nvPicPr>
                  <p:cNvPr id="633" name="墨迹 632">
                    <a:extLst>
                      <a:ext uri="{FF2B5EF4-FFF2-40B4-BE49-F238E27FC236}">
                        <a16:creationId xmlns:a16="http://schemas.microsoft.com/office/drawing/2014/main" id="{EAC4643A-373B-4A01-BDE3-A9AF3BA1ADBE}"/>
                      </a:ext>
                    </a:extLst>
                  </p:cNvPr>
                  <p:cNvPicPr/>
                  <p:nvPr/>
                </p:nvPicPr>
                <p:blipFill>
                  <a:blip r:embed="rId985"/>
                  <a:stretch>
                    <a:fillRect/>
                  </a:stretch>
                </p:blipFill>
                <p:spPr>
                  <a:xfrm>
                    <a:off x="7351937" y="5469170"/>
                    <a:ext cx="156960" cy="20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6">
                <p14:nvContentPartPr>
                  <p14:cNvPr id="634" name="墨迹 633">
                    <a:extLst>
                      <a:ext uri="{FF2B5EF4-FFF2-40B4-BE49-F238E27FC236}">
                        <a16:creationId xmlns:a16="http://schemas.microsoft.com/office/drawing/2014/main" id="{27E3D1C9-1A03-4A8A-9E85-B5792AB3D8EA}"/>
                      </a:ext>
                    </a:extLst>
                  </p14:cNvPr>
                  <p14:cNvContentPartPr/>
                  <p14:nvPr/>
                </p14:nvContentPartPr>
                <p14:xfrm>
                  <a:off x="7426457" y="5585810"/>
                  <a:ext cx="51120" cy="225360"/>
                </p14:xfrm>
              </p:contentPart>
            </mc:Choice>
            <mc:Fallback xmlns="">
              <p:pic>
                <p:nvPicPr>
                  <p:cNvPr id="634" name="墨迹 633">
                    <a:extLst>
                      <a:ext uri="{FF2B5EF4-FFF2-40B4-BE49-F238E27FC236}">
                        <a16:creationId xmlns:a16="http://schemas.microsoft.com/office/drawing/2014/main" id="{27E3D1C9-1A03-4A8A-9E85-B5792AB3D8EA}"/>
                      </a:ext>
                    </a:extLst>
                  </p:cNvPr>
                  <p:cNvPicPr/>
                  <p:nvPr/>
                </p:nvPicPr>
                <p:blipFill>
                  <a:blip r:embed="rId987"/>
                  <a:stretch>
                    <a:fillRect/>
                  </a:stretch>
                </p:blipFill>
                <p:spPr>
                  <a:xfrm>
                    <a:off x="7417817" y="5577170"/>
                    <a:ext cx="68760" cy="24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8">
                <p14:nvContentPartPr>
                  <p14:cNvPr id="641" name="墨迹 640">
                    <a:extLst>
                      <a:ext uri="{FF2B5EF4-FFF2-40B4-BE49-F238E27FC236}">
                        <a16:creationId xmlns:a16="http://schemas.microsoft.com/office/drawing/2014/main" id="{ABCD8661-2D07-4494-9807-BA84B875CB26}"/>
                      </a:ext>
                    </a:extLst>
                  </p14:cNvPr>
                  <p14:cNvContentPartPr/>
                  <p14:nvPr/>
                </p14:nvContentPartPr>
                <p14:xfrm>
                  <a:off x="7539137" y="5567450"/>
                  <a:ext cx="24840" cy="98280"/>
                </p14:xfrm>
              </p:contentPart>
            </mc:Choice>
            <mc:Fallback xmlns="">
              <p:pic>
                <p:nvPicPr>
                  <p:cNvPr id="641" name="墨迹 640">
                    <a:extLst>
                      <a:ext uri="{FF2B5EF4-FFF2-40B4-BE49-F238E27FC236}">
                        <a16:creationId xmlns:a16="http://schemas.microsoft.com/office/drawing/2014/main" id="{ABCD8661-2D07-4494-9807-BA84B875CB26}"/>
                      </a:ext>
                    </a:extLst>
                  </p:cNvPr>
                  <p:cNvPicPr/>
                  <p:nvPr/>
                </p:nvPicPr>
                <p:blipFill>
                  <a:blip r:embed="rId989"/>
                  <a:stretch>
                    <a:fillRect/>
                  </a:stretch>
                </p:blipFill>
                <p:spPr>
                  <a:xfrm>
                    <a:off x="7530497" y="5558810"/>
                    <a:ext cx="4248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0">
                <p14:nvContentPartPr>
                  <p14:cNvPr id="642" name="墨迹 641">
                    <a:extLst>
                      <a:ext uri="{FF2B5EF4-FFF2-40B4-BE49-F238E27FC236}">
                        <a16:creationId xmlns:a16="http://schemas.microsoft.com/office/drawing/2014/main" id="{817FDCAB-789B-4104-8C0B-A3FDAF153032}"/>
                      </a:ext>
                    </a:extLst>
                  </p14:cNvPr>
                  <p14:cNvContentPartPr/>
                  <p14:nvPr/>
                </p14:nvContentPartPr>
                <p14:xfrm>
                  <a:off x="7578737" y="5543330"/>
                  <a:ext cx="58680" cy="144000"/>
                </p14:xfrm>
              </p:contentPart>
            </mc:Choice>
            <mc:Fallback xmlns="">
              <p:pic>
                <p:nvPicPr>
                  <p:cNvPr id="642" name="墨迹 641">
                    <a:extLst>
                      <a:ext uri="{FF2B5EF4-FFF2-40B4-BE49-F238E27FC236}">
                        <a16:creationId xmlns:a16="http://schemas.microsoft.com/office/drawing/2014/main" id="{817FDCAB-789B-4104-8C0B-A3FDAF153032}"/>
                      </a:ext>
                    </a:extLst>
                  </p:cNvPr>
                  <p:cNvPicPr/>
                  <p:nvPr/>
                </p:nvPicPr>
                <p:blipFill>
                  <a:blip r:embed="rId991"/>
                  <a:stretch>
                    <a:fillRect/>
                  </a:stretch>
                </p:blipFill>
                <p:spPr>
                  <a:xfrm>
                    <a:off x="7569737" y="5534690"/>
                    <a:ext cx="7632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2">
                <p14:nvContentPartPr>
                  <p14:cNvPr id="643" name="墨迹 642">
                    <a:extLst>
                      <a:ext uri="{FF2B5EF4-FFF2-40B4-BE49-F238E27FC236}">
                        <a16:creationId xmlns:a16="http://schemas.microsoft.com/office/drawing/2014/main" id="{07901661-628E-4B6E-8848-EEE4142BB94C}"/>
                      </a:ext>
                    </a:extLst>
                  </p14:cNvPr>
                  <p14:cNvContentPartPr/>
                  <p14:nvPr/>
                </p14:nvContentPartPr>
                <p14:xfrm>
                  <a:off x="7741817" y="5422730"/>
                  <a:ext cx="90360" cy="98280"/>
                </p14:xfrm>
              </p:contentPart>
            </mc:Choice>
            <mc:Fallback xmlns="">
              <p:pic>
                <p:nvPicPr>
                  <p:cNvPr id="643" name="墨迹 642">
                    <a:extLst>
                      <a:ext uri="{FF2B5EF4-FFF2-40B4-BE49-F238E27FC236}">
                        <a16:creationId xmlns:a16="http://schemas.microsoft.com/office/drawing/2014/main" id="{07901661-628E-4B6E-8848-EEE4142BB94C}"/>
                      </a:ext>
                    </a:extLst>
                  </p:cNvPr>
                  <p:cNvPicPr/>
                  <p:nvPr/>
                </p:nvPicPr>
                <p:blipFill>
                  <a:blip r:embed="rId993"/>
                  <a:stretch>
                    <a:fillRect/>
                  </a:stretch>
                </p:blipFill>
                <p:spPr>
                  <a:xfrm>
                    <a:off x="7732817" y="5414090"/>
                    <a:ext cx="10800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4">
                <p14:nvContentPartPr>
                  <p14:cNvPr id="644" name="墨迹 643">
                    <a:extLst>
                      <a:ext uri="{FF2B5EF4-FFF2-40B4-BE49-F238E27FC236}">
                        <a16:creationId xmlns:a16="http://schemas.microsoft.com/office/drawing/2014/main" id="{7D388D58-425B-4DAE-B20A-193C1898A724}"/>
                      </a:ext>
                    </a:extLst>
                  </p14:cNvPr>
                  <p14:cNvContentPartPr/>
                  <p14:nvPr/>
                </p14:nvContentPartPr>
                <p14:xfrm>
                  <a:off x="7752977" y="5578970"/>
                  <a:ext cx="7920" cy="173880"/>
                </p14:xfrm>
              </p:contentPart>
            </mc:Choice>
            <mc:Fallback xmlns="">
              <p:pic>
                <p:nvPicPr>
                  <p:cNvPr id="644" name="墨迹 643">
                    <a:extLst>
                      <a:ext uri="{FF2B5EF4-FFF2-40B4-BE49-F238E27FC236}">
                        <a16:creationId xmlns:a16="http://schemas.microsoft.com/office/drawing/2014/main" id="{7D388D58-425B-4DAE-B20A-193C1898A724}"/>
                      </a:ext>
                    </a:extLst>
                  </p:cNvPr>
                  <p:cNvPicPr/>
                  <p:nvPr/>
                </p:nvPicPr>
                <p:blipFill>
                  <a:blip r:embed="rId995"/>
                  <a:stretch>
                    <a:fillRect/>
                  </a:stretch>
                </p:blipFill>
                <p:spPr>
                  <a:xfrm>
                    <a:off x="7744337" y="5569970"/>
                    <a:ext cx="2556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6">
                <p14:nvContentPartPr>
                  <p14:cNvPr id="645" name="墨迹 644">
                    <a:extLst>
                      <a:ext uri="{FF2B5EF4-FFF2-40B4-BE49-F238E27FC236}">
                        <a16:creationId xmlns:a16="http://schemas.microsoft.com/office/drawing/2014/main" id="{187FA060-76D2-4723-8F41-D71C7054426F}"/>
                      </a:ext>
                    </a:extLst>
                  </p14:cNvPr>
                  <p14:cNvContentPartPr/>
                  <p14:nvPr/>
                </p14:nvContentPartPr>
                <p14:xfrm>
                  <a:off x="7790417" y="5555930"/>
                  <a:ext cx="13320" cy="184680"/>
                </p14:xfrm>
              </p:contentPart>
            </mc:Choice>
            <mc:Fallback xmlns="">
              <p:pic>
                <p:nvPicPr>
                  <p:cNvPr id="645" name="墨迹 644">
                    <a:extLst>
                      <a:ext uri="{FF2B5EF4-FFF2-40B4-BE49-F238E27FC236}">
                        <a16:creationId xmlns:a16="http://schemas.microsoft.com/office/drawing/2014/main" id="{187FA060-76D2-4723-8F41-D71C7054426F}"/>
                      </a:ext>
                    </a:extLst>
                  </p:cNvPr>
                  <p:cNvPicPr/>
                  <p:nvPr/>
                </p:nvPicPr>
                <p:blipFill>
                  <a:blip r:embed="rId997"/>
                  <a:stretch>
                    <a:fillRect/>
                  </a:stretch>
                </p:blipFill>
                <p:spPr>
                  <a:xfrm>
                    <a:off x="7781777" y="5546930"/>
                    <a:ext cx="30960" cy="20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8">
                <p14:nvContentPartPr>
                  <p14:cNvPr id="646" name="墨迹 645">
                    <a:extLst>
                      <a:ext uri="{FF2B5EF4-FFF2-40B4-BE49-F238E27FC236}">
                        <a16:creationId xmlns:a16="http://schemas.microsoft.com/office/drawing/2014/main" id="{6BEB267A-2E66-43F2-B6E3-ABD16042B620}"/>
                      </a:ext>
                    </a:extLst>
                  </p14:cNvPr>
                  <p14:cNvContentPartPr/>
                  <p14:nvPr/>
                </p14:nvContentPartPr>
                <p14:xfrm>
                  <a:off x="7785017" y="5385650"/>
                  <a:ext cx="169200" cy="259200"/>
                </p14:xfrm>
              </p:contentPart>
            </mc:Choice>
            <mc:Fallback xmlns="">
              <p:pic>
                <p:nvPicPr>
                  <p:cNvPr id="646" name="墨迹 645">
                    <a:extLst>
                      <a:ext uri="{FF2B5EF4-FFF2-40B4-BE49-F238E27FC236}">
                        <a16:creationId xmlns:a16="http://schemas.microsoft.com/office/drawing/2014/main" id="{6BEB267A-2E66-43F2-B6E3-ABD16042B620}"/>
                      </a:ext>
                    </a:extLst>
                  </p:cNvPr>
                  <p:cNvPicPr/>
                  <p:nvPr/>
                </p:nvPicPr>
                <p:blipFill>
                  <a:blip r:embed="rId999"/>
                  <a:stretch>
                    <a:fillRect/>
                  </a:stretch>
                </p:blipFill>
                <p:spPr>
                  <a:xfrm>
                    <a:off x="7776017" y="5377010"/>
                    <a:ext cx="186840" cy="27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0">
                <p14:nvContentPartPr>
                  <p14:cNvPr id="647" name="墨迹 646">
                    <a:extLst>
                      <a:ext uri="{FF2B5EF4-FFF2-40B4-BE49-F238E27FC236}">
                        <a16:creationId xmlns:a16="http://schemas.microsoft.com/office/drawing/2014/main" id="{A9919A82-2CC8-46CC-BB57-CD09465D1309}"/>
                      </a:ext>
                    </a:extLst>
                  </p14:cNvPr>
                  <p14:cNvContentPartPr/>
                  <p14:nvPr/>
                </p14:nvContentPartPr>
                <p14:xfrm>
                  <a:off x="7878617" y="5548730"/>
                  <a:ext cx="64080" cy="41040"/>
                </p14:xfrm>
              </p:contentPart>
            </mc:Choice>
            <mc:Fallback xmlns="">
              <p:pic>
                <p:nvPicPr>
                  <p:cNvPr id="647" name="墨迹 646">
                    <a:extLst>
                      <a:ext uri="{FF2B5EF4-FFF2-40B4-BE49-F238E27FC236}">
                        <a16:creationId xmlns:a16="http://schemas.microsoft.com/office/drawing/2014/main" id="{A9919A82-2CC8-46CC-BB57-CD09465D1309}"/>
                      </a:ext>
                    </a:extLst>
                  </p:cNvPr>
                  <p:cNvPicPr/>
                  <p:nvPr/>
                </p:nvPicPr>
                <p:blipFill>
                  <a:blip r:embed="rId1001"/>
                  <a:stretch>
                    <a:fillRect/>
                  </a:stretch>
                </p:blipFill>
                <p:spPr>
                  <a:xfrm>
                    <a:off x="7869977" y="5539730"/>
                    <a:ext cx="817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2">
                <p14:nvContentPartPr>
                  <p14:cNvPr id="648" name="墨迹 647">
                    <a:extLst>
                      <a:ext uri="{FF2B5EF4-FFF2-40B4-BE49-F238E27FC236}">
                        <a16:creationId xmlns:a16="http://schemas.microsoft.com/office/drawing/2014/main" id="{FB9CADC9-653C-4B90-8DBA-B3EFFB914846}"/>
                      </a:ext>
                    </a:extLst>
                  </p14:cNvPr>
                  <p14:cNvContentPartPr/>
                  <p14:nvPr/>
                </p14:nvContentPartPr>
                <p14:xfrm>
                  <a:off x="7880417" y="5532890"/>
                  <a:ext cx="96120" cy="160560"/>
                </p14:xfrm>
              </p:contentPart>
            </mc:Choice>
            <mc:Fallback xmlns="">
              <p:pic>
                <p:nvPicPr>
                  <p:cNvPr id="648" name="墨迹 647">
                    <a:extLst>
                      <a:ext uri="{FF2B5EF4-FFF2-40B4-BE49-F238E27FC236}">
                        <a16:creationId xmlns:a16="http://schemas.microsoft.com/office/drawing/2014/main" id="{FB9CADC9-653C-4B90-8DBA-B3EFFB914846}"/>
                      </a:ext>
                    </a:extLst>
                  </p:cNvPr>
                  <p:cNvPicPr/>
                  <p:nvPr/>
                </p:nvPicPr>
                <p:blipFill>
                  <a:blip r:embed="rId1003"/>
                  <a:stretch>
                    <a:fillRect/>
                  </a:stretch>
                </p:blipFill>
                <p:spPr>
                  <a:xfrm>
                    <a:off x="7871777" y="5523890"/>
                    <a:ext cx="113760" cy="17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4">
                <p14:nvContentPartPr>
                  <p14:cNvPr id="649" name="墨迹 648">
                    <a:extLst>
                      <a:ext uri="{FF2B5EF4-FFF2-40B4-BE49-F238E27FC236}">
                        <a16:creationId xmlns:a16="http://schemas.microsoft.com/office/drawing/2014/main" id="{263557CB-E359-4994-8740-61297E8F88F6}"/>
                      </a:ext>
                    </a:extLst>
                  </p14:cNvPr>
                  <p14:cNvContentPartPr/>
                  <p14:nvPr/>
                </p14:nvContentPartPr>
                <p14:xfrm>
                  <a:off x="8064377" y="5378450"/>
                  <a:ext cx="124200" cy="83520"/>
                </p14:xfrm>
              </p:contentPart>
            </mc:Choice>
            <mc:Fallback xmlns="">
              <p:pic>
                <p:nvPicPr>
                  <p:cNvPr id="649" name="墨迹 648">
                    <a:extLst>
                      <a:ext uri="{FF2B5EF4-FFF2-40B4-BE49-F238E27FC236}">
                        <a16:creationId xmlns:a16="http://schemas.microsoft.com/office/drawing/2014/main" id="{263557CB-E359-4994-8740-61297E8F88F6}"/>
                      </a:ext>
                    </a:extLst>
                  </p:cNvPr>
                  <p:cNvPicPr/>
                  <p:nvPr/>
                </p:nvPicPr>
                <p:blipFill>
                  <a:blip r:embed="rId1005"/>
                  <a:stretch>
                    <a:fillRect/>
                  </a:stretch>
                </p:blipFill>
                <p:spPr>
                  <a:xfrm>
                    <a:off x="8055737" y="5369810"/>
                    <a:ext cx="141840" cy="10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6">
                <p14:nvContentPartPr>
                  <p14:cNvPr id="650" name="墨迹 649">
                    <a:extLst>
                      <a:ext uri="{FF2B5EF4-FFF2-40B4-BE49-F238E27FC236}">
                        <a16:creationId xmlns:a16="http://schemas.microsoft.com/office/drawing/2014/main" id="{3FE54720-83B1-4AA1-9684-B4A78C6B652A}"/>
                      </a:ext>
                    </a:extLst>
                  </p14:cNvPr>
                  <p14:cNvContentPartPr/>
                  <p14:nvPr/>
                </p14:nvContentPartPr>
                <p14:xfrm>
                  <a:off x="8062937" y="5364410"/>
                  <a:ext cx="155880" cy="313920"/>
                </p14:xfrm>
              </p:contentPart>
            </mc:Choice>
            <mc:Fallback xmlns="">
              <p:pic>
                <p:nvPicPr>
                  <p:cNvPr id="650" name="墨迹 649">
                    <a:extLst>
                      <a:ext uri="{FF2B5EF4-FFF2-40B4-BE49-F238E27FC236}">
                        <a16:creationId xmlns:a16="http://schemas.microsoft.com/office/drawing/2014/main" id="{3FE54720-83B1-4AA1-9684-B4A78C6B652A}"/>
                      </a:ext>
                    </a:extLst>
                  </p:cNvPr>
                  <p:cNvPicPr/>
                  <p:nvPr/>
                </p:nvPicPr>
                <p:blipFill>
                  <a:blip r:embed="rId1007"/>
                  <a:stretch>
                    <a:fillRect/>
                  </a:stretch>
                </p:blipFill>
                <p:spPr>
                  <a:xfrm>
                    <a:off x="8053937" y="5355770"/>
                    <a:ext cx="173520" cy="33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8">
                <p14:nvContentPartPr>
                  <p14:cNvPr id="651" name="墨迹 650">
                    <a:extLst>
                      <a:ext uri="{FF2B5EF4-FFF2-40B4-BE49-F238E27FC236}">
                        <a16:creationId xmlns:a16="http://schemas.microsoft.com/office/drawing/2014/main" id="{14FAE0B6-B47B-4F34-9A09-1EF45EE02E82}"/>
                      </a:ext>
                    </a:extLst>
                  </p14:cNvPr>
                  <p14:cNvContentPartPr/>
                  <p14:nvPr/>
                </p14:nvContentPartPr>
                <p14:xfrm>
                  <a:off x="8214497" y="5325530"/>
                  <a:ext cx="43560" cy="322560"/>
                </p14:xfrm>
              </p:contentPart>
            </mc:Choice>
            <mc:Fallback xmlns="">
              <p:pic>
                <p:nvPicPr>
                  <p:cNvPr id="651" name="墨迹 650">
                    <a:extLst>
                      <a:ext uri="{FF2B5EF4-FFF2-40B4-BE49-F238E27FC236}">
                        <a16:creationId xmlns:a16="http://schemas.microsoft.com/office/drawing/2014/main" id="{14FAE0B6-B47B-4F34-9A09-1EF45EE02E82}"/>
                      </a:ext>
                    </a:extLst>
                  </p:cNvPr>
                  <p:cNvPicPr/>
                  <p:nvPr/>
                </p:nvPicPr>
                <p:blipFill>
                  <a:blip r:embed="rId1009"/>
                  <a:stretch>
                    <a:fillRect/>
                  </a:stretch>
                </p:blipFill>
                <p:spPr>
                  <a:xfrm>
                    <a:off x="8205857" y="5316530"/>
                    <a:ext cx="6120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0">
                <p14:nvContentPartPr>
                  <p14:cNvPr id="652" name="墨迹 651">
                    <a:extLst>
                      <a:ext uri="{FF2B5EF4-FFF2-40B4-BE49-F238E27FC236}">
                        <a16:creationId xmlns:a16="http://schemas.microsoft.com/office/drawing/2014/main" id="{C21BC1F2-24EA-4855-A219-4DEFC15B865A}"/>
                      </a:ext>
                    </a:extLst>
                  </p14:cNvPr>
                  <p14:cNvContentPartPr/>
                  <p14:nvPr/>
                </p14:nvContentPartPr>
                <p14:xfrm>
                  <a:off x="8167697" y="5394650"/>
                  <a:ext cx="195480" cy="173880"/>
                </p14:xfrm>
              </p:contentPart>
            </mc:Choice>
            <mc:Fallback xmlns="">
              <p:pic>
                <p:nvPicPr>
                  <p:cNvPr id="652" name="墨迹 651">
                    <a:extLst>
                      <a:ext uri="{FF2B5EF4-FFF2-40B4-BE49-F238E27FC236}">
                        <a16:creationId xmlns:a16="http://schemas.microsoft.com/office/drawing/2014/main" id="{C21BC1F2-24EA-4855-A219-4DEFC15B865A}"/>
                      </a:ext>
                    </a:extLst>
                  </p:cNvPr>
                  <p:cNvPicPr/>
                  <p:nvPr/>
                </p:nvPicPr>
                <p:blipFill>
                  <a:blip r:embed="rId1011"/>
                  <a:stretch>
                    <a:fillRect/>
                  </a:stretch>
                </p:blipFill>
                <p:spPr>
                  <a:xfrm>
                    <a:off x="8158697" y="5385650"/>
                    <a:ext cx="21312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2">
                <p14:nvContentPartPr>
                  <p14:cNvPr id="653" name="墨迹 652">
                    <a:extLst>
                      <a:ext uri="{FF2B5EF4-FFF2-40B4-BE49-F238E27FC236}">
                        <a16:creationId xmlns:a16="http://schemas.microsoft.com/office/drawing/2014/main" id="{D7C29999-C535-4491-932B-48EFAF167811}"/>
                      </a:ext>
                    </a:extLst>
                  </p14:cNvPr>
                  <p14:cNvContentPartPr/>
                  <p14:nvPr/>
                </p14:nvContentPartPr>
                <p14:xfrm>
                  <a:off x="8088857" y="5727650"/>
                  <a:ext cx="43560" cy="64080"/>
                </p14:xfrm>
              </p:contentPart>
            </mc:Choice>
            <mc:Fallback xmlns="">
              <p:pic>
                <p:nvPicPr>
                  <p:cNvPr id="653" name="墨迹 652">
                    <a:extLst>
                      <a:ext uri="{FF2B5EF4-FFF2-40B4-BE49-F238E27FC236}">
                        <a16:creationId xmlns:a16="http://schemas.microsoft.com/office/drawing/2014/main" id="{D7C29999-C535-4491-932B-48EFAF167811}"/>
                      </a:ext>
                    </a:extLst>
                  </p:cNvPr>
                  <p:cNvPicPr/>
                  <p:nvPr/>
                </p:nvPicPr>
                <p:blipFill>
                  <a:blip r:embed="rId1013"/>
                  <a:stretch>
                    <a:fillRect/>
                  </a:stretch>
                </p:blipFill>
                <p:spPr>
                  <a:xfrm>
                    <a:off x="8080217" y="5718650"/>
                    <a:ext cx="6120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4">
                <p14:nvContentPartPr>
                  <p14:cNvPr id="654" name="墨迹 653">
                    <a:extLst>
                      <a:ext uri="{FF2B5EF4-FFF2-40B4-BE49-F238E27FC236}">
                        <a16:creationId xmlns:a16="http://schemas.microsoft.com/office/drawing/2014/main" id="{3ED914BC-789C-41CE-BF71-071D282CD9A7}"/>
                      </a:ext>
                    </a:extLst>
                  </p14:cNvPr>
                  <p14:cNvContentPartPr/>
                  <p14:nvPr/>
                </p14:nvContentPartPr>
                <p14:xfrm>
                  <a:off x="8173457" y="5729090"/>
                  <a:ext cx="208440" cy="39960"/>
                </p14:xfrm>
              </p:contentPart>
            </mc:Choice>
            <mc:Fallback xmlns="">
              <p:pic>
                <p:nvPicPr>
                  <p:cNvPr id="654" name="墨迹 653">
                    <a:extLst>
                      <a:ext uri="{FF2B5EF4-FFF2-40B4-BE49-F238E27FC236}">
                        <a16:creationId xmlns:a16="http://schemas.microsoft.com/office/drawing/2014/main" id="{3ED914BC-789C-41CE-BF71-071D282CD9A7}"/>
                      </a:ext>
                    </a:extLst>
                  </p:cNvPr>
                  <p:cNvPicPr/>
                  <p:nvPr/>
                </p:nvPicPr>
                <p:blipFill>
                  <a:blip r:embed="rId1015"/>
                  <a:stretch>
                    <a:fillRect/>
                  </a:stretch>
                </p:blipFill>
                <p:spPr>
                  <a:xfrm>
                    <a:off x="8164457" y="5720090"/>
                    <a:ext cx="22608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6">
                <p14:nvContentPartPr>
                  <p14:cNvPr id="655" name="墨迹 654">
                    <a:extLst>
                      <a:ext uri="{FF2B5EF4-FFF2-40B4-BE49-F238E27FC236}">
                        <a16:creationId xmlns:a16="http://schemas.microsoft.com/office/drawing/2014/main" id="{F4FB3110-C8F3-4F62-9D55-B8D90FC47E64}"/>
                      </a:ext>
                    </a:extLst>
                  </p14:cNvPr>
                  <p14:cNvContentPartPr/>
                  <p14:nvPr/>
                </p14:nvContentPartPr>
                <p14:xfrm>
                  <a:off x="8456417" y="5447570"/>
                  <a:ext cx="146520" cy="114120"/>
                </p14:xfrm>
              </p:contentPart>
            </mc:Choice>
            <mc:Fallback xmlns="">
              <p:pic>
                <p:nvPicPr>
                  <p:cNvPr id="655" name="墨迹 654">
                    <a:extLst>
                      <a:ext uri="{FF2B5EF4-FFF2-40B4-BE49-F238E27FC236}">
                        <a16:creationId xmlns:a16="http://schemas.microsoft.com/office/drawing/2014/main" id="{F4FB3110-C8F3-4F62-9D55-B8D90FC47E64}"/>
                      </a:ext>
                    </a:extLst>
                  </p:cNvPr>
                  <p:cNvPicPr/>
                  <p:nvPr/>
                </p:nvPicPr>
                <p:blipFill>
                  <a:blip r:embed="rId1017"/>
                  <a:stretch>
                    <a:fillRect/>
                  </a:stretch>
                </p:blipFill>
                <p:spPr>
                  <a:xfrm>
                    <a:off x="8447777" y="5438930"/>
                    <a:ext cx="16416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8">
                <p14:nvContentPartPr>
                  <p14:cNvPr id="656" name="墨迹 655">
                    <a:extLst>
                      <a:ext uri="{FF2B5EF4-FFF2-40B4-BE49-F238E27FC236}">
                        <a16:creationId xmlns:a16="http://schemas.microsoft.com/office/drawing/2014/main" id="{CF944184-A6BE-4F47-AC68-915411DB26E1}"/>
                      </a:ext>
                    </a:extLst>
                  </p14:cNvPr>
                  <p14:cNvContentPartPr/>
                  <p14:nvPr/>
                </p14:nvContentPartPr>
                <p14:xfrm>
                  <a:off x="8447417" y="5465570"/>
                  <a:ext cx="122040" cy="308160"/>
                </p14:xfrm>
              </p:contentPart>
            </mc:Choice>
            <mc:Fallback xmlns="">
              <p:pic>
                <p:nvPicPr>
                  <p:cNvPr id="656" name="墨迹 655">
                    <a:extLst>
                      <a:ext uri="{FF2B5EF4-FFF2-40B4-BE49-F238E27FC236}">
                        <a16:creationId xmlns:a16="http://schemas.microsoft.com/office/drawing/2014/main" id="{CF944184-A6BE-4F47-AC68-915411DB26E1}"/>
                      </a:ext>
                    </a:extLst>
                  </p:cNvPr>
                  <p:cNvPicPr/>
                  <p:nvPr/>
                </p:nvPicPr>
                <p:blipFill>
                  <a:blip r:embed="rId1019"/>
                  <a:stretch>
                    <a:fillRect/>
                  </a:stretch>
                </p:blipFill>
                <p:spPr>
                  <a:xfrm>
                    <a:off x="8438777" y="5456570"/>
                    <a:ext cx="139680" cy="32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0">
                <p14:nvContentPartPr>
                  <p14:cNvPr id="657" name="墨迹 656">
                    <a:extLst>
                      <a:ext uri="{FF2B5EF4-FFF2-40B4-BE49-F238E27FC236}">
                        <a16:creationId xmlns:a16="http://schemas.microsoft.com/office/drawing/2014/main" id="{41DD41FF-2845-42C3-9242-5463062A7BCD}"/>
                      </a:ext>
                    </a:extLst>
                  </p14:cNvPr>
                  <p14:cNvContentPartPr/>
                  <p14:nvPr/>
                </p14:nvContentPartPr>
                <p14:xfrm>
                  <a:off x="8501777" y="5607050"/>
                  <a:ext cx="156240" cy="110160"/>
                </p14:xfrm>
              </p:contentPart>
            </mc:Choice>
            <mc:Fallback xmlns="">
              <p:pic>
                <p:nvPicPr>
                  <p:cNvPr id="657" name="墨迹 656">
                    <a:extLst>
                      <a:ext uri="{FF2B5EF4-FFF2-40B4-BE49-F238E27FC236}">
                        <a16:creationId xmlns:a16="http://schemas.microsoft.com/office/drawing/2014/main" id="{41DD41FF-2845-42C3-9242-5463062A7BCD}"/>
                      </a:ext>
                    </a:extLst>
                  </p:cNvPr>
                  <p:cNvPicPr/>
                  <p:nvPr/>
                </p:nvPicPr>
                <p:blipFill>
                  <a:blip r:embed="rId1021"/>
                  <a:stretch>
                    <a:fillRect/>
                  </a:stretch>
                </p:blipFill>
                <p:spPr>
                  <a:xfrm>
                    <a:off x="8492777" y="5598410"/>
                    <a:ext cx="17388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2">
                <p14:nvContentPartPr>
                  <p14:cNvPr id="658" name="墨迹 657">
                    <a:extLst>
                      <a:ext uri="{FF2B5EF4-FFF2-40B4-BE49-F238E27FC236}">
                        <a16:creationId xmlns:a16="http://schemas.microsoft.com/office/drawing/2014/main" id="{138B3D76-1F8A-4E36-B827-8D4C0C69F767}"/>
                      </a:ext>
                    </a:extLst>
                  </p14:cNvPr>
                  <p14:cNvContentPartPr/>
                  <p14:nvPr/>
                </p14:nvContentPartPr>
                <p14:xfrm>
                  <a:off x="8623457" y="5362610"/>
                  <a:ext cx="105480" cy="354600"/>
                </p14:xfrm>
              </p:contentPart>
            </mc:Choice>
            <mc:Fallback xmlns="">
              <p:pic>
                <p:nvPicPr>
                  <p:cNvPr id="658" name="墨迹 657">
                    <a:extLst>
                      <a:ext uri="{FF2B5EF4-FFF2-40B4-BE49-F238E27FC236}">
                        <a16:creationId xmlns:a16="http://schemas.microsoft.com/office/drawing/2014/main" id="{138B3D76-1F8A-4E36-B827-8D4C0C69F767}"/>
                      </a:ext>
                    </a:extLst>
                  </p:cNvPr>
                  <p:cNvPicPr/>
                  <p:nvPr/>
                </p:nvPicPr>
                <p:blipFill>
                  <a:blip r:embed="rId1023"/>
                  <a:stretch>
                    <a:fillRect/>
                  </a:stretch>
                </p:blipFill>
                <p:spPr>
                  <a:xfrm>
                    <a:off x="8614817" y="5353970"/>
                    <a:ext cx="123120" cy="37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4">
                <p14:nvContentPartPr>
                  <p14:cNvPr id="659" name="墨迹 658">
                    <a:extLst>
                      <a:ext uri="{FF2B5EF4-FFF2-40B4-BE49-F238E27FC236}">
                        <a16:creationId xmlns:a16="http://schemas.microsoft.com/office/drawing/2014/main" id="{39FEC597-E443-4039-803F-4BA7C9E7DD77}"/>
                      </a:ext>
                    </a:extLst>
                  </p14:cNvPr>
                  <p14:cNvContentPartPr/>
                  <p14:nvPr/>
                </p14:nvContentPartPr>
                <p14:xfrm>
                  <a:off x="8730377" y="5436770"/>
                  <a:ext cx="181080" cy="162360"/>
                </p14:xfrm>
              </p:contentPart>
            </mc:Choice>
            <mc:Fallback xmlns="">
              <p:pic>
                <p:nvPicPr>
                  <p:cNvPr id="659" name="墨迹 658">
                    <a:extLst>
                      <a:ext uri="{FF2B5EF4-FFF2-40B4-BE49-F238E27FC236}">
                        <a16:creationId xmlns:a16="http://schemas.microsoft.com/office/drawing/2014/main" id="{39FEC597-E443-4039-803F-4BA7C9E7DD77}"/>
                      </a:ext>
                    </a:extLst>
                  </p:cNvPr>
                  <p:cNvPicPr/>
                  <p:nvPr/>
                </p:nvPicPr>
                <p:blipFill>
                  <a:blip r:embed="rId1025"/>
                  <a:stretch>
                    <a:fillRect/>
                  </a:stretch>
                </p:blipFill>
                <p:spPr>
                  <a:xfrm>
                    <a:off x="8721737" y="5427770"/>
                    <a:ext cx="198720" cy="18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6">
                <p14:nvContentPartPr>
                  <p14:cNvPr id="660" name="墨迹 659">
                    <a:extLst>
                      <a:ext uri="{FF2B5EF4-FFF2-40B4-BE49-F238E27FC236}">
                        <a16:creationId xmlns:a16="http://schemas.microsoft.com/office/drawing/2014/main" id="{41570B49-8CCE-4118-A749-1B3644AC63CB}"/>
                      </a:ext>
                    </a:extLst>
                  </p14:cNvPr>
                  <p14:cNvContentPartPr/>
                  <p14:nvPr/>
                </p14:nvContentPartPr>
                <p14:xfrm>
                  <a:off x="8731457" y="5495090"/>
                  <a:ext cx="114120" cy="156600"/>
                </p14:xfrm>
              </p:contentPart>
            </mc:Choice>
            <mc:Fallback xmlns="">
              <p:pic>
                <p:nvPicPr>
                  <p:cNvPr id="660" name="墨迹 659">
                    <a:extLst>
                      <a:ext uri="{FF2B5EF4-FFF2-40B4-BE49-F238E27FC236}">
                        <a16:creationId xmlns:a16="http://schemas.microsoft.com/office/drawing/2014/main" id="{41570B49-8CCE-4118-A749-1B3644AC63CB}"/>
                      </a:ext>
                    </a:extLst>
                  </p:cNvPr>
                  <p:cNvPicPr/>
                  <p:nvPr/>
                </p:nvPicPr>
                <p:blipFill>
                  <a:blip r:embed="rId1027"/>
                  <a:stretch>
                    <a:fillRect/>
                  </a:stretch>
                </p:blipFill>
                <p:spPr>
                  <a:xfrm>
                    <a:off x="8722817" y="5486090"/>
                    <a:ext cx="1317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8">
                <p14:nvContentPartPr>
                  <p14:cNvPr id="661" name="墨迹 660">
                    <a:extLst>
                      <a:ext uri="{FF2B5EF4-FFF2-40B4-BE49-F238E27FC236}">
                        <a16:creationId xmlns:a16="http://schemas.microsoft.com/office/drawing/2014/main" id="{CE6475C2-9E2D-4865-9B08-ADF84B637EA0}"/>
                      </a:ext>
                    </a:extLst>
                  </p14:cNvPr>
                  <p14:cNvContentPartPr/>
                  <p14:nvPr/>
                </p14:nvContentPartPr>
                <p14:xfrm>
                  <a:off x="8784737" y="5362610"/>
                  <a:ext cx="204840" cy="352800"/>
                </p14:xfrm>
              </p:contentPart>
            </mc:Choice>
            <mc:Fallback xmlns="">
              <p:pic>
                <p:nvPicPr>
                  <p:cNvPr id="661" name="墨迹 660">
                    <a:extLst>
                      <a:ext uri="{FF2B5EF4-FFF2-40B4-BE49-F238E27FC236}">
                        <a16:creationId xmlns:a16="http://schemas.microsoft.com/office/drawing/2014/main" id="{CE6475C2-9E2D-4865-9B08-ADF84B637EA0}"/>
                      </a:ext>
                    </a:extLst>
                  </p:cNvPr>
                  <p:cNvPicPr/>
                  <p:nvPr/>
                </p:nvPicPr>
                <p:blipFill>
                  <a:blip r:embed="rId1029"/>
                  <a:stretch>
                    <a:fillRect/>
                  </a:stretch>
                </p:blipFill>
                <p:spPr>
                  <a:xfrm>
                    <a:off x="8776097" y="5353970"/>
                    <a:ext cx="222480" cy="370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98" name="组合 697">
              <a:extLst>
                <a:ext uri="{FF2B5EF4-FFF2-40B4-BE49-F238E27FC236}">
                  <a16:creationId xmlns:a16="http://schemas.microsoft.com/office/drawing/2014/main" id="{865CAC92-5F8E-45E7-9CCA-D969975897CE}"/>
                </a:ext>
              </a:extLst>
            </p:cNvPr>
            <p:cNvGrpSpPr/>
            <p:nvPr/>
          </p:nvGrpSpPr>
          <p:grpSpPr>
            <a:xfrm>
              <a:off x="9084977" y="5182610"/>
              <a:ext cx="1670400" cy="724680"/>
              <a:chOff x="9084977" y="5182610"/>
              <a:chExt cx="1670400" cy="72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30">
                <p14:nvContentPartPr>
                  <p14:cNvPr id="673" name="墨迹 672">
                    <a:extLst>
                      <a:ext uri="{FF2B5EF4-FFF2-40B4-BE49-F238E27FC236}">
                        <a16:creationId xmlns:a16="http://schemas.microsoft.com/office/drawing/2014/main" id="{80E96654-4CB6-4D34-BB43-3B061B9C0712}"/>
                      </a:ext>
                    </a:extLst>
                  </p14:cNvPr>
                  <p14:cNvContentPartPr/>
                  <p14:nvPr/>
                </p14:nvContentPartPr>
                <p14:xfrm>
                  <a:off x="9117017" y="5312930"/>
                  <a:ext cx="135360" cy="81720"/>
                </p14:xfrm>
              </p:contentPart>
            </mc:Choice>
            <mc:Fallback xmlns="">
              <p:pic>
                <p:nvPicPr>
                  <p:cNvPr id="673" name="墨迹 672">
                    <a:extLst>
                      <a:ext uri="{FF2B5EF4-FFF2-40B4-BE49-F238E27FC236}">
                        <a16:creationId xmlns:a16="http://schemas.microsoft.com/office/drawing/2014/main" id="{80E96654-4CB6-4D34-BB43-3B061B9C0712}"/>
                      </a:ext>
                    </a:extLst>
                  </p:cNvPr>
                  <p:cNvPicPr/>
                  <p:nvPr/>
                </p:nvPicPr>
                <p:blipFill>
                  <a:blip r:embed="rId1031"/>
                  <a:stretch>
                    <a:fillRect/>
                  </a:stretch>
                </p:blipFill>
                <p:spPr>
                  <a:xfrm>
                    <a:off x="9108017" y="5304290"/>
                    <a:ext cx="15300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2">
                <p14:nvContentPartPr>
                  <p14:cNvPr id="674" name="墨迹 673">
                    <a:extLst>
                      <a:ext uri="{FF2B5EF4-FFF2-40B4-BE49-F238E27FC236}">
                        <a16:creationId xmlns:a16="http://schemas.microsoft.com/office/drawing/2014/main" id="{EDF7CC86-7A19-47EC-A4D6-08B4E042C81F}"/>
                      </a:ext>
                    </a:extLst>
                  </p14:cNvPr>
                  <p14:cNvContentPartPr/>
                  <p14:nvPr/>
                </p14:nvContentPartPr>
                <p14:xfrm>
                  <a:off x="9133937" y="5385650"/>
                  <a:ext cx="19080" cy="196200"/>
                </p14:xfrm>
              </p:contentPart>
            </mc:Choice>
            <mc:Fallback xmlns="">
              <p:pic>
                <p:nvPicPr>
                  <p:cNvPr id="674" name="墨迹 673">
                    <a:extLst>
                      <a:ext uri="{FF2B5EF4-FFF2-40B4-BE49-F238E27FC236}">
                        <a16:creationId xmlns:a16="http://schemas.microsoft.com/office/drawing/2014/main" id="{EDF7CC86-7A19-47EC-A4D6-08B4E042C81F}"/>
                      </a:ext>
                    </a:extLst>
                  </p:cNvPr>
                  <p:cNvPicPr/>
                  <p:nvPr/>
                </p:nvPicPr>
                <p:blipFill>
                  <a:blip r:embed="rId1033"/>
                  <a:stretch>
                    <a:fillRect/>
                  </a:stretch>
                </p:blipFill>
                <p:spPr>
                  <a:xfrm>
                    <a:off x="9124937" y="5377010"/>
                    <a:ext cx="36720" cy="21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4">
                <p14:nvContentPartPr>
                  <p14:cNvPr id="675" name="墨迹 674">
                    <a:extLst>
                      <a:ext uri="{FF2B5EF4-FFF2-40B4-BE49-F238E27FC236}">
                        <a16:creationId xmlns:a16="http://schemas.microsoft.com/office/drawing/2014/main" id="{934F45BC-2915-4090-9619-3532BBBAAA2D}"/>
                      </a:ext>
                    </a:extLst>
                  </p14:cNvPr>
                  <p14:cNvContentPartPr/>
                  <p14:nvPr/>
                </p14:nvContentPartPr>
                <p14:xfrm>
                  <a:off x="9174977" y="5385650"/>
                  <a:ext cx="28440" cy="293040"/>
                </p14:xfrm>
              </p:contentPart>
            </mc:Choice>
            <mc:Fallback xmlns="">
              <p:pic>
                <p:nvPicPr>
                  <p:cNvPr id="675" name="墨迹 674">
                    <a:extLst>
                      <a:ext uri="{FF2B5EF4-FFF2-40B4-BE49-F238E27FC236}">
                        <a16:creationId xmlns:a16="http://schemas.microsoft.com/office/drawing/2014/main" id="{934F45BC-2915-4090-9619-3532BBBAAA2D}"/>
                      </a:ext>
                    </a:extLst>
                  </p:cNvPr>
                  <p:cNvPicPr/>
                  <p:nvPr/>
                </p:nvPicPr>
                <p:blipFill>
                  <a:blip r:embed="rId1035"/>
                  <a:stretch>
                    <a:fillRect/>
                  </a:stretch>
                </p:blipFill>
                <p:spPr>
                  <a:xfrm>
                    <a:off x="9166337" y="5377010"/>
                    <a:ext cx="46080" cy="31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6">
                <p14:nvContentPartPr>
                  <p14:cNvPr id="676" name="墨迹 675">
                    <a:extLst>
                      <a:ext uri="{FF2B5EF4-FFF2-40B4-BE49-F238E27FC236}">
                        <a16:creationId xmlns:a16="http://schemas.microsoft.com/office/drawing/2014/main" id="{2DB0215B-DCAF-4D49-A97D-080DC17EEEE1}"/>
                      </a:ext>
                    </a:extLst>
                  </p14:cNvPr>
                  <p14:cNvContentPartPr/>
                  <p14:nvPr/>
                </p14:nvContentPartPr>
                <p14:xfrm>
                  <a:off x="9150857" y="5396450"/>
                  <a:ext cx="203040" cy="163080"/>
                </p14:xfrm>
              </p:contentPart>
            </mc:Choice>
            <mc:Fallback xmlns="">
              <p:pic>
                <p:nvPicPr>
                  <p:cNvPr id="676" name="墨迹 675">
                    <a:extLst>
                      <a:ext uri="{FF2B5EF4-FFF2-40B4-BE49-F238E27FC236}">
                        <a16:creationId xmlns:a16="http://schemas.microsoft.com/office/drawing/2014/main" id="{2DB0215B-DCAF-4D49-A97D-080DC17EEEE1}"/>
                      </a:ext>
                    </a:extLst>
                  </p:cNvPr>
                  <p:cNvPicPr/>
                  <p:nvPr/>
                </p:nvPicPr>
                <p:blipFill>
                  <a:blip r:embed="rId1037"/>
                  <a:stretch>
                    <a:fillRect/>
                  </a:stretch>
                </p:blipFill>
                <p:spPr>
                  <a:xfrm>
                    <a:off x="9142217" y="5387810"/>
                    <a:ext cx="220680" cy="18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8">
                <p14:nvContentPartPr>
                  <p14:cNvPr id="677" name="墨迹 676">
                    <a:extLst>
                      <a:ext uri="{FF2B5EF4-FFF2-40B4-BE49-F238E27FC236}">
                        <a16:creationId xmlns:a16="http://schemas.microsoft.com/office/drawing/2014/main" id="{8ABD25BE-E9E1-4B1C-A303-E1B83FD5524F}"/>
                      </a:ext>
                    </a:extLst>
                  </p14:cNvPr>
                  <p14:cNvContentPartPr/>
                  <p14:nvPr/>
                </p14:nvContentPartPr>
                <p14:xfrm>
                  <a:off x="9252017" y="5488610"/>
                  <a:ext cx="71640" cy="76680"/>
                </p14:xfrm>
              </p:contentPart>
            </mc:Choice>
            <mc:Fallback xmlns="">
              <p:pic>
                <p:nvPicPr>
                  <p:cNvPr id="677" name="墨迹 676">
                    <a:extLst>
                      <a:ext uri="{FF2B5EF4-FFF2-40B4-BE49-F238E27FC236}">
                        <a16:creationId xmlns:a16="http://schemas.microsoft.com/office/drawing/2014/main" id="{8ABD25BE-E9E1-4B1C-A303-E1B83FD5524F}"/>
                      </a:ext>
                    </a:extLst>
                  </p:cNvPr>
                  <p:cNvPicPr/>
                  <p:nvPr/>
                </p:nvPicPr>
                <p:blipFill>
                  <a:blip r:embed="rId1039"/>
                  <a:stretch>
                    <a:fillRect/>
                  </a:stretch>
                </p:blipFill>
                <p:spPr>
                  <a:xfrm>
                    <a:off x="9243377" y="5479610"/>
                    <a:ext cx="8928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0">
                <p14:nvContentPartPr>
                  <p14:cNvPr id="678" name="墨迹 677">
                    <a:extLst>
                      <a:ext uri="{FF2B5EF4-FFF2-40B4-BE49-F238E27FC236}">
                        <a16:creationId xmlns:a16="http://schemas.microsoft.com/office/drawing/2014/main" id="{0AACF9BF-5472-406C-ACE5-2746808A597E}"/>
                      </a:ext>
                    </a:extLst>
                  </p14:cNvPr>
                  <p14:cNvContentPartPr/>
                  <p14:nvPr/>
                </p14:nvContentPartPr>
                <p14:xfrm>
                  <a:off x="9084977" y="5562770"/>
                  <a:ext cx="128520" cy="344520"/>
                </p14:xfrm>
              </p:contentPart>
            </mc:Choice>
            <mc:Fallback xmlns="">
              <p:pic>
                <p:nvPicPr>
                  <p:cNvPr id="678" name="墨迹 677">
                    <a:extLst>
                      <a:ext uri="{FF2B5EF4-FFF2-40B4-BE49-F238E27FC236}">
                        <a16:creationId xmlns:a16="http://schemas.microsoft.com/office/drawing/2014/main" id="{0AACF9BF-5472-406C-ACE5-2746808A597E}"/>
                      </a:ext>
                    </a:extLst>
                  </p:cNvPr>
                  <p:cNvPicPr/>
                  <p:nvPr/>
                </p:nvPicPr>
                <p:blipFill>
                  <a:blip r:embed="rId1041"/>
                  <a:stretch>
                    <a:fillRect/>
                  </a:stretch>
                </p:blipFill>
                <p:spPr>
                  <a:xfrm>
                    <a:off x="9076337" y="5554130"/>
                    <a:ext cx="146160" cy="36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2">
                <p14:nvContentPartPr>
                  <p14:cNvPr id="679" name="墨迹 678">
                    <a:extLst>
                      <a:ext uri="{FF2B5EF4-FFF2-40B4-BE49-F238E27FC236}">
                        <a16:creationId xmlns:a16="http://schemas.microsoft.com/office/drawing/2014/main" id="{4D9001B7-8E52-4AE8-9599-9B4556CA75B2}"/>
                      </a:ext>
                    </a:extLst>
                  </p14:cNvPr>
                  <p14:cNvContentPartPr/>
                  <p14:nvPr/>
                </p14:nvContentPartPr>
                <p14:xfrm>
                  <a:off x="9091457" y="5598050"/>
                  <a:ext cx="448200" cy="209880"/>
                </p14:xfrm>
              </p:contentPart>
            </mc:Choice>
            <mc:Fallback xmlns="">
              <p:pic>
                <p:nvPicPr>
                  <p:cNvPr id="679" name="墨迹 678">
                    <a:extLst>
                      <a:ext uri="{FF2B5EF4-FFF2-40B4-BE49-F238E27FC236}">
                        <a16:creationId xmlns:a16="http://schemas.microsoft.com/office/drawing/2014/main" id="{4D9001B7-8E52-4AE8-9599-9B4556CA75B2}"/>
                      </a:ext>
                    </a:extLst>
                  </p:cNvPr>
                  <p:cNvPicPr/>
                  <p:nvPr/>
                </p:nvPicPr>
                <p:blipFill>
                  <a:blip r:embed="rId1043"/>
                  <a:stretch>
                    <a:fillRect/>
                  </a:stretch>
                </p:blipFill>
                <p:spPr>
                  <a:xfrm>
                    <a:off x="9082457" y="5589410"/>
                    <a:ext cx="465840" cy="22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4">
                <p14:nvContentPartPr>
                  <p14:cNvPr id="680" name="墨迹 679">
                    <a:extLst>
                      <a:ext uri="{FF2B5EF4-FFF2-40B4-BE49-F238E27FC236}">
                        <a16:creationId xmlns:a16="http://schemas.microsoft.com/office/drawing/2014/main" id="{C0516378-0AD4-41CD-8DE6-AA8D3026C7A4}"/>
                      </a:ext>
                    </a:extLst>
                  </p14:cNvPr>
                  <p14:cNvContentPartPr/>
                  <p14:nvPr/>
                </p14:nvContentPartPr>
                <p14:xfrm>
                  <a:off x="9561617" y="5382050"/>
                  <a:ext cx="17280" cy="196920"/>
                </p14:xfrm>
              </p:contentPart>
            </mc:Choice>
            <mc:Fallback xmlns="">
              <p:pic>
                <p:nvPicPr>
                  <p:cNvPr id="680" name="墨迹 679">
                    <a:extLst>
                      <a:ext uri="{FF2B5EF4-FFF2-40B4-BE49-F238E27FC236}">
                        <a16:creationId xmlns:a16="http://schemas.microsoft.com/office/drawing/2014/main" id="{C0516378-0AD4-41CD-8DE6-AA8D3026C7A4}"/>
                      </a:ext>
                    </a:extLst>
                  </p:cNvPr>
                  <p:cNvPicPr/>
                  <p:nvPr/>
                </p:nvPicPr>
                <p:blipFill>
                  <a:blip r:embed="rId1045"/>
                  <a:stretch>
                    <a:fillRect/>
                  </a:stretch>
                </p:blipFill>
                <p:spPr>
                  <a:xfrm>
                    <a:off x="9552617" y="5373410"/>
                    <a:ext cx="3492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6">
                <p14:nvContentPartPr>
                  <p14:cNvPr id="681" name="墨迹 680">
                    <a:extLst>
                      <a:ext uri="{FF2B5EF4-FFF2-40B4-BE49-F238E27FC236}">
                        <a16:creationId xmlns:a16="http://schemas.microsoft.com/office/drawing/2014/main" id="{C372AB4B-9059-42C5-9A5A-20003B44BC64}"/>
                      </a:ext>
                    </a:extLst>
                  </p14:cNvPr>
                  <p14:cNvContentPartPr/>
                  <p14:nvPr/>
                </p14:nvContentPartPr>
                <p14:xfrm>
                  <a:off x="9437777" y="5439290"/>
                  <a:ext cx="220320" cy="243360"/>
                </p14:xfrm>
              </p:contentPart>
            </mc:Choice>
            <mc:Fallback xmlns="">
              <p:pic>
                <p:nvPicPr>
                  <p:cNvPr id="681" name="墨迹 680">
                    <a:extLst>
                      <a:ext uri="{FF2B5EF4-FFF2-40B4-BE49-F238E27FC236}">
                        <a16:creationId xmlns:a16="http://schemas.microsoft.com/office/drawing/2014/main" id="{C372AB4B-9059-42C5-9A5A-20003B44BC64}"/>
                      </a:ext>
                    </a:extLst>
                  </p:cNvPr>
                  <p:cNvPicPr/>
                  <p:nvPr/>
                </p:nvPicPr>
                <p:blipFill>
                  <a:blip r:embed="rId1047"/>
                  <a:stretch>
                    <a:fillRect/>
                  </a:stretch>
                </p:blipFill>
                <p:spPr>
                  <a:xfrm>
                    <a:off x="9429137" y="5430290"/>
                    <a:ext cx="237960" cy="26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8">
                <p14:nvContentPartPr>
                  <p14:cNvPr id="682" name="墨迹 681">
                    <a:extLst>
                      <a:ext uri="{FF2B5EF4-FFF2-40B4-BE49-F238E27FC236}">
                        <a16:creationId xmlns:a16="http://schemas.microsoft.com/office/drawing/2014/main" id="{BC3B2F66-6ADF-4D4D-A279-ACF885ED926D}"/>
                      </a:ext>
                    </a:extLst>
                  </p14:cNvPr>
                  <p14:cNvContentPartPr/>
                  <p14:nvPr/>
                </p14:nvContentPartPr>
                <p14:xfrm>
                  <a:off x="9589697" y="5506250"/>
                  <a:ext cx="207000" cy="169200"/>
                </p14:xfrm>
              </p:contentPart>
            </mc:Choice>
            <mc:Fallback xmlns="">
              <p:pic>
                <p:nvPicPr>
                  <p:cNvPr id="682" name="墨迹 681">
                    <a:extLst>
                      <a:ext uri="{FF2B5EF4-FFF2-40B4-BE49-F238E27FC236}">
                        <a16:creationId xmlns:a16="http://schemas.microsoft.com/office/drawing/2014/main" id="{BC3B2F66-6ADF-4D4D-A279-ACF885ED926D}"/>
                      </a:ext>
                    </a:extLst>
                  </p:cNvPr>
                  <p:cNvPicPr/>
                  <p:nvPr/>
                </p:nvPicPr>
                <p:blipFill>
                  <a:blip r:embed="rId1049"/>
                  <a:stretch>
                    <a:fillRect/>
                  </a:stretch>
                </p:blipFill>
                <p:spPr>
                  <a:xfrm>
                    <a:off x="9581057" y="5497250"/>
                    <a:ext cx="224640" cy="18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0">
                <p14:nvContentPartPr>
                  <p14:cNvPr id="683" name="墨迹 682">
                    <a:extLst>
                      <a:ext uri="{FF2B5EF4-FFF2-40B4-BE49-F238E27FC236}">
                        <a16:creationId xmlns:a16="http://schemas.microsoft.com/office/drawing/2014/main" id="{F920C12B-9518-4AF9-9F5F-CE1032EF4AB3}"/>
                      </a:ext>
                    </a:extLst>
                  </p14:cNvPr>
                  <p14:cNvContentPartPr/>
                  <p14:nvPr/>
                </p14:nvContentPartPr>
                <p14:xfrm>
                  <a:off x="9829817" y="5289890"/>
                  <a:ext cx="73440" cy="299160"/>
                </p14:xfrm>
              </p:contentPart>
            </mc:Choice>
            <mc:Fallback xmlns="">
              <p:pic>
                <p:nvPicPr>
                  <p:cNvPr id="683" name="墨迹 682">
                    <a:extLst>
                      <a:ext uri="{FF2B5EF4-FFF2-40B4-BE49-F238E27FC236}">
                        <a16:creationId xmlns:a16="http://schemas.microsoft.com/office/drawing/2014/main" id="{F920C12B-9518-4AF9-9F5F-CE1032EF4AB3}"/>
                      </a:ext>
                    </a:extLst>
                  </p:cNvPr>
                  <p:cNvPicPr/>
                  <p:nvPr/>
                </p:nvPicPr>
                <p:blipFill>
                  <a:blip r:embed="rId1051"/>
                  <a:stretch>
                    <a:fillRect/>
                  </a:stretch>
                </p:blipFill>
                <p:spPr>
                  <a:xfrm>
                    <a:off x="9821177" y="5281250"/>
                    <a:ext cx="9108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2">
                <p14:nvContentPartPr>
                  <p14:cNvPr id="684" name="墨迹 683">
                    <a:extLst>
                      <a:ext uri="{FF2B5EF4-FFF2-40B4-BE49-F238E27FC236}">
                        <a16:creationId xmlns:a16="http://schemas.microsoft.com/office/drawing/2014/main" id="{AB8D9966-DD2F-4117-BB61-EE6BACA2DB1E}"/>
                      </a:ext>
                    </a:extLst>
                  </p14:cNvPr>
                  <p14:cNvContentPartPr/>
                  <p14:nvPr/>
                </p14:nvContentPartPr>
                <p14:xfrm>
                  <a:off x="9979937" y="5274050"/>
                  <a:ext cx="124200" cy="92520"/>
                </p14:xfrm>
              </p:contentPart>
            </mc:Choice>
            <mc:Fallback xmlns="">
              <p:pic>
                <p:nvPicPr>
                  <p:cNvPr id="684" name="墨迹 683">
                    <a:extLst>
                      <a:ext uri="{FF2B5EF4-FFF2-40B4-BE49-F238E27FC236}">
                        <a16:creationId xmlns:a16="http://schemas.microsoft.com/office/drawing/2014/main" id="{AB8D9966-DD2F-4117-BB61-EE6BACA2DB1E}"/>
                      </a:ext>
                    </a:extLst>
                  </p:cNvPr>
                  <p:cNvPicPr/>
                  <p:nvPr/>
                </p:nvPicPr>
                <p:blipFill>
                  <a:blip r:embed="rId1053"/>
                  <a:stretch>
                    <a:fillRect/>
                  </a:stretch>
                </p:blipFill>
                <p:spPr>
                  <a:xfrm>
                    <a:off x="9971297" y="5265410"/>
                    <a:ext cx="141840" cy="11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4">
                <p14:nvContentPartPr>
                  <p14:cNvPr id="685" name="墨迹 684">
                    <a:extLst>
                      <a:ext uri="{FF2B5EF4-FFF2-40B4-BE49-F238E27FC236}">
                        <a16:creationId xmlns:a16="http://schemas.microsoft.com/office/drawing/2014/main" id="{D06798C7-646A-4574-B616-20EC549893B4}"/>
                      </a:ext>
                    </a:extLst>
                  </p14:cNvPr>
                  <p14:cNvContentPartPr/>
                  <p14:nvPr/>
                </p14:nvContentPartPr>
                <p14:xfrm>
                  <a:off x="9940697" y="5182610"/>
                  <a:ext cx="116640" cy="373320"/>
                </p14:xfrm>
              </p:contentPart>
            </mc:Choice>
            <mc:Fallback xmlns="">
              <p:pic>
                <p:nvPicPr>
                  <p:cNvPr id="685" name="墨迹 684">
                    <a:extLst>
                      <a:ext uri="{FF2B5EF4-FFF2-40B4-BE49-F238E27FC236}">
                        <a16:creationId xmlns:a16="http://schemas.microsoft.com/office/drawing/2014/main" id="{D06798C7-646A-4574-B616-20EC549893B4}"/>
                      </a:ext>
                    </a:extLst>
                  </p:cNvPr>
                  <p:cNvPicPr/>
                  <p:nvPr/>
                </p:nvPicPr>
                <p:blipFill>
                  <a:blip r:embed="rId1055"/>
                  <a:stretch>
                    <a:fillRect/>
                  </a:stretch>
                </p:blipFill>
                <p:spPr>
                  <a:xfrm>
                    <a:off x="9931697" y="5173970"/>
                    <a:ext cx="134280" cy="39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6">
                <p14:nvContentPartPr>
                  <p14:cNvPr id="686" name="墨迹 685">
                    <a:extLst>
                      <a:ext uri="{FF2B5EF4-FFF2-40B4-BE49-F238E27FC236}">
                        <a16:creationId xmlns:a16="http://schemas.microsoft.com/office/drawing/2014/main" id="{EBD23CC4-3F51-4335-8773-F3AC1BE1D297}"/>
                      </a:ext>
                    </a:extLst>
                  </p14:cNvPr>
                  <p14:cNvContentPartPr/>
                  <p14:nvPr/>
                </p14:nvContentPartPr>
                <p14:xfrm>
                  <a:off x="9829817" y="5542250"/>
                  <a:ext cx="236520" cy="122040"/>
                </p14:xfrm>
              </p:contentPart>
            </mc:Choice>
            <mc:Fallback xmlns="">
              <p:pic>
                <p:nvPicPr>
                  <p:cNvPr id="686" name="墨迹 685">
                    <a:extLst>
                      <a:ext uri="{FF2B5EF4-FFF2-40B4-BE49-F238E27FC236}">
                        <a16:creationId xmlns:a16="http://schemas.microsoft.com/office/drawing/2014/main" id="{EBD23CC4-3F51-4335-8773-F3AC1BE1D297}"/>
                      </a:ext>
                    </a:extLst>
                  </p:cNvPr>
                  <p:cNvPicPr/>
                  <p:nvPr/>
                </p:nvPicPr>
                <p:blipFill>
                  <a:blip r:embed="rId1057"/>
                  <a:stretch>
                    <a:fillRect/>
                  </a:stretch>
                </p:blipFill>
                <p:spPr>
                  <a:xfrm>
                    <a:off x="9821177" y="5533250"/>
                    <a:ext cx="254160" cy="13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8">
                <p14:nvContentPartPr>
                  <p14:cNvPr id="687" name="墨迹 686">
                    <a:extLst>
                      <a:ext uri="{FF2B5EF4-FFF2-40B4-BE49-F238E27FC236}">
                        <a16:creationId xmlns:a16="http://schemas.microsoft.com/office/drawing/2014/main" id="{0DFE30B4-4027-4583-B819-E70062BB41F7}"/>
                      </a:ext>
                    </a:extLst>
                  </p14:cNvPr>
                  <p14:cNvContentPartPr/>
                  <p14:nvPr/>
                </p14:nvContentPartPr>
                <p14:xfrm>
                  <a:off x="9852497" y="5545850"/>
                  <a:ext cx="117720" cy="249120"/>
                </p14:xfrm>
              </p:contentPart>
            </mc:Choice>
            <mc:Fallback xmlns="">
              <p:pic>
                <p:nvPicPr>
                  <p:cNvPr id="687" name="墨迹 686">
                    <a:extLst>
                      <a:ext uri="{FF2B5EF4-FFF2-40B4-BE49-F238E27FC236}">
                        <a16:creationId xmlns:a16="http://schemas.microsoft.com/office/drawing/2014/main" id="{0DFE30B4-4027-4583-B819-E70062BB41F7}"/>
                      </a:ext>
                    </a:extLst>
                  </p:cNvPr>
                  <p:cNvPicPr/>
                  <p:nvPr/>
                </p:nvPicPr>
                <p:blipFill>
                  <a:blip r:embed="rId1059"/>
                  <a:stretch>
                    <a:fillRect/>
                  </a:stretch>
                </p:blipFill>
                <p:spPr>
                  <a:xfrm>
                    <a:off x="9843497" y="5536850"/>
                    <a:ext cx="135360" cy="26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0">
                <p14:nvContentPartPr>
                  <p14:cNvPr id="688" name="墨迹 687">
                    <a:extLst>
                      <a:ext uri="{FF2B5EF4-FFF2-40B4-BE49-F238E27FC236}">
                        <a16:creationId xmlns:a16="http://schemas.microsoft.com/office/drawing/2014/main" id="{C1BCA8AA-9C74-40FB-A53C-DB424AA9C7F7}"/>
                      </a:ext>
                    </a:extLst>
                  </p14:cNvPr>
                  <p14:cNvContentPartPr/>
                  <p14:nvPr/>
                </p14:nvContentPartPr>
                <p14:xfrm>
                  <a:off x="9914417" y="5672570"/>
                  <a:ext cx="236880" cy="60480"/>
                </p14:xfrm>
              </p:contentPart>
            </mc:Choice>
            <mc:Fallback xmlns="">
              <p:pic>
                <p:nvPicPr>
                  <p:cNvPr id="688" name="墨迹 687">
                    <a:extLst>
                      <a:ext uri="{FF2B5EF4-FFF2-40B4-BE49-F238E27FC236}">
                        <a16:creationId xmlns:a16="http://schemas.microsoft.com/office/drawing/2014/main" id="{C1BCA8AA-9C74-40FB-A53C-DB424AA9C7F7}"/>
                      </a:ext>
                    </a:extLst>
                  </p:cNvPr>
                  <p:cNvPicPr/>
                  <p:nvPr/>
                </p:nvPicPr>
                <p:blipFill>
                  <a:blip r:embed="rId1061"/>
                  <a:stretch>
                    <a:fillRect/>
                  </a:stretch>
                </p:blipFill>
                <p:spPr>
                  <a:xfrm>
                    <a:off x="9905417" y="5663930"/>
                    <a:ext cx="254520" cy="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2">
                <p14:nvContentPartPr>
                  <p14:cNvPr id="690" name="墨迹 689">
                    <a:extLst>
                      <a:ext uri="{FF2B5EF4-FFF2-40B4-BE49-F238E27FC236}">
                        <a16:creationId xmlns:a16="http://schemas.microsoft.com/office/drawing/2014/main" id="{34E08590-8544-4093-8EBD-809108425E05}"/>
                      </a:ext>
                    </a:extLst>
                  </p14:cNvPr>
                  <p14:cNvContentPartPr/>
                  <p14:nvPr/>
                </p14:nvContentPartPr>
                <p14:xfrm>
                  <a:off x="10201337" y="5403290"/>
                  <a:ext cx="99720" cy="50040"/>
                </p14:xfrm>
              </p:contentPart>
            </mc:Choice>
            <mc:Fallback xmlns="">
              <p:pic>
                <p:nvPicPr>
                  <p:cNvPr id="690" name="墨迹 689">
                    <a:extLst>
                      <a:ext uri="{FF2B5EF4-FFF2-40B4-BE49-F238E27FC236}">
                        <a16:creationId xmlns:a16="http://schemas.microsoft.com/office/drawing/2014/main" id="{34E08590-8544-4093-8EBD-809108425E05}"/>
                      </a:ext>
                    </a:extLst>
                  </p:cNvPr>
                  <p:cNvPicPr/>
                  <p:nvPr/>
                </p:nvPicPr>
                <p:blipFill>
                  <a:blip r:embed="rId1063"/>
                  <a:stretch>
                    <a:fillRect/>
                  </a:stretch>
                </p:blipFill>
                <p:spPr>
                  <a:xfrm>
                    <a:off x="10192697" y="5394650"/>
                    <a:ext cx="11736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4">
                <p14:nvContentPartPr>
                  <p14:cNvPr id="691" name="墨迹 690">
                    <a:extLst>
                      <a:ext uri="{FF2B5EF4-FFF2-40B4-BE49-F238E27FC236}">
                        <a16:creationId xmlns:a16="http://schemas.microsoft.com/office/drawing/2014/main" id="{57AAC3D8-646D-456A-B136-66599830A78F}"/>
                      </a:ext>
                    </a:extLst>
                  </p14:cNvPr>
                  <p14:cNvContentPartPr/>
                  <p14:nvPr/>
                </p14:nvContentPartPr>
                <p14:xfrm>
                  <a:off x="10176497" y="5312930"/>
                  <a:ext cx="231840" cy="334800"/>
                </p14:xfrm>
              </p:contentPart>
            </mc:Choice>
            <mc:Fallback xmlns="">
              <p:pic>
                <p:nvPicPr>
                  <p:cNvPr id="691" name="墨迹 690">
                    <a:extLst>
                      <a:ext uri="{FF2B5EF4-FFF2-40B4-BE49-F238E27FC236}">
                        <a16:creationId xmlns:a16="http://schemas.microsoft.com/office/drawing/2014/main" id="{57AAC3D8-646D-456A-B136-66599830A78F}"/>
                      </a:ext>
                    </a:extLst>
                  </p:cNvPr>
                  <p:cNvPicPr/>
                  <p:nvPr/>
                </p:nvPicPr>
                <p:blipFill>
                  <a:blip r:embed="rId1065"/>
                  <a:stretch>
                    <a:fillRect/>
                  </a:stretch>
                </p:blipFill>
                <p:spPr>
                  <a:xfrm>
                    <a:off x="10167497" y="5304290"/>
                    <a:ext cx="249480" cy="35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6">
                <p14:nvContentPartPr>
                  <p14:cNvPr id="692" name="墨迹 691">
                    <a:extLst>
                      <a:ext uri="{FF2B5EF4-FFF2-40B4-BE49-F238E27FC236}">
                        <a16:creationId xmlns:a16="http://schemas.microsoft.com/office/drawing/2014/main" id="{31D47C8C-01AD-4316-915E-4D8F02E4433D}"/>
                      </a:ext>
                    </a:extLst>
                  </p14:cNvPr>
                  <p14:cNvContentPartPr/>
                  <p14:nvPr/>
                </p14:nvContentPartPr>
                <p14:xfrm>
                  <a:off x="10315817" y="5388890"/>
                  <a:ext cx="207000" cy="204840"/>
                </p14:xfrm>
              </p:contentPart>
            </mc:Choice>
            <mc:Fallback xmlns="">
              <p:pic>
                <p:nvPicPr>
                  <p:cNvPr id="692" name="墨迹 691">
                    <a:extLst>
                      <a:ext uri="{FF2B5EF4-FFF2-40B4-BE49-F238E27FC236}">
                        <a16:creationId xmlns:a16="http://schemas.microsoft.com/office/drawing/2014/main" id="{31D47C8C-01AD-4316-915E-4D8F02E4433D}"/>
                      </a:ext>
                    </a:extLst>
                  </p:cNvPr>
                  <p:cNvPicPr/>
                  <p:nvPr/>
                </p:nvPicPr>
                <p:blipFill>
                  <a:blip r:embed="rId1067"/>
                  <a:stretch>
                    <a:fillRect/>
                  </a:stretch>
                </p:blipFill>
                <p:spPr>
                  <a:xfrm>
                    <a:off x="10306817" y="5379890"/>
                    <a:ext cx="22464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8">
                <p14:nvContentPartPr>
                  <p14:cNvPr id="693" name="墨迹 692">
                    <a:extLst>
                      <a:ext uri="{FF2B5EF4-FFF2-40B4-BE49-F238E27FC236}">
                        <a16:creationId xmlns:a16="http://schemas.microsoft.com/office/drawing/2014/main" id="{09B4A083-D59D-4767-A82B-9C170B46A761}"/>
                      </a:ext>
                    </a:extLst>
                  </p14:cNvPr>
                  <p14:cNvContentPartPr/>
                  <p14:nvPr/>
                </p14:nvContentPartPr>
                <p14:xfrm>
                  <a:off x="10319417" y="5522090"/>
                  <a:ext cx="71640" cy="48240"/>
                </p14:xfrm>
              </p:contentPart>
            </mc:Choice>
            <mc:Fallback xmlns="">
              <p:pic>
                <p:nvPicPr>
                  <p:cNvPr id="693" name="墨迹 692">
                    <a:extLst>
                      <a:ext uri="{FF2B5EF4-FFF2-40B4-BE49-F238E27FC236}">
                        <a16:creationId xmlns:a16="http://schemas.microsoft.com/office/drawing/2014/main" id="{09B4A083-D59D-4767-A82B-9C170B46A761}"/>
                      </a:ext>
                    </a:extLst>
                  </p:cNvPr>
                  <p:cNvPicPr/>
                  <p:nvPr/>
                </p:nvPicPr>
                <p:blipFill>
                  <a:blip r:embed="rId1069"/>
                  <a:stretch>
                    <a:fillRect/>
                  </a:stretch>
                </p:blipFill>
                <p:spPr>
                  <a:xfrm>
                    <a:off x="10310777" y="5513450"/>
                    <a:ext cx="8928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0">
                <p14:nvContentPartPr>
                  <p14:cNvPr id="694" name="墨迹 693">
                    <a:extLst>
                      <a:ext uri="{FF2B5EF4-FFF2-40B4-BE49-F238E27FC236}">
                        <a16:creationId xmlns:a16="http://schemas.microsoft.com/office/drawing/2014/main" id="{F9305D1F-D657-4001-8B39-FD9A8765A180}"/>
                      </a:ext>
                    </a:extLst>
                  </p14:cNvPr>
                  <p14:cNvContentPartPr/>
                  <p14:nvPr/>
                </p14:nvContentPartPr>
                <p14:xfrm>
                  <a:off x="10188377" y="5697410"/>
                  <a:ext cx="43560" cy="55440"/>
                </p14:xfrm>
              </p:contentPart>
            </mc:Choice>
            <mc:Fallback xmlns="">
              <p:pic>
                <p:nvPicPr>
                  <p:cNvPr id="694" name="墨迹 693">
                    <a:extLst>
                      <a:ext uri="{FF2B5EF4-FFF2-40B4-BE49-F238E27FC236}">
                        <a16:creationId xmlns:a16="http://schemas.microsoft.com/office/drawing/2014/main" id="{F9305D1F-D657-4001-8B39-FD9A8765A180}"/>
                      </a:ext>
                    </a:extLst>
                  </p:cNvPr>
                  <p:cNvPicPr/>
                  <p:nvPr/>
                </p:nvPicPr>
                <p:blipFill>
                  <a:blip r:embed="rId1071"/>
                  <a:stretch>
                    <a:fillRect/>
                  </a:stretch>
                </p:blipFill>
                <p:spPr>
                  <a:xfrm>
                    <a:off x="10179377" y="5688770"/>
                    <a:ext cx="6120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2">
                <p14:nvContentPartPr>
                  <p14:cNvPr id="695" name="墨迹 694">
                    <a:extLst>
                      <a:ext uri="{FF2B5EF4-FFF2-40B4-BE49-F238E27FC236}">
                        <a16:creationId xmlns:a16="http://schemas.microsoft.com/office/drawing/2014/main" id="{43ADBD55-7218-4E76-8551-11D8F703361A}"/>
                      </a:ext>
                    </a:extLst>
                  </p14:cNvPr>
                  <p14:cNvContentPartPr/>
                  <p14:nvPr/>
                </p14:nvContentPartPr>
                <p14:xfrm>
                  <a:off x="10281977" y="5697410"/>
                  <a:ext cx="298440" cy="38520"/>
                </p14:xfrm>
              </p:contentPart>
            </mc:Choice>
            <mc:Fallback xmlns="">
              <p:pic>
                <p:nvPicPr>
                  <p:cNvPr id="695" name="墨迹 694">
                    <a:extLst>
                      <a:ext uri="{FF2B5EF4-FFF2-40B4-BE49-F238E27FC236}">
                        <a16:creationId xmlns:a16="http://schemas.microsoft.com/office/drawing/2014/main" id="{43ADBD55-7218-4E76-8551-11D8F703361A}"/>
                      </a:ext>
                    </a:extLst>
                  </p:cNvPr>
                  <p:cNvPicPr/>
                  <p:nvPr/>
                </p:nvPicPr>
                <p:blipFill>
                  <a:blip r:embed="rId1073"/>
                  <a:stretch>
                    <a:fillRect/>
                  </a:stretch>
                </p:blipFill>
                <p:spPr>
                  <a:xfrm>
                    <a:off x="10273337" y="5688770"/>
                    <a:ext cx="316080" cy="5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4">
                <p14:nvContentPartPr>
                  <p14:cNvPr id="697" name="墨迹 696">
                    <a:extLst>
                      <a:ext uri="{FF2B5EF4-FFF2-40B4-BE49-F238E27FC236}">
                        <a16:creationId xmlns:a16="http://schemas.microsoft.com/office/drawing/2014/main" id="{B37A7887-DF54-47A5-BDED-FF9BCFAD0498}"/>
                      </a:ext>
                    </a:extLst>
                  </p14:cNvPr>
                  <p14:cNvContentPartPr/>
                  <p14:nvPr/>
                </p14:nvContentPartPr>
                <p14:xfrm>
                  <a:off x="10722977" y="5771930"/>
                  <a:ext cx="32400" cy="3960"/>
                </p14:xfrm>
              </p:contentPart>
            </mc:Choice>
            <mc:Fallback xmlns="">
              <p:pic>
                <p:nvPicPr>
                  <p:cNvPr id="697" name="墨迹 696">
                    <a:extLst>
                      <a:ext uri="{FF2B5EF4-FFF2-40B4-BE49-F238E27FC236}">
                        <a16:creationId xmlns:a16="http://schemas.microsoft.com/office/drawing/2014/main" id="{B37A7887-DF54-47A5-BDED-FF9BCFAD0498}"/>
                      </a:ext>
                    </a:extLst>
                  </p:cNvPr>
                  <p:cNvPicPr/>
                  <p:nvPr/>
                </p:nvPicPr>
                <p:blipFill>
                  <a:blip r:embed="rId1075"/>
                  <a:stretch>
                    <a:fillRect/>
                  </a:stretch>
                </p:blipFill>
                <p:spPr>
                  <a:xfrm>
                    <a:off x="10713977" y="5763290"/>
                    <a:ext cx="50040" cy="21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13" name="组合 712">
              <a:extLst>
                <a:ext uri="{FF2B5EF4-FFF2-40B4-BE49-F238E27FC236}">
                  <a16:creationId xmlns:a16="http://schemas.microsoft.com/office/drawing/2014/main" id="{505733C7-3656-4089-A5C2-97714DF72301}"/>
                </a:ext>
              </a:extLst>
            </p:cNvPr>
            <p:cNvGrpSpPr/>
            <p:nvPr/>
          </p:nvGrpSpPr>
          <p:grpSpPr>
            <a:xfrm>
              <a:off x="1646297" y="6060650"/>
              <a:ext cx="910080" cy="351720"/>
              <a:chOff x="1646297" y="6060650"/>
              <a:chExt cx="910080" cy="351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6">
                <p14:nvContentPartPr>
                  <p14:cNvPr id="700" name="墨迹 699">
                    <a:extLst>
                      <a:ext uri="{FF2B5EF4-FFF2-40B4-BE49-F238E27FC236}">
                        <a16:creationId xmlns:a16="http://schemas.microsoft.com/office/drawing/2014/main" id="{8B71342C-FF3D-4D82-B9D3-93BE196C2E49}"/>
                      </a:ext>
                    </a:extLst>
                  </p14:cNvPr>
                  <p14:cNvContentPartPr/>
                  <p14:nvPr/>
                </p14:nvContentPartPr>
                <p14:xfrm>
                  <a:off x="1646297" y="6060650"/>
                  <a:ext cx="240480" cy="351720"/>
                </p14:xfrm>
              </p:contentPart>
            </mc:Choice>
            <mc:Fallback xmlns="">
              <p:pic>
                <p:nvPicPr>
                  <p:cNvPr id="700" name="墨迹 699">
                    <a:extLst>
                      <a:ext uri="{FF2B5EF4-FFF2-40B4-BE49-F238E27FC236}">
                        <a16:creationId xmlns:a16="http://schemas.microsoft.com/office/drawing/2014/main" id="{8B71342C-FF3D-4D82-B9D3-93BE196C2E49}"/>
                      </a:ext>
                    </a:extLst>
                  </p:cNvPr>
                  <p:cNvPicPr/>
                  <p:nvPr/>
                </p:nvPicPr>
                <p:blipFill>
                  <a:blip r:embed="rId1077"/>
                  <a:stretch>
                    <a:fillRect/>
                  </a:stretch>
                </p:blipFill>
                <p:spPr>
                  <a:xfrm>
                    <a:off x="1637297" y="6052010"/>
                    <a:ext cx="258120" cy="36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8">
                <p14:nvContentPartPr>
                  <p14:cNvPr id="701" name="墨迹 700">
                    <a:extLst>
                      <a:ext uri="{FF2B5EF4-FFF2-40B4-BE49-F238E27FC236}">
                        <a16:creationId xmlns:a16="http://schemas.microsoft.com/office/drawing/2014/main" id="{3B9C29A6-12DE-468E-A176-D862914BC0FF}"/>
                      </a:ext>
                    </a:extLst>
                  </p14:cNvPr>
                  <p14:cNvContentPartPr/>
                  <p14:nvPr/>
                </p14:nvContentPartPr>
                <p14:xfrm>
                  <a:off x="1861937" y="6172250"/>
                  <a:ext cx="15480" cy="3600"/>
                </p14:xfrm>
              </p:contentPart>
            </mc:Choice>
            <mc:Fallback xmlns="">
              <p:pic>
                <p:nvPicPr>
                  <p:cNvPr id="701" name="墨迹 700">
                    <a:extLst>
                      <a:ext uri="{FF2B5EF4-FFF2-40B4-BE49-F238E27FC236}">
                        <a16:creationId xmlns:a16="http://schemas.microsoft.com/office/drawing/2014/main" id="{3B9C29A6-12DE-468E-A176-D862914BC0FF}"/>
                      </a:ext>
                    </a:extLst>
                  </p:cNvPr>
                  <p:cNvPicPr/>
                  <p:nvPr/>
                </p:nvPicPr>
                <p:blipFill>
                  <a:blip r:embed="rId1079"/>
                  <a:stretch>
                    <a:fillRect/>
                  </a:stretch>
                </p:blipFill>
                <p:spPr>
                  <a:xfrm>
                    <a:off x="1853297" y="6163610"/>
                    <a:ext cx="3312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0">
                <p14:nvContentPartPr>
                  <p14:cNvPr id="702" name="墨迹 701">
                    <a:extLst>
                      <a:ext uri="{FF2B5EF4-FFF2-40B4-BE49-F238E27FC236}">
                        <a16:creationId xmlns:a16="http://schemas.microsoft.com/office/drawing/2014/main" id="{257FEB2E-5ED2-41BB-80D0-A8474D1A8E14}"/>
                      </a:ext>
                    </a:extLst>
                  </p14:cNvPr>
                  <p14:cNvContentPartPr/>
                  <p14:nvPr/>
                </p14:nvContentPartPr>
                <p14:xfrm>
                  <a:off x="1879937" y="6197090"/>
                  <a:ext cx="113760" cy="77400"/>
                </p14:xfrm>
              </p:contentPart>
            </mc:Choice>
            <mc:Fallback xmlns="">
              <p:pic>
                <p:nvPicPr>
                  <p:cNvPr id="702" name="墨迹 701">
                    <a:extLst>
                      <a:ext uri="{FF2B5EF4-FFF2-40B4-BE49-F238E27FC236}">
                        <a16:creationId xmlns:a16="http://schemas.microsoft.com/office/drawing/2014/main" id="{257FEB2E-5ED2-41BB-80D0-A8474D1A8E14}"/>
                      </a:ext>
                    </a:extLst>
                  </p:cNvPr>
                  <p:cNvPicPr/>
                  <p:nvPr/>
                </p:nvPicPr>
                <p:blipFill>
                  <a:blip r:embed="rId1081"/>
                  <a:stretch>
                    <a:fillRect/>
                  </a:stretch>
                </p:blipFill>
                <p:spPr>
                  <a:xfrm>
                    <a:off x="1871297" y="6188450"/>
                    <a:ext cx="131400" cy="9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2">
                <p14:nvContentPartPr>
                  <p14:cNvPr id="703" name="墨迹 702">
                    <a:extLst>
                      <a:ext uri="{FF2B5EF4-FFF2-40B4-BE49-F238E27FC236}">
                        <a16:creationId xmlns:a16="http://schemas.microsoft.com/office/drawing/2014/main" id="{BAB4DFA2-C15B-452F-9D02-A8D2999F860D}"/>
                      </a:ext>
                    </a:extLst>
                  </p14:cNvPr>
                  <p14:cNvContentPartPr/>
                  <p14:nvPr/>
                </p14:nvContentPartPr>
                <p14:xfrm>
                  <a:off x="2043737" y="6168650"/>
                  <a:ext cx="67680" cy="75600"/>
                </p14:xfrm>
              </p:contentPart>
            </mc:Choice>
            <mc:Fallback xmlns="">
              <p:pic>
                <p:nvPicPr>
                  <p:cNvPr id="703" name="墨迹 702">
                    <a:extLst>
                      <a:ext uri="{FF2B5EF4-FFF2-40B4-BE49-F238E27FC236}">
                        <a16:creationId xmlns:a16="http://schemas.microsoft.com/office/drawing/2014/main" id="{BAB4DFA2-C15B-452F-9D02-A8D2999F860D}"/>
                      </a:ext>
                    </a:extLst>
                  </p:cNvPr>
                  <p:cNvPicPr/>
                  <p:nvPr/>
                </p:nvPicPr>
                <p:blipFill>
                  <a:blip r:embed="rId1083"/>
                  <a:stretch>
                    <a:fillRect/>
                  </a:stretch>
                </p:blipFill>
                <p:spPr>
                  <a:xfrm>
                    <a:off x="2034737" y="6160010"/>
                    <a:ext cx="85320" cy="9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4">
                <p14:nvContentPartPr>
                  <p14:cNvPr id="704" name="墨迹 703">
                    <a:extLst>
                      <a:ext uri="{FF2B5EF4-FFF2-40B4-BE49-F238E27FC236}">
                        <a16:creationId xmlns:a16="http://schemas.microsoft.com/office/drawing/2014/main" id="{988EE33F-5145-44A2-A157-3053B95AE39E}"/>
                      </a:ext>
                    </a:extLst>
                  </p14:cNvPr>
                  <p14:cNvContentPartPr/>
                  <p14:nvPr/>
                </p14:nvContentPartPr>
                <p14:xfrm>
                  <a:off x="2253977" y="6090890"/>
                  <a:ext cx="79200" cy="80280"/>
                </p14:xfrm>
              </p:contentPart>
            </mc:Choice>
            <mc:Fallback xmlns="">
              <p:pic>
                <p:nvPicPr>
                  <p:cNvPr id="704" name="墨迹 703">
                    <a:extLst>
                      <a:ext uri="{FF2B5EF4-FFF2-40B4-BE49-F238E27FC236}">
                        <a16:creationId xmlns:a16="http://schemas.microsoft.com/office/drawing/2014/main" id="{988EE33F-5145-44A2-A157-3053B95AE39E}"/>
                      </a:ext>
                    </a:extLst>
                  </p:cNvPr>
                  <p:cNvPicPr/>
                  <p:nvPr/>
                </p:nvPicPr>
                <p:blipFill>
                  <a:blip r:embed="rId1085"/>
                  <a:stretch>
                    <a:fillRect/>
                  </a:stretch>
                </p:blipFill>
                <p:spPr>
                  <a:xfrm>
                    <a:off x="2245337" y="6081890"/>
                    <a:ext cx="96840" cy="9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6">
                <p14:nvContentPartPr>
                  <p14:cNvPr id="705" name="墨迹 704">
                    <a:extLst>
                      <a:ext uri="{FF2B5EF4-FFF2-40B4-BE49-F238E27FC236}">
                        <a16:creationId xmlns:a16="http://schemas.microsoft.com/office/drawing/2014/main" id="{3620EDF1-E673-4587-A69D-8DE9D06F63E8}"/>
                      </a:ext>
                    </a:extLst>
                  </p14:cNvPr>
                  <p14:cNvContentPartPr/>
                  <p14:nvPr/>
                </p14:nvContentPartPr>
                <p14:xfrm>
                  <a:off x="2406257" y="6168650"/>
                  <a:ext cx="150120" cy="185040"/>
                </p14:xfrm>
              </p:contentPart>
            </mc:Choice>
            <mc:Fallback xmlns="">
              <p:pic>
                <p:nvPicPr>
                  <p:cNvPr id="705" name="墨迹 704">
                    <a:extLst>
                      <a:ext uri="{FF2B5EF4-FFF2-40B4-BE49-F238E27FC236}">
                        <a16:creationId xmlns:a16="http://schemas.microsoft.com/office/drawing/2014/main" id="{3620EDF1-E673-4587-A69D-8DE9D06F63E8}"/>
                      </a:ext>
                    </a:extLst>
                  </p:cNvPr>
                  <p:cNvPicPr/>
                  <p:nvPr/>
                </p:nvPicPr>
                <p:blipFill>
                  <a:blip r:embed="rId1087"/>
                  <a:stretch>
                    <a:fillRect/>
                  </a:stretch>
                </p:blipFill>
                <p:spPr>
                  <a:xfrm>
                    <a:off x="2397257" y="6160010"/>
                    <a:ext cx="167760" cy="202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12" name="组合 711">
              <a:extLst>
                <a:ext uri="{FF2B5EF4-FFF2-40B4-BE49-F238E27FC236}">
                  <a16:creationId xmlns:a16="http://schemas.microsoft.com/office/drawing/2014/main" id="{9953F812-3C92-40B7-8C7D-0C5917BA93F3}"/>
                </a:ext>
              </a:extLst>
            </p:cNvPr>
            <p:cNvGrpSpPr/>
            <p:nvPr/>
          </p:nvGrpSpPr>
          <p:grpSpPr>
            <a:xfrm>
              <a:off x="2787137" y="6121130"/>
              <a:ext cx="536400" cy="300600"/>
              <a:chOff x="2787137" y="6121130"/>
              <a:chExt cx="536400" cy="30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88">
                <p14:nvContentPartPr>
                  <p14:cNvPr id="706" name="墨迹 705">
                    <a:extLst>
                      <a:ext uri="{FF2B5EF4-FFF2-40B4-BE49-F238E27FC236}">
                        <a16:creationId xmlns:a16="http://schemas.microsoft.com/office/drawing/2014/main" id="{343FA6D3-D03D-4071-84C1-C69184855922}"/>
                      </a:ext>
                    </a:extLst>
                  </p14:cNvPr>
                  <p14:cNvContentPartPr/>
                  <p14:nvPr/>
                </p14:nvContentPartPr>
                <p14:xfrm>
                  <a:off x="2787137" y="6206090"/>
                  <a:ext cx="37800" cy="77760"/>
                </p14:xfrm>
              </p:contentPart>
            </mc:Choice>
            <mc:Fallback xmlns="">
              <p:pic>
                <p:nvPicPr>
                  <p:cNvPr id="706" name="墨迹 705">
                    <a:extLst>
                      <a:ext uri="{FF2B5EF4-FFF2-40B4-BE49-F238E27FC236}">
                        <a16:creationId xmlns:a16="http://schemas.microsoft.com/office/drawing/2014/main" id="{343FA6D3-D03D-4071-84C1-C69184855922}"/>
                      </a:ext>
                    </a:extLst>
                  </p:cNvPr>
                  <p:cNvPicPr/>
                  <p:nvPr/>
                </p:nvPicPr>
                <p:blipFill>
                  <a:blip r:embed="rId1089"/>
                  <a:stretch>
                    <a:fillRect/>
                  </a:stretch>
                </p:blipFill>
                <p:spPr>
                  <a:xfrm>
                    <a:off x="2778137" y="6197090"/>
                    <a:ext cx="55440" cy="9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0">
                <p14:nvContentPartPr>
                  <p14:cNvPr id="707" name="墨迹 706">
                    <a:extLst>
                      <a:ext uri="{FF2B5EF4-FFF2-40B4-BE49-F238E27FC236}">
                        <a16:creationId xmlns:a16="http://schemas.microsoft.com/office/drawing/2014/main" id="{BD018F4D-F0BF-4852-B30F-2F821826B36B}"/>
                      </a:ext>
                    </a:extLst>
                  </p14:cNvPr>
                  <p14:cNvContentPartPr/>
                  <p14:nvPr/>
                </p14:nvContentPartPr>
                <p14:xfrm>
                  <a:off x="2874977" y="6213290"/>
                  <a:ext cx="24840" cy="18000"/>
                </p14:xfrm>
              </p:contentPart>
            </mc:Choice>
            <mc:Fallback xmlns="">
              <p:pic>
                <p:nvPicPr>
                  <p:cNvPr id="707" name="墨迹 706">
                    <a:extLst>
                      <a:ext uri="{FF2B5EF4-FFF2-40B4-BE49-F238E27FC236}">
                        <a16:creationId xmlns:a16="http://schemas.microsoft.com/office/drawing/2014/main" id="{BD018F4D-F0BF-4852-B30F-2F821826B36B}"/>
                      </a:ext>
                    </a:extLst>
                  </p:cNvPr>
                  <p:cNvPicPr/>
                  <p:nvPr/>
                </p:nvPicPr>
                <p:blipFill>
                  <a:blip r:embed="rId1091"/>
                  <a:stretch>
                    <a:fillRect/>
                  </a:stretch>
                </p:blipFill>
                <p:spPr>
                  <a:xfrm>
                    <a:off x="2866337" y="6204290"/>
                    <a:ext cx="4248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2">
                <p14:nvContentPartPr>
                  <p14:cNvPr id="708" name="墨迹 707">
                    <a:extLst>
                      <a:ext uri="{FF2B5EF4-FFF2-40B4-BE49-F238E27FC236}">
                        <a16:creationId xmlns:a16="http://schemas.microsoft.com/office/drawing/2014/main" id="{43F07058-AC7D-4586-9293-18419257BFDB}"/>
                      </a:ext>
                    </a:extLst>
                  </p14:cNvPr>
                  <p14:cNvContentPartPr/>
                  <p14:nvPr/>
                </p14:nvContentPartPr>
                <p14:xfrm>
                  <a:off x="2985857" y="6121130"/>
                  <a:ext cx="97920" cy="214920"/>
                </p14:xfrm>
              </p:contentPart>
            </mc:Choice>
            <mc:Fallback xmlns="">
              <p:pic>
                <p:nvPicPr>
                  <p:cNvPr id="708" name="墨迹 707">
                    <a:extLst>
                      <a:ext uri="{FF2B5EF4-FFF2-40B4-BE49-F238E27FC236}">
                        <a16:creationId xmlns:a16="http://schemas.microsoft.com/office/drawing/2014/main" id="{43F07058-AC7D-4586-9293-18419257BFDB}"/>
                      </a:ext>
                    </a:extLst>
                  </p:cNvPr>
                  <p:cNvPicPr/>
                  <p:nvPr/>
                </p:nvPicPr>
                <p:blipFill>
                  <a:blip r:embed="rId1093"/>
                  <a:stretch>
                    <a:fillRect/>
                  </a:stretch>
                </p:blipFill>
                <p:spPr>
                  <a:xfrm>
                    <a:off x="2976857" y="6112130"/>
                    <a:ext cx="11556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4">
                <p14:nvContentPartPr>
                  <p14:cNvPr id="709" name="墨迹 708">
                    <a:extLst>
                      <a:ext uri="{FF2B5EF4-FFF2-40B4-BE49-F238E27FC236}">
                        <a16:creationId xmlns:a16="http://schemas.microsoft.com/office/drawing/2014/main" id="{0E28707E-C05C-466E-A348-88AB4FBC28F4}"/>
                      </a:ext>
                    </a:extLst>
                  </p14:cNvPr>
                  <p14:cNvContentPartPr/>
                  <p14:nvPr/>
                </p14:nvContentPartPr>
                <p14:xfrm>
                  <a:off x="3201137" y="6152810"/>
                  <a:ext cx="8280" cy="181440"/>
                </p14:xfrm>
              </p:contentPart>
            </mc:Choice>
            <mc:Fallback xmlns="">
              <p:pic>
                <p:nvPicPr>
                  <p:cNvPr id="709" name="墨迹 708">
                    <a:extLst>
                      <a:ext uri="{FF2B5EF4-FFF2-40B4-BE49-F238E27FC236}">
                        <a16:creationId xmlns:a16="http://schemas.microsoft.com/office/drawing/2014/main" id="{0E28707E-C05C-466E-A348-88AB4FBC28F4}"/>
                      </a:ext>
                    </a:extLst>
                  </p:cNvPr>
                  <p:cNvPicPr/>
                  <p:nvPr/>
                </p:nvPicPr>
                <p:blipFill>
                  <a:blip r:embed="rId1095"/>
                  <a:stretch>
                    <a:fillRect/>
                  </a:stretch>
                </p:blipFill>
                <p:spPr>
                  <a:xfrm>
                    <a:off x="3192137" y="6144170"/>
                    <a:ext cx="2592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6">
                <p14:nvContentPartPr>
                  <p14:cNvPr id="710" name="墨迹 709">
                    <a:extLst>
                      <a:ext uri="{FF2B5EF4-FFF2-40B4-BE49-F238E27FC236}">
                        <a16:creationId xmlns:a16="http://schemas.microsoft.com/office/drawing/2014/main" id="{5293003B-F6DA-49B8-B38F-E742297CF802}"/>
                      </a:ext>
                    </a:extLst>
                  </p14:cNvPr>
                  <p14:cNvContentPartPr/>
                  <p14:nvPr/>
                </p14:nvContentPartPr>
                <p14:xfrm>
                  <a:off x="3238937" y="6243170"/>
                  <a:ext cx="56520" cy="16200"/>
                </p14:xfrm>
              </p:contentPart>
            </mc:Choice>
            <mc:Fallback xmlns="">
              <p:pic>
                <p:nvPicPr>
                  <p:cNvPr id="710" name="墨迹 709">
                    <a:extLst>
                      <a:ext uri="{FF2B5EF4-FFF2-40B4-BE49-F238E27FC236}">
                        <a16:creationId xmlns:a16="http://schemas.microsoft.com/office/drawing/2014/main" id="{5293003B-F6DA-49B8-B38F-E742297CF802}"/>
                      </a:ext>
                    </a:extLst>
                  </p:cNvPr>
                  <p:cNvPicPr/>
                  <p:nvPr/>
                </p:nvPicPr>
                <p:blipFill>
                  <a:blip r:embed="rId1097"/>
                  <a:stretch>
                    <a:fillRect/>
                  </a:stretch>
                </p:blipFill>
                <p:spPr>
                  <a:xfrm>
                    <a:off x="3230297" y="6234530"/>
                    <a:ext cx="7416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8">
                <p14:nvContentPartPr>
                  <p14:cNvPr id="711" name="墨迹 710">
                    <a:extLst>
                      <a:ext uri="{FF2B5EF4-FFF2-40B4-BE49-F238E27FC236}">
                        <a16:creationId xmlns:a16="http://schemas.microsoft.com/office/drawing/2014/main" id="{FB4AE129-4060-4B39-8DF9-C21F71F2B5E7}"/>
                      </a:ext>
                    </a:extLst>
                  </p14:cNvPr>
                  <p14:cNvContentPartPr/>
                  <p14:nvPr/>
                </p14:nvContentPartPr>
                <p14:xfrm>
                  <a:off x="3126617" y="6394010"/>
                  <a:ext cx="196920" cy="27720"/>
                </p14:xfrm>
              </p:contentPart>
            </mc:Choice>
            <mc:Fallback xmlns="">
              <p:pic>
                <p:nvPicPr>
                  <p:cNvPr id="711" name="墨迹 710">
                    <a:extLst>
                      <a:ext uri="{FF2B5EF4-FFF2-40B4-BE49-F238E27FC236}">
                        <a16:creationId xmlns:a16="http://schemas.microsoft.com/office/drawing/2014/main" id="{FB4AE129-4060-4B39-8DF9-C21F71F2B5E7}"/>
                      </a:ext>
                    </a:extLst>
                  </p:cNvPr>
                  <p:cNvPicPr/>
                  <p:nvPr/>
                </p:nvPicPr>
                <p:blipFill>
                  <a:blip r:embed="rId1099"/>
                  <a:stretch>
                    <a:fillRect/>
                  </a:stretch>
                </p:blipFill>
                <p:spPr>
                  <a:xfrm>
                    <a:off x="3117617" y="6385010"/>
                    <a:ext cx="214560" cy="45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9" name="组合 738">
              <a:extLst>
                <a:ext uri="{FF2B5EF4-FFF2-40B4-BE49-F238E27FC236}">
                  <a16:creationId xmlns:a16="http://schemas.microsoft.com/office/drawing/2014/main" id="{0337C41F-3B30-484C-9E5C-13CC3F9FF591}"/>
                </a:ext>
              </a:extLst>
            </p:cNvPr>
            <p:cNvGrpSpPr/>
            <p:nvPr/>
          </p:nvGrpSpPr>
          <p:grpSpPr>
            <a:xfrm>
              <a:off x="3743657" y="5963450"/>
              <a:ext cx="308520" cy="534240"/>
              <a:chOff x="3743657" y="5963450"/>
              <a:chExt cx="308520" cy="53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0">
                <p14:nvContentPartPr>
                  <p14:cNvPr id="714" name="墨迹 713">
                    <a:extLst>
                      <a:ext uri="{FF2B5EF4-FFF2-40B4-BE49-F238E27FC236}">
                        <a16:creationId xmlns:a16="http://schemas.microsoft.com/office/drawing/2014/main" id="{9EBADA2E-56CF-4345-AB70-6D37F9E83803}"/>
                      </a:ext>
                    </a:extLst>
                  </p14:cNvPr>
                  <p14:cNvContentPartPr/>
                  <p14:nvPr/>
                </p14:nvContentPartPr>
                <p14:xfrm>
                  <a:off x="3845177" y="5963450"/>
                  <a:ext cx="62280" cy="88920"/>
                </p14:xfrm>
              </p:contentPart>
            </mc:Choice>
            <mc:Fallback xmlns="">
              <p:pic>
                <p:nvPicPr>
                  <p:cNvPr id="714" name="墨迹 713">
                    <a:extLst>
                      <a:ext uri="{FF2B5EF4-FFF2-40B4-BE49-F238E27FC236}">
                        <a16:creationId xmlns:a16="http://schemas.microsoft.com/office/drawing/2014/main" id="{9EBADA2E-56CF-4345-AB70-6D37F9E83803}"/>
                      </a:ext>
                    </a:extLst>
                  </p:cNvPr>
                  <p:cNvPicPr/>
                  <p:nvPr/>
                </p:nvPicPr>
                <p:blipFill>
                  <a:blip r:embed="rId1101"/>
                  <a:stretch>
                    <a:fillRect/>
                  </a:stretch>
                </p:blipFill>
                <p:spPr>
                  <a:xfrm>
                    <a:off x="3836177" y="5954450"/>
                    <a:ext cx="79920" cy="10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2">
                <p14:nvContentPartPr>
                  <p14:cNvPr id="715" name="墨迹 714">
                    <a:extLst>
                      <a:ext uri="{FF2B5EF4-FFF2-40B4-BE49-F238E27FC236}">
                        <a16:creationId xmlns:a16="http://schemas.microsoft.com/office/drawing/2014/main" id="{AAAE71EC-10F0-4A1C-80A6-54D917084ABD}"/>
                      </a:ext>
                    </a:extLst>
                  </p14:cNvPr>
                  <p14:cNvContentPartPr/>
                  <p14:nvPr/>
                </p14:nvContentPartPr>
                <p14:xfrm>
                  <a:off x="3755177" y="6055250"/>
                  <a:ext cx="208080" cy="73440"/>
                </p14:xfrm>
              </p:contentPart>
            </mc:Choice>
            <mc:Fallback xmlns="">
              <p:pic>
                <p:nvPicPr>
                  <p:cNvPr id="715" name="墨迹 714">
                    <a:extLst>
                      <a:ext uri="{FF2B5EF4-FFF2-40B4-BE49-F238E27FC236}">
                        <a16:creationId xmlns:a16="http://schemas.microsoft.com/office/drawing/2014/main" id="{AAAE71EC-10F0-4A1C-80A6-54D917084ABD}"/>
                      </a:ext>
                    </a:extLst>
                  </p:cNvPr>
                  <p:cNvPicPr/>
                  <p:nvPr/>
                </p:nvPicPr>
                <p:blipFill>
                  <a:blip r:embed="rId1103"/>
                  <a:stretch>
                    <a:fillRect/>
                  </a:stretch>
                </p:blipFill>
                <p:spPr>
                  <a:xfrm>
                    <a:off x="3746177" y="6046610"/>
                    <a:ext cx="225720" cy="9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4">
                <p14:nvContentPartPr>
                  <p14:cNvPr id="716" name="墨迹 715">
                    <a:extLst>
                      <a:ext uri="{FF2B5EF4-FFF2-40B4-BE49-F238E27FC236}">
                        <a16:creationId xmlns:a16="http://schemas.microsoft.com/office/drawing/2014/main" id="{5EA3399D-D227-4345-BC47-76429BB8395A}"/>
                      </a:ext>
                    </a:extLst>
                  </p14:cNvPr>
                  <p14:cNvContentPartPr/>
                  <p14:nvPr/>
                </p14:nvContentPartPr>
                <p14:xfrm>
                  <a:off x="3835817" y="6157850"/>
                  <a:ext cx="72000" cy="105120"/>
                </p14:xfrm>
              </p:contentPart>
            </mc:Choice>
            <mc:Fallback xmlns="">
              <p:pic>
                <p:nvPicPr>
                  <p:cNvPr id="716" name="墨迹 715">
                    <a:extLst>
                      <a:ext uri="{FF2B5EF4-FFF2-40B4-BE49-F238E27FC236}">
                        <a16:creationId xmlns:a16="http://schemas.microsoft.com/office/drawing/2014/main" id="{5EA3399D-D227-4345-BC47-76429BB8395A}"/>
                      </a:ext>
                    </a:extLst>
                  </p:cNvPr>
                  <p:cNvPicPr/>
                  <p:nvPr/>
                </p:nvPicPr>
                <p:blipFill>
                  <a:blip r:embed="rId1105"/>
                  <a:stretch>
                    <a:fillRect/>
                  </a:stretch>
                </p:blipFill>
                <p:spPr>
                  <a:xfrm>
                    <a:off x="3826817" y="6149210"/>
                    <a:ext cx="89640" cy="12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6">
                <p14:nvContentPartPr>
                  <p14:cNvPr id="717" name="墨迹 716">
                    <a:extLst>
                      <a:ext uri="{FF2B5EF4-FFF2-40B4-BE49-F238E27FC236}">
                        <a16:creationId xmlns:a16="http://schemas.microsoft.com/office/drawing/2014/main" id="{480BDCFE-FC8C-4150-86BA-AADAE2DA24E0}"/>
                      </a:ext>
                    </a:extLst>
                  </p14:cNvPr>
                  <p14:cNvContentPartPr/>
                  <p14:nvPr/>
                </p14:nvContentPartPr>
                <p14:xfrm>
                  <a:off x="3743657" y="6301850"/>
                  <a:ext cx="56520" cy="144000"/>
                </p14:xfrm>
              </p:contentPart>
            </mc:Choice>
            <mc:Fallback xmlns="">
              <p:pic>
                <p:nvPicPr>
                  <p:cNvPr id="717" name="墨迹 716">
                    <a:extLst>
                      <a:ext uri="{FF2B5EF4-FFF2-40B4-BE49-F238E27FC236}">
                        <a16:creationId xmlns:a16="http://schemas.microsoft.com/office/drawing/2014/main" id="{480BDCFE-FC8C-4150-86BA-AADAE2DA24E0}"/>
                      </a:ext>
                    </a:extLst>
                  </p:cNvPr>
                  <p:cNvPicPr/>
                  <p:nvPr/>
                </p:nvPicPr>
                <p:blipFill>
                  <a:blip r:embed="rId1107"/>
                  <a:stretch>
                    <a:fillRect/>
                  </a:stretch>
                </p:blipFill>
                <p:spPr>
                  <a:xfrm>
                    <a:off x="3735017" y="6292850"/>
                    <a:ext cx="7416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8">
                <p14:nvContentPartPr>
                  <p14:cNvPr id="718" name="墨迹 717">
                    <a:extLst>
                      <a:ext uri="{FF2B5EF4-FFF2-40B4-BE49-F238E27FC236}">
                        <a16:creationId xmlns:a16="http://schemas.microsoft.com/office/drawing/2014/main" id="{EE5583DE-8D83-4819-BAD2-0041CFF3954F}"/>
                      </a:ext>
                    </a:extLst>
                  </p14:cNvPr>
                  <p14:cNvContentPartPr/>
                  <p14:nvPr/>
                </p14:nvContentPartPr>
                <p14:xfrm>
                  <a:off x="3818897" y="6259010"/>
                  <a:ext cx="233280" cy="238680"/>
                </p14:xfrm>
              </p:contentPart>
            </mc:Choice>
            <mc:Fallback xmlns="">
              <p:pic>
                <p:nvPicPr>
                  <p:cNvPr id="718" name="墨迹 717">
                    <a:extLst>
                      <a:ext uri="{FF2B5EF4-FFF2-40B4-BE49-F238E27FC236}">
                        <a16:creationId xmlns:a16="http://schemas.microsoft.com/office/drawing/2014/main" id="{EE5583DE-8D83-4819-BAD2-0041CFF3954F}"/>
                      </a:ext>
                    </a:extLst>
                  </p:cNvPr>
                  <p:cNvPicPr/>
                  <p:nvPr/>
                </p:nvPicPr>
                <p:blipFill>
                  <a:blip r:embed="rId1109"/>
                  <a:stretch>
                    <a:fillRect/>
                  </a:stretch>
                </p:blipFill>
                <p:spPr>
                  <a:xfrm>
                    <a:off x="3809897" y="6250370"/>
                    <a:ext cx="250920" cy="25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0">
                <p14:nvContentPartPr>
                  <p14:cNvPr id="719" name="墨迹 718">
                    <a:extLst>
                      <a:ext uri="{FF2B5EF4-FFF2-40B4-BE49-F238E27FC236}">
                        <a16:creationId xmlns:a16="http://schemas.microsoft.com/office/drawing/2014/main" id="{6CB442B9-1C4A-4C83-8688-650C73727E47}"/>
                      </a:ext>
                    </a:extLst>
                  </p14:cNvPr>
                  <p14:cNvContentPartPr/>
                  <p14:nvPr/>
                </p14:nvContentPartPr>
                <p14:xfrm>
                  <a:off x="3854537" y="6335330"/>
                  <a:ext cx="135360" cy="66600"/>
                </p14:xfrm>
              </p:contentPart>
            </mc:Choice>
            <mc:Fallback xmlns="">
              <p:pic>
                <p:nvPicPr>
                  <p:cNvPr id="719" name="墨迹 718">
                    <a:extLst>
                      <a:ext uri="{FF2B5EF4-FFF2-40B4-BE49-F238E27FC236}">
                        <a16:creationId xmlns:a16="http://schemas.microsoft.com/office/drawing/2014/main" id="{6CB442B9-1C4A-4C83-8688-650C73727E47}"/>
                      </a:ext>
                    </a:extLst>
                  </p:cNvPr>
                  <p:cNvPicPr/>
                  <p:nvPr/>
                </p:nvPicPr>
                <p:blipFill>
                  <a:blip r:embed="rId1111"/>
                  <a:stretch>
                    <a:fillRect/>
                  </a:stretch>
                </p:blipFill>
                <p:spPr>
                  <a:xfrm>
                    <a:off x="3845537" y="6326690"/>
                    <a:ext cx="153000" cy="84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8" name="组合 737">
              <a:extLst>
                <a:ext uri="{FF2B5EF4-FFF2-40B4-BE49-F238E27FC236}">
                  <a16:creationId xmlns:a16="http://schemas.microsoft.com/office/drawing/2014/main" id="{08317E51-7DED-4690-8AAD-3CD96423BA20}"/>
                </a:ext>
              </a:extLst>
            </p:cNvPr>
            <p:cNvGrpSpPr/>
            <p:nvPr/>
          </p:nvGrpSpPr>
          <p:grpSpPr>
            <a:xfrm>
              <a:off x="4235417" y="6066050"/>
              <a:ext cx="1324800" cy="420840"/>
              <a:chOff x="4235417" y="6066050"/>
              <a:chExt cx="1324800" cy="42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2">
                <p14:nvContentPartPr>
                  <p14:cNvPr id="720" name="墨迹 719">
                    <a:extLst>
                      <a:ext uri="{FF2B5EF4-FFF2-40B4-BE49-F238E27FC236}">
                        <a16:creationId xmlns:a16="http://schemas.microsoft.com/office/drawing/2014/main" id="{95DA7769-D2B2-4692-B2C5-86DCB23FB4C8}"/>
                      </a:ext>
                    </a:extLst>
                  </p14:cNvPr>
                  <p14:cNvContentPartPr/>
                  <p14:nvPr/>
                </p14:nvContentPartPr>
                <p14:xfrm>
                  <a:off x="4235417" y="6133370"/>
                  <a:ext cx="30240" cy="196920"/>
                </p14:xfrm>
              </p:contentPart>
            </mc:Choice>
            <mc:Fallback xmlns="">
              <p:pic>
                <p:nvPicPr>
                  <p:cNvPr id="720" name="墨迹 719">
                    <a:extLst>
                      <a:ext uri="{FF2B5EF4-FFF2-40B4-BE49-F238E27FC236}">
                        <a16:creationId xmlns:a16="http://schemas.microsoft.com/office/drawing/2014/main" id="{95DA7769-D2B2-4692-B2C5-86DCB23FB4C8}"/>
                      </a:ext>
                    </a:extLst>
                  </p:cNvPr>
                  <p:cNvPicPr/>
                  <p:nvPr/>
                </p:nvPicPr>
                <p:blipFill>
                  <a:blip r:embed="rId1113"/>
                  <a:stretch>
                    <a:fillRect/>
                  </a:stretch>
                </p:blipFill>
                <p:spPr>
                  <a:xfrm>
                    <a:off x="4226417" y="6124730"/>
                    <a:ext cx="4788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4">
                <p14:nvContentPartPr>
                  <p14:cNvPr id="721" name="墨迹 720">
                    <a:extLst>
                      <a:ext uri="{FF2B5EF4-FFF2-40B4-BE49-F238E27FC236}">
                        <a16:creationId xmlns:a16="http://schemas.microsoft.com/office/drawing/2014/main" id="{C8642934-5302-4D6C-96ED-6B4EFFB87523}"/>
                      </a:ext>
                    </a:extLst>
                  </p14:cNvPr>
                  <p14:cNvContentPartPr/>
                  <p14:nvPr/>
                </p14:nvContentPartPr>
                <p14:xfrm>
                  <a:off x="4299137" y="6083690"/>
                  <a:ext cx="68040" cy="135360"/>
                </p14:xfrm>
              </p:contentPart>
            </mc:Choice>
            <mc:Fallback xmlns="">
              <p:pic>
                <p:nvPicPr>
                  <p:cNvPr id="721" name="墨迹 720">
                    <a:extLst>
                      <a:ext uri="{FF2B5EF4-FFF2-40B4-BE49-F238E27FC236}">
                        <a16:creationId xmlns:a16="http://schemas.microsoft.com/office/drawing/2014/main" id="{C8642934-5302-4D6C-96ED-6B4EFFB87523}"/>
                      </a:ext>
                    </a:extLst>
                  </p:cNvPr>
                  <p:cNvPicPr/>
                  <p:nvPr/>
                </p:nvPicPr>
                <p:blipFill>
                  <a:blip r:embed="rId1115"/>
                  <a:stretch>
                    <a:fillRect/>
                  </a:stretch>
                </p:blipFill>
                <p:spPr>
                  <a:xfrm>
                    <a:off x="4290137" y="6075050"/>
                    <a:ext cx="8568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6">
                <p14:nvContentPartPr>
                  <p14:cNvPr id="722" name="墨迹 721">
                    <a:extLst>
                      <a:ext uri="{FF2B5EF4-FFF2-40B4-BE49-F238E27FC236}">
                        <a16:creationId xmlns:a16="http://schemas.microsoft.com/office/drawing/2014/main" id="{98BB92D1-A17D-44B4-AB0D-2A76090DE141}"/>
                      </a:ext>
                    </a:extLst>
                  </p14:cNvPr>
                  <p14:cNvContentPartPr/>
                  <p14:nvPr/>
                </p14:nvContentPartPr>
                <p14:xfrm>
                  <a:off x="4362857" y="6067850"/>
                  <a:ext cx="96120" cy="102960"/>
                </p14:xfrm>
              </p:contentPart>
            </mc:Choice>
            <mc:Fallback xmlns="">
              <p:pic>
                <p:nvPicPr>
                  <p:cNvPr id="722" name="墨迹 721">
                    <a:extLst>
                      <a:ext uri="{FF2B5EF4-FFF2-40B4-BE49-F238E27FC236}">
                        <a16:creationId xmlns:a16="http://schemas.microsoft.com/office/drawing/2014/main" id="{98BB92D1-A17D-44B4-AB0D-2A76090DE141}"/>
                      </a:ext>
                    </a:extLst>
                  </p:cNvPr>
                  <p:cNvPicPr/>
                  <p:nvPr/>
                </p:nvPicPr>
                <p:blipFill>
                  <a:blip r:embed="rId1117"/>
                  <a:stretch>
                    <a:fillRect/>
                  </a:stretch>
                </p:blipFill>
                <p:spPr>
                  <a:xfrm>
                    <a:off x="4354217" y="6059210"/>
                    <a:ext cx="11376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8">
                <p14:nvContentPartPr>
                  <p14:cNvPr id="723" name="墨迹 722">
                    <a:extLst>
                      <a:ext uri="{FF2B5EF4-FFF2-40B4-BE49-F238E27FC236}">
                        <a16:creationId xmlns:a16="http://schemas.microsoft.com/office/drawing/2014/main" id="{BF05C768-8122-4067-93CC-1D9B9B6486A6}"/>
                      </a:ext>
                    </a:extLst>
                  </p14:cNvPr>
                  <p14:cNvContentPartPr/>
                  <p14:nvPr/>
                </p14:nvContentPartPr>
                <p14:xfrm>
                  <a:off x="4368617" y="6087290"/>
                  <a:ext cx="36000" cy="106560"/>
                </p14:xfrm>
              </p:contentPart>
            </mc:Choice>
            <mc:Fallback xmlns="">
              <p:pic>
                <p:nvPicPr>
                  <p:cNvPr id="723" name="墨迹 722">
                    <a:extLst>
                      <a:ext uri="{FF2B5EF4-FFF2-40B4-BE49-F238E27FC236}">
                        <a16:creationId xmlns:a16="http://schemas.microsoft.com/office/drawing/2014/main" id="{BF05C768-8122-4067-93CC-1D9B9B6486A6}"/>
                      </a:ext>
                    </a:extLst>
                  </p:cNvPr>
                  <p:cNvPicPr/>
                  <p:nvPr/>
                </p:nvPicPr>
                <p:blipFill>
                  <a:blip r:embed="rId1119"/>
                  <a:stretch>
                    <a:fillRect/>
                  </a:stretch>
                </p:blipFill>
                <p:spPr>
                  <a:xfrm>
                    <a:off x="4359617" y="6078650"/>
                    <a:ext cx="5364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0">
                <p14:nvContentPartPr>
                  <p14:cNvPr id="724" name="墨迹 723">
                    <a:extLst>
                      <a:ext uri="{FF2B5EF4-FFF2-40B4-BE49-F238E27FC236}">
                        <a16:creationId xmlns:a16="http://schemas.microsoft.com/office/drawing/2014/main" id="{096682A5-5F8A-48C1-8FF6-3AFFD1D5959E}"/>
                      </a:ext>
                    </a:extLst>
                  </p14:cNvPr>
                  <p14:cNvContentPartPr/>
                  <p14:nvPr/>
                </p14:nvContentPartPr>
                <p14:xfrm>
                  <a:off x="4332977" y="6244970"/>
                  <a:ext cx="36000" cy="106560"/>
                </p14:xfrm>
              </p:contentPart>
            </mc:Choice>
            <mc:Fallback xmlns="">
              <p:pic>
                <p:nvPicPr>
                  <p:cNvPr id="724" name="墨迹 723">
                    <a:extLst>
                      <a:ext uri="{FF2B5EF4-FFF2-40B4-BE49-F238E27FC236}">
                        <a16:creationId xmlns:a16="http://schemas.microsoft.com/office/drawing/2014/main" id="{096682A5-5F8A-48C1-8FF6-3AFFD1D5959E}"/>
                      </a:ext>
                    </a:extLst>
                  </p:cNvPr>
                  <p:cNvPicPr/>
                  <p:nvPr/>
                </p:nvPicPr>
                <p:blipFill>
                  <a:blip r:embed="rId1121"/>
                  <a:stretch>
                    <a:fillRect/>
                  </a:stretch>
                </p:blipFill>
                <p:spPr>
                  <a:xfrm>
                    <a:off x="4323977" y="6236330"/>
                    <a:ext cx="5364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2">
                <p14:nvContentPartPr>
                  <p14:cNvPr id="725" name="墨迹 724">
                    <a:extLst>
                      <a:ext uri="{FF2B5EF4-FFF2-40B4-BE49-F238E27FC236}">
                        <a16:creationId xmlns:a16="http://schemas.microsoft.com/office/drawing/2014/main" id="{E11FCC64-677D-4E63-8A19-DFF513641B91}"/>
                      </a:ext>
                    </a:extLst>
                  </p14:cNvPr>
                  <p14:cNvContentPartPr/>
                  <p14:nvPr/>
                </p14:nvContentPartPr>
                <p14:xfrm>
                  <a:off x="4362857" y="6197090"/>
                  <a:ext cx="190080" cy="173880"/>
                </p14:xfrm>
              </p:contentPart>
            </mc:Choice>
            <mc:Fallback xmlns="">
              <p:pic>
                <p:nvPicPr>
                  <p:cNvPr id="725" name="墨迹 724">
                    <a:extLst>
                      <a:ext uri="{FF2B5EF4-FFF2-40B4-BE49-F238E27FC236}">
                        <a16:creationId xmlns:a16="http://schemas.microsoft.com/office/drawing/2014/main" id="{E11FCC64-677D-4E63-8A19-DFF513641B91}"/>
                      </a:ext>
                    </a:extLst>
                  </p:cNvPr>
                  <p:cNvPicPr/>
                  <p:nvPr/>
                </p:nvPicPr>
                <p:blipFill>
                  <a:blip r:embed="rId1123"/>
                  <a:stretch>
                    <a:fillRect/>
                  </a:stretch>
                </p:blipFill>
                <p:spPr>
                  <a:xfrm>
                    <a:off x="4354217" y="6188450"/>
                    <a:ext cx="20772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4">
                <p14:nvContentPartPr>
                  <p14:cNvPr id="726" name="墨迹 725">
                    <a:extLst>
                      <a:ext uri="{FF2B5EF4-FFF2-40B4-BE49-F238E27FC236}">
                        <a16:creationId xmlns:a16="http://schemas.microsoft.com/office/drawing/2014/main" id="{6DF2F0B0-EA73-445E-9E25-BBBDF8FA6403}"/>
                      </a:ext>
                    </a:extLst>
                  </p14:cNvPr>
                  <p14:cNvContentPartPr/>
                  <p14:nvPr/>
                </p14:nvContentPartPr>
                <p14:xfrm>
                  <a:off x="4417217" y="6236330"/>
                  <a:ext cx="30240" cy="102960"/>
                </p14:xfrm>
              </p:contentPart>
            </mc:Choice>
            <mc:Fallback xmlns="">
              <p:pic>
                <p:nvPicPr>
                  <p:cNvPr id="726" name="墨迹 725">
                    <a:extLst>
                      <a:ext uri="{FF2B5EF4-FFF2-40B4-BE49-F238E27FC236}">
                        <a16:creationId xmlns:a16="http://schemas.microsoft.com/office/drawing/2014/main" id="{6DF2F0B0-EA73-445E-9E25-BBBDF8FA6403}"/>
                      </a:ext>
                    </a:extLst>
                  </p:cNvPr>
                  <p:cNvPicPr/>
                  <p:nvPr/>
                </p:nvPicPr>
                <p:blipFill>
                  <a:blip r:embed="rId1125"/>
                  <a:stretch>
                    <a:fillRect/>
                  </a:stretch>
                </p:blipFill>
                <p:spPr>
                  <a:xfrm>
                    <a:off x="4408577" y="6227330"/>
                    <a:ext cx="4788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6">
                <p14:nvContentPartPr>
                  <p14:cNvPr id="727" name="墨迹 726">
                    <a:extLst>
                      <a:ext uri="{FF2B5EF4-FFF2-40B4-BE49-F238E27FC236}">
                        <a16:creationId xmlns:a16="http://schemas.microsoft.com/office/drawing/2014/main" id="{5D1851C5-E0BD-4E85-9CF4-FE404432C3E0}"/>
                      </a:ext>
                    </a:extLst>
                  </p14:cNvPr>
                  <p14:cNvContentPartPr/>
                  <p14:nvPr/>
                </p14:nvContentPartPr>
                <p14:xfrm>
                  <a:off x="4291577" y="6361250"/>
                  <a:ext cx="233640" cy="24120"/>
                </p14:xfrm>
              </p:contentPart>
            </mc:Choice>
            <mc:Fallback xmlns="">
              <p:pic>
                <p:nvPicPr>
                  <p:cNvPr id="727" name="墨迹 726">
                    <a:extLst>
                      <a:ext uri="{FF2B5EF4-FFF2-40B4-BE49-F238E27FC236}">
                        <a16:creationId xmlns:a16="http://schemas.microsoft.com/office/drawing/2014/main" id="{5D1851C5-E0BD-4E85-9CF4-FE404432C3E0}"/>
                      </a:ext>
                    </a:extLst>
                  </p:cNvPr>
                  <p:cNvPicPr/>
                  <p:nvPr/>
                </p:nvPicPr>
                <p:blipFill>
                  <a:blip r:embed="rId1127"/>
                  <a:stretch>
                    <a:fillRect/>
                  </a:stretch>
                </p:blipFill>
                <p:spPr>
                  <a:xfrm>
                    <a:off x="4282937" y="6352610"/>
                    <a:ext cx="251280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8">
                <p14:nvContentPartPr>
                  <p14:cNvPr id="728" name="墨迹 727">
                    <a:extLst>
                      <a:ext uri="{FF2B5EF4-FFF2-40B4-BE49-F238E27FC236}">
                        <a16:creationId xmlns:a16="http://schemas.microsoft.com/office/drawing/2014/main" id="{992FBDB2-CA21-4063-B453-E6E561E2A05E}"/>
                      </a:ext>
                    </a:extLst>
                  </p14:cNvPr>
                  <p14:cNvContentPartPr/>
                  <p14:nvPr/>
                </p14:nvContentPartPr>
                <p14:xfrm>
                  <a:off x="4664897" y="6066050"/>
                  <a:ext cx="73440" cy="117360"/>
                </p14:xfrm>
              </p:contentPart>
            </mc:Choice>
            <mc:Fallback xmlns="">
              <p:pic>
                <p:nvPicPr>
                  <p:cNvPr id="728" name="墨迹 727">
                    <a:extLst>
                      <a:ext uri="{FF2B5EF4-FFF2-40B4-BE49-F238E27FC236}">
                        <a16:creationId xmlns:a16="http://schemas.microsoft.com/office/drawing/2014/main" id="{992FBDB2-CA21-4063-B453-E6E561E2A05E}"/>
                      </a:ext>
                    </a:extLst>
                  </p:cNvPr>
                  <p:cNvPicPr/>
                  <p:nvPr/>
                </p:nvPicPr>
                <p:blipFill>
                  <a:blip r:embed="rId1129"/>
                  <a:stretch>
                    <a:fillRect/>
                  </a:stretch>
                </p:blipFill>
                <p:spPr>
                  <a:xfrm>
                    <a:off x="4656257" y="6057410"/>
                    <a:ext cx="91080" cy="13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0">
                <p14:nvContentPartPr>
                  <p14:cNvPr id="729" name="墨迹 728">
                    <a:extLst>
                      <a:ext uri="{FF2B5EF4-FFF2-40B4-BE49-F238E27FC236}">
                        <a16:creationId xmlns:a16="http://schemas.microsoft.com/office/drawing/2014/main" id="{B17306A7-D7F6-4E92-98F1-887B9F053FC9}"/>
                      </a:ext>
                    </a:extLst>
                  </p14:cNvPr>
                  <p14:cNvContentPartPr/>
                  <p14:nvPr/>
                </p14:nvContentPartPr>
                <p14:xfrm>
                  <a:off x="4616297" y="6184490"/>
                  <a:ext cx="160560" cy="64440"/>
                </p14:xfrm>
              </p:contentPart>
            </mc:Choice>
            <mc:Fallback xmlns="">
              <p:pic>
                <p:nvPicPr>
                  <p:cNvPr id="729" name="墨迹 728">
                    <a:extLst>
                      <a:ext uri="{FF2B5EF4-FFF2-40B4-BE49-F238E27FC236}">
                        <a16:creationId xmlns:a16="http://schemas.microsoft.com/office/drawing/2014/main" id="{B17306A7-D7F6-4E92-98F1-887B9F053FC9}"/>
                      </a:ext>
                    </a:extLst>
                  </p:cNvPr>
                  <p:cNvPicPr/>
                  <p:nvPr/>
                </p:nvPicPr>
                <p:blipFill>
                  <a:blip r:embed="rId1131"/>
                  <a:stretch>
                    <a:fillRect/>
                  </a:stretch>
                </p:blipFill>
                <p:spPr>
                  <a:xfrm>
                    <a:off x="4607297" y="6175490"/>
                    <a:ext cx="178200" cy="8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2">
                <p14:nvContentPartPr>
                  <p14:cNvPr id="730" name="墨迹 729">
                    <a:extLst>
                      <a:ext uri="{FF2B5EF4-FFF2-40B4-BE49-F238E27FC236}">
                        <a16:creationId xmlns:a16="http://schemas.microsoft.com/office/drawing/2014/main" id="{CC7C60A6-1573-42A5-9A47-9A2DE6E15C9D}"/>
                      </a:ext>
                    </a:extLst>
                  </p14:cNvPr>
                  <p14:cNvContentPartPr/>
                  <p14:nvPr/>
                </p14:nvContentPartPr>
                <p14:xfrm>
                  <a:off x="4740137" y="6121130"/>
                  <a:ext cx="2160" cy="242640"/>
                </p14:xfrm>
              </p:contentPart>
            </mc:Choice>
            <mc:Fallback xmlns="">
              <p:pic>
                <p:nvPicPr>
                  <p:cNvPr id="730" name="墨迹 729">
                    <a:extLst>
                      <a:ext uri="{FF2B5EF4-FFF2-40B4-BE49-F238E27FC236}">
                        <a16:creationId xmlns:a16="http://schemas.microsoft.com/office/drawing/2014/main" id="{CC7C60A6-1573-42A5-9A47-9A2DE6E15C9D}"/>
                      </a:ext>
                    </a:extLst>
                  </p:cNvPr>
                  <p:cNvPicPr/>
                  <p:nvPr/>
                </p:nvPicPr>
                <p:blipFill>
                  <a:blip r:embed="rId1133"/>
                  <a:stretch>
                    <a:fillRect/>
                  </a:stretch>
                </p:blipFill>
                <p:spPr>
                  <a:xfrm>
                    <a:off x="4731137" y="6112130"/>
                    <a:ext cx="19800" cy="26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4">
                <p14:nvContentPartPr>
                  <p14:cNvPr id="731" name="墨迹 730">
                    <a:extLst>
                      <a:ext uri="{FF2B5EF4-FFF2-40B4-BE49-F238E27FC236}">
                        <a16:creationId xmlns:a16="http://schemas.microsoft.com/office/drawing/2014/main" id="{827B5F03-602B-4FD7-BAFB-7AAA5BAD6C22}"/>
                      </a:ext>
                    </a:extLst>
                  </p14:cNvPr>
                  <p14:cNvContentPartPr/>
                  <p14:nvPr/>
                </p14:nvContentPartPr>
                <p14:xfrm>
                  <a:off x="4696937" y="6221210"/>
                  <a:ext cx="180360" cy="133920"/>
                </p14:xfrm>
              </p:contentPart>
            </mc:Choice>
            <mc:Fallback xmlns="">
              <p:pic>
                <p:nvPicPr>
                  <p:cNvPr id="731" name="墨迹 730">
                    <a:extLst>
                      <a:ext uri="{FF2B5EF4-FFF2-40B4-BE49-F238E27FC236}">
                        <a16:creationId xmlns:a16="http://schemas.microsoft.com/office/drawing/2014/main" id="{827B5F03-602B-4FD7-BAFB-7AAA5BAD6C22}"/>
                      </a:ext>
                    </a:extLst>
                  </p:cNvPr>
                  <p:cNvPicPr/>
                  <p:nvPr/>
                </p:nvPicPr>
                <p:blipFill>
                  <a:blip r:embed="rId1135"/>
                  <a:stretch>
                    <a:fillRect/>
                  </a:stretch>
                </p:blipFill>
                <p:spPr>
                  <a:xfrm>
                    <a:off x="4687937" y="6212570"/>
                    <a:ext cx="198000" cy="15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6">
                <p14:nvContentPartPr>
                  <p14:cNvPr id="732" name="墨迹 731">
                    <a:extLst>
                      <a:ext uri="{FF2B5EF4-FFF2-40B4-BE49-F238E27FC236}">
                        <a16:creationId xmlns:a16="http://schemas.microsoft.com/office/drawing/2014/main" id="{B7ACF295-51CC-4810-BCDC-9F1482461924}"/>
                      </a:ext>
                    </a:extLst>
                  </p14:cNvPr>
                  <p14:cNvContentPartPr/>
                  <p14:nvPr/>
                </p14:nvContentPartPr>
                <p14:xfrm>
                  <a:off x="4935257" y="6103130"/>
                  <a:ext cx="17280" cy="310680"/>
                </p14:xfrm>
              </p:contentPart>
            </mc:Choice>
            <mc:Fallback xmlns="">
              <p:pic>
                <p:nvPicPr>
                  <p:cNvPr id="732" name="墨迹 731">
                    <a:extLst>
                      <a:ext uri="{FF2B5EF4-FFF2-40B4-BE49-F238E27FC236}">
                        <a16:creationId xmlns:a16="http://schemas.microsoft.com/office/drawing/2014/main" id="{B7ACF295-51CC-4810-BCDC-9F1482461924}"/>
                      </a:ext>
                    </a:extLst>
                  </p:cNvPr>
                  <p:cNvPicPr/>
                  <p:nvPr/>
                </p:nvPicPr>
                <p:blipFill>
                  <a:blip r:embed="rId1137"/>
                  <a:stretch>
                    <a:fillRect/>
                  </a:stretch>
                </p:blipFill>
                <p:spPr>
                  <a:xfrm>
                    <a:off x="4926257" y="6094490"/>
                    <a:ext cx="34920" cy="32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8">
                <p14:nvContentPartPr>
                  <p14:cNvPr id="733" name="墨迹 732">
                    <a:extLst>
                      <a:ext uri="{FF2B5EF4-FFF2-40B4-BE49-F238E27FC236}">
                        <a16:creationId xmlns:a16="http://schemas.microsoft.com/office/drawing/2014/main" id="{B92283B2-9038-4AF1-9CDF-CB342F022F9F}"/>
                      </a:ext>
                    </a:extLst>
                  </p14:cNvPr>
                  <p14:cNvContentPartPr/>
                  <p14:nvPr/>
                </p14:nvContentPartPr>
                <p14:xfrm>
                  <a:off x="5077817" y="6133370"/>
                  <a:ext cx="11520" cy="232920"/>
                </p14:xfrm>
              </p:contentPart>
            </mc:Choice>
            <mc:Fallback xmlns="">
              <p:pic>
                <p:nvPicPr>
                  <p:cNvPr id="733" name="墨迹 732">
                    <a:extLst>
                      <a:ext uri="{FF2B5EF4-FFF2-40B4-BE49-F238E27FC236}">
                        <a16:creationId xmlns:a16="http://schemas.microsoft.com/office/drawing/2014/main" id="{B92283B2-9038-4AF1-9CDF-CB342F022F9F}"/>
                      </a:ext>
                    </a:extLst>
                  </p:cNvPr>
                  <p:cNvPicPr/>
                  <p:nvPr/>
                </p:nvPicPr>
                <p:blipFill>
                  <a:blip r:embed="rId1139"/>
                  <a:stretch>
                    <a:fillRect/>
                  </a:stretch>
                </p:blipFill>
                <p:spPr>
                  <a:xfrm>
                    <a:off x="5068817" y="6124730"/>
                    <a:ext cx="29160" cy="25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0">
                <p14:nvContentPartPr>
                  <p14:cNvPr id="734" name="墨迹 733">
                    <a:extLst>
                      <a:ext uri="{FF2B5EF4-FFF2-40B4-BE49-F238E27FC236}">
                        <a16:creationId xmlns:a16="http://schemas.microsoft.com/office/drawing/2014/main" id="{B32C6C30-D87B-492F-8D4E-4F860B27AA68}"/>
                      </a:ext>
                    </a:extLst>
                  </p14:cNvPr>
                  <p14:cNvContentPartPr/>
                  <p14:nvPr/>
                </p14:nvContentPartPr>
                <p14:xfrm>
                  <a:off x="5130377" y="6072530"/>
                  <a:ext cx="280080" cy="414360"/>
                </p14:xfrm>
              </p:contentPart>
            </mc:Choice>
            <mc:Fallback xmlns="">
              <p:pic>
                <p:nvPicPr>
                  <p:cNvPr id="734" name="墨迹 733">
                    <a:extLst>
                      <a:ext uri="{FF2B5EF4-FFF2-40B4-BE49-F238E27FC236}">
                        <a16:creationId xmlns:a16="http://schemas.microsoft.com/office/drawing/2014/main" id="{B32C6C30-D87B-492F-8D4E-4F860B27AA68}"/>
                      </a:ext>
                    </a:extLst>
                  </p:cNvPr>
                  <p:cNvPicPr/>
                  <p:nvPr/>
                </p:nvPicPr>
                <p:blipFill>
                  <a:blip r:embed="rId1141"/>
                  <a:stretch>
                    <a:fillRect/>
                  </a:stretch>
                </p:blipFill>
                <p:spPr>
                  <a:xfrm>
                    <a:off x="5121377" y="6063890"/>
                    <a:ext cx="297720" cy="43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2">
                <p14:nvContentPartPr>
                  <p14:cNvPr id="735" name="墨迹 734">
                    <a:extLst>
                      <a:ext uri="{FF2B5EF4-FFF2-40B4-BE49-F238E27FC236}">
                        <a16:creationId xmlns:a16="http://schemas.microsoft.com/office/drawing/2014/main" id="{AEC6BC33-B63E-43A2-BD5F-1D2E5E9F5656}"/>
                      </a:ext>
                    </a:extLst>
                  </p14:cNvPr>
                  <p14:cNvContentPartPr/>
                  <p14:nvPr/>
                </p14:nvContentPartPr>
                <p14:xfrm>
                  <a:off x="5171417" y="6174050"/>
                  <a:ext cx="131760" cy="117360"/>
                </p14:xfrm>
              </p:contentPart>
            </mc:Choice>
            <mc:Fallback xmlns="">
              <p:pic>
                <p:nvPicPr>
                  <p:cNvPr id="735" name="墨迹 734">
                    <a:extLst>
                      <a:ext uri="{FF2B5EF4-FFF2-40B4-BE49-F238E27FC236}">
                        <a16:creationId xmlns:a16="http://schemas.microsoft.com/office/drawing/2014/main" id="{AEC6BC33-B63E-43A2-BD5F-1D2E5E9F5656}"/>
                      </a:ext>
                    </a:extLst>
                  </p:cNvPr>
                  <p:cNvPicPr/>
                  <p:nvPr/>
                </p:nvPicPr>
                <p:blipFill>
                  <a:blip r:embed="rId1143"/>
                  <a:stretch>
                    <a:fillRect/>
                  </a:stretch>
                </p:blipFill>
                <p:spPr>
                  <a:xfrm>
                    <a:off x="5162777" y="6165410"/>
                    <a:ext cx="149400" cy="13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4">
                <p14:nvContentPartPr>
                  <p14:cNvPr id="736" name="墨迹 735">
                    <a:extLst>
                      <a:ext uri="{FF2B5EF4-FFF2-40B4-BE49-F238E27FC236}">
                        <a16:creationId xmlns:a16="http://schemas.microsoft.com/office/drawing/2014/main" id="{0840D677-4143-4E7F-AE5A-8FFA2FDEF2B1}"/>
                      </a:ext>
                    </a:extLst>
                  </p14:cNvPr>
                  <p14:cNvContentPartPr/>
                  <p14:nvPr/>
                </p14:nvContentPartPr>
                <p14:xfrm>
                  <a:off x="5254217" y="6096290"/>
                  <a:ext cx="7920" cy="279720"/>
                </p14:xfrm>
              </p:contentPart>
            </mc:Choice>
            <mc:Fallback xmlns="">
              <p:pic>
                <p:nvPicPr>
                  <p:cNvPr id="736" name="墨迹 735">
                    <a:extLst>
                      <a:ext uri="{FF2B5EF4-FFF2-40B4-BE49-F238E27FC236}">
                        <a16:creationId xmlns:a16="http://schemas.microsoft.com/office/drawing/2014/main" id="{0840D677-4143-4E7F-AE5A-8FFA2FDEF2B1}"/>
                      </a:ext>
                    </a:extLst>
                  </p:cNvPr>
                  <p:cNvPicPr/>
                  <p:nvPr/>
                </p:nvPicPr>
                <p:blipFill>
                  <a:blip r:embed="rId1145"/>
                  <a:stretch>
                    <a:fillRect/>
                  </a:stretch>
                </p:blipFill>
                <p:spPr>
                  <a:xfrm>
                    <a:off x="5245217" y="6087290"/>
                    <a:ext cx="25560" cy="29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6">
                <p14:nvContentPartPr>
                  <p14:cNvPr id="737" name="墨迹 736">
                    <a:extLst>
                      <a:ext uri="{FF2B5EF4-FFF2-40B4-BE49-F238E27FC236}">
                        <a16:creationId xmlns:a16="http://schemas.microsoft.com/office/drawing/2014/main" id="{1F895C66-71DC-4F69-85D2-4D6AA1F82C40}"/>
                      </a:ext>
                    </a:extLst>
                  </p14:cNvPr>
                  <p14:cNvContentPartPr/>
                  <p14:nvPr/>
                </p14:nvContentPartPr>
                <p14:xfrm>
                  <a:off x="5511257" y="6372410"/>
                  <a:ext cx="48960" cy="48240"/>
                </p14:xfrm>
              </p:contentPart>
            </mc:Choice>
            <mc:Fallback xmlns="">
              <p:pic>
                <p:nvPicPr>
                  <p:cNvPr id="737" name="墨迹 736">
                    <a:extLst>
                      <a:ext uri="{FF2B5EF4-FFF2-40B4-BE49-F238E27FC236}">
                        <a16:creationId xmlns:a16="http://schemas.microsoft.com/office/drawing/2014/main" id="{1F895C66-71DC-4F69-85D2-4D6AA1F82C40}"/>
                      </a:ext>
                    </a:extLst>
                  </p:cNvPr>
                  <p:cNvPicPr/>
                  <p:nvPr/>
                </p:nvPicPr>
                <p:blipFill>
                  <a:blip r:embed="rId1147"/>
                  <a:stretch>
                    <a:fillRect/>
                  </a:stretch>
                </p:blipFill>
                <p:spPr>
                  <a:xfrm>
                    <a:off x="5502257" y="6363770"/>
                    <a:ext cx="66600" cy="658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48">
              <p14:nvContentPartPr>
                <p14:cNvPr id="740" name="墨迹 739">
                  <a:extLst>
                    <a:ext uri="{FF2B5EF4-FFF2-40B4-BE49-F238E27FC236}">
                      <a16:creationId xmlns:a16="http://schemas.microsoft.com/office/drawing/2014/main" id="{972E28E9-C5F8-44A9-B5DB-118CF4754AA6}"/>
                    </a:ext>
                  </a:extLst>
                </p14:cNvPr>
                <p14:cNvContentPartPr/>
                <p14:nvPr/>
              </p14:nvContentPartPr>
              <p14:xfrm>
                <a:off x="5906897" y="6057050"/>
                <a:ext cx="98280" cy="94320"/>
              </p14:xfrm>
            </p:contentPart>
          </mc:Choice>
          <mc:Fallback xmlns="">
            <p:pic>
              <p:nvPicPr>
                <p:cNvPr id="740" name="墨迹 739">
                  <a:extLst>
                    <a:ext uri="{FF2B5EF4-FFF2-40B4-BE49-F238E27FC236}">
                      <a16:creationId xmlns:a16="http://schemas.microsoft.com/office/drawing/2014/main" id="{972E28E9-C5F8-44A9-B5DB-118CF4754AA6}"/>
                    </a:ext>
                  </a:extLst>
                </p:cNvPr>
                <p:cNvPicPr/>
                <p:nvPr/>
              </p:nvPicPr>
              <p:blipFill>
                <a:blip r:embed="rId1149"/>
                <a:stretch>
                  <a:fillRect/>
                </a:stretch>
              </p:blipFill>
              <p:spPr>
                <a:xfrm>
                  <a:off x="5898257" y="6048410"/>
                  <a:ext cx="115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0">
              <p14:nvContentPartPr>
                <p14:cNvPr id="741" name="墨迹 740">
                  <a:extLst>
                    <a:ext uri="{FF2B5EF4-FFF2-40B4-BE49-F238E27FC236}">
                      <a16:creationId xmlns:a16="http://schemas.microsoft.com/office/drawing/2014/main" id="{56B6C0C7-F34A-40A1-94E9-C3B6EBB33278}"/>
                    </a:ext>
                  </a:extLst>
                </p14:cNvPr>
                <p14:cNvContentPartPr/>
                <p14:nvPr/>
              </p14:nvContentPartPr>
              <p14:xfrm>
                <a:off x="5809337" y="6112130"/>
                <a:ext cx="263160" cy="76680"/>
              </p14:xfrm>
            </p:contentPart>
          </mc:Choice>
          <mc:Fallback xmlns="">
            <p:pic>
              <p:nvPicPr>
                <p:cNvPr id="741" name="墨迹 740">
                  <a:extLst>
                    <a:ext uri="{FF2B5EF4-FFF2-40B4-BE49-F238E27FC236}">
                      <a16:creationId xmlns:a16="http://schemas.microsoft.com/office/drawing/2014/main" id="{56B6C0C7-F34A-40A1-94E9-C3B6EBB33278}"/>
                    </a:ext>
                  </a:extLst>
                </p:cNvPr>
                <p:cNvPicPr/>
                <p:nvPr/>
              </p:nvPicPr>
              <p:blipFill>
                <a:blip r:embed="rId1151"/>
                <a:stretch>
                  <a:fillRect/>
                </a:stretch>
              </p:blipFill>
              <p:spPr>
                <a:xfrm>
                  <a:off x="5800697" y="6103130"/>
                  <a:ext cx="280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2">
              <p14:nvContentPartPr>
                <p14:cNvPr id="742" name="墨迹 741">
                  <a:extLst>
                    <a:ext uri="{FF2B5EF4-FFF2-40B4-BE49-F238E27FC236}">
                      <a16:creationId xmlns:a16="http://schemas.microsoft.com/office/drawing/2014/main" id="{48FCFD4C-F7D5-4818-BCDB-BCD3C4F637F5}"/>
                    </a:ext>
                  </a:extLst>
                </p14:cNvPr>
                <p14:cNvContentPartPr/>
                <p14:nvPr/>
              </p14:nvContentPartPr>
              <p14:xfrm>
                <a:off x="5908697" y="6218330"/>
                <a:ext cx="91800" cy="94320"/>
              </p14:xfrm>
            </p:contentPart>
          </mc:Choice>
          <mc:Fallback xmlns="">
            <p:pic>
              <p:nvPicPr>
                <p:cNvPr id="742" name="墨迹 741">
                  <a:extLst>
                    <a:ext uri="{FF2B5EF4-FFF2-40B4-BE49-F238E27FC236}">
                      <a16:creationId xmlns:a16="http://schemas.microsoft.com/office/drawing/2014/main" id="{48FCFD4C-F7D5-4818-BCDB-BCD3C4F637F5}"/>
                    </a:ext>
                  </a:extLst>
                </p:cNvPr>
                <p:cNvPicPr/>
                <p:nvPr/>
              </p:nvPicPr>
              <p:blipFill>
                <a:blip r:embed="rId1153"/>
                <a:stretch>
                  <a:fillRect/>
                </a:stretch>
              </p:blipFill>
              <p:spPr>
                <a:xfrm>
                  <a:off x="5900057" y="6209330"/>
                  <a:ext cx="1094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4">
              <p14:nvContentPartPr>
                <p14:cNvPr id="743" name="墨迹 742">
                  <a:extLst>
                    <a:ext uri="{FF2B5EF4-FFF2-40B4-BE49-F238E27FC236}">
                      <a16:creationId xmlns:a16="http://schemas.microsoft.com/office/drawing/2014/main" id="{76811899-84F0-4774-9D7C-FD69F42EF22C}"/>
                    </a:ext>
                  </a:extLst>
                </p14:cNvPr>
                <p14:cNvContentPartPr/>
                <p14:nvPr/>
              </p14:nvContentPartPr>
              <p14:xfrm>
                <a:off x="5818697" y="6331730"/>
                <a:ext cx="54720" cy="161640"/>
              </p14:xfrm>
            </p:contentPart>
          </mc:Choice>
          <mc:Fallback xmlns="">
            <p:pic>
              <p:nvPicPr>
                <p:cNvPr id="743" name="墨迹 742">
                  <a:extLst>
                    <a:ext uri="{FF2B5EF4-FFF2-40B4-BE49-F238E27FC236}">
                      <a16:creationId xmlns:a16="http://schemas.microsoft.com/office/drawing/2014/main" id="{76811899-84F0-4774-9D7C-FD69F42EF22C}"/>
                    </a:ext>
                  </a:extLst>
                </p:cNvPr>
                <p:cNvPicPr/>
                <p:nvPr/>
              </p:nvPicPr>
              <p:blipFill>
                <a:blip r:embed="rId1155"/>
                <a:stretch>
                  <a:fillRect/>
                </a:stretch>
              </p:blipFill>
              <p:spPr>
                <a:xfrm>
                  <a:off x="5810057" y="6323090"/>
                  <a:ext cx="723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6">
              <p14:nvContentPartPr>
                <p14:cNvPr id="744" name="墨迹 743">
                  <a:extLst>
                    <a:ext uri="{FF2B5EF4-FFF2-40B4-BE49-F238E27FC236}">
                      <a16:creationId xmlns:a16="http://schemas.microsoft.com/office/drawing/2014/main" id="{41944C74-3C63-4F07-BB39-DFCE0B826839}"/>
                    </a:ext>
                  </a:extLst>
                </p14:cNvPr>
                <p14:cNvContentPartPr/>
                <p14:nvPr/>
              </p14:nvContentPartPr>
              <p14:xfrm>
                <a:off x="5854337" y="6276650"/>
                <a:ext cx="339840" cy="220320"/>
              </p14:xfrm>
            </p:contentPart>
          </mc:Choice>
          <mc:Fallback xmlns="">
            <p:pic>
              <p:nvPicPr>
                <p:cNvPr id="744" name="墨迹 743">
                  <a:extLst>
                    <a:ext uri="{FF2B5EF4-FFF2-40B4-BE49-F238E27FC236}">
                      <a16:creationId xmlns:a16="http://schemas.microsoft.com/office/drawing/2014/main" id="{41944C74-3C63-4F07-BB39-DFCE0B826839}"/>
                    </a:ext>
                  </a:extLst>
                </p:cNvPr>
                <p:cNvPicPr/>
                <p:nvPr/>
              </p:nvPicPr>
              <p:blipFill>
                <a:blip r:embed="rId1157"/>
                <a:stretch>
                  <a:fillRect/>
                </a:stretch>
              </p:blipFill>
              <p:spPr>
                <a:xfrm>
                  <a:off x="5845697" y="6268010"/>
                  <a:ext cx="357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8">
              <p14:nvContentPartPr>
                <p14:cNvPr id="745" name="墨迹 744">
                  <a:extLst>
                    <a:ext uri="{FF2B5EF4-FFF2-40B4-BE49-F238E27FC236}">
                      <a16:creationId xmlns:a16="http://schemas.microsoft.com/office/drawing/2014/main" id="{4D345697-473D-4EA0-B822-F6776362B9A1}"/>
                    </a:ext>
                  </a:extLst>
                </p14:cNvPr>
                <p14:cNvContentPartPr/>
                <p14:nvPr/>
              </p14:nvContentPartPr>
              <p14:xfrm>
                <a:off x="5955857" y="6363770"/>
                <a:ext cx="144720" cy="94320"/>
              </p14:xfrm>
            </p:contentPart>
          </mc:Choice>
          <mc:Fallback xmlns="">
            <p:pic>
              <p:nvPicPr>
                <p:cNvPr id="745" name="墨迹 744">
                  <a:extLst>
                    <a:ext uri="{FF2B5EF4-FFF2-40B4-BE49-F238E27FC236}">
                      <a16:creationId xmlns:a16="http://schemas.microsoft.com/office/drawing/2014/main" id="{4D345697-473D-4EA0-B822-F6776362B9A1}"/>
                    </a:ext>
                  </a:extLst>
                </p:cNvPr>
                <p:cNvPicPr/>
                <p:nvPr/>
              </p:nvPicPr>
              <p:blipFill>
                <a:blip r:embed="rId1159"/>
                <a:stretch>
                  <a:fillRect/>
                </a:stretch>
              </p:blipFill>
              <p:spPr>
                <a:xfrm>
                  <a:off x="5946857" y="6354770"/>
                  <a:ext cx="1623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0">
              <p14:nvContentPartPr>
                <p14:cNvPr id="746" name="墨迹 745">
                  <a:extLst>
                    <a:ext uri="{FF2B5EF4-FFF2-40B4-BE49-F238E27FC236}">
                      <a16:creationId xmlns:a16="http://schemas.microsoft.com/office/drawing/2014/main" id="{D67D6BCA-222B-4F82-87A3-D9D1A6F944E2}"/>
                    </a:ext>
                  </a:extLst>
                </p14:cNvPr>
                <p14:cNvContentPartPr/>
                <p14:nvPr/>
              </p14:nvContentPartPr>
              <p14:xfrm>
                <a:off x="6349697" y="6099890"/>
                <a:ext cx="15480" cy="335160"/>
              </p14:xfrm>
            </p:contentPart>
          </mc:Choice>
          <mc:Fallback xmlns="">
            <p:pic>
              <p:nvPicPr>
                <p:cNvPr id="746" name="墨迹 745">
                  <a:extLst>
                    <a:ext uri="{FF2B5EF4-FFF2-40B4-BE49-F238E27FC236}">
                      <a16:creationId xmlns:a16="http://schemas.microsoft.com/office/drawing/2014/main" id="{D67D6BCA-222B-4F82-87A3-D9D1A6F944E2}"/>
                    </a:ext>
                  </a:extLst>
                </p:cNvPr>
                <p:cNvPicPr/>
                <p:nvPr/>
              </p:nvPicPr>
              <p:blipFill>
                <a:blip r:embed="rId1161"/>
                <a:stretch>
                  <a:fillRect/>
                </a:stretch>
              </p:blipFill>
              <p:spPr>
                <a:xfrm>
                  <a:off x="6341057" y="6090890"/>
                  <a:ext cx="331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2">
              <p14:nvContentPartPr>
                <p14:cNvPr id="747" name="墨迹 746">
                  <a:extLst>
                    <a:ext uri="{FF2B5EF4-FFF2-40B4-BE49-F238E27FC236}">
                      <a16:creationId xmlns:a16="http://schemas.microsoft.com/office/drawing/2014/main" id="{E5E3140D-6488-48AD-982E-9B45CCD21874}"/>
                    </a:ext>
                  </a:extLst>
                </p14:cNvPr>
                <p14:cNvContentPartPr/>
                <p14:nvPr/>
              </p14:nvContentPartPr>
              <p14:xfrm>
                <a:off x="6484697" y="6064250"/>
                <a:ext cx="32400" cy="143280"/>
              </p14:xfrm>
            </p:contentPart>
          </mc:Choice>
          <mc:Fallback xmlns="">
            <p:pic>
              <p:nvPicPr>
                <p:cNvPr id="747" name="墨迹 746">
                  <a:extLst>
                    <a:ext uri="{FF2B5EF4-FFF2-40B4-BE49-F238E27FC236}">
                      <a16:creationId xmlns:a16="http://schemas.microsoft.com/office/drawing/2014/main" id="{E5E3140D-6488-48AD-982E-9B45CCD21874}"/>
                    </a:ext>
                  </a:extLst>
                </p:cNvPr>
                <p:cNvPicPr/>
                <p:nvPr/>
              </p:nvPicPr>
              <p:blipFill>
                <a:blip r:embed="rId1163"/>
                <a:stretch>
                  <a:fillRect/>
                </a:stretch>
              </p:blipFill>
              <p:spPr>
                <a:xfrm>
                  <a:off x="6476057" y="6055610"/>
                  <a:ext cx="50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4">
              <p14:nvContentPartPr>
                <p14:cNvPr id="748" name="墨迹 747">
                  <a:extLst>
                    <a:ext uri="{FF2B5EF4-FFF2-40B4-BE49-F238E27FC236}">
                      <a16:creationId xmlns:a16="http://schemas.microsoft.com/office/drawing/2014/main" id="{3F5862FA-D83A-4D04-B94C-C1F8E620D3FA}"/>
                    </a:ext>
                  </a:extLst>
                </p14:cNvPr>
                <p14:cNvContentPartPr/>
                <p14:nvPr/>
              </p14:nvContentPartPr>
              <p14:xfrm>
                <a:off x="6524297" y="6049490"/>
                <a:ext cx="124560" cy="148320"/>
              </p14:xfrm>
            </p:contentPart>
          </mc:Choice>
          <mc:Fallback xmlns="">
            <p:pic>
              <p:nvPicPr>
                <p:cNvPr id="748" name="墨迹 747">
                  <a:extLst>
                    <a:ext uri="{FF2B5EF4-FFF2-40B4-BE49-F238E27FC236}">
                      <a16:creationId xmlns:a16="http://schemas.microsoft.com/office/drawing/2014/main" id="{3F5862FA-D83A-4D04-B94C-C1F8E620D3FA}"/>
                    </a:ext>
                  </a:extLst>
                </p:cNvPr>
                <p:cNvPicPr/>
                <p:nvPr/>
              </p:nvPicPr>
              <p:blipFill>
                <a:blip r:embed="rId1165"/>
                <a:stretch>
                  <a:fillRect/>
                </a:stretch>
              </p:blipFill>
              <p:spPr>
                <a:xfrm>
                  <a:off x="6515297" y="6040490"/>
                  <a:ext cx="142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6">
              <p14:nvContentPartPr>
                <p14:cNvPr id="749" name="墨迹 748">
                  <a:extLst>
                    <a:ext uri="{FF2B5EF4-FFF2-40B4-BE49-F238E27FC236}">
                      <a16:creationId xmlns:a16="http://schemas.microsoft.com/office/drawing/2014/main" id="{65BBFD4B-934E-4D07-B408-CB5C7A7E6EFD}"/>
                    </a:ext>
                  </a:extLst>
                </p14:cNvPr>
                <p14:cNvContentPartPr/>
                <p14:nvPr/>
              </p14:nvContentPartPr>
              <p14:xfrm>
                <a:off x="6524297" y="6126170"/>
                <a:ext cx="53280" cy="30600"/>
              </p14:xfrm>
            </p:contentPart>
          </mc:Choice>
          <mc:Fallback xmlns="">
            <p:pic>
              <p:nvPicPr>
                <p:cNvPr id="749" name="墨迹 748">
                  <a:extLst>
                    <a:ext uri="{FF2B5EF4-FFF2-40B4-BE49-F238E27FC236}">
                      <a16:creationId xmlns:a16="http://schemas.microsoft.com/office/drawing/2014/main" id="{65BBFD4B-934E-4D07-B408-CB5C7A7E6EFD}"/>
                    </a:ext>
                  </a:extLst>
                </p:cNvPr>
                <p:cNvPicPr/>
                <p:nvPr/>
              </p:nvPicPr>
              <p:blipFill>
                <a:blip r:embed="rId1167"/>
                <a:stretch>
                  <a:fillRect/>
                </a:stretch>
              </p:blipFill>
              <p:spPr>
                <a:xfrm>
                  <a:off x="6515297" y="6117530"/>
                  <a:ext cx="709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8">
              <p14:nvContentPartPr>
                <p14:cNvPr id="750" name="墨迹 749">
                  <a:extLst>
                    <a:ext uri="{FF2B5EF4-FFF2-40B4-BE49-F238E27FC236}">
                      <a16:creationId xmlns:a16="http://schemas.microsoft.com/office/drawing/2014/main" id="{BDE4B6FB-470B-4A5C-8B95-A6E8E65ED0D0}"/>
                    </a:ext>
                  </a:extLst>
                </p14:cNvPr>
                <p14:cNvContentPartPr/>
                <p14:nvPr/>
              </p14:nvContentPartPr>
              <p14:xfrm>
                <a:off x="6436097" y="6140570"/>
                <a:ext cx="120600" cy="264240"/>
              </p14:xfrm>
            </p:contentPart>
          </mc:Choice>
          <mc:Fallback xmlns="">
            <p:pic>
              <p:nvPicPr>
                <p:cNvPr id="750" name="墨迹 749">
                  <a:extLst>
                    <a:ext uri="{FF2B5EF4-FFF2-40B4-BE49-F238E27FC236}">
                      <a16:creationId xmlns:a16="http://schemas.microsoft.com/office/drawing/2014/main" id="{BDE4B6FB-470B-4A5C-8B95-A6E8E65ED0D0}"/>
                    </a:ext>
                  </a:extLst>
                </p:cNvPr>
                <p:cNvPicPr/>
                <p:nvPr/>
              </p:nvPicPr>
              <p:blipFill>
                <a:blip r:embed="rId1169"/>
                <a:stretch>
                  <a:fillRect/>
                </a:stretch>
              </p:blipFill>
              <p:spPr>
                <a:xfrm>
                  <a:off x="6427097" y="6131570"/>
                  <a:ext cx="1382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0">
              <p14:nvContentPartPr>
                <p14:cNvPr id="751" name="墨迹 750">
                  <a:extLst>
                    <a:ext uri="{FF2B5EF4-FFF2-40B4-BE49-F238E27FC236}">
                      <a16:creationId xmlns:a16="http://schemas.microsoft.com/office/drawing/2014/main" id="{0FCAB99A-A5DF-4A2F-ADE7-03FBE2C827F4}"/>
                    </a:ext>
                  </a:extLst>
                </p14:cNvPr>
                <p14:cNvContentPartPr/>
                <p14:nvPr/>
              </p14:nvContentPartPr>
              <p14:xfrm>
                <a:off x="6475337" y="6221930"/>
                <a:ext cx="222480" cy="142200"/>
              </p14:xfrm>
            </p:contentPart>
          </mc:Choice>
          <mc:Fallback xmlns="">
            <p:pic>
              <p:nvPicPr>
                <p:cNvPr id="751" name="墨迹 750">
                  <a:extLst>
                    <a:ext uri="{FF2B5EF4-FFF2-40B4-BE49-F238E27FC236}">
                      <a16:creationId xmlns:a16="http://schemas.microsoft.com/office/drawing/2014/main" id="{0FCAB99A-A5DF-4A2F-ADE7-03FBE2C827F4}"/>
                    </a:ext>
                  </a:extLst>
                </p:cNvPr>
                <p:cNvPicPr/>
                <p:nvPr/>
              </p:nvPicPr>
              <p:blipFill>
                <a:blip r:embed="rId1171"/>
                <a:stretch>
                  <a:fillRect/>
                </a:stretch>
              </p:blipFill>
              <p:spPr>
                <a:xfrm>
                  <a:off x="6466697" y="6212930"/>
                  <a:ext cx="240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2">
              <p14:nvContentPartPr>
                <p14:cNvPr id="752" name="墨迹 751">
                  <a:extLst>
                    <a:ext uri="{FF2B5EF4-FFF2-40B4-BE49-F238E27FC236}">
                      <a16:creationId xmlns:a16="http://schemas.microsoft.com/office/drawing/2014/main" id="{7026BBC7-97DA-401F-9533-8167034674EA}"/>
                    </a:ext>
                  </a:extLst>
                </p14:cNvPr>
                <p14:cNvContentPartPr/>
                <p14:nvPr/>
              </p14:nvContentPartPr>
              <p14:xfrm>
                <a:off x="6526097" y="6259010"/>
                <a:ext cx="60480" cy="142200"/>
              </p14:xfrm>
            </p:contentPart>
          </mc:Choice>
          <mc:Fallback xmlns="">
            <p:pic>
              <p:nvPicPr>
                <p:cNvPr id="752" name="墨迹 751">
                  <a:extLst>
                    <a:ext uri="{FF2B5EF4-FFF2-40B4-BE49-F238E27FC236}">
                      <a16:creationId xmlns:a16="http://schemas.microsoft.com/office/drawing/2014/main" id="{7026BBC7-97DA-401F-9533-8167034674EA}"/>
                    </a:ext>
                  </a:extLst>
                </p:cNvPr>
                <p:cNvPicPr/>
                <p:nvPr/>
              </p:nvPicPr>
              <p:blipFill>
                <a:blip r:embed="rId1173"/>
                <a:stretch>
                  <a:fillRect/>
                </a:stretch>
              </p:blipFill>
              <p:spPr>
                <a:xfrm>
                  <a:off x="6517097" y="6250370"/>
                  <a:ext cx="78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4">
              <p14:nvContentPartPr>
                <p14:cNvPr id="753" name="墨迹 752">
                  <a:extLst>
                    <a:ext uri="{FF2B5EF4-FFF2-40B4-BE49-F238E27FC236}">
                      <a16:creationId xmlns:a16="http://schemas.microsoft.com/office/drawing/2014/main" id="{CD227A3A-4575-4104-BC37-58DC62BD8F52}"/>
                    </a:ext>
                  </a:extLst>
                </p14:cNvPr>
                <p14:cNvContentPartPr/>
                <p14:nvPr/>
              </p14:nvContentPartPr>
              <p14:xfrm>
                <a:off x="6363017" y="6345770"/>
                <a:ext cx="353160" cy="50760"/>
              </p14:xfrm>
            </p:contentPart>
          </mc:Choice>
          <mc:Fallback xmlns="">
            <p:pic>
              <p:nvPicPr>
                <p:cNvPr id="753" name="墨迹 752">
                  <a:extLst>
                    <a:ext uri="{FF2B5EF4-FFF2-40B4-BE49-F238E27FC236}">
                      <a16:creationId xmlns:a16="http://schemas.microsoft.com/office/drawing/2014/main" id="{CD227A3A-4575-4104-BC37-58DC62BD8F52}"/>
                    </a:ext>
                  </a:extLst>
                </p:cNvPr>
                <p:cNvPicPr/>
                <p:nvPr/>
              </p:nvPicPr>
              <p:blipFill>
                <a:blip r:embed="rId1175"/>
                <a:stretch>
                  <a:fillRect/>
                </a:stretch>
              </p:blipFill>
              <p:spPr>
                <a:xfrm>
                  <a:off x="6354017" y="6337130"/>
                  <a:ext cx="370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6">
              <p14:nvContentPartPr>
                <p14:cNvPr id="754" name="墨迹 753">
                  <a:extLst>
                    <a:ext uri="{FF2B5EF4-FFF2-40B4-BE49-F238E27FC236}">
                      <a16:creationId xmlns:a16="http://schemas.microsoft.com/office/drawing/2014/main" id="{F2D6BD2B-C5D1-4BB7-946F-3AE708328E9E}"/>
                    </a:ext>
                  </a:extLst>
                </p14:cNvPr>
                <p14:cNvContentPartPr/>
                <p14:nvPr/>
              </p14:nvContentPartPr>
              <p14:xfrm>
                <a:off x="6507377" y="6260810"/>
                <a:ext cx="17280" cy="101520"/>
              </p14:xfrm>
            </p:contentPart>
          </mc:Choice>
          <mc:Fallback xmlns="">
            <p:pic>
              <p:nvPicPr>
                <p:cNvPr id="754" name="墨迹 753">
                  <a:extLst>
                    <a:ext uri="{FF2B5EF4-FFF2-40B4-BE49-F238E27FC236}">
                      <a16:creationId xmlns:a16="http://schemas.microsoft.com/office/drawing/2014/main" id="{F2D6BD2B-C5D1-4BB7-946F-3AE708328E9E}"/>
                    </a:ext>
                  </a:extLst>
                </p:cNvPr>
                <p:cNvPicPr/>
                <p:nvPr/>
              </p:nvPicPr>
              <p:blipFill>
                <a:blip r:embed="rId1177"/>
                <a:stretch>
                  <a:fillRect/>
                </a:stretch>
              </p:blipFill>
              <p:spPr>
                <a:xfrm>
                  <a:off x="6498377" y="6252170"/>
                  <a:ext cx="34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8">
              <p14:nvContentPartPr>
                <p14:cNvPr id="755" name="墨迹 754">
                  <a:extLst>
                    <a:ext uri="{FF2B5EF4-FFF2-40B4-BE49-F238E27FC236}">
                      <a16:creationId xmlns:a16="http://schemas.microsoft.com/office/drawing/2014/main" id="{4C94FEB3-EE5F-40F2-AF1B-A5F678CCD04F}"/>
                    </a:ext>
                  </a:extLst>
                </p14:cNvPr>
                <p14:cNvContentPartPr/>
                <p14:nvPr/>
              </p14:nvContentPartPr>
              <p14:xfrm>
                <a:off x="6905177" y="6122930"/>
                <a:ext cx="171000" cy="104760"/>
              </p14:xfrm>
            </p:contentPart>
          </mc:Choice>
          <mc:Fallback xmlns="">
            <p:pic>
              <p:nvPicPr>
                <p:cNvPr id="755" name="墨迹 754">
                  <a:extLst>
                    <a:ext uri="{FF2B5EF4-FFF2-40B4-BE49-F238E27FC236}">
                      <a16:creationId xmlns:a16="http://schemas.microsoft.com/office/drawing/2014/main" id="{4C94FEB3-EE5F-40F2-AF1B-A5F678CCD04F}"/>
                    </a:ext>
                  </a:extLst>
                </p:cNvPr>
                <p:cNvPicPr/>
                <p:nvPr/>
              </p:nvPicPr>
              <p:blipFill>
                <a:blip r:embed="rId1179"/>
                <a:stretch>
                  <a:fillRect/>
                </a:stretch>
              </p:blipFill>
              <p:spPr>
                <a:xfrm>
                  <a:off x="6896177" y="6113930"/>
                  <a:ext cx="1886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0">
              <p14:nvContentPartPr>
                <p14:cNvPr id="756" name="墨迹 755">
                  <a:extLst>
                    <a:ext uri="{FF2B5EF4-FFF2-40B4-BE49-F238E27FC236}">
                      <a16:creationId xmlns:a16="http://schemas.microsoft.com/office/drawing/2014/main" id="{C963E9D5-026B-4B65-B566-EC67F940A279}"/>
                    </a:ext>
                  </a:extLst>
                </p14:cNvPr>
                <p14:cNvContentPartPr/>
                <p14:nvPr/>
              </p14:nvContentPartPr>
              <p14:xfrm>
                <a:off x="6890057" y="6084770"/>
                <a:ext cx="114840" cy="310320"/>
              </p14:xfrm>
            </p:contentPart>
          </mc:Choice>
          <mc:Fallback xmlns="">
            <p:pic>
              <p:nvPicPr>
                <p:cNvPr id="756" name="墨迹 755">
                  <a:extLst>
                    <a:ext uri="{FF2B5EF4-FFF2-40B4-BE49-F238E27FC236}">
                      <a16:creationId xmlns:a16="http://schemas.microsoft.com/office/drawing/2014/main" id="{C963E9D5-026B-4B65-B566-EC67F940A279}"/>
                    </a:ext>
                  </a:extLst>
                </p:cNvPr>
                <p:cNvPicPr/>
                <p:nvPr/>
              </p:nvPicPr>
              <p:blipFill>
                <a:blip r:embed="rId1181"/>
                <a:stretch>
                  <a:fillRect/>
                </a:stretch>
              </p:blipFill>
              <p:spPr>
                <a:xfrm>
                  <a:off x="6881057" y="6076130"/>
                  <a:ext cx="1324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2">
              <p14:nvContentPartPr>
                <p14:cNvPr id="757" name="墨迹 756">
                  <a:extLst>
                    <a:ext uri="{FF2B5EF4-FFF2-40B4-BE49-F238E27FC236}">
                      <a16:creationId xmlns:a16="http://schemas.microsoft.com/office/drawing/2014/main" id="{DED27E40-4801-442F-AB71-04FD3A1E4FF8}"/>
                    </a:ext>
                  </a:extLst>
                </p14:cNvPr>
                <p14:cNvContentPartPr/>
                <p14:nvPr/>
              </p14:nvContentPartPr>
              <p14:xfrm>
                <a:off x="7002737" y="6237770"/>
                <a:ext cx="135360" cy="168840"/>
              </p14:xfrm>
            </p:contentPart>
          </mc:Choice>
          <mc:Fallback xmlns="">
            <p:pic>
              <p:nvPicPr>
                <p:cNvPr id="757" name="墨迹 756">
                  <a:extLst>
                    <a:ext uri="{FF2B5EF4-FFF2-40B4-BE49-F238E27FC236}">
                      <a16:creationId xmlns:a16="http://schemas.microsoft.com/office/drawing/2014/main" id="{DED27E40-4801-442F-AB71-04FD3A1E4FF8}"/>
                    </a:ext>
                  </a:extLst>
                </p:cNvPr>
                <p:cNvPicPr/>
                <p:nvPr/>
              </p:nvPicPr>
              <p:blipFill>
                <a:blip r:embed="rId1183"/>
                <a:stretch>
                  <a:fillRect/>
                </a:stretch>
              </p:blipFill>
              <p:spPr>
                <a:xfrm>
                  <a:off x="6993737" y="6229130"/>
                  <a:ext cx="1530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4">
              <p14:nvContentPartPr>
                <p14:cNvPr id="758" name="墨迹 757">
                  <a:extLst>
                    <a:ext uri="{FF2B5EF4-FFF2-40B4-BE49-F238E27FC236}">
                      <a16:creationId xmlns:a16="http://schemas.microsoft.com/office/drawing/2014/main" id="{6B798502-AF9C-4E12-83BF-777A9C84934D}"/>
                    </a:ext>
                  </a:extLst>
                </p14:cNvPr>
                <p14:cNvContentPartPr/>
                <p14:nvPr/>
              </p14:nvContentPartPr>
              <p14:xfrm>
                <a:off x="7248257" y="6136610"/>
                <a:ext cx="139680" cy="186840"/>
              </p14:xfrm>
            </p:contentPart>
          </mc:Choice>
          <mc:Fallback xmlns="">
            <p:pic>
              <p:nvPicPr>
                <p:cNvPr id="758" name="墨迹 757">
                  <a:extLst>
                    <a:ext uri="{FF2B5EF4-FFF2-40B4-BE49-F238E27FC236}">
                      <a16:creationId xmlns:a16="http://schemas.microsoft.com/office/drawing/2014/main" id="{6B798502-AF9C-4E12-83BF-777A9C84934D}"/>
                    </a:ext>
                  </a:extLst>
                </p:cNvPr>
                <p:cNvPicPr/>
                <p:nvPr/>
              </p:nvPicPr>
              <p:blipFill>
                <a:blip r:embed="rId1185"/>
                <a:stretch>
                  <a:fillRect/>
                </a:stretch>
              </p:blipFill>
              <p:spPr>
                <a:xfrm>
                  <a:off x="7239617" y="6127970"/>
                  <a:ext cx="1573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6">
              <p14:nvContentPartPr>
                <p14:cNvPr id="759" name="墨迹 758">
                  <a:extLst>
                    <a:ext uri="{FF2B5EF4-FFF2-40B4-BE49-F238E27FC236}">
                      <a16:creationId xmlns:a16="http://schemas.microsoft.com/office/drawing/2014/main" id="{56FD7924-F4C6-4561-A229-397BAE610946}"/>
                    </a:ext>
                  </a:extLst>
                </p14:cNvPr>
                <p14:cNvContentPartPr/>
                <p14:nvPr/>
              </p14:nvContentPartPr>
              <p14:xfrm>
                <a:off x="7276337" y="6230930"/>
                <a:ext cx="64080" cy="294480"/>
              </p14:xfrm>
            </p:contentPart>
          </mc:Choice>
          <mc:Fallback xmlns="">
            <p:pic>
              <p:nvPicPr>
                <p:cNvPr id="759" name="墨迹 758">
                  <a:extLst>
                    <a:ext uri="{FF2B5EF4-FFF2-40B4-BE49-F238E27FC236}">
                      <a16:creationId xmlns:a16="http://schemas.microsoft.com/office/drawing/2014/main" id="{56FD7924-F4C6-4561-A229-397BAE610946}"/>
                    </a:ext>
                  </a:extLst>
                </p:cNvPr>
                <p:cNvPicPr/>
                <p:nvPr/>
              </p:nvPicPr>
              <p:blipFill>
                <a:blip r:embed="rId1187"/>
                <a:stretch>
                  <a:fillRect/>
                </a:stretch>
              </p:blipFill>
              <p:spPr>
                <a:xfrm>
                  <a:off x="7267697" y="6221930"/>
                  <a:ext cx="817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8">
              <p14:nvContentPartPr>
                <p14:cNvPr id="760" name="墨迹 759">
                  <a:extLst>
                    <a:ext uri="{FF2B5EF4-FFF2-40B4-BE49-F238E27FC236}">
                      <a16:creationId xmlns:a16="http://schemas.microsoft.com/office/drawing/2014/main" id="{1AE66D3B-ABAF-4588-855C-FA31113C83D4}"/>
                    </a:ext>
                  </a:extLst>
                </p14:cNvPr>
                <p14:cNvContentPartPr/>
                <p14:nvPr/>
              </p14:nvContentPartPr>
              <p14:xfrm>
                <a:off x="7421057" y="6190250"/>
                <a:ext cx="45360" cy="174960"/>
              </p14:xfrm>
            </p:contentPart>
          </mc:Choice>
          <mc:Fallback xmlns="">
            <p:pic>
              <p:nvPicPr>
                <p:cNvPr id="760" name="墨迹 759">
                  <a:extLst>
                    <a:ext uri="{FF2B5EF4-FFF2-40B4-BE49-F238E27FC236}">
                      <a16:creationId xmlns:a16="http://schemas.microsoft.com/office/drawing/2014/main" id="{1AE66D3B-ABAF-4588-855C-FA31113C83D4}"/>
                    </a:ext>
                  </a:extLst>
                </p:cNvPr>
                <p:cNvPicPr/>
                <p:nvPr/>
              </p:nvPicPr>
              <p:blipFill>
                <a:blip r:embed="rId1189"/>
                <a:stretch>
                  <a:fillRect/>
                </a:stretch>
              </p:blipFill>
              <p:spPr>
                <a:xfrm>
                  <a:off x="7412057" y="6181250"/>
                  <a:ext cx="63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0">
              <p14:nvContentPartPr>
                <p14:cNvPr id="761" name="墨迹 760">
                  <a:extLst>
                    <a:ext uri="{FF2B5EF4-FFF2-40B4-BE49-F238E27FC236}">
                      <a16:creationId xmlns:a16="http://schemas.microsoft.com/office/drawing/2014/main" id="{E9FD660D-3A7F-43E0-AA32-E2F70CAAB199}"/>
                    </a:ext>
                  </a:extLst>
                </p14:cNvPr>
                <p14:cNvContentPartPr/>
                <p14:nvPr/>
              </p14:nvContentPartPr>
              <p14:xfrm>
                <a:off x="7477217" y="6178730"/>
                <a:ext cx="97920" cy="222480"/>
              </p14:xfrm>
            </p:contentPart>
          </mc:Choice>
          <mc:Fallback xmlns="">
            <p:pic>
              <p:nvPicPr>
                <p:cNvPr id="761" name="墨迹 760">
                  <a:extLst>
                    <a:ext uri="{FF2B5EF4-FFF2-40B4-BE49-F238E27FC236}">
                      <a16:creationId xmlns:a16="http://schemas.microsoft.com/office/drawing/2014/main" id="{E9FD660D-3A7F-43E0-AA32-E2F70CAAB199}"/>
                    </a:ext>
                  </a:extLst>
                </p:cNvPr>
                <p:cNvPicPr/>
                <p:nvPr/>
              </p:nvPicPr>
              <p:blipFill>
                <a:blip r:embed="rId1191"/>
                <a:stretch>
                  <a:fillRect/>
                </a:stretch>
              </p:blipFill>
              <p:spPr>
                <a:xfrm>
                  <a:off x="7468577" y="6170090"/>
                  <a:ext cx="1155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2">
              <p14:nvContentPartPr>
                <p14:cNvPr id="762" name="墨迹 761">
                  <a:extLst>
                    <a:ext uri="{FF2B5EF4-FFF2-40B4-BE49-F238E27FC236}">
                      <a16:creationId xmlns:a16="http://schemas.microsoft.com/office/drawing/2014/main" id="{AB7CD89A-03F2-4A6C-86CB-59AD952C9538}"/>
                    </a:ext>
                  </a:extLst>
                </p14:cNvPr>
                <p14:cNvContentPartPr/>
                <p14:nvPr/>
              </p14:nvContentPartPr>
              <p14:xfrm>
                <a:off x="7720937" y="6161810"/>
                <a:ext cx="124560" cy="83880"/>
              </p14:xfrm>
            </p:contentPart>
          </mc:Choice>
          <mc:Fallback xmlns="">
            <p:pic>
              <p:nvPicPr>
                <p:cNvPr id="762" name="墨迹 761">
                  <a:extLst>
                    <a:ext uri="{FF2B5EF4-FFF2-40B4-BE49-F238E27FC236}">
                      <a16:creationId xmlns:a16="http://schemas.microsoft.com/office/drawing/2014/main" id="{AB7CD89A-03F2-4A6C-86CB-59AD952C9538}"/>
                    </a:ext>
                  </a:extLst>
                </p:cNvPr>
                <p:cNvPicPr/>
                <p:nvPr/>
              </p:nvPicPr>
              <p:blipFill>
                <a:blip r:embed="rId1193"/>
                <a:stretch>
                  <a:fillRect/>
                </a:stretch>
              </p:blipFill>
              <p:spPr>
                <a:xfrm>
                  <a:off x="7711937" y="6152810"/>
                  <a:ext cx="1422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4">
              <p14:nvContentPartPr>
                <p14:cNvPr id="763" name="墨迹 762">
                  <a:extLst>
                    <a:ext uri="{FF2B5EF4-FFF2-40B4-BE49-F238E27FC236}">
                      <a16:creationId xmlns:a16="http://schemas.microsoft.com/office/drawing/2014/main" id="{3619D4D9-565F-4E0E-B275-7ADFA12F804F}"/>
                    </a:ext>
                  </a:extLst>
                </p14:cNvPr>
                <p14:cNvContentPartPr/>
                <p14:nvPr/>
              </p14:nvContentPartPr>
              <p14:xfrm>
                <a:off x="7730657" y="6129770"/>
                <a:ext cx="171000" cy="259200"/>
              </p14:xfrm>
            </p:contentPart>
          </mc:Choice>
          <mc:Fallback xmlns="">
            <p:pic>
              <p:nvPicPr>
                <p:cNvPr id="763" name="墨迹 762">
                  <a:extLst>
                    <a:ext uri="{FF2B5EF4-FFF2-40B4-BE49-F238E27FC236}">
                      <a16:creationId xmlns:a16="http://schemas.microsoft.com/office/drawing/2014/main" id="{3619D4D9-565F-4E0E-B275-7ADFA12F804F}"/>
                    </a:ext>
                  </a:extLst>
                </p:cNvPr>
                <p:cNvPicPr/>
                <p:nvPr/>
              </p:nvPicPr>
              <p:blipFill>
                <a:blip r:embed="rId1195"/>
                <a:stretch>
                  <a:fillRect/>
                </a:stretch>
              </p:blipFill>
              <p:spPr>
                <a:xfrm>
                  <a:off x="7721657" y="6121130"/>
                  <a:ext cx="1886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6">
              <p14:nvContentPartPr>
                <p14:cNvPr id="764" name="墨迹 763">
                  <a:extLst>
                    <a:ext uri="{FF2B5EF4-FFF2-40B4-BE49-F238E27FC236}">
                      <a16:creationId xmlns:a16="http://schemas.microsoft.com/office/drawing/2014/main" id="{4DEA36B8-D99E-48D9-9A89-91F2132CE4A7}"/>
                    </a:ext>
                  </a:extLst>
                </p14:cNvPr>
                <p14:cNvContentPartPr/>
                <p14:nvPr/>
              </p14:nvContentPartPr>
              <p14:xfrm>
                <a:off x="7972577" y="6018170"/>
                <a:ext cx="60480" cy="67680"/>
              </p14:xfrm>
            </p:contentPart>
          </mc:Choice>
          <mc:Fallback xmlns="">
            <p:pic>
              <p:nvPicPr>
                <p:cNvPr id="764" name="墨迹 763">
                  <a:extLst>
                    <a:ext uri="{FF2B5EF4-FFF2-40B4-BE49-F238E27FC236}">
                      <a16:creationId xmlns:a16="http://schemas.microsoft.com/office/drawing/2014/main" id="{4DEA36B8-D99E-48D9-9A89-91F2132CE4A7}"/>
                    </a:ext>
                  </a:extLst>
                </p:cNvPr>
                <p:cNvPicPr/>
                <p:nvPr/>
              </p:nvPicPr>
              <p:blipFill>
                <a:blip r:embed="rId1197"/>
                <a:stretch>
                  <a:fillRect/>
                </a:stretch>
              </p:blipFill>
              <p:spPr>
                <a:xfrm>
                  <a:off x="7963577" y="6009530"/>
                  <a:ext cx="781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8">
              <p14:nvContentPartPr>
                <p14:cNvPr id="765" name="墨迹 764">
                  <a:extLst>
                    <a:ext uri="{FF2B5EF4-FFF2-40B4-BE49-F238E27FC236}">
                      <a16:creationId xmlns:a16="http://schemas.microsoft.com/office/drawing/2014/main" id="{108E7C71-5CD9-4C40-A4E7-F9B0A32DBF25}"/>
                    </a:ext>
                  </a:extLst>
                </p14:cNvPr>
                <p14:cNvContentPartPr/>
                <p14:nvPr/>
              </p14:nvContentPartPr>
              <p14:xfrm>
                <a:off x="7939097" y="6085130"/>
                <a:ext cx="137160" cy="142560"/>
              </p14:xfrm>
            </p:contentPart>
          </mc:Choice>
          <mc:Fallback xmlns="">
            <p:pic>
              <p:nvPicPr>
                <p:cNvPr id="765" name="墨迹 764">
                  <a:extLst>
                    <a:ext uri="{FF2B5EF4-FFF2-40B4-BE49-F238E27FC236}">
                      <a16:creationId xmlns:a16="http://schemas.microsoft.com/office/drawing/2014/main" id="{108E7C71-5CD9-4C40-A4E7-F9B0A32DBF25}"/>
                    </a:ext>
                  </a:extLst>
                </p:cNvPr>
                <p:cNvPicPr/>
                <p:nvPr/>
              </p:nvPicPr>
              <p:blipFill>
                <a:blip r:embed="rId1199"/>
                <a:stretch>
                  <a:fillRect/>
                </a:stretch>
              </p:blipFill>
              <p:spPr>
                <a:xfrm>
                  <a:off x="7930097" y="6076490"/>
                  <a:ext cx="154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0">
              <p14:nvContentPartPr>
                <p14:cNvPr id="766" name="墨迹 765">
                  <a:extLst>
                    <a:ext uri="{FF2B5EF4-FFF2-40B4-BE49-F238E27FC236}">
                      <a16:creationId xmlns:a16="http://schemas.microsoft.com/office/drawing/2014/main" id="{DBBBEF50-0BFF-4479-8CA2-5139D8EA2C3F}"/>
                    </a:ext>
                  </a:extLst>
                </p14:cNvPr>
                <p14:cNvContentPartPr/>
                <p14:nvPr/>
              </p14:nvContentPartPr>
              <p14:xfrm>
                <a:off x="7850537" y="6113930"/>
                <a:ext cx="77400" cy="451800"/>
              </p14:xfrm>
            </p:contentPart>
          </mc:Choice>
          <mc:Fallback xmlns="">
            <p:pic>
              <p:nvPicPr>
                <p:cNvPr id="766" name="墨迹 765">
                  <a:extLst>
                    <a:ext uri="{FF2B5EF4-FFF2-40B4-BE49-F238E27FC236}">
                      <a16:creationId xmlns:a16="http://schemas.microsoft.com/office/drawing/2014/main" id="{DBBBEF50-0BFF-4479-8CA2-5139D8EA2C3F}"/>
                    </a:ext>
                  </a:extLst>
                </p:cNvPr>
                <p:cNvPicPr/>
                <p:nvPr/>
              </p:nvPicPr>
              <p:blipFill>
                <a:blip r:embed="rId1201"/>
                <a:stretch>
                  <a:fillRect/>
                </a:stretch>
              </p:blipFill>
              <p:spPr>
                <a:xfrm>
                  <a:off x="7841897" y="6104930"/>
                  <a:ext cx="95040" cy="469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85" name="组合 784">
              <a:extLst>
                <a:ext uri="{FF2B5EF4-FFF2-40B4-BE49-F238E27FC236}">
                  <a16:creationId xmlns:a16="http://schemas.microsoft.com/office/drawing/2014/main" id="{E64FF41D-70FF-4F35-A1E9-83ABF9DD786B}"/>
                </a:ext>
              </a:extLst>
            </p:cNvPr>
            <p:cNvGrpSpPr/>
            <p:nvPr/>
          </p:nvGrpSpPr>
          <p:grpSpPr>
            <a:xfrm>
              <a:off x="8241137" y="5975690"/>
              <a:ext cx="308880" cy="650160"/>
              <a:chOff x="8241137" y="5975690"/>
              <a:chExt cx="308880" cy="650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02">
                <p14:nvContentPartPr>
                  <p14:cNvPr id="776" name="墨迹 775">
                    <a:extLst>
                      <a:ext uri="{FF2B5EF4-FFF2-40B4-BE49-F238E27FC236}">
                        <a16:creationId xmlns:a16="http://schemas.microsoft.com/office/drawing/2014/main" id="{6C151011-225E-41CC-B3A3-080AC5C0D527}"/>
                      </a:ext>
                    </a:extLst>
                  </p14:cNvPr>
                  <p14:cNvContentPartPr/>
                  <p14:nvPr/>
                </p14:nvContentPartPr>
                <p14:xfrm>
                  <a:off x="8241137" y="6025370"/>
                  <a:ext cx="183960" cy="151560"/>
                </p14:xfrm>
              </p:contentPart>
            </mc:Choice>
            <mc:Fallback xmlns="">
              <p:pic>
                <p:nvPicPr>
                  <p:cNvPr id="776" name="墨迹 775">
                    <a:extLst>
                      <a:ext uri="{FF2B5EF4-FFF2-40B4-BE49-F238E27FC236}">
                        <a16:creationId xmlns:a16="http://schemas.microsoft.com/office/drawing/2014/main" id="{6C151011-225E-41CC-B3A3-080AC5C0D527}"/>
                      </a:ext>
                    </a:extLst>
                  </p:cNvPr>
                  <p:cNvPicPr/>
                  <p:nvPr/>
                </p:nvPicPr>
                <p:blipFill>
                  <a:blip r:embed="rId1203"/>
                  <a:stretch>
                    <a:fillRect/>
                  </a:stretch>
                </p:blipFill>
                <p:spPr>
                  <a:xfrm>
                    <a:off x="8232497" y="6016370"/>
                    <a:ext cx="20160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4">
                <p14:nvContentPartPr>
                  <p14:cNvPr id="777" name="墨迹 776">
                    <a:extLst>
                      <a:ext uri="{FF2B5EF4-FFF2-40B4-BE49-F238E27FC236}">
                        <a16:creationId xmlns:a16="http://schemas.microsoft.com/office/drawing/2014/main" id="{288C56C7-BD54-4CCD-974D-A778C80F775C}"/>
                      </a:ext>
                    </a:extLst>
                  </p14:cNvPr>
                  <p14:cNvContentPartPr/>
                  <p14:nvPr/>
                </p14:nvContentPartPr>
                <p14:xfrm>
                  <a:off x="8340137" y="6094490"/>
                  <a:ext cx="39600" cy="65880"/>
                </p14:xfrm>
              </p:contentPart>
            </mc:Choice>
            <mc:Fallback xmlns="">
              <p:pic>
                <p:nvPicPr>
                  <p:cNvPr id="777" name="墨迹 776">
                    <a:extLst>
                      <a:ext uri="{FF2B5EF4-FFF2-40B4-BE49-F238E27FC236}">
                        <a16:creationId xmlns:a16="http://schemas.microsoft.com/office/drawing/2014/main" id="{288C56C7-BD54-4CCD-974D-A778C80F775C}"/>
                      </a:ext>
                    </a:extLst>
                  </p:cNvPr>
                  <p:cNvPicPr/>
                  <p:nvPr/>
                </p:nvPicPr>
                <p:blipFill>
                  <a:blip r:embed="rId1205"/>
                  <a:stretch>
                    <a:fillRect/>
                  </a:stretch>
                </p:blipFill>
                <p:spPr>
                  <a:xfrm>
                    <a:off x="8331497" y="6085490"/>
                    <a:ext cx="5724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6">
                <p14:nvContentPartPr>
                  <p14:cNvPr id="778" name="墨迹 777">
                    <a:extLst>
                      <a:ext uri="{FF2B5EF4-FFF2-40B4-BE49-F238E27FC236}">
                        <a16:creationId xmlns:a16="http://schemas.microsoft.com/office/drawing/2014/main" id="{5EC0ABCA-0D3D-4EBA-A64E-52C57632B2D5}"/>
                      </a:ext>
                    </a:extLst>
                  </p14:cNvPr>
                  <p14:cNvContentPartPr/>
                  <p14:nvPr/>
                </p14:nvContentPartPr>
                <p14:xfrm>
                  <a:off x="8445977" y="5975690"/>
                  <a:ext cx="104040" cy="113400"/>
                </p14:xfrm>
              </p:contentPart>
            </mc:Choice>
            <mc:Fallback xmlns="">
              <p:pic>
                <p:nvPicPr>
                  <p:cNvPr id="778" name="墨迹 777">
                    <a:extLst>
                      <a:ext uri="{FF2B5EF4-FFF2-40B4-BE49-F238E27FC236}">
                        <a16:creationId xmlns:a16="http://schemas.microsoft.com/office/drawing/2014/main" id="{5EC0ABCA-0D3D-4EBA-A64E-52C57632B2D5}"/>
                      </a:ext>
                    </a:extLst>
                  </p:cNvPr>
                  <p:cNvPicPr/>
                  <p:nvPr/>
                </p:nvPicPr>
                <p:blipFill>
                  <a:blip r:embed="rId1207"/>
                  <a:stretch>
                    <a:fillRect/>
                  </a:stretch>
                </p:blipFill>
                <p:spPr>
                  <a:xfrm>
                    <a:off x="8436977" y="5967050"/>
                    <a:ext cx="12168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8">
                <p14:nvContentPartPr>
                  <p14:cNvPr id="779" name="墨迹 778">
                    <a:extLst>
                      <a:ext uri="{FF2B5EF4-FFF2-40B4-BE49-F238E27FC236}">
                        <a16:creationId xmlns:a16="http://schemas.microsoft.com/office/drawing/2014/main" id="{FFC9C04E-8056-42F9-90C0-36C520F9990F}"/>
                      </a:ext>
                    </a:extLst>
                  </p14:cNvPr>
                  <p14:cNvContentPartPr/>
                  <p14:nvPr/>
                </p14:nvContentPartPr>
                <p14:xfrm>
                  <a:off x="8467937" y="6106730"/>
                  <a:ext cx="43560" cy="39240"/>
                </p14:xfrm>
              </p:contentPart>
            </mc:Choice>
            <mc:Fallback xmlns="">
              <p:pic>
                <p:nvPicPr>
                  <p:cNvPr id="779" name="墨迹 778">
                    <a:extLst>
                      <a:ext uri="{FF2B5EF4-FFF2-40B4-BE49-F238E27FC236}">
                        <a16:creationId xmlns:a16="http://schemas.microsoft.com/office/drawing/2014/main" id="{FFC9C04E-8056-42F9-90C0-36C520F9990F}"/>
                      </a:ext>
                    </a:extLst>
                  </p:cNvPr>
                  <p:cNvPicPr/>
                  <p:nvPr/>
                </p:nvPicPr>
                <p:blipFill>
                  <a:blip r:embed="rId1209"/>
                  <a:stretch>
                    <a:fillRect/>
                  </a:stretch>
                </p:blipFill>
                <p:spPr>
                  <a:xfrm>
                    <a:off x="8458937" y="6098090"/>
                    <a:ext cx="61200" cy="5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0">
                <p14:nvContentPartPr>
                  <p14:cNvPr id="780" name="墨迹 779">
                    <a:extLst>
                      <a:ext uri="{FF2B5EF4-FFF2-40B4-BE49-F238E27FC236}">
                        <a16:creationId xmlns:a16="http://schemas.microsoft.com/office/drawing/2014/main" id="{AB195E36-B864-48B8-86F7-4254A9F9E8EC}"/>
                      </a:ext>
                    </a:extLst>
                  </p14:cNvPr>
                  <p14:cNvContentPartPr/>
                  <p14:nvPr/>
                </p14:nvContentPartPr>
                <p14:xfrm>
                  <a:off x="8349497" y="6202490"/>
                  <a:ext cx="84960" cy="106560"/>
                </p14:xfrm>
              </p:contentPart>
            </mc:Choice>
            <mc:Fallback xmlns="">
              <p:pic>
                <p:nvPicPr>
                  <p:cNvPr id="780" name="墨迹 779">
                    <a:extLst>
                      <a:ext uri="{FF2B5EF4-FFF2-40B4-BE49-F238E27FC236}">
                        <a16:creationId xmlns:a16="http://schemas.microsoft.com/office/drawing/2014/main" id="{AB195E36-B864-48B8-86F7-4254A9F9E8EC}"/>
                      </a:ext>
                    </a:extLst>
                  </p:cNvPr>
                  <p:cNvPicPr/>
                  <p:nvPr/>
                </p:nvPicPr>
                <p:blipFill>
                  <a:blip r:embed="rId1211"/>
                  <a:stretch>
                    <a:fillRect/>
                  </a:stretch>
                </p:blipFill>
                <p:spPr>
                  <a:xfrm>
                    <a:off x="8340857" y="6193850"/>
                    <a:ext cx="10260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2">
                <p14:nvContentPartPr>
                  <p14:cNvPr id="781" name="墨迹 780">
                    <a:extLst>
                      <a:ext uri="{FF2B5EF4-FFF2-40B4-BE49-F238E27FC236}">
                        <a16:creationId xmlns:a16="http://schemas.microsoft.com/office/drawing/2014/main" id="{CF03D8EF-81F9-473D-BAC3-83647A1DA801}"/>
                      </a:ext>
                    </a:extLst>
                  </p14:cNvPr>
                  <p14:cNvContentPartPr/>
                  <p14:nvPr/>
                </p14:nvContentPartPr>
                <p14:xfrm>
                  <a:off x="8338337" y="6280610"/>
                  <a:ext cx="107280" cy="35640"/>
                </p14:xfrm>
              </p:contentPart>
            </mc:Choice>
            <mc:Fallback xmlns="">
              <p:pic>
                <p:nvPicPr>
                  <p:cNvPr id="781" name="墨迹 780">
                    <a:extLst>
                      <a:ext uri="{FF2B5EF4-FFF2-40B4-BE49-F238E27FC236}">
                        <a16:creationId xmlns:a16="http://schemas.microsoft.com/office/drawing/2014/main" id="{CF03D8EF-81F9-473D-BAC3-83647A1DA801}"/>
                      </a:ext>
                    </a:extLst>
                  </p:cNvPr>
                  <p:cNvPicPr/>
                  <p:nvPr/>
                </p:nvPicPr>
                <p:blipFill>
                  <a:blip r:embed="rId1213"/>
                  <a:stretch>
                    <a:fillRect/>
                  </a:stretch>
                </p:blipFill>
                <p:spPr>
                  <a:xfrm>
                    <a:off x="8329697" y="6271610"/>
                    <a:ext cx="12492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4">
                <p14:nvContentPartPr>
                  <p14:cNvPr id="782" name="墨迹 781">
                    <a:extLst>
                      <a:ext uri="{FF2B5EF4-FFF2-40B4-BE49-F238E27FC236}">
                        <a16:creationId xmlns:a16="http://schemas.microsoft.com/office/drawing/2014/main" id="{72CAE15E-A1D4-40FB-9AED-8BEEBCDE6245}"/>
                      </a:ext>
                    </a:extLst>
                  </p14:cNvPr>
                  <p14:cNvContentPartPr/>
                  <p14:nvPr/>
                </p14:nvContentPartPr>
                <p14:xfrm>
                  <a:off x="8242577" y="6343970"/>
                  <a:ext cx="268560" cy="97920"/>
                </p14:xfrm>
              </p:contentPart>
            </mc:Choice>
            <mc:Fallback xmlns="">
              <p:pic>
                <p:nvPicPr>
                  <p:cNvPr id="782" name="墨迹 781">
                    <a:extLst>
                      <a:ext uri="{FF2B5EF4-FFF2-40B4-BE49-F238E27FC236}">
                        <a16:creationId xmlns:a16="http://schemas.microsoft.com/office/drawing/2014/main" id="{72CAE15E-A1D4-40FB-9AED-8BEEBCDE6245}"/>
                      </a:ext>
                    </a:extLst>
                  </p:cNvPr>
                  <p:cNvPicPr/>
                  <p:nvPr/>
                </p:nvPicPr>
                <p:blipFill>
                  <a:blip r:embed="rId1215"/>
                  <a:stretch>
                    <a:fillRect/>
                  </a:stretch>
                </p:blipFill>
                <p:spPr>
                  <a:xfrm>
                    <a:off x="8233937" y="6335330"/>
                    <a:ext cx="2862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6">
                <p14:nvContentPartPr>
                  <p14:cNvPr id="783" name="墨迹 782">
                    <a:extLst>
                      <a:ext uri="{FF2B5EF4-FFF2-40B4-BE49-F238E27FC236}">
                        <a16:creationId xmlns:a16="http://schemas.microsoft.com/office/drawing/2014/main" id="{A3058A17-BFC0-4C29-8258-B1EC46376FE6}"/>
                      </a:ext>
                    </a:extLst>
                  </p14:cNvPr>
                  <p14:cNvContentPartPr/>
                  <p14:nvPr/>
                </p14:nvContentPartPr>
                <p14:xfrm>
                  <a:off x="8342297" y="6326690"/>
                  <a:ext cx="113400" cy="299160"/>
                </p14:xfrm>
              </p:contentPart>
            </mc:Choice>
            <mc:Fallback xmlns="">
              <p:pic>
                <p:nvPicPr>
                  <p:cNvPr id="783" name="墨迹 782">
                    <a:extLst>
                      <a:ext uri="{FF2B5EF4-FFF2-40B4-BE49-F238E27FC236}">
                        <a16:creationId xmlns:a16="http://schemas.microsoft.com/office/drawing/2014/main" id="{A3058A17-BFC0-4C29-8258-B1EC46376FE6}"/>
                      </a:ext>
                    </a:extLst>
                  </p:cNvPr>
                  <p:cNvPicPr/>
                  <p:nvPr/>
                </p:nvPicPr>
                <p:blipFill>
                  <a:blip r:embed="rId1217"/>
                  <a:stretch>
                    <a:fillRect/>
                  </a:stretch>
                </p:blipFill>
                <p:spPr>
                  <a:xfrm>
                    <a:off x="8333297" y="6317690"/>
                    <a:ext cx="13104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8">
                <p14:nvContentPartPr>
                  <p14:cNvPr id="784" name="墨迹 783">
                    <a:extLst>
                      <a:ext uri="{FF2B5EF4-FFF2-40B4-BE49-F238E27FC236}">
                        <a16:creationId xmlns:a16="http://schemas.microsoft.com/office/drawing/2014/main" id="{9FEC111B-846C-4B2E-A536-699905341F25}"/>
                      </a:ext>
                    </a:extLst>
                  </p14:cNvPr>
                  <p14:cNvContentPartPr/>
                  <p14:nvPr/>
                </p14:nvContentPartPr>
                <p14:xfrm>
                  <a:off x="8353457" y="6466370"/>
                  <a:ext cx="65880" cy="48240"/>
                </p14:xfrm>
              </p:contentPart>
            </mc:Choice>
            <mc:Fallback xmlns="">
              <p:pic>
                <p:nvPicPr>
                  <p:cNvPr id="784" name="墨迹 783">
                    <a:extLst>
                      <a:ext uri="{FF2B5EF4-FFF2-40B4-BE49-F238E27FC236}">
                        <a16:creationId xmlns:a16="http://schemas.microsoft.com/office/drawing/2014/main" id="{9FEC111B-846C-4B2E-A536-699905341F25}"/>
                      </a:ext>
                    </a:extLst>
                  </p:cNvPr>
                  <p:cNvPicPr/>
                  <p:nvPr/>
                </p:nvPicPr>
                <p:blipFill>
                  <a:blip r:embed="rId1219"/>
                  <a:stretch>
                    <a:fillRect/>
                  </a:stretch>
                </p:blipFill>
                <p:spPr>
                  <a:xfrm>
                    <a:off x="8344457" y="6457730"/>
                    <a:ext cx="83520" cy="658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220">
              <p14:nvContentPartPr>
                <p14:cNvPr id="786" name="墨迹 785">
                  <a:extLst>
                    <a:ext uri="{FF2B5EF4-FFF2-40B4-BE49-F238E27FC236}">
                      <a16:creationId xmlns:a16="http://schemas.microsoft.com/office/drawing/2014/main" id="{EAD41C4B-BE49-4F89-BE3E-5D4B6D9F87D6}"/>
                    </a:ext>
                  </a:extLst>
                </p14:cNvPr>
                <p14:cNvContentPartPr/>
                <p14:nvPr/>
              </p14:nvContentPartPr>
              <p14:xfrm>
                <a:off x="8681057" y="6437930"/>
                <a:ext cx="59040" cy="82440"/>
              </p14:xfrm>
            </p:contentPart>
          </mc:Choice>
          <mc:Fallback xmlns="">
            <p:pic>
              <p:nvPicPr>
                <p:cNvPr id="786" name="墨迹 785">
                  <a:extLst>
                    <a:ext uri="{FF2B5EF4-FFF2-40B4-BE49-F238E27FC236}">
                      <a16:creationId xmlns:a16="http://schemas.microsoft.com/office/drawing/2014/main" id="{EAD41C4B-BE49-4F89-BE3E-5D4B6D9F87D6}"/>
                    </a:ext>
                  </a:extLst>
                </p:cNvPr>
                <p:cNvPicPr/>
                <p:nvPr/>
              </p:nvPicPr>
              <p:blipFill>
                <a:blip r:embed="rId1221"/>
                <a:stretch>
                  <a:fillRect/>
                </a:stretch>
              </p:blipFill>
              <p:spPr>
                <a:xfrm>
                  <a:off x="8672417" y="6428930"/>
                  <a:ext cx="76680" cy="10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5770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组合 361">
            <a:extLst>
              <a:ext uri="{FF2B5EF4-FFF2-40B4-BE49-F238E27FC236}">
                <a16:creationId xmlns:a16="http://schemas.microsoft.com/office/drawing/2014/main" id="{CA9D0859-958E-40F9-9E15-AAB1D102AD49}"/>
              </a:ext>
            </a:extLst>
          </p:cNvPr>
          <p:cNvGrpSpPr/>
          <p:nvPr/>
        </p:nvGrpSpPr>
        <p:grpSpPr>
          <a:xfrm>
            <a:off x="1302857" y="942170"/>
            <a:ext cx="9026640" cy="707400"/>
            <a:chOff x="1302857" y="942170"/>
            <a:chExt cx="9026640" cy="707400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11E070AD-370B-43C0-AA3D-F026D3B6EFF3}"/>
                </a:ext>
              </a:extLst>
            </p:cNvPr>
            <p:cNvGrpSpPr/>
            <p:nvPr/>
          </p:nvGrpSpPr>
          <p:grpSpPr>
            <a:xfrm>
              <a:off x="1302857" y="1186610"/>
              <a:ext cx="360720" cy="374040"/>
              <a:chOff x="1302857" y="1186610"/>
              <a:chExt cx="360720" cy="37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62" name="墨迹 61">
                    <a:extLst>
                      <a:ext uri="{FF2B5EF4-FFF2-40B4-BE49-F238E27FC236}">
                        <a16:creationId xmlns:a16="http://schemas.microsoft.com/office/drawing/2014/main" id="{826AB9B4-2C0E-486A-8ED7-2A7323525767}"/>
                      </a:ext>
                    </a:extLst>
                  </p14:cNvPr>
                  <p14:cNvContentPartPr/>
                  <p14:nvPr/>
                </p14:nvContentPartPr>
                <p14:xfrm>
                  <a:off x="1356137" y="1186610"/>
                  <a:ext cx="112320" cy="374040"/>
                </p14:xfrm>
              </p:contentPart>
            </mc:Choice>
            <mc:Fallback xmlns="">
              <p:pic>
                <p:nvPicPr>
                  <p:cNvPr id="62" name="墨迹 61">
                    <a:extLst>
                      <a:ext uri="{FF2B5EF4-FFF2-40B4-BE49-F238E27FC236}">
                        <a16:creationId xmlns:a16="http://schemas.microsoft.com/office/drawing/2014/main" id="{826AB9B4-2C0E-486A-8ED7-2A7323525767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1347137" y="1177610"/>
                    <a:ext cx="129960" cy="39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3" name="墨迹 62">
                    <a:extLst>
                      <a:ext uri="{FF2B5EF4-FFF2-40B4-BE49-F238E27FC236}">
                        <a16:creationId xmlns:a16="http://schemas.microsoft.com/office/drawing/2014/main" id="{5EAFAE86-2AEE-42AE-9292-3B3FCB7EAD61}"/>
                      </a:ext>
                    </a:extLst>
                  </p14:cNvPr>
                  <p14:cNvContentPartPr/>
                  <p14:nvPr/>
                </p14:nvContentPartPr>
                <p14:xfrm>
                  <a:off x="1302857" y="1377770"/>
                  <a:ext cx="274320" cy="135720"/>
                </p14:xfrm>
              </p:contentPart>
            </mc:Choice>
            <mc:Fallback xmlns="">
              <p:pic>
                <p:nvPicPr>
                  <p:cNvPr id="63" name="墨迹 62">
                    <a:extLst>
                      <a:ext uri="{FF2B5EF4-FFF2-40B4-BE49-F238E27FC236}">
                        <a16:creationId xmlns:a16="http://schemas.microsoft.com/office/drawing/2014/main" id="{5EAFAE86-2AEE-42AE-9292-3B3FCB7EAD61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1294217" y="1369130"/>
                    <a:ext cx="291960" cy="15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64" name="墨迹 63">
                    <a:extLst>
                      <a:ext uri="{FF2B5EF4-FFF2-40B4-BE49-F238E27FC236}">
                        <a16:creationId xmlns:a16="http://schemas.microsoft.com/office/drawing/2014/main" id="{A3C6DB66-3D37-4A95-9349-DEBC941CC77A}"/>
                      </a:ext>
                    </a:extLst>
                  </p14:cNvPr>
                  <p14:cNvContentPartPr/>
                  <p14:nvPr/>
                </p14:nvContentPartPr>
                <p14:xfrm>
                  <a:off x="1633337" y="1291010"/>
                  <a:ext cx="30240" cy="253800"/>
                </p14:xfrm>
              </p:contentPart>
            </mc:Choice>
            <mc:Fallback xmlns="">
              <p:pic>
                <p:nvPicPr>
                  <p:cNvPr id="64" name="墨迹 63">
                    <a:extLst>
                      <a:ext uri="{FF2B5EF4-FFF2-40B4-BE49-F238E27FC236}">
                        <a16:creationId xmlns:a16="http://schemas.microsoft.com/office/drawing/2014/main" id="{A3C6DB66-3D37-4A95-9349-DEBC941CC77A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1624337" y="1282370"/>
                    <a:ext cx="47880" cy="271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3EBE86C4-E73D-42B4-BC3C-56261CF2A7BB}"/>
                    </a:ext>
                  </a:extLst>
                </p14:cNvPr>
                <p14:cNvContentPartPr/>
                <p14:nvPr/>
              </p14:nvContentPartPr>
              <p14:xfrm>
                <a:off x="1830257" y="1346090"/>
                <a:ext cx="15480" cy="16992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3EBE86C4-E73D-42B4-BC3C-56261CF2A7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21257" y="1337090"/>
                  <a:ext cx="331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427E470B-A082-43B7-8140-54E16FE67173}"/>
                    </a:ext>
                  </a:extLst>
                </p14:cNvPr>
                <p14:cNvContentPartPr/>
                <p14:nvPr/>
              </p14:nvContentPartPr>
              <p14:xfrm>
                <a:off x="1867697" y="1255730"/>
                <a:ext cx="265320" cy="39384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427E470B-A082-43B7-8140-54E16FE6717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58697" y="1246730"/>
                  <a:ext cx="2829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A12638F1-27F9-441C-B30B-24D62BCB4981}"/>
                    </a:ext>
                  </a:extLst>
                </p14:cNvPr>
                <p14:cNvContentPartPr/>
                <p14:nvPr/>
              </p14:nvContentPartPr>
              <p14:xfrm>
                <a:off x="1923857" y="1370930"/>
                <a:ext cx="101160" cy="11556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A12638F1-27F9-441C-B30B-24D62BCB498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14857" y="1361930"/>
                  <a:ext cx="118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9DAB5C6D-6B95-4779-B676-70326C875557}"/>
                    </a:ext>
                  </a:extLst>
                </p14:cNvPr>
                <p14:cNvContentPartPr/>
                <p14:nvPr/>
              </p14:nvContentPartPr>
              <p14:xfrm>
                <a:off x="1963457" y="1342490"/>
                <a:ext cx="17280" cy="21744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9DAB5C6D-6B95-4779-B676-70326C87555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54457" y="1333490"/>
                  <a:ext cx="34920" cy="235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D5B938C7-DAD6-4D2E-8A5B-4DE4D1564AA9}"/>
                </a:ext>
              </a:extLst>
            </p:cNvPr>
            <p:cNvGrpSpPr/>
            <p:nvPr/>
          </p:nvGrpSpPr>
          <p:grpSpPr>
            <a:xfrm>
              <a:off x="2287817" y="1144130"/>
              <a:ext cx="2075760" cy="438480"/>
              <a:chOff x="2287817" y="1144130"/>
              <a:chExt cx="2075760" cy="43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69" name="墨迹 68">
                    <a:extLst>
                      <a:ext uri="{FF2B5EF4-FFF2-40B4-BE49-F238E27FC236}">
                        <a16:creationId xmlns:a16="http://schemas.microsoft.com/office/drawing/2014/main" id="{D5F3AE95-9F1D-4DBC-90FD-414D0C7A58D3}"/>
                      </a:ext>
                    </a:extLst>
                  </p14:cNvPr>
                  <p14:cNvContentPartPr/>
                  <p14:nvPr/>
                </p14:nvContentPartPr>
                <p14:xfrm>
                  <a:off x="2331017" y="1224050"/>
                  <a:ext cx="47160" cy="157680"/>
                </p14:xfrm>
              </p:contentPart>
            </mc:Choice>
            <mc:Fallback xmlns="">
              <p:pic>
                <p:nvPicPr>
                  <p:cNvPr id="69" name="墨迹 68">
                    <a:extLst>
                      <a:ext uri="{FF2B5EF4-FFF2-40B4-BE49-F238E27FC236}">
                        <a16:creationId xmlns:a16="http://schemas.microsoft.com/office/drawing/2014/main" id="{D5F3AE95-9F1D-4DBC-90FD-414D0C7A58D3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2322377" y="1215410"/>
                    <a:ext cx="6480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70" name="墨迹 69">
                    <a:extLst>
                      <a:ext uri="{FF2B5EF4-FFF2-40B4-BE49-F238E27FC236}">
                        <a16:creationId xmlns:a16="http://schemas.microsoft.com/office/drawing/2014/main" id="{E94BC461-E790-4156-A9F9-3EE6676F4A44}"/>
                      </a:ext>
                    </a:extLst>
                  </p14:cNvPr>
                  <p14:cNvContentPartPr/>
                  <p14:nvPr/>
                </p14:nvContentPartPr>
                <p14:xfrm>
                  <a:off x="2299337" y="1273370"/>
                  <a:ext cx="71640" cy="28800"/>
                </p14:xfrm>
              </p:contentPart>
            </mc:Choice>
            <mc:Fallback xmlns="">
              <p:pic>
                <p:nvPicPr>
                  <p:cNvPr id="70" name="墨迹 69">
                    <a:extLst>
                      <a:ext uri="{FF2B5EF4-FFF2-40B4-BE49-F238E27FC236}">
                        <a16:creationId xmlns:a16="http://schemas.microsoft.com/office/drawing/2014/main" id="{E94BC461-E790-4156-A9F9-3EE6676F4A44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2290337" y="1264370"/>
                    <a:ext cx="8928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71" name="墨迹 70">
                    <a:extLst>
                      <a:ext uri="{FF2B5EF4-FFF2-40B4-BE49-F238E27FC236}">
                        <a16:creationId xmlns:a16="http://schemas.microsoft.com/office/drawing/2014/main" id="{48A13E00-2385-4FB4-A4A8-E709B057DFF8}"/>
                      </a:ext>
                    </a:extLst>
                  </p14:cNvPr>
                  <p14:cNvContentPartPr/>
                  <p14:nvPr/>
                </p14:nvContentPartPr>
                <p14:xfrm>
                  <a:off x="2287817" y="1243130"/>
                  <a:ext cx="156240" cy="276840"/>
                </p14:xfrm>
              </p:contentPart>
            </mc:Choice>
            <mc:Fallback xmlns="">
              <p:pic>
                <p:nvPicPr>
                  <p:cNvPr id="71" name="墨迹 70">
                    <a:extLst>
                      <a:ext uri="{FF2B5EF4-FFF2-40B4-BE49-F238E27FC236}">
                        <a16:creationId xmlns:a16="http://schemas.microsoft.com/office/drawing/2014/main" id="{48A13E00-2385-4FB4-A4A8-E709B057DFF8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2279177" y="1234490"/>
                    <a:ext cx="173880" cy="29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72" name="墨迹 71">
                    <a:extLst>
                      <a:ext uri="{FF2B5EF4-FFF2-40B4-BE49-F238E27FC236}">
                        <a16:creationId xmlns:a16="http://schemas.microsoft.com/office/drawing/2014/main" id="{257B71D0-FC7B-4A38-A1BF-EF407FA52AA6}"/>
                      </a:ext>
                    </a:extLst>
                  </p14:cNvPr>
                  <p14:cNvContentPartPr/>
                  <p14:nvPr/>
                </p14:nvContentPartPr>
                <p14:xfrm>
                  <a:off x="2374217" y="1390370"/>
                  <a:ext cx="196200" cy="160200"/>
                </p14:xfrm>
              </p:contentPart>
            </mc:Choice>
            <mc:Fallback xmlns="">
              <p:pic>
                <p:nvPicPr>
                  <p:cNvPr id="72" name="墨迹 71">
                    <a:extLst>
                      <a:ext uri="{FF2B5EF4-FFF2-40B4-BE49-F238E27FC236}">
                        <a16:creationId xmlns:a16="http://schemas.microsoft.com/office/drawing/2014/main" id="{257B71D0-FC7B-4A38-A1BF-EF407FA52AA6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2365577" y="1381370"/>
                    <a:ext cx="213840" cy="17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73" name="墨迹 72">
                    <a:extLst>
                      <a:ext uri="{FF2B5EF4-FFF2-40B4-BE49-F238E27FC236}">
                        <a16:creationId xmlns:a16="http://schemas.microsoft.com/office/drawing/2014/main" id="{5C7FF7EF-0BE6-4A49-AB91-68065E8C86D3}"/>
                      </a:ext>
                    </a:extLst>
                  </p14:cNvPr>
                  <p14:cNvContentPartPr/>
                  <p14:nvPr/>
                </p14:nvContentPartPr>
                <p14:xfrm>
                  <a:off x="2663297" y="1257530"/>
                  <a:ext cx="157320" cy="120960"/>
                </p14:xfrm>
              </p:contentPart>
            </mc:Choice>
            <mc:Fallback xmlns="">
              <p:pic>
                <p:nvPicPr>
                  <p:cNvPr id="73" name="墨迹 72">
                    <a:extLst>
                      <a:ext uri="{FF2B5EF4-FFF2-40B4-BE49-F238E27FC236}">
                        <a16:creationId xmlns:a16="http://schemas.microsoft.com/office/drawing/2014/main" id="{5C7FF7EF-0BE6-4A49-AB91-68065E8C86D3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2654297" y="1248530"/>
                    <a:ext cx="1749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74" name="墨迹 73">
                    <a:extLst>
                      <a:ext uri="{FF2B5EF4-FFF2-40B4-BE49-F238E27FC236}">
                        <a16:creationId xmlns:a16="http://schemas.microsoft.com/office/drawing/2014/main" id="{BD3CD2F3-4C0B-4658-B430-EE02533EA1C4}"/>
                      </a:ext>
                    </a:extLst>
                  </p14:cNvPr>
                  <p14:cNvContentPartPr/>
                  <p14:nvPr/>
                </p14:nvContentPartPr>
                <p14:xfrm>
                  <a:off x="2710097" y="1193450"/>
                  <a:ext cx="46080" cy="363600"/>
                </p14:xfrm>
              </p:contentPart>
            </mc:Choice>
            <mc:Fallback xmlns="">
              <p:pic>
                <p:nvPicPr>
                  <p:cNvPr id="74" name="墨迹 73">
                    <a:extLst>
                      <a:ext uri="{FF2B5EF4-FFF2-40B4-BE49-F238E27FC236}">
                        <a16:creationId xmlns:a16="http://schemas.microsoft.com/office/drawing/2014/main" id="{BD3CD2F3-4C0B-4658-B430-EE02533EA1C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701097" y="1184810"/>
                    <a:ext cx="63720" cy="38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75" name="墨迹 74">
                    <a:extLst>
                      <a:ext uri="{FF2B5EF4-FFF2-40B4-BE49-F238E27FC236}">
                        <a16:creationId xmlns:a16="http://schemas.microsoft.com/office/drawing/2014/main" id="{BF7AC2EF-FB3E-4656-9BB8-2D0C1BF708AA}"/>
                      </a:ext>
                    </a:extLst>
                  </p14:cNvPr>
                  <p14:cNvContentPartPr/>
                  <p14:nvPr/>
                </p14:nvContentPartPr>
                <p14:xfrm>
                  <a:off x="2682017" y="1443290"/>
                  <a:ext cx="122040" cy="90720"/>
                </p14:xfrm>
              </p:contentPart>
            </mc:Choice>
            <mc:Fallback xmlns="">
              <p:pic>
                <p:nvPicPr>
                  <p:cNvPr id="75" name="墨迹 74">
                    <a:extLst>
                      <a:ext uri="{FF2B5EF4-FFF2-40B4-BE49-F238E27FC236}">
                        <a16:creationId xmlns:a16="http://schemas.microsoft.com/office/drawing/2014/main" id="{BF7AC2EF-FB3E-4656-9BB8-2D0C1BF708AA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2673377" y="1434650"/>
                    <a:ext cx="139680" cy="10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79" name="墨迹 78">
                    <a:extLst>
                      <a:ext uri="{FF2B5EF4-FFF2-40B4-BE49-F238E27FC236}">
                        <a16:creationId xmlns:a16="http://schemas.microsoft.com/office/drawing/2014/main" id="{CE156937-F7A8-4186-B690-BA0F70C966E7}"/>
                      </a:ext>
                    </a:extLst>
                  </p14:cNvPr>
                  <p14:cNvContentPartPr/>
                  <p14:nvPr/>
                </p14:nvContentPartPr>
                <p14:xfrm>
                  <a:off x="2905577" y="1257530"/>
                  <a:ext cx="77040" cy="273240"/>
                </p14:xfrm>
              </p:contentPart>
            </mc:Choice>
            <mc:Fallback xmlns="">
              <p:pic>
                <p:nvPicPr>
                  <p:cNvPr id="79" name="墨迹 78">
                    <a:extLst>
                      <a:ext uri="{FF2B5EF4-FFF2-40B4-BE49-F238E27FC236}">
                        <a16:creationId xmlns:a16="http://schemas.microsoft.com/office/drawing/2014/main" id="{CE156937-F7A8-4186-B690-BA0F70C966E7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2896577" y="1248530"/>
                    <a:ext cx="94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0" name="墨迹 79">
                    <a:extLst>
                      <a:ext uri="{FF2B5EF4-FFF2-40B4-BE49-F238E27FC236}">
                        <a16:creationId xmlns:a16="http://schemas.microsoft.com/office/drawing/2014/main" id="{764B7187-A47D-4FA8-AE2F-4DD4AEEE63FC}"/>
                      </a:ext>
                    </a:extLst>
                  </p14:cNvPr>
                  <p14:cNvContentPartPr/>
                  <p14:nvPr/>
                </p14:nvContentPartPr>
                <p14:xfrm>
                  <a:off x="2976497" y="1308650"/>
                  <a:ext cx="223560" cy="198720"/>
                </p14:xfrm>
              </p:contentPart>
            </mc:Choice>
            <mc:Fallback xmlns="">
              <p:pic>
                <p:nvPicPr>
                  <p:cNvPr id="80" name="墨迹 79">
                    <a:extLst>
                      <a:ext uri="{FF2B5EF4-FFF2-40B4-BE49-F238E27FC236}">
                        <a16:creationId xmlns:a16="http://schemas.microsoft.com/office/drawing/2014/main" id="{764B7187-A47D-4FA8-AE2F-4DD4AEEE63FC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2967497" y="1300010"/>
                    <a:ext cx="241200" cy="21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1" name="墨迹 80">
                    <a:extLst>
                      <a:ext uri="{FF2B5EF4-FFF2-40B4-BE49-F238E27FC236}">
                        <a16:creationId xmlns:a16="http://schemas.microsoft.com/office/drawing/2014/main" id="{E0F84892-8D31-4CD7-9082-D82ECE693F72}"/>
                      </a:ext>
                    </a:extLst>
                  </p14:cNvPr>
                  <p14:cNvContentPartPr/>
                  <p14:nvPr/>
                </p14:nvContentPartPr>
                <p14:xfrm>
                  <a:off x="3057137" y="1262570"/>
                  <a:ext cx="38520" cy="240840"/>
                </p14:xfrm>
              </p:contentPart>
            </mc:Choice>
            <mc:Fallback xmlns="">
              <p:pic>
                <p:nvPicPr>
                  <p:cNvPr id="81" name="墨迹 80">
                    <a:extLst>
                      <a:ext uri="{FF2B5EF4-FFF2-40B4-BE49-F238E27FC236}">
                        <a16:creationId xmlns:a16="http://schemas.microsoft.com/office/drawing/2014/main" id="{E0F84892-8D31-4CD7-9082-D82ECE693F72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3048137" y="1253930"/>
                    <a:ext cx="56160" cy="25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2" name="墨迹 81">
                    <a:extLst>
                      <a:ext uri="{FF2B5EF4-FFF2-40B4-BE49-F238E27FC236}">
                        <a16:creationId xmlns:a16="http://schemas.microsoft.com/office/drawing/2014/main" id="{1290062A-1A4F-4587-8F5B-23928DF52739}"/>
                      </a:ext>
                    </a:extLst>
                  </p14:cNvPr>
                  <p14:cNvContentPartPr/>
                  <p14:nvPr/>
                </p14:nvContentPartPr>
                <p14:xfrm>
                  <a:off x="3122657" y="1223690"/>
                  <a:ext cx="110880" cy="306720"/>
                </p14:xfrm>
              </p:contentPart>
            </mc:Choice>
            <mc:Fallback xmlns="">
              <p:pic>
                <p:nvPicPr>
                  <p:cNvPr id="82" name="墨迹 81">
                    <a:extLst>
                      <a:ext uri="{FF2B5EF4-FFF2-40B4-BE49-F238E27FC236}">
                        <a16:creationId xmlns:a16="http://schemas.microsoft.com/office/drawing/2014/main" id="{1290062A-1A4F-4587-8F5B-23928DF52739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3114017" y="1215050"/>
                    <a:ext cx="128520" cy="32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3" name="墨迹 82">
                    <a:extLst>
                      <a:ext uri="{FF2B5EF4-FFF2-40B4-BE49-F238E27FC236}">
                        <a16:creationId xmlns:a16="http://schemas.microsoft.com/office/drawing/2014/main" id="{3350AE0E-7C1C-430C-B9A7-5CF877C0ACF0}"/>
                      </a:ext>
                    </a:extLst>
                  </p14:cNvPr>
                  <p14:cNvContentPartPr/>
                  <p14:nvPr/>
                </p14:nvContentPartPr>
                <p14:xfrm>
                  <a:off x="3274937" y="1292810"/>
                  <a:ext cx="186120" cy="83520"/>
                </p14:xfrm>
              </p:contentPart>
            </mc:Choice>
            <mc:Fallback xmlns="">
              <p:pic>
                <p:nvPicPr>
                  <p:cNvPr id="83" name="墨迹 82">
                    <a:extLst>
                      <a:ext uri="{FF2B5EF4-FFF2-40B4-BE49-F238E27FC236}">
                        <a16:creationId xmlns:a16="http://schemas.microsoft.com/office/drawing/2014/main" id="{3350AE0E-7C1C-430C-B9A7-5CF877C0ACF0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3265937" y="1284170"/>
                    <a:ext cx="203760" cy="10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84" name="墨迹 83">
                    <a:extLst>
                      <a:ext uri="{FF2B5EF4-FFF2-40B4-BE49-F238E27FC236}">
                        <a16:creationId xmlns:a16="http://schemas.microsoft.com/office/drawing/2014/main" id="{5F5AF749-1085-4804-AA7E-CACF00BC4DB7}"/>
                      </a:ext>
                    </a:extLst>
                  </p14:cNvPr>
                  <p14:cNvContentPartPr/>
                  <p14:nvPr/>
                </p14:nvContentPartPr>
                <p14:xfrm>
                  <a:off x="3379697" y="1236290"/>
                  <a:ext cx="34200" cy="299880"/>
                </p14:xfrm>
              </p:contentPart>
            </mc:Choice>
            <mc:Fallback xmlns="">
              <p:pic>
                <p:nvPicPr>
                  <p:cNvPr id="84" name="墨迹 83">
                    <a:extLst>
                      <a:ext uri="{FF2B5EF4-FFF2-40B4-BE49-F238E27FC236}">
                        <a16:creationId xmlns:a16="http://schemas.microsoft.com/office/drawing/2014/main" id="{5F5AF749-1085-4804-AA7E-CACF00BC4DB7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3371057" y="1227290"/>
                    <a:ext cx="51840" cy="31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85" name="墨迹 84">
                    <a:extLst>
                      <a:ext uri="{FF2B5EF4-FFF2-40B4-BE49-F238E27FC236}">
                        <a16:creationId xmlns:a16="http://schemas.microsoft.com/office/drawing/2014/main" id="{34EA5C0C-DD20-49DB-BA39-D53A9770587D}"/>
                      </a:ext>
                    </a:extLst>
                  </p14:cNvPr>
                  <p14:cNvContentPartPr/>
                  <p14:nvPr/>
                </p14:nvContentPartPr>
                <p14:xfrm>
                  <a:off x="3334697" y="1283810"/>
                  <a:ext cx="264960" cy="177480"/>
                </p14:xfrm>
              </p:contentPart>
            </mc:Choice>
            <mc:Fallback xmlns="">
              <p:pic>
                <p:nvPicPr>
                  <p:cNvPr id="85" name="墨迹 84">
                    <a:extLst>
                      <a:ext uri="{FF2B5EF4-FFF2-40B4-BE49-F238E27FC236}">
                        <a16:creationId xmlns:a16="http://schemas.microsoft.com/office/drawing/2014/main" id="{34EA5C0C-DD20-49DB-BA39-D53A9770587D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3326057" y="1275170"/>
                    <a:ext cx="2826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86" name="墨迹 85">
                    <a:extLst>
                      <a:ext uri="{FF2B5EF4-FFF2-40B4-BE49-F238E27FC236}">
                        <a16:creationId xmlns:a16="http://schemas.microsoft.com/office/drawing/2014/main" id="{DCE3AB3C-8B77-4031-B8E0-04AAE2E01CF7}"/>
                      </a:ext>
                    </a:extLst>
                  </p14:cNvPr>
                  <p14:cNvContentPartPr/>
                  <p14:nvPr/>
                </p14:nvContentPartPr>
                <p14:xfrm>
                  <a:off x="3494177" y="1367330"/>
                  <a:ext cx="58680" cy="215280"/>
                </p14:xfrm>
              </p:contentPart>
            </mc:Choice>
            <mc:Fallback xmlns="">
              <p:pic>
                <p:nvPicPr>
                  <p:cNvPr id="86" name="墨迹 85">
                    <a:extLst>
                      <a:ext uri="{FF2B5EF4-FFF2-40B4-BE49-F238E27FC236}">
                        <a16:creationId xmlns:a16="http://schemas.microsoft.com/office/drawing/2014/main" id="{DCE3AB3C-8B77-4031-B8E0-04AAE2E01CF7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3485537" y="1358330"/>
                    <a:ext cx="76320" cy="23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87" name="墨迹 86">
                    <a:extLst>
                      <a:ext uri="{FF2B5EF4-FFF2-40B4-BE49-F238E27FC236}">
                        <a16:creationId xmlns:a16="http://schemas.microsoft.com/office/drawing/2014/main" id="{267F2B55-88AE-4687-B5E2-DDB11ACA3400}"/>
                      </a:ext>
                    </a:extLst>
                  </p14:cNvPr>
                  <p14:cNvContentPartPr/>
                  <p14:nvPr/>
                </p14:nvContentPartPr>
                <p14:xfrm>
                  <a:off x="3738257" y="1188410"/>
                  <a:ext cx="77400" cy="46440"/>
                </p14:xfrm>
              </p:contentPart>
            </mc:Choice>
            <mc:Fallback xmlns="">
              <p:pic>
                <p:nvPicPr>
                  <p:cNvPr id="87" name="墨迹 86">
                    <a:extLst>
                      <a:ext uri="{FF2B5EF4-FFF2-40B4-BE49-F238E27FC236}">
                        <a16:creationId xmlns:a16="http://schemas.microsoft.com/office/drawing/2014/main" id="{267F2B55-88AE-4687-B5E2-DDB11ACA3400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3729257" y="1179410"/>
                    <a:ext cx="95040" cy="6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88" name="墨迹 87">
                    <a:extLst>
                      <a:ext uri="{FF2B5EF4-FFF2-40B4-BE49-F238E27FC236}">
                        <a16:creationId xmlns:a16="http://schemas.microsoft.com/office/drawing/2014/main" id="{FF0EB24A-8901-4E50-9F58-FCBAB75E7DC7}"/>
                      </a:ext>
                    </a:extLst>
                  </p14:cNvPr>
                  <p14:cNvContentPartPr/>
                  <p14:nvPr/>
                </p14:nvContentPartPr>
                <p14:xfrm>
                  <a:off x="3700457" y="1239890"/>
                  <a:ext cx="159840" cy="216360"/>
                </p14:xfrm>
              </p:contentPart>
            </mc:Choice>
            <mc:Fallback xmlns="">
              <p:pic>
                <p:nvPicPr>
                  <p:cNvPr id="88" name="墨迹 87">
                    <a:extLst>
                      <a:ext uri="{FF2B5EF4-FFF2-40B4-BE49-F238E27FC236}">
                        <a16:creationId xmlns:a16="http://schemas.microsoft.com/office/drawing/2014/main" id="{FF0EB24A-8901-4E50-9F58-FCBAB75E7DC7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691817" y="1230890"/>
                    <a:ext cx="177480" cy="23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89" name="墨迹 88">
                    <a:extLst>
                      <a:ext uri="{FF2B5EF4-FFF2-40B4-BE49-F238E27FC236}">
                        <a16:creationId xmlns:a16="http://schemas.microsoft.com/office/drawing/2014/main" id="{5D7B19E0-2F1B-44ED-A2E5-8A6A577F36E5}"/>
                      </a:ext>
                    </a:extLst>
                  </p14:cNvPr>
                  <p14:cNvContentPartPr/>
                  <p14:nvPr/>
                </p14:nvContentPartPr>
                <p14:xfrm>
                  <a:off x="3724937" y="1393970"/>
                  <a:ext cx="58680" cy="145800"/>
                </p14:xfrm>
              </p:contentPart>
            </mc:Choice>
            <mc:Fallback xmlns="">
              <p:pic>
                <p:nvPicPr>
                  <p:cNvPr id="89" name="墨迹 88">
                    <a:extLst>
                      <a:ext uri="{FF2B5EF4-FFF2-40B4-BE49-F238E27FC236}">
                        <a16:creationId xmlns:a16="http://schemas.microsoft.com/office/drawing/2014/main" id="{5D7B19E0-2F1B-44ED-A2E5-8A6A577F36E5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716297" y="1384970"/>
                    <a:ext cx="76320" cy="16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90" name="墨迹 89">
                    <a:extLst>
                      <a:ext uri="{FF2B5EF4-FFF2-40B4-BE49-F238E27FC236}">
                        <a16:creationId xmlns:a16="http://schemas.microsoft.com/office/drawing/2014/main" id="{27F7B103-5D5B-4D82-9900-4F3D32E66307}"/>
                      </a:ext>
                    </a:extLst>
                  </p14:cNvPr>
                  <p14:cNvContentPartPr/>
                  <p14:nvPr/>
                </p14:nvContentPartPr>
                <p14:xfrm>
                  <a:off x="3724937" y="1204250"/>
                  <a:ext cx="258120" cy="273240"/>
                </p14:xfrm>
              </p:contentPart>
            </mc:Choice>
            <mc:Fallback xmlns="">
              <p:pic>
                <p:nvPicPr>
                  <p:cNvPr id="90" name="墨迹 89">
                    <a:extLst>
                      <a:ext uri="{FF2B5EF4-FFF2-40B4-BE49-F238E27FC236}">
                        <a16:creationId xmlns:a16="http://schemas.microsoft.com/office/drawing/2014/main" id="{27F7B103-5D5B-4D82-9900-4F3D32E66307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716297" y="1195250"/>
                    <a:ext cx="27576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91" name="墨迹 90">
                    <a:extLst>
                      <a:ext uri="{FF2B5EF4-FFF2-40B4-BE49-F238E27FC236}">
                        <a16:creationId xmlns:a16="http://schemas.microsoft.com/office/drawing/2014/main" id="{831A4BD7-9F8B-45BC-B418-114AE0AF37B5}"/>
                      </a:ext>
                    </a:extLst>
                  </p14:cNvPr>
                  <p14:cNvContentPartPr/>
                  <p14:nvPr/>
                </p14:nvContentPartPr>
                <p14:xfrm>
                  <a:off x="3869657" y="1342490"/>
                  <a:ext cx="64080" cy="175680"/>
                </p14:xfrm>
              </p:contentPart>
            </mc:Choice>
            <mc:Fallback xmlns="">
              <p:pic>
                <p:nvPicPr>
                  <p:cNvPr id="91" name="墨迹 90">
                    <a:extLst>
                      <a:ext uri="{FF2B5EF4-FFF2-40B4-BE49-F238E27FC236}">
                        <a16:creationId xmlns:a16="http://schemas.microsoft.com/office/drawing/2014/main" id="{831A4BD7-9F8B-45BC-B418-114AE0AF37B5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860657" y="1333490"/>
                    <a:ext cx="81720" cy="19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92" name="墨迹 91">
                    <a:extLst>
                      <a:ext uri="{FF2B5EF4-FFF2-40B4-BE49-F238E27FC236}">
                        <a16:creationId xmlns:a16="http://schemas.microsoft.com/office/drawing/2014/main" id="{A6261767-8767-4C4C-BFB1-D18AC25BA8C5}"/>
                      </a:ext>
                    </a:extLst>
                  </p14:cNvPr>
                  <p14:cNvContentPartPr/>
                  <p14:nvPr/>
                </p14:nvContentPartPr>
                <p14:xfrm>
                  <a:off x="3859937" y="1383170"/>
                  <a:ext cx="276120" cy="172080"/>
                </p14:xfrm>
              </p:contentPart>
            </mc:Choice>
            <mc:Fallback xmlns="">
              <p:pic>
                <p:nvPicPr>
                  <p:cNvPr id="92" name="墨迹 91">
                    <a:extLst>
                      <a:ext uri="{FF2B5EF4-FFF2-40B4-BE49-F238E27FC236}">
                        <a16:creationId xmlns:a16="http://schemas.microsoft.com/office/drawing/2014/main" id="{A6261767-8767-4C4C-BFB1-D18AC25BA8C5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851297" y="1374530"/>
                    <a:ext cx="29376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93" name="墨迹 92">
                    <a:extLst>
                      <a:ext uri="{FF2B5EF4-FFF2-40B4-BE49-F238E27FC236}">
                        <a16:creationId xmlns:a16="http://schemas.microsoft.com/office/drawing/2014/main" id="{86DE2878-7790-4BA0-999B-01ABA5718559}"/>
                      </a:ext>
                    </a:extLst>
                  </p14:cNvPr>
                  <p14:cNvContentPartPr/>
                  <p14:nvPr/>
                </p14:nvContentPartPr>
                <p14:xfrm>
                  <a:off x="4141457" y="1144130"/>
                  <a:ext cx="73440" cy="73080"/>
                </p14:xfrm>
              </p:contentPart>
            </mc:Choice>
            <mc:Fallback xmlns="">
              <p:pic>
                <p:nvPicPr>
                  <p:cNvPr id="93" name="墨迹 92">
                    <a:extLst>
                      <a:ext uri="{FF2B5EF4-FFF2-40B4-BE49-F238E27FC236}">
                        <a16:creationId xmlns:a16="http://schemas.microsoft.com/office/drawing/2014/main" id="{86DE2878-7790-4BA0-999B-01ABA5718559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4132817" y="1135130"/>
                    <a:ext cx="91080" cy="9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94" name="墨迹 93">
                    <a:extLst>
                      <a:ext uri="{FF2B5EF4-FFF2-40B4-BE49-F238E27FC236}">
                        <a16:creationId xmlns:a16="http://schemas.microsoft.com/office/drawing/2014/main" id="{BDD70996-7E01-4595-8FC3-3746F6E24CC8}"/>
                      </a:ext>
                    </a:extLst>
                  </p14:cNvPr>
                  <p14:cNvContentPartPr/>
                  <p14:nvPr/>
                </p14:nvContentPartPr>
                <p14:xfrm>
                  <a:off x="4096457" y="1229090"/>
                  <a:ext cx="171000" cy="296280"/>
                </p14:xfrm>
              </p:contentPart>
            </mc:Choice>
            <mc:Fallback xmlns="">
              <p:pic>
                <p:nvPicPr>
                  <p:cNvPr id="94" name="墨迹 93">
                    <a:extLst>
                      <a:ext uri="{FF2B5EF4-FFF2-40B4-BE49-F238E27FC236}">
                        <a16:creationId xmlns:a16="http://schemas.microsoft.com/office/drawing/2014/main" id="{BDD70996-7E01-4595-8FC3-3746F6E24CC8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4087817" y="1220090"/>
                    <a:ext cx="1886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95" name="墨迹 94">
                    <a:extLst>
                      <a:ext uri="{FF2B5EF4-FFF2-40B4-BE49-F238E27FC236}">
                        <a16:creationId xmlns:a16="http://schemas.microsoft.com/office/drawing/2014/main" id="{A1B8DFF1-56E3-4ADA-9972-C10F6D349836}"/>
                      </a:ext>
                    </a:extLst>
                  </p14:cNvPr>
                  <p14:cNvContentPartPr/>
                  <p14:nvPr/>
                </p14:nvContentPartPr>
                <p14:xfrm>
                  <a:off x="4167737" y="1383170"/>
                  <a:ext cx="122400" cy="75600"/>
                </p14:xfrm>
              </p:contentPart>
            </mc:Choice>
            <mc:Fallback xmlns="">
              <p:pic>
                <p:nvPicPr>
                  <p:cNvPr id="95" name="墨迹 94">
                    <a:extLst>
                      <a:ext uri="{FF2B5EF4-FFF2-40B4-BE49-F238E27FC236}">
                        <a16:creationId xmlns:a16="http://schemas.microsoft.com/office/drawing/2014/main" id="{A1B8DFF1-56E3-4ADA-9972-C10F6D349836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4159097" y="1374170"/>
                    <a:ext cx="140040" cy="9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96" name="墨迹 95">
                    <a:extLst>
                      <a:ext uri="{FF2B5EF4-FFF2-40B4-BE49-F238E27FC236}">
                        <a16:creationId xmlns:a16="http://schemas.microsoft.com/office/drawing/2014/main" id="{6081D0EB-57E9-4713-92BD-C6815F45AABB}"/>
                      </a:ext>
                    </a:extLst>
                  </p14:cNvPr>
                  <p14:cNvContentPartPr/>
                  <p14:nvPr/>
                </p14:nvContentPartPr>
                <p14:xfrm>
                  <a:off x="4241177" y="1377770"/>
                  <a:ext cx="122400" cy="195120"/>
                </p14:xfrm>
              </p:contentPart>
            </mc:Choice>
            <mc:Fallback xmlns="">
              <p:pic>
                <p:nvPicPr>
                  <p:cNvPr id="96" name="墨迹 95">
                    <a:extLst>
                      <a:ext uri="{FF2B5EF4-FFF2-40B4-BE49-F238E27FC236}">
                        <a16:creationId xmlns:a16="http://schemas.microsoft.com/office/drawing/2014/main" id="{6081D0EB-57E9-4713-92BD-C6815F45AABB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4232537" y="1369130"/>
                    <a:ext cx="140040" cy="212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958E74CD-80F5-42D0-BADE-2B4F33573853}"/>
                </a:ext>
              </a:extLst>
            </p:cNvPr>
            <p:cNvGrpSpPr/>
            <p:nvPr/>
          </p:nvGrpSpPr>
          <p:grpSpPr>
            <a:xfrm>
              <a:off x="4591817" y="942170"/>
              <a:ext cx="5019120" cy="613080"/>
              <a:chOff x="4591817" y="942170"/>
              <a:chExt cx="5019120" cy="613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97" name="墨迹 96">
                    <a:extLst>
                      <a:ext uri="{FF2B5EF4-FFF2-40B4-BE49-F238E27FC236}">
                        <a16:creationId xmlns:a16="http://schemas.microsoft.com/office/drawing/2014/main" id="{A373E42C-6653-4256-80ED-905DA1670BCF}"/>
                      </a:ext>
                    </a:extLst>
                  </p14:cNvPr>
                  <p14:cNvContentPartPr/>
                  <p14:nvPr/>
                </p14:nvContentPartPr>
                <p14:xfrm>
                  <a:off x="4642577" y="1207850"/>
                  <a:ext cx="52920" cy="305280"/>
                </p14:xfrm>
              </p:contentPart>
            </mc:Choice>
            <mc:Fallback xmlns="">
              <p:pic>
                <p:nvPicPr>
                  <p:cNvPr id="97" name="墨迹 96">
                    <a:extLst>
                      <a:ext uri="{FF2B5EF4-FFF2-40B4-BE49-F238E27FC236}">
                        <a16:creationId xmlns:a16="http://schemas.microsoft.com/office/drawing/2014/main" id="{A373E42C-6653-4256-80ED-905DA1670BC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4633577" y="1198850"/>
                    <a:ext cx="70560" cy="32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98" name="墨迹 97">
                    <a:extLst>
                      <a:ext uri="{FF2B5EF4-FFF2-40B4-BE49-F238E27FC236}">
                        <a16:creationId xmlns:a16="http://schemas.microsoft.com/office/drawing/2014/main" id="{8A837C46-BDB4-48A2-BB5E-5058980EB481}"/>
                      </a:ext>
                    </a:extLst>
                  </p14:cNvPr>
                  <p14:cNvContentPartPr/>
                  <p14:nvPr/>
                </p14:nvContentPartPr>
                <p14:xfrm>
                  <a:off x="4591817" y="1262570"/>
                  <a:ext cx="81000" cy="206640"/>
                </p14:xfrm>
              </p:contentPart>
            </mc:Choice>
            <mc:Fallback xmlns="">
              <p:pic>
                <p:nvPicPr>
                  <p:cNvPr id="98" name="墨迹 97">
                    <a:extLst>
                      <a:ext uri="{FF2B5EF4-FFF2-40B4-BE49-F238E27FC236}">
                        <a16:creationId xmlns:a16="http://schemas.microsoft.com/office/drawing/2014/main" id="{8A837C46-BDB4-48A2-BB5E-5058980EB481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4582817" y="1253930"/>
                    <a:ext cx="98640" cy="22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99" name="墨迹 98">
                    <a:extLst>
                      <a:ext uri="{FF2B5EF4-FFF2-40B4-BE49-F238E27FC236}">
                        <a16:creationId xmlns:a16="http://schemas.microsoft.com/office/drawing/2014/main" id="{7A523069-654D-4F00-B1B0-3AB1BEFCCC04}"/>
                      </a:ext>
                    </a:extLst>
                  </p14:cNvPr>
                  <p14:cNvContentPartPr/>
                  <p14:nvPr/>
                </p14:nvContentPartPr>
                <p14:xfrm>
                  <a:off x="4788737" y="1108130"/>
                  <a:ext cx="82800" cy="218880"/>
                </p14:xfrm>
              </p:contentPart>
            </mc:Choice>
            <mc:Fallback xmlns="">
              <p:pic>
                <p:nvPicPr>
                  <p:cNvPr id="99" name="墨迹 98">
                    <a:extLst>
                      <a:ext uri="{FF2B5EF4-FFF2-40B4-BE49-F238E27FC236}">
                        <a16:creationId xmlns:a16="http://schemas.microsoft.com/office/drawing/2014/main" id="{7A523069-654D-4F00-B1B0-3AB1BEFCCC04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4780097" y="1099130"/>
                    <a:ext cx="100440" cy="23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00" name="墨迹 99">
                    <a:extLst>
                      <a:ext uri="{FF2B5EF4-FFF2-40B4-BE49-F238E27FC236}">
                        <a16:creationId xmlns:a16="http://schemas.microsoft.com/office/drawing/2014/main" id="{5B2BF1F9-7696-49CC-A08B-1379C9E970FC}"/>
                      </a:ext>
                    </a:extLst>
                  </p14:cNvPr>
                  <p14:cNvContentPartPr/>
                  <p14:nvPr/>
                </p14:nvContentPartPr>
                <p14:xfrm>
                  <a:off x="4782977" y="1271570"/>
                  <a:ext cx="62280" cy="96120"/>
                </p14:xfrm>
              </p:contentPart>
            </mc:Choice>
            <mc:Fallback xmlns="">
              <p:pic>
                <p:nvPicPr>
                  <p:cNvPr id="100" name="墨迹 99">
                    <a:extLst>
                      <a:ext uri="{FF2B5EF4-FFF2-40B4-BE49-F238E27FC236}">
                        <a16:creationId xmlns:a16="http://schemas.microsoft.com/office/drawing/2014/main" id="{5B2BF1F9-7696-49CC-A08B-1379C9E970FC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4774337" y="1262930"/>
                    <a:ext cx="7992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01" name="墨迹 100">
                    <a:extLst>
                      <a:ext uri="{FF2B5EF4-FFF2-40B4-BE49-F238E27FC236}">
                        <a16:creationId xmlns:a16="http://schemas.microsoft.com/office/drawing/2014/main" id="{CB8A48E1-6F2C-49EC-A50D-76F7E4A794A9}"/>
                      </a:ext>
                    </a:extLst>
                  </p14:cNvPr>
                  <p14:cNvContentPartPr/>
                  <p14:nvPr/>
                </p14:nvContentPartPr>
                <p14:xfrm>
                  <a:off x="4713857" y="1338890"/>
                  <a:ext cx="201240" cy="90720"/>
                </p14:xfrm>
              </p:contentPart>
            </mc:Choice>
            <mc:Fallback xmlns="">
              <p:pic>
                <p:nvPicPr>
                  <p:cNvPr id="101" name="墨迹 100">
                    <a:extLst>
                      <a:ext uri="{FF2B5EF4-FFF2-40B4-BE49-F238E27FC236}">
                        <a16:creationId xmlns:a16="http://schemas.microsoft.com/office/drawing/2014/main" id="{CB8A48E1-6F2C-49EC-A50D-76F7E4A794A9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4704857" y="1330250"/>
                    <a:ext cx="218880" cy="10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102" name="墨迹 101">
                    <a:extLst>
                      <a:ext uri="{FF2B5EF4-FFF2-40B4-BE49-F238E27FC236}">
                        <a16:creationId xmlns:a16="http://schemas.microsoft.com/office/drawing/2014/main" id="{8D640FC2-89C0-41D1-AB39-28EF75CF0508}"/>
                      </a:ext>
                    </a:extLst>
                  </p14:cNvPr>
                  <p14:cNvContentPartPr/>
                  <p14:nvPr/>
                </p14:nvContentPartPr>
                <p14:xfrm>
                  <a:off x="4811417" y="1317650"/>
                  <a:ext cx="122040" cy="215280"/>
                </p14:xfrm>
              </p:contentPart>
            </mc:Choice>
            <mc:Fallback xmlns="">
              <p:pic>
                <p:nvPicPr>
                  <p:cNvPr id="102" name="墨迹 101">
                    <a:extLst>
                      <a:ext uri="{FF2B5EF4-FFF2-40B4-BE49-F238E27FC236}">
                        <a16:creationId xmlns:a16="http://schemas.microsoft.com/office/drawing/2014/main" id="{8D640FC2-89C0-41D1-AB39-28EF75CF0508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4802777" y="1308650"/>
                    <a:ext cx="139680" cy="23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03" name="墨迹 102">
                    <a:extLst>
                      <a:ext uri="{FF2B5EF4-FFF2-40B4-BE49-F238E27FC236}">
                        <a16:creationId xmlns:a16="http://schemas.microsoft.com/office/drawing/2014/main" id="{A4D98316-8CF9-4005-98CD-9B0FAC33A486}"/>
                      </a:ext>
                    </a:extLst>
                  </p14:cNvPr>
                  <p14:cNvContentPartPr/>
                  <p14:nvPr/>
                </p14:nvContentPartPr>
                <p14:xfrm>
                  <a:off x="5042177" y="1180850"/>
                  <a:ext cx="165600" cy="257400"/>
                </p14:xfrm>
              </p:contentPart>
            </mc:Choice>
            <mc:Fallback xmlns="">
              <p:pic>
                <p:nvPicPr>
                  <p:cNvPr id="103" name="墨迹 102">
                    <a:extLst>
                      <a:ext uri="{FF2B5EF4-FFF2-40B4-BE49-F238E27FC236}">
                        <a16:creationId xmlns:a16="http://schemas.microsoft.com/office/drawing/2014/main" id="{A4D98316-8CF9-4005-98CD-9B0FAC33A486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033177" y="1172210"/>
                    <a:ext cx="183240" cy="27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04" name="墨迹 103">
                    <a:extLst>
                      <a:ext uri="{FF2B5EF4-FFF2-40B4-BE49-F238E27FC236}">
                        <a16:creationId xmlns:a16="http://schemas.microsoft.com/office/drawing/2014/main" id="{DA6C741C-10DE-4895-A138-B8B54EEDE30E}"/>
                      </a:ext>
                    </a:extLst>
                  </p14:cNvPr>
                  <p14:cNvContentPartPr/>
                  <p14:nvPr/>
                </p14:nvContentPartPr>
                <p14:xfrm>
                  <a:off x="5122817" y="1301810"/>
                  <a:ext cx="135360" cy="170280"/>
                </p14:xfrm>
              </p:contentPart>
            </mc:Choice>
            <mc:Fallback xmlns="">
              <p:pic>
                <p:nvPicPr>
                  <p:cNvPr id="104" name="墨迹 103">
                    <a:extLst>
                      <a:ext uri="{FF2B5EF4-FFF2-40B4-BE49-F238E27FC236}">
                        <a16:creationId xmlns:a16="http://schemas.microsoft.com/office/drawing/2014/main" id="{DA6C741C-10DE-4895-A138-B8B54EEDE30E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113817" y="1292810"/>
                    <a:ext cx="15300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05" name="墨迹 104">
                    <a:extLst>
                      <a:ext uri="{FF2B5EF4-FFF2-40B4-BE49-F238E27FC236}">
                        <a16:creationId xmlns:a16="http://schemas.microsoft.com/office/drawing/2014/main" id="{5A26A7C5-3F49-40AD-A070-FDC91D1F8C02}"/>
                      </a:ext>
                    </a:extLst>
                  </p14:cNvPr>
                  <p14:cNvContentPartPr/>
                  <p14:nvPr/>
                </p14:nvContentPartPr>
                <p14:xfrm>
                  <a:off x="5362937" y="1177610"/>
                  <a:ext cx="96120" cy="212400"/>
                </p14:xfrm>
              </p:contentPart>
            </mc:Choice>
            <mc:Fallback xmlns="">
              <p:pic>
                <p:nvPicPr>
                  <p:cNvPr id="105" name="墨迹 104">
                    <a:extLst>
                      <a:ext uri="{FF2B5EF4-FFF2-40B4-BE49-F238E27FC236}">
                        <a16:creationId xmlns:a16="http://schemas.microsoft.com/office/drawing/2014/main" id="{5A26A7C5-3F49-40AD-A070-FDC91D1F8C02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353937" y="1168610"/>
                    <a:ext cx="113760" cy="23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06" name="墨迹 105">
                    <a:extLst>
                      <a:ext uri="{FF2B5EF4-FFF2-40B4-BE49-F238E27FC236}">
                        <a16:creationId xmlns:a16="http://schemas.microsoft.com/office/drawing/2014/main" id="{96C245FB-3409-449B-B965-D665882694FD}"/>
                      </a:ext>
                    </a:extLst>
                  </p14:cNvPr>
                  <p14:cNvContentPartPr/>
                  <p14:nvPr/>
                </p14:nvContentPartPr>
                <p14:xfrm>
                  <a:off x="5334857" y="1291010"/>
                  <a:ext cx="75240" cy="264240"/>
                </p14:xfrm>
              </p:contentPart>
            </mc:Choice>
            <mc:Fallback xmlns="">
              <p:pic>
                <p:nvPicPr>
                  <p:cNvPr id="106" name="墨迹 105">
                    <a:extLst>
                      <a:ext uri="{FF2B5EF4-FFF2-40B4-BE49-F238E27FC236}">
                        <a16:creationId xmlns:a16="http://schemas.microsoft.com/office/drawing/2014/main" id="{96C245FB-3409-449B-B965-D665882694FD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5325857" y="1282370"/>
                    <a:ext cx="92880" cy="28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07" name="墨迹 106">
                    <a:extLst>
                      <a:ext uri="{FF2B5EF4-FFF2-40B4-BE49-F238E27FC236}">
                        <a16:creationId xmlns:a16="http://schemas.microsoft.com/office/drawing/2014/main" id="{57AF2B01-D3BA-4D3C-A31C-58D7A4BBD5A0}"/>
                      </a:ext>
                    </a:extLst>
                  </p14:cNvPr>
                  <p14:cNvContentPartPr/>
                  <p14:nvPr/>
                </p14:nvContentPartPr>
                <p14:xfrm>
                  <a:off x="5529977" y="1220090"/>
                  <a:ext cx="11520" cy="195120"/>
                </p14:xfrm>
              </p:contentPart>
            </mc:Choice>
            <mc:Fallback xmlns="">
              <p:pic>
                <p:nvPicPr>
                  <p:cNvPr id="107" name="墨迹 106">
                    <a:extLst>
                      <a:ext uri="{FF2B5EF4-FFF2-40B4-BE49-F238E27FC236}">
                        <a16:creationId xmlns:a16="http://schemas.microsoft.com/office/drawing/2014/main" id="{57AF2B01-D3BA-4D3C-A31C-58D7A4BBD5A0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5520977" y="1211450"/>
                    <a:ext cx="29160" cy="21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08" name="墨迹 107">
                    <a:extLst>
                      <a:ext uri="{FF2B5EF4-FFF2-40B4-BE49-F238E27FC236}">
                        <a16:creationId xmlns:a16="http://schemas.microsoft.com/office/drawing/2014/main" id="{FEAC5AC3-0C8D-40EF-89AA-DA01F058546F}"/>
                      </a:ext>
                    </a:extLst>
                  </p14:cNvPr>
                  <p14:cNvContentPartPr/>
                  <p14:nvPr/>
                </p14:nvContentPartPr>
                <p14:xfrm>
                  <a:off x="5565617" y="1221890"/>
                  <a:ext cx="68040" cy="181440"/>
                </p14:xfrm>
              </p:contentPart>
            </mc:Choice>
            <mc:Fallback xmlns="">
              <p:pic>
                <p:nvPicPr>
                  <p:cNvPr id="108" name="墨迹 107">
                    <a:extLst>
                      <a:ext uri="{FF2B5EF4-FFF2-40B4-BE49-F238E27FC236}">
                        <a16:creationId xmlns:a16="http://schemas.microsoft.com/office/drawing/2014/main" id="{FEAC5AC3-0C8D-40EF-89AA-DA01F058546F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556617" y="1213250"/>
                    <a:ext cx="8568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09" name="墨迹 108">
                    <a:extLst>
                      <a:ext uri="{FF2B5EF4-FFF2-40B4-BE49-F238E27FC236}">
                        <a16:creationId xmlns:a16="http://schemas.microsoft.com/office/drawing/2014/main" id="{B5A64DB5-DA48-41FA-AFEA-F36BDB5148CD}"/>
                      </a:ext>
                    </a:extLst>
                  </p14:cNvPr>
                  <p14:cNvContentPartPr/>
                  <p14:nvPr/>
                </p14:nvContentPartPr>
                <p14:xfrm>
                  <a:off x="5715737" y="1133330"/>
                  <a:ext cx="158040" cy="34200"/>
                </p14:xfrm>
              </p:contentPart>
            </mc:Choice>
            <mc:Fallback xmlns="">
              <p:pic>
                <p:nvPicPr>
                  <p:cNvPr id="109" name="墨迹 108">
                    <a:extLst>
                      <a:ext uri="{FF2B5EF4-FFF2-40B4-BE49-F238E27FC236}">
                        <a16:creationId xmlns:a16="http://schemas.microsoft.com/office/drawing/2014/main" id="{B5A64DB5-DA48-41FA-AFEA-F36BDB5148CD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5706737" y="1124690"/>
                    <a:ext cx="17568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10" name="墨迹 109">
                    <a:extLst>
                      <a:ext uri="{FF2B5EF4-FFF2-40B4-BE49-F238E27FC236}">
                        <a16:creationId xmlns:a16="http://schemas.microsoft.com/office/drawing/2014/main" id="{51685529-7BAA-4C88-9687-2A2CFD7628A7}"/>
                      </a:ext>
                    </a:extLst>
                  </p14:cNvPr>
                  <p14:cNvContentPartPr/>
                  <p14:nvPr/>
                </p14:nvContentPartPr>
                <p14:xfrm>
                  <a:off x="5777657" y="1090850"/>
                  <a:ext cx="154080" cy="407880"/>
                </p14:xfrm>
              </p:contentPart>
            </mc:Choice>
            <mc:Fallback xmlns="">
              <p:pic>
                <p:nvPicPr>
                  <p:cNvPr id="110" name="墨迹 109">
                    <a:extLst>
                      <a:ext uri="{FF2B5EF4-FFF2-40B4-BE49-F238E27FC236}">
                        <a16:creationId xmlns:a16="http://schemas.microsoft.com/office/drawing/2014/main" id="{51685529-7BAA-4C88-9687-2A2CFD7628A7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5768657" y="1082210"/>
                    <a:ext cx="171720" cy="42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11" name="墨迹 110">
                    <a:extLst>
                      <a:ext uri="{FF2B5EF4-FFF2-40B4-BE49-F238E27FC236}">
                        <a16:creationId xmlns:a16="http://schemas.microsoft.com/office/drawing/2014/main" id="{83D9A20E-6C9A-490A-B13E-1E5A852E3730}"/>
                      </a:ext>
                    </a:extLst>
                  </p14:cNvPr>
                  <p14:cNvContentPartPr/>
                  <p14:nvPr/>
                </p14:nvContentPartPr>
                <p14:xfrm>
                  <a:off x="5970617" y="1104890"/>
                  <a:ext cx="132840" cy="20520"/>
                </p14:xfrm>
              </p:contentPart>
            </mc:Choice>
            <mc:Fallback xmlns="">
              <p:pic>
                <p:nvPicPr>
                  <p:cNvPr id="111" name="墨迹 110">
                    <a:extLst>
                      <a:ext uri="{FF2B5EF4-FFF2-40B4-BE49-F238E27FC236}">
                        <a16:creationId xmlns:a16="http://schemas.microsoft.com/office/drawing/2014/main" id="{83D9A20E-6C9A-490A-B13E-1E5A852E3730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5961977" y="1096250"/>
                    <a:ext cx="15048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12" name="墨迹 111">
                    <a:extLst>
                      <a:ext uri="{FF2B5EF4-FFF2-40B4-BE49-F238E27FC236}">
                        <a16:creationId xmlns:a16="http://schemas.microsoft.com/office/drawing/2014/main" id="{586BA4DE-6A47-408E-A27D-4C3CF0459A92}"/>
                      </a:ext>
                    </a:extLst>
                  </p14:cNvPr>
                  <p14:cNvContentPartPr/>
                  <p14:nvPr/>
                </p14:nvContentPartPr>
                <p14:xfrm>
                  <a:off x="5959457" y="1202450"/>
                  <a:ext cx="115200" cy="135000"/>
                </p14:xfrm>
              </p:contentPart>
            </mc:Choice>
            <mc:Fallback xmlns="">
              <p:pic>
                <p:nvPicPr>
                  <p:cNvPr id="112" name="墨迹 111">
                    <a:extLst>
                      <a:ext uri="{FF2B5EF4-FFF2-40B4-BE49-F238E27FC236}">
                        <a16:creationId xmlns:a16="http://schemas.microsoft.com/office/drawing/2014/main" id="{586BA4DE-6A47-408E-A27D-4C3CF0459A92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5950817" y="1193810"/>
                    <a:ext cx="13284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13" name="墨迹 112">
                    <a:extLst>
                      <a:ext uri="{FF2B5EF4-FFF2-40B4-BE49-F238E27FC236}">
                        <a16:creationId xmlns:a16="http://schemas.microsoft.com/office/drawing/2014/main" id="{BD39DF05-A640-4CC3-8845-76001A8394A1}"/>
                      </a:ext>
                    </a:extLst>
                  </p14:cNvPr>
                  <p14:cNvContentPartPr/>
                  <p14:nvPr/>
                </p14:nvContentPartPr>
                <p14:xfrm>
                  <a:off x="5899337" y="1411610"/>
                  <a:ext cx="58680" cy="101520"/>
                </p14:xfrm>
              </p:contentPart>
            </mc:Choice>
            <mc:Fallback xmlns="">
              <p:pic>
                <p:nvPicPr>
                  <p:cNvPr id="113" name="墨迹 112">
                    <a:extLst>
                      <a:ext uri="{FF2B5EF4-FFF2-40B4-BE49-F238E27FC236}">
                        <a16:creationId xmlns:a16="http://schemas.microsoft.com/office/drawing/2014/main" id="{BD39DF05-A640-4CC3-8845-76001A8394A1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890697" y="1402610"/>
                    <a:ext cx="7632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14" name="墨迹 113">
                    <a:extLst>
                      <a:ext uri="{FF2B5EF4-FFF2-40B4-BE49-F238E27FC236}">
                        <a16:creationId xmlns:a16="http://schemas.microsoft.com/office/drawing/2014/main" id="{F6663150-374C-4199-9635-E4F546C82832}"/>
                      </a:ext>
                    </a:extLst>
                  </p14:cNvPr>
                  <p14:cNvContentPartPr/>
                  <p14:nvPr/>
                </p14:nvContentPartPr>
                <p14:xfrm>
                  <a:off x="5948297" y="1360130"/>
                  <a:ext cx="162360" cy="124920"/>
                </p14:xfrm>
              </p:contentPart>
            </mc:Choice>
            <mc:Fallback xmlns="">
              <p:pic>
                <p:nvPicPr>
                  <p:cNvPr id="114" name="墨迹 113">
                    <a:extLst>
                      <a:ext uri="{FF2B5EF4-FFF2-40B4-BE49-F238E27FC236}">
                        <a16:creationId xmlns:a16="http://schemas.microsoft.com/office/drawing/2014/main" id="{F6663150-374C-4199-9635-E4F546C82832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5939297" y="1351130"/>
                    <a:ext cx="180000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15" name="墨迹 114">
                    <a:extLst>
                      <a:ext uri="{FF2B5EF4-FFF2-40B4-BE49-F238E27FC236}">
                        <a16:creationId xmlns:a16="http://schemas.microsoft.com/office/drawing/2014/main" id="{7897A2E3-C3EA-433D-9677-04BAAF349BBC}"/>
                      </a:ext>
                    </a:extLst>
                  </p14:cNvPr>
                  <p14:cNvContentPartPr/>
                  <p14:nvPr/>
                </p14:nvContentPartPr>
                <p14:xfrm>
                  <a:off x="5987537" y="1378850"/>
                  <a:ext cx="79200" cy="132480"/>
                </p14:xfrm>
              </p:contentPart>
            </mc:Choice>
            <mc:Fallback xmlns="">
              <p:pic>
                <p:nvPicPr>
                  <p:cNvPr id="115" name="墨迹 114">
                    <a:extLst>
                      <a:ext uri="{FF2B5EF4-FFF2-40B4-BE49-F238E27FC236}">
                        <a16:creationId xmlns:a16="http://schemas.microsoft.com/office/drawing/2014/main" id="{7897A2E3-C3EA-433D-9677-04BAAF349BBC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5978897" y="1370210"/>
                    <a:ext cx="9684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16" name="墨迹 115">
                    <a:extLst>
                      <a:ext uri="{FF2B5EF4-FFF2-40B4-BE49-F238E27FC236}">
                        <a16:creationId xmlns:a16="http://schemas.microsoft.com/office/drawing/2014/main" id="{40122EA7-3586-4A66-8D7C-1D9A8A8F13DF}"/>
                      </a:ext>
                    </a:extLst>
                  </p14:cNvPr>
                  <p14:cNvContentPartPr/>
                  <p14:nvPr/>
                </p14:nvContentPartPr>
                <p14:xfrm>
                  <a:off x="6225857" y="1062410"/>
                  <a:ext cx="64800" cy="307800"/>
                </p14:xfrm>
              </p:contentPart>
            </mc:Choice>
            <mc:Fallback xmlns="">
              <p:pic>
                <p:nvPicPr>
                  <p:cNvPr id="116" name="墨迹 115">
                    <a:extLst>
                      <a:ext uri="{FF2B5EF4-FFF2-40B4-BE49-F238E27FC236}">
                        <a16:creationId xmlns:a16="http://schemas.microsoft.com/office/drawing/2014/main" id="{40122EA7-3586-4A66-8D7C-1D9A8A8F13DF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6217217" y="1053770"/>
                    <a:ext cx="82440" cy="32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17" name="墨迹 116">
                    <a:extLst>
                      <a:ext uri="{FF2B5EF4-FFF2-40B4-BE49-F238E27FC236}">
                        <a16:creationId xmlns:a16="http://schemas.microsoft.com/office/drawing/2014/main" id="{ED1186A7-9A40-496F-B902-795AD8E8B516}"/>
                      </a:ext>
                    </a:extLst>
                  </p14:cNvPr>
                  <p14:cNvContentPartPr/>
                  <p14:nvPr/>
                </p14:nvContentPartPr>
                <p14:xfrm>
                  <a:off x="6315857" y="1144850"/>
                  <a:ext cx="72000" cy="385560"/>
                </p14:xfrm>
              </p:contentPart>
            </mc:Choice>
            <mc:Fallback xmlns="">
              <p:pic>
                <p:nvPicPr>
                  <p:cNvPr id="117" name="墨迹 116">
                    <a:extLst>
                      <a:ext uri="{FF2B5EF4-FFF2-40B4-BE49-F238E27FC236}">
                        <a16:creationId xmlns:a16="http://schemas.microsoft.com/office/drawing/2014/main" id="{ED1186A7-9A40-496F-B902-795AD8E8B516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6307217" y="1136210"/>
                    <a:ext cx="89640" cy="40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18" name="墨迹 117">
                    <a:extLst>
                      <a:ext uri="{FF2B5EF4-FFF2-40B4-BE49-F238E27FC236}">
                        <a16:creationId xmlns:a16="http://schemas.microsoft.com/office/drawing/2014/main" id="{773B0691-C691-4F56-A03B-C7A1F23EB4AB}"/>
                      </a:ext>
                    </a:extLst>
                  </p14:cNvPr>
                  <p14:cNvContentPartPr/>
                  <p14:nvPr/>
                </p14:nvContentPartPr>
                <p14:xfrm>
                  <a:off x="6301457" y="1198850"/>
                  <a:ext cx="53640" cy="106560"/>
                </p14:xfrm>
              </p:contentPart>
            </mc:Choice>
            <mc:Fallback xmlns="">
              <p:pic>
                <p:nvPicPr>
                  <p:cNvPr id="118" name="墨迹 117">
                    <a:extLst>
                      <a:ext uri="{FF2B5EF4-FFF2-40B4-BE49-F238E27FC236}">
                        <a16:creationId xmlns:a16="http://schemas.microsoft.com/office/drawing/2014/main" id="{773B0691-C691-4F56-A03B-C7A1F23EB4AB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6292817" y="1190210"/>
                    <a:ext cx="7128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19" name="墨迹 118">
                    <a:extLst>
                      <a:ext uri="{FF2B5EF4-FFF2-40B4-BE49-F238E27FC236}">
                        <a16:creationId xmlns:a16="http://schemas.microsoft.com/office/drawing/2014/main" id="{F952BF3D-A805-4788-9E6E-91B95D8828E5}"/>
                      </a:ext>
                    </a:extLst>
                  </p14:cNvPr>
                  <p14:cNvContentPartPr/>
                  <p14:nvPr/>
                </p14:nvContentPartPr>
                <p14:xfrm>
                  <a:off x="6246377" y="1248170"/>
                  <a:ext cx="292680" cy="264600"/>
                </p14:xfrm>
              </p:contentPart>
            </mc:Choice>
            <mc:Fallback xmlns="">
              <p:pic>
                <p:nvPicPr>
                  <p:cNvPr id="119" name="墨迹 118">
                    <a:extLst>
                      <a:ext uri="{FF2B5EF4-FFF2-40B4-BE49-F238E27FC236}">
                        <a16:creationId xmlns:a16="http://schemas.microsoft.com/office/drawing/2014/main" id="{F952BF3D-A805-4788-9E6E-91B95D8828E5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6237737" y="1239170"/>
                    <a:ext cx="310320" cy="28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20" name="墨迹 119">
                    <a:extLst>
                      <a:ext uri="{FF2B5EF4-FFF2-40B4-BE49-F238E27FC236}">
                        <a16:creationId xmlns:a16="http://schemas.microsoft.com/office/drawing/2014/main" id="{66E1483F-A227-436D-B1C6-11039B52001D}"/>
                      </a:ext>
                    </a:extLst>
                  </p14:cNvPr>
                  <p14:cNvContentPartPr/>
                  <p14:nvPr/>
                </p14:nvContentPartPr>
                <p14:xfrm>
                  <a:off x="6418097" y="1184810"/>
                  <a:ext cx="100800" cy="293040"/>
                </p14:xfrm>
              </p:contentPart>
            </mc:Choice>
            <mc:Fallback xmlns="">
              <p:pic>
                <p:nvPicPr>
                  <p:cNvPr id="120" name="墨迹 119">
                    <a:extLst>
                      <a:ext uri="{FF2B5EF4-FFF2-40B4-BE49-F238E27FC236}">
                        <a16:creationId xmlns:a16="http://schemas.microsoft.com/office/drawing/2014/main" id="{66E1483F-A227-436D-B1C6-11039B52001D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6409457" y="1175810"/>
                    <a:ext cx="118440" cy="31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21" name="墨迹 120">
                    <a:extLst>
                      <a:ext uri="{FF2B5EF4-FFF2-40B4-BE49-F238E27FC236}">
                        <a16:creationId xmlns:a16="http://schemas.microsoft.com/office/drawing/2014/main" id="{00D08DDC-010C-430A-B7AD-46B9AC4A8126}"/>
                      </a:ext>
                    </a:extLst>
                  </p14:cNvPr>
                  <p14:cNvContentPartPr/>
                  <p14:nvPr/>
                </p14:nvContentPartPr>
                <p14:xfrm>
                  <a:off x="6653537" y="1042970"/>
                  <a:ext cx="154800" cy="140040"/>
                </p14:xfrm>
              </p:contentPart>
            </mc:Choice>
            <mc:Fallback xmlns="">
              <p:pic>
                <p:nvPicPr>
                  <p:cNvPr id="121" name="墨迹 120">
                    <a:extLst>
                      <a:ext uri="{FF2B5EF4-FFF2-40B4-BE49-F238E27FC236}">
                        <a16:creationId xmlns:a16="http://schemas.microsoft.com/office/drawing/2014/main" id="{00D08DDC-010C-430A-B7AD-46B9AC4A8126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6644537" y="1034330"/>
                    <a:ext cx="172440" cy="15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22" name="墨迹 121">
                    <a:extLst>
                      <a:ext uri="{FF2B5EF4-FFF2-40B4-BE49-F238E27FC236}">
                        <a16:creationId xmlns:a16="http://schemas.microsoft.com/office/drawing/2014/main" id="{F75CA8A6-6618-462C-B15C-1EFEC9D8D89E}"/>
                      </a:ext>
                    </a:extLst>
                  </p14:cNvPr>
                  <p14:cNvContentPartPr/>
                  <p14:nvPr/>
                </p14:nvContentPartPr>
                <p14:xfrm>
                  <a:off x="6672257" y="1241330"/>
                  <a:ext cx="19440" cy="233280"/>
                </p14:xfrm>
              </p:contentPart>
            </mc:Choice>
            <mc:Fallback xmlns="">
              <p:pic>
                <p:nvPicPr>
                  <p:cNvPr id="122" name="墨迹 121">
                    <a:extLst>
                      <a:ext uri="{FF2B5EF4-FFF2-40B4-BE49-F238E27FC236}">
                        <a16:creationId xmlns:a16="http://schemas.microsoft.com/office/drawing/2014/main" id="{F75CA8A6-6618-462C-B15C-1EFEC9D8D89E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6663617" y="1232690"/>
                    <a:ext cx="37080" cy="25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23" name="墨迹 122">
                    <a:extLst>
                      <a:ext uri="{FF2B5EF4-FFF2-40B4-BE49-F238E27FC236}">
                        <a16:creationId xmlns:a16="http://schemas.microsoft.com/office/drawing/2014/main" id="{28055BDA-6BB9-4195-8594-6FB17C78FD9E}"/>
                      </a:ext>
                    </a:extLst>
                  </p14:cNvPr>
                  <p14:cNvContentPartPr/>
                  <p14:nvPr/>
                </p14:nvContentPartPr>
                <p14:xfrm>
                  <a:off x="6721217" y="1202090"/>
                  <a:ext cx="60480" cy="242640"/>
                </p14:xfrm>
              </p:contentPart>
            </mc:Choice>
            <mc:Fallback xmlns="">
              <p:pic>
                <p:nvPicPr>
                  <p:cNvPr id="123" name="墨迹 122">
                    <a:extLst>
                      <a:ext uri="{FF2B5EF4-FFF2-40B4-BE49-F238E27FC236}">
                        <a16:creationId xmlns:a16="http://schemas.microsoft.com/office/drawing/2014/main" id="{28055BDA-6BB9-4195-8594-6FB17C78FD9E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6712217" y="1193090"/>
                    <a:ext cx="78120" cy="26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24" name="墨迹 123">
                    <a:extLst>
                      <a:ext uri="{FF2B5EF4-FFF2-40B4-BE49-F238E27FC236}">
                        <a16:creationId xmlns:a16="http://schemas.microsoft.com/office/drawing/2014/main" id="{1D28BF4B-7CB7-40BB-B5DD-46A63BB7B218}"/>
                      </a:ext>
                    </a:extLst>
                  </p14:cNvPr>
                  <p14:cNvContentPartPr/>
                  <p14:nvPr/>
                </p14:nvContentPartPr>
                <p14:xfrm>
                  <a:off x="6738497" y="1047650"/>
                  <a:ext cx="185760" cy="292320"/>
                </p14:xfrm>
              </p:contentPart>
            </mc:Choice>
            <mc:Fallback xmlns="">
              <p:pic>
                <p:nvPicPr>
                  <p:cNvPr id="124" name="墨迹 123">
                    <a:extLst>
                      <a:ext uri="{FF2B5EF4-FFF2-40B4-BE49-F238E27FC236}">
                        <a16:creationId xmlns:a16="http://schemas.microsoft.com/office/drawing/2014/main" id="{1D28BF4B-7CB7-40BB-B5DD-46A63BB7B218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6729497" y="1038650"/>
                    <a:ext cx="203400" cy="30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25" name="墨迹 124">
                    <a:extLst>
                      <a:ext uri="{FF2B5EF4-FFF2-40B4-BE49-F238E27FC236}">
                        <a16:creationId xmlns:a16="http://schemas.microsoft.com/office/drawing/2014/main" id="{580E6636-1137-475E-9BA3-4C9373F68DD5}"/>
                      </a:ext>
                    </a:extLst>
                  </p14:cNvPr>
                  <p14:cNvContentPartPr/>
                  <p14:nvPr/>
                </p14:nvContentPartPr>
                <p14:xfrm>
                  <a:off x="6843257" y="1296410"/>
                  <a:ext cx="97920" cy="42840"/>
                </p14:xfrm>
              </p:contentPart>
            </mc:Choice>
            <mc:Fallback xmlns="">
              <p:pic>
                <p:nvPicPr>
                  <p:cNvPr id="125" name="墨迹 124">
                    <a:extLst>
                      <a:ext uri="{FF2B5EF4-FFF2-40B4-BE49-F238E27FC236}">
                        <a16:creationId xmlns:a16="http://schemas.microsoft.com/office/drawing/2014/main" id="{580E6636-1137-475E-9BA3-4C9373F68DD5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6834257" y="1287410"/>
                    <a:ext cx="11556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26" name="墨迹 125">
                    <a:extLst>
                      <a:ext uri="{FF2B5EF4-FFF2-40B4-BE49-F238E27FC236}">
                        <a16:creationId xmlns:a16="http://schemas.microsoft.com/office/drawing/2014/main" id="{B5B4CE31-4AE8-4D32-93D1-B76FE4A29188}"/>
                      </a:ext>
                    </a:extLst>
                  </p14:cNvPr>
                  <p14:cNvContentPartPr/>
                  <p14:nvPr/>
                </p14:nvContentPartPr>
                <p14:xfrm>
                  <a:off x="6858017" y="1278770"/>
                  <a:ext cx="171360" cy="190440"/>
                </p14:xfrm>
              </p:contentPart>
            </mc:Choice>
            <mc:Fallback xmlns="">
              <p:pic>
                <p:nvPicPr>
                  <p:cNvPr id="126" name="墨迹 125">
                    <a:extLst>
                      <a:ext uri="{FF2B5EF4-FFF2-40B4-BE49-F238E27FC236}">
                        <a16:creationId xmlns:a16="http://schemas.microsoft.com/office/drawing/2014/main" id="{B5B4CE31-4AE8-4D32-93D1-B76FE4A29188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6849017" y="1269770"/>
                    <a:ext cx="189000" cy="20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27" name="墨迹 126">
                    <a:extLst>
                      <a:ext uri="{FF2B5EF4-FFF2-40B4-BE49-F238E27FC236}">
                        <a16:creationId xmlns:a16="http://schemas.microsoft.com/office/drawing/2014/main" id="{070D4C85-8A11-4557-A5E4-214210F08CBA}"/>
                      </a:ext>
                    </a:extLst>
                  </p14:cNvPr>
                  <p14:cNvContentPartPr/>
                  <p14:nvPr/>
                </p14:nvContentPartPr>
                <p14:xfrm>
                  <a:off x="7164017" y="1267970"/>
                  <a:ext cx="360" cy="360"/>
                </p14:xfrm>
              </p:contentPart>
            </mc:Choice>
            <mc:Fallback xmlns="">
              <p:pic>
                <p:nvPicPr>
                  <p:cNvPr id="127" name="墨迹 126">
                    <a:extLst>
                      <a:ext uri="{FF2B5EF4-FFF2-40B4-BE49-F238E27FC236}">
                        <a16:creationId xmlns:a16="http://schemas.microsoft.com/office/drawing/2014/main" id="{070D4C85-8A11-4557-A5E4-214210F08CBA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7155017" y="125933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28" name="墨迹 127">
                    <a:extLst>
                      <a:ext uri="{FF2B5EF4-FFF2-40B4-BE49-F238E27FC236}">
                        <a16:creationId xmlns:a16="http://schemas.microsoft.com/office/drawing/2014/main" id="{026D6D22-7221-4B84-BFF4-37652ACEE763}"/>
                      </a:ext>
                    </a:extLst>
                  </p14:cNvPr>
                  <p14:cNvContentPartPr/>
                  <p14:nvPr/>
                </p14:nvContentPartPr>
                <p14:xfrm>
                  <a:off x="7150697" y="1100930"/>
                  <a:ext cx="199440" cy="68400"/>
                </p14:xfrm>
              </p:contentPart>
            </mc:Choice>
            <mc:Fallback xmlns="">
              <p:pic>
                <p:nvPicPr>
                  <p:cNvPr id="128" name="墨迹 127">
                    <a:extLst>
                      <a:ext uri="{FF2B5EF4-FFF2-40B4-BE49-F238E27FC236}">
                        <a16:creationId xmlns:a16="http://schemas.microsoft.com/office/drawing/2014/main" id="{026D6D22-7221-4B84-BFF4-37652ACEE763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7141697" y="1092290"/>
                    <a:ext cx="21708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29" name="墨迹 128">
                    <a:extLst>
                      <a:ext uri="{FF2B5EF4-FFF2-40B4-BE49-F238E27FC236}">
                        <a16:creationId xmlns:a16="http://schemas.microsoft.com/office/drawing/2014/main" id="{0D73E8D6-77C1-4B34-97F9-B0F63703A303}"/>
                      </a:ext>
                    </a:extLst>
                  </p14:cNvPr>
                  <p14:cNvContentPartPr/>
                  <p14:nvPr/>
                </p14:nvContentPartPr>
                <p14:xfrm>
                  <a:off x="7212617" y="1057010"/>
                  <a:ext cx="32400" cy="172080"/>
                </p14:xfrm>
              </p:contentPart>
            </mc:Choice>
            <mc:Fallback xmlns="">
              <p:pic>
                <p:nvPicPr>
                  <p:cNvPr id="129" name="墨迹 128">
                    <a:extLst>
                      <a:ext uri="{FF2B5EF4-FFF2-40B4-BE49-F238E27FC236}">
                        <a16:creationId xmlns:a16="http://schemas.microsoft.com/office/drawing/2014/main" id="{0D73E8D6-77C1-4B34-97F9-B0F63703A303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7203977" y="1048370"/>
                    <a:ext cx="5004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30" name="墨迹 129">
                    <a:extLst>
                      <a:ext uri="{FF2B5EF4-FFF2-40B4-BE49-F238E27FC236}">
                        <a16:creationId xmlns:a16="http://schemas.microsoft.com/office/drawing/2014/main" id="{030AFEB4-A1C3-48C2-91CD-B03AD2722911}"/>
                      </a:ext>
                    </a:extLst>
                  </p14:cNvPr>
                  <p14:cNvContentPartPr/>
                  <p14:nvPr/>
                </p14:nvContentPartPr>
                <p14:xfrm>
                  <a:off x="7190297" y="1223690"/>
                  <a:ext cx="13320" cy="254880"/>
                </p14:xfrm>
              </p:contentPart>
            </mc:Choice>
            <mc:Fallback xmlns="">
              <p:pic>
                <p:nvPicPr>
                  <p:cNvPr id="130" name="墨迹 129">
                    <a:extLst>
                      <a:ext uri="{FF2B5EF4-FFF2-40B4-BE49-F238E27FC236}">
                        <a16:creationId xmlns:a16="http://schemas.microsoft.com/office/drawing/2014/main" id="{030AFEB4-A1C3-48C2-91CD-B03AD2722911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7181297" y="1215050"/>
                    <a:ext cx="30960" cy="27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31" name="墨迹 130">
                    <a:extLst>
                      <a:ext uri="{FF2B5EF4-FFF2-40B4-BE49-F238E27FC236}">
                        <a16:creationId xmlns:a16="http://schemas.microsoft.com/office/drawing/2014/main" id="{DE3E6807-9B56-4672-977D-D8109C352E3B}"/>
                      </a:ext>
                    </a:extLst>
                  </p14:cNvPr>
                  <p14:cNvContentPartPr/>
                  <p14:nvPr/>
                </p14:nvContentPartPr>
                <p14:xfrm>
                  <a:off x="7248257" y="1207130"/>
                  <a:ext cx="64440" cy="256320"/>
                </p14:xfrm>
              </p:contentPart>
            </mc:Choice>
            <mc:Fallback xmlns="">
              <p:pic>
                <p:nvPicPr>
                  <p:cNvPr id="131" name="墨迹 130">
                    <a:extLst>
                      <a:ext uri="{FF2B5EF4-FFF2-40B4-BE49-F238E27FC236}">
                        <a16:creationId xmlns:a16="http://schemas.microsoft.com/office/drawing/2014/main" id="{DE3E6807-9B56-4672-977D-D8109C352E3B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7239617" y="1198490"/>
                    <a:ext cx="8208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32" name="墨迹 131">
                    <a:extLst>
                      <a:ext uri="{FF2B5EF4-FFF2-40B4-BE49-F238E27FC236}">
                        <a16:creationId xmlns:a16="http://schemas.microsoft.com/office/drawing/2014/main" id="{CEB721D8-CD67-498D-A616-29DE79BD9994}"/>
                      </a:ext>
                    </a:extLst>
                  </p14:cNvPr>
                  <p14:cNvContentPartPr/>
                  <p14:nvPr/>
                </p14:nvContentPartPr>
                <p14:xfrm>
                  <a:off x="7224137" y="1273370"/>
                  <a:ext cx="36000" cy="175680"/>
                </p14:xfrm>
              </p:contentPart>
            </mc:Choice>
            <mc:Fallback xmlns="">
              <p:pic>
                <p:nvPicPr>
                  <p:cNvPr id="132" name="墨迹 131">
                    <a:extLst>
                      <a:ext uri="{FF2B5EF4-FFF2-40B4-BE49-F238E27FC236}">
                        <a16:creationId xmlns:a16="http://schemas.microsoft.com/office/drawing/2014/main" id="{CEB721D8-CD67-498D-A616-29DE79BD9994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7215137" y="1264370"/>
                    <a:ext cx="53640" cy="19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33" name="墨迹 132">
                    <a:extLst>
                      <a:ext uri="{FF2B5EF4-FFF2-40B4-BE49-F238E27FC236}">
                        <a16:creationId xmlns:a16="http://schemas.microsoft.com/office/drawing/2014/main" id="{310B77CC-60AD-4543-8544-649BF6DD4BFD}"/>
                      </a:ext>
                    </a:extLst>
                  </p14:cNvPr>
                  <p14:cNvContentPartPr/>
                  <p14:nvPr/>
                </p14:nvContentPartPr>
                <p14:xfrm>
                  <a:off x="7109297" y="1423850"/>
                  <a:ext cx="325440" cy="47160"/>
                </p14:xfrm>
              </p:contentPart>
            </mc:Choice>
            <mc:Fallback xmlns="">
              <p:pic>
                <p:nvPicPr>
                  <p:cNvPr id="133" name="墨迹 132">
                    <a:extLst>
                      <a:ext uri="{FF2B5EF4-FFF2-40B4-BE49-F238E27FC236}">
                        <a16:creationId xmlns:a16="http://schemas.microsoft.com/office/drawing/2014/main" id="{310B77CC-60AD-4543-8544-649BF6DD4BFD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7100297" y="1415210"/>
                    <a:ext cx="343080" cy="6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34" name="墨迹 133">
                    <a:extLst>
                      <a:ext uri="{FF2B5EF4-FFF2-40B4-BE49-F238E27FC236}">
                        <a16:creationId xmlns:a16="http://schemas.microsoft.com/office/drawing/2014/main" id="{5CEE26A6-52A8-4B99-9BB7-7E4B942562B9}"/>
                      </a:ext>
                    </a:extLst>
                  </p14:cNvPr>
                  <p14:cNvContentPartPr/>
                  <p14:nvPr/>
                </p14:nvContentPartPr>
                <p14:xfrm>
                  <a:off x="7499897" y="1060610"/>
                  <a:ext cx="232920" cy="434880"/>
                </p14:xfrm>
              </p:contentPart>
            </mc:Choice>
            <mc:Fallback xmlns="">
              <p:pic>
                <p:nvPicPr>
                  <p:cNvPr id="134" name="墨迹 133">
                    <a:extLst>
                      <a:ext uri="{FF2B5EF4-FFF2-40B4-BE49-F238E27FC236}">
                        <a16:creationId xmlns:a16="http://schemas.microsoft.com/office/drawing/2014/main" id="{5CEE26A6-52A8-4B99-9BB7-7E4B942562B9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7490897" y="1051970"/>
                    <a:ext cx="250560" cy="45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35" name="墨迹 134">
                    <a:extLst>
                      <a:ext uri="{FF2B5EF4-FFF2-40B4-BE49-F238E27FC236}">
                        <a16:creationId xmlns:a16="http://schemas.microsoft.com/office/drawing/2014/main" id="{2ACDA93D-4389-4F47-869A-02998BB7B26E}"/>
                      </a:ext>
                    </a:extLst>
                  </p14:cNvPr>
                  <p14:cNvContentPartPr/>
                  <p14:nvPr/>
                </p14:nvContentPartPr>
                <p14:xfrm>
                  <a:off x="7775657" y="942170"/>
                  <a:ext cx="65880" cy="48240"/>
                </p14:xfrm>
              </p:contentPart>
            </mc:Choice>
            <mc:Fallback xmlns="">
              <p:pic>
                <p:nvPicPr>
                  <p:cNvPr id="135" name="墨迹 134">
                    <a:extLst>
                      <a:ext uri="{FF2B5EF4-FFF2-40B4-BE49-F238E27FC236}">
                        <a16:creationId xmlns:a16="http://schemas.microsoft.com/office/drawing/2014/main" id="{2ACDA93D-4389-4F47-869A-02998BB7B26E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7766657" y="933170"/>
                    <a:ext cx="8352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36" name="墨迹 135">
                    <a:extLst>
                      <a:ext uri="{FF2B5EF4-FFF2-40B4-BE49-F238E27FC236}">
                        <a16:creationId xmlns:a16="http://schemas.microsoft.com/office/drawing/2014/main" id="{DBB165C9-9C39-4B0D-BA9D-7DE35258E4EA}"/>
                      </a:ext>
                    </a:extLst>
                  </p14:cNvPr>
                  <p14:cNvContentPartPr/>
                  <p14:nvPr/>
                </p14:nvContentPartPr>
                <p14:xfrm>
                  <a:off x="7724897" y="1051970"/>
                  <a:ext cx="105480" cy="139680"/>
                </p14:xfrm>
              </p:contentPart>
            </mc:Choice>
            <mc:Fallback xmlns="">
              <p:pic>
                <p:nvPicPr>
                  <p:cNvPr id="136" name="墨迹 135">
                    <a:extLst>
                      <a:ext uri="{FF2B5EF4-FFF2-40B4-BE49-F238E27FC236}">
                        <a16:creationId xmlns:a16="http://schemas.microsoft.com/office/drawing/2014/main" id="{DBB165C9-9C39-4B0D-BA9D-7DE35258E4EA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7716257" y="1042970"/>
                    <a:ext cx="12312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37" name="墨迹 136">
                    <a:extLst>
                      <a:ext uri="{FF2B5EF4-FFF2-40B4-BE49-F238E27FC236}">
                        <a16:creationId xmlns:a16="http://schemas.microsoft.com/office/drawing/2014/main" id="{0B8D852B-6D88-4A59-A98F-0AEEA5445936}"/>
                      </a:ext>
                    </a:extLst>
                  </p14:cNvPr>
                  <p14:cNvContentPartPr/>
                  <p14:nvPr/>
                </p14:nvContentPartPr>
                <p14:xfrm>
                  <a:off x="7698617" y="1092650"/>
                  <a:ext cx="204840" cy="400680"/>
                </p14:xfrm>
              </p:contentPart>
            </mc:Choice>
            <mc:Fallback xmlns="">
              <p:pic>
                <p:nvPicPr>
                  <p:cNvPr id="137" name="墨迹 136">
                    <a:extLst>
                      <a:ext uri="{FF2B5EF4-FFF2-40B4-BE49-F238E27FC236}">
                        <a16:creationId xmlns:a16="http://schemas.microsoft.com/office/drawing/2014/main" id="{0B8D852B-6D88-4A59-A98F-0AEEA5445936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7689977" y="1083650"/>
                    <a:ext cx="222480" cy="41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38" name="墨迹 137">
                    <a:extLst>
                      <a:ext uri="{FF2B5EF4-FFF2-40B4-BE49-F238E27FC236}">
                        <a16:creationId xmlns:a16="http://schemas.microsoft.com/office/drawing/2014/main" id="{11FF2B7B-9E34-4418-A2DC-997F7B457B8D}"/>
                      </a:ext>
                    </a:extLst>
                  </p14:cNvPr>
                  <p14:cNvContentPartPr/>
                  <p14:nvPr/>
                </p14:nvContentPartPr>
                <p14:xfrm>
                  <a:off x="7601057" y="1271570"/>
                  <a:ext cx="390240" cy="243360"/>
                </p14:xfrm>
              </p:contentPart>
            </mc:Choice>
            <mc:Fallback xmlns="">
              <p:pic>
                <p:nvPicPr>
                  <p:cNvPr id="138" name="墨迹 137">
                    <a:extLst>
                      <a:ext uri="{FF2B5EF4-FFF2-40B4-BE49-F238E27FC236}">
                        <a16:creationId xmlns:a16="http://schemas.microsoft.com/office/drawing/2014/main" id="{11FF2B7B-9E34-4418-A2DC-997F7B457B8D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7592057" y="1262930"/>
                    <a:ext cx="407880" cy="26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39" name="墨迹 138">
                    <a:extLst>
                      <a:ext uri="{FF2B5EF4-FFF2-40B4-BE49-F238E27FC236}">
                        <a16:creationId xmlns:a16="http://schemas.microsoft.com/office/drawing/2014/main" id="{C4B64C92-3A98-4B84-99C6-9F286CAF768A}"/>
                      </a:ext>
                    </a:extLst>
                  </p14:cNvPr>
                  <p14:cNvContentPartPr/>
                  <p14:nvPr/>
                </p14:nvContentPartPr>
                <p14:xfrm>
                  <a:off x="8042057" y="1071410"/>
                  <a:ext cx="375480" cy="393840"/>
                </p14:xfrm>
              </p:contentPart>
            </mc:Choice>
            <mc:Fallback xmlns="">
              <p:pic>
                <p:nvPicPr>
                  <p:cNvPr id="139" name="墨迹 138">
                    <a:extLst>
                      <a:ext uri="{FF2B5EF4-FFF2-40B4-BE49-F238E27FC236}">
                        <a16:creationId xmlns:a16="http://schemas.microsoft.com/office/drawing/2014/main" id="{C4B64C92-3A98-4B84-99C6-9F286CAF768A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8033057" y="1062410"/>
                    <a:ext cx="393120" cy="41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40" name="墨迹 139">
                    <a:extLst>
                      <a:ext uri="{FF2B5EF4-FFF2-40B4-BE49-F238E27FC236}">
                        <a16:creationId xmlns:a16="http://schemas.microsoft.com/office/drawing/2014/main" id="{5118EE20-6DCA-4C8E-B871-AA83CDD8E285}"/>
                      </a:ext>
                    </a:extLst>
                  </p14:cNvPr>
                  <p14:cNvContentPartPr/>
                  <p14:nvPr/>
                </p14:nvContentPartPr>
                <p14:xfrm>
                  <a:off x="8516177" y="1083290"/>
                  <a:ext cx="220320" cy="321840"/>
                </p14:xfrm>
              </p:contentPart>
            </mc:Choice>
            <mc:Fallback xmlns="">
              <p:pic>
                <p:nvPicPr>
                  <p:cNvPr id="140" name="墨迹 139">
                    <a:extLst>
                      <a:ext uri="{FF2B5EF4-FFF2-40B4-BE49-F238E27FC236}">
                        <a16:creationId xmlns:a16="http://schemas.microsoft.com/office/drawing/2014/main" id="{5118EE20-6DCA-4C8E-B871-AA83CDD8E285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8507537" y="1074650"/>
                    <a:ext cx="237960" cy="33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41" name="墨迹 140">
                    <a:extLst>
                      <a:ext uri="{FF2B5EF4-FFF2-40B4-BE49-F238E27FC236}">
                        <a16:creationId xmlns:a16="http://schemas.microsoft.com/office/drawing/2014/main" id="{5A75AAD1-E6E6-4901-8044-CCD0DC617686}"/>
                      </a:ext>
                    </a:extLst>
                  </p14:cNvPr>
                  <p14:cNvContentPartPr/>
                  <p14:nvPr/>
                </p14:nvContentPartPr>
                <p14:xfrm>
                  <a:off x="8760617" y="959810"/>
                  <a:ext cx="122040" cy="202320"/>
                </p14:xfrm>
              </p:contentPart>
            </mc:Choice>
            <mc:Fallback xmlns="">
              <p:pic>
                <p:nvPicPr>
                  <p:cNvPr id="141" name="墨迹 140">
                    <a:extLst>
                      <a:ext uri="{FF2B5EF4-FFF2-40B4-BE49-F238E27FC236}">
                        <a16:creationId xmlns:a16="http://schemas.microsoft.com/office/drawing/2014/main" id="{5A75AAD1-E6E6-4901-8044-CCD0DC617686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8751617" y="950810"/>
                    <a:ext cx="139680" cy="21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42" name="墨迹 141">
                    <a:extLst>
                      <a:ext uri="{FF2B5EF4-FFF2-40B4-BE49-F238E27FC236}">
                        <a16:creationId xmlns:a16="http://schemas.microsoft.com/office/drawing/2014/main" id="{29A53C96-F0FA-4570-8ECC-75F677DEE78D}"/>
                      </a:ext>
                    </a:extLst>
                  </p14:cNvPr>
                  <p14:cNvContentPartPr/>
                  <p14:nvPr/>
                </p14:nvContentPartPr>
                <p14:xfrm>
                  <a:off x="8708057" y="1188410"/>
                  <a:ext cx="28440" cy="108360"/>
                </p14:xfrm>
              </p:contentPart>
            </mc:Choice>
            <mc:Fallback xmlns="">
              <p:pic>
                <p:nvPicPr>
                  <p:cNvPr id="142" name="墨迹 141">
                    <a:extLst>
                      <a:ext uri="{FF2B5EF4-FFF2-40B4-BE49-F238E27FC236}">
                        <a16:creationId xmlns:a16="http://schemas.microsoft.com/office/drawing/2014/main" id="{29A53C96-F0FA-4570-8ECC-75F677DEE78D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8699057" y="1179410"/>
                    <a:ext cx="4608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43" name="墨迹 142">
                    <a:extLst>
                      <a:ext uri="{FF2B5EF4-FFF2-40B4-BE49-F238E27FC236}">
                        <a16:creationId xmlns:a16="http://schemas.microsoft.com/office/drawing/2014/main" id="{87DF9C4C-DAAB-4E75-A60E-C6A285D00BF8}"/>
                      </a:ext>
                    </a:extLst>
                  </p14:cNvPr>
                  <p14:cNvContentPartPr/>
                  <p14:nvPr/>
                </p14:nvContentPartPr>
                <p14:xfrm>
                  <a:off x="8647217" y="1143410"/>
                  <a:ext cx="277920" cy="204480"/>
                </p14:xfrm>
              </p:contentPart>
            </mc:Choice>
            <mc:Fallback xmlns="">
              <p:pic>
                <p:nvPicPr>
                  <p:cNvPr id="143" name="墨迹 142">
                    <a:extLst>
                      <a:ext uri="{FF2B5EF4-FFF2-40B4-BE49-F238E27FC236}">
                        <a16:creationId xmlns:a16="http://schemas.microsoft.com/office/drawing/2014/main" id="{87DF9C4C-DAAB-4E75-A60E-C6A285D00BF8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8638577" y="1134770"/>
                    <a:ext cx="295560" cy="22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44" name="墨迹 143">
                    <a:extLst>
                      <a:ext uri="{FF2B5EF4-FFF2-40B4-BE49-F238E27FC236}">
                        <a16:creationId xmlns:a16="http://schemas.microsoft.com/office/drawing/2014/main" id="{48CBBBDA-4100-4ADE-AD85-A129596DAEB2}"/>
                      </a:ext>
                    </a:extLst>
                  </p14:cNvPr>
                  <p14:cNvContentPartPr/>
                  <p14:nvPr/>
                </p14:nvContentPartPr>
                <p14:xfrm>
                  <a:off x="8747657" y="1193450"/>
                  <a:ext cx="60120" cy="266400"/>
                </p14:xfrm>
              </p:contentPart>
            </mc:Choice>
            <mc:Fallback xmlns="">
              <p:pic>
                <p:nvPicPr>
                  <p:cNvPr id="144" name="墨迹 143">
                    <a:extLst>
                      <a:ext uri="{FF2B5EF4-FFF2-40B4-BE49-F238E27FC236}">
                        <a16:creationId xmlns:a16="http://schemas.microsoft.com/office/drawing/2014/main" id="{48CBBBDA-4100-4ADE-AD85-A129596DAEB2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8739017" y="1184810"/>
                    <a:ext cx="77760" cy="28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45" name="墨迹 144">
                    <a:extLst>
                      <a:ext uri="{FF2B5EF4-FFF2-40B4-BE49-F238E27FC236}">
                        <a16:creationId xmlns:a16="http://schemas.microsoft.com/office/drawing/2014/main" id="{258CCEC1-04F0-400C-B719-16BE4990B398}"/>
                      </a:ext>
                    </a:extLst>
                  </p14:cNvPr>
                  <p14:cNvContentPartPr/>
                  <p14:nvPr/>
                </p14:nvContentPartPr>
                <p14:xfrm>
                  <a:off x="8841257" y="1392170"/>
                  <a:ext cx="47160" cy="58680"/>
                </p14:xfrm>
              </p:contentPart>
            </mc:Choice>
            <mc:Fallback xmlns="">
              <p:pic>
                <p:nvPicPr>
                  <p:cNvPr id="145" name="墨迹 144">
                    <a:extLst>
                      <a:ext uri="{FF2B5EF4-FFF2-40B4-BE49-F238E27FC236}">
                        <a16:creationId xmlns:a16="http://schemas.microsoft.com/office/drawing/2014/main" id="{258CCEC1-04F0-400C-B719-16BE4990B398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8832257" y="1383170"/>
                    <a:ext cx="6480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46" name="墨迹 145">
                    <a:extLst>
                      <a:ext uri="{FF2B5EF4-FFF2-40B4-BE49-F238E27FC236}">
                        <a16:creationId xmlns:a16="http://schemas.microsoft.com/office/drawing/2014/main" id="{AC68AD3A-D644-406F-A824-02966CEF71C8}"/>
                      </a:ext>
                    </a:extLst>
                  </p14:cNvPr>
                  <p14:cNvContentPartPr/>
                  <p14:nvPr/>
                </p14:nvContentPartPr>
                <p14:xfrm>
                  <a:off x="9079577" y="1099850"/>
                  <a:ext cx="28440" cy="108360"/>
                </p14:xfrm>
              </p:contentPart>
            </mc:Choice>
            <mc:Fallback xmlns="">
              <p:pic>
                <p:nvPicPr>
                  <p:cNvPr id="146" name="墨迹 145">
                    <a:extLst>
                      <a:ext uri="{FF2B5EF4-FFF2-40B4-BE49-F238E27FC236}">
                        <a16:creationId xmlns:a16="http://schemas.microsoft.com/office/drawing/2014/main" id="{AC68AD3A-D644-406F-A824-02966CEF71C8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9070577" y="1090850"/>
                    <a:ext cx="4608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47" name="墨迹 146">
                    <a:extLst>
                      <a:ext uri="{FF2B5EF4-FFF2-40B4-BE49-F238E27FC236}">
                        <a16:creationId xmlns:a16="http://schemas.microsoft.com/office/drawing/2014/main" id="{BBCEBF09-0672-4D92-828F-6F1C9E1C7432}"/>
                      </a:ext>
                    </a:extLst>
                  </p14:cNvPr>
                  <p14:cNvContentPartPr/>
                  <p14:nvPr/>
                </p14:nvContentPartPr>
                <p14:xfrm>
                  <a:off x="9083177" y="1016330"/>
                  <a:ext cx="144720" cy="371520"/>
                </p14:xfrm>
              </p:contentPart>
            </mc:Choice>
            <mc:Fallback xmlns="">
              <p:pic>
                <p:nvPicPr>
                  <p:cNvPr id="147" name="墨迹 146">
                    <a:extLst>
                      <a:ext uri="{FF2B5EF4-FFF2-40B4-BE49-F238E27FC236}">
                        <a16:creationId xmlns:a16="http://schemas.microsoft.com/office/drawing/2014/main" id="{BBCEBF09-0672-4D92-828F-6F1C9E1C743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9074537" y="1007690"/>
                    <a:ext cx="162360" cy="38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48" name="墨迹 147">
                    <a:extLst>
                      <a:ext uri="{FF2B5EF4-FFF2-40B4-BE49-F238E27FC236}">
                        <a16:creationId xmlns:a16="http://schemas.microsoft.com/office/drawing/2014/main" id="{849C752C-D155-46E6-9D92-B59C8D1A441A}"/>
                      </a:ext>
                    </a:extLst>
                  </p14:cNvPr>
                  <p14:cNvContentPartPr/>
                  <p14:nvPr/>
                </p14:nvContentPartPr>
                <p14:xfrm>
                  <a:off x="9034577" y="1229090"/>
                  <a:ext cx="255600" cy="143280"/>
                </p14:xfrm>
              </p:contentPart>
            </mc:Choice>
            <mc:Fallback xmlns="">
              <p:pic>
                <p:nvPicPr>
                  <p:cNvPr id="148" name="墨迹 147">
                    <a:extLst>
                      <a:ext uri="{FF2B5EF4-FFF2-40B4-BE49-F238E27FC236}">
                        <a16:creationId xmlns:a16="http://schemas.microsoft.com/office/drawing/2014/main" id="{849C752C-D155-46E6-9D92-B59C8D1A441A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9025577" y="1220090"/>
                    <a:ext cx="27324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49" name="墨迹 148">
                    <a:extLst>
                      <a:ext uri="{FF2B5EF4-FFF2-40B4-BE49-F238E27FC236}">
                        <a16:creationId xmlns:a16="http://schemas.microsoft.com/office/drawing/2014/main" id="{5C5469CF-09B0-4F2B-B921-E55D423A8C76}"/>
                      </a:ext>
                    </a:extLst>
                  </p14:cNvPr>
                  <p14:cNvContentPartPr/>
                  <p14:nvPr/>
                </p14:nvContentPartPr>
                <p14:xfrm>
                  <a:off x="9329057" y="1215050"/>
                  <a:ext cx="52920" cy="142200"/>
                </p14:xfrm>
              </p:contentPart>
            </mc:Choice>
            <mc:Fallback xmlns="">
              <p:pic>
                <p:nvPicPr>
                  <p:cNvPr id="149" name="墨迹 148">
                    <a:extLst>
                      <a:ext uri="{FF2B5EF4-FFF2-40B4-BE49-F238E27FC236}">
                        <a16:creationId xmlns:a16="http://schemas.microsoft.com/office/drawing/2014/main" id="{5C5469CF-09B0-4F2B-B921-E55D423A8C7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9320057" y="1206050"/>
                    <a:ext cx="7056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150" name="墨迹 149">
                    <a:extLst>
                      <a:ext uri="{FF2B5EF4-FFF2-40B4-BE49-F238E27FC236}">
                        <a16:creationId xmlns:a16="http://schemas.microsoft.com/office/drawing/2014/main" id="{DBB44184-8B09-4238-AB13-C246A803E07B}"/>
                      </a:ext>
                    </a:extLst>
                  </p14:cNvPr>
                  <p14:cNvContentPartPr/>
                  <p14:nvPr/>
                </p14:nvContentPartPr>
                <p14:xfrm>
                  <a:off x="9402137" y="1172210"/>
                  <a:ext cx="199440" cy="142920"/>
                </p14:xfrm>
              </p:contentPart>
            </mc:Choice>
            <mc:Fallback xmlns="">
              <p:pic>
                <p:nvPicPr>
                  <p:cNvPr id="150" name="墨迹 149">
                    <a:extLst>
                      <a:ext uri="{FF2B5EF4-FFF2-40B4-BE49-F238E27FC236}">
                        <a16:creationId xmlns:a16="http://schemas.microsoft.com/office/drawing/2014/main" id="{DBB44184-8B09-4238-AB13-C246A803E07B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9393497" y="1163570"/>
                    <a:ext cx="217080" cy="16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51" name="墨迹 150">
                    <a:extLst>
                      <a:ext uri="{FF2B5EF4-FFF2-40B4-BE49-F238E27FC236}">
                        <a16:creationId xmlns:a16="http://schemas.microsoft.com/office/drawing/2014/main" id="{4BC0090D-CE34-4B56-AFE6-A4E0A5E052E3}"/>
                      </a:ext>
                    </a:extLst>
                  </p14:cNvPr>
                  <p14:cNvContentPartPr/>
                  <p14:nvPr/>
                </p14:nvContentPartPr>
                <p14:xfrm>
                  <a:off x="9419057" y="1195610"/>
                  <a:ext cx="104040" cy="122760"/>
                </p14:xfrm>
              </p:contentPart>
            </mc:Choice>
            <mc:Fallback xmlns="">
              <p:pic>
                <p:nvPicPr>
                  <p:cNvPr id="151" name="墨迹 150">
                    <a:extLst>
                      <a:ext uri="{FF2B5EF4-FFF2-40B4-BE49-F238E27FC236}">
                        <a16:creationId xmlns:a16="http://schemas.microsoft.com/office/drawing/2014/main" id="{4BC0090D-CE34-4B56-AFE6-A4E0A5E052E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9410057" y="1186610"/>
                    <a:ext cx="12168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52" name="墨迹 151">
                    <a:extLst>
                      <a:ext uri="{FF2B5EF4-FFF2-40B4-BE49-F238E27FC236}">
                        <a16:creationId xmlns:a16="http://schemas.microsoft.com/office/drawing/2014/main" id="{5F3DBEDC-6890-4832-AF6B-BAC1447239CE}"/>
                      </a:ext>
                    </a:extLst>
                  </p14:cNvPr>
                  <p14:cNvContentPartPr/>
                  <p14:nvPr/>
                </p14:nvContentPartPr>
                <p14:xfrm>
                  <a:off x="9459737" y="1078610"/>
                  <a:ext cx="151200" cy="340560"/>
                </p14:xfrm>
              </p:contentPart>
            </mc:Choice>
            <mc:Fallback xmlns="">
              <p:pic>
                <p:nvPicPr>
                  <p:cNvPr id="152" name="墨迹 151">
                    <a:extLst>
                      <a:ext uri="{FF2B5EF4-FFF2-40B4-BE49-F238E27FC236}">
                        <a16:creationId xmlns:a16="http://schemas.microsoft.com/office/drawing/2014/main" id="{5F3DBEDC-6890-4832-AF6B-BAC1447239CE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9451097" y="1069610"/>
                    <a:ext cx="168840" cy="358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1D9D0DA4-6385-4914-A081-D2C55D1794CD}"/>
                </a:ext>
              </a:extLst>
            </p:cNvPr>
            <p:cNvGrpSpPr/>
            <p:nvPr/>
          </p:nvGrpSpPr>
          <p:grpSpPr>
            <a:xfrm>
              <a:off x="9784817" y="1030730"/>
              <a:ext cx="544680" cy="439920"/>
              <a:chOff x="9784817" y="1030730"/>
              <a:chExt cx="544680" cy="439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153" name="墨迹 152">
                    <a:extLst>
                      <a:ext uri="{FF2B5EF4-FFF2-40B4-BE49-F238E27FC236}">
                        <a16:creationId xmlns:a16="http://schemas.microsoft.com/office/drawing/2014/main" id="{BB4DAAFC-7D3B-44F3-B98A-7DB1921D9DF8}"/>
                      </a:ext>
                    </a:extLst>
                  </p14:cNvPr>
                  <p14:cNvContentPartPr/>
                  <p14:nvPr/>
                </p14:nvContentPartPr>
                <p14:xfrm>
                  <a:off x="9788417" y="1030730"/>
                  <a:ext cx="177840" cy="120960"/>
                </p14:xfrm>
              </p:contentPart>
            </mc:Choice>
            <mc:Fallback xmlns="">
              <p:pic>
                <p:nvPicPr>
                  <p:cNvPr id="153" name="墨迹 152">
                    <a:extLst>
                      <a:ext uri="{FF2B5EF4-FFF2-40B4-BE49-F238E27FC236}">
                        <a16:creationId xmlns:a16="http://schemas.microsoft.com/office/drawing/2014/main" id="{BB4DAAFC-7D3B-44F3-B98A-7DB1921D9DF8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9779777" y="1021730"/>
                    <a:ext cx="19548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54" name="墨迹 153">
                    <a:extLst>
                      <a:ext uri="{FF2B5EF4-FFF2-40B4-BE49-F238E27FC236}">
                        <a16:creationId xmlns:a16="http://schemas.microsoft.com/office/drawing/2014/main" id="{148A538D-06F0-4A6F-9CEA-129F5214068E}"/>
                      </a:ext>
                    </a:extLst>
                  </p14:cNvPr>
                  <p14:cNvContentPartPr/>
                  <p14:nvPr/>
                </p14:nvContentPartPr>
                <p14:xfrm>
                  <a:off x="9784817" y="1193450"/>
                  <a:ext cx="9720" cy="245880"/>
                </p14:xfrm>
              </p:contentPart>
            </mc:Choice>
            <mc:Fallback xmlns="">
              <p:pic>
                <p:nvPicPr>
                  <p:cNvPr id="154" name="墨迹 153">
                    <a:extLst>
                      <a:ext uri="{FF2B5EF4-FFF2-40B4-BE49-F238E27FC236}">
                        <a16:creationId xmlns:a16="http://schemas.microsoft.com/office/drawing/2014/main" id="{148A538D-06F0-4A6F-9CEA-129F5214068E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776177" y="1184810"/>
                    <a:ext cx="2736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155" name="墨迹 154">
                    <a:extLst>
                      <a:ext uri="{FF2B5EF4-FFF2-40B4-BE49-F238E27FC236}">
                        <a16:creationId xmlns:a16="http://schemas.microsoft.com/office/drawing/2014/main" id="{33A1CF07-730B-4C8F-B84D-E22E4ACE8D9C}"/>
                      </a:ext>
                    </a:extLst>
                  </p14:cNvPr>
                  <p14:cNvContentPartPr/>
                  <p14:nvPr/>
                </p14:nvContentPartPr>
                <p14:xfrm>
                  <a:off x="9811097" y="1186250"/>
                  <a:ext cx="83160" cy="213120"/>
                </p14:xfrm>
              </p:contentPart>
            </mc:Choice>
            <mc:Fallback xmlns="">
              <p:pic>
                <p:nvPicPr>
                  <p:cNvPr id="155" name="墨迹 154">
                    <a:extLst>
                      <a:ext uri="{FF2B5EF4-FFF2-40B4-BE49-F238E27FC236}">
                        <a16:creationId xmlns:a16="http://schemas.microsoft.com/office/drawing/2014/main" id="{33A1CF07-730B-4C8F-B84D-E22E4ACE8D9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9802457" y="1177250"/>
                    <a:ext cx="100800" cy="23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56" name="墨迹 155">
                    <a:extLst>
                      <a:ext uri="{FF2B5EF4-FFF2-40B4-BE49-F238E27FC236}">
                        <a16:creationId xmlns:a16="http://schemas.microsoft.com/office/drawing/2014/main" id="{3E8A3D3A-677C-4B65-8C87-1A34A7FB38D5}"/>
                      </a:ext>
                    </a:extLst>
                  </p14:cNvPr>
                  <p14:cNvContentPartPr/>
                  <p14:nvPr/>
                </p14:nvContentPartPr>
                <p14:xfrm>
                  <a:off x="9811097" y="1052330"/>
                  <a:ext cx="352800" cy="275760"/>
                </p14:xfrm>
              </p:contentPart>
            </mc:Choice>
            <mc:Fallback xmlns="">
              <p:pic>
                <p:nvPicPr>
                  <p:cNvPr id="156" name="墨迹 155">
                    <a:extLst>
                      <a:ext uri="{FF2B5EF4-FFF2-40B4-BE49-F238E27FC236}">
                        <a16:creationId xmlns:a16="http://schemas.microsoft.com/office/drawing/2014/main" id="{3E8A3D3A-677C-4B65-8C87-1A34A7FB38D5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9802457" y="1043330"/>
                    <a:ext cx="370440" cy="29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157" name="墨迹 156">
                    <a:extLst>
                      <a:ext uri="{FF2B5EF4-FFF2-40B4-BE49-F238E27FC236}">
                        <a16:creationId xmlns:a16="http://schemas.microsoft.com/office/drawing/2014/main" id="{93C4C62B-4435-4E33-B505-4DF4C76EA083}"/>
                      </a:ext>
                    </a:extLst>
                  </p14:cNvPr>
                  <p14:cNvContentPartPr/>
                  <p14:nvPr/>
                </p14:nvContentPartPr>
                <p14:xfrm>
                  <a:off x="10008017" y="1032530"/>
                  <a:ext cx="109080" cy="170280"/>
                </p14:xfrm>
              </p:contentPart>
            </mc:Choice>
            <mc:Fallback xmlns="">
              <p:pic>
                <p:nvPicPr>
                  <p:cNvPr id="157" name="墨迹 156">
                    <a:extLst>
                      <a:ext uri="{FF2B5EF4-FFF2-40B4-BE49-F238E27FC236}">
                        <a16:creationId xmlns:a16="http://schemas.microsoft.com/office/drawing/2014/main" id="{93C4C62B-4435-4E33-B505-4DF4C76EA083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9999377" y="1023530"/>
                    <a:ext cx="12672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158" name="墨迹 157">
                    <a:extLst>
                      <a:ext uri="{FF2B5EF4-FFF2-40B4-BE49-F238E27FC236}">
                        <a16:creationId xmlns:a16="http://schemas.microsoft.com/office/drawing/2014/main" id="{FE9ABABE-A2C4-4DED-ABA6-DBA4A187058C}"/>
                      </a:ext>
                    </a:extLst>
                  </p14:cNvPr>
                  <p14:cNvContentPartPr/>
                  <p14:nvPr/>
                </p14:nvContentPartPr>
                <p14:xfrm>
                  <a:off x="9970577" y="1255730"/>
                  <a:ext cx="114840" cy="60480"/>
                </p14:xfrm>
              </p:contentPart>
            </mc:Choice>
            <mc:Fallback xmlns="">
              <p:pic>
                <p:nvPicPr>
                  <p:cNvPr id="158" name="墨迹 157">
                    <a:extLst>
                      <a:ext uri="{FF2B5EF4-FFF2-40B4-BE49-F238E27FC236}">
                        <a16:creationId xmlns:a16="http://schemas.microsoft.com/office/drawing/2014/main" id="{FE9ABABE-A2C4-4DED-ABA6-DBA4A187058C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9961937" y="1246730"/>
                    <a:ext cx="132480" cy="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159" name="墨迹 158">
                    <a:extLst>
                      <a:ext uri="{FF2B5EF4-FFF2-40B4-BE49-F238E27FC236}">
                        <a16:creationId xmlns:a16="http://schemas.microsoft.com/office/drawing/2014/main" id="{2305F687-ACA9-4C85-9E3D-9FF3F58D18E3}"/>
                      </a:ext>
                    </a:extLst>
                  </p14:cNvPr>
                  <p14:cNvContentPartPr/>
                  <p14:nvPr/>
                </p14:nvContentPartPr>
                <p14:xfrm>
                  <a:off x="9994697" y="1232690"/>
                  <a:ext cx="183960" cy="205200"/>
                </p14:xfrm>
              </p:contentPart>
            </mc:Choice>
            <mc:Fallback xmlns="">
              <p:pic>
                <p:nvPicPr>
                  <p:cNvPr id="159" name="墨迹 158">
                    <a:extLst>
                      <a:ext uri="{FF2B5EF4-FFF2-40B4-BE49-F238E27FC236}">
                        <a16:creationId xmlns:a16="http://schemas.microsoft.com/office/drawing/2014/main" id="{2305F687-ACA9-4C85-9E3D-9FF3F58D18E3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9986057" y="1223690"/>
                    <a:ext cx="20160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160" name="墨迹 159">
                    <a:extLst>
                      <a:ext uri="{FF2B5EF4-FFF2-40B4-BE49-F238E27FC236}">
                        <a16:creationId xmlns:a16="http://schemas.microsoft.com/office/drawing/2014/main" id="{5018D874-6825-48B3-872B-C60485E3DF63}"/>
                      </a:ext>
                    </a:extLst>
                  </p14:cNvPr>
                  <p14:cNvContentPartPr/>
                  <p14:nvPr/>
                </p14:nvContentPartPr>
                <p14:xfrm>
                  <a:off x="10270817" y="1379570"/>
                  <a:ext cx="58680" cy="91080"/>
                </p14:xfrm>
              </p:contentPart>
            </mc:Choice>
            <mc:Fallback xmlns="">
              <p:pic>
                <p:nvPicPr>
                  <p:cNvPr id="160" name="墨迹 159">
                    <a:extLst>
                      <a:ext uri="{FF2B5EF4-FFF2-40B4-BE49-F238E27FC236}">
                        <a16:creationId xmlns:a16="http://schemas.microsoft.com/office/drawing/2014/main" id="{5018D874-6825-48B3-872B-C60485E3DF63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10261817" y="1370930"/>
                    <a:ext cx="76320" cy="108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AC4B28B1-DD4A-4AC7-98B1-93649EE20FA1}"/>
              </a:ext>
            </a:extLst>
          </p:cNvPr>
          <p:cNvGrpSpPr/>
          <p:nvPr/>
        </p:nvGrpSpPr>
        <p:grpSpPr>
          <a:xfrm>
            <a:off x="1438217" y="1892210"/>
            <a:ext cx="9006120" cy="1846440"/>
            <a:chOff x="1438217" y="1892210"/>
            <a:chExt cx="9006120" cy="1846440"/>
          </a:xfrm>
        </p:grpSpPr>
        <p:grpSp>
          <p:nvGrpSpPr>
            <p:cNvPr id="202" name="组合 201">
              <a:extLst>
                <a:ext uri="{FF2B5EF4-FFF2-40B4-BE49-F238E27FC236}">
                  <a16:creationId xmlns:a16="http://schemas.microsoft.com/office/drawing/2014/main" id="{E12AE04E-C2C3-452F-B35A-022949F02712}"/>
                </a:ext>
              </a:extLst>
            </p:cNvPr>
            <p:cNvGrpSpPr/>
            <p:nvPr/>
          </p:nvGrpSpPr>
          <p:grpSpPr>
            <a:xfrm>
              <a:off x="1438217" y="1989410"/>
              <a:ext cx="3544200" cy="559440"/>
              <a:chOff x="1438217" y="1989410"/>
              <a:chExt cx="3544200" cy="55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169" name="墨迹 168">
                    <a:extLst>
                      <a:ext uri="{FF2B5EF4-FFF2-40B4-BE49-F238E27FC236}">
                        <a16:creationId xmlns:a16="http://schemas.microsoft.com/office/drawing/2014/main" id="{BEB56B4D-D98E-4646-B69C-3948EBD4765F}"/>
                      </a:ext>
                    </a:extLst>
                  </p14:cNvPr>
                  <p14:cNvContentPartPr/>
                  <p14:nvPr/>
                </p14:nvContentPartPr>
                <p14:xfrm>
                  <a:off x="1542977" y="2081210"/>
                  <a:ext cx="34200" cy="128160"/>
                </p14:xfrm>
              </p:contentPart>
            </mc:Choice>
            <mc:Fallback xmlns="">
              <p:pic>
                <p:nvPicPr>
                  <p:cNvPr id="169" name="墨迹 168">
                    <a:extLst>
                      <a:ext uri="{FF2B5EF4-FFF2-40B4-BE49-F238E27FC236}">
                        <a16:creationId xmlns:a16="http://schemas.microsoft.com/office/drawing/2014/main" id="{BEB56B4D-D98E-4646-B69C-3948EBD4765F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1534337" y="2072570"/>
                    <a:ext cx="5184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170" name="墨迹 169">
                    <a:extLst>
                      <a:ext uri="{FF2B5EF4-FFF2-40B4-BE49-F238E27FC236}">
                        <a16:creationId xmlns:a16="http://schemas.microsoft.com/office/drawing/2014/main" id="{994B04E0-D463-42A7-BEE0-C4BBD7C45B55}"/>
                      </a:ext>
                    </a:extLst>
                  </p14:cNvPr>
                  <p14:cNvContentPartPr/>
                  <p14:nvPr/>
                </p14:nvContentPartPr>
                <p14:xfrm>
                  <a:off x="1614257" y="2028650"/>
                  <a:ext cx="77400" cy="171720"/>
                </p14:xfrm>
              </p:contentPart>
            </mc:Choice>
            <mc:Fallback xmlns="">
              <p:pic>
                <p:nvPicPr>
                  <p:cNvPr id="170" name="墨迹 169">
                    <a:extLst>
                      <a:ext uri="{FF2B5EF4-FFF2-40B4-BE49-F238E27FC236}">
                        <a16:creationId xmlns:a16="http://schemas.microsoft.com/office/drawing/2014/main" id="{994B04E0-D463-42A7-BEE0-C4BBD7C45B55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1605617" y="2020010"/>
                    <a:ext cx="9504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171" name="墨迹 170">
                    <a:extLst>
                      <a:ext uri="{FF2B5EF4-FFF2-40B4-BE49-F238E27FC236}">
                        <a16:creationId xmlns:a16="http://schemas.microsoft.com/office/drawing/2014/main" id="{2951576D-51B0-4046-8465-382805139216}"/>
                      </a:ext>
                    </a:extLst>
                  </p14:cNvPr>
                  <p14:cNvContentPartPr/>
                  <p14:nvPr/>
                </p14:nvContentPartPr>
                <p14:xfrm>
                  <a:off x="1438217" y="2313410"/>
                  <a:ext cx="36000" cy="115560"/>
                </p14:xfrm>
              </p:contentPart>
            </mc:Choice>
            <mc:Fallback xmlns="">
              <p:pic>
                <p:nvPicPr>
                  <p:cNvPr id="171" name="墨迹 170">
                    <a:extLst>
                      <a:ext uri="{FF2B5EF4-FFF2-40B4-BE49-F238E27FC236}">
                        <a16:creationId xmlns:a16="http://schemas.microsoft.com/office/drawing/2014/main" id="{2951576D-51B0-4046-8465-382805139216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1429217" y="2304410"/>
                    <a:ext cx="5364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72" name="墨迹 171">
                    <a:extLst>
                      <a:ext uri="{FF2B5EF4-FFF2-40B4-BE49-F238E27FC236}">
                        <a16:creationId xmlns:a16="http://schemas.microsoft.com/office/drawing/2014/main" id="{96979F1B-1556-44E3-9C46-C7A502F0AA82}"/>
                      </a:ext>
                    </a:extLst>
                  </p14:cNvPr>
                  <p14:cNvContentPartPr/>
                  <p14:nvPr/>
                </p14:nvContentPartPr>
                <p14:xfrm>
                  <a:off x="1527497" y="2253290"/>
                  <a:ext cx="254160" cy="158400"/>
                </p14:xfrm>
              </p:contentPart>
            </mc:Choice>
            <mc:Fallback xmlns="">
              <p:pic>
                <p:nvPicPr>
                  <p:cNvPr id="172" name="墨迹 171">
                    <a:extLst>
                      <a:ext uri="{FF2B5EF4-FFF2-40B4-BE49-F238E27FC236}">
                        <a16:creationId xmlns:a16="http://schemas.microsoft.com/office/drawing/2014/main" id="{96979F1B-1556-44E3-9C46-C7A502F0AA82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1518857" y="2244290"/>
                    <a:ext cx="271800" cy="17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173" name="墨迹 172">
                    <a:extLst>
                      <a:ext uri="{FF2B5EF4-FFF2-40B4-BE49-F238E27FC236}">
                        <a16:creationId xmlns:a16="http://schemas.microsoft.com/office/drawing/2014/main" id="{F09B7EF4-68D6-4C96-B292-BEE4430B8389}"/>
                      </a:ext>
                    </a:extLst>
                  </p14:cNvPr>
                  <p14:cNvContentPartPr/>
                  <p14:nvPr/>
                </p14:nvContentPartPr>
                <p14:xfrm>
                  <a:off x="1882457" y="2074370"/>
                  <a:ext cx="49320" cy="284040"/>
                </p14:xfrm>
              </p:contentPart>
            </mc:Choice>
            <mc:Fallback xmlns="">
              <p:pic>
                <p:nvPicPr>
                  <p:cNvPr id="173" name="墨迹 172">
                    <a:extLst>
                      <a:ext uri="{FF2B5EF4-FFF2-40B4-BE49-F238E27FC236}">
                        <a16:creationId xmlns:a16="http://schemas.microsoft.com/office/drawing/2014/main" id="{F09B7EF4-68D6-4C96-B292-BEE4430B8389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1873817" y="2065370"/>
                    <a:ext cx="66960" cy="30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174" name="墨迹 173">
                    <a:extLst>
                      <a:ext uri="{FF2B5EF4-FFF2-40B4-BE49-F238E27FC236}">
                        <a16:creationId xmlns:a16="http://schemas.microsoft.com/office/drawing/2014/main" id="{49B84BBA-DA6E-4DD5-834B-9AB3452E0B7D}"/>
                      </a:ext>
                    </a:extLst>
                  </p14:cNvPr>
                  <p14:cNvContentPartPr/>
                  <p14:nvPr/>
                </p14:nvContentPartPr>
                <p14:xfrm>
                  <a:off x="1965257" y="2141690"/>
                  <a:ext cx="135360" cy="102960"/>
                </p14:xfrm>
              </p:contentPart>
            </mc:Choice>
            <mc:Fallback xmlns="">
              <p:pic>
                <p:nvPicPr>
                  <p:cNvPr id="174" name="墨迹 173">
                    <a:extLst>
                      <a:ext uri="{FF2B5EF4-FFF2-40B4-BE49-F238E27FC236}">
                        <a16:creationId xmlns:a16="http://schemas.microsoft.com/office/drawing/2014/main" id="{49B84BBA-DA6E-4DD5-834B-9AB3452E0B7D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956257" y="2132690"/>
                    <a:ext cx="15300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175" name="墨迹 174">
                    <a:extLst>
                      <a:ext uri="{FF2B5EF4-FFF2-40B4-BE49-F238E27FC236}">
                        <a16:creationId xmlns:a16="http://schemas.microsoft.com/office/drawing/2014/main" id="{E58562E9-0967-4176-8AEA-71007A167917}"/>
                      </a:ext>
                    </a:extLst>
                  </p14:cNvPr>
                  <p14:cNvContentPartPr/>
                  <p14:nvPr/>
                </p14:nvContentPartPr>
                <p14:xfrm>
                  <a:off x="2032577" y="2121890"/>
                  <a:ext cx="81360" cy="426960"/>
                </p14:xfrm>
              </p:contentPart>
            </mc:Choice>
            <mc:Fallback xmlns="">
              <p:pic>
                <p:nvPicPr>
                  <p:cNvPr id="175" name="墨迹 174">
                    <a:extLst>
                      <a:ext uri="{FF2B5EF4-FFF2-40B4-BE49-F238E27FC236}">
                        <a16:creationId xmlns:a16="http://schemas.microsoft.com/office/drawing/2014/main" id="{E58562E9-0967-4176-8AEA-71007A167917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2023937" y="2113250"/>
                    <a:ext cx="99000" cy="44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76" name="墨迹 175">
                    <a:extLst>
                      <a:ext uri="{FF2B5EF4-FFF2-40B4-BE49-F238E27FC236}">
                        <a16:creationId xmlns:a16="http://schemas.microsoft.com/office/drawing/2014/main" id="{4811E31E-3BCB-4C36-83FE-FCC82F501715}"/>
                      </a:ext>
                    </a:extLst>
                  </p14:cNvPr>
                  <p14:cNvContentPartPr/>
                  <p14:nvPr/>
                </p14:nvContentPartPr>
                <p14:xfrm>
                  <a:off x="2208977" y="2263730"/>
                  <a:ext cx="9720" cy="14400"/>
                </p14:xfrm>
              </p:contentPart>
            </mc:Choice>
            <mc:Fallback xmlns="">
              <p:pic>
                <p:nvPicPr>
                  <p:cNvPr id="176" name="墨迹 175">
                    <a:extLst>
                      <a:ext uri="{FF2B5EF4-FFF2-40B4-BE49-F238E27FC236}">
                        <a16:creationId xmlns:a16="http://schemas.microsoft.com/office/drawing/2014/main" id="{4811E31E-3BCB-4C36-83FE-FCC82F501715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2200337" y="2255090"/>
                    <a:ext cx="2736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177" name="墨迹 176">
                    <a:extLst>
                      <a:ext uri="{FF2B5EF4-FFF2-40B4-BE49-F238E27FC236}">
                        <a16:creationId xmlns:a16="http://schemas.microsoft.com/office/drawing/2014/main" id="{58CA9ABE-CB59-4246-BB13-D68CBD0178D4}"/>
                      </a:ext>
                    </a:extLst>
                  </p14:cNvPr>
                  <p14:cNvContentPartPr/>
                  <p14:nvPr/>
                </p14:nvContentPartPr>
                <p14:xfrm>
                  <a:off x="2312657" y="2065370"/>
                  <a:ext cx="158040" cy="343440"/>
                </p14:xfrm>
              </p:contentPart>
            </mc:Choice>
            <mc:Fallback xmlns="">
              <p:pic>
                <p:nvPicPr>
                  <p:cNvPr id="177" name="墨迹 176">
                    <a:extLst>
                      <a:ext uri="{FF2B5EF4-FFF2-40B4-BE49-F238E27FC236}">
                        <a16:creationId xmlns:a16="http://schemas.microsoft.com/office/drawing/2014/main" id="{58CA9ABE-CB59-4246-BB13-D68CBD0178D4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2303657" y="2056370"/>
                    <a:ext cx="175680" cy="36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178" name="墨迹 177">
                    <a:extLst>
                      <a:ext uri="{FF2B5EF4-FFF2-40B4-BE49-F238E27FC236}">
                        <a16:creationId xmlns:a16="http://schemas.microsoft.com/office/drawing/2014/main" id="{13B64E77-E22A-48F3-BFE0-6ED64752867D}"/>
                      </a:ext>
                    </a:extLst>
                  </p14:cNvPr>
                  <p14:cNvContentPartPr/>
                  <p14:nvPr/>
                </p14:nvContentPartPr>
                <p14:xfrm>
                  <a:off x="2387177" y="2245730"/>
                  <a:ext cx="107280" cy="116640"/>
                </p14:xfrm>
              </p:contentPart>
            </mc:Choice>
            <mc:Fallback xmlns="">
              <p:pic>
                <p:nvPicPr>
                  <p:cNvPr id="178" name="墨迹 177">
                    <a:extLst>
                      <a:ext uri="{FF2B5EF4-FFF2-40B4-BE49-F238E27FC236}">
                        <a16:creationId xmlns:a16="http://schemas.microsoft.com/office/drawing/2014/main" id="{13B64E77-E22A-48F3-BFE0-6ED64752867D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2378537" y="2237090"/>
                    <a:ext cx="1249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179" name="墨迹 178">
                    <a:extLst>
                      <a:ext uri="{FF2B5EF4-FFF2-40B4-BE49-F238E27FC236}">
                        <a16:creationId xmlns:a16="http://schemas.microsoft.com/office/drawing/2014/main" id="{FC4BC34F-1E09-4CD1-BE70-4A3AE764C991}"/>
                      </a:ext>
                    </a:extLst>
                  </p14:cNvPr>
                  <p14:cNvContentPartPr/>
                  <p14:nvPr/>
                </p14:nvContentPartPr>
                <p14:xfrm>
                  <a:off x="2527937" y="2052770"/>
                  <a:ext cx="99720" cy="42840"/>
                </p14:xfrm>
              </p:contentPart>
            </mc:Choice>
            <mc:Fallback xmlns="">
              <p:pic>
                <p:nvPicPr>
                  <p:cNvPr id="179" name="墨迹 178">
                    <a:extLst>
                      <a:ext uri="{FF2B5EF4-FFF2-40B4-BE49-F238E27FC236}">
                        <a16:creationId xmlns:a16="http://schemas.microsoft.com/office/drawing/2014/main" id="{FC4BC34F-1E09-4CD1-BE70-4A3AE764C991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519297" y="2044130"/>
                    <a:ext cx="11736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180" name="墨迹 179">
                    <a:extLst>
                      <a:ext uri="{FF2B5EF4-FFF2-40B4-BE49-F238E27FC236}">
                        <a16:creationId xmlns:a16="http://schemas.microsoft.com/office/drawing/2014/main" id="{23867E19-EBE4-4D03-8346-0D0B21D979A2}"/>
                      </a:ext>
                    </a:extLst>
                  </p14:cNvPr>
                  <p14:cNvContentPartPr/>
                  <p14:nvPr/>
                </p14:nvContentPartPr>
                <p14:xfrm>
                  <a:off x="2526137" y="1989410"/>
                  <a:ext cx="178920" cy="409680"/>
                </p14:xfrm>
              </p:contentPart>
            </mc:Choice>
            <mc:Fallback xmlns="">
              <p:pic>
                <p:nvPicPr>
                  <p:cNvPr id="180" name="墨迹 179">
                    <a:extLst>
                      <a:ext uri="{FF2B5EF4-FFF2-40B4-BE49-F238E27FC236}">
                        <a16:creationId xmlns:a16="http://schemas.microsoft.com/office/drawing/2014/main" id="{23867E19-EBE4-4D03-8346-0D0B21D979A2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517497" y="1980410"/>
                    <a:ext cx="196560" cy="42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181" name="墨迹 180">
                    <a:extLst>
                      <a:ext uri="{FF2B5EF4-FFF2-40B4-BE49-F238E27FC236}">
                        <a16:creationId xmlns:a16="http://schemas.microsoft.com/office/drawing/2014/main" id="{492A1DCD-B6A5-4DFD-A019-84B15B4D652D}"/>
                      </a:ext>
                    </a:extLst>
                  </p14:cNvPr>
                  <p14:cNvContentPartPr/>
                  <p14:nvPr/>
                </p14:nvContentPartPr>
                <p14:xfrm>
                  <a:off x="2710097" y="2198210"/>
                  <a:ext cx="17280" cy="23400"/>
                </p14:xfrm>
              </p:contentPart>
            </mc:Choice>
            <mc:Fallback xmlns="">
              <p:pic>
                <p:nvPicPr>
                  <p:cNvPr id="181" name="墨迹 180">
                    <a:extLst>
                      <a:ext uri="{FF2B5EF4-FFF2-40B4-BE49-F238E27FC236}">
                        <a16:creationId xmlns:a16="http://schemas.microsoft.com/office/drawing/2014/main" id="{492A1DCD-B6A5-4DFD-A019-84B15B4D652D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701097" y="2189570"/>
                    <a:ext cx="34920" cy="4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182" name="墨迹 181">
                    <a:extLst>
                      <a:ext uri="{FF2B5EF4-FFF2-40B4-BE49-F238E27FC236}">
                        <a16:creationId xmlns:a16="http://schemas.microsoft.com/office/drawing/2014/main" id="{B627F339-471E-4E5A-AF52-C83378F9CE99}"/>
                      </a:ext>
                    </a:extLst>
                  </p14:cNvPr>
                  <p14:cNvContentPartPr/>
                  <p14:nvPr/>
                </p14:nvContentPartPr>
                <p14:xfrm>
                  <a:off x="2828177" y="2090210"/>
                  <a:ext cx="206280" cy="314640"/>
                </p14:xfrm>
              </p:contentPart>
            </mc:Choice>
            <mc:Fallback xmlns="">
              <p:pic>
                <p:nvPicPr>
                  <p:cNvPr id="182" name="墨迹 181">
                    <a:extLst>
                      <a:ext uri="{FF2B5EF4-FFF2-40B4-BE49-F238E27FC236}">
                        <a16:creationId xmlns:a16="http://schemas.microsoft.com/office/drawing/2014/main" id="{B627F339-471E-4E5A-AF52-C83378F9CE99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819537" y="2081210"/>
                    <a:ext cx="223920" cy="33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183" name="墨迹 182">
                    <a:extLst>
                      <a:ext uri="{FF2B5EF4-FFF2-40B4-BE49-F238E27FC236}">
                        <a16:creationId xmlns:a16="http://schemas.microsoft.com/office/drawing/2014/main" id="{8C01995E-F636-45A5-A3AE-E7E612A3F37A}"/>
                      </a:ext>
                    </a:extLst>
                  </p14:cNvPr>
                  <p14:cNvContentPartPr/>
                  <p14:nvPr/>
                </p14:nvContentPartPr>
                <p14:xfrm>
                  <a:off x="2980097" y="2258330"/>
                  <a:ext cx="124200" cy="152640"/>
                </p14:xfrm>
              </p:contentPart>
            </mc:Choice>
            <mc:Fallback xmlns="">
              <p:pic>
                <p:nvPicPr>
                  <p:cNvPr id="183" name="墨迹 182">
                    <a:extLst>
                      <a:ext uri="{FF2B5EF4-FFF2-40B4-BE49-F238E27FC236}">
                        <a16:creationId xmlns:a16="http://schemas.microsoft.com/office/drawing/2014/main" id="{8C01995E-F636-45A5-A3AE-E7E612A3F37A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2971457" y="2249690"/>
                    <a:ext cx="141840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184" name="墨迹 183">
                    <a:extLst>
                      <a:ext uri="{FF2B5EF4-FFF2-40B4-BE49-F238E27FC236}">
                        <a16:creationId xmlns:a16="http://schemas.microsoft.com/office/drawing/2014/main" id="{0D246370-FC61-4C6C-AF26-E917F0D44AA0}"/>
                      </a:ext>
                    </a:extLst>
                  </p14:cNvPr>
                  <p14:cNvContentPartPr/>
                  <p14:nvPr/>
                </p14:nvContentPartPr>
                <p14:xfrm>
                  <a:off x="3201497" y="2146730"/>
                  <a:ext cx="84960" cy="173880"/>
                </p14:xfrm>
              </p:contentPart>
            </mc:Choice>
            <mc:Fallback xmlns="">
              <p:pic>
                <p:nvPicPr>
                  <p:cNvPr id="184" name="墨迹 183">
                    <a:extLst>
                      <a:ext uri="{FF2B5EF4-FFF2-40B4-BE49-F238E27FC236}">
                        <a16:creationId xmlns:a16="http://schemas.microsoft.com/office/drawing/2014/main" id="{0D246370-FC61-4C6C-AF26-E917F0D44AA0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3192857" y="2138090"/>
                    <a:ext cx="10260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185" name="墨迹 184">
                    <a:extLst>
                      <a:ext uri="{FF2B5EF4-FFF2-40B4-BE49-F238E27FC236}">
                        <a16:creationId xmlns:a16="http://schemas.microsoft.com/office/drawing/2014/main" id="{8DECB89F-EB98-4426-8B5F-5C880D294DC2}"/>
                      </a:ext>
                    </a:extLst>
                  </p14:cNvPr>
                  <p14:cNvContentPartPr/>
                  <p14:nvPr/>
                </p14:nvContentPartPr>
                <p14:xfrm>
                  <a:off x="3203297" y="2230250"/>
                  <a:ext cx="48960" cy="280080"/>
                </p14:xfrm>
              </p:contentPart>
            </mc:Choice>
            <mc:Fallback xmlns="">
              <p:pic>
                <p:nvPicPr>
                  <p:cNvPr id="185" name="墨迹 184">
                    <a:extLst>
                      <a:ext uri="{FF2B5EF4-FFF2-40B4-BE49-F238E27FC236}">
                        <a16:creationId xmlns:a16="http://schemas.microsoft.com/office/drawing/2014/main" id="{8DECB89F-EB98-4426-8B5F-5C880D294DC2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3194657" y="2221250"/>
                    <a:ext cx="66600" cy="29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186" name="墨迹 185">
                    <a:extLst>
                      <a:ext uri="{FF2B5EF4-FFF2-40B4-BE49-F238E27FC236}">
                        <a16:creationId xmlns:a16="http://schemas.microsoft.com/office/drawing/2014/main" id="{54495409-168A-41D5-AC20-AFC8CA6DDA4D}"/>
                      </a:ext>
                    </a:extLst>
                  </p14:cNvPr>
                  <p14:cNvContentPartPr/>
                  <p14:nvPr/>
                </p14:nvContentPartPr>
                <p14:xfrm>
                  <a:off x="3306617" y="2229890"/>
                  <a:ext cx="118800" cy="161640"/>
                </p14:xfrm>
              </p:contentPart>
            </mc:Choice>
            <mc:Fallback xmlns="">
              <p:pic>
                <p:nvPicPr>
                  <p:cNvPr id="186" name="墨迹 185">
                    <a:extLst>
                      <a:ext uri="{FF2B5EF4-FFF2-40B4-BE49-F238E27FC236}">
                        <a16:creationId xmlns:a16="http://schemas.microsoft.com/office/drawing/2014/main" id="{54495409-168A-41D5-AC20-AFC8CA6DDA4D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3297977" y="2221250"/>
                    <a:ext cx="13644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188" name="墨迹 187">
                    <a:extLst>
                      <a:ext uri="{FF2B5EF4-FFF2-40B4-BE49-F238E27FC236}">
                        <a16:creationId xmlns:a16="http://schemas.microsoft.com/office/drawing/2014/main" id="{B69FE972-9370-4D7D-B323-7D325F6A326D}"/>
                      </a:ext>
                    </a:extLst>
                  </p14:cNvPr>
                  <p14:cNvContentPartPr/>
                  <p14:nvPr/>
                </p14:nvContentPartPr>
                <p14:xfrm>
                  <a:off x="3509297" y="2102450"/>
                  <a:ext cx="133200" cy="115920"/>
                </p14:xfrm>
              </p:contentPart>
            </mc:Choice>
            <mc:Fallback xmlns="">
              <p:pic>
                <p:nvPicPr>
                  <p:cNvPr id="188" name="墨迹 187">
                    <a:extLst>
                      <a:ext uri="{FF2B5EF4-FFF2-40B4-BE49-F238E27FC236}">
                        <a16:creationId xmlns:a16="http://schemas.microsoft.com/office/drawing/2014/main" id="{B69FE972-9370-4D7D-B323-7D325F6A326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3500297" y="2093810"/>
                    <a:ext cx="150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189" name="墨迹 188">
                    <a:extLst>
                      <a:ext uri="{FF2B5EF4-FFF2-40B4-BE49-F238E27FC236}">
                        <a16:creationId xmlns:a16="http://schemas.microsoft.com/office/drawing/2014/main" id="{1F0E5989-DB3F-48FC-9754-C89A12A7B9BF}"/>
                      </a:ext>
                    </a:extLst>
                  </p14:cNvPr>
                  <p14:cNvContentPartPr/>
                  <p14:nvPr/>
                </p14:nvContentPartPr>
                <p14:xfrm>
                  <a:off x="3544937" y="2281370"/>
                  <a:ext cx="32400" cy="209520"/>
                </p14:xfrm>
              </p:contentPart>
            </mc:Choice>
            <mc:Fallback xmlns="">
              <p:pic>
                <p:nvPicPr>
                  <p:cNvPr id="189" name="墨迹 188">
                    <a:extLst>
                      <a:ext uri="{FF2B5EF4-FFF2-40B4-BE49-F238E27FC236}">
                        <a16:creationId xmlns:a16="http://schemas.microsoft.com/office/drawing/2014/main" id="{1F0E5989-DB3F-48FC-9754-C89A12A7B9B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3535937" y="2272730"/>
                    <a:ext cx="50040" cy="2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190" name="墨迹 189">
                    <a:extLst>
                      <a:ext uri="{FF2B5EF4-FFF2-40B4-BE49-F238E27FC236}">
                        <a16:creationId xmlns:a16="http://schemas.microsoft.com/office/drawing/2014/main" id="{284AB763-914A-4574-A1A2-9D83D4A9FE91}"/>
                      </a:ext>
                    </a:extLst>
                  </p14:cNvPr>
                  <p14:cNvContentPartPr/>
                  <p14:nvPr/>
                </p14:nvContentPartPr>
                <p14:xfrm>
                  <a:off x="3599297" y="2214770"/>
                  <a:ext cx="55080" cy="201240"/>
                </p14:xfrm>
              </p:contentPart>
            </mc:Choice>
            <mc:Fallback xmlns="">
              <p:pic>
                <p:nvPicPr>
                  <p:cNvPr id="190" name="墨迹 189">
                    <a:extLst>
                      <a:ext uri="{FF2B5EF4-FFF2-40B4-BE49-F238E27FC236}">
                        <a16:creationId xmlns:a16="http://schemas.microsoft.com/office/drawing/2014/main" id="{284AB763-914A-4574-A1A2-9D83D4A9FE91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3590657" y="2206130"/>
                    <a:ext cx="72720" cy="21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191" name="墨迹 190">
                    <a:extLst>
                      <a:ext uri="{FF2B5EF4-FFF2-40B4-BE49-F238E27FC236}">
                        <a16:creationId xmlns:a16="http://schemas.microsoft.com/office/drawing/2014/main" id="{43A6FE2C-8929-4B6A-B024-369D53FEF71B}"/>
                      </a:ext>
                    </a:extLst>
                  </p14:cNvPr>
                  <p14:cNvContentPartPr/>
                  <p14:nvPr/>
                </p14:nvContentPartPr>
                <p14:xfrm>
                  <a:off x="3596777" y="2072930"/>
                  <a:ext cx="194400" cy="297360"/>
                </p14:xfrm>
              </p:contentPart>
            </mc:Choice>
            <mc:Fallback xmlns="">
              <p:pic>
                <p:nvPicPr>
                  <p:cNvPr id="191" name="墨迹 190">
                    <a:extLst>
                      <a:ext uri="{FF2B5EF4-FFF2-40B4-BE49-F238E27FC236}">
                        <a16:creationId xmlns:a16="http://schemas.microsoft.com/office/drawing/2014/main" id="{43A6FE2C-8929-4B6A-B024-369D53FEF71B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3587777" y="2064290"/>
                    <a:ext cx="212040" cy="31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192" name="墨迹 191">
                    <a:extLst>
                      <a:ext uri="{FF2B5EF4-FFF2-40B4-BE49-F238E27FC236}">
                        <a16:creationId xmlns:a16="http://schemas.microsoft.com/office/drawing/2014/main" id="{4FF04181-42D0-40E3-AC63-783E63A2F973}"/>
                      </a:ext>
                    </a:extLst>
                  </p14:cNvPr>
                  <p14:cNvContentPartPr/>
                  <p14:nvPr/>
                </p14:nvContentPartPr>
                <p14:xfrm>
                  <a:off x="3728897" y="2249690"/>
                  <a:ext cx="169200" cy="199080"/>
                </p14:xfrm>
              </p:contentPart>
            </mc:Choice>
            <mc:Fallback xmlns="">
              <p:pic>
                <p:nvPicPr>
                  <p:cNvPr id="192" name="墨迹 191">
                    <a:extLst>
                      <a:ext uri="{FF2B5EF4-FFF2-40B4-BE49-F238E27FC236}">
                        <a16:creationId xmlns:a16="http://schemas.microsoft.com/office/drawing/2014/main" id="{4FF04181-42D0-40E3-AC63-783E63A2F973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3719897" y="2240690"/>
                    <a:ext cx="186840" cy="21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193" name="墨迹 192">
                    <a:extLst>
                      <a:ext uri="{FF2B5EF4-FFF2-40B4-BE49-F238E27FC236}">
                        <a16:creationId xmlns:a16="http://schemas.microsoft.com/office/drawing/2014/main" id="{F4AF07F1-02A5-4813-8BA6-1DE3FCC0B37D}"/>
                      </a:ext>
                    </a:extLst>
                  </p14:cNvPr>
                  <p14:cNvContentPartPr/>
                  <p14:nvPr/>
                </p14:nvContentPartPr>
                <p14:xfrm>
                  <a:off x="3936977" y="2212250"/>
                  <a:ext cx="64080" cy="147240"/>
                </p14:xfrm>
              </p:contentPart>
            </mc:Choice>
            <mc:Fallback xmlns="">
              <p:pic>
                <p:nvPicPr>
                  <p:cNvPr id="193" name="墨迹 192">
                    <a:extLst>
                      <a:ext uri="{FF2B5EF4-FFF2-40B4-BE49-F238E27FC236}">
                        <a16:creationId xmlns:a16="http://schemas.microsoft.com/office/drawing/2014/main" id="{F4AF07F1-02A5-4813-8BA6-1DE3FCC0B37D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3928337" y="2203610"/>
                    <a:ext cx="817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194" name="墨迹 193">
                    <a:extLst>
                      <a:ext uri="{FF2B5EF4-FFF2-40B4-BE49-F238E27FC236}">
                        <a16:creationId xmlns:a16="http://schemas.microsoft.com/office/drawing/2014/main" id="{0DAE82E7-77A7-4AA2-8788-ED2E393C22F4}"/>
                      </a:ext>
                    </a:extLst>
                  </p14:cNvPr>
                  <p14:cNvContentPartPr/>
                  <p14:nvPr/>
                </p14:nvContentPartPr>
                <p14:xfrm>
                  <a:off x="3980177" y="2103890"/>
                  <a:ext cx="252000" cy="172800"/>
                </p14:xfrm>
              </p:contentPart>
            </mc:Choice>
            <mc:Fallback xmlns="">
              <p:pic>
                <p:nvPicPr>
                  <p:cNvPr id="194" name="墨迹 193">
                    <a:extLst>
                      <a:ext uri="{FF2B5EF4-FFF2-40B4-BE49-F238E27FC236}">
                        <a16:creationId xmlns:a16="http://schemas.microsoft.com/office/drawing/2014/main" id="{0DAE82E7-77A7-4AA2-8788-ED2E393C22F4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3971177" y="2094890"/>
                    <a:ext cx="26964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195" name="墨迹 194">
                    <a:extLst>
                      <a:ext uri="{FF2B5EF4-FFF2-40B4-BE49-F238E27FC236}">
                        <a16:creationId xmlns:a16="http://schemas.microsoft.com/office/drawing/2014/main" id="{20D81FE7-B1F0-4DC2-9A1B-9C5E5F94597C}"/>
                      </a:ext>
                    </a:extLst>
                  </p14:cNvPr>
                  <p14:cNvContentPartPr/>
                  <p14:nvPr/>
                </p14:nvContentPartPr>
                <p14:xfrm>
                  <a:off x="4026977" y="2206850"/>
                  <a:ext cx="107640" cy="128160"/>
                </p14:xfrm>
              </p:contentPart>
            </mc:Choice>
            <mc:Fallback xmlns="">
              <p:pic>
                <p:nvPicPr>
                  <p:cNvPr id="195" name="墨迹 194">
                    <a:extLst>
                      <a:ext uri="{FF2B5EF4-FFF2-40B4-BE49-F238E27FC236}">
                        <a16:creationId xmlns:a16="http://schemas.microsoft.com/office/drawing/2014/main" id="{20D81FE7-B1F0-4DC2-9A1B-9C5E5F94597C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4018337" y="2197850"/>
                    <a:ext cx="1252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196" name="墨迹 195">
                    <a:extLst>
                      <a:ext uri="{FF2B5EF4-FFF2-40B4-BE49-F238E27FC236}">
                        <a16:creationId xmlns:a16="http://schemas.microsoft.com/office/drawing/2014/main" id="{81356658-CE6C-456D-BB1E-0170C517A378}"/>
                      </a:ext>
                    </a:extLst>
                  </p14:cNvPr>
                  <p14:cNvContentPartPr/>
                  <p14:nvPr/>
                </p14:nvContentPartPr>
                <p14:xfrm>
                  <a:off x="4074137" y="2058170"/>
                  <a:ext cx="212400" cy="350640"/>
                </p14:xfrm>
              </p:contentPart>
            </mc:Choice>
            <mc:Fallback xmlns="">
              <p:pic>
                <p:nvPicPr>
                  <p:cNvPr id="196" name="墨迹 195">
                    <a:extLst>
                      <a:ext uri="{FF2B5EF4-FFF2-40B4-BE49-F238E27FC236}">
                        <a16:creationId xmlns:a16="http://schemas.microsoft.com/office/drawing/2014/main" id="{81356658-CE6C-456D-BB1E-0170C517A378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4065137" y="2049530"/>
                    <a:ext cx="230040" cy="36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197" name="墨迹 196">
                    <a:extLst>
                      <a:ext uri="{FF2B5EF4-FFF2-40B4-BE49-F238E27FC236}">
                        <a16:creationId xmlns:a16="http://schemas.microsoft.com/office/drawing/2014/main" id="{5EE0863D-EB61-469B-9942-94169E99034B}"/>
                      </a:ext>
                    </a:extLst>
                  </p14:cNvPr>
                  <p14:cNvContentPartPr/>
                  <p14:nvPr/>
                </p14:nvContentPartPr>
                <p14:xfrm>
                  <a:off x="4387337" y="2175170"/>
                  <a:ext cx="84960" cy="226800"/>
                </p14:xfrm>
              </p:contentPart>
            </mc:Choice>
            <mc:Fallback xmlns="">
              <p:pic>
                <p:nvPicPr>
                  <p:cNvPr id="197" name="墨迹 196">
                    <a:extLst>
                      <a:ext uri="{FF2B5EF4-FFF2-40B4-BE49-F238E27FC236}">
                        <a16:creationId xmlns:a16="http://schemas.microsoft.com/office/drawing/2014/main" id="{5EE0863D-EB61-469B-9942-94169E99034B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4378337" y="2166530"/>
                    <a:ext cx="10260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198" name="墨迹 197">
                    <a:extLst>
                      <a:ext uri="{FF2B5EF4-FFF2-40B4-BE49-F238E27FC236}">
                        <a16:creationId xmlns:a16="http://schemas.microsoft.com/office/drawing/2014/main" id="{31E52A40-C03F-4CFB-A876-91706276606B}"/>
                      </a:ext>
                    </a:extLst>
                  </p14:cNvPr>
                  <p14:cNvContentPartPr/>
                  <p14:nvPr/>
                </p14:nvContentPartPr>
                <p14:xfrm>
                  <a:off x="4528097" y="2138090"/>
                  <a:ext cx="214920" cy="145440"/>
                </p14:xfrm>
              </p:contentPart>
            </mc:Choice>
            <mc:Fallback xmlns="">
              <p:pic>
                <p:nvPicPr>
                  <p:cNvPr id="198" name="墨迹 197">
                    <a:extLst>
                      <a:ext uri="{FF2B5EF4-FFF2-40B4-BE49-F238E27FC236}">
                        <a16:creationId xmlns:a16="http://schemas.microsoft.com/office/drawing/2014/main" id="{31E52A40-C03F-4CFB-A876-91706276606B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4519097" y="2129090"/>
                    <a:ext cx="232560" cy="16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199" name="墨迹 198">
                    <a:extLst>
                      <a:ext uri="{FF2B5EF4-FFF2-40B4-BE49-F238E27FC236}">
                        <a16:creationId xmlns:a16="http://schemas.microsoft.com/office/drawing/2014/main" id="{9E120CDE-035C-4EE5-B073-B06F6BED94E4}"/>
                      </a:ext>
                    </a:extLst>
                  </p14:cNvPr>
                  <p14:cNvContentPartPr/>
                  <p14:nvPr/>
                </p14:nvContentPartPr>
                <p14:xfrm>
                  <a:off x="4531697" y="2144930"/>
                  <a:ext cx="279720" cy="258840"/>
                </p14:xfrm>
              </p:contentPart>
            </mc:Choice>
            <mc:Fallback xmlns="">
              <p:pic>
                <p:nvPicPr>
                  <p:cNvPr id="199" name="墨迹 198">
                    <a:extLst>
                      <a:ext uri="{FF2B5EF4-FFF2-40B4-BE49-F238E27FC236}">
                        <a16:creationId xmlns:a16="http://schemas.microsoft.com/office/drawing/2014/main" id="{9E120CDE-035C-4EE5-B073-B06F6BED94E4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4523057" y="2136290"/>
                    <a:ext cx="297360" cy="27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01" name="墨迹 200">
                    <a:extLst>
                      <a:ext uri="{FF2B5EF4-FFF2-40B4-BE49-F238E27FC236}">
                        <a16:creationId xmlns:a16="http://schemas.microsoft.com/office/drawing/2014/main" id="{2D5D4A00-3E9E-4335-BA8B-2C36B9AFC7E0}"/>
                      </a:ext>
                    </a:extLst>
                  </p14:cNvPr>
                  <p14:cNvContentPartPr/>
                  <p14:nvPr/>
                </p14:nvContentPartPr>
                <p14:xfrm>
                  <a:off x="4918337" y="2371730"/>
                  <a:ext cx="64080" cy="55440"/>
                </p14:xfrm>
              </p:contentPart>
            </mc:Choice>
            <mc:Fallback xmlns="">
              <p:pic>
                <p:nvPicPr>
                  <p:cNvPr id="201" name="墨迹 200">
                    <a:extLst>
                      <a:ext uri="{FF2B5EF4-FFF2-40B4-BE49-F238E27FC236}">
                        <a16:creationId xmlns:a16="http://schemas.microsoft.com/office/drawing/2014/main" id="{2D5D4A00-3E9E-4335-BA8B-2C36B9AFC7E0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4909337" y="2363090"/>
                    <a:ext cx="81720" cy="73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8B95E9E1-427F-42CE-B04A-63C7D598D008}"/>
                    </a:ext>
                  </a:extLst>
                </p14:cNvPr>
                <p14:cNvContentPartPr/>
                <p14:nvPr/>
              </p14:nvContentPartPr>
              <p14:xfrm>
                <a:off x="5265377" y="2077610"/>
                <a:ext cx="165600" cy="24012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8B95E9E1-427F-42CE-B04A-63C7D598D00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256377" y="2068610"/>
                  <a:ext cx="1832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909C6DF2-7122-4396-9206-ED60CF08A499}"/>
                    </a:ext>
                  </a:extLst>
                </p14:cNvPr>
                <p14:cNvContentPartPr/>
                <p14:nvPr/>
              </p14:nvContentPartPr>
              <p14:xfrm>
                <a:off x="5436017" y="1994450"/>
                <a:ext cx="7560" cy="59796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909C6DF2-7122-4396-9206-ED60CF08A49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427377" y="1985810"/>
                  <a:ext cx="2520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55D3754B-A9AB-44F6-AD52-FC59494475CA}"/>
                    </a:ext>
                  </a:extLst>
                </p14:cNvPr>
                <p14:cNvContentPartPr/>
                <p14:nvPr/>
              </p14:nvContentPartPr>
              <p14:xfrm>
                <a:off x="5464457" y="2104250"/>
                <a:ext cx="95760" cy="214920"/>
              </p14:xfrm>
            </p:contentPart>
          </mc:Choice>
          <mc:Fallback xmlns=""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55D3754B-A9AB-44F6-AD52-FC59494475C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455457" y="2095610"/>
                  <a:ext cx="113400" cy="232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13" name="组合 212">
              <a:extLst>
                <a:ext uri="{FF2B5EF4-FFF2-40B4-BE49-F238E27FC236}">
                  <a16:creationId xmlns:a16="http://schemas.microsoft.com/office/drawing/2014/main" id="{215F266D-E485-44B7-90B2-DFE3DBAA3A37}"/>
                </a:ext>
              </a:extLst>
            </p:cNvPr>
            <p:cNvGrpSpPr/>
            <p:nvPr/>
          </p:nvGrpSpPr>
          <p:grpSpPr>
            <a:xfrm>
              <a:off x="5680097" y="1946570"/>
              <a:ext cx="113760" cy="372600"/>
              <a:chOff x="5680097" y="1946570"/>
              <a:chExt cx="113760" cy="372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11" name="墨迹 210">
                    <a:extLst>
                      <a:ext uri="{FF2B5EF4-FFF2-40B4-BE49-F238E27FC236}">
                        <a16:creationId xmlns:a16="http://schemas.microsoft.com/office/drawing/2014/main" id="{03D6DAE3-AF74-4D0F-AB0C-8E905E46104E}"/>
                      </a:ext>
                    </a:extLst>
                  </p14:cNvPr>
                  <p14:cNvContentPartPr/>
                  <p14:nvPr/>
                </p14:nvContentPartPr>
                <p14:xfrm>
                  <a:off x="5715737" y="1946570"/>
                  <a:ext cx="78120" cy="184680"/>
                </p14:xfrm>
              </p:contentPart>
            </mc:Choice>
            <mc:Fallback xmlns="">
              <p:pic>
                <p:nvPicPr>
                  <p:cNvPr id="211" name="墨迹 210">
                    <a:extLst>
                      <a:ext uri="{FF2B5EF4-FFF2-40B4-BE49-F238E27FC236}">
                        <a16:creationId xmlns:a16="http://schemas.microsoft.com/office/drawing/2014/main" id="{03D6DAE3-AF74-4D0F-AB0C-8E905E46104E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5706737" y="1937930"/>
                    <a:ext cx="95760" cy="20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12" name="墨迹 211">
                    <a:extLst>
                      <a:ext uri="{FF2B5EF4-FFF2-40B4-BE49-F238E27FC236}">
                        <a16:creationId xmlns:a16="http://schemas.microsoft.com/office/drawing/2014/main" id="{CBB209A8-CBF3-433B-8186-F7D27083F7A7}"/>
                      </a:ext>
                    </a:extLst>
                  </p14:cNvPr>
                  <p14:cNvContentPartPr/>
                  <p14:nvPr/>
                </p14:nvContentPartPr>
                <p14:xfrm>
                  <a:off x="5680097" y="2157530"/>
                  <a:ext cx="13320" cy="161640"/>
                </p14:xfrm>
              </p:contentPart>
            </mc:Choice>
            <mc:Fallback xmlns="">
              <p:pic>
                <p:nvPicPr>
                  <p:cNvPr id="212" name="墨迹 211">
                    <a:extLst>
                      <a:ext uri="{FF2B5EF4-FFF2-40B4-BE49-F238E27FC236}">
                        <a16:creationId xmlns:a16="http://schemas.microsoft.com/office/drawing/2014/main" id="{CBB209A8-CBF3-433B-8186-F7D27083F7A7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5671097" y="2148530"/>
                    <a:ext cx="30960" cy="1792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3DA0A45A-CC25-464F-BF0A-16D72B2F44AC}"/>
                    </a:ext>
                  </a:extLst>
                </p14:cNvPr>
                <p14:cNvContentPartPr/>
                <p14:nvPr/>
              </p14:nvContentPartPr>
              <p14:xfrm>
                <a:off x="5709977" y="2153930"/>
                <a:ext cx="169200" cy="16524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3DA0A45A-CC25-464F-BF0A-16D72B2F44A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700977" y="2145290"/>
                  <a:ext cx="186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057808B9-5C92-4584-BC74-8B8E3D5C434B}"/>
                    </a:ext>
                  </a:extLst>
                </p14:cNvPr>
                <p14:cNvContentPartPr/>
                <p14:nvPr/>
              </p14:nvContentPartPr>
              <p14:xfrm>
                <a:off x="6024977" y="1973210"/>
                <a:ext cx="373680" cy="308880"/>
              </p14:xfrm>
            </p:contentPart>
          </mc:Choice>
          <mc:Fallback xmlns=""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057808B9-5C92-4584-BC74-8B8E3D5C434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016337" y="1964210"/>
                  <a:ext cx="3913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F2DA67B3-42F1-4557-BBE1-55DC9DDFD01D}"/>
                    </a:ext>
                  </a:extLst>
                </p14:cNvPr>
                <p14:cNvContentPartPr/>
                <p14:nvPr/>
              </p14:nvContentPartPr>
              <p14:xfrm>
                <a:off x="6240257" y="1892210"/>
                <a:ext cx="182880" cy="420120"/>
              </p14:xfrm>
            </p:contentPart>
          </mc:Choice>
          <mc:Fallback xmlns=""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F2DA67B3-42F1-4557-BBE1-55DC9DDFD01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231617" y="1883210"/>
                  <a:ext cx="2005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98A285F7-CE0B-4900-A3FB-719FDCBB2AAC}"/>
                    </a:ext>
                  </a:extLst>
                </p14:cNvPr>
                <p14:cNvContentPartPr/>
                <p14:nvPr/>
              </p14:nvContentPartPr>
              <p14:xfrm>
                <a:off x="6453017" y="2180570"/>
                <a:ext cx="56520" cy="28800"/>
              </p14:xfrm>
            </p:contentPart>
          </mc:Choice>
          <mc:Fallback xmlns=""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98A285F7-CE0B-4900-A3FB-719FDCBB2AA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444017" y="2171570"/>
                  <a:ext cx="74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0B24D496-FFB3-4170-9E1A-BE1093118060}"/>
                    </a:ext>
                  </a:extLst>
                </p14:cNvPr>
                <p14:cNvContentPartPr/>
                <p14:nvPr/>
              </p14:nvContentPartPr>
              <p14:xfrm>
                <a:off x="6631217" y="1975010"/>
                <a:ext cx="145080" cy="28764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0B24D496-FFB3-4170-9E1A-BE109311806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622217" y="1966010"/>
                  <a:ext cx="1627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B8161844-8BD7-44EF-AD19-34294CCCA81D}"/>
                    </a:ext>
                  </a:extLst>
                </p14:cNvPr>
                <p14:cNvContentPartPr/>
                <p14:nvPr/>
              </p14:nvContentPartPr>
              <p14:xfrm>
                <a:off x="6707897" y="2153930"/>
                <a:ext cx="92160" cy="16344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B8161844-8BD7-44EF-AD19-34294CCCA81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699257" y="2145290"/>
                  <a:ext cx="109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1ECC4AE4-2934-44C5-9850-C4C646C3F52C}"/>
                    </a:ext>
                  </a:extLst>
                </p14:cNvPr>
                <p14:cNvContentPartPr/>
                <p14:nvPr/>
              </p14:nvContentPartPr>
              <p14:xfrm>
                <a:off x="6876737" y="1976810"/>
                <a:ext cx="173880" cy="21276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1ECC4AE4-2934-44C5-9850-C4C646C3F52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868097" y="1967810"/>
                  <a:ext cx="1915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D7674B69-69A4-4D04-9FAE-35D683F68E6E}"/>
                    </a:ext>
                  </a:extLst>
                </p14:cNvPr>
                <p14:cNvContentPartPr/>
                <p14:nvPr/>
              </p14:nvContentPartPr>
              <p14:xfrm>
                <a:off x="6927497" y="2133770"/>
                <a:ext cx="90360" cy="24192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D7674B69-69A4-4D04-9FAE-35D683F68E6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918857" y="2125130"/>
                  <a:ext cx="108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4E0E2234-78F6-41B0-BBBC-829A2DB2401A}"/>
                    </a:ext>
                  </a:extLst>
                </p14:cNvPr>
                <p14:cNvContentPartPr/>
                <p14:nvPr/>
              </p14:nvContentPartPr>
              <p14:xfrm>
                <a:off x="7098137" y="2095250"/>
                <a:ext cx="124200" cy="16920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4E0E2234-78F6-41B0-BBBC-829A2DB2401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089497" y="2086610"/>
                  <a:ext cx="1418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6E0289E5-D624-4E76-B779-445A2B0E8521}"/>
                    </a:ext>
                  </a:extLst>
                </p14:cNvPr>
                <p14:cNvContentPartPr/>
                <p14:nvPr/>
              </p14:nvContentPartPr>
              <p14:xfrm>
                <a:off x="7340057" y="1904090"/>
                <a:ext cx="103680" cy="13212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6E0289E5-D624-4E76-B779-445A2B0E852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331417" y="1895450"/>
                  <a:ext cx="121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D7FA9113-6D57-465F-8F19-135DD5A5AE62}"/>
                    </a:ext>
                  </a:extLst>
                </p14:cNvPr>
                <p14:cNvContentPartPr/>
                <p14:nvPr/>
              </p14:nvContentPartPr>
              <p14:xfrm>
                <a:off x="7344017" y="2095610"/>
                <a:ext cx="26640" cy="19692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D7FA9113-6D57-465F-8F19-135DD5A5AE6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335377" y="2086610"/>
                  <a:ext cx="44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F9E2D1A4-AC4C-463F-873D-EE1934F49705}"/>
                    </a:ext>
                  </a:extLst>
                </p14:cNvPr>
                <p14:cNvContentPartPr/>
                <p14:nvPr/>
              </p14:nvContentPartPr>
              <p14:xfrm>
                <a:off x="7407737" y="2070770"/>
                <a:ext cx="62280" cy="23076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F9E2D1A4-AC4C-463F-873D-EE1934F4970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399097" y="2061770"/>
                  <a:ext cx="799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BA064C4A-C49E-49A9-9EBD-1C6FE1DA8B9C}"/>
                    </a:ext>
                  </a:extLst>
                </p14:cNvPr>
                <p14:cNvContentPartPr/>
                <p14:nvPr/>
              </p14:nvContentPartPr>
              <p14:xfrm>
                <a:off x="7407737" y="1953770"/>
                <a:ext cx="218160" cy="27684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BA064C4A-C49E-49A9-9EBD-1C6FE1DA8B9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399097" y="1944770"/>
                  <a:ext cx="2358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DC36FDCF-1726-465F-9960-37DAA95213AE}"/>
                    </a:ext>
                  </a:extLst>
                </p14:cNvPr>
                <p14:cNvContentPartPr/>
                <p14:nvPr/>
              </p14:nvContentPartPr>
              <p14:xfrm>
                <a:off x="7535537" y="2093810"/>
                <a:ext cx="158040" cy="143640"/>
              </p14:xfrm>
            </p:contentPart>
          </mc:Choice>
          <mc:Fallback xmlns=""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DC36FDCF-1726-465F-9960-37DAA95213A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526537" y="2084810"/>
                  <a:ext cx="1756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9C010A88-5D14-4855-8ECD-94A0FE631653}"/>
                    </a:ext>
                  </a:extLst>
                </p14:cNvPr>
                <p14:cNvContentPartPr/>
                <p14:nvPr/>
              </p14:nvContentPartPr>
              <p14:xfrm>
                <a:off x="7736057" y="2045930"/>
                <a:ext cx="54720" cy="20052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9C010A88-5D14-4855-8ECD-94A0FE63165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727417" y="2036930"/>
                  <a:ext cx="72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857258A2-3D49-4063-8138-9DB11A6FD12E}"/>
                    </a:ext>
                  </a:extLst>
                </p14:cNvPr>
                <p14:cNvContentPartPr/>
                <p14:nvPr/>
              </p14:nvContentPartPr>
              <p14:xfrm>
                <a:off x="7792577" y="2008490"/>
                <a:ext cx="248400" cy="12096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857258A2-3D49-4063-8138-9DB11A6FD12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783577" y="1999490"/>
                  <a:ext cx="266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9FBF08F5-0746-4E48-B13D-D42E14D00F23}"/>
                    </a:ext>
                  </a:extLst>
                </p14:cNvPr>
                <p14:cNvContentPartPr/>
                <p14:nvPr/>
              </p14:nvContentPartPr>
              <p14:xfrm>
                <a:off x="7839377" y="2075810"/>
                <a:ext cx="84960" cy="8928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9FBF08F5-0746-4E48-B13D-D42E14D00F2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830377" y="2067170"/>
                  <a:ext cx="102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2A538BE1-A821-4A6B-BC22-B87AD5A6A54F}"/>
                    </a:ext>
                  </a:extLst>
                </p14:cNvPr>
                <p14:cNvContentPartPr/>
                <p14:nvPr/>
              </p14:nvContentPartPr>
              <p14:xfrm>
                <a:off x="7880777" y="1918130"/>
                <a:ext cx="148680" cy="37260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2A538BE1-A821-4A6B-BC22-B87AD5A6A54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872137" y="1909490"/>
                  <a:ext cx="1663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EC4A7A25-AF8A-4F90-B513-6391B4665A1C}"/>
                    </a:ext>
                  </a:extLst>
                </p14:cNvPr>
                <p14:cNvContentPartPr/>
                <p14:nvPr/>
              </p14:nvContentPartPr>
              <p14:xfrm>
                <a:off x="8203337" y="1980410"/>
                <a:ext cx="343800" cy="34380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EC4A7A25-AF8A-4F90-B513-6391B4665A1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194337" y="1971410"/>
                  <a:ext cx="3614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863EDCAC-394E-49AB-AD89-0C1CC057A48A}"/>
                    </a:ext>
                  </a:extLst>
                </p14:cNvPr>
                <p14:cNvContentPartPr/>
                <p14:nvPr/>
              </p14:nvContentPartPr>
              <p14:xfrm>
                <a:off x="8417177" y="1950170"/>
                <a:ext cx="36000" cy="17028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863EDCAC-394E-49AB-AD89-0C1CC057A48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408537" y="1941530"/>
                  <a:ext cx="53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90BDB6AD-EB82-49BC-9EA6-522F4DBD52CB}"/>
                    </a:ext>
                  </a:extLst>
                </p14:cNvPr>
                <p14:cNvContentPartPr/>
                <p14:nvPr/>
              </p14:nvContentPartPr>
              <p14:xfrm>
                <a:off x="8344097" y="2083010"/>
                <a:ext cx="268200" cy="16560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90BDB6AD-EB82-49BC-9EA6-522F4DBD52C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335097" y="2074370"/>
                  <a:ext cx="285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E4A1565C-B8F3-4FF2-8893-D6F2D9CC48F8}"/>
                    </a:ext>
                  </a:extLst>
                </p14:cNvPr>
                <p14:cNvContentPartPr/>
                <p14:nvPr/>
              </p14:nvContentPartPr>
              <p14:xfrm>
                <a:off x="8694737" y="2251490"/>
                <a:ext cx="28440" cy="46440"/>
              </p14:xfrm>
            </p:contentPart>
          </mc:Choice>
          <mc:Fallback xmlns=""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E4A1565C-B8F3-4FF2-8893-D6F2D9CC48F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686097" y="2242490"/>
                  <a:ext cx="46080" cy="64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1" name="组合 280">
              <a:extLst>
                <a:ext uri="{FF2B5EF4-FFF2-40B4-BE49-F238E27FC236}">
                  <a16:creationId xmlns:a16="http://schemas.microsoft.com/office/drawing/2014/main" id="{91B5A91A-148D-472B-BA42-739DB89226FC}"/>
                </a:ext>
              </a:extLst>
            </p:cNvPr>
            <p:cNvGrpSpPr/>
            <p:nvPr/>
          </p:nvGrpSpPr>
          <p:grpSpPr>
            <a:xfrm>
              <a:off x="1584377" y="2926490"/>
              <a:ext cx="1930680" cy="812160"/>
              <a:chOff x="1584377" y="2926490"/>
              <a:chExt cx="1930680" cy="812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236" name="墨迹 235">
                    <a:extLst>
                      <a:ext uri="{FF2B5EF4-FFF2-40B4-BE49-F238E27FC236}">
                        <a16:creationId xmlns:a16="http://schemas.microsoft.com/office/drawing/2014/main" id="{F9D3E043-D384-46B0-AD30-219BA4BA2FF5}"/>
                      </a:ext>
                    </a:extLst>
                  </p14:cNvPr>
                  <p14:cNvContentPartPr/>
                  <p14:nvPr/>
                </p14:nvContentPartPr>
                <p14:xfrm>
                  <a:off x="1584377" y="3139250"/>
                  <a:ext cx="150120" cy="261720"/>
                </p14:xfrm>
              </p:contentPart>
            </mc:Choice>
            <mc:Fallback xmlns="">
              <p:pic>
                <p:nvPicPr>
                  <p:cNvPr id="236" name="墨迹 235">
                    <a:extLst>
                      <a:ext uri="{FF2B5EF4-FFF2-40B4-BE49-F238E27FC236}">
                        <a16:creationId xmlns:a16="http://schemas.microsoft.com/office/drawing/2014/main" id="{F9D3E043-D384-46B0-AD30-219BA4BA2FF5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1575737" y="3130610"/>
                    <a:ext cx="167760" cy="27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237" name="墨迹 236">
                    <a:extLst>
                      <a:ext uri="{FF2B5EF4-FFF2-40B4-BE49-F238E27FC236}">
                        <a16:creationId xmlns:a16="http://schemas.microsoft.com/office/drawing/2014/main" id="{EDB464DF-C312-40E0-AC8F-C6F610AD75DD}"/>
                      </a:ext>
                    </a:extLst>
                  </p14:cNvPr>
                  <p14:cNvContentPartPr/>
                  <p14:nvPr/>
                </p14:nvContentPartPr>
                <p14:xfrm>
                  <a:off x="1635137" y="3280730"/>
                  <a:ext cx="163440" cy="106560"/>
                </p14:xfrm>
              </p:contentPart>
            </mc:Choice>
            <mc:Fallback xmlns="">
              <p:pic>
                <p:nvPicPr>
                  <p:cNvPr id="237" name="墨迹 236">
                    <a:extLst>
                      <a:ext uri="{FF2B5EF4-FFF2-40B4-BE49-F238E27FC236}">
                        <a16:creationId xmlns:a16="http://schemas.microsoft.com/office/drawing/2014/main" id="{EDB464DF-C312-40E0-AC8F-C6F610AD75DD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1626137" y="3272090"/>
                    <a:ext cx="18108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238" name="墨迹 237">
                    <a:extLst>
                      <a:ext uri="{FF2B5EF4-FFF2-40B4-BE49-F238E27FC236}">
                        <a16:creationId xmlns:a16="http://schemas.microsoft.com/office/drawing/2014/main" id="{62048A01-3E88-4A08-B9D5-C9E1F991B59F}"/>
                      </a:ext>
                    </a:extLst>
                  </p14:cNvPr>
                  <p14:cNvContentPartPr/>
                  <p14:nvPr/>
                </p14:nvContentPartPr>
                <p14:xfrm>
                  <a:off x="1828097" y="3227810"/>
                  <a:ext cx="41760" cy="97920"/>
                </p14:xfrm>
              </p:contentPart>
            </mc:Choice>
            <mc:Fallback xmlns="">
              <p:pic>
                <p:nvPicPr>
                  <p:cNvPr id="238" name="墨迹 237">
                    <a:extLst>
                      <a:ext uri="{FF2B5EF4-FFF2-40B4-BE49-F238E27FC236}">
                        <a16:creationId xmlns:a16="http://schemas.microsoft.com/office/drawing/2014/main" id="{62048A01-3E88-4A08-B9D5-C9E1F991B59F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1819457" y="3218810"/>
                    <a:ext cx="594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239" name="墨迹 238">
                    <a:extLst>
                      <a:ext uri="{FF2B5EF4-FFF2-40B4-BE49-F238E27FC236}">
                        <a16:creationId xmlns:a16="http://schemas.microsoft.com/office/drawing/2014/main" id="{5C89290A-75C6-4EF7-AF1B-C888F8D82DB6}"/>
                      </a:ext>
                    </a:extLst>
                  </p14:cNvPr>
                  <p14:cNvContentPartPr/>
                  <p14:nvPr/>
                </p14:nvContentPartPr>
                <p14:xfrm>
                  <a:off x="1886417" y="3142490"/>
                  <a:ext cx="218520" cy="145800"/>
                </p14:xfrm>
              </p:contentPart>
            </mc:Choice>
            <mc:Fallback xmlns="">
              <p:pic>
                <p:nvPicPr>
                  <p:cNvPr id="239" name="墨迹 238">
                    <a:extLst>
                      <a:ext uri="{FF2B5EF4-FFF2-40B4-BE49-F238E27FC236}">
                        <a16:creationId xmlns:a16="http://schemas.microsoft.com/office/drawing/2014/main" id="{5C89290A-75C6-4EF7-AF1B-C888F8D82DB6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1877777" y="3133490"/>
                    <a:ext cx="236160" cy="16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240" name="墨迹 239">
                    <a:extLst>
                      <a:ext uri="{FF2B5EF4-FFF2-40B4-BE49-F238E27FC236}">
                        <a16:creationId xmlns:a16="http://schemas.microsoft.com/office/drawing/2014/main" id="{3EB5C945-BEDA-438F-B832-12C94A686206}"/>
                      </a:ext>
                    </a:extLst>
                  </p14:cNvPr>
                  <p14:cNvContentPartPr/>
                  <p14:nvPr/>
                </p14:nvContentPartPr>
                <p14:xfrm>
                  <a:off x="1890017" y="3263090"/>
                  <a:ext cx="135360" cy="115560"/>
                </p14:xfrm>
              </p:contentPart>
            </mc:Choice>
            <mc:Fallback xmlns="">
              <p:pic>
                <p:nvPicPr>
                  <p:cNvPr id="240" name="墨迹 239">
                    <a:extLst>
                      <a:ext uri="{FF2B5EF4-FFF2-40B4-BE49-F238E27FC236}">
                        <a16:creationId xmlns:a16="http://schemas.microsoft.com/office/drawing/2014/main" id="{3EB5C945-BEDA-438F-B832-12C94A686206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1881377" y="3254090"/>
                    <a:ext cx="15300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2">
                <p14:nvContentPartPr>
                  <p14:cNvPr id="241" name="墨迹 240">
                    <a:extLst>
                      <a:ext uri="{FF2B5EF4-FFF2-40B4-BE49-F238E27FC236}">
                        <a16:creationId xmlns:a16="http://schemas.microsoft.com/office/drawing/2014/main" id="{4B8CD89C-0A36-41E8-88E1-316216895276}"/>
                      </a:ext>
                    </a:extLst>
                  </p14:cNvPr>
                  <p14:cNvContentPartPr/>
                  <p14:nvPr/>
                </p14:nvContentPartPr>
                <p14:xfrm>
                  <a:off x="1935377" y="2997410"/>
                  <a:ext cx="81000" cy="741240"/>
                </p14:xfrm>
              </p:contentPart>
            </mc:Choice>
            <mc:Fallback xmlns="">
              <p:pic>
                <p:nvPicPr>
                  <p:cNvPr id="241" name="墨迹 240">
                    <a:extLst>
                      <a:ext uri="{FF2B5EF4-FFF2-40B4-BE49-F238E27FC236}">
                        <a16:creationId xmlns:a16="http://schemas.microsoft.com/office/drawing/2014/main" id="{4B8CD89C-0A36-41E8-88E1-316216895276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1926377" y="2988410"/>
                    <a:ext cx="98640" cy="75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4">
                <p14:nvContentPartPr>
                  <p14:cNvPr id="242" name="墨迹 241">
                    <a:extLst>
                      <a:ext uri="{FF2B5EF4-FFF2-40B4-BE49-F238E27FC236}">
                        <a16:creationId xmlns:a16="http://schemas.microsoft.com/office/drawing/2014/main" id="{D70E79C2-CF6D-44DD-ACF3-5EAC45EA154F}"/>
                      </a:ext>
                    </a:extLst>
                  </p14:cNvPr>
                  <p14:cNvContentPartPr/>
                  <p14:nvPr/>
                </p14:nvContentPartPr>
                <p14:xfrm>
                  <a:off x="2233457" y="3073370"/>
                  <a:ext cx="194040" cy="225360"/>
                </p14:xfrm>
              </p:contentPart>
            </mc:Choice>
            <mc:Fallback xmlns="">
              <p:pic>
                <p:nvPicPr>
                  <p:cNvPr id="242" name="墨迹 241">
                    <a:extLst>
                      <a:ext uri="{FF2B5EF4-FFF2-40B4-BE49-F238E27FC236}">
                        <a16:creationId xmlns:a16="http://schemas.microsoft.com/office/drawing/2014/main" id="{D70E79C2-CF6D-44DD-ACF3-5EAC45EA154F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2224817" y="3064730"/>
                    <a:ext cx="211680" cy="24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243" name="墨迹 242">
                    <a:extLst>
                      <a:ext uri="{FF2B5EF4-FFF2-40B4-BE49-F238E27FC236}">
                        <a16:creationId xmlns:a16="http://schemas.microsoft.com/office/drawing/2014/main" id="{ECC9A3E2-2FCD-485C-9CCF-47A3E8A5CD1C}"/>
                      </a:ext>
                    </a:extLst>
                  </p14:cNvPr>
                  <p14:cNvContentPartPr/>
                  <p14:nvPr/>
                </p14:nvContentPartPr>
                <p14:xfrm>
                  <a:off x="2344337" y="3144290"/>
                  <a:ext cx="160560" cy="174960"/>
                </p14:xfrm>
              </p:contentPart>
            </mc:Choice>
            <mc:Fallback xmlns="">
              <p:pic>
                <p:nvPicPr>
                  <p:cNvPr id="243" name="墨迹 242">
                    <a:extLst>
                      <a:ext uri="{FF2B5EF4-FFF2-40B4-BE49-F238E27FC236}">
                        <a16:creationId xmlns:a16="http://schemas.microsoft.com/office/drawing/2014/main" id="{ECC9A3E2-2FCD-485C-9CCF-47A3E8A5CD1C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2335337" y="3135650"/>
                    <a:ext cx="17820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8">
                <p14:nvContentPartPr>
                  <p14:cNvPr id="249" name="墨迹 248">
                    <a:extLst>
                      <a:ext uri="{FF2B5EF4-FFF2-40B4-BE49-F238E27FC236}">
                        <a16:creationId xmlns:a16="http://schemas.microsoft.com/office/drawing/2014/main" id="{54B13105-0728-42E0-964A-8AE4E4A00237}"/>
                      </a:ext>
                    </a:extLst>
                  </p14:cNvPr>
                  <p14:cNvContentPartPr/>
                  <p14:nvPr/>
                </p14:nvContentPartPr>
                <p14:xfrm>
                  <a:off x="2552417" y="2963570"/>
                  <a:ext cx="114840" cy="308160"/>
                </p14:xfrm>
              </p:contentPart>
            </mc:Choice>
            <mc:Fallback xmlns="">
              <p:pic>
                <p:nvPicPr>
                  <p:cNvPr id="249" name="墨迹 248">
                    <a:extLst>
                      <a:ext uri="{FF2B5EF4-FFF2-40B4-BE49-F238E27FC236}">
                        <a16:creationId xmlns:a16="http://schemas.microsoft.com/office/drawing/2014/main" id="{54B13105-0728-42E0-964A-8AE4E4A00237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2543777" y="2954570"/>
                    <a:ext cx="132480" cy="32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0">
                <p14:nvContentPartPr>
                  <p14:cNvPr id="250" name="墨迹 249">
                    <a:extLst>
                      <a:ext uri="{FF2B5EF4-FFF2-40B4-BE49-F238E27FC236}">
                        <a16:creationId xmlns:a16="http://schemas.microsoft.com/office/drawing/2014/main" id="{67A492EF-DF80-4B2C-B42B-61B0DD4091FE}"/>
                      </a:ext>
                    </a:extLst>
                  </p14:cNvPr>
                  <p14:cNvContentPartPr/>
                  <p14:nvPr/>
                </p14:nvContentPartPr>
                <p14:xfrm>
                  <a:off x="2655737" y="3091370"/>
                  <a:ext cx="103680" cy="46440"/>
                </p14:xfrm>
              </p:contentPart>
            </mc:Choice>
            <mc:Fallback xmlns="">
              <p:pic>
                <p:nvPicPr>
                  <p:cNvPr id="250" name="墨迹 249">
                    <a:extLst>
                      <a:ext uri="{FF2B5EF4-FFF2-40B4-BE49-F238E27FC236}">
                        <a16:creationId xmlns:a16="http://schemas.microsoft.com/office/drawing/2014/main" id="{67A492EF-DF80-4B2C-B42B-61B0DD4091FE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2646737" y="3082370"/>
                    <a:ext cx="121320" cy="6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2">
                <p14:nvContentPartPr>
                  <p14:cNvPr id="251" name="墨迹 250">
                    <a:extLst>
                      <a:ext uri="{FF2B5EF4-FFF2-40B4-BE49-F238E27FC236}">
                        <a16:creationId xmlns:a16="http://schemas.microsoft.com/office/drawing/2014/main" id="{754F7820-107A-4D2B-99E8-D1B849E2238A}"/>
                      </a:ext>
                    </a:extLst>
                  </p14:cNvPr>
                  <p14:cNvContentPartPr/>
                  <p14:nvPr/>
                </p14:nvContentPartPr>
                <p14:xfrm>
                  <a:off x="2634857" y="3174530"/>
                  <a:ext cx="109080" cy="71280"/>
                </p14:xfrm>
              </p:contentPart>
            </mc:Choice>
            <mc:Fallback xmlns="">
              <p:pic>
                <p:nvPicPr>
                  <p:cNvPr id="251" name="墨迹 250">
                    <a:extLst>
                      <a:ext uri="{FF2B5EF4-FFF2-40B4-BE49-F238E27FC236}">
                        <a16:creationId xmlns:a16="http://schemas.microsoft.com/office/drawing/2014/main" id="{754F7820-107A-4D2B-99E8-D1B849E2238A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2626217" y="3165530"/>
                    <a:ext cx="126720" cy="8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252" name="墨迹 251">
                    <a:extLst>
                      <a:ext uri="{FF2B5EF4-FFF2-40B4-BE49-F238E27FC236}">
                        <a16:creationId xmlns:a16="http://schemas.microsoft.com/office/drawing/2014/main" id="{BF4299B8-5F3F-47B4-B9A1-E7CAAD6FA8E0}"/>
                      </a:ext>
                    </a:extLst>
                  </p14:cNvPr>
                  <p14:cNvContentPartPr/>
                  <p14:nvPr/>
                </p14:nvContentPartPr>
                <p14:xfrm>
                  <a:off x="2634857" y="3204410"/>
                  <a:ext cx="150480" cy="185040"/>
                </p14:xfrm>
              </p:contentPart>
            </mc:Choice>
            <mc:Fallback xmlns="">
              <p:pic>
                <p:nvPicPr>
                  <p:cNvPr id="252" name="墨迹 251">
                    <a:extLst>
                      <a:ext uri="{FF2B5EF4-FFF2-40B4-BE49-F238E27FC236}">
                        <a16:creationId xmlns:a16="http://schemas.microsoft.com/office/drawing/2014/main" id="{BF4299B8-5F3F-47B4-B9A1-E7CAAD6FA8E0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2626217" y="3195770"/>
                    <a:ext cx="168120" cy="20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6">
                <p14:nvContentPartPr>
                  <p14:cNvPr id="253" name="墨迹 252">
                    <a:extLst>
                      <a:ext uri="{FF2B5EF4-FFF2-40B4-BE49-F238E27FC236}">
                        <a16:creationId xmlns:a16="http://schemas.microsoft.com/office/drawing/2014/main" id="{29005EAC-F142-4E8B-B749-8B75CE8176DE}"/>
                      </a:ext>
                    </a:extLst>
                  </p14:cNvPr>
                  <p14:cNvContentPartPr/>
                  <p14:nvPr/>
                </p14:nvContentPartPr>
                <p14:xfrm>
                  <a:off x="2862017" y="2926490"/>
                  <a:ext cx="65880" cy="25200"/>
                </p14:xfrm>
              </p:contentPart>
            </mc:Choice>
            <mc:Fallback xmlns="">
              <p:pic>
                <p:nvPicPr>
                  <p:cNvPr id="253" name="墨迹 252">
                    <a:extLst>
                      <a:ext uri="{FF2B5EF4-FFF2-40B4-BE49-F238E27FC236}">
                        <a16:creationId xmlns:a16="http://schemas.microsoft.com/office/drawing/2014/main" id="{29005EAC-F142-4E8B-B749-8B75CE8176DE}"/>
                      </a:ext>
                    </a:extLst>
                  </p:cNvPr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2853017" y="2917490"/>
                    <a:ext cx="8352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8">
                <p14:nvContentPartPr>
                  <p14:cNvPr id="254" name="墨迹 253">
                    <a:extLst>
                      <a:ext uri="{FF2B5EF4-FFF2-40B4-BE49-F238E27FC236}">
                        <a16:creationId xmlns:a16="http://schemas.microsoft.com/office/drawing/2014/main" id="{975F8796-B0B7-47EE-A4D3-7CA8A4313923}"/>
                      </a:ext>
                    </a:extLst>
                  </p14:cNvPr>
                  <p14:cNvContentPartPr/>
                  <p14:nvPr/>
                </p14:nvContentPartPr>
                <p14:xfrm>
                  <a:off x="2792537" y="2985530"/>
                  <a:ext cx="174600" cy="498240"/>
                </p14:xfrm>
              </p:contentPart>
            </mc:Choice>
            <mc:Fallback xmlns="">
              <p:pic>
                <p:nvPicPr>
                  <p:cNvPr id="254" name="墨迹 253">
                    <a:extLst>
                      <a:ext uri="{FF2B5EF4-FFF2-40B4-BE49-F238E27FC236}">
                        <a16:creationId xmlns:a16="http://schemas.microsoft.com/office/drawing/2014/main" id="{975F8796-B0B7-47EE-A4D3-7CA8A4313923}"/>
                      </a:ext>
                    </a:extLst>
                  </p:cNvPr>
                  <p:cNvPicPr/>
                  <p:nvPr/>
                </p:nvPicPr>
                <p:blipFill>
                  <a:blip r:embed="rId399"/>
                  <a:stretch>
                    <a:fillRect/>
                  </a:stretch>
                </p:blipFill>
                <p:spPr>
                  <a:xfrm>
                    <a:off x="2783897" y="2976530"/>
                    <a:ext cx="192240" cy="51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0">
                <p14:nvContentPartPr>
                  <p14:cNvPr id="256" name="墨迹 255">
                    <a:extLst>
                      <a:ext uri="{FF2B5EF4-FFF2-40B4-BE49-F238E27FC236}">
                        <a16:creationId xmlns:a16="http://schemas.microsoft.com/office/drawing/2014/main" id="{1C98CE08-1011-41C6-85F7-52C0670A2040}"/>
                      </a:ext>
                    </a:extLst>
                  </p14:cNvPr>
                  <p14:cNvContentPartPr/>
                  <p14:nvPr/>
                </p14:nvContentPartPr>
                <p14:xfrm>
                  <a:off x="2811617" y="3255530"/>
                  <a:ext cx="101520" cy="129600"/>
                </p14:xfrm>
              </p:contentPart>
            </mc:Choice>
            <mc:Fallback xmlns="">
              <p:pic>
                <p:nvPicPr>
                  <p:cNvPr id="256" name="墨迹 255">
                    <a:extLst>
                      <a:ext uri="{FF2B5EF4-FFF2-40B4-BE49-F238E27FC236}">
                        <a16:creationId xmlns:a16="http://schemas.microsoft.com/office/drawing/2014/main" id="{1C98CE08-1011-41C6-85F7-52C0670A2040}"/>
                      </a:ext>
                    </a:extLst>
                  </p:cNvPr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2802977" y="3246890"/>
                    <a:ext cx="11916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257" name="墨迹 256">
                    <a:extLst>
                      <a:ext uri="{FF2B5EF4-FFF2-40B4-BE49-F238E27FC236}">
                        <a16:creationId xmlns:a16="http://schemas.microsoft.com/office/drawing/2014/main" id="{5DA8EAB9-01CB-4866-B1ED-D166903BEF2D}"/>
                      </a:ext>
                    </a:extLst>
                  </p14:cNvPr>
                  <p14:cNvContentPartPr/>
                  <p14:nvPr/>
                </p14:nvContentPartPr>
                <p14:xfrm>
                  <a:off x="2941217" y="3156890"/>
                  <a:ext cx="290880" cy="205920"/>
                </p14:xfrm>
              </p:contentPart>
            </mc:Choice>
            <mc:Fallback xmlns="">
              <p:pic>
                <p:nvPicPr>
                  <p:cNvPr id="257" name="墨迹 256">
                    <a:extLst>
                      <a:ext uri="{FF2B5EF4-FFF2-40B4-BE49-F238E27FC236}">
                        <a16:creationId xmlns:a16="http://schemas.microsoft.com/office/drawing/2014/main" id="{5DA8EAB9-01CB-4866-B1ED-D166903BEF2D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2932217" y="3147890"/>
                    <a:ext cx="308520" cy="22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4">
                <p14:nvContentPartPr>
                  <p14:cNvPr id="258" name="墨迹 257">
                    <a:extLst>
                      <a:ext uri="{FF2B5EF4-FFF2-40B4-BE49-F238E27FC236}">
                        <a16:creationId xmlns:a16="http://schemas.microsoft.com/office/drawing/2014/main" id="{6745FAD4-19E0-4CA0-BA56-C7BB527632B1}"/>
                      </a:ext>
                    </a:extLst>
                  </p14:cNvPr>
                  <p14:cNvContentPartPr/>
                  <p14:nvPr/>
                </p14:nvContentPartPr>
                <p14:xfrm>
                  <a:off x="3293657" y="3032690"/>
                  <a:ext cx="160200" cy="307440"/>
                </p14:xfrm>
              </p:contentPart>
            </mc:Choice>
            <mc:Fallback xmlns="">
              <p:pic>
                <p:nvPicPr>
                  <p:cNvPr id="258" name="墨迹 257">
                    <a:extLst>
                      <a:ext uri="{FF2B5EF4-FFF2-40B4-BE49-F238E27FC236}">
                        <a16:creationId xmlns:a16="http://schemas.microsoft.com/office/drawing/2014/main" id="{6745FAD4-19E0-4CA0-BA56-C7BB527632B1}"/>
                      </a:ext>
                    </a:extLst>
                  </p:cNvPr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3284657" y="3024050"/>
                    <a:ext cx="177840" cy="32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6">
                <p14:nvContentPartPr>
                  <p14:cNvPr id="259" name="墨迹 258">
                    <a:extLst>
                      <a:ext uri="{FF2B5EF4-FFF2-40B4-BE49-F238E27FC236}">
                        <a16:creationId xmlns:a16="http://schemas.microsoft.com/office/drawing/2014/main" id="{D850E764-B5FD-49CE-9CD6-056E925E1EF3}"/>
                      </a:ext>
                    </a:extLst>
                  </p14:cNvPr>
                  <p14:cNvContentPartPr/>
                  <p14:nvPr/>
                </p14:nvContentPartPr>
                <p14:xfrm>
                  <a:off x="3413537" y="3172730"/>
                  <a:ext cx="101520" cy="154440"/>
                </p14:xfrm>
              </p:contentPart>
            </mc:Choice>
            <mc:Fallback xmlns="">
              <p:pic>
                <p:nvPicPr>
                  <p:cNvPr id="259" name="墨迹 258">
                    <a:extLst>
                      <a:ext uri="{FF2B5EF4-FFF2-40B4-BE49-F238E27FC236}">
                        <a16:creationId xmlns:a16="http://schemas.microsoft.com/office/drawing/2014/main" id="{D850E764-B5FD-49CE-9CD6-056E925E1EF3}"/>
                      </a:ext>
                    </a:extLst>
                  </p:cNvPr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3404897" y="3163730"/>
                    <a:ext cx="119160" cy="172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0" name="组合 279">
              <a:extLst>
                <a:ext uri="{FF2B5EF4-FFF2-40B4-BE49-F238E27FC236}">
                  <a16:creationId xmlns:a16="http://schemas.microsoft.com/office/drawing/2014/main" id="{3008F715-FDAC-416C-9F37-05173A567D25}"/>
                </a:ext>
              </a:extLst>
            </p:cNvPr>
            <p:cNvGrpSpPr/>
            <p:nvPr/>
          </p:nvGrpSpPr>
          <p:grpSpPr>
            <a:xfrm>
              <a:off x="3693257" y="3075170"/>
              <a:ext cx="269280" cy="379440"/>
              <a:chOff x="3693257" y="3075170"/>
              <a:chExt cx="269280" cy="37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8">
                <p14:nvContentPartPr>
                  <p14:cNvPr id="260" name="墨迹 259">
                    <a:extLst>
                      <a:ext uri="{FF2B5EF4-FFF2-40B4-BE49-F238E27FC236}">
                        <a16:creationId xmlns:a16="http://schemas.microsoft.com/office/drawing/2014/main" id="{17A7ECEB-88CE-4943-8CA1-73BF32DCAAA4}"/>
                      </a:ext>
                    </a:extLst>
                  </p14:cNvPr>
                  <p14:cNvContentPartPr/>
                  <p14:nvPr/>
                </p14:nvContentPartPr>
                <p14:xfrm>
                  <a:off x="3693257" y="3075170"/>
                  <a:ext cx="80280" cy="177840"/>
                </p14:xfrm>
              </p:contentPart>
            </mc:Choice>
            <mc:Fallback xmlns="">
              <p:pic>
                <p:nvPicPr>
                  <p:cNvPr id="260" name="墨迹 259">
                    <a:extLst>
                      <a:ext uri="{FF2B5EF4-FFF2-40B4-BE49-F238E27FC236}">
                        <a16:creationId xmlns:a16="http://schemas.microsoft.com/office/drawing/2014/main" id="{17A7ECEB-88CE-4943-8CA1-73BF32DCAAA4}"/>
                      </a:ext>
                    </a:extLst>
                  </p:cNvPr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3684257" y="3066530"/>
                    <a:ext cx="9792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261" name="墨迹 260">
                    <a:extLst>
                      <a:ext uri="{FF2B5EF4-FFF2-40B4-BE49-F238E27FC236}">
                        <a16:creationId xmlns:a16="http://schemas.microsoft.com/office/drawing/2014/main" id="{7D5BFB81-0DFD-48EB-8C60-4AC7FC3FBFDA}"/>
                      </a:ext>
                    </a:extLst>
                  </p14:cNvPr>
                  <p14:cNvContentPartPr/>
                  <p14:nvPr/>
                </p14:nvContentPartPr>
                <p14:xfrm>
                  <a:off x="3695057" y="3169130"/>
                  <a:ext cx="58680" cy="285480"/>
                </p14:xfrm>
              </p:contentPart>
            </mc:Choice>
            <mc:Fallback xmlns="">
              <p:pic>
                <p:nvPicPr>
                  <p:cNvPr id="261" name="墨迹 260">
                    <a:extLst>
                      <a:ext uri="{FF2B5EF4-FFF2-40B4-BE49-F238E27FC236}">
                        <a16:creationId xmlns:a16="http://schemas.microsoft.com/office/drawing/2014/main" id="{7D5BFB81-0DFD-48EB-8C60-4AC7FC3FBFDA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3686057" y="3160490"/>
                    <a:ext cx="76320" cy="30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262" name="墨迹 261">
                    <a:extLst>
                      <a:ext uri="{FF2B5EF4-FFF2-40B4-BE49-F238E27FC236}">
                        <a16:creationId xmlns:a16="http://schemas.microsoft.com/office/drawing/2014/main" id="{A495C509-4FBF-4854-B8B2-F74BD72B44C0}"/>
                      </a:ext>
                    </a:extLst>
                  </p14:cNvPr>
                  <p14:cNvContentPartPr/>
                  <p14:nvPr/>
                </p14:nvContentPartPr>
                <p14:xfrm>
                  <a:off x="3846977" y="3174530"/>
                  <a:ext cx="20880" cy="161640"/>
                </p14:xfrm>
              </p:contentPart>
            </mc:Choice>
            <mc:Fallback xmlns="">
              <p:pic>
                <p:nvPicPr>
                  <p:cNvPr id="262" name="墨迹 261">
                    <a:extLst>
                      <a:ext uri="{FF2B5EF4-FFF2-40B4-BE49-F238E27FC236}">
                        <a16:creationId xmlns:a16="http://schemas.microsoft.com/office/drawing/2014/main" id="{A495C509-4FBF-4854-B8B2-F74BD72B44C0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3837977" y="3165530"/>
                    <a:ext cx="3852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4">
                <p14:nvContentPartPr>
                  <p14:cNvPr id="263" name="墨迹 262">
                    <a:extLst>
                      <a:ext uri="{FF2B5EF4-FFF2-40B4-BE49-F238E27FC236}">
                        <a16:creationId xmlns:a16="http://schemas.microsoft.com/office/drawing/2014/main" id="{A6668DAF-44D2-4DF9-A4AD-976C2F6F3995}"/>
                      </a:ext>
                    </a:extLst>
                  </p14:cNvPr>
                  <p14:cNvContentPartPr/>
                  <p14:nvPr/>
                </p14:nvContentPartPr>
                <p14:xfrm>
                  <a:off x="3907097" y="3115850"/>
                  <a:ext cx="55440" cy="179640"/>
                </p14:xfrm>
              </p:contentPart>
            </mc:Choice>
            <mc:Fallback xmlns="">
              <p:pic>
                <p:nvPicPr>
                  <p:cNvPr id="263" name="墨迹 262">
                    <a:extLst>
                      <a:ext uri="{FF2B5EF4-FFF2-40B4-BE49-F238E27FC236}">
                        <a16:creationId xmlns:a16="http://schemas.microsoft.com/office/drawing/2014/main" id="{A6668DAF-44D2-4DF9-A4AD-976C2F6F3995}"/>
                      </a:ext>
                    </a:extLst>
                  </p:cNvPr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3898097" y="3107210"/>
                    <a:ext cx="73080" cy="197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9" name="组合 278">
              <a:extLst>
                <a:ext uri="{FF2B5EF4-FFF2-40B4-BE49-F238E27FC236}">
                  <a16:creationId xmlns:a16="http://schemas.microsoft.com/office/drawing/2014/main" id="{1B84FC5C-8457-4CF0-B8E1-367F32506AB2}"/>
                </a:ext>
              </a:extLst>
            </p:cNvPr>
            <p:cNvGrpSpPr/>
            <p:nvPr/>
          </p:nvGrpSpPr>
          <p:grpSpPr>
            <a:xfrm>
              <a:off x="4126337" y="2963210"/>
              <a:ext cx="664920" cy="443880"/>
              <a:chOff x="4126337" y="2963210"/>
              <a:chExt cx="664920" cy="443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6">
                <p14:nvContentPartPr>
                  <p14:cNvPr id="264" name="墨迹 263">
                    <a:extLst>
                      <a:ext uri="{FF2B5EF4-FFF2-40B4-BE49-F238E27FC236}">
                        <a16:creationId xmlns:a16="http://schemas.microsoft.com/office/drawing/2014/main" id="{E9DB72FF-90FD-4289-A6C5-AF8CE5CB6F0B}"/>
                      </a:ext>
                    </a:extLst>
                  </p14:cNvPr>
                  <p14:cNvContentPartPr/>
                  <p14:nvPr/>
                </p14:nvContentPartPr>
                <p14:xfrm>
                  <a:off x="4126337" y="2981210"/>
                  <a:ext cx="167400" cy="85680"/>
                </p14:xfrm>
              </p:contentPart>
            </mc:Choice>
            <mc:Fallback xmlns="">
              <p:pic>
                <p:nvPicPr>
                  <p:cNvPr id="264" name="墨迹 263">
                    <a:extLst>
                      <a:ext uri="{FF2B5EF4-FFF2-40B4-BE49-F238E27FC236}">
                        <a16:creationId xmlns:a16="http://schemas.microsoft.com/office/drawing/2014/main" id="{E9DB72FF-90FD-4289-A6C5-AF8CE5CB6F0B}"/>
                      </a:ext>
                    </a:extLst>
                  </p:cNvPr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4117697" y="2972570"/>
                    <a:ext cx="18504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8">
                <p14:nvContentPartPr>
                  <p14:cNvPr id="265" name="墨迹 264">
                    <a:extLst>
                      <a:ext uri="{FF2B5EF4-FFF2-40B4-BE49-F238E27FC236}">
                        <a16:creationId xmlns:a16="http://schemas.microsoft.com/office/drawing/2014/main" id="{4FABB22A-8FF2-45B0-93B7-A3664A4331B0}"/>
                      </a:ext>
                    </a:extLst>
                  </p14:cNvPr>
                  <p14:cNvContentPartPr/>
                  <p14:nvPr/>
                </p14:nvContentPartPr>
                <p14:xfrm>
                  <a:off x="4171697" y="3133850"/>
                  <a:ext cx="43560" cy="273240"/>
                </p14:xfrm>
              </p:contentPart>
            </mc:Choice>
            <mc:Fallback xmlns="">
              <p:pic>
                <p:nvPicPr>
                  <p:cNvPr id="265" name="墨迹 264">
                    <a:extLst>
                      <a:ext uri="{FF2B5EF4-FFF2-40B4-BE49-F238E27FC236}">
                        <a16:creationId xmlns:a16="http://schemas.microsoft.com/office/drawing/2014/main" id="{4FABB22A-8FF2-45B0-93B7-A3664A4331B0}"/>
                      </a:ext>
                    </a:extLst>
                  </p:cNvPr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4162697" y="3124850"/>
                    <a:ext cx="6120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0">
                <p14:nvContentPartPr>
                  <p14:cNvPr id="266" name="墨迹 265">
                    <a:extLst>
                      <a:ext uri="{FF2B5EF4-FFF2-40B4-BE49-F238E27FC236}">
                        <a16:creationId xmlns:a16="http://schemas.microsoft.com/office/drawing/2014/main" id="{99C0F9EB-3F0C-49A4-A13B-F01F41FB4BE6}"/>
                      </a:ext>
                    </a:extLst>
                  </p14:cNvPr>
                  <p14:cNvContentPartPr/>
                  <p14:nvPr/>
                </p14:nvContentPartPr>
                <p14:xfrm>
                  <a:off x="4235417" y="3114050"/>
                  <a:ext cx="62280" cy="253800"/>
                </p14:xfrm>
              </p:contentPart>
            </mc:Choice>
            <mc:Fallback xmlns="">
              <p:pic>
                <p:nvPicPr>
                  <p:cNvPr id="266" name="墨迹 265">
                    <a:extLst>
                      <a:ext uri="{FF2B5EF4-FFF2-40B4-BE49-F238E27FC236}">
                        <a16:creationId xmlns:a16="http://schemas.microsoft.com/office/drawing/2014/main" id="{99C0F9EB-3F0C-49A4-A13B-F01F41FB4BE6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4226417" y="3105410"/>
                    <a:ext cx="79920" cy="27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2">
                <p14:nvContentPartPr>
                  <p14:cNvPr id="267" name="墨迹 266">
                    <a:extLst>
                      <a:ext uri="{FF2B5EF4-FFF2-40B4-BE49-F238E27FC236}">
                        <a16:creationId xmlns:a16="http://schemas.microsoft.com/office/drawing/2014/main" id="{FE03B794-240E-48EB-B9B9-63446C561E74}"/>
                      </a:ext>
                    </a:extLst>
                  </p14:cNvPr>
                  <p14:cNvContentPartPr/>
                  <p14:nvPr/>
                </p14:nvContentPartPr>
                <p14:xfrm>
                  <a:off x="4254137" y="2963210"/>
                  <a:ext cx="174600" cy="291960"/>
                </p14:xfrm>
              </p:contentPart>
            </mc:Choice>
            <mc:Fallback xmlns="">
              <p:pic>
                <p:nvPicPr>
                  <p:cNvPr id="267" name="墨迹 266">
                    <a:extLst>
                      <a:ext uri="{FF2B5EF4-FFF2-40B4-BE49-F238E27FC236}">
                        <a16:creationId xmlns:a16="http://schemas.microsoft.com/office/drawing/2014/main" id="{FE03B794-240E-48EB-B9B9-63446C561E74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4245137" y="2954570"/>
                    <a:ext cx="192240" cy="30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4">
                <p14:nvContentPartPr>
                  <p14:cNvPr id="268" name="墨迹 267">
                    <a:extLst>
                      <a:ext uri="{FF2B5EF4-FFF2-40B4-BE49-F238E27FC236}">
                        <a16:creationId xmlns:a16="http://schemas.microsoft.com/office/drawing/2014/main" id="{CB570369-E9F6-4A02-9301-3E94F579B1E3}"/>
                      </a:ext>
                    </a:extLst>
                  </p14:cNvPr>
                  <p14:cNvContentPartPr/>
                  <p14:nvPr/>
                </p14:nvContentPartPr>
                <p14:xfrm>
                  <a:off x="4364657" y="3193970"/>
                  <a:ext cx="73440" cy="67680"/>
                </p14:xfrm>
              </p:contentPart>
            </mc:Choice>
            <mc:Fallback xmlns="">
              <p:pic>
                <p:nvPicPr>
                  <p:cNvPr id="268" name="墨迹 267">
                    <a:extLst>
                      <a:ext uri="{FF2B5EF4-FFF2-40B4-BE49-F238E27FC236}">
                        <a16:creationId xmlns:a16="http://schemas.microsoft.com/office/drawing/2014/main" id="{CB570369-E9F6-4A02-9301-3E94F579B1E3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4356017" y="3185330"/>
                    <a:ext cx="91080" cy="8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6">
                <p14:nvContentPartPr>
                  <p14:cNvPr id="269" name="墨迹 268">
                    <a:extLst>
                      <a:ext uri="{FF2B5EF4-FFF2-40B4-BE49-F238E27FC236}">
                        <a16:creationId xmlns:a16="http://schemas.microsoft.com/office/drawing/2014/main" id="{BDADFC63-D10D-4E5C-AB21-CCE3A6AECE8C}"/>
                      </a:ext>
                    </a:extLst>
                  </p14:cNvPr>
                  <p14:cNvContentPartPr/>
                  <p14:nvPr/>
                </p14:nvContentPartPr>
                <p14:xfrm>
                  <a:off x="4370417" y="3112610"/>
                  <a:ext cx="219960" cy="232920"/>
                </p14:xfrm>
              </p:contentPart>
            </mc:Choice>
            <mc:Fallback xmlns="">
              <p:pic>
                <p:nvPicPr>
                  <p:cNvPr id="269" name="墨迹 268">
                    <a:extLst>
                      <a:ext uri="{FF2B5EF4-FFF2-40B4-BE49-F238E27FC236}">
                        <a16:creationId xmlns:a16="http://schemas.microsoft.com/office/drawing/2014/main" id="{BDADFC63-D10D-4E5C-AB21-CCE3A6AECE8C}"/>
                      </a:ext>
                    </a:extLst>
                  </p:cNvPr>
                  <p:cNvPicPr/>
                  <p:nvPr/>
                </p:nvPicPr>
                <p:blipFill>
                  <a:blip r:embed="rId427"/>
                  <a:stretch>
                    <a:fillRect/>
                  </a:stretch>
                </p:blipFill>
                <p:spPr>
                  <a:xfrm>
                    <a:off x="4361417" y="3103610"/>
                    <a:ext cx="237600" cy="25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8">
                <p14:nvContentPartPr>
                  <p14:cNvPr id="270" name="墨迹 269">
                    <a:extLst>
                      <a:ext uri="{FF2B5EF4-FFF2-40B4-BE49-F238E27FC236}">
                        <a16:creationId xmlns:a16="http://schemas.microsoft.com/office/drawing/2014/main" id="{D9B63525-12EB-46FE-8033-88AEDE1130DF}"/>
                      </a:ext>
                    </a:extLst>
                  </p14:cNvPr>
                  <p14:cNvContentPartPr/>
                  <p14:nvPr/>
                </p14:nvContentPartPr>
                <p14:xfrm>
                  <a:off x="4574897" y="3073370"/>
                  <a:ext cx="216360" cy="144000"/>
                </p14:xfrm>
              </p:contentPart>
            </mc:Choice>
            <mc:Fallback xmlns="">
              <p:pic>
                <p:nvPicPr>
                  <p:cNvPr id="270" name="墨迹 269">
                    <a:extLst>
                      <a:ext uri="{FF2B5EF4-FFF2-40B4-BE49-F238E27FC236}">
                        <a16:creationId xmlns:a16="http://schemas.microsoft.com/office/drawing/2014/main" id="{D9B63525-12EB-46FE-8033-88AEDE1130DF}"/>
                      </a:ext>
                    </a:extLst>
                  </p:cNvPr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4566257" y="3064370"/>
                    <a:ext cx="23400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0">
                <p14:nvContentPartPr>
                  <p14:cNvPr id="271" name="墨迹 270">
                    <a:extLst>
                      <a:ext uri="{FF2B5EF4-FFF2-40B4-BE49-F238E27FC236}">
                        <a16:creationId xmlns:a16="http://schemas.microsoft.com/office/drawing/2014/main" id="{E3324644-E149-4E38-9B25-0C943AE08629}"/>
                      </a:ext>
                    </a:extLst>
                  </p14:cNvPr>
                  <p14:cNvContentPartPr/>
                  <p14:nvPr/>
                </p14:nvContentPartPr>
                <p14:xfrm>
                  <a:off x="4606937" y="3114770"/>
                  <a:ext cx="62640" cy="106560"/>
                </p14:xfrm>
              </p:contentPart>
            </mc:Choice>
            <mc:Fallback xmlns="">
              <p:pic>
                <p:nvPicPr>
                  <p:cNvPr id="271" name="墨迹 270">
                    <a:extLst>
                      <a:ext uri="{FF2B5EF4-FFF2-40B4-BE49-F238E27FC236}">
                        <a16:creationId xmlns:a16="http://schemas.microsoft.com/office/drawing/2014/main" id="{E3324644-E149-4E38-9B25-0C943AE08629}"/>
                      </a:ext>
                    </a:extLst>
                  </p:cNvPr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4597937" y="3105770"/>
                    <a:ext cx="8028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2">
                <p14:nvContentPartPr>
                  <p14:cNvPr id="272" name="墨迹 271">
                    <a:extLst>
                      <a:ext uri="{FF2B5EF4-FFF2-40B4-BE49-F238E27FC236}">
                        <a16:creationId xmlns:a16="http://schemas.microsoft.com/office/drawing/2014/main" id="{9233C070-54C3-44BA-AE7A-F66C23CDCE64}"/>
                      </a:ext>
                    </a:extLst>
                  </p14:cNvPr>
                  <p14:cNvContentPartPr/>
                  <p14:nvPr/>
                </p14:nvContentPartPr>
                <p14:xfrm>
                  <a:off x="4647977" y="2986610"/>
                  <a:ext cx="139320" cy="333720"/>
                </p14:xfrm>
              </p:contentPart>
            </mc:Choice>
            <mc:Fallback xmlns="">
              <p:pic>
                <p:nvPicPr>
                  <p:cNvPr id="272" name="墨迹 271">
                    <a:extLst>
                      <a:ext uri="{FF2B5EF4-FFF2-40B4-BE49-F238E27FC236}">
                        <a16:creationId xmlns:a16="http://schemas.microsoft.com/office/drawing/2014/main" id="{9233C070-54C3-44BA-AE7A-F66C23CDCE64}"/>
                      </a:ext>
                    </a:extLst>
                  </p:cNvPr>
                  <p:cNvPicPr/>
                  <p:nvPr/>
                </p:nvPicPr>
                <p:blipFill>
                  <a:blip r:embed="rId433"/>
                  <a:stretch>
                    <a:fillRect/>
                  </a:stretch>
                </p:blipFill>
                <p:spPr>
                  <a:xfrm>
                    <a:off x="4639337" y="2977970"/>
                    <a:ext cx="156960" cy="351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8" name="组合 277">
              <a:extLst>
                <a:ext uri="{FF2B5EF4-FFF2-40B4-BE49-F238E27FC236}">
                  <a16:creationId xmlns:a16="http://schemas.microsoft.com/office/drawing/2014/main" id="{96F9D627-DF50-4F67-91A8-F8111D920EF3}"/>
                </a:ext>
              </a:extLst>
            </p:cNvPr>
            <p:cNvGrpSpPr/>
            <p:nvPr/>
          </p:nvGrpSpPr>
          <p:grpSpPr>
            <a:xfrm>
              <a:off x="5043977" y="3032690"/>
              <a:ext cx="581760" cy="276480"/>
              <a:chOff x="5043977" y="3032690"/>
              <a:chExt cx="581760" cy="276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4">
                <p14:nvContentPartPr>
                  <p14:cNvPr id="273" name="墨迹 272">
                    <a:extLst>
                      <a:ext uri="{FF2B5EF4-FFF2-40B4-BE49-F238E27FC236}">
                        <a16:creationId xmlns:a16="http://schemas.microsoft.com/office/drawing/2014/main" id="{DAADA953-0B1F-4ACD-82B3-85E34E802C45}"/>
                      </a:ext>
                    </a:extLst>
                  </p14:cNvPr>
                  <p14:cNvContentPartPr/>
                  <p14:nvPr/>
                </p14:nvContentPartPr>
                <p14:xfrm>
                  <a:off x="5043977" y="3048530"/>
                  <a:ext cx="75240" cy="260640"/>
                </p14:xfrm>
              </p:contentPart>
            </mc:Choice>
            <mc:Fallback xmlns="">
              <p:pic>
                <p:nvPicPr>
                  <p:cNvPr id="273" name="墨迹 272">
                    <a:extLst>
                      <a:ext uri="{FF2B5EF4-FFF2-40B4-BE49-F238E27FC236}">
                        <a16:creationId xmlns:a16="http://schemas.microsoft.com/office/drawing/2014/main" id="{DAADA953-0B1F-4ACD-82B3-85E34E802C45}"/>
                      </a:ext>
                    </a:extLst>
                  </p:cNvPr>
                  <p:cNvPicPr/>
                  <p:nvPr/>
                </p:nvPicPr>
                <p:blipFill>
                  <a:blip r:embed="rId435"/>
                  <a:stretch>
                    <a:fillRect/>
                  </a:stretch>
                </p:blipFill>
                <p:spPr>
                  <a:xfrm>
                    <a:off x="5034977" y="3039890"/>
                    <a:ext cx="92880" cy="27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6">
                <p14:nvContentPartPr>
                  <p14:cNvPr id="274" name="墨迹 273">
                    <a:extLst>
                      <a:ext uri="{FF2B5EF4-FFF2-40B4-BE49-F238E27FC236}">
                        <a16:creationId xmlns:a16="http://schemas.microsoft.com/office/drawing/2014/main" id="{A94CE215-8312-4D08-8B10-C0B7431DF0BC}"/>
                      </a:ext>
                    </a:extLst>
                  </p14:cNvPr>
                  <p14:cNvContentPartPr/>
                  <p14:nvPr/>
                </p14:nvContentPartPr>
                <p14:xfrm>
                  <a:off x="5162057" y="3032690"/>
                  <a:ext cx="214200" cy="142200"/>
                </p14:xfrm>
              </p:contentPart>
            </mc:Choice>
            <mc:Fallback xmlns="">
              <p:pic>
                <p:nvPicPr>
                  <p:cNvPr id="274" name="墨迹 273">
                    <a:extLst>
                      <a:ext uri="{FF2B5EF4-FFF2-40B4-BE49-F238E27FC236}">
                        <a16:creationId xmlns:a16="http://schemas.microsoft.com/office/drawing/2014/main" id="{A94CE215-8312-4D08-8B10-C0B7431DF0BC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5153417" y="3023690"/>
                    <a:ext cx="23184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8">
                <p14:nvContentPartPr>
                  <p14:cNvPr id="275" name="墨迹 274">
                    <a:extLst>
                      <a:ext uri="{FF2B5EF4-FFF2-40B4-BE49-F238E27FC236}">
                        <a16:creationId xmlns:a16="http://schemas.microsoft.com/office/drawing/2014/main" id="{7E15AA9C-3B07-4736-9458-6F1F573B6DFF}"/>
                      </a:ext>
                    </a:extLst>
                  </p14:cNvPr>
                  <p14:cNvContentPartPr/>
                  <p14:nvPr/>
                </p14:nvContentPartPr>
                <p14:xfrm>
                  <a:off x="5214617" y="3038090"/>
                  <a:ext cx="65880" cy="142200"/>
                </p14:xfrm>
              </p:contentPart>
            </mc:Choice>
            <mc:Fallback xmlns="">
              <p:pic>
                <p:nvPicPr>
                  <p:cNvPr id="275" name="墨迹 274">
                    <a:extLst>
                      <a:ext uri="{FF2B5EF4-FFF2-40B4-BE49-F238E27FC236}">
                        <a16:creationId xmlns:a16="http://schemas.microsoft.com/office/drawing/2014/main" id="{7E15AA9C-3B07-4736-9458-6F1F573B6DFF}"/>
                      </a:ext>
                    </a:extLst>
                  </p:cNvPr>
                  <p:cNvPicPr/>
                  <p:nvPr/>
                </p:nvPicPr>
                <p:blipFill>
                  <a:blip r:embed="rId439"/>
                  <a:stretch>
                    <a:fillRect/>
                  </a:stretch>
                </p:blipFill>
                <p:spPr>
                  <a:xfrm>
                    <a:off x="5205977" y="3029090"/>
                    <a:ext cx="8352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0">
                <p14:nvContentPartPr>
                  <p14:cNvPr id="276" name="墨迹 275">
                    <a:extLst>
                      <a:ext uri="{FF2B5EF4-FFF2-40B4-BE49-F238E27FC236}">
                        <a16:creationId xmlns:a16="http://schemas.microsoft.com/office/drawing/2014/main" id="{761C8725-FDD0-4745-86CD-798F58C765CC}"/>
                      </a:ext>
                    </a:extLst>
                  </p14:cNvPr>
                  <p14:cNvContentPartPr/>
                  <p14:nvPr/>
                </p14:nvContentPartPr>
                <p14:xfrm>
                  <a:off x="5158457" y="3075170"/>
                  <a:ext cx="311400" cy="210240"/>
                </p14:xfrm>
              </p:contentPart>
            </mc:Choice>
            <mc:Fallback xmlns="">
              <p:pic>
                <p:nvPicPr>
                  <p:cNvPr id="276" name="墨迹 275">
                    <a:extLst>
                      <a:ext uri="{FF2B5EF4-FFF2-40B4-BE49-F238E27FC236}">
                        <a16:creationId xmlns:a16="http://schemas.microsoft.com/office/drawing/2014/main" id="{761C8725-FDD0-4745-86CD-798F58C765CC}"/>
                      </a:ext>
                    </a:extLst>
                  </p:cNvPr>
                  <p:cNvPicPr/>
                  <p:nvPr/>
                </p:nvPicPr>
                <p:blipFill>
                  <a:blip r:embed="rId441"/>
                  <a:stretch>
                    <a:fillRect/>
                  </a:stretch>
                </p:blipFill>
                <p:spPr>
                  <a:xfrm>
                    <a:off x="5149457" y="3066530"/>
                    <a:ext cx="329040" cy="22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2">
                <p14:nvContentPartPr>
                  <p14:cNvPr id="277" name="墨迹 276">
                    <a:extLst>
                      <a:ext uri="{FF2B5EF4-FFF2-40B4-BE49-F238E27FC236}">
                        <a16:creationId xmlns:a16="http://schemas.microsoft.com/office/drawing/2014/main" id="{D4D09837-464B-4514-9E33-867CD6BEE3CE}"/>
                      </a:ext>
                    </a:extLst>
                  </p14:cNvPr>
                  <p14:cNvContentPartPr/>
                  <p14:nvPr/>
                </p14:nvContentPartPr>
                <p14:xfrm>
                  <a:off x="5580377" y="3231050"/>
                  <a:ext cx="45360" cy="67680"/>
                </p14:xfrm>
              </p:contentPart>
            </mc:Choice>
            <mc:Fallback xmlns="">
              <p:pic>
                <p:nvPicPr>
                  <p:cNvPr id="277" name="墨迹 276">
                    <a:extLst>
                      <a:ext uri="{FF2B5EF4-FFF2-40B4-BE49-F238E27FC236}">
                        <a16:creationId xmlns:a16="http://schemas.microsoft.com/office/drawing/2014/main" id="{D4D09837-464B-4514-9E33-867CD6BEE3CE}"/>
                      </a:ext>
                    </a:extLst>
                  </p:cNvPr>
                  <p:cNvPicPr/>
                  <p:nvPr/>
                </p:nvPicPr>
                <p:blipFill>
                  <a:blip r:embed="rId443"/>
                  <a:stretch>
                    <a:fillRect/>
                  </a:stretch>
                </p:blipFill>
                <p:spPr>
                  <a:xfrm>
                    <a:off x="5571737" y="3222410"/>
                    <a:ext cx="63000" cy="85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2" name="组合 291">
              <a:extLst>
                <a:ext uri="{FF2B5EF4-FFF2-40B4-BE49-F238E27FC236}">
                  <a16:creationId xmlns:a16="http://schemas.microsoft.com/office/drawing/2014/main" id="{4ADF2481-63E2-4328-AFDC-83C8A555560D}"/>
                </a:ext>
              </a:extLst>
            </p:cNvPr>
            <p:cNvGrpSpPr/>
            <p:nvPr/>
          </p:nvGrpSpPr>
          <p:grpSpPr>
            <a:xfrm>
              <a:off x="5967017" y="2866370"/>
              <a:ext cx="701640" cy="499680"/>
              <a:chOff x="5967017" y="2866370"/>
              <a:chExt cx="701640" cy="499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4">
                <p14:nvContentPartPr>
                  <p14:cNvPr id="282" name="墨迹 281">
                    <a:extLst>
                      <a:ext uri="{FF2B5EF4-FFF2-40B4-BE49-F238E27FC236}">
                        <a16:creationId xmlns:a16="http://schemas.microsoft.com/office/drawing/2014/main" id="{757E25C0-BFEE-41DB-B544-0789140FFBD9}"/>
                      </a:ext>
                    </a:extLst>
                  </p14:cNvPr>
                  <p14:cNvContentPartPr/>
                  <p14:nvPr/>
                </p14:nvContentPartPr>
                <p14:xfrm>
                  <a:off x="5967017" y="2986610"/>
                  <a:ext cx="199080" cy="379440"/>
                </p14:xfrm>
              </p:contentPart>
            </mc:Choice>
            <mc:Fallback xmlns="">
              <p:pic>
                <p:nvPicPr>
                  <p:cNvPr id="282" name="墨迹 281">
                    <a:extLst>
                      <a:ext uri="{FF2B5EF4-FFF2-40B4-BE49-F238E27FC236}">
                        <a16:creationId xmlns:a16="http://schemas.microsoft.com/office/drawing/2014/main" id="{757E25C0-BFEE-41DB-B544-0789140FFBD9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5958017" y="2977970"/>
                    <a:ext cx="216720" cy="39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6">
                <p14:nvContentPartPr>
                  <p14:cNvPr id="283" name="墨迹 282">
                    <a:extLst>
                      <a:ext uri="{FF2B5EF4-FFF2-40B4-BE49-F238E27FC236}">
                        <a16:creationId xmlns:a16="http://schemas.microsoft.com/office/drawing/2014/main" id="{56DDD24F-DA04-4547-8AF8-AD0A4ECBD7CA}"/>
                      </a:ext>
                    </a:extLst>
                  </p14:cNvPr>
                  <p14:cNvContentPartPr/>
                  <p14:nvPr/>
                </p14:nvContentPartPr>
                <p14:xfrm>
                  <a:off x="6030737" y="3232850"/>
                  <a:ext cx="152280" cy="123120"/>
                </p14:xfrm>
              </p:contentPart>
            </mc:Choice>
            <mc:Fallback xmlns="">
              <p:pic>
                <p:nvPicPr>
                  <p:cNvPr id="283" name="墨迹 282">
                    <a:extLst>
                      <a:ext uri="{FF2B5EF4-FFF2-40B4-BE49-F238E27FC236}">
                        <a16:creationId xmlns:a16="http://schemas.microsoft.com/office/drawing/2014/main" id="{56DDD24F-DA04-4547-8AF8-AD0A4ECBD7CA}"/>
                      </a:ext>
                    </a:extLst>
                  </p:cNvPr>
                  <p:cNvPicPr/>
                  <p:nvPr/>
                </p:nvPicPr>
                <p:blipFill>
                  <a:blip r:embed="rId447"/>
                  <a:stretch>
                    <a:fillRect/>
                  </a:stretch>
                </p:blipFill>
                <p:spPr>
                  <a:xfrm>
                    <a:off x="6022097" y="3224210"/>
                    <a:ext cx="169920" cy="14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8">
                <p14:nvContentPartPr>
                  <p14:cNvPr id="284" name="墨迹 283">
                    <a:extLst>
                      <a:ext uri="{FF2B5EF4-FFF2-40B4-BE49-F238E27FC236}">
                        <a16:creationId xmlns:a16="http://schemas.microsoft.com/office/drawing/2014/main" id="{EF12C359-950B-4D60-A677-536C40809B40}"/>
                      </a:ext>
                    </a:extLst>
                  </p14:cNvPr>
                  <p14:cNvContentPartPr/>
                  <p14:nvPr/>
                </p14:nvContentPartPr>
                <p14:xfrm>
                  <a:off x="6229457" y="2997410"/>
                  <a:ext cx="144720" cy="48240"/>
                </p14:xfrm>
              </p:contentPart>
            </mc:Choice>
            <mc:Fallback xmlns="">
              <p:pic>
                <p:nvPicPr>
                  <p:cNvPr id="284" name="墨迹 283">
                    <a:extLst>
                      <a:ext uri="{FF2B5EF4-FFF2-40B4-BE49-F238E27FC236}">
                        <a16:creationId xmlns:a16="http://schemas.microsoft.com/office/drawing/2014/main" id="{EF12C359-950B-4D60-A677-536C40809B40}"/>
                      </a:ext>
                    </a:extLst>
                  </p:cNvPr>
                  <p:cNvPicPr/>
                  <p:nvPr/>
                </p:nvPicPr>
                <p:blipFill>
                  <a:blip r:embed="rId449"/>
                  <a:stretch>
                    <a:fillRect/>
                  </a:stretch>
                </p:blipFill>
                <p:spPr>
                  <a:xfrm>
                    <a:off x="6220817" y="2988410"/>
                    <a:ext cx="16236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0">
                <p14:nvContentPartPr>
                  <p14:cNvPr id="285" name="墨迹 284">
                    <a:extLst>
                      <a:ext uri="{FF2B5EF4-FFF2-40B4-BE49-F238E27FC236}">
                        <a16:creationId xmlns:a16="http://schemas.microsoft.com/office/drawing/2014/main" id="{13B03C87-A0F4-4813-9CB4-C3686C0AAA50}"/>
                      </a:ext>
                    </a:extLst>
                  </p14:cNvPr>
                  <p14:cNvContentPartPr/>
                  <p14:nvPr/>
                </p14:nvContentPartPr>
                <p14:xfrm>
                  <a:off x="6190217" y="3151490"/>
                  <a:ext cx="37800" cy="159840"/>
                </p14:xfrm>
              </p:contentPart>
            </mc:Choice>
            <mc:Fallback xmlns="">
              <p:pic>
                <p:nvPicPr>
                  <p:cNvPr id="285" name="墨迹 284">
                    <a:extLst>
                      <a:ext uri="{FF2B5EF4-FFF2-40B4-BE49-F238E27FC236}">
                        <a16:creationId xmlns:a16="http://schemas.microsoft.com/office/drawing/2014/main" id="{13B03C87-A0F4-4813-9CB4-C3686C0AAA50}"/>
                      </a:ext>
                    </a:extLst>
                  </p:cNvPr>
                  <p:cNvPicPr/>
                  <p:nvPr/>
                </p:nvPicPr>
                <p:blipFill>
                  <a:blip r:embed="rId451"/>
                  <a:stretch>
                    <a:fillRect/>
                  </a:stretch>
                </p:blipFill>
                <p:spPr>
                  <a:xfrm>
                    <a:off x="6181577" y="3142490"/>
                    <a:ext cx="5544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2">
                <p14:nvContentPartPr>
                  <p14:cNvPr id="286" name="墨迹 285">
                    <a:extLst>
                      <a:ext uri="{FF2B5EF4-FFF2-40B4-BE49-F238E27FC236}">
                        <a16:creationId xmlns:a16="http://schemas.microsoft.com/office/drawing/2014/main" id="{4F236BF6-FF72-4804-8B0A-2AA45CF8F9D7}"/>
                      </a:ext>
                    </a:extLst>
                  </p14:cNvPr>
                  <p14:cNvContentPartPr/>
                  <p14:nvPr/>
                </p14:nvContentPartPr>
                <p14:xfrm>
                  <a:off x="6239177" y="3107210"/>
                  <a:ext cx="250200" cy="231480"/>
                </p14:xfrm>
              </p:contentPart>
            </mc:Choice>
            <mc:Fallback xmlns="">
              <p:pic>
                <p:nvPicPr>
                  <p:cNvPr id="286" name="墨迹 285">
                    <a:extLst>
                      <a:ext uri="{FF2B5EF4-FFF2-40B4-BE49-F238E27FC236}">
                        <a16:creationId xmlns:a16="http://schemas.microsoft.com/office/drawing/2014/main" id="{4F236BF6-FF72-4804-8B0A-2AA45CF8F9D7}"/>
                      </a:ext>
                    </a:extLst>
                  </p:cNvPr>
                  <p:cNvPicPr/>
                  <p:nvPr/>
                </p:nvPicPr>
                <p:blipFill>
                  <a:blip r:embed="rId453"/>
                  <a:stretch>
                    <a:fillRect/>
                  </a:stretch>
                </p:blipFill>
                <p:spPr>
                  <a:xfrm>
                    <a:off x="6230177" y="3098210"/>
                    <a:ext cx="267840" cy="24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4">
                <p14:nvContentPartPr>
                  <p14:cNvPr id="287" name="墨迹 286">
                    <a:extLst>
                      <a:ext uri="{FF2B5EF4-FFF2-40B4-BE49-F238E27FC236}">
                        <a16:creationId xmlns:a16="http://schemas.microsoft.com/office/drawing/2014/main" id="{2BA30D01-2AEE-4ADB-8232-7057ABB33096}"/>
                      </a:ext>
                    </a:extLst>
                  </p14:cNvPr>
                  <p14:cNvContentPartPr/>
                  <p14:nvPr/>
                </p14:nvContentPartPr>
                <p14:xfrm>
                  <a:off x="6280217" y="3112610"/>
                  <a:ext cx="15480" cy="152640"/>
                </p14:xfrm>
              </p:contentPart>
            </mc:Choice>
            <mc:Fallback xmlns="">
              <p:pic>
                <p:nvPicPr>
                  <p:cNvPr id="287" name="墨迹 286">
                    <a:extLst>
                      <a:ext uri="{FF2B5EF4-FFF2-40B4-BE49-F238E27FC236}">
                        <a16:creationId xmlns:a16="http://schemas.microsoft.com/office/drawing/2014/main" id="{2BA30D01-2AEE-4ADB-8232-7057ABB33096}"/>
                      </a:ext>
                    </a:extLst>
                  </p:cNvPr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6271577" y="3103610"/>
                    <a:ext cx="33120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6">
                <p14:nvContentPartPr>
                  <p14:cNvPr id="288" name="墨迹 287">
                    <a:extLst>
                      <a:ext uri="{FF2B5EF4-FFF2-40B4-BE49-F238E27FC236}">
                        <a16:creationId xmlns:a16="http://schemas.microsoft.com/office/drawing/2014/main" id="{574EB795-E73D-4401-B7BB-8EC7EF4FA4EF}"/>
                      </a:ext>
                    </a:extLst>
                  </p14:cNvPr>
                  <p14:cNvContentPartPr/>
                  <p14:nvPr/>
                </p14:nvContentPartPr>
                <p14:xfrm>
                  <a:off x="6302897" y="3082370"/>
                  <a:ext cx="65880" cy="182880"/>
                </p14:xfrm>
              </p:contentPart>
            </mc:Choice>
            <mc:Fallback xmlns="">
              <p:pic>
                <p:nvPicPr>
                  <p:cNvPr id="288" name="墨迹 287">
                    <a:extLst>
                      <a:ext uri="{FF2B5EF4-FFF2-40B4-BE49-F238E27FC236}">
                        <a16:creationId xmlns:a16="http://schemas.microsoft.com/office/drawing/2014/main" id="{574EB795-E73D-4401-B7BB-8EC7EF4FA4EF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6293897" y="3073370"/>
                    <a:ext cx="83520" cy="20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8">
                <p14:nvContentPartPr>
                  <p14:cNvPr id="289" name="墨迹 288">
                    <a:extLst>
                      <a:ext uri="{FF2B5EF4-FFF2-40B4-BE49-F238E27FC236}">
                        <a16:creationId xmlns:a16="http://schemas.microsoft.com/office/drawing/2014/main" id="{0785137F-2E49-4F29-AD7B-36F45F23BE88}"/>
                      </a:ext>
                    </a:extLst>
                  </p14:cNvPr>
                  <p14:cNvContentPartPr/>
                  <p14:nvPr/>
                </p14:nvContentPartPr>
                <p14:xfrm>
                  <a:off x="6231617" y="3227810"/>
                  <a:ext cx="150480" cy="37440"/>
                </p14:xfrm>
              </p:contentPart>
            </mc:Choice>
            <mc:Fallback xmlns="">
              <p:pic>
                <p:nvPicPr>
                  <p:cNvPr id="289" name="墨迹 288">
                    <a:extLst>
                      <a:ext uri="{FF2B5EF4-FFF2-40B4-BE49-F238E27FC236}">
                        <a16:creationId xmlns:a16="http://schemas.microsoft.com/office/drawing/2014/main" id="{0785137F-2E49-4F29-AD7B-36F45F23BE88}"/>
                      </a:ext>
                    </a:extLst>
                  </p:cNvPr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6222617" y="3218810"/>
                    <a:ext cx="16812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0">
                <p14:nvContentPartPr>
                  <p14:cNvPr id="290" name="墨迹 289">
                    <a:extLst>
                      <a:ext uri="{FF2B5EF4-FFF2-40B4-BE49-F238E27FC236}">
                        <a16:creationId xmlns:a16="http://schemas.microsoft.com/office/drawing/2014/main" id="{3E597178-2A3D-45B2-8D2D-03E621DC2F6D}"/>
                      </a:ext>
                    </a:extLst>
                  </p14:cNvPr>
                  <p14:cNvContentPartPr/>
                  <p14:nvPr/>
                </p14:nvContentPartPr>
                <p14:xfrm>
                  <a:off x="6591617" y="2866370"/>
                  <a:ext cx="77040" cy="193320"/>
                </p14:xfrm>
              </p:contentPart>
            </mc:Choice>
            <mc:Fallback xmlns="">
              <p:pic>
                <p:nvPicPr>
                  <p:cNvPr id="290" name="墨迹 289">
                    <a:extLst>
                      <a:ext uri="{FF2B5EF4-FFF2-40B4-BE49-F238E27FC236}">
                        <a16:creationId xmlns:a16="http://schemas.microsoft.com/office/drawing/2014/main" id="{3E597178-2A3D-45B2-8D2D-03E621DC2F6D}"/>
                      </a:ext>
                    </a:extLst>
                  </p:cNvPr>
                  <p:cNvPicPr/>
                  <p:nvPr/>
                </p:nvPicPr>
                <p:blipFill>
                  <a:blip r:embed="rId461"/>
                  <a:stretch>
                    <a:fillRect/>
                  </a:stretch>
                </p:blipFill>
                <p:spPr>
                  <a:xfrm>
                    <a:off x="6582977" y="2857370"/>
                    <a:ext cx="946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2">
                <p14:nvContentPartPr>
                  <p14:cNvPr id="291" name="墨迹 290">
                    <a:extLst>
                      <a:ext uri="{FF2B5EF4-FFF2-40B4-BE49-F238E27FC236}">
                        <a16:creationId xmlns:a16="http://schemas.microsoft.com/office/drawing/2014/main" id="{9E9EEF03-E13E-44C7-B508-4C4B7A50ECE5}"/>
                      </a:ext>
                    </a:extLst>
                  </p14:cNvPr>
                  <p14:cNvContentPartPr/>
                  <p14:nvPr/>
                </p14:nvContentPartPr>
                <p14:xfrm>
                  <a:off x="6543017" y="3087770"/>
                  <a:ext cx="120600" cy="69480"/>
                </p14:xfrm>
              </p:contentPart>
            </mc:Choice>
            <mc:Fallback xmlns="">
              <p:pic>
                <p:nvPicPr>
                  <p:cNvPr id="291" name="墨迹 290">
                    <a:extLst>
                      <a:ext uri="{FF2B5EF4-FFF2-40B4-BE49-F238E27FC236}">
                        <a16:creationId xmlns:a16="http://schemas.microsoft.com/office/drawing/2014/main" id="{9E9EEF03-E13E-44C7-B508-4C4B7A50ECE5}"/>
                      </a:ext>
                    </a:extLst>
                  </p:cNvPr>
                  <p:cNvPicPr/>
                  <p:nvPr/>
                </p:nvPicPr>
                <p:blipFill>
                  <a:blip r:embed="rId463"/>
                  <a:stretch>
                    <a:fillRect/>
                  </a:stretch>
                </p:blipFill>
                <p:spPr>
                  <a:xfrm>
                    <a:off x="6534017" y="3078770"/>
                    <a:ext cx="138240" cy="87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0DBC272E-2ABE-4EEB-B16A-BFB7F8B85493}"/>
                    </a:ext>
                  </a:extLst>
                </p14:cNvPr>
                <p14:cNvContentPartPr/>
                <p14:nvPr/>
              </p14:nvContentPartPr>
              <p14:xfrm>
                <a:off x="6552377" y="3126650"/>
                <a:ext cx="158040" cy="216360"/>
              </p14:xfrm>
            </p:contentPart>
          </mc:Choice>
          <mc:Fallback xmlns=""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0DBC272E-2ABE-4EEB-B16A-BFB7F8B8549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543377" y="3117650"/>
                  <a:ext cx="1756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37C7550E-C65A-465E-9FF1-3EA6DF022223}"/>
                    </a:ext>
                  </a:extLst>
                </p14:cNvPr>
                <p14:cNvContentPartPr/>
                <p14:nvPr/>
              </p14:nvContentPartPr>
              <p14:xfrm>
                <a:off x="6756857" y="2992010"/>
                <a:ext cx="238680" cy="429120"/>
              </p14:xfrm>
            </p:contentPart>
          </mc:Choice>
          <mc:Fallback xmlns=""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37C7550E-C65A-465E-9FF1-3EA6DF022223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747857" y="2983010"/>
                  <a:ext cx="25632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A9B1F44F-8C31-4B92-BDFF-2EBF9010CC51}"/>
                    </a:ext>
                  </a:extLst>
                </p14:cNvPr>
                <p14:cNvContentPartPr/>
                <p14:nvPr/>
              </p14:nvContentPartPr>
              <p14:xfrm>
                <a:off x="6764417" y="3075170"/>
                <a:ext cx="114840" cy="50040"/>
              </p14:xfrm>
            </p:contentPart>
          </mc:Choice>
          <mc:Fallback xmlns=""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A9B1F44F-8C31-4B92-BDFF-2EBF9010CC5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755417" y="3066530"/>
                  <a:ext cx="1324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400C2F83-2F48-43C6-8CAC-2547B7D60B7D}"/>
                    </a:ext>
                  </a:extLst>
                </p14:cNvPr>
                <p14:cNvContentPartPr/>
                <p14:nvPr/>
              </p14:nvContentPartPr>
              <p14:xfrm>
                <a:off x="6794297" y="3068330"/>
                <a:ext cx="94320" cy="165240"/>
              </p14:xfrm>
            </p:contentPart>
          </mc:Choice>
          <mc:Fallback xmlns=""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400C2F83-2F48-43C6-8CAC-2547B7D60B7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785657" y="3059330"/>
                  <a:ext cx="111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BAE3C7BB-36B2-49FF-9D3F-916A52998FB0}"/>
                    </a:ext>
                  </a:extLst>
                </p14:cNvPr>
                <p14:cNvContentPartPr/>
                <p14:nvPr/>
              </p14:nvContentPartPr>
              <p14:xfrm>
                <a:off x="6739937" y="3255890"/>
                <a:ext cx="169200" cy="51840"/>
              </p14:xfrm>
            </p:contentPart>
          </mc:Choice>
          <mc:Fallback xmlns=""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BAE3C7BB-36B2-49FF-9D3F-916A52998FB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731297" y="3247250"/>
                  <a:ext cx="1868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4F5F04CE-EF6E-43B6-9B6F-419F4A3AC7C6}"/>
                    </a:ext>
                  </a:extLst>
                </p14:cNvPr>
                <p14:cNvContentPartPr/>
                <p14:nvPr/>
              </p14:nvContentPartPr>
              <p14:xfrm>
                <a:off x="7148897" y="2910650"/>
                <a:ext cx="89640" cy="92520"/>
              </p14:xfrm>
            </p:contentPart>
          </mc:Choice>
          <mc:Fallback xmlns=""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4F5F04CE-EF6E-43B6-9B6F-419F4A3AC7C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140257" y="2901650"/>
                  <a:ext cx="1072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012E332F-EEC6-4846-83C2-1EBE38991730}"/>
                    </a:ext>
                  </a:extLst>
                </p14:cNvPr>
                <p14:cNvContentPartPr/>
                <p14:nvPr/>
              </p14:nvContentPartPr>
              <p14:xfrm>
                <a:off x="7105697" y="3030890"/>
                <a:ext cx="156240" cy="161640"/>
              </p14:xfrm>
            </p:contentPart>
          </mc:Choice>
          <mc:Fallback xmlns=""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012E332F-EEC6-4846-83C2-1EBE3899173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097057" y="3022250"/>
                  <a:ext cx="173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6DB9370D-371C-4FE1-B9DA-32B4DF9D3AE9}"/>
                    </a:ext>
                  </a:extLst>
                </p14:cNvPr>
                <p14:cNvContentPartPr/>
                <p14:nvPr/>
              </p14:nvContentPartPr>
              <p14:xfrm>
                <a:off x="7175177" y="3020450"/>
                <a:ext cx="135720" cy="303480"/>
              </p14:xfrm>
            </p:contentPart>
          </mc:Choice>
          <mc:Fallback xmlns=""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6DB9370D-371C-4FE1-B9DA-32B4DF9D3AE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166177" y="3011450"/>
                  <a:ext cx="1533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F985C045-7FCB-4A36-B003-A408779E14B6}"/>
                    </a:ext>
                  </a:extLst>
                </p14:cNvPr>
                <p14:cNvContentPartPr/>
                <p14:nvPr/>
              </p14:nvContentPartPr>
              <p14:xfrm>
                <a:off x="7347977" y="2908850"/>
                <a:ext cx="201600" cy="530280"/>
              </p14:xfrm>
            </p:contentPart>
          </mc:Choice>
          <mc:Fallback xmlns=""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F985C045-7FCB-4A36-B003-A408779E14B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338977" y="2899850"/>
                  <a:ext cx="21924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26E747BC-4EA4-416A-87EB-B5D7D5847905}"/>
                    </a:ext>
                  </a:extLst>
                </p14:cNvPr>
                <p14:cNvContentPartPr/>
                <p14:nvPr/>
              </p14:nvContentPartPr>
              <p14:xfrm>
                <a:off x="7379657" y="3029090"/>
                <a:ext cx="107280" cy="34200"/>
              </p14:xfrm>
            </p:contentPart>
          </mc:Choice>
          <mc:Fallback xmlns=""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26E747BC-4EA4-416A-87EB-B5D7D584790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371017" y="3020450"/>
                  <a:ext cx="1249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5654CFE6-CECF-486C-97EB-BE64BEE66F3F}"/>
                    </a:ext>
                  </a:extLst>
                </p14:cNvPr>
                <p14:cNvContentPartPr/>
                <p14:nvPr/>
              </p14:nvContentPartPr>
              <p14:xfrm>
                <a:off x="7381457" y="3142490"/>
                <a:ext cx="144720" cy="96480"/>
              </p14:xfrm>
            </p:contentPart>
          </mc:Choice>
          <mc:Fallback xmlns=""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5654CFE6-CECF-486C-97EB-BE64BEE66F3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372817" y="3133850"/>
                  <a:ext cx="162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0B994D63-24BB-45D7-9282-ED8354DD907E}"/>
                    </a:ext>
                  </a:extLst>
                </p14:cNvPr>
                <p14:cNvContentPartPr/>
                <p14:nvPr/>
              </p14:nvContentPartPr>
              <p14:xfrm>
                <a:off x="7661177" y="2945930"/>
                <a:ext cx="172800" cy="88920"/>
              </p14:xfrm>
            </p:contentPart>
          </mc:Choice>
          <mc:Fallback xmlns=""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0B994D63-24BB-45D7-9282-ED8354DD907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652177" y="2936930"/>
                  <a:ext cx="190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D7B11643-301C-4875-BEAC-E91C1E872647}"/>
                    </a:ext>
                  </a:extLst>
                </p14:cNvPr>
                <p14:cNvContentPartPr/>
                <p14:nvPr/>
              </p14:nvContentPartPr>
              <p14:xfrm>
                <a:off x="7687457" y="2894450"/>
                <a:ext cx="105480" cy="273240"/>
              </p14:xfrm>
            </p:contentPart>
          </mc:Choice>
          <mc:Fallback xmlns=""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D7B11643-301C-4875-BEAC-E91C1E872647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678457" y="2885810"/>
                  <a:ext cx="1231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9E2B74C6-DEAC-476E-A9F5-EF04C650C1BF}"/>
                    </a:ext>
                  </a:extLst>
                </p14:cNvPr>
                <p14:cNvContentPartPr/>
                <p14:nvPr/>
              </p14:nvContentPartPr>
              <p14:xfrm>
                <a:off x="7792577" y="3036290"/>
                <a:ext cx="75240" cy="186480"/>
              </p14:xfrm>
            </p:contentPart>
          </mc:Choice>
          <mc:Fallback xmlns=""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9E2B74C6-DEAC-476E-A9F5-EF04C650C1B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783577" y="3027290"/>
                  <a:ext cx="92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61CFECB5-91E8-4668-A35A-5DBD49D5A05E}"/>
                    </a:ext>
                  </a:extLst>
                </p14:cNvPr>
                <p14:cNvContentPartPr/>
                <p14:nvPr/>
              </p14:nvContentPartPr>
              <p14:xfrm>
                <a:off x="8023337" y="2940530"/>
                <a:ext cx="87120" cy="209520"/>
              </p14:xfrm>
            </p:contentPart>
          </mc:Choice>
          <mc:Fallback xmlns=""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61CFECB5-91E8-4668-A35A-5DBD49D5A05E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014337" y="2931890"/>
                  <a:ext cx="104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B4626F1D-EDFC-49D9-9B90-00FD21FDF889}"/>
                    </a:ext>
                  </a:extLst>
                </p14:cNvPr>
                <p14:cNvContentPartPr/>
                <p14:nvPr/>
              </p14:nvContentPartPr>
              <p14:xfrm>
                <a:off x="7991297" y="3038090"/>
                <a:ext cx="84960" cy="238320"/>
              </p14:xfrm>
            </p:contentPart>
          </mc:Choice>
          <mc:Fallback xmlns=""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B4626F1D-EDFC-49D9-9B90-00FD21FDF889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982657" y="3029090"/>
                  <a:ext cx="1026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1F8643D4-6C89-4F0F-A9D3-563749439C82}"/>
                    </a:ext>
                  </a:extLst>
                </p14:cNvPr>
                <p14:cNvContentPartPr/>
                <p14:nvPr/>
              </p14:nvContentPartPr>
              <p14:xfrm>
                <a:off x="8154377" y="3022250"/>
                <a:ext cx="51120" cy="195120"/>
              </p14:xfrm>
            </p:contentPart>
          </mc:Choice>
          <mc:Fallback xmlns=""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1F8643D4-6C89-4F0F-A9D3-563749439C82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145737" y="3013250"/>
                  <a:ext cx="68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13D55222-FA39-4E4C-8C84-E88DDB2E3EBB}"/>
                    </a:ext>
                  </a:extLst>
                </p14:cNvPr>
                <p14:cNvContentPartPr/>
                <p14:nvPr/>
              </p14:nvContentPartPr>
              <p14:xfrm>
                <a:off x="8235377" y="3000290"/>
                <a:ext cx="88560" cy="231480"/>
              </p14:xfrm>
            </p:contentPart>
          </mc:Choice>
          <mc:Fallback xmlns=""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13D55222-FA39-4E4C-8C84-E88DDB2E3EB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226377" y="2991290"/>
                  <a:ext cx="1062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59342CC4-2D44-4D9D-A8D2-1C923CBC782D}"/>
                    </a:ext>
                  </a:extLst>
                </p14:cNvPr>
                <p14:cNvContentPartPr/>
                <p14:nvPr/>
              </p14:nvContentPartPr>
              <p14:xfrm>
                <a:off x="8466137" y="2788250"/>
                <a:ext cx="82440" cy="160200"/>
              </p14:xfrm>
            </p:contentPart>
          </mc:Choice>
          <mc:Fallback xmlns=""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59342CC4-2D44-4D9D-A8D2-1C923CBC782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457137" y="2779250"/>
                  <a:ext cx="1000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583C9D9A-5921-451F-8D24-85DB1DF41277}"/>
                    </a:ext>
                  </a:extLst>
                </p14:cNvPr>
                <p14:cNvContentPartPr/>
                <p14:nvPr/>
              </p14:nvContentPartPr>
              <p14:xfrm>
                <a:off x="8468297" y="2995610"/>
                <a:ext cx="20520" cy="291960"/>
              </p14:xfrm>
            </p:contentPart>
          </mc:Choice>
          <mc:Fallback xmlns=""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583C9D9A-5921-451F-8D24-85DB1DF41277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459297" y="2986610"/>
                  <a:ext cx="381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7" name="墨迹 316">
                  <a:extLst>
                    <a:ext uri="{FF2B5EF4-FFF2-40B4-BE49-F238E27FC236}">
                      <a16:creationId xmlns:a16="http://schemas.microsoft.com/office/drawing/2014/main" id="{FB2C9ED6-5F97-40C0-89EE-AD105859EF1D}"/>
                    </a:ext>
                  </a:extLst>
                </p14:cNvPr>
                <p14:cNvContentPartPr/>
                <p14:nvPr/>
              </p14:nvContentPartPr>
              <p14:xfrm>
                <a:off x="8525897" y="2992730"/>
                <a:ext cx="34560" cy="262800"/>
              </p14:xfrm>
            </p:contentPart>
          </mc:Choice>
          <mc:Fallback xmlns="">
            <p:pic>
              <p:nvPicPr>
                <p:cNvPr id="317" name="墨迹 316">
                  <a:extLst>
                    <a:ext uri="{FF2B5EF4-FFF2-40B4-BE49-F238E27FC236}">
                      <a16:creationId xmlns:a16="http://schemas.microsoft.com/office/drawing/2014/main" id="{FB2C9ED6-5F97-40C0-89EE-AD105859EF1D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517257" y="2984090"/>
                  <a:ext cx="522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8E5992A5-A143-420E-BC5C-E3353EDF30F8}"/>
                    </a:ext>
                  </a:extLst>
                </p14:cNvPr>
                <p14:cNvContentPartPr/>
                <p14:nvPr/>
              </p14:nvContentPartPr>
              <p14:xfrm>
                <a:off x="8503217" y="2935130"/>
                <a:ext cx="218880" cy="227160"/>
              </p14:xfrm>
            </p:contentPart>
          </mc:Choice>
          <mc:Fallback xmlns=""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8E5992A5-A143-420E-BC5C-E3353EDF30F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494577" y="2926490"/>
                  <a:ext cx="2365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793D336F-2414-4E2B-ADFB-B040439B55D9}"/>
                    </a:ext>
                  </a:extLst>
                </p14:cNvPr>
                <p14:cNvContentPartPr/>
                <p14:nvPr/>
              </p14:nvContentPartPr>
              <p14:xfrm>
                <a:off x="8623457" y="2910650"/>
                <a:ext cx="133560" cy="227160"/>
              </p14:xfrm>
            </p:contentPart>
          </mc:Choice>
          <mc:Fallback xmlns=""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793D336F-2414-4E2B-ADFB-B040439B55D9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614817" y="2901650"/>
                  <a:ext cx="1512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C2A2F7E9-BD12-46DA-9471-2DAF8193E271}"/>
                    </a:ext>
                  </a:extLst>
                </p14:cNvPr>
                <p14:cNvContentPartPr/>
                <p14:nvPr/>
              </p14:nvContentPartPr>
              <p14:xfrm>
                <a:off x="8649737" y="3073370"/>
                <a:ext cx="187200" cy="169920"/>
              </p14:xfrm>
            </p:contentPart>
          </mc:Choice>
          <mc:Fallback xmlns=""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C2A2F7E9-BD12-46DA-9471-2DAF8193E27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640737" y="3064730"/>
                  <a:ext cx="2048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0909413C-35CB-4284-A73C-73CAA520DA31}"/>
                    </a:ext>
                  </a:extLst>
                </p14:cNvPr>
                <p14:cNvContentPartPr/>
                <p14:nvPr/>
              </p14:nvContentPartPr>
              <p14:xfrm>
                <a:off x="8917937" y="2961410"/>
                <a:ext cx="250200" cy="190440"/>
              </p14:xfrm>
            </p:contentPart>
          </mc:Choice>
          <mc:Fallback xmlns=""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0909413C-35CB-4284-A73C-73CAA520DA3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909297" y="2952410"/>
                  <a:ext cx="267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6FDC7063-EF25-4953-BB3E-E7110FF5C9A3}"/>
                    </a:ext>
                  </a:extLst>
                </p14:cNvPr>
                <p14:cNvContentPartPr/>
                <p14:nvPr/>
              </p14:nvContentPartPr>
              <p14:xfrm>
                <a:off x="8942777" y="3023690"/>
                <a:ext cx="118800" cy="142560"/>
              </p14:xfrm>
            </p:contentPart>
          </mc:Choice>
          <mc:Fallback xmlns=""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6FDC7063-EF25-4953-BB3E-E7110FF5C9A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934137" y="3015050"/>
                  <a:ext cx="136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23D35952-AA62-4028-B4FE-05322C889AB4}"/>
                    </a:ext>
                  </a:extLst>
                </p14:cNvPr>
                <p14:cNvContentPartPr/>
                <p14:nvPr/>
              </p14:nvContentPartPr>
              <p14:xfrm>
                <a:off x="9002537" y="2896250"/>
                <a:ext cx="206640" cy="344880"/>
              </p14:xfrm>
            </p:contentPart>
          </mc:Choice>
          <mc:Fallback xmlns=""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23D35952-AA62-4028-B4FE-05322C889AB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993537" y="2887610"/>
                  <a:ext cx="2242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079B47CD-6F61-47A3-8367-BC61452ED08C}"/>
                    </a:ext>
                  </a:extLst>
                </p14:cNvPr>
                <p14:cNvContentPartPr/>
                <p14:nvPr/>
              </p14:nvContentPartPr>
              <p14:xfrm>
                <a:off x="9321497" y="2963570"/>
                <a:ext cx="30240" cy="11160"/>
              </p14:xfrm>
            </p:contentPart>
          </mc:Choice>
          <mc:Fallback xmlns=""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079B47CD-6F61-47A3-8367-BC61452ED08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312497" y="2954930"/>
                  <a:ext cx="478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BAAE0D25-70A5-47E8-B879-CA23596BBAF5}"/>
                    </a:ext>
                  </a:extLst>
                </p14:cNvPr>
                <p14:cNvContentPartPr/>
                <p14:nvPr/>
              </p14:nvContentPartPr>
              <p14:xfrm>
                <a:off x="9319697" y="2919290"/>
                <a:ext cx="321480" cy="273600"/>
              </p14:xfrm>
            </p:contentPart>
          </mc:Choice>
          <mc:Fallback xmlns=""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BAAE0D25-70A5-47E8-B879-CA23596BBAF5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310697" y="2910650"/>
                  <a:ext cx="3391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1A0B1110-DA48-463A-9741-A32FEB26D6C1}"/>
                    </a:ext>
                  </a:extLst>
                </p14:cNvPr>
                <p14:cNvContentPartPr/>
                <p14:nvPr/>
              </p14:nvContentPartPr>
              <p14:xfrm>
                <a:off x="9509057" y="2912090"/>
                <a:ext cx="60480" cy="92520"/>
              </p14:xfrm>
            </p:contentPart>
          </mc:Choice>
          <mc:Fallback xmlns=""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1A0B1110-DA48-463A-9741-A32FEB26D6C1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500417" y="2903450"/>
                  <a:ext cx="78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94534CA7-3264-4471-9019-3D0A1DDB2C5F}"/>
                    </a:ext>
                  </a:extLst>
                </p14:cNvPr>
                <p14:cNvContentPartPr/>
                <p14:nvPr/>
              </p14:nvContentPartPr>
              <p14:xfrm>
                <a:off x="9441377" y="2990210"/>
                <a:ext cx="400320" cy="159840"/>
              </p14:xfrm>
            </p:contentPart>
          </mc:Choice>
          <mc:Fallback xmlns=""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94534CA7-3264-4471-9019-3D0A1DDB2C5F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432377" y="2981570"/>
                  <a:ext cx="417960" cy="1774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56" name="组合 355">
              <a:extLst>
                <a:ext uri="{FF2B5EF4-FFF2-40B4-BE49-F238E27FC236}">
                  <a16:creationId xmlns:a16="http://schemas.microsoft.com/office/drawing/2014/main" id="{0C9BA835-C3E1-4554-8681-49CCD57D7688}"/>
                </a:ext>
              </a:extLst>
            </p:cNvPr>
            <p:cNvGrpSpPr/>
            <p:nvPr/>
          </p:nvGrpSpPr>
          <p:grpSpPr>
            <a:xfrm>
              <a:off x="9946097" y="2651810"/>
              <a:ext cx="498240" cy="652680"/>
              <a:chOff x="9946097" y="2651810"/>
              <a:chExt cx="498240" cy="652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347" name="墨迹 346">
                    <a:extLst>
                      <a:ext uri="{FF2B5EF4-FFF2-40B4-BE49-F238E27FC236}">
                        <a16:creationId xmlns:a16="http://schemas.microsoft.com/office/drawing/2014/main" id="{E987C22B-5E0F-4975-9024-EE6D999C051F}"/>
                      </a:ext>
                    </a:extLst>
                  </p14:cNvPr>
                  <p14:cNvContentPartPr/>
                  <p14:nvPr/>
                </p14:nvContentPartPr>
                <p14:xfrm>
                  <a:off x="9946097" y="2697890"/>
                  <a:ext cx="199080" cy="196920"/>
                </p14:xfrm>
              </p:contentPart>
            </mc:Choice>
            <mc:Fallback xmlns="">
              <p:pic>
                <p:nvPicPr>
                  <p:cNvPr id="347" name="墨迹 346">
                    <a:extLst>
                      <a:ext uri="{FF2B5EF4-FFF2-40B4-BE49-F238E27FC236}">
                        <a16:creationId xmlns:a16="http://schemas.microsoft.com/office/drawing/2014/main" id="{E987C22B-5E0F-4975-9024-EE6D999C051F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9937457" y="2688890"/>
                    <a:ext cx="21672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348" name="墨迹 347">
                    <a:extLst>
                      <a:ext uri="{FF2B5EF4-FFF2-40B4-BE49-F238E27FC236}">
                        <a16:creationId xmlns:a16="http://schemas.microsoft.com/office/drawing/2014/main" id="{B0301470-4210-4011-BD8E-72913219CC60}"/>
                      </a:ext>
                    </a:extLst>
                  </p14:cNvPr>
                  <p14:cNvContentPartPr/>
                  <p14:nvPr/>
                </p14:nvContentPartPr>
                <p14:xfrm>
                  <a:off x="10049417" y="2800490"/>
                  <a:ext cx="37800" cy="53640"/>
                </p14:xfrm>
              </p:contentPart>
            </mc:Choice>
            <mc:Fallback xmlns="">
              <p:pic>
                <p:nvPicPr>
                  <p:cNvPr id="348" name="墨迹 347">
                    <a:extLst>
                      <a:ext uri="{FF2B5EF4-FFF2-40B4-BE49-F238E27FC236}">
                        <a16:creationId xmlns:a16="http://schemas.microsoft.com/office/drawing/2014/main" id="{B0301470-4210-4011-BD8E-72913219CC60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0040417" y="2791850"/>
                    <a:ext cx="55440" cy="7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349" name="墨迹 348">
                    <a:extLst>
                      <a:ext uri="{FF2B5EF4-FFF2-40B4-BE49-F238E27FC236}">
                        <a16:creationId xmlns:a16="http://schemas.microsoft.com/office/drawing/2014/main" id="{038C711F-43E4-47C8-AD9F-44F01949EE5C}"/>
                      </a:ext>
                    </a:extLst>
                  </p14:cNvPr>
                  <p14:cNvContentPartPr/>
                  <p14:nvPr/>
                </p14:nvContentPartPr>
                <p14:xfrm>
                  <a:off x="10130057" y="2651810"/>
                  <a:ext cx="141120" cy="145800"/>
                </p14:xfrm>
              </p:contentPart>
            </mc:Choice>
            <mc:Fallback xmlns="">
              <p:pic>
                <p:nvPicPr>
                  <p:cNvPr id="349" name="墨迹 348">
                    <a:extLst>
                      <a:ext uri="{FF2B5EF4-FFF2-40B4-BE49-F238E27FC236}">
                        <a16:creationId xmlns:a16="http://schemas.microsoft.com/office/drawing/2014/main" id="{038C711F-43E4-47C8-AD9F-44F01949EE5C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10121417" y="2642810"/>
                    <a:ext cx="158760" cy="16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2">
                <p14:nvContentPartPr>
                  <p14:cNvPr id="350" name="墨迹 349">
                    <a:extLst>
                      <a:ext uri="{FF2B5EF4-FFF2-40B4-BE49-F238E27FC236}">
                        <a16:creationId xmlns:a16="http://schemas.microsoft.com/office/drawing/2014/main" id="{90CD367B-94AC-488F-8576-8B963F354830}"/>
                      </a:ext>
                    </a:extLst>
                  </p14:cNvPr>
                  <p14:cNvContentPartPr/>
                  <p14:nvPr/>
                </p14:nvContentPartPr>
                <p14:xfrm>
                  <a:off x="10090817" y="2770610"/>
                  <a:ext cx="148680" cy="158040"/>
                </p14:xfrm>
              </p:contentPart>
            </mc:Choice>
            <mc:Fallback xmlns="">
              <p:pic>
                <p:nvPicPr>
                  <p:cNvPr id="350" name="墨迹 349">
                    <a:extLst>
                      <a:ext uri="{FF2B5EF4-FFF2-40B4-BE49-F238E27FC236}">
                        <a16:creationId xmlns:a16="http://schemas.microsoft.com/office/drawing/2014/main" id="{90CD367B-94AC-488F-8576-8B963F354830}"/>
                      </a:ext>
                    </a:extLst>
                  </p:cNvPr>
                  <p:cNvPicPr/>
                  <p:nvPr/>
                </p:nvPicPr>
                <p:blipFill>
                  <a:blip r:embed="rId533"/>
                  <a:stretch>
                    <a:fillRect/>
                  </a:stretch>
                </p:blipFill>
                <p:spPr>
                  <a:xfrm>
                    <a:off x="10081817" y="2761610"/>
                    <a:ext cx="16632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4">
                <p14:nvContentPartPr>
                  <p14:cNvPr id="351" name="墨迹 350">
                    <a:extLst>
                      <a:ext uri="{FF2B5EF4-FFF2-40B4-BE49-F238E27FC236}">
                        <a16:creationId xmlns:a16="http://schemas.microsoft.com/office/drawing/2014/main" id="{D47CC94B-9E12-4491-B3F2-0034C7DDDCFE}"/>
                      </a:ext>
                    </a:extLst>
                  </p14:cNvPr>
                  <p14:cNvContentPartPr/>
                  <p14:nvPr/>
                </p14:nvContentPartPr>
                <p14:xfrm>
                  <a:off x="10088657" y="2869610"/>
                  <a:ext cx="94320" cy="144000"/>
                </p14:xfrm>
              </p:contentPart>
            </mc:Choice>
            <mc:Fallback xmlns="">
              <p:pic>
                <p:nvPicPr>
                  <p:cNvPr id="351" name="墨迹 350">
                    <a:extLst>
                      <a:ext uri="{FF2B5EF4-FFF2-40B4-BE49-F238E27FC236}">
                        <a16:creationId xmlns:a16="http://schemas.microsoft.com/office/drawing/2014/main" id="{D47CC94B-9E12-4491-B3F2-0034C7DDDCFE}"/>
                      </a:ext>
                    </a:extLst>
                  </p:cNvPr>
                  <p:cNvPicPr/>
                  <p:nvPr/>
                </p:nvPicPr>
                <p:blipFill>
                  <a:blip r:embed="rId535"/>
                  <a:stretch>
                    <a:fillRect/>
                  </a:stretch>
                </p:blipFill>
                <p:spPr>
                  <a:xfrm>
                    <a:off x="10080017" y="2860970"/>
                    <a:ext cx="11196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6">
                <p14:nvContentPartPr>
                  <p14:cNvPr id="352" name="墨迹 351">
                    <a:extLst>
                      <a:ext uri="{FF2B5EF4-FFF2-40B4-BE49-F238E27FC236}">
                        <a16:creationId xmlns:a16="http://schemas.microsoft.com/office/drawing/2014/main" id="{422760DF-FF26-4ED9-BABB-F97DE83B994A}"/>
                      </a:ext>
                    </a:extLst>
                  </p14:cNvPr>
                  <p14:cNvContentPartPr/>
                  <p14:nvPr/>
                </p14:nvContentPartPr>
                <p14:xfrm>
                  <a:off x="10024937" y="2988410"/>
                  <a:ext cx="219960" cy="108360"/>
                </p14:xfrm>
              </p:contentPart>
            </mc:Choice>
            <mc:Fallback xmlns="">
              <p:pic>
                <p:nvPicPr>
                  <p:cNvPr id="352" name="墨迹 351">
                    <a:extLst>
                      <a:ext uri="{FF2B5EF4-FFF2-40B4-BE49-F238E27FC236}">
                        <a16:creationId xmlns:a16="http://schemas.microsoft.com/office/drawing/2014/main" id="{422760DF-FF26-4ED9-BABB-F97DE83B994A}"/>
                      </a:ext>
                    </a:extLst>
                  </p:cNvPr>
                  <p:cNvPicPr/>
                  <p:nvPr/>
                </p:nvPicPr>
                <p:blipFill>
                  <a:blip r:embed="rId537"/>
                  <a:stretch>
                    <a:fillRect/>
                  </a:stretch>
                </p:blipFill>
                <p:spPr>
                  <a:xfrm>
                    <a:off x="10016297" y="2979770"/>
                    <a:ext cx="2376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8">
                <p14:nvContentPartPr>
                  <p14:cNvPr id="353" name="墨迹 352">
                    <a:extLst>
                      <a:ext uri="{FF2B5EF4-FFF2-40B4-BE49-F238E27FC236}">
                        <a16:creationId xmlns:a16="http://schemas.microsoft.com/office/drawing/2014/main" id="{C08530BC-4463-44F9-9CFC-1E82FF818811}"/>
                      </a:ext>
                    </a:extLst>
                  </p14:cNvPr>
                  <p14:cNvContentPartPr/>
                  <p14:nvPr/>
                </p14:nvContentPartPr>
                <p14:xfrm>
                  <a:off x="10111337" y="3007850"/>
                  <a:ext cx="90720" cy="267840"/>
                </p14:xfrm>
              </p:contentPart>
            </mc:Choice>
            <mc:Fallback xmlns="">
              <p:pic>
                <p:nvPicPr>
                  <p:cNvPr id="353" name="墨迹 352">
                    <a:extLst>
                      <a:ext uri="{FF2B5EF4-FFF2-40B4-BE49-F238E27FC236}">
                        <a16:creationId xmlns:a16="http://schemas.microsoft.com/office/drawing/2014/main" id="{C08530BC-4463-44F9-9CFC-1E82FF818811}"/>
                      </a:ext>
                    </a:extLst>
                  </p:cNvPr>
                  <p:cNvPicPr/>
                  <p:nvPr/>
                </p:nvPicPr>
                <p:blipFill>
                  <a:blip r:embed="rId539"/>
                  <a:stretch>
                    <a:fillRect/>
                  </a:stretch>
                </p:blipFill>
                <p:spPr>
                  <a:xfrm>
                    <a:off x="10102337" y="2999210"/>
                    <a:ext cx="108360" cy="28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354" name="墨迹 353">
                    <a:extLst>
                      <a:ext uri="{FF2B5EF4-FFF2-40B4-BE49-F238E27FC236}">
                        <a16:creationId xmlns:a16="http://schemas.microsoft.com/office/drawing/2014/main" id="{18F084E9-69AD-4011-9205-930314E88BF1}"/>
                      </a:ext>
                    </a:extLst>
                  </p14:cNvPr>
                  <p14:cNvContentPartPr/>
                  <p14:nvPr/>
                </p14:nvContentPartPr>
                <p14:xfrm>
                  <a:off x="10098017" y="3112610"/>
                  <a:ext cx="69840" cy="74880"/>
                </p14:xfrm>
              </p:contentPart>
            </mc:Choice>
            <mc:Fallback xmlns="">
              <p:pic>
                <p:nvPicPr>
                  <p:cNvPr id="354" name="墨迹 353">
                    <a:extLst>
                      <a:ext uri="{FF2B5EF4-FFF2-40B4-BE49-F238E27FC236}">
                        <a16:creationId xmlns:a16="http://schemas.microsoft.com/office/drawing/2014/main" id="{18F084E9-69AD-4011-9205-930314E88BF1}"/>
                      </a:ext>
                    </a:extLst>
                  </p:cNvPr>
                  <p:cNvPicPr/>
                  <p:nvPr/>
                </p:nvPicPr>
                <p:blipFill>
                  <a:blip r:embed="rId541"/>
                  <a:stretch>
                    <a:fillRect/>
                  </a:stretch>
                </p:blipFill>
                <p:spPr>
                  <a:xfrm>
                    <a:off x="10089377" y="3103610"/>
                    <a:ext cx="87480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355" name="墨迹 354">
                    <a:extLst>
                      <a:ext uri="{FF2B5EF4-FFF2-40B4-BE49-F238E27FC236}">
                        <a16:creationId xmlns:a16="http://schemas.microsoft.com/office/drawing/2014/main" id="{B915FA0E-6B7F-4844-B022-9AE8EE977414}"/>
                      </a:ext>
                    </a:extLst>
                  </p14:cNvPr>
                  <p14:cNvContentPartPr/>
                  <p14:nvPr/>
                </p14:nvContentPartPr>
                <p14:xfrm>
                  <a:off x="10385297" y="3217010"/>
                  <a:ext cx="59040" cy="87480"/>
                </p14:xfrm>
              </p:contentPart>
            </mc:Choice>
            <mc:Fallback xmlns="">
              <p:pic>
                <p:nvPicPr>
                  <p:cNvPr id="355" name="墨迹 354">
                    <a:extLst>
                      <a:ext uri="{FF2B5EF4-FFF2-40B4-BE49-F238E27FC236}">
                        <a16:creationId xmlns:a16="http://schemas.microsoft.com/office/drawing/2014/main" id="{B915FA0E-6B7F-4844-B022-9AE8EE977414}"/>
                      </a:ext>
                    </a:extLst>
                  </p:cNvPr>
                  <p:cNvPicPr/>
                  <p:nvPr/>
                </p:nvPicPr>
                <p:blipFill>
                  <a:blip r:embed="rId543"/>
                  <a:stretch>
                    <a:fillRect/>
                  </a:stretch>
                </p:blipFill>
                <p:spPr>
                  <a:xfrm>
                    <a:off x="10376297" y="3208370"/>
                    <a:ext cx="76680" cy="105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7FFB72A7-B55B-41D0-AACB-4C6F71CEED37}"/>
              </a:ext>
            </a:extLst>
          </p:cNvPr>
          <p:cNvGrpSpPr/>
          <p:nvPr/>
        </p:nvGrpSpPr>
        <p:grpSpPr>
          <a:xfrm>
            <a:off x="220877" y="164051"/>
            <a:ext cx="4246920" cy="588600"/>
            <a:chOff x="216435" y="4354610"/>
            <a:chExt cx="4246920" cy="588600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404E4140-242D-4701-A0FB-449E84638D66}"/>
                </a:ext>
              </a:extLst>
            </p:cNvPr>
            <p:cNvGrpSpPr/>
            <p:nvPr/>
          </p:nvGrpSpPr>
          <p:grpSpPr>
            <a:xfrm>
              <a:off x="216435" y="4529570"/>
              <a:ext cx="375840" cy="413640"/>
              <a:chOff x="216435" y="4529570"/>
              <a:chExt cx="375840" cy="413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44">
                <p14:nvContentPartPr>
                  <p14:cNvPr id="5" name="墨迹 4">
                    <a:extLst>
                      <a:ext uri="{FF2B5EF4-FFF2-40B4-BE49-F238E27FC236}">
                        <a16:creationId xmlns:a16="http://schemas.microsoft.com/office/drawing/2014/main" id="{335A7FD7-B9B1-4F81-B1B0-C41B68053BAA}"/>
                      </a:ext>
                    </a:extLst>
                  </p14:cNvPr>
                  <p14:cNvContentPartPr/>
                  <p14:nvPr/>
                </p14:nvContentPartPr>
                <p14:xfrm>
                  <a:off x="369795" y="4698410"/>
                  <a:ext cx="119160" cy="135000"/>
                </p14:xfrm>
              </p:contentPart>
            </mc:Choice>
            <mc:Fallback>
              <p:pic>
                <p:nvPicPr>
                  <p:cNvPr id="5" name="墨迹 4">
                    <a:extLst>
                      <a:ext uri="{FF2B5EF4-FFF2-40B4-BE49-F238E27FC236}">
                        <a16:creationId xmlns:a16="http://schemas.microsoft.com/office/drawing/2014/main" id="{335A7FD7-B9B1-4F81-B1B0-C41B68053BAA}"/>
                      </a:ext>
                    </a:extLst>
                  </p:cNvPr>
                  <p:cNvPicPr/>
                  <p:nvPr/>
                </p:nvPicPr>
                <p:blipFill>
                  <a:blip r:embed="rId545"/>
                  <a:stretch>
                    <a:fillRect/>
                  </a:stretch>
                </p:blipFill>
                <p:spPr>
                  <a:xfrm>
                    <a:off x="361155" y="4689410"/>
                    <a:ext cx="13680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6">
                <p14:nvContentPartPr>
                  <p14:cNvPr id="6" name="墨迹 5">
                    <a:extLst>
                      <a:ext uri="{FF2B5EF4-FFF2-40B4-BE49-F238E27FC236}">
                        <a16:creationId xmlns:a16="http://schemas.microsoft.com/office/drawing/2014/main" id="{579057B1-3F62-4B84-AD4A-D9F4899AEAD2}"/>
                      </a:ext>
                    </a:extLst>
                  </p14:cNvPr>
                  <p14:cNvContentPartPr/>
                  <p14:nvPr/>
                </p14:nvContentPartPr>
                <p14:xfrm>
                  <a:off x="216435" y="4529570"/>
                  <a:ext cx="375840" cy="413640"/>
                </p14:xfrm>
              </p:contentPart>
            </mc:Choice>
            <mc:Fallback>
              <p:pic>
                <p:nvPicPr>
                  <p:cNvPr id="6" name="墨迹 5">
                    <a:extLst>
                      <a:ext uri="{FF2B5EF4-FFF2-40B4-BE49-F238E27FC236}">
                        <a16:creationId xmlns:a16="http://schemas.microsoft.com/office/drawing/2014/main" id="{579057B1-3F62-4B84-AD4A-D9F4899AEAD2}"/>
                      </a:ext>
                    </a:extLst>
                  </p:cNvPr>
                  <p:cNvPicPr/>
                  <p:nvPr/>
                </p:nvPicPr>
                <p:blipFill>
                  <a:blip r:embed="rId547"/>
                  <a:stretch>
                    <a:fillRect/>
                  </a:stretch>
                </p:blipFill>
                <p:spPr>
                  <a:xfrm>
                    <a:off x="207435" y="4520930"/>
                    <a:ext cx="393480" cy="431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172F4133-839D-4AF6-9CCC-AB9FEE4FABCA}"/>
                </a:ext>
              </a:extLst>
            </p:cNvPr>
            <p:cNvGrpSpPr/>
            <p:nvPr/>
          </p:nvGrpSpPr>
          <p:grpSpPr>
            <a:xfrm>
              <a:off x="964875" y="4416530"/>
              <a:ext cx="855720" cy="442800"/>
              <a:chOff x="964875" y="4416530"/>
              <a:chExt cx="855720" cy="4428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48">
                <p14:nvContentPartPr>
                  <p14:cNvPr id="7" name="墨迹 6">
                    <a:extLst>
                      <a:ext uri="{FF2B5EF4-FFF2-40B4-BE49-F238E27FC236}">
                        <a16:creationId xmlns:a16="http://schemas.microsoft.com/office/drawing/2014/main" id="{70CF0C7D-E68D-4D1D-806D-35EC47BB5691}"/>
                      </a:ext>
                    </a:extLst>
                  </p14:cNvPr>
                  <p14:cNvContentPartPr/>
                  <p14:nvPr/>
                </p14:nvContentPartPr>
                <p14:xfrm>
                  <a:off x="964875" y="4482050"/>
                  <a:ext cx="178560" cy="179280"/>
                </p14:xfrm>
              </p:contentPart>
            </mc:Choice>
            <mc:Fallback>
              <p:pic>
                <p:nvPicPr>
                  <p:cNvPr id="7" name="墨迹 6">
                    <a:extLst>
                      <a:ext uri="{FF2B5EF4-FFF2-40B4-BE49-F238E27FC236}">
                        <a16:creationId xmlns:a16="http://schemas.microsoft.com/office/drawing/2014/main" id="{70CF0C7D-E68D-4D1D-806D-35EC47BB5691}"/>
                      </a:ext>
                    </a:extLst>
                  </p:cNvPr>
                  <p:cNvPicPr/>
                  <p:nvPr/>
                </p:nvPicPr>
                <p:blipFill>
                  <a:blip r:embed="rId549"/>
                  <a:stretch>
                    <a:fillRect/>
                  </a:stretch>
                </p:blipFill>
                <p:spPr>
                  <a:xfrm>
                    <a:off x="956235" y="4473410"/>
                    <a:ext cx="196200" cy="19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50">
                <p14:nvContentPartPr>
                  <p14:cNvPr id="8" name="墨迹 7">
                    <a:extLst>
                      <a:ext uri="{FF2B5EF4-FFF2-40B4-BE49-F238E27FC236}">
                        <a16:creationId xmlns:a16="http://schemas.microsoft.com/office/drawing/2014/main" id="{A5BBF7B0-2BD3-42DA-84B9-DC0439BBBDA7}"/>
                      </a:ext>
                    </a:extLst>
                  </p14:cNvPr>
                  <p14:cNvContentPartPr/>
                  <p14:nvPr/>
                </p14:nvContentPartPr>
                <p14:xfrm>
                  <a:off x="1004475" y="4416530"/>
                  <a:ext cx="53280" cy="442800"/>
                </p14:xfrm>
              </p:contentPart>
            </mc:Choice>
            <mc:Fallback>
              <p:pic>
                <p:nvPicPr>
                  <p:cNvPr id="8" name="墨迹 7">
                    <a:extLst>
                      <a:ext uri="{FF2B5EF4-FFF2-40B4-BE49-F238E27FC236}">
                        <a16:creationId xmlns:a16="http://schemas.microsoft.com/office/drawing/2014/main" id="{A5BBF7B0-2BD3-42DA-84B9-DC0439BBBDA7}"/>
                      </a:ext>
                    </a:extLst>
                  </p:cNvPr>
                  <p:cNvPicPr/>
                  <p:nvPr/>
                </p:nvPicPr>
                <p:blipFill>
                  <a:blip r:embed="rId551"/>
                  <a:stretch>
                    <a:fillRect/>
                  </a:stretch>
                </p:blipFill>
                <p:spPr>
                  <a:xfrm>
                    <a:off x="995475" y="4407530"/>
                    <a:ext cx="70920" cy="46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52">
                <p14:nvContentPartPr>
                  <p14:cNvPr id="9" name="墨迹 8">
                    <a:extLst>
                      <a:ext uri="{FF2B5EF4-FFF2-40B4-BE49-F238E27FC236}">
                        <a16:creationId xmlns:a16="http://schemas.microsoft.com/office/drawing/2014/main" id="{2438801D-A731-4759-9110-7DCC7197EF25}"/>
                      </a:ext>
                    </a:extLst>
                  </p14:cNvPr>
                  <p14:cNvContentPartPr/>
                  <p14:nvPr/>
                </p14:nvContentPartPr>
                <p14:xfrm>
                  <a:off x="1126155" y="4671770"/>
                  <a:ext cx="212400" cy="73080"/>
                </p14:xfrm>
              </p:contentPart>
            </mc:Choice>
            <mc:Fallback>
              <p:pic>
                <p:nvPicPr>
                  <p:cNvPr id="9" name="墨迹 8">
                    <a:extLst>
                      <a:ext uri="{FF2B5EF4-FFF2-40B4-BE49-F238E27FC236}">
                        <a16:creationId xmlns:a16="http://schemas.microsoft.com/office/drawing/2014/main" id="{2438801D-A731-4759-9110-7DCC7197EF25}"/>
                      </a:ext>
                    </a:extLst>
                  </p:cNvPr>
                  <p:cNvPicPr/>
                  <p:nvPr/>
                </p:nvPicPr>
                <p:blipFill>
                  <a:blip r:embed="rId553"/>
                  <a:stretch>
                    <a:fillRect/>
                  </a:stretch>
                </p:blipFill>
                <p:spPr>
                  <a:xfrm>
                    <a:off x="1117515" y="4662770"/>
                    <a:ext cx="230040" cy="9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54">
                <p14:nvContentPartPr>
                  <p14:cNvPr id="10" name="墨迹 9">
                    <a:extLst>
                      <a:ext uri="{FF2B5EF4-FFF2-40B4-BE49-F238E27FC236}">
                        <a16:creationId xmlns:a16="http://schemas.microsoft.com/office/drawing/2014/main" id="{715219F4-F34F-429D-9150-1C3A8D18EB61}"/>
                      </a:ext>
                    </a:extLst>
                  </p14:cNvPr>
                  <p14:cNvContentPartPr/>
                  <p14:nvPr/>
                </p14:nvContentPartPr>
                <p14:xfrm>
                  <a:off x="1180875" y="4788770"/>
                  <a:ext cx="39600" cy="21600"/>
                </p14:xfrm>
              </p:contentPart>
            </mc:Choice>
            <mc:Fallback>
              <p:pic>
                <p:nvPicPr>
                  <p:cNvPr id="10" name="墨迹 9">
                    <a:extLst>
                      <a:ext uri="{FF2B5EF4-FFF2-40B4-BE49-F238E27FC236}">
                        <a16:creationId xmlns:a16="http://schemas.microsoft.com/office/drawing/2014/main" id="{715219F4-F34F-429D-9150-1C3A8D18EB61}"/>
                      </a:ext>
                    </a:extLst>
                  </p:cNvPr>
                  <p:cNvPicPr/>
                  <p:nvPr/>
                </p:nvPicPr>
                <p:blipFill>
                  <a:blip r:embed="rId555"/>
                  <a:stretch>
                    <a:fillRect/>
                  </a:stretch>
                </p:blipFill>
                <p:spPr>
                  <a:xfrm>
                    <a:off x="1171875" y="4779770"/>
                    <a:ext cx="5724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56">
                <p14:nvContentPartPr>
                  <p14:cNvPr id="11" name="墨迹 10">
                    <a:extLst>
                      <a:ext uri="{FF2B5EF4-FFF2-40B4-BE49-F238E27FC236}">
                        <a16:creationId xmlns:a16="http://schemas.microsoft.com/office/drawing/2014/main" id="{3F61BA44-DCB7-418C-B477-9EF9B8C6EB78}"/>
                      </a:ext>
                    </a:extLst>
                  </p14:cNvPr>
                  <p14:cNvContentPartPr/>
                  <p14:nvPr/>
                </p14:nvContentPartPr>
                <p14:xfrm>
                  <a:off x="1499475" y="4488890"/>
                  <a:ext cx="107280" cy="209880"/>
                </p14:xfrm>
              </p:contentPart>
            </mc:Choice>
            <mc:Fallback>
              <p:pic>
                <p:nvPicPr>
                  <p:cNvPr id="11" name="墨迹 10">
                    <a:extLst>
                      <a:ext uri="{FF2B5EF4-FFF2-40B4-BE49-F238E27FC236}">
                        <a16:creationId xmlns:a16="http://schemas.microsoft.com/office/drawing/2014/main" id="{3F61BA44-DCB7-418C-B477-9EF9B8C6EB78}"/>
                      </a:ext>
                    </a:extLst>
                  </p:cNvPr>
                  <p:cNvPicPr/>
                  <p:nvPr/>
                </p:nvPicPr>
                <p:blipFill>
                  <a:blip r:embed="rId557"/>
                  <a:stretch>
                    <a:fillRect/>
                  </a:stretch>
                </p:blipFill>
                <p:spPr>
                  <a:xfrm>
                    <a:off x="1490835" y="4479890"/>
                    <a:ext cx="124920" cy="22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58">
                <p14:nvContentPartPr>
                  <p14:cNvPr id="12" name="墨迹 11">
                    <a:extLst>
                      <a:ext uri="{FF2B5EF4-FFF2-40B4-BE49-F238E27FC236}">
                        <a16:creationId xmlns:a16="http://schemas.microsoft.com/office/drawing/2014/main" id="{F2273DDE-8068-46D8-954A-798AB039AF8E}"/>
                      </a:ext>
                    </a:extLst>
                  </p14:cNvPr>
                  <p14:cNvContentPartPr/>
                  <p14:nvPr/>
                </p14:nvContentPartPr>
                <p14:xfrm>
                  <a:off x="1535115" y="4560170"/>
                  <a:ext cx="37800" cy="269640"/>
                </p14:xfrm>
              </p:contentPart>
            </mc:Choice>
            <mc:Fallback>
              <p:pic>
                <p:nvPicPr>
                  <p:cNvPr id="12" name="墨迹 11">
                    <a:extLst>
                      <a:ext uri="{FF2B5EF4-FFF2-40B4-BE49-F238E27FC236}">
                        <a16:creationId xmlns:a16="http://schemas.microsoft.com/office/drawing/2014/main" id="{F2273DDE-8068-46D8-954A-798AB039AF8E}"/>
                      </a:ext>
                    </a:extLst>
                  </p:cNvPr>
                  <p:cNvPicPr/>
                  <p:nvPr/>
                </p:nvPicPr>
                <p:blipFill>
                  <a:blip r:embed="rId559"/>
                  <a:stretch>
                    <a:fillRect/>
                  </a:stretch>
                </p:blipFill>
                <p:spPr>
                  <a:xfrm>
                    <a:off x="1526475" y="4551170"/>
                    <a:ext cx="55440" cy="28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60">
                <p14:nvContentPartPr>
                  <p14:cNvPr id="13" name="墨迹 12">
                    <a:extLst>
                      <a:ext uri="{FF2B5EF4-FFF2-40B4-BE49-F238E27FC236}">
                        <a16:creationId xmlns:a16="http://schemas.microsoft.com/office/drawing/2014/main" id="{2CB5F12D-6CA6-4A13-9E0B-5FCFFDCFB18C}"/>
                      </a:ext>
                    </a:extLst>
                  </p14:cNvPr>
                  <p14:cNvContentPartPr/>
                  <p14:nvPr/>
                </p14:nvContentPartPr>
                <p14:xfrm>
                  <a:off x="1679835" y="4585010"/>
                  <a:ext cx="28440" cy="172080"/>
                </p14:xfrm>
              </p:contentPart>
            </mc:Choice>
            <mc:Fallback>
              <p:pic>
                <p:nvPicPr>
                  <p:cNvPr id="13" name="墨迹 12">
                    <a:extLst>
                      <a:ext uri="{FF2B5EF4-FFF2-40B4-BE49-F238E27FC236}">
                        <a16:creationId xmlns:a16="http://schemas.microsoft.com/office/drawing/2014/main" id="{2CB5F12D-6CA6-4A13-9E0B-5FCFFDCFB18C}"/>
                      </a:ext>
                    </a:extLst>
                  </p:cNvPr>
                  <p:cNvPicPr/>
                  <p:nvPr/>
                </p:nvPicPr>
                <p:blipFill>
                  <a:blip r:embed="rId561"/>
                  <a:stretch>
                    <a:fillRect/>
                  </a:stretch>
                </p:blipFill>
                <p:spPr>
                  <a:xfrm>
                    <a:off x="1670835" y="4576010"/>
                    <a:ext cx="4608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62">
                <p14:nvContentPartPr>
                  <p14:cNvPr id="14" name="墨迹 13">
                    <a:extLst>
                      <a:ext uri="{FF2B5EF4-FFF2-40B4-BE49-F238E27FC236}">
                        <a16:creationId xmlns:a16="http://schemas.microsoft.com/office/drawing/2014/main" id="{C19F100D-78A3-4AF8-B85E-AB5D11AEED9C}"/>
                      </a:ext>
                    </a:extLst>
                  </p14:cNvPr>
                  <p14:cNvContentPartPr/>
                  <p14:nvPr/>
                </p14:nvContentPartPr>
                <p14:xfrm>
                  <a:off x="1730235" y="4576010"/>
                  <a:ext cx="90360" cy="188280"/>
                </p14:xfrm>
              </p:contentPart>
            </mc:Choice>
            <mc:Fallback>
              <p:pic>
                <p:nvPicPr>
                  <p:cNvPr id="14" name="墨迹 13">
                    <a:extLst>
                      <a:ext uri="{FF2B5EF4-FFF2-40B4-BE49-F238E27FC236}">
                        <a16:creationId xmlns:a16="http://schemas.microsoft.com/office/drawing/2014/main" id="{C19F100D-78A3-4AF8-B85E-AB5D11AEED9C}"/>
                      </a:ext>
                    </a:extLst>
                  </p:cNvPr>
                  <p:cNvPicPr/>
                  <p:nvPr/>
                </p:nvPicPr>
                <p:blipFill>
                  <a:blip r:embed="rId563"/>
                  <a:stretch>
                    <a:fillRect/>
                  </a:stretch>
                </p:blipFill>
                <p:spPr>
                  <a:xfrm>
                    <a:off x="1721595" y="4567010"/>
                    <a:ext cx="108000" cy="205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8" name="组合 207">
              <a:extLst>
                <a:ext uri="{FF2B5EF4-FFF2-40B4-BE49-F238E27FC236}">
                  <a16:creationId xmlns:a16="http://schemas.microsoft.com/office/drawing/2014/main" id="{DB96A92E-4841-4D39-85AC-9F1A89F900E6}"/>
                </a:ext>
              </a:extLst>
            </p:cNvPr>
            <p:cNvGrpSpPr/>
            <p:nvPr/>
          </p:nvGrpSpPr>
          <p:grpSpPr>
            <a:xfrm>
              <a:off x="2004195" y="4354610"/>
              <a:ext cx="955440" cy="504720"/>
              <a:chOff x="2004195" y="4354610"/>
              <a:chExt cx="955440" cy="5047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64">
                <p14:nvContentPartPr>
                  <p14:cNvPr id="15" name="墨迹 14">
                    <a:extLst>
                      <a:ext uri="{FF2B5EF4-FFF2-40B4-BE49-F238E27FC236}">
                        <a16:creationId xmlns:a16="http://schemas.microsoft.com/office/drawing/2014/main" id="{59CC56EC-4070-41BA-83B7-FCFACEB5B395}"/>
                      </a:ext>
                    </a:extLst>
                  </p14:cNvPr>
                  <p14:cNvContentPartPr/>
                  <p14:nvPr/>
                </p14:nvContentPartPr>
                <p14:xfrm>
                  <a:off x="2004195" y="4354610"/>
                  <a:ext cx="119520" cy="121320"/>
                </p14:xfrm>
              </p:contentPart>
            </mc:Choice>
            <mc:Fallback>
              <p:pic>
                <p:nvPicPr>
                  <p:cNvPr id="15" name="墨迹 14">
                    <a:extLst>
                      <a:ext uri="{FF2B5EF4-FFF2-40B4-BE49-F238E27FC236}">
                        <a16:creationId xmlns:a16="http://schemas.microsoft.com/office/drawing/2014/main" id="{59CC56EC-4070-41BA-83B7-FCFACEB5B395}"/>
                      </a:ext>
                    </a:extLst>
                  </p:cNvPr>
                  <p:cNvPicPr/>
                  <p:nvPr/>
                </p:nvPicPr>
                <p:blipFill>
                  <a:blip r:embed="rId565"/>
                  <a:stretch>
                    <a:fillRect/>
                  </a:stretch>
                </p:blipFill>
                <p:spPr>
                  <a:xfrm>
                    <a:off x="1995555" y="4345610"/>
                    <a:ext cx="13716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66">
                <p14:nvContentPartPr>
                  <p14:cNvPr id="16" name="墨迹 15">
                    <a:extLst>
                      <a:ext uri="{FF2B5EF4-FFF2-40B4-BE49-F238E27FC236}">
                        <a16:creationId xmlns:a16="http://schemas.microsoft.com/office/drawing/2014/main" id="{BAE8058F-FF14-4FB3-9FAE-1CAB5A61C74B}"/>
                      </a:ext>
                    </a:extLst>
                  </p14:cNvPr>
                  <p14:cNvContentPartPr/>
                  <p14:nvPr/>
                </p14:nvContentPartPr>
                <p14:xfrm>
                  <a:off x="2017515" y="4602650"/>
                  <a:ext cx="47520" cy="256680"/>
                </p14:xfrm>
              </p:contentPart>
            </mc:Choice>
            <mc:Fallback>
              <p:pic>
                <p:nvPicPr>
                  <p:cNvPr id="16" name="墨迹 15">
                    <a:extLst>
                      <a:ext uri="{FF2B5EF4-FFF2-40B4-BE49-F238E27FC236}">
                        <a16:creationId xmlns:a16="http://schemas.microsoft.com/office/drawing/2014/main" id="{BAE8058F-FF14-4FB3-9FAE-1CAB5A61C74B}"/>
                      </a:ext>
                    </a:extLst>
                  </p:cNvPr>
                  <p:cNvPicPr/>
                  <p:nvPr/>
                </p:nvPicPr>
                <p:blipFill>
                  <a:blip r:embed="rId567"/>
                  <a:stretch>
                    <a:fillRect/>
                  </a:stretch>
                </p:blipFill>
                <p:spPr>
                  <a:xfrm>
                    <a:off x="2008515" y="4593650"/>
                    <a:ext cx="65160" cy="27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68">
                <p14:nvContentPartPr>
                  <p14:cNvPr id="17" name="墨迹 16">
                    <a:extLst>
                      <a:ext uri="{FF2B5EF4-FFF2-40B4-BE49-F238E27FC236}">
                        <a16:creationId xmlns:a16="http://schemas.microsoft.com/office/drawing/2014/main" id="{701A4F15-0FA4-43B0-9A22-E0A9F7278B30}"/>
                      </a:ext>
                    </a:extLst>
                  </p14:cNvPr>
                  <p14:cNvContentPartPr/>
                  <p14:nvPr/>
                </p14:nvContentPartPr>
                <p14:xfrm>
                  <a:off x="2101755" y="4522730"/>
                  <a:ext cx="64080" cy="294840"/>
                </p14:xfrm>
              </p:contentPart>
            </mc:Choice>
            <mc:Fallback>
              <p:pic>
                <p:nvPicPr>
                  <p:cNvPr id="17" name="墨迹 16">
                    <a:extLst>
                      <a:ext uri="{FF2B5EF4-FFF2-40B4-BE49-F238E27FC236}">
                        <a16:creationId xmlns:a16="http://schemas.microsoft.com/office/drawing/2014/main" id="{701A4F15-0FA4-43B0-9A22-E0A9F7278B30}"/>
                      </a:ext>
                    </a:extLst>
                  </p:cNvPr>
                  <p:cNvPicPr/>
                  <p:nvPr/>
                </p:nvPicPr>
                <p:blipFill>
                  <a:blip r:embed="rId569"/>
                  <a:stretch>
                    <a:fillRect/>
                  </a:stretch>
                </p:blipFill>
                <p:spPr>
                  <a:xfrm>
                    <a:off x="2093115" y="4513730"/>
                    <a:ext cx="81720" cy="31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70">
                <p14:nvContentPartPr>
                  <p14:cNvPr id="18" name="墨迹 17">
                    <a:extLst>
                      <a:ext uri="{FF2B5EF4-FFF2-40B4-BE49-F238E27FC236}">
                        <a16:creationId xmlns:a16="http://schemas.microsoft.com/office/drawing/2014/main" id="{3C3796B2-A4A7-4D32-8DCC-473E67F22061}"/>
                      </a:ext>
                    </a:extLst>
                  </p14:cNvPr>
                  <p14:cNvContentPartPr/>
                  <p14:nvPr/>
                </p14:nvContentPartPr>
                <p14:xfrm>
                  <a:off x="2111115" y="4460810"/>
                  <a:ext cx="240480" cy="203040"/>
                </p14:xfrm>
              </p:contentPart>
            </mc:Choice>
            <mc:Fallback>
              <p:pic>
                <p:nvPicPr>
                  <p:cNvPr id="18" name="墨迹 17">
                    <a:extLst>
                      <a:ext uri="{FF2B5EF4-FFF2-40B4-BE49-F238E27FC236}">
                        <a16:creationId xmlns:a16="http://schemas.microsoft.com/office/drawing/2014/main" id="{3C3796B2-A4A7-4D32-8DCC-473E67F22061}"/>
                      </a:ext>
                    </a:extLst>
                  </p:cNvPr>
                  <p:cNvPicPr/>
                  <p:nvPr/>
                </p:nvPicPr>
                <p:blipFill>
                  <a:blip r:embed="rId571"/>
                  <a:stretch>
                    <a:fillRect/>
                  </a:stretch>
                </p:blipFill>
                <p:spPr>
                  <a:xfrm>
                    <a:off x="2102475" y="4452170"/>
                    <a:ext cx="2581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72">
                <p14:nvContentPartPr>
                  <p14:cNvPr id="19" name="墨迹 18">
                    <a:extLst>
                      <a:ext uri="{FF2B5EF4-FFF2-40B4-BE49-F238E27FC236}">
                        <a16:creationId xmlns:a16="http://schemas.microsoft.com/office/drawing/2014/main" id="{C85CE4C1-26E6-4E7A-BA6E-CAF2D272FD0F}"/>
                      </a:ext>
                    </a:extLst>
                  </p14:cNvPr>
                  <p14:cNvContentPartPr/>
                  <p14:nvPr/>
                </p14:nvContentPartPr>
                <p14:xfrm>
                  <a:off x="2253675" y="4443170"/>
                  <a:ext cx="96120" cy="266040"/>
                </p14:xfrm>
              </p:contentPart>
            </mc:Choice>
            <mc:Fallback>
              <p:pic>
                <p:nvPicPr>
                  <p:cNvPr id="19" name="墨迹 18">
                    <a:extLst>
                      <a:ext uri="{FF2B5EF4-FFF2-40B4-BE49-F238E27FC236}">
                        <a16:creationId xmlns:a16="http://schemas.microsoft.com/office/drawing/2014/main" id="{C85CE4C1-26E6-4E7A-BA6E-CAF2D272FD0F}"/>
                      </a:ext>
                    </a:extLst>
                  </p:cNvPr>
                  <p:cNvPicPr/>
                  <p:nvPr/>
                </p:nvPicPr>
                <p:blipFill>
                  <a:blip r:embed="rId573"/>
                  <a:stretch>
                    <a:fillRect/>
                  </a:stretch>
                </p:blipFill>
                <p:spPr>
                  <a:xfrm>
                    <a:off x="2245035" y="4434170"/>
                    <a:ext cx="113760" cy="28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74">
                <p14:nvContentPartPr>
                  <p14:cNvPr id="20" name="墨迹 19">
                    <a:extLst>
                      <a:ext uri="{FF2B5EF4-FFF2-40B4-BE49-F238E27FC236}">
                        <a16:creationId xmlns:a16="http://schemas.microsoft.com/office/drawing/2014/main" id="{FAA75CF0-1EEC-4D1C-88D5-3ACE02D80C3B}"/>
                      </a:ext>
                    </a:extLst>
                  </p14:cNvPr>
                  <p14:cNvContentPartPr/>
                  <p14:nvPr/>
                </p14:nvContentPartPr>
                <p14:xfrm>
                  <a:off x="2268795" y="4657370"/>
                  <a:ext cx="218160" cy="190080"/>
                </p14:xfrm>
              </p:contentPart>
            </mc:Choice>
            <mc:Fallback>
              <p:pic>
                <p:nvPicPr>
                  <p:cNvPr id="20" name="墨迹 19">
                    <a:extLst>
                      <a:ext uri="{FF2B5EF4-FFF2-40B4-BE49-F238E27FC236}">
                        <a16:creationId xmlns:a16="http://schemas.microsoft.com/office/drawing/2014/main" id="{FAA75CF0-1EEC-4D1C-88D5-3ACE02D80C3B}"/>
                      </a:ext>
                    </a:extLst>
                  </p:cNvPr>
                  <p:cNvPicPr/>
                  <p:nvPr/>
                </p:nvPicPr>
                <p:blipFill>
                  <a:blip r:embed="rId575"/>
                  <a:stretch>
                    <a:fillRect/>
                  </a:stretch>
                </p:blipFill>
                <p:spPr>
                  <a:xfrm>
                    <a:off x="2260155" y="4648730"/>
                    <a:ext cx="23580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76">
                <p14:nvContentPartPr>
                  <p14:cNvPr id="41" name="墨迹 40">
                    <a:extLst>
                      <a:ext uri="{FF2B5EF4-FFF2-40B4-BE49-F238E27FC236}">
                        <a16:creationId xmlns:a16="http://schemas.microsoft.com/office/drawing/2014/main" id="{D5B2EBCC-D592-4C79-948E-F1E8DE672E4E}"/>
                      </a:ext>
                    </a:extLst>
                  </p14:cNvPr>
                  <p14:cNvContentPartPr/>
                  <p14:nvPr/>
                </p14:nvContentPartPr>
                <p14:xfrm>
                  <a:off x="2681715" y="4416530"/>
                  <a:ext cx="39960" cy="212760"/>
                </p14:xfrm>
              </p:contentPart>
            </mc:Choice>
            <mc:Fallback>
              <p:pic>
                <p:nvPicPr>
                  <p:cNvPr id="41" name="墨迹 40">
                    <a:extLst>
                      <a:ext uri="{FF2B5EF4-FFF2-40B4-BE49-F238E27FC236}">
                        <a16:creationId xmlns:a16="http://schemas.microsoft.com/office/drawing/2014/main" id="{D5B2EBCC-D592-4C79-948E-F1E8DE672E4E}"/>
                      </a:ext>
                    </a:extLst>
                  </p:cNvPr>
                  <p:cNvPicPr/>
                  <p:nvPr/>
                </p:nvPicPr>
                <p:blipFill>
                  <a:blip r:embed="rId577"/>
                  <a:stretch>
                    <a:fillRect/>
                  </a:stretch>
                </p:blipFill>
                <p:spPr>
                  <a:xfrm>
                    <a:off x="2672715" y="4407530"/>
                    <a:ext cx="57600" cy="23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78">
                <p14:nvContentPartPr>
                  <p14:cNvPr id="42" name="墨迹 41">
                    <a:extLst>
                      <a:ext uri="{FF2B5EF4-FFF2-40B4-BE49-F238E27FC236}">
                        <a16:creationId xmlns:a16="http://schemas.microsoft.com/office/drawing/2014/main" id="{9CD31AAC-F309-46C5-A04C-5DCC731281E1}"/>
                      </a:ext>
                    </a:extLst>
                  </p14:cNvPr>
                  <p14:cNvContentPartPr/>
                  <p14:nvPr/>
                </p14:nvContentPartPr>
                <p14:xfrm>
                  <a:off x="2632755" y="4448210"/>
                  <a:ext cx="139320" cy="151200"/>
                </p14:xfrm>
              </p:contentPart>
            </mc:Choice>
            <mc:Fallback>
              <p:pic>
                <p:nvPicPr>
                  <p:cNvPr id="42" name="墨迹 41">
                    <a:extLst>
                      <a:ext uri="{FF2B5EF4-FFF2-40B4-BE49-F238E27FC236}">
                        <a16:creationId xmlns:a16="http://schemas.microsoft.com/office/drawing/2014/main" id="{9CD31AAC-F309-46C5-A04C-5DCC731281E1}"/>
                      </a:ext>
                    </a:extLst>
                  </p:cNvPr>
                  <p:cNvPicPr/>
                  <p:nvPr/>
                </p:nvPicPr>
                <p:blipFill>
                  <a:blip r:embed="rId579"/>
                  <a:stretch>
                    <a:fillRect/>
                  </a:stretch>
                </p:blipFill>
                <p:spPr>
                  <a:xfrm>
                    <a:off x="2624115" y="4439210"/>
                    <a:ext cx="156960" cy="16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80">
                <p14:nvContentPartPr>
                  <p14:cNvPr id="43" name="墨迹 42">
                    <a:extLst>
                      <a:ext uri="{FF2B5EF4-FFF2-40B4-BE49-F238E27FC236}">
                        <a16:creationId xmlns:a16="http://schemas.microsoft.com/office/drawing/2014/main" id="{44AF666E-3755-467B-9BF8-C2F8AFDB04F4}"/>
                      </a:ext>
                    </a:extLst>
                  </p14:cNvPr>
                  <p14:cNvContentPartPr/>
                  <p14:nvPr/>
                </p14:nvContentPartPr>
                <p14:xfrm>
                  <a:off x="2581995" y="4551170"/>
                  <a:ext cx="189720" cy="221760"/>
                </p14:xfrm>
              </p:contentPart>
            </mc:Choice>
            <mc:Fallback>
              <p:pic>
                <p:nvPicPr>
                  <p:cNvPr id="43" name="墨迹 42">
                    <a:extLst>
                      <a:ext uri="{FF2B5EF4-FFF2-40B4-BE49-F238E27FC236}">
                        <a16:creationId xmlns:a16="http://schemas.microsoft.com/office/drawing/2014/main" id="{44AF666E-3755-467B-9BF8-C2F8AFDB04F4}"/>
                      </a:ext>
                    </a:extLst>
                  </p:cNvPr>
                  <p:cNvPicPr/>
                  <p:nvPr/>
                </p:nvPicPr>
                <p:blipFill>
                  <a:blip r:embed="rId581"/>
                  <a:stretch>
                    <a:fillRect/>
                  </a:stretch>
                </p:blipFill>
                <p:spPr>
                  <a:xfrm>
                    <a:off x="2573355" y="4542530"/>
                    <a:ext cx="207360" cy="23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82">
                <p14:nvContentPartPr>
                  <p14:cNvPr id="44" name="墨迹 43">
                    <a:extLst>
                      <a:ext uri="{FF2B5EF4-FFF2-40B4-BE49-F238E27FC236}">
                        <a16:creationId xmlns:a16="http://schemas.microsoft.com/office/drawing/2014/main" id="{D1B1BADA-11D8-42C0-B874-30F969230F18}"/>
                      </a:ext>
                    </a:extLst>
                  </p14:cNvPr>
                  <p14:cNvContentPartPr/>
                  <p14:nvPr/>
                </p14:nvContentPartPr>
                <p14:xfrm>
                  <a:off x="2722755" y="4636130"/>
                  <a:ext cx="236880" cy="200520"/>
                </p14:xfrm>
              </p:contentPart>
            </mc:Choice>
            <mc:Fallback>
              <p:pic>
                <p:nvPicPr>
                  <p:cNvPr id="44" name="墨迹 43">
                    <a:extLst>
                      <a:ext uri="{FF2B5EF4-FFF2-40B4-BE49-F238E27FC236}">
                        <a16:creationId xmlns:a16="http://schemas.microsoft.com/office/drawing/2014/main" id="{D1B1BADA-11D8-42C0-B874-30F969230F18}"/>
                      </a:ext>
                    </a:extLst>
                  </p:cNvPr>
                  <p:cNvPicPr/>
                  <p:nvPr/>
                </p:nvPicPr>
                <p:blipFill>
                  <a:blip r:embed="rId583"/>
                  <a:stretch>
                    <a:fillRect/>
                  </a:stretch>
                </p:blipFill>
                <p:spPr>
                  <a:xfrm>
                    <a:off x="2714115" y="4627490"/>
                    <a:ext cx="254520" cy="218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D0454573-BA7E-466B-9236-E50229FFADF8}"/>
                </a:ext>
              </a:extLst>
            </p:cNvPr>
            <p:cNvGrpSpPr/>
            <p:nvPr/>
          </p:nvGrpSpPr>
          <p:grpSpPr>
            <a:xfrm>
              <a:off x="3119475" y="4381250"/>
              <a:ext cx="1343880" cy="470160"/>
              <a:chOff x="3119475" y="4381250"/>
              <a:chExt cx="1343880" cy="470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84">
                <p14:nvContentPartPr>
                  <p14:cNvPr id="45" name="墨迹 44">
                    <a:extLst>
                      <a:ext uri="{FF2B5EF4-FFF2-40B4-BE49-F238E27FC236}">
                        <a16:creationId xmlns:a16="http://schemas.microsoft.com/office/drawing/2014/main" id="{EDFB2B10-55AD-4621-88BB-1C6FD9314156}"/>
                      </a:ext>
                    </a:extLst>
                  </p14:cNvPr>
                  <p14:cNvContentPartPr/>
                  <p14:nvPr/>
                </p14:nvContentPartPr>
                <p14:xfrm>
                  <a:off x="3119475" y="4448570"/>
                  <a:ext cx="41400" cy="236880"/>
                </p14:xfrm>
              </p:contentPart>
            </mc:Choice>
            <mc:Fallback>
              <p:pic>
                <p:nvPicPr>
                  <p:cNvPr id="45" name="墨迹 44">
                    <a:extLst>
                      <a:ext uri="{FF2B5EF4-FFF2-40B4-BE49-F238E27FC236}">
                        <a16:creationId xmlns:a16="http://schemas.microsoft.com/office/drawing/2014/main" id="{EDFB2B10-55AD-4621-88BB-1C6FD9314156}"/>
                      </a:ext>
                    </a:extLst>
                  </p:cNvPr>
                  <p:cNvPicPr/>
                  <p:nvPr/>
                </p:nvPicPr>
                <p:blipFill>
                  <a:blip r:embed="rId585"/>
                  <a:stretch>
                    <a:fillRect/>
                  </a:stretch>
                </p:blipFill>
                <p:spPr>
                  <a:xfrm>
                    <a:off x="3110475" y="4439570"/>
                    <a:ext cx="5904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86">
                <p14:nvContentPartPr>
                  <p14:cNvPr id="58" name="墨迹 57">
                    <a:extLst>
                      <a:ext uri="{FF2B5EF4-FFF2-40B4-BE49-F238E27FC236}">
                        <a16:creationId xmlns:a16="http://schemas.microsoft.com/office/drawing/2014/main" id="{659612AB-48A9-40BA-88B4-BB9D31F79ED7}"/>
                      </a:ext>
                    </a:extLst>
                  </p14:cNvPr>
                  <p14:cNvContentPartPr/>
                  <p14:nvPr/>
                </p14:nvContentPartPr>
                <p14:xfrm>
                  <a:off x="3163755" y="4563410"/>
                  <a:ext cx="15480" cy="180720"/>
                </p14:xfrm>
              </p:contentPart>
            </mc:Choice>
            <mc:Fallback>
              <p:pic>
                <p:nvPicPr>
                  <p:cNvPr id="58" name="墨迹 57">
                    <a:extLst>
                      <a:ext uri="{FF2B5EF4-FFF2-40B4-BE49-F238E27FC236}">
                        <a16:creationId xmlns:a16="http://schemas.microsoft.com/office/drawing/2014/main" id="{659612AB-48A9-40BA-88B4-BB9D31F79ED7}"/>
                      </a:ext>
                    </a:extLst>
                  </p:cNvPr>
                  <p:cNvPicPr/>
                  <p:nvPr/>
                </p:nvPicPr>
                <p:blipFill>
                  <a:blip r:embed="rId587"/>
                  <a:stretch>
                    <a:fillRect/>
                  </a:stretch>
                </p:blipFill>
                <p:spPr>
                  <a:xfrm>
                    <a:off x="3154755" y="4554770"/>
                    <a:ext cx="33120" cy="19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88">
                <p14:nvContentPartPr>
                  <p14:cNvPr id="59" name="墨迹 58">
                    <a:extLst>
                      <a:ext uri="{FF2B5EF4-FFF2-40B4-BE49-F238E27FC236}">
                        <a16:creationId xmlns:a16="http://schemas.microsoft.com/office/drawing/2014/main" id="{0AF1E805-2FCC-4C85-9DA3-4069DB5E2283}"/>
                      </a:ext>
                    </a:extLst>
                  </p14:cNvPr>
                  <p14:cNvContentPartPr/>
                  <p14:nvPr/>
                </p14:nvContentPartPr>
                <p14:xfrm>
                  <a:off x="3222075" y="4491050"/>
                  <a:ext cx="129960" cy="219240"/>
                </p14:xfrm>
              </p:contentPart>
            </mc:Choice>
            <mc:Fallback>
              <p:pic>
                <p:nvPicPr>
                  <p:cNvPr id="59" name="墨迹 58">
                    <a:extLst>
                      <a:ext uri="{FF2B5EF4-FFF2-40B4-BE49-F238E27FC236}">
                        <a16:creationId xmlns:a16="http://schemas.microsoft.com/office/drawing/2014/main" id="{0AF1E805-2FCC-4C85-9DA3-4069DB5E2283}"/>
                      </a:ext>
                    </a:extLst>
                  </p:cNvPr>
                  <p:cNvPicPr/>
                  <p:nvPr/>
                </p:nvPicPr>
                <p:blipFill>
                  <a:blip r:embed="rId589"/>
                  <a:stretch>
                    <a:fillRect/>
                  </a:stretch>
                </p:blipFill>
                <p:spPr>
                  <a:xfrm>
                    <a:off x="3213075" y="4482050"/>
                    <a:ext cx="147600" cy="23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90">
                <p14:nvContentPartPr>
                  <p14:cNvPr id="76" name="墨迹 75">
                    <a:extLst>
                      <a:ext uri="{FF2B5EF4-FFF2-40B4-BE49-F238E27FC236}">
                        <a16:creationId xmlns:a16="http://schemas.microsoft.com/office/drawing/2014/main" id="{18CAC865-2320-4F6A-8307-E8F3C1914648}"/>
                      </a:ext>
                    </a:extLst>
                  </p14:cNvPr>
                  <p14:cNvContentPartPr/>
                  <p14:nvPr/>
                </p14:nvContentPartPr>
                <p14:xfrm>
                  <a:off x="3313875" y="4391690"/>
                  <a:ext cx="124200" cy="358200"/>
                </p14:xfrm>
              </p:contentPart>
            </mc:Choice>
            <mc:Fallback>
              <p:pic>
                <p:nvPicPr>
                  <p:cNvPr id="76" name="墨迹 75">
                    <a:extLst>
                      <a:ext uri="{FF2B5EF4-FFF2-40B4-BE49-F238E27FC236}">
                        <a16:creationId xmlns:a16="http://schemas.microsoft.com/office/drawing/2014/main" id="{18CAC865-2320-4F6A-8307-E8F3C1914648}"/>
                      </a:ext>
                    </a:extLst>
                  </p:cNvPr>
                  <p:cNvPicPr/>
                  <p:nvPr/>
                </p:nvPicPr>
                <p:blipFill>
                  <a:blip r:embed="rId591"/>
                  <a:stretch>
                    <a:fillRect/>
                  </a:stretch>
                </p:blipFill>
                <p:spPr>
                  <a:xfrm>
                    <a:off x="3304875" y="4383050"/>
                    <a:ext cx="141840" cy="37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92">
                <p14:nvContentPartPr>
                  <p14:cNvPr id="78" name="墨迹 77">
                    <a:extLst>
                      <a:ext uri="{FF2B5EF4-FFF2-40B4-BE49-F238E27FC236}">
                        <a16:creationId xmlns:a16="http://schemas.microsoft.com/office/drawing/2014/main" id="{61E45997-E14D-41B5-B613-61269D19F3A0}"/>
                      </a:ext>
                    </a:extLst>
                  </p14:cNvPr>
                  <p14:cNvContentPartPr/>
                  <p14:nvPr/>
                </p14:nvContentPartPr>
                <p14:xfrm>
                  <a:off x="3516555" y="4446770"/>
                  <a:ext cx="169200" cy="147600"/>
                </p14:xfrm>
              </p:contentPart>
            </mc:Choice>
            <mc:Fallback>
              <p:pic>
                <p:nvPicPr>
                  <p:cNvPr id="78" name="墨迹 77">
                    <a:extLst>
                      <a:ext uri="{FF2B5EF4-FFF2-40B4-BE49-F238E27FC236}">
                        <a16:creationId xmlns:a16="http://schemas.microsoft.com/office/drawing/2014/main" id="{61E45997-E14D-41B5-B613-61269D19F3A0}"/>
                      </a:ext>
                    </a:extLst>
                  </p:cNvPr>
                  <p:cNvPicPr/>
                  <p:nvPr/>
                </p:nvPicPr>
                <p:blipFill>
                  <a:blip r:embed="rId593"/>
                  <a:stretch>
                    <a:fillRect/>
                  </a:stretch>
                </p:blipFill>
                <p:spPr>
                  <a:xfrm>
                    <a:off x="3507555" y="4437770"/>
                    <a:ext cx="18684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94">
                <p14:nvContentPartPr>
                  <p14:cNvPr id="164" name="墨迹 163">
                    <a:extLst>
                      <a:ext uri="{FF2B5EF4-FFF2-40B4-BE49-F238E27FC236}">
                        <a16:creationId xmlns:a16="http://schemas.microsoft.com/office/drawing/2014/main" id="{25DEE0A0-7E2B-41A2-B90D-F78616887466}"/>
                      </a:ext>
                    </a:extLst>
                  </p14:cNvPr>
                  <p14:cNvContentPartPr/>
                  <p14:nvPr/>
                </p14:nvContentPartPr>
                <p14:xfrm>
                  <a:off x="3593235" y="4469810"/>
                  <a:ext cx="43560" cy="283680"/>
                </p14:xfrm>
              </p:contentPart>
            </mc:Choice>
            <mc:Fallback>
              <p:pic>
                <p:nvPicPr>
                  <p:cNvPr id="164" name="墨迹 163">
                    <a:extLst>
                      <a:ext uri="{FF2B5EF4-FFF2-40B4-BE49-F238E27FC236}">
                        <a16:creationId xmlns:a16="http://schemas.microsoft.com/office/drawing/2014/main" id="{25DEE0A0-7E2B-41A2-B90D-F78616887466}"/>
                      </a:ext>
                    </a:extLst>
                  </p:cNvPr>
                  <p:cNvPicPr/>
                  <p:nvPr/>
                </p:nvPicPr>
                <p:blipFill>
                  <a:blip r:embed="rId595"/>
                  <a:stretch>
                    <a:fillRect/>
                  </a:stretch>
                </p:blipFill>
                <p:spPr>
                  <a:xfrm>
                    <a:off x="3584595" y="4460810"/>
                    <a:ext cx="61200" cy="30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96">
                <p14:nvContentPartPr>
                  <p14:cNvPr id="165" name="墨迹 164">
                    <a:extLst>
                      <a:ext uri="{FF2B5EF4-FFF2-40B4-BE49-F238E27FC236}">
                        <a16:creationId xmlns:a16="http://schemas.microsoft.com/office/drawing/2014/main" id="{422BCDA6-3385-4C53-9BA8-A11728087841}"/>
                      </a:ext>
                    </a:extLst>
                  </p14:cNvPr>
                  <p14:cNvContentPartPr/>
                  <p14:nvPr/>
                </p14:nvContentPartPr>
                <p14:xfrm>
                  <a:off x="3662715" y="4586090"/>
                  <a:ext cx="56880" cy="154800"/>
                </p14:xfrm>
              </p:contentPart>
            </mc:Choice>
            <mc:Fallback>
              <p:pic>
                <p:nvPicPr>
                  <p:cNvPr id="165" name="墨迹 164">
                    <a:extLst>
                      <a:ext uri="{FF2B5EF4-FFF2-40B4-BE49-F238E27FC236}">
                        <a16:creationId xmlns:a16="http://schemas.microsoft.com/office/drawing/2014/main" id="{422BCDA6-3385-4C53-9BA8-A11728087841}"/>
                      </a:ext>
                    </a:extLst>
                  </p:cNvPr>
                  <p:cNvPicPr/>
                  <p:nvPr/>
                </p:nvPicPr>
                <p:blipFill>
                  <a:blip r:embed="rId597"/>
                  <a:stretch>
                    <a:fillRect/>
                  </a:stretch>
                </p:blipFill>
                <p:spPr>
                  <a:xfrm>
                    <a:off x="3654075" y="4577450"/>
                    <a:ext cx="74520" cy="17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98">
                <p14:nvContentPartPr>
                  <p14:cNvPr id="166" name="墨迹 165">
                    <a:extLst>
                      <a:ext uri="{FF2B5EF4-FFF2-40B4-BE49-F238E27FC236}">
                        <a16:creationId xmlns:a16="http://schemas.microsoft.com/office/drawing/2014/main" id="{747033BC-2A38-43FC-ACE2-2539514E86AB}"/>
                      </a:ext>
                    </a:extLst>
                  </p14:cNvPr>
                  <p14:cNvContentPartPr/>
                  <p14:nvPr/>
                </p14:nvContentPartPr>
                <p14:xfrm>
                  <a:off x="3614115" y="4395290"/>
                  <a:ext cx="246240" cy="372600"/>
                </p14:xfrm>
              </p:contentPart>
            </mc:Choice>
            <mc:Fallback>
              <p:pic>
                <p:nvPicPr>
                  <p:cNvPr id="166" name="墨迹 165">
                    <a:extLst>
                      <a:ext uri="{FF2B5EF4-FFF2-40B4-BE49-F238E27FC236}">
                        <a16:creationId xmlns:a16="http://schemas.microsoft.com/office/drawing/2014/main" id="{747033BC-2A38-43FC-ACE2-2539514E86AB}"/>
                      </a:ext>
                    </a:extLst>
                  </p:cNvPr>
                  <p:cNvPicPr/>
                  <p:nvPr/>
                </p:nvPicPr>
                <p:blipFill>
                  <a:blip r:embed="rId599"/>
                  <a:stretch>
                    <a:fillRect/>
                  </a:stretch>
                </p:blipFill>
                <p:spPr>
                  <a:xfrm>
                    <a:off x="3605115" y="4386290"/>
                    <a:ext cx="263880" cy="39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0">
                <p14:nvContentPartPr>
                  <p14:cNvPr id="167" name="墨迹 166">
                    <a:extLst>
                      <a:ext uri="{FF2B5EF4-FFF2-40B4-BE49-F238E27FC236}">
                        <a16:creationId xmlns:a16="http://schemas.microsoft.com/office/drawing/2014/main" id="{553C2B02-F55E-47B2-8C69-BC158F6BD93A}"/>
                      </a:ext>
                    </a:extLst>
                  </p14:cNvPr>
                  <p14:cNvContentPartPr/>
                  <p14:nvPr/>
                </p14:nvContentPartPr>
                <p14:xfrm>
                  <a:off x="3927315" y="4558370"/>
                  <a:ext cx="64080" cy="150840"/>
                </p14:xfrm>
              </p:contentPart>
            </mc:Choice>
            <mc:Fallback>
              <p:pic>
                <p:nvPicPr>
                  <p:cNvPr id="167" name="墨迹 166">
                    <a:extLst>
                      <a:ext uri="{FF2B5EF4-FFF2-40B4-BE49-F238E27FC236}">
                        <a16:creationId xmlns:a16="http://schemas.microsoft.com/office/drawing/2014/main" id="{553C2B02-F55E-47B2-8C69-BC158F6BD93A}"/>
                      </a:ext>
                    </a:extLst>
                  </p:cNvPr>
                  <p:cNvPicPr/>
                  <p:nvPr/>
                </p:nvPicPr>
                <p:blipFill>
                  <a:blip r:embed="rId601"/>
                  <a:stretch>
                    <a:fillRect/>
                  </a:stretch>
                </p:blipFill>
                <p:spPr>
                  <a:xfrm>
                    <a:off x="3918675" y="4549370"/>
                    <a:ext cx="8172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2">
                <p14:nvContentPartPr>
                  <p14:cNvPr id="168" name="墨迹 167">
                    <a:extLst>
                      <a:ext uri="{FF2B5EF4-FFF2-40B4-BE49-F238E27FC236}">
                        <a16:creationId xmlns:a16="http://schemas.microsoft.com/office/drawing/2014/main" id="{B0740C3D-3BAC-40A6-828A-EE9C6F06D742}"/>
                      </a:ext>
                    </a:extLst>
                  </p14:cNvPr>
                  <p14:cNvContentPartPr/>
                  <p14:nvPr/>
                </p14:nvContentPartPr>
                <p14:xfrm>
                  <a:off x="3944235" y="4406090"/>
                  <a:ext cx="238680" cy="205920"/>
                </p14:xfrm>
              </p:contentPart>
            </mc:Choice>
            <mc:Fallback>
              <p:pic>
                <p:nvPicPr>
                  <p:cNvPr id="168" name="墨迹 167">
                    <a:extLst>
                      <a:ext uri="{FF2B5EF4-FFF2-40B4-BE49-F238E27FC236}">
                        <a16:creationId xmlns:a16="http://schemas.microsoft.com/office/drawing/2014/main" id="{B0740C3D-3BAC-40A6-828A-EE9C6F06D742}"/>
                      </a:ext>
                    </a:extLst>
                  </p:cNvPr>
                  <p:cNvPicPr/>
                  <p:nvPr/>
                </p:nvPicPr>
                <p:blipFill>
                  <a:blip r:embed="rId603"/>
                  <a:stretch>
                    <a:fillRect/>
                  </a:stretch>
                </p:blipFill>
                <p:spPr>
                  <a:xfrm>
                    <a:off x="3935235" y="4397090"/>
                    <a:ext cx="256320" cy="22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4">
                <p14:nvContentPartPr>
                  <p14:cNvPr id="187" name="墨迹 186">
                    <a:extLst>
                      <a:ext uri="{FF2B5EF4-FFF2-40B4-BE49-F238E27FC236}">
                        <a16:creationId xmlns:a16="http://schemas.microsoft.com/office/drawing/2014/main" id="{D20126AD-E762-4780-AF1B-51F93CDDCC56}"/>
                      </a:ext>
                    </a:extLst>
                  </p14:cNvPr>
                  <p14:cNvContentPartPr/>
                  <p14:nvPr/>
                </p14:nvContentPartPr>
                <p14:xfrm>
                  <a:off x="3991035" y="4519490"/>
                  <a:ext cx="113040" cy="136800"/>
                </p14:xfrm>
              </p:contentPart>
            </mc:Choice>
            <mc:Fallback>
              <p:pic>
                <p:nvPicPr>
                  <p:cNvPr id="187" name="墨迹 186">
                    <a:extLst>
                      <a:ext uri="{FF2B5EF4-FFF2-40B4-BE49-F238E27FC236}">
                        <a16:creationId xmlns:a16="http://schemas.microsoft.com/office/drawing/2014/main" id="{D20126AD-E762-4780-AF1B-51F93CDDCC56}"/>
                      </a:ext>
                    </a:extLst>
                  </p:cNvPr>
                  <p:cNvPicPr/>
                  <p:nvPr/>
                </p:nvPicPr>
                <p:blipFill>
                  <a:blip r:embed="rId605"/>
                  <a:stretch>
                    <a:fillRect/>
                  </a:stretch>
                </p:blipFill>
                <p:spPr>
                  <a:xfrm>
                    <a:off x="3982395" y="4510490"/>
                    <a:ext cx="13068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6">
                <p14:nvContentPartPr>
                  <p14:cNvPr id="200" name="墨迹 199">
                    <a:extLst>
                      <a:ext uri="{FF2B5EF4-FFF2-40B4-BE49-F238E27FC236}">
                        <a16:creationId xmlns:a16="http://schemas.microsoft.com/office/drawing/2014/main" id="{42634AA0-20F0-4C90-A9C7-E2EC1F6151C8}"/>
                      </a:ext>
                    </a:extLst>
                  </p14:cNvPr>
                  <p14:cNvContentPartPr/>
                  <p14:nvPr/>
                </p14:nvContentPartPr>
                <p14:xfrm>
                  <a:off x="4004355" y="4585010"/>
                  <a:ext cx="129960" cy="124560"/>
                </p14:xfrm>
              </p:contentPart>
            </mc:Choice>
            <mc:Fallback>
              <p:pic>
                <p:nvPicPr>
                  <p:cNvPr id="200" name="墨迹 199">
                    <a:extLst>
                      <a:ext uri="{FF2B5EF4-FFF2-40B4-BE49-F238E27FC236}">
                        <a16:creationId xmlns:a16="http://schemas.microsoft.com/office/drawing/2014/main" id="{42634AA0-20F0-4C90-A9C7-E2EC1F6151C8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3995355" y="4576010"/>
                    <a:ext cx="14760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8">
                <p14:nvContentPartPr>
                  <p14:cNvPr id="206" name="墨迹 205">
                    <a:extLst>
                      <a:ext uri="{FF2B5EF4-FFF2-40B4-BE49-F238E27FC236}">
                        <a16:creationId xmlns:a16="http://schemas.microsoft.com/office/drawing/2014/main" id="{D4C8F384-9227-4885-B1FB-09BE54EDCA72}"/>
                      </a:ext>
                    </a:extLst>
                  </p14:cNvPr>
                  <p14:cNvContentPartPr/>
                  <p14:nvPr/>
                </p14:nvContentPartPr>
                <p14:xfrm>
                  <a:off x="4032435" y="4381250"/>
                  <a:ext cx="430920" cy="470160"/>
                </p14:xfrm>
              </p:contentPart>
            </mc:Choice>
            <mc:Fallback>
              <p:pic>
                <p:nvPicPr>
                  <p:cNvPr id="206" name="墨迹 205">
                    <a:extLst>
                      <a:ext uri="{FF2B5EF4-FFF2-40B4-BE49-F238E27FC236}">
                        <a16:creationId xmlns:a16="http://schemas.microsoft.com/office/drawing/2014/main" id="{D4C8F384-9227-4885-B1FB-09BE54EDCA72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4023435" y="4372250"/>
                    <a:ext cx="448560" cy="48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06428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组合 379">
            <a:extLst>
              <a:ext uri="{FF2B5EF4-FFF2-40B4-BE49-F238E27FC236}">
                <a16:creationId xmlns:a16="http://schemas.microsoft.com/office/drawing/2014/main" id="{C91C2CEA-16B7-44A0-B2F2-F2FD740CD1F5}"/>
              </a:ext>
            </a:extLst>
          </p:cNvPr>
          <p:cNvGrpSpPr/>
          <p:nvPr/>
        </p:nvGrpSpPr>
        <p:grpSpPr>
          <a:xfrm>
            <a:off x="310337" y="-212710"/>
            <a:ext cx="4212720" cy="1016280"/>
            <a:chOff x="310337" y="-212710"/>
            <a:chExt cx="4212720" cy="101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F1D93A05-2599-430A-AC8F-7ABCB4545546}"/>
                    </a:ext>
                  </a:extLst>
                </p14:cNvPr>
                <p14:cNvContentPartPr/>
                <p14:nvPr/>
              </p14:nvContentPartPr>
              <p14:xfrm>
                <a:off x="4157297" y="-212710"/>
                <a:ext cx="360" cy="36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F1D93A05-2599-430A-AC8F-7ABCB45455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48297" y="-2213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1913A42-019D-466F-9D1D-926DC201AD84}"/>
                </a:ext>
              </a:extLst>
            </p:cNvPr>
            <p:cNvGrpSpPr/>
            <p:nvPr/>
          </p:nvGrpSpPr>
          <p:grpSpPr>
            <a:xfrm>
              <a:off x="310337" y="329090"/>
              <a:ext cx="315360" cy="382680"/>
              <a:chOff x="310337" y="329090"/>
              <a:chExt cx="315360" cy="382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" name="墨迹 2">
                    <a:extLst>
                      <a:ext uri="{FF2B5EF4-FFF2-40B4-BE49-F238E27FC236}">
                        <a16:creationId xmlns:a16="http://schemas.microsoft.com/office/drawing/2014/main" id="{BAC5B13E-5BB8-4C3C-8E7A-2B327F33847A}"/>
                      </a:ext>
                    </a:extLst>
                  </p14:cNvPr>
                  <p14:cNvContentPartPr/>
                  <p14:nvPr/>
                </p14:nvContentPartPr>
                <p14:xfrm>
                  <a:off x="443537" y="415490"/>
                  <a:ext cx="68040" cy="171000"/>
                </p14:xfrm>
              </p:contentPart>
            </mc:Choice>
            <mc:Fallback xmlns="">
              <p:pic>
                <p:nvPicPr>
                  <p:cNvPr id="3" name="墨迹 2">
                    <a:extLst>
                      <a:ext uri="{FF2B5EF4-FFF2-40B4-BE49-F238E27FC236}">
                        <a16:creationId xmlns:a16="http://schemas.microsoft.com/office/drawing/2014/main" id="{BAC5B13E-5BB8-4C3C-8E7A-2B327F33847A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34897" y="406490"/>
                    <a:ext cx="85680" cy="18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" name="墨迹 3">
                    <a:extLst>
                      <a:ext uri="{FF2B5EF4-FFF2-40B4-BE49-F238E27FC236}">
                        <a16:creationId xmlns:a16="http://schemas.microsoft.com/office/drawing/2014/main" id="{17ADCB96-30E4-462E-8A42-A3853AEF674E}"/>
                      </a:ext>
                    </a:extLst>
                  </p14:cNvPr>
                  <p14:cNvContentPartPr/>
                  <p14:nvPr/>
                </p14:nvContentPartPr>
                <p14:xfrm>
                  <a:off x="310337" y="329090"/>
                  <a:ext cx="315360" cy="382680"/>
                </p14:xfrm>
              </p:contentPart>
            </mc:Choice>
            <mc:Fallback xmlns="">
              <p:pic>
                <p:nvPicPr>
                  <p:cNvPr id="4" name="墨迹 3">
                    <a:extLst>
                      <a:ext uri="{FF2B5EF4-FFF2-40B4-BE49-F238E27FC236}">
                        <a16:creationId xmlns:a16="http://schemas.microsoft.com/office/drawing/2014/main" id="{17ADCB96-30E4-462E-8A42-A3853AEF674E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01697" y="320450"/>
                    <a:ext cx="333000" cy="400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CB50E2D-D958-4EF2-9AB0-9997E1FB4642}"/>
                    </a:ext>
                  </a:extLst>
                </p14:cNvPr>
                <p14:cNvContentPartPr/>
                <p14:nvPr/>
              </p14:nvContentPartPr>
              <p14:xfrm>
                <a:off x="894257" y="353930"/>
                <a:ext cx="167400" cy="1137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CB50E2D-D958-4EF2-9AB0-9997E1FB46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5617" y="344930"/>
                  <a:ext cx="1850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67EFAD9-D3FB-43B8-B383-2E19621308EF}"/>
                    </a:ext>
                  </a:extLst>
                </p14:cNvPr>
                <p14:cNvContentPartPr/>
                <p14:nvPr/>
              </p14:nvContentPartPr>
              <p14:xfrm>
                <a:off x="905417" y="334130"/>
                <a:ext cx="90000" cy="3294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67EFAD9-D3FB-43B8-B383-2E19621308E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6777" y="325490"/>
                  <a:ext cx="1076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8765DC5-B861-457D-B922-E8064FC63FF0}"/>
                    </a:ext>
                  </a:extLst>
                </p14:cNvPr>
                <p14:cNvContentPartPr/>
                <p14:nvPr/>
              </p14:nvContentPartPr>
              <p14:xfrm>
                <a:off x="986057" y="500810"/>
                <a:ext cx="150480" cy="1137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8765DC5-B861-457D-B922-E8064FC63F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7057" y="492170"/>
                  <a:ext cx="168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27F8F5A9-46C3-42AB-8FB3-F59A3A2CB05D}"/>
                    </a:ext>
                  </a:extLst>
                </p14:cNvPr>
                <p14:cNvContentPartPr/>
                <p14:nvPr/>
              </p14:nvContentPartPr>
              <p14:xfrm>
                <a:off x="1222217" y="367610"/>
                <a:ext cx="143640" cy="1990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27F8F5A9-46C3-42AB-8FB3-F59A3A2CB05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13577" y="358610"/>
                  <a:ext cx="1612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6F86D5C-D47A-4AF4-8DDE-E3C3DC94E93A}"/>
                    </a:ext>
                  </a:extLst>
                </p14:cNvPr>
                <p14:cNvContentPartPr/>
                <p14:nvPr/>
              </p14:nvContentPartPr>
              <p14:xfrm>
                <a:off x="1239137" y="497210"/>
                <a:ext cx="73440" cy="3063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6F86D5C-D47A-4AF4-8DDE-E3C3DC94E9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30497" y="488570"/>
                  <a:ext cx="910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7BE6384-E958-4636-8A21-FDCAC9219057}"/>
                    </a:ext>
                  </a:extLst>
                </p14:cNvPr>
                <p14:cNvContentPartPr/>
                <p14:nvPr/>
              </p14:nvContentPartPr>
              <p14:xfrm>
                <a:off x="1413737" y="509810"/>
                <a:ext cx="19080" cy="1706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7BE6384-E958-4636-8A21-FDCAC92190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04737" y="500810"/>
                  <a:ext cx="36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35647A1-40BE-445A-83AB-094A4102D700}"/>
                    </a:ext>
                  </a:extLst>
                </p14:cNvPr>
                <p14:cNvContentPartPr/>
                <p14:nvPr/>
              </p14:nvContentPartPr>
              <p14:xfrm>
                <a:off x="1490417" y="456530"/>
                <a:ext cx="75240" cy="2041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35647A1-40BE-445A-83AB-094A4102D7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81777" y="447890"/>
                  <a:ext cx="92880" cy="221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381829C9-673A-47B0-B124-ECE20BF35352}"/>
                </a:ext>
              </a:extLst>
            </p:cNvPr>
            <p:cNvGrpSpPr/>
            <p:nvPr/>
          </p:nvGrpSpPr>
          <p:grpSpPr>
            <a:xfrm>
              <a:off x="1704617" y="181850"/>
              <a:ext cx="1793880" cy="533520"/>
              <a:chOff x="1704617" y="181850"/>
              <a:chExt cx="1793880" cy="533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6" name="墨迹 25">
                    <a:extLst>
                      <a:ext uri="{FF2B5EF4-FFF2-40B4-BE49-F238E27FC236}">
                        <a16:creationId xmlns:a16="http://schemas.microsoft.com/office/drawing/2014/main" id="{9814A0E7-816A-46B3-9F6A-3E7FA7318EAA}"/>
                      </a:ext>
                    </a:extLst>
                  </p14:cNvPr>
                  <p14:cNvContentPartPr/>
                  <p14:nvPr/>
                </p14:nvContentPartPr>
                <p14:xfrm>
                  <a:off x="1704617" y="284810"/>
                  <a:ext cx="155160" cy="113400"/>
                </p14:xfrm>
              </p:contentPart>
            </mc:Choice>
            <mc:Fallback xmlns="">
              <p:pic>
                <p:nvPicPr>
                  <p:cNvPr id="26" name="墨迹 25">
                    <a:extLst>
                      <a:ext uri="{FF2B5EF4-FFF2-40B4-BE49-F238E27FC236}">
                        <a16:creationId xmlns:a16="http://schemas.microsoft.com/office/drawing/2014/main" id="{9814A0E7-816A-46B3-9F6A-3E7FA7318EAA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695617" y="276170"/>
                    <a:ext cx="17280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7" name="墨迹 26">
                    <a:extLst>
                      <a:ext uri="{FF2B5EF4-FFF2-40B4-BE49-F238E27FC236}">
                        <a16:creationId xmlns:a16="http://schemas.microsoft.com/office/drawing/2014/main" id="{188467B6-AB40-43B9-AD8E-66C48DF8ECFB}"/>
                      </a:ext>
                    </a:extLst>
                  </p14:cNvPr>
                  <p14:cNvContentPartPr/>
                  <p14:nvPr/>
                </p14:nvContentPartPr>
                <p14:xfrm>
                  <a:off x="1756817" y="396410"/>
                  <a:ext cx="6120" cy="299880"/>
                </p14:xfrm>
              </p:contentPart>
            </mc:Choice>
            <mc:Fallback xmlns="">
              <p:pic>
                <p:nvPicPr>
                  <p:cNvPr id="27" name="墨迹 26">
                    <a:extLst>
                      <a:ext uri="{FF2B5EF4-FFF2-40B4-BE49-F238E27FC236}">
                        <a16:creationId xmlns:a16="http://schemas.microsoft.com/office/drawing/2014/main" id="{188467B6-AB40-43B9-AD8E-66C48DF8ECFB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748177" y="387410"/>
                    <a:ext cx="23760" cy="31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8" name="墨迹 27">
                    <a:extLst>
                      <a:ext uri="{FF2B5EF4-FFF2-40B4-BE49-F238E27FC236}">
                        <a16:creationId xmlns:a16="http://schemas.microsoft.com/office/drawing/2014/main" id="{7607AFEE-05B5-4F25-9803-855F812E95F8}"/>
                      </a:ext>
                    </a:extLst>
                  </p14:cNvPr>
                  <p14:cNvContentPartPr/>
                  <p14:nvPr/>
                </p14:nvContentPartPr>
                <p14:xfrm>
                  <a:off x="1766537" y="419450"/>
                  <a:ext cx="74160" cy="209160"/>
                </p14:xfrm>
              </p:contentPart>
            </mc:Choice>
            <mc:Fallback xmlns="">
              <p:pic>
                <p:nvPicPr>
                  <p:cNvPr id="28" name="墨迹 27">
                    <a:extLst>
                      <a:ext uri="{FF2B5EF4-FFF2-40B4-BE49-F238E27FC236}">
                        <a16:creationId xmlns:a16="http://schemas.microsoft.com/office/drawing/2014/main" id="{7607AFEE-05B5-4F25-9803-855F812E95F8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57537" y="410450"/>
                    <a:ext cx="91800" cy="22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9" name="墨迹 28">
                    <a:extLst>
                      <a:ext uri="{FF2B5EF4-FFF2-40B4-BE49-F238E27FC236}">
                        <a16:creationId xmlns:a16="http://schemas.microsoft.com/office/drawing/2014/main" id="{C8DCBAAD-94ED-40A2-B89A-CFC15699433A}"/>
                      </a:ext>
                    </a:extLst>
                  </p14:cNvPr>
                  <p14:cNvContentPartPr/>
                  <p14:nvPr/>
                </p14:nvContentPartPr>
                <p14:xfrm>
                  <a:off x="1796417" y="306050"/>
                  <a:ext cx="218160" cy="237960"/>
                </p14:xfrm>
              </p:contentPart>
            </mc:Choice>
            <mc:Fallback xmlns="">
              <p:pic>
                <p:nvPicPr>
                  <p:cNvPr id="29" name="墨迹 28">
                    <a:extLst>
                      <a:ext uri="{FF2B5EF4-FFF2-40B4-BE49-F238E27FC236}">
                        <a16:creationId xmlns:a16="http://schemas.microsoft.com/office/drawing/2014/main" id="{C8DCBAAD-94ED-40A2-B89A-CFC15699433A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787417" y="297050"/>
                    <a:ext cx="23580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30" name="墨迹 29">
                    <a:extLst>
                      <a:ext uri="{FF2B5EF4-FFF2-40B4-BE49-F238E27FC236}">
                        <a16:creationId xmlns:a16="http://schemas.microsoft.com/office/drawing/2014/main" id="{A30B53E6-9890-447A-9D1D-ACB27AAD56D6}"/>
                      </a:ext>
                    </a:extLst>
                  </p14:cNvPr>
                  <p14:cNvContentPartPr/>
                  <p14:nvPr/>
                </p14:nvContentPartPr>
                <p14:xfrm>
                  <a:off x="1947977" y="274010"/>
                  <a:ext cx="37800" cy="161640"/>
                </p14:xfrm>
              </p:contentPart>
            </mc:Choice>
            <mc:Fallback xmlns="">
              <p:pic>
                <p:nvPicPr>
                  <p:cNvPr id="30" name="墨迹 29">
                    <a:extLst>
                      <a:ext uri="{FF2B5EF4-FFF2-40B4-BE49-F238E27FC236}">
                        <a16:creationId xmlns:a16="http://schemas.microsoft.com/office/drawing/2014/main" id="{A30B53E6-9890-447A-9D1D-ACB27AAD56D6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939337" y="265370"/>
                    <a:ext cx="5544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1" name="墨迹 30">
                    <a:extLst>
                      <a:ext uri="{FF2B5EF4-FFF2-40B4-BE49-F238E27FC236}">
                        <a16:creationId xmlns:a16="http://schemas.microsoft.com/office/drawing/2014/main" id="{723A6449-B5A7-497F-A857-FA3B147DF4E9}"/>
                      </a:ext>
                    </a:extLst>
                  </p14:cNvPr>
                  <p14:cNvContentPartPr/>
                  <p14:nvPr/>
                </p14:nvContentPartPr>
                <p14:xfrm>
                  <a:off x="1909097" y="472370"/>
                  <a:ext cx="94320" cy="64080"/>
                </p14:xfrm>
              </p:contentPart>
            </mc:Choice>
            <mc:Fallback xmlns="">
              <p:pic>
                <p:nvPicPr>
                  <p:cNvPr id="31" name="墨迹 30">
                    <a:extLst>
                      <a:ext uri="{FF2B5EF4-FFF2-40B4-BE49-F238E27FC236}">
                        <a16:creationId xmlns:a16="http://schemas.microsoft.com/office/drawing/2014/main" id="{723A6449-B5A7-497F-A857-FA3B147DF4E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900097" y="463730"/>
                    <a:ext cx="11196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2" name="墨迹 31">
                    <a:extLst>
                      <a:ext uri="{FF2B5EF4-FFF2-40B4-BE49-F238E27FC236}">
                        <a16:creationId xmlns:a16="http://schemas.microsoft.com/office/drawing/2014/main" id="{DF12CE02-25AF-4E1A-8CCB-077C4353AB5C}"/>
                      </a:ext>
                    </a:extLst>
                  </p14:cNvPr>
                  <p14:cNvContentPartPr/>
                  <p14:nvPr/>
                </p14:nvContentPartPr>
                <p14:xfrm>
                  <a:off x="1933217" y="475970"/>
                  <a:ext cx="193320" cy="176760"/>
                </p14:xfrm>
              </p:contentPart>
            </mc:Choice>
            <mc:Fallback xmlns="">
              <p:pic>
                <p:nvPicPr>
                  <p:cNvPr id="32" name="墨迹 31">
                    <a:extLst>
                      <a:ext uri="{FF2B5EF4-FFF2-40B4-BE49-F238E27FC236}">
                        <a16:creationId xmlns:a16="http://schemas.microsoft.com/office/drawing/2014/main" id="{DF12CE02-25AF-4E1A-8CCB-077C4353AB5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924577" y="467330"/>
                    <a:ext cx="210960" cy="19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33" name="墨迹 32">
                    <a:extLst>
                      <a:ext uri="{FF2B5EF4-FFF2-40B4-BE49-F238E27FC236}">
                        <a16:creationId xmlns:a16="http://schemas.microsoft.com/office/drawing/2014/main" id="{287B6A5B-06F2-4B87-83EF-D1D496EF0CB2}"/>
                      </a:ext>
                    </a:extLst>
                  </p14:cNvPr>
                  <p14:cNvContentPartPr/>
                  <p14:nvPr/>
                </p14:nvContentPartPr>
                <p14:xfrm>
                  <a:off x="2344337" y="235130"/>
                  <a:ext cx="49320" cy="246600"/>
                </p14:xfrm>
              </p:contentPart>
            </mc:Choice>
            <mc:Fallback xmlns="">
              <p:pic>
                <p:nvPicPr>
                  <p:cNvPr id="33" name="墨迹 32">
                    <a:extLst>
                      <a:ext uri="{FF2B5EF4-FFF2-40B4-BE49-F238E27FC236}">
                        <a16:creationId xmlns:a16="http://schemas.microsoft.com/office/drawing/2014/main" id="{287B6A5B-06F2-4B87-83EF-D1D496EF0CB2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335337" y="226130"/>
                    <a:ext cx="66960" cy="26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4" name="墨迹 33">
                    <a:extLst>
                      <a:ext uri="{FF2B5EF4-FFF2-40B4-BE49-F238E27FC236}">
                        <a16:creationId xmlns:a16="http://schemas.microsoft.com/office/drawing/2014/main" id="{D09E7EC6-7234-4C9E-ACC9-5F61740FC117}"/>
                      </a:ext>
                    </a:extLst>
                  </p14:cNvPr>
                  <p14:cNvContentPartPr/>
                  <p14:nvPr/>
                </p14:nvContentPartPr>
                <p14:xfrm>
                  <a:off x="2248577" y="293450"/>
                  <a:ext cx="217800" cy="395640"/>
                </p14:xfrm>
              </p:contentPart>
            </mc:Choice>
            <mc:Fallback xmlns="">
              <p:pic>
                <p:nvPicPr>
                  <p:cNvPr id="34" name="墨迹 33">
                    <a:extLst>
                      <a:ext uri="{FF2B5EF4-FFF2-40B4-BE49-F238E27FC236}">
                        <a16:creationId xmlns:a16="http://schemas.microsoft.com/office/drawing/2014/main" id="{D09E7EC6-7234-4C9E-ACC9-5F61740FC117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239577" y="284810"/>
                    <a:ext cx="235440" cy="41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5" name="墨迹 34">
                    <a:extLst>
                      <a:ext uri="{FF2B5EF4-FFF2-40B4-BE49-F238E27FC236}">
                        <a16:creationId xmlns:a16="http://schemas.microsoft.com/office/drawing/2014/main" id="{0EE374DE-4592-4536-986F-FEC37B23B827}"/>
                      </a:ext>
                    </a:extLst>
                  </p14:cNvPr>
                  <p14:cNvContentPartPr/>
                  <p14:nvPr/>
                </p14:nvContentPartPr>
                <p14:xfrm>
                  <a:off x="2371697" y="376970"/>
                  <a:ext cx="290160" cy="278640"/>
                </p14:xfrm>
              </p:contentPart>
            </mc:Choice>
            <mc:Fallback xmlns="">
              <p:pic>
                <p:nvPicPr>
                  <p:cNvPr id="35" name="墨迹 34">
                    <a:extLst>
                      <a:ext uri="{FF2B5EF4-FFF2-40B4-BE49-F238E27FC236}">
                        <a16:creationId xmlns:a16="http://schemas.microsoft.com/office/drawing/2014/main" id="{0EE374DE-4592-4536-986F-FEC37B23B827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363057" y="367970"/>
                    <a:ext cx="30780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7" name="墨迹 36">
                    <a:extLst>
                      <a:ext uri="{FF2B5EF4-FFF2-40B4-BE49-F238E27FC236}">
                        <a16:creationId xmlns:a16="http://schemas.microsoft.com/office/drawing/2014/main" id="{B1BB6046-B728-440A-83F9-AEEE6916FAE9}"/>
                      </a:ext>
                    </a:extLst>
                  </p14:cNvPr>
                  <p14:cNvContentPartPr/>
                  <p14:nvPr/>
                </p14:nvContentPartPr>
                <p14:xfrm>
                  <a:off x="2777417" y="277610"/>
                  <a:ext cx="139320" cy="328320"/>
                </p14:xfrm>
              </p:contentPart>
            </mc:Choice>
            <mc:Fallback xmlns="">
              <p:pic>
                <p:nvPicPr>
                  <p:cNvPr id="37" name="墨迹 36">
                    <a:extLst>
                      <a:ext uri="{FF2B5EF4-FFF2-40B4-BE49-F238E27FC236}">
                        <a16:creationId xmlns:a16="http://schemas.microsoft.com/office/drawing/2014/main" id="{B1BB6046-B728-440A-83F9-AEEE6916FAE9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768777" y="268610"/>
                    <a:ext cx="156960" cy="34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8" name="墨迹 37">
                    <a:extLst>
                      <a:ext uri="{FF2B5EF4-FFF2-40B4-BE49-F238E27FC236}">
                        <a16:creationId xmlns:a16="http://schemas.microsoft.com/office/drawing/2014/main" id="{AAEBE6B0-5249-427E-B537-217DD98E0281}"/>
                      </a:ext>
                    </a:extLst>
                  </p14:cNvPr>
                  <p14:cNvContentPartPr/>
                  <p14:nvPr/>
                </p14:nvContentPartPr>
                <p14:xfrm>
                  <a:off x="2952017" y="353930"/>
                  <a:ext cx="92160" cy="147240"/>
                </p14:xfrm>
              </p:contentPart>
            </mc:Choice>
            <mc:Fallback xmlns="">
              <p:pic>
                <p:nvPicPr>
                  <p:cNvPr id="38" name="墨迹 37">
                    <a:extLst>
                      <a:ext uri="{FF2B5EF4-FFF2-40B4-BE49-F238E27FC236}">
                        <a16:creationId xmlns:a16="http://schemas.microsoft.com/office/drawing/2014/main" id="{AAEBE6B0-5249-427E-B537-217DD98E0281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2943377" y="344930"/>
                    <a:ext cx="10980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9" name="墨迹 38">
                    <a:extLst>
                      <a:ext uri="{FF2B5EF4-FFF2-40B4-BE49-F238E27FC236}">
                        <a16:creationId xmlns:a16="http://schemas.microsoft.com/office/drawing/2014/main" id="{12C7B130-37D2-4CA4-9E92-4FA6C02F64CA}"/>
                      </a:ext>
                    </a:extLst>
                  </p14:cNvPr>
                  <p14:cNvContentPartPr/>
                  <p14:nvPr/>
                </p14:nvContentPartPr>
                <p14:xfrm>
                  <a:off x="2927537" y="357170"/>
                  <a:ext cx="240120" cy="241560"/>
                </p14:xfrm>
              </p:contentPart>
            </mc:Choice>
            <mc:Fallback xmlns="">
              <p:pic>
                <p:nvPicPr>
                  <p:cNvPr id="39" name="墨迹 38">
                    <a:extLst>
                      <a:ext uri="{FF2B5EF4-FFF2-40B4-BE49-F238E27FC236}">
                        <a16:creationId xmlns:a16="http://schemas.microsoft.com/office/drawing/2014/main" id="{12C7B130-37D2-4CA4-9E92-4FA6C02F64C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2918897" y="348530"/>
                    <a:ext cx="257760" cy="25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40" name="墨迹 39">
                    <a:extLst>
                      <a:ext uri="{FF2B5EF4-FFF2-40B4-BE49-F238E27FC236}">
                        <a16:creationId xmlns:a16="http://schemas.microsoft.com/office/drawing/2014/main" id="{B6B30D4B-97CB-427A-9A53-1647BAF031B8}"/>
                      </a:ext>
                    </a:extLst>
                  </p14:cNvPr>
                  <p14:cNvContentPartPr/>
                  <p14:nvPr/>
                </p14:nvContentPartPr>
                <p14:xfrm>
                  <a:off x="3295457" y="236930"/>
                  <a:ext cx="30240" cy="71640"/>
                </p14:xfrm>
              </p:contentPart>
            </mc:Choice>
            <mc:Fallback xmlns="">
              <p:pic>
                <p:nvPicPr>
                  <p:cNvPr id="40" name="墨迹 39">
                    <a:extLst>
                      <a:ext uri="{FF2B5EF4-FFF2-40B4-BE49-F238E27FC236}">
                        <a16:creationId xmlns:a16="http://schemas.microsoft.com/office/drawing/2014/main" id="{B6B30D4B-97CB-427A-9A53-1647BAF031B8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3286457" y="227930"/>
                    <a:ext cx="47880" cy="8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41" name="墨迹 40">
                    <a:extLst>
                      <a:ext uri="{FF2B5EF4-FFF2-40B4-BE49-F238E27FC236}">
                        <a16:creationId xmlns:a16="http://schemas.microsoft.com/office/drawing/2014/main" id="{A1194A84-18AC-4C12-AF52-A013983F88F7}"/>
                      </a:ext>
                    </a:extLst>
                  </p14:cNvPr>
                  <p14:cNvContentPartPr/>
                  <p14:nvPr/>
                </p14:nvContentPartPr>
                <p14:xfrm>
                  <a:off x="3349817" y="181850"/>
                  <a:ext cx="109440" cy="79920"/>
                </p14:xfrm>
              </p:contentPart>
            </mc:Choice>
            <mc:Fallback xmlns="">
              <p:pic>
                <p:nvPicPr>
                  <p:cNvPr id="41" name="墨迹 40">
                    <a:extLst>
                      <a:ext uri="{FF2B5EF4-FFF2-40B4-BE49-F238E27FC236}">
                        <a16:creationId xmlns:a16="http://schemas.microsoft.com/office/drawing/2014/main" id="{A1194A84-18AC-4C12-AF52-A013983F88F7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3340817" y="173210"/>
                    <a:ext cx="12708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42" name="墨迹 41">
                    <a:extLst>
                      <a:ext uri="{FF2B5EF4-FFF2-40B4-BE49-F238E27FC236}">
                        <a16:creationId xmlns:a16="http://schemas.microsoft.com/office/drawing/2014/main" id="{999C4232-D97F-4BEF-A453-3D71FAB1CC55}"/>
                      </a:ext>
                    </a:extLst>
                  </p14:cNvPr>
                  <p14:cNvContentPartPr/>
                  <p14:nvPr/>
                </p14:nvContentPartPr>
                <p14:xfrm>
                  <a:off x="3214817" y="323690"/>
                  <a:ext cx="283680" cy="209520"/>
                </p14:xfrm>
              </p:contentPart>
            </mc:Choice>
            <mc:Fallback xmlns="">
              <p:pic>
                <p:nvPicPr>
                  <p:cNvPr id="42" name="墨迹 41">
                    <a:extLst>
                      <a:ext uri="{FF2B5EF4-FFF2-40B4-BE49-F238E27FC236}">
                        <a16:creationId xmlns:a16="http://schemas.microsoft.com/office/drawing/2014/main" id="{999C4232-D97F-4BEF-A453-3D71FAB1CC5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3205817" y="314690"/>
                    <a:ext cx="301320" cy="2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43" name="墨迹 42">
                    <a:extLst>
                      <a:ext uri="{FF2B5EF4-FFF2-40B4-BE49-F238E27FC236}">
                        <a16:creationId xmlns:a16="http://schemas.microsoft.com/office/drawing/2014/main" id="{40697380-7135-448F-ADC6-66EE9D4490CB}"/>
                      </a:ext>
                    </a:extLst>
                  </p14:cNvPr>
                  <p14:cNvContentPartPr/>
                  <p14:nvPr/>
                </p14:nvContentPartPr>
                <p14:xfrm>
                  <a:off x="3351617" y="486410"/>
                  <a:ext cx="125640" cy="228960"/>
                </p14:xfrm>
              </p:contentPart>
            </mc:Choice>
            <mc:Fallback xmlns="">
              <p:pic>
                <p:nvPicPr>
                  <p:cNvPr id="43" name="墨迹 42">
                    <a:extLst>
                      <a:ext uri="{FF2B5EF4-FFF2-40B4-BE49-F238E27FC236}">
                        <a16:creationId xmlns:a16="http://schemas.microsoft.com/office/drawing/2014/main" id="{40697380-7135-448F-ADC6-66EE9D4490CB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3342617" y="477770"/>
                    <a:ext cx="143280" cy="246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C8087A90-AA87-4F20-826D-8EB407377EBC}"/>
                </a:ext>
              </a:extLst>
            </p:cNvPr>
            <p:cNvGrpSpPr/>
            <p:nvPr/>
          </p:nvGrpSpPr>
          <p:grpSpPr>
            <a:xfrm>
              <a:off x="3679937" y="286610"/>
              <a:ext cx="843120" cy="447480"/>
              <a:chOff x="3679937" y="286610"/>
              <a:chExt cx="843120" cy="447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44" name="墨迹 43">
                    <a:extLst>
                      <a:ext uri="{FF2B5EF4-FFF2-40B4-BE49-F238E27FC236}">
                        <a16:creationId xmlns:a16="http://schemas.microsoft.com/office/drawing/2014/main" id="{189E9542-748A-41EF-855E-69C87B5BA84E}"/>
                      </a:ext>
                    </a:extLst>
                  </p14:cNvPr>
                  <p14:cNvContentPartPr/>
                  <p14:nvPr/>
                </p14:nvContentPartPr>
                <p14:xfrm>
                  <a:off x="3740057" y="286610"/>
                  <a:ext cx="62280" cy="145800"/>
                </p14:xfrm>
              </p:contentPart>
            </mc:Choice>
            <mc:Fallback xmlns="">
              <p:pic>
                <p:nvPicPr>
                  <p:cNvPr id="44" name="墨迹 43">
                    <a:extLst>
                      <a:ext uri="{FF2B5EF4-FFF2-40B4-BE49-F238E27FC236}">
                        <a16:creationId xmlns:a16="http://schemas.microsoft.com/office/drawing/2014/main" id="{189E9542-748A-41EF-855E-69C87B5BA84E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731057" y="277610"/>
                    <a:ext cx="79920" cy="16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45" name="墨迹 44">
                    <a:extLst>
                      <a:ext uri="{FF2B5EF4-FFF2-40B4-BE49-F238E27FC236}">
                        <a16:creationId xmlns:a16="http://schemas.microsoft.com/office/drawing/2014/main" id="{DD91EAA2-8060-41EB-A180-EC5A22BAEDE7}"/>
                      </a:ext>
                    </a:extLst>
                  </p14:cNvPr>
                  <p14:cNvContentPartPr/>
                  <p14:nvPr/>
                </p14:nvContentPartPr>
                <p14:xfrm>
                  <a:off x="3679937" y="429890"/>
                  <a:ext cx="159840" cy="119160"/>
                </p14:xfrm>
              </p:contentPart>
            </mc:Choice>
            <mc:Fallback xmlns="">
              <p:pic>
                <p:nvPicPr>
                  <p:cNvPr id="45" name="墨迹 44">
                    <a:extLst>
                      <a:ext uri="{FF2B5EF4-FFF2-40B4-BE49-F238E27FC236}">
                        <a16:creationId xmlns:a16="http://schemas.microsoft.com/office/drawing/2014/main" id="{DD91EAA2-8060-41EB-A180-EC5A22BAEDE7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3671297" y="421250"/>
                    <a:ext cx="177480" cy="13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46" name="墨迹 45">
                    <a:extLst>
                      <a:ext uri="{FF2B5EF4-FFF2-40B4-BE49-F238E27FC236}">
                        <a16:creationId xmlns:a16="http://schemas.microsoft.com/office/drawing/2014/main" id="{C734F11C-BBC7-447F-B074-400ABDCE1D4A}"/>
                      </a:ext>
                    </a:extLst>
                  </p14:cNvPr>
                  <p14:cNvContentPartPr/>
                  <p14:nvPr/>
                </p14:nvContentPartPr>
                <p14:xfrm>
                  <a:off x="3801977" y="404330"/>
                  <a:ext cx="2160" cy="283320"/>
                </p14:xfrm>
              </p:contentPart>
            </mc:Choice>
            <mc:Fallback xmlns="">
              <p:pic>
                <p:nvPicPr>
                  <p:cNvPr id="46" name="墨迹 45">
                    <a:extLst>
                      <a:ext uri="{FF2B5EF4-FFF2-40B4-BE49-F238E27FC236}">
                        <a16:creationId xmlns:a16="http://schemas.microsoft.com/office/drawing/2014/main" id="{C734F11C-BBC7-447F-B074-400ABDCE1D4A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3792977" y="395690"/>
                    <a:ext cx="19800" cy="30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47" name="墨迹 46">
                    <a:extLst>
                      <a:ext uri="{FF2B5EF4-FFF2-40B4-BE49-F238E27FC236}">
                        <a16:creationId xmlns:a16="http://schemas.microsoft.com/office/drawing/2014/main" id="{05C19B85-7896-4F1B-9244-29ADCD45E3B8}"/>
                      </a:ext>
                    </a:extLst>
                  </p14:cNvPr>
                  <p14:cNvContentPartPr/>
                  <p14:nvPr/>
                </p14:nvContentPartPr>
                <p14:xfrm>
                  <a:off x="3760577" y="488570"/>
                  <a:ext cx="180720" cy="177480"/>
                </p14:xfrm>
              </p:contentPart>
            </mc:Choice>
            <mc:Fallback xmlns="">
              <p:pic>
                <p:nvPicPr>
                  <p:cNvPr id="47" name="墨迹 46">
                    <a:extLst>
                      <a:ext uri="{FF2B5EF4-FFF2-40B4-BE49-F238E27FC236}">
                        <a16:creationId xmlns:a16="http://schemas.microsoft.com/office/drawing/2014/main" id="{05C19B85-7896-4F1B-9244-29ADCD45E3B8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3751577" y="479570"/>
                    <a:ext cx="19836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48" name="墨迹 47">
                    <a:extLst>
                      <a:ext uri="{FF2B5EF4-FFF2-40B4-BE49-F238E27FC236}">
                        <a16:creationId xmlns:a16="http://schemas.microsoft.com/office/drawing/2014/main" id="{2A63D709-B2E8-44F8-B8E9-D74F9A8F4F26}"/>
                      </a:ext>
                    </a:extLst>
                  </p14:cNvPr>
                  <p14:cNvContentPartPr/>
                  <p14:nvPr/>
                </p14:nvContentPartPr>
                <p14:xfrm>
                  <a:off x="3920057" y="353930"/>
                  <a:ext cx="111240" cy="380160"/>
                </p14:xfrm>
              </p:contentPart>
            </mc:Choice>
            <mc:Fallback xmlns="">
              <p:pic>
                <p:nvPicPr>
                  <p:cNvPr id="48" name="墨迹 47">
                    <a:extLst>
                      <a:ext uri="{FF2B5EF4-FFF2-40B4-BE49-F238E27FC236}">
                        <a16:creationId xmlns:a16="http://schemas.microsoft.com/office/drawing/2014/main" id="{2A63D709-B2E8-44F8-B8E9-D74F9A8F4F2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911417" y="344930"/>
                    <a:ext cx="128880" cy="39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49" name="墨迹 48">
                    <a:extLst>
                      <a:ext uri="{FF2B5EF4-FFF2-40B4-BE49-F238E27FC236}">
                        <a16:creationId xmlns:a16="http://schemas.microsoft.com/office/drawing/2014/main" id="{DD371256-AC1E-47ED-A18F-AB2C7F634022}"/>
                      </a:ext>
                    </a:extLst>
                  </p14:cNvPr>
                  <p14:cNvContentPartPr/>
                  <p14:nvPr/>
                </p14:nvContentPartPr>
                <p14:xfrm>
                  <a:off x="4178897" y="435290"/>
                  <a:ext cx="34560" cy="242640"/>
                </p14:xfrm>
              </p:contentPart>
            </mc:Choice>
            <mc:Fallback xmlns="">
              <p:pic>
                <p:nvPicPr>
                  <p:cNvPr id="49" name="墨迹 48">
                    <a:extLst>
                      <a:ext uri="{FF2B5EF4-FFF2-40B4-BE49-F238E27FC236}">
                        <a16:creationId xmlns:a16="http://schemas.microsoft.com/office/drawing/2014/main" id="{DD371256-AC1E-47ED-A18F-AB2C7F63402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4169897" y="426290"/>
                    <a:ext cx="52200" cy="26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52" name="墨迹 51">
                    <a:extLst>
                      <a:ext uri="{FF2B5EF4-FFF2-40B4-BE49-F238E27FC236}">
                        <a16:creationId xmlns:a16="http://schemas.microsoft.com/office/drawing/2014/main" id="{E0152641-E558-439E-ACBD-BEA25544EE84}"/>
                      </a:ext>
                    </a:extLst>
                  </p14:cNvPr>
                  <p14:cNvContentPartPr/>
                  <p14:nvPr/>
                </p14:nvContentPartPr>
                <p14:xfrm>
                  <a:off x="4242977" y="327290"/>
                  <a:ext cx="280080" cy="388440"/>
                </p14:xfrm>
              </p:contentPart>
            </mc:Choice>
            <mc:Fallback xmlns="">
              <p:pic>
                <p:nvPicPr>
                  <p:cNvPr id="52" name="墨迹 51">
                    <a:extLst>
                      <a:ext uri="{FF2B5EF4-FFF2-40B4-BE49-F238E27FC236}">
                        <a16:creationId xmlns:a16="http://schemas.microsoft.com/office/drawing/2014/main" id="{E0152641-E558-439E-ACBD-BEA25544EE84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4233977" y="318290"/>
                    <a:ext cx="297720" cy="40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53" name="墨迹 52">
                    <a:extLst>
                      <a:ext uri="{FF2B5EF4-FFF2-40B4-BE49-F238E27FC236}">
                        <a16:creationId xmlns:a16="http://schemas.microsoft.com/office/drawing/2014/main" id="{294698BE-B844-48FF-AE49-E2189E8B9941}"/>
                      </a:ext>
                    </a:extLst>
                  </p14:cNvPr>
                  <p14:cNvContentPartPr/>
                  <p14:nvPr/>
                </p14:nvContentPartPr>
                <p14:xfrm>
                  <a:off x="4284017" y="433490"/>
                  <a:ext cx="135360" cy="137160"/>
                </p14:xfrm>
              </p:contentPart>
            </mc:Choice>
            <mc:Fallback xmlns="">
              <p:pic>
                <p:nvPicPr>
                  <p:cNvPr id="53" name="墨迹 52">
                    <a:extLst>
                      <a:ext uri="{FF2B5EF4-FFF2-40B4-BE49-F238E27FC236}">
                        <a16:creationId xmlns:a16="http://schemas.microsoft.com/office/drawing/2014/main" id="{294698BE-B844-48FF-AE49-E2189E8B994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4275377" y="424490"/>
                    <a:ext cx="15300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54" name="墨迹 53">
                    <a:extLst>
                      <a:ext uri="{FF2B5EF4-FFF2-40B4-BE49-F238E27FC236}">
                        <a16:creationId xmlns:a16="http://schemas.microsoft.com/office/drawing/2014/main" id="{21A0B576-8B97-48AF-BA3B-9BEF8E517047}"/>
                      </a:ext>
                    </a:extLst>
                  </p14:cNvPr>
                  <p14:cNvContentPartPr/>
                  <p14:nvPr/>
                </p14:nvContentPartPr>
                <p14:xfrm>
                  <a:off x="4362497" y="391010"/>
                  <a:ext cx="21240" cy="290520"/>
                </p14:xfrm>
              </p:contentPart>
            </mc:Choice>
            <mc:Fallback xmlns="">
              <p:pic>
                <p:nvPicPr>
                  <p:cNvPr id="54" name="墨迹 53">
                    <a:extLst>
                      <a:ext uri="{FF2B5EF4-FFF2-40B4-BE49-F238E27FC236}">
                        <a16:creationId xmlns:a16="http://schemas.microsoft.com/office/drawing/2014/main" id="{21A0B576-8B97-48AF-BA3B-9BEF8E517047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4353857" y="382010"/>
                    <a:ext cx="38880" cy="308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81" name="组合 380">
            <a:extLst>
              <a:ext uri="{FF2B5EF4-FFF2-40B4-BE49-F238E27FC236}">
                <a16:creationId xmlns:a16="http://schemas.microsoft.com/office/drawing/2014/main" id="{28FFE4F7-2A53-4402-8D35-745DD63BABEA}"/>
              </a:ext>
            </a:extLst>
          </p:cNvPr>
          <p:cNvGrpSpPr/>
          <p:nvPr/>
        </p:nvGrpSpPr>
        <p:grpSpPr>
          <a:xfrm>
            <a:off x="1274777" y="1018130"/>
            <a:ext cx="9791280" cy="1581120"/>
            <a:chOff x="1274777" y="1018130"/>
            <a:chExt cx="9791280" cy="1581120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A362A6BA-9CC1-458E-A42A-CED9780BB4EA}"/>
                </a:ext>
              </a:extLst>
            </p:cNvPr>
            <p:cNvGrpSpPr/>
            <p:nvPr/>
          </p:nvGrpSpPr>
          <p:grpSpPr>
            <a:xfrm>
              <a:off x="1342457" y="1321250"/>
              <a:ext cx="354600" cy="213120"/>
              <a:chOff x="1342457" y="1321250"/>
              <a:chExt cx="354600" cy="213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55" name="墨迹 54">
                    <a:extLst>
                      <a:ext uri="{FF2B5EF4-FFF2-40B4-BE49-F238E27FC236}">
                        <a16:creationId xmlns:a16="http://schemas.microsoft.com/office/drawing/2014/main" id="{88869848-7164-4317-921E-E13B893BB562}"/>
                      </a:ext>
                    </a:extLst>
                  </p14:cNvPr>
                  <p14:cNvContentPartPr/>
                  <p14:nvPr/>
                </p14:nvContentPartPr>
                <p14:xfrm>
                  <a:off x="1342457" y="1369130"/>
                  <a:ext cx="52920" cy="120600"/>
                </p14:xfrm>
              </p:contentPart>
            </mc:Choice>
            <mc:Fallback xmlns="">
              <p:pic>
                <p:nvPicPr>
                  <p:cNvPr id="55" name="墨迹 54">
                    <a:extLst>
                      <a:ext uri="{FF2B5EF4-FFF2-40B4-BE49-F238E27FC236}">
                        <a16:creationId xmlns:a16="http://schemas.microsoft.com/office/drawing/2014/main" id="{88869848-7164-4317-921E-E13B893BB562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333457" y="1360130"/>
                    <a:ext cx="7056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56" name="墨迹 55">
                    <a:extLst>
                      <a:ext uri="{FF2B5EF4-FFF2-40B4-BE49-F238E27FC236}">
                        <a16:creationId xmlns:a16="http://schemas.microsoft.com/office/drawing/2014/main" id="{3D3AC908-5657-4CCE-B8D8-B7D2D5B7BD5D}"/>
                      </a:ext>
                    </a:extLst>
                  </p14:cNvPr>
                  <p14:cNvContentPartPr/>
                  <p14:nvPr/>
                </p14:nvContentPartPr>
                <p14:xfrm>
                  <a:off x="1454777" y="1381370"/>
                  <a:ext cx="37800" cy="62280"/>
                </p14:xfrm>
              </p:contentPart>
            </mc:Choice>
            <mc:Fallback xmlns="">
              <p:pic>
                <p:nvPicPr>
                  <p:cNvPr id="56" name="墨迹 55">
                    <a:extLst>
                      <a:ext uri="{FF2B5EF4-FFF2-40B4-BE49-F238E27FC236}">
                        <a16:creationId xmlns:a16="http://schemas.microsoft.com/office/drawing/2014/main" id="{3D3AC908-5657-4CCE-B8D8-B7D2D5B7BD5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446137" y="1372730"/>
                    <a:ext cx="55440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57" name="墨迹 56">
                    <a:extLst>
                      <a:ext uri="{FF2B5EF4-FFF2-40B4-BE49-F238E27FC236}">
                        <a16:creationId xmlns:a16="http://schemas.microsoft.com/office/drawing/2014/main" id="{8EEB23BC-2D5E-4A8C-987F-7C0BF94DD024}"/>
                      </a:ext>
                    </a:extLst>
                  </p14:cNvPr>
                  <p14:cNvContentPartPr/>
                  <p14:nvPr/>
                </p14:nvContentPartPr>
                <p14:xfrm>
                  <a:off x="1575017" y="1321250"/>
                  <a:ext cx="122040" cy="213120"/>
                </p14:xfrm>
              </p:contentPart>
            </mc:Choice>
            <mc:Fallback xmlns="">
              <p:pic>
                <p:nvPicPr>
                  <p:cNvPr id="57" name="墨迹 56">
                    <a:extLst>
                      <a:ext uri="{FF2B5EF4-FFF2-40B4-BE49-F238E27FC236}">
                        <a16:creationId xmlns:a16="http://schemas.microsoft.com/office/drawing/2014/main" id="{8EEB23BC-2D5E-4A8C-987F-7C0BF94DD02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566017" y="1312250"/>
                    <a:ext cx="139680" cy="230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D8EF3132-37A5-4DE9-8799-69EBCCB6F06D}"/>
                </a:ext>
              </a:extLst>
            </p:cNvPr>
            <p:cNvGrpSpPr/>
            <p:nvPr/>
          </p:nvGrpSpPr>
          <p:grpSpPr>
            <a:xfrm>
              <a:off x="1911617" y="1186610"/>
              <a:ext cx="354240" cy="415080"/>
              <a:chOff x="1911617" y="1186610"/>
              <a:chExt cx="354240" cy="415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58" name="墨迹 57">
                    <a:extLst>
                      <a:ext uri="{FF2B5EF4-FFF2-40B4-BE49-F238E27FC236}">
                        <a16:creationId xmlns:a16="http://schemas.microsoft.com/office/drawing/2014/main" id="{AAD21577-C4D1-4CA2-B3D3-0E58146FB6F2}"/>
                      </a:ext>
                    </a:extLst>
                  </p14:cNvPr>
                  <p14:cNvContentPartPr/>
                  <p14:nvPr/>
                </p14:nvContentPartPr>
                <p14:xfrm>
                  <a:off x="2028977" y="1186610"/>
                  <a:ext cx="19440" cy="235080"/>
                </p14:xfrm>
              </p:contentPart>
            </mc:Choice>
            <mc:Fallback xmlns="">
              <p:pic>
                <p:nvPicPr>
                  <p:cNvPr id="58" name="墨迹 57">
                    <a:extLst>
                      <a:ext uri="{FF2B5EF4-FFF2-40B4-BE49-F238E27FC236}">
                        <a16:creationId xmlns:a16="http://schemas.microsoft.com/office/drawing/2014/main" id="{AAD21577-C4D1-4CA2-B3D3-0E58146FB6F2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2020337" y="1177610"/>
                    <a:ext cx="3708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59" name="墨迹 58">
                    <a:extLst>
                      <a:ext uri="{FF2B5EF4-FFF2-40B4-BE49-F238E27FC236}">
                        <a16:creationId xmlns:a16="http://schemas.microsoft.com/office/drawing/2014/main" id="{9A5BFDD5-6BA2-47E3-976C-5E64C3F9427F}"/>
                      </a:ext>
                    </a:extLst>
                  </p14:cNvPr>
                  <p14:cNvContentPartPr/>
                  <p14:nvPr/>
                </p14:nvContentPartPr>
                <p14:xfrm>
                  <a:off x="1911617" y="1240970"/>
                  <a:ext cx="195120" cy="360720"/>
                </p14:xfrm>
              </p:contentPart>
            </mc:Choice>
            <mc:Fallback xmlns="">
              <p:pic>
                <p:nvPicPr>
                  <p:cNvPr id="59" name="墨迹 58">
                    <a:extLst>
                      <a:ext uri="{FF2B5EF4-FFF2-40B4-BE49-F238E27FC236}">
                        <a16:creationId xmlns:a16="http://schemas.microsoft.com/office/drawing/2014/main" id="{9A5BFDD5-6BA2-47E3-976C-5E64C3F9427F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1902617" y="1232330"/>
                    <a:ext cx="212760" cy="37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60" name="墨迹 59">
                    <a:extLst>
                      <a:ext uri="{FF2B5EF4-FFF2-40B4-BE49-F238E27FC236}">
                        <a16:creationId xmlns:a16="http://schemas.microsoft.com/office/drawing/2014/main" id="{AADA1AAD-2860-455C-AAA5-DED522E2E17D}"/>
                      </a:ext>
                    </a:extLst>
                  </p14:cNvPr>
                  <p14:cNvContentPartPr/>
                  <p14:nvPr/>
                </p14:nvContentPartPr>
                <p14:xfrm>
                  <a:off x="2025377" y="1375970"/>
                  <a:ext cx="240480" cy="216720"/>
                </p14:xfrm>
              </p:contentPart>
            </mc:Choice>
            <mc:Fallback xmlns="">
              <p:pic>
                <p:nvPicPr>
                  <p:cNvPr id="60" name="墨迹 59">
                    <a:extLst>
                      <a:ext uri="{FF2B5EF4-FFF2-40B4-BE49-F238E27FC236}">
                        <a16:creationId xmlns:a16="http://schemas.microsoft.com/office/drawing/2014/main" id="{AADA1AAD-2860-455C-AAA5-DED522E2E17D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2016377" y="1367330"/>
                    <a:ext cx="258120" cy="234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B31A4F2E-9CA1-4A9A-B0FA-A5A446C68698}"/>
                </a:ext>
              </a:extLst>
            </p:cNvPr>
            <p:cNvGrpSpPr/>
            <p:nvPr/>
          </p:nvGrpSpPr>
          <p:grpSpPr>
            <a:xfrm>
              <a:off x="2451257" y="1058810"/>
              <a:ext cx="2977920" cy="525600"/>
              <a:chOff x="2451257" y="1058810"/>
              <a:chExt cx="2977920" cy="525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69" name="墨迹 68">
                    <a:extLst>
                      <a:ext uri="{FF2B5EF4-FFF2-40B4-BE49-F238E27FC236}">
                        <a16:creationId xmlns:a16="http://schemas.microsoft.com/office/drawing/2014/main" id="{F07AB535-F65A-4F14-BB50-195D809A8598}"/>
                      </a:ext>
                    </a:extLst>
                  </p14:cNvPr>
                  <p14:cNvContentPartPr/>
                  <p14:nvPr/>
                </p14:nvContentPartPr>
                <p14:xfrm>
                  <a:off x="2451257" y="1221890"/>
                  <a:ext cx="81720" cy="303120"/>
                </p14:xfrm>
              </p:contentPart>
            </mc:Choice>
            <mc:Fallback xmlns="">
              <p:pic>
                <p:nvPicPr>
                  <p:cNvPr id="69" name="墨迹 68">
                    <a:extLst>
                      <a:ext uri="{FF2B5EF4-FFF2-40B4-BE49-F238E27FC236}">
                        <a16:creationId xmlns:a16="http://schemas.microsoft.com/office/drawing/2014/main" id="{F07AB535-F65A-4F14-BB50-195D809A8598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2442257" y="1213250"/>
                    <a:ext cx="99360" cy="32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70" name="墨迹 69">
                    <a:extLst>
                      <a:ext uri="{FF2B5EF4-FFF2-40B4-BE49-F238E27FC236}">
                        <a16:creationId xmlns:a16="http://schemas.microsoft.com/office/drawing/2014/main" id="{D1BE139F-33CC-43EF-8EB5-20BBEEBAD4A6}"/>
                      </a:ext>
                    </a:extLst>
                  </p14:cNvPr>
                  <p14:cNvContentPartPr/>
                  <p14:nvPr/>
                </p14:nvContentPartPr>
                <p14:xfrm>
                  <a:off x="2509217" y="1360130"/>
                  <a:ext cx="32400" cy="224280"/>
                </p14:xfrm>
              </p:contentPart>
            </mc:Choice>
            <mc:Fallback xmlns="">
              <p:pic>
                <p:nvPicPr>
                  <p:cNvPr id="70" name="墨迹 69">
                    <a:extLst>
                      <a:ext uri="{FF2B5EF4-FFF2-40B4-BE49-F238E27FC236}">
                        <a16:creationId xmlns:a16="http://schemas.microsoft.com/office/drawing/2014/main" id="{D1BE139F-33CC-43EF-8EB5-20BBEEBAD4A6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00577" y="1351490"/>
                    <a:ext cx="50040" cy="24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71" name="墨迹 70">
                    <a:extLst>
                      <a:ext uri="{FF2B5EF4-FFF2-40B4-BE49-F238E27FC236}">
                        <a16:creationId xmlns:a16="http://schemas.microsoft.com/office/drawing/2014/main" id="{BDF9CBFA-1904-4B1A-B0E8-CCA276B47A4D}"/>
                      </a:ext>
                    </a:extLst>
                  </p14:cNvPr>
                  <p14:cNvContentPartPr/>
                  <p14:nvPr/>
                </p14:nvContentPartPr>
                <p14:xfrm>
                  <a:off x="2606777" y="1326650"/>
                  <a:ext cx="39600" cy="102960"/>
                </p14:xfrm>
              </p:contentPart>
            </mc:Choice>
            <mc:Fallback xmlns="">
              <p:pic>
                <p:nvPicPr>
                  <p:cNvPr id="71" name="墨迹 70">
                    <a:extLst>
                      <a:ext uri="{FF2B5EF4-FFF2-40B4-BE49-F238E27FC236}">
                        <a16:creationId xmlns:a16="http://schemas.microsoft.com/office/drawing/2014/main" id="{BDF9CBFA-1904-4B1A-B0E8-CCA276B47A4D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2598137" y="1317650"/>
                    <a:ext cx="5724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72" name="墨迹 71">
                    <a:extLst>
                      <a:ext uri="{FF2B5EF4-FFF2-40B4-BE49-F238E27FC236}">
                        <a16:creationId xmlns:a16="http://schemas.microsoft.com/office/drawing/2014/main" id="{648ED7B9-F729-47F4-9F68-344E7C62B06A}"/>
                      </a:ext>
                    </a:extLst>
                  </p14:cNvPr>
                  <p14:cNvContentPartPr/>
                  <p14:nvPr/>
                </p14:nvContentPartPr>
                <p14:xfrm>
                  <a:off x="2601377" y="1344290"/>
                  <a:ext cx="154440" cy="176040"/>
                </p14:xfrm>
              </p:contentPart>
            </mc:Choice>
            <mc:Fallback xmlns="">
              <p:pic>
                <p:nvPicPr>
                  <p:cNvPr id="72" name="墨迹 71">
                    <a:extLst>
                      <a:ext uri="{FF2B5EF4-FFF2-40B4-BE49-F238E27FC236}">
                        <a16:creationId xmlns:a16="http://schemas.microsoft.com/office/drawing/2014/main" id="{648ED7B9-F729-47F4-9F68-344E7C62B06A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2592377" y="1335290"/>
                    <a:ext cx="17208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73" name="墨迹 72">
                    <a:extLst>
                      <a:ext uri="{FF2B5EF4-FFF2-40B4-BE49-F238E27FC236}">
                        <a16:creationId xmlns:a16="http://schemas.microsoft.com/office/drawing/2014/main" id="{C08A4A60-DFDC-49FE-B309-6EF2EFC2F116}"/>
                      </a:ext>
                    </a:extLst>
                  </p14:cNvPr>
                  <p14:cNvContentPartPr/>
                  <p14:nvPr/>
                </p14:nvContentPartPr>
                <p14:xfrm>
                  <a:off x="2863817" y="1209650"/>
                  <a:ext cx="24840" cy="55440"/>
                </p14:xfrm>
              </p:contentPart>
            </mc:Choice>
            <mc:Fallback xmlns="">
              <p:pic>
                <p:nvPicPr>
                  <p:cNvPr id="73" name="墨迹 72">
                    <a:extLst>
                      <a:ext uri="{FF2B5EF4-FFF2-40B4-BE49-F238E27FC236}">
                        <a16:creationId xmlns:a16="http://schemas.microsoft.com/office/drawing/2014/main" id="{C08A4A60-DFDC-49FE-B309-6EF2EFC2F116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2855177" y="1200650"/>
                    <a:ext cx="4248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74" name="墨迹 73">
                    <a:extLst>
                      <a:ext uri="{FF2B5EF4-FFF2-40B4-BE49-F238E27FC236}">
                        <a16:creationId xmlns:a16="http://schemas.microsoft.com/office/drawing/2014/main" id="{72112796-9514-4B4B-A57B-B7EDD262F233}"/>
                      </a:ext>
                    </a:extLst>
                  </p14:cNvPr>
                  <p14:cNvContentPartPr/>
                  <p14:nvPr/>
                </p14:nvContentPartPr>
                <p14:xfrm>
                  <a:off x="2923937" y="1145930"/>
                  <a:ext cx="95760" cy="102960"/>
                </p14:xfrm>
              </p:contentPart>
            </mc:Choice>
            <mc:Fallback xmlns="">
              <p:pic>
                <p:nvPicPr>
                  <p:cNvPr id="74" name="墨迹 73">
                    <a:extLst>
                      <a:ext uri="{FF2B5EF4-FFF2-40B4-BE49-F238E27FC236}">
                        <a16:creationId xmlns:a16="http://schemas.microsoft.com/office/drawing/2014/main" id="{72112796-9514-4B4B-A57B-B7EDD262F233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2914937" y="1136930"/>
                    <a:ext cx="11340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75" name="墨迹 74">
                    <a:extLst>
                      <a:ext uri="{FF2B5EF4-FFF2-40B4-BE49-F238E27FC236}">
                        <a16:creationId xmlns:a16="http://schemas.microsoft.com/office/drawing/2014/main" id="{E7520D89-3D63-4A0C-B01A-55C56814CB21}"/>
                      </a:ext>
                    </a:extLst>
                  </p14:cNvPr>
                  <p14:cNvContentPartPr/>
                  <p14:nvPr/>
                </p14:nvContentPartPr>
                <p14:xfrm>
                  <a:off x="2826377" y="1218290"/>
                  <a:ext cx="221760" cy="209520"/>
                </p14:xfrm>
              </p:contentPart>
            </mc:Choice>
            <mc:Fallback xmlns="">
              <p:pic>
                <p:nvPicPr>
                  <p:cNvPr id="75" name="墨迹 74">
                    <a:extLst>
                      <a:ext uri="{FF2B5EF4-FFF2-40B4-BE49-F238E27FC236}">
                        <a16:creationId xmlns:a16="http://schemas.microsoft.com/office/drawing/2014/main" id="{E7520D89-3D63-4A0C-B01A-55C56814CB21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2817377" y="1209650"/>
                    <a:ext cx="239400" cy="2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76" name="墨迹 75">
                    <a:extLst>
                      <a:ext uri="{FF2B5EF4-FFF2-40B4-BE49-F238E27FC236}">
                        <a16:creationId xmlns:a16="http://schemas.microsoft.com/office/drawing/2014/main" id="{1AEF6A0F-BE18-42DB-853A-B521AF1A1446}"/>
                      </a:ext>
                    </a:extLst>
                  </p14:cNvPr>
                  <p14:cNvContentPartPr/>
                  <p14:nvPr/>
                </p14:nvContentPartPr>
                <p14:xfrm>
                  <a:off x="2927537" y="1399370"/>
                  <a:ext cx="141480" cy="173880"/>
                </p14:xfrm>
              </p:contentPart>
            </mc:Choice>
            <mc:Fallback xmlns="">
              <p:pic>
                <p:nvPicPr>
                  <p:cNvPr id="76" name="墨迹 75">
                    <a:extLst>
                      <a:ext uri="{FF2B5EF4-FFF2-40B4-BE49-F238E27FC236}">
                        <a16:creationId xmlns:a16="http://schemas.microsoft.com/office/drawing/2014/main" id="{1AEF6A0F-BE18-42DB-853A-B521AF1A1446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2918897" y="1390730"/>
                    <a:ext cx="15912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77" name="墨迹 76">
                    <a:extLst>
                      <a:ext uri="{FF2B5EF4-FFF2-40B4-BE49-F238E27FC236}">
                        <a16:creationId xmlns:a16="http://schemas.microsoft.com/office/drawing/2014/main" id="{B2057094-C80E-4C89-83EE-5971C2C82904}"/>
                      </a:ext>
                    </a:extLst>
                  </p14:cNvPr>
                  <p14:cNvContentPartPr/>
                  <p14:nvPr/>
                </p14:nvContentPartPr>
                <p14:xfrm>
                  <a:off x="3186737" y="1244930"/>
                  <a:ext cx="142920" cy="83520"/>
                </p14:xfrm>
              </p:contentPart>
            </mc:Choice>
            <mc:Fallback xmlns="">
              <p:pic>
                <p:nvPicPr>
                  <p:cNvPr id="77" name="墨迹 76">
                    <a:extLst>
                      <a:ext uri="{FF2B5EF4-FFF2-40B4-BE49-F238E27FC236}">
                        <a16:creationId xmlns:a16="http://schemas.microsoft.com/office/drawing/2014/main" id="{B2057094-C80E-4C89-83EE-5971C2C82904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3177737" y="1236290"/>
                    <a:ext cx="160560" cy="10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78" name="墨迹 77">
                    <a:extLst>
                      <a:ext uri="{FF2B5EF4-FFF2-40B4-BE49-F238E27FC236}">
                        <a16:creationId xmlns:a16="http://schemas.microsoft.com/office/drawing/2014/main" id="{B30F1F05-5A80-48B3-AA56-BEF9672C02CD}"/>
                      </a:ext>
                    </a:extLst>
                  </p14:cNvPr>
                  <p14:cNvContentPartPr/>
                  <p14:nvPr/>
                </p14:nvContentPartPr>
                <p14:xfrm>
                  <a:off x="3263417" y="1218290"/>
                  <a:ext cx="251640" cy="303480"/>
                </p14:xfrm>
              </p:contentPart>
            </mc:Choice>
            <mc:Fallback xmlns="">
              <p:pic>
                <p:nvPicPr>
                  <p:cNvPr id="78" name="墨迹 77">
                    <a:extLst>
                      <a:ext uri="{FF2B5EF4-FFF2-40B4-BE49-F238E27FC236}">
                        <a16:creationId xmlns:a16="http://schemas.microsoft.com/office/drawing/2014/main" id="{B30F1F05-5A80-48B3-AA56-BEF9672C02CD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3254777" y="1209650"/>
                    <a:ext cx="269280" cy="32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9" name="墨迹 78">
                    <a:extLst>
                      <a:ext uri="{FF2B5EF4-FFF2-40B4-BE49-F238E27FC236}">
                        <a16:creationId xmlns:a16="http://schemas.microsoft.com/office/drawing/2014/main" id="{1E078105-75F1-471D-8610-E710FAB98698}"/>
                      </a:ext>
                    </a:extLst>
                  </p14:cNvPr>
                  <p14:cNvContentPartPr/>
                  <p14:nvPr/>
                </p14:nvContentPartPr>
                <p14:xfrm>
                  <a:off x="3428657" y="1223690"/>
                  <a:ext cx="105480" cy="351360"/>
                </p14:xfrm>
              </p:contentPart>
            </mc:Choice>
            <mc:Fallback xmlns="">
              <p:pic>
                <p:nvPicPr>
                  <p:cNvPr id="79" name="墨迹 78">
                    <a:extLst>
                      <a:ext uri="{FF2B5EF4-FFF2-40B4-BE49-F238E27FC236}">
                        <a16:creationId xmlns:a16="http://schemas.microsoft.com/office/drawing/2014/main" id="{1E078105-75F1-471D-8610-E710FAB98698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3419657" y="1215050"/>
                    <a:ext cx="123120" cy="36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80" name="墨迹 79">
                    <a:extLst>
                      <a:ext uri="{FF2B5EF4-FFF2-40B4-BE49-F238E27FC236}">
                        <a16:creationId xmlns:a16="http://schemas.microsoft.com/office/drawing/2014/main" id="{80BDD7D5-79C7-4779-BABD-5074A1F30D71}"/>
                      </a:ext>
                    </a:extLst>
                  </p14:cNvPr>
                  <p14:cNvContentPartPr/>
                  <p14:nvPr/>
                </p14:nvContentPartPr>
                <p14:xfrm>
                  <a:off x="3663017" y="1271570"/>
                  <a:ext cx="103680" cy="40680"/>
                </p14:xfrm>
              </p:contentPart>
            </mc:Choice>
            <mc:Fallback xmlns="">
              <p:pic>
                <p:nvPicPr>
                  <p:cNvPr id="80" name="墨迹 79">
                    <a:extLst>
                      <a:ext uri="{FF2B5EF4-FFF2-40B4-BE49-F238E27FC236}">
                        <a16:creationId xmlns:a16="http://schemas.microsoft.com/office/drawing/2014/main" id="{80BDD7D5-79C7-4779-BABD-5074A1F30D71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3654377" y="1262930"/>
                    <a:ext cx="121320" cy="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81" name="墨迹 80">
                    <a:extLst>
                      <a:ext uri="{FF2B5EF4-FFF2-40B4-BE49-F238E27FC236}">
                        <a16:creationId xmlns:a16="http://schemas.microsoft.com/office/drawing/2014/main" id="{31985D78-7E86-4091-81D9-9A22D1F57BF7}"/>
                      </a:ext>
                    </a:extLst>
                  </p14:cNvPr>
                  <p14:cNvContentPartPr/>
                  <p14:nvPr/>
                </p14:nvContentPartPr>
                <p14:xfrm>
                  <a:off x="3670577" y="1266170"/>
                  <a:ext cx="113040" cy="306720"/>
                </p14:xfrm>
              </p:contentPart>
            </mc:Choice>
            <mc:Fallback xmlns="">
              <p:pic>
                <p:nvPicPr>
                  <p:cNvPr id="81" name="墨迹 80">
                    <a:extLst>
                      <a:ext uri="{FF2B5EF4-FFF2-40B4-BE49-F238E27FC236}">
                        <a16:creationId xmlns:a16="http://schemas.microsoft.com/office/drawing/2014/main" id="{31985D78-7E86-4091-81D9-9A22D1F57BF7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661937" y="1257530"/>
                    <a:ext cx="130680" cy="32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82" name="墨迹 81">
                    <a:extLst>
                      <a:ext uri="{FF2B5EF4-FFF2-40B4-BE49-F238E27FC236}">
                        <a16:creationId xmlns:a16="http://schemas.microsoft.com/office/drawing/2014/main" id="{3EB62AE1-D7BB-4A4E-9541-0F1B350178BD}"/>
                      </a:ext>
                    </a:extLst>
                  </p14:cNvPr>
                  <p14:cNvContentPartPr/>
                  <p14:nvPr/>
                </p14:nvContentPartPr>
                <p14:xfrm>
                  <a:off x="3881897" y="1145930"/>
                  <a:ext cx="50040" cy="177480"/>
                </p14:xfrm>
              </p:contentPart>
            </mc:Choice>
            <mc:Fallback xmlns="">
              <p:pic>
                <p:nvPicPr>
                  <p:cNvPr id="82" name="墨迹 81">
                    <a:extLst>
                      <a:ext uri="{FF2B5EF4-FFF2-40B4-BE49-F238E27FC236}">
                        <a16:creationId xmlns:a16="http://schemas.microsoft.com/office/drawing/2014/main" id="{3EB62AE1-D7BB-4A4E-9541-0F1B350178BD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873257" y="1136930"/>
                    <a:ext cx="6768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83" name="墨迹 82">
                    <a:extLst>
                      <a:ext uri="{FF2B5EF4-FFF2-40B4-BE49-F238E27FC236}">
                        <a16:creationId xmlns:a16="http://schemas.microsoft.com/office/drawing/2014/main" id="{2B40182F-1670-4931-81A7-C800E59595B5}"/>
                      </a:ext>
                    </a:extLst>
                  </p14:cNvPr>
                  <p14:cNvContentPartPr/>
                  <p14:nvPr/>
                </p14:nvContentPartPr>
                <p14:xfrm>
                  <a:off x="3826457" y="1372730"/>
                  <a:ext cx="17280" cy="67680"/>
                </p14:xfrm>
              </p:contentPart>
            </mc:Choice>
            <mc:Fallback xmlns="">
              <p:pic>
                <p:nvPicPr>
                  <p:cNvPr id="83" name="墨迹 82">
                    <a:extLst>
                      <a:ext uri="{FF2B5EF4-FFF2-40B4-BE49-F238E27FC236}">
                        <a16:creationId xmlns:a16="http://schemas.microsoft.com/office/drawing/2014/main" id="{2B40182F-1670-4931-81A7-C800E59595B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817457" y="1363730"/>
                    <a:ext cx="34920" cy="8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84" name="墨迹 83">
                    <a:extLst>
                      <a:ext uri="{FF2B5EF4-FFF2-40B4-BE49-F238E27FC236}">
                        <a16:creationId xmlns:a16="http://schemas.microsoft.com/office/drawing/2014/main" id="{FF7EB01D-5253-48A4-AAFD-7DBE808208EC}"/>
                      </a:ext>
                    </a:extLst>
                  </p14:cNvPr>
                  <p14:cNvContentPartPr/>
                  <p14:nvPr/>
                </p14:nvContentPartPr>
                <p14:xfrm>
                  <a:off x="3818897" y="1319450"/>
                  <a:ext cx="157680" cy="198360"/>
                </p14:xfrm>
              </p:contentPart>
            </mc:Choice>
            <mc:Fallback xmlns="">
              <p:pic>
                <p:nvPicPr>
                  <p:cNvPr id="84" name="墨迹 83">
                    <a:extLst>
                      <a:ext uri="{FF2B5EF4-FFF2-40B4-BE49-F238E27FC236}">
                        <a16:creationId xmlns:a16="http://schemas.microsoft.com/office/drawing/2014/main" id="{FF7EB01D-5253-48A4-AAFD-7DBE808208EC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810257" y="1310450"/>
                    <a:ext cx="17532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85" name="墨迹 84">
                    <a:extLst>
                      <a:ext uri="{FF2B5EF4-FFF2-40B4-BE49-F238E27FC236}">
                        <a16:creationId xmlns:a16="http://schemas.microsoft.com/office/drawing/2014/main" id="{8E489DC5-5D29-4C68-87C5-8ACD4BA6E147}"/>
                      </a:ext>
                    </a:extLst>
                  </p14:cNvPr>
                  <p14:cNvContentPartPr/>
                  <p14:nvPr/>
                </p14:nvContentPartPr>
                <p14:xfrm>
                  <a:off x="3882617" y="1384970"/>
                  <a:ext cx="127800" cy="193320"/>
                </p14:xfrm>
              </p:contentPart>
            </mc:Choice>
            <mc:Fallback xmlns="">
              <p:pic>
                <p:nvPicPr>
                  <p:cNvPr id="85" name="墨迹 84">
                    <a:extLst>
                      <a:ext uri="{FF2B5EF4-FFF2-40B4-BE49-F238E27FC236}">
                        <a16:creationId xmlns:a16="http://schemas.microsoft.com/office/drawing/2014/main" id="{8E489DC5-5D29-4C68-87C5-8ACD4BA6E147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873977" y="1376330"/>
                    <a:ext cx="14544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86" name="墨迹 85">
                    <a:extLst>
                      <a:ext uri="{FF2B5EF4-FFF2-40B4-BE49-F238E27FC236}">
                        <a16:creationId xmlns:a16="http://schemas.microsoft.com/office/drawing/2014/main" id="{EFBA4F46-377D-4D71-94A4-407D3DA8FB7D}"/>
                      </a:ext>
                    </a:extLst>
                  </p14:cNvPr>
                  <p14:cNvContentPartPr/>
                  <p14:nvPr/>
                </p14:nvContentPartPr>
                <p14:xfrm>
                  <a:off x="4167737" y="1206050"/>
                  <a:ext cx="37800" cy="55440"/>
                </p14:xfrm>
              </p:contentPart>
            </mc:Choice>
            <mc:Fallback xmlns="">
              <p:pic>
                <p:nvPicPr>
                  <p:cNvPr id="86" name="墨迹 85">
                    <a:extLst>
                      <a:ext uri="{FF2B5EF4-FFF2-40B4-BE49-F238E27FC236}">
                        <a16:creationId xmlns:a16="http://schemas.microsoft.com/office/drawing/2014/main" id="{EFBA4F46-377D-4D71-94A4-407D3DA8FB7D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4159097" y="1197050"/>
                    <a:ext cx="5544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87" name="墨迹 86">
                    <a:extLst>
                      <a:ext uri="{FF2B5EF4-FFF2-40B4-BE49-F238E27FC236}">
                        <a16:creationId xmlns:a16="http://schemas.microsoft.com/office/drawing/2014/main" id="{5FDC4F6F-D7E3-4E86-A874-8FDBC81368C9}"/>
                      </a:ext>
                    </a:extLst>
                  </p14:cNvPr>
                  <p14:cNvContentPartPr/>
                  <p14:nvPr/>
                </p14:nvContentPartPr>
                <p14:xfrm>
                  <a:off x="4195457" y="1160330"/>
                  <a:ext cx="82080" cy="335880"/>
                </p14:xfrm>
              </p:contentPart>
            </mc:Choice>
            <mc:Fallback xmlns="">
              <p:pic>
                <p:nvPicPr>
                  <p:cNvPr id="87" name="墨迹 86">
                    <a:extLst>
                      <a:ext uri="{FF2B5EF4-FFF2-40B4-BE49-F238E27FC236}">
                        <a16:creationId xmlns:a16="http://schemas.microsoft.com/office/drawing/2014/main" id="{5FDC4F6F-D7E3-4E86-A874-8FDBC81368C9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4186817" y="1151330"/>
                    <a:ext cx="9972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88" name="墨迹 87">
                    <a:extLst>
                      <a:ext uri="{FF2B5EF4-FFF2-40B4-BE49-F238E27FC236}">
                        <a16:creationId xmlns:a16="http://schemas.microsoft.com/office/drawing/2014/main" id="{18F8FD2C-B6B3-47C2-8590-A24039744EC3}"/>
                      </a:ext>
                    </a:extLst>
                  </p14:cNvPr>
                  <p14:cNvContentPartPr/>
                  <p14:nvPr/>
                </p14:nvContentPartPr>
                <p14:xfrm>
                  <a:off x="4164137" y="1300010"/>
                  <a:ext cx="218160" cy="168840"/>
                </p14:xfrm>
              </p:contentPart>
            </mc:Choice>
            <mc:Fallback xmlns="">
              <p:pic>
                <p:nvPicPr>
                  <p:cNvPr id="88" name="墨迹 87">
                    <a:extLst>
                      <a:ext uri="{FF2B5EF4-FFF2-40B4-BE49-F238E27FC236}">
                        <a16:creationId xmlns:a16="http://schemas.microsoft.com/office/drawing/2014/main" id="{18F8FD2C-B6B3-47C2-8590-A24039744EC3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4155137" y="1291010"/>
                    <a:ext cx="235800" cy="18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89" name="墨迹 88">
                    <a:extLst>
                      <a:ext uri="{FF2B5EF4-FFF2-40B4-BE49-F238E27FC236}">
                        <a16:creationId xmlns:a16="http://schemas.microsoft.com/office/drawing/2014/main" id="{BA65C47D-78C5-4D99-BCF5-161C08D41DE1}"/>
                      </a:ext>
                    </a:extLst>
                  </p14:cNvPr>
                  <p14:cNvContentPartPr/>
                  <p14:nvPr/>
                </p14:nvContentPartPr>
                <p14:xfrm>
                  <a:off x="4535657" y="1112810"/>
                  <a:ext cx="191160" cy="97200"/>
                </p14:xfrm>
              </p:contentPart>
            </mc:Choice>
            <mc:Fallback xmlns="">
              <p:pic>
                <p:nvPicPr>
                  <p:cNvPr id="89" name="墨迹 88">
                    <a:extLst>
                      <a:ext uri="{FF2B5EF4-FFF2-40B4-BE49-F238E27FC236}">
                        <a16:creationId xmlns:a16="http://schemas.microsoft.com/office/drawing/2014/main" id="{BA65C47D-78C5-4D99-BCF5-161C08D41DE1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4526657" y="1103810"/>
                    <a:ext cx="20880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90" name="墨迹 89">
                    <a:extLst>
                      <a:ext uri="{FF2B5EF4-FFF2-40B4-BE49-F238E27FC236}">
                        <a16:creationId xmlns:a16="http://schemas.microsoft.com/office/drawing/2014/main" id="{8214FA50-8EC5-4DEE-994E-E5C6E8E5CEC9}"/>
                      </a:ext>
                    </a:extLst>
                  </p14:cNvPr>
                  <p14:cNvContentPartPr/>
                  <p14:nvPr/>
                </p14:nvContentPartPr>
                <p14:xfrm>
                  <a:off x="4593617" y="1094450"/>
                  <a:ext cx="41760" cy="272880"/>
                </p14:xfrm>
              </p:contentPart>
            </mc:Choice>
            <mc:Fallback xmlns="">
              <p:pic>
                <p:nvPicPr>
                  <p:cNvPr id="90" name="墨迹 89">
                    <a:extLst>
                      <a:ext uri="{FF2B5EF4-FFF2-40B4-BE49-F238E27FC236}">
                        <a16:creationId xmlns:a16="http://schemas.microsoft.com/office/drawing/2014/main" id="{8214FA50-8EC5-4DEE-994E-E5C6E8E5CEC9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4584977" y="1085450"/>
                    <a:ext cx="59400" cy="29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91" name="墨迹 90">
                    <a:extLst>
                      <a:ext uri="{FF2B5EF4-FFF2-40B4-BE49-F238E27FC236}">
                        <a16:creationId xmlns:a16="http://schemas.microsoft.com/office/drawing/2014/main" id="{9D1C0EF5-408A-430D-A6A8-96FCDE20F1A0}"/>
                      </a:ext>
                    </a:extLst>
                  </p14:cNvPr>
                  <p14:cNvContentPartPr/>
                  <p14:nvPr/>
                </p14:nvContentPartPr>
                <p14:xfrm>
                  <a:off x="4668857" y="1058810"/>
                  <a:ext cx="20880" cy="335520"/>
                </p14:xfrm>
              </p:contentPart>
            </mc:Choice>
            <mc:Fallback xmlns="">
              <p:pic>
                <p:nvPicPr>
                  <p:cNvPr id="91" name="墨迹 90">
                    <a:extLst>
                      <a:ext uri="{FF2B5EF4-FFF2-40B4-BE49-F238E27FC236}">
                        <a16:creationId xmlns:a16="http://schemas.microsoft.com/office/drawing/2014/main" id="{9D1C0EF5-408A-430D-A6A8-96FCDE20F1A0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4659857" y="1050170"/>
                    <a:ext cx="38520" cy="35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92" name="墨迹 91">
                    <a:extLst>
                      <a:ext uri="{FF2B5EF4-FFF2-40B4-BE49-F238E27FC236}">
                        <a16:creationId xmlns:a16="http://schemas.microsoft.com/office/drawing/2014/main" id="{C7033A6B-F269-490C-8E7B-D02A34E83F55}"/>
                      </a:ext>
                    </a:extLst>
                  </p14:cNvPr>
                  <p14:cNvContentPartPr/>
                  <p14:nvPr/>
                </p14:nvContentPartPr>
                <p14:xfrm>
                  <a:off x="4616297" y="1220090"/>
                  <a:ext cx="48960" cy="97920"/>
                </p14:xfrm>
              </p:contentPart>
            </mc:Choice>
            <mc:Fallback xmlns="">
              <p:pic>
                <p:nvPicPr>
                  <p:cNvPr id="92" name="墨迹 91">
                    <a:extLst>
                      <a:ext uri="{FF2B5EF4-FFF2-40B4-BE49-F238E27FC236}">
                        <a16:creationId xmlns:a16="http://schemas.microsoft.com/office/drawing/2014/main" id="{C7033A6B-F269-490C-8E7B-D02A34E83F55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4607297" y="1211450"/>
                    <a:ext cx="666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93" name="墨迹 92">
                    <a:extLst>
                      <a:ext uri="{FF2B5EF4-FFF2-40B4-BE49-F238E27FC236}">
                        <a16:creationId xmlns:a16="http://schemas.microsoft.com/office/drawing/2014/main" id="{1508B21D-2CBD-4EBF-A2FF-8A0986F8F0DC}"/>
                      </a:ext>
                    </a:extLst>
                  </p14:cNvPr>
                  <p14:cNvContentPartPr/>
                  <p14:nvPr/>
                </p14:nvContentPartPr>
                <p14:xfrm>
                  <a:off x="4519097" y="1264370"/>
                  <a:ext cx="200520" cy="276480"/>
                </p14:xfrm>
              </p:contentPart>
            </mc:Choice>
            <mc:Fallback xmlns="">
              <p:pic>
                <p:nvPicPr>
                  <p:cNvPr id="93" name="墨迹 92">
                    <a:extLst>
                      <a:ext uri="{FF2B5EF4-FFF2-40B4-BE49-F238E27FC236}">
                        <a16:creationId xmlns:a16="http://schemas.microsoft.com/office/drawing/2014/main" id="{1508B21D-2CBD-4EBF-A2FF-8A0986F8F0DC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4510097" y="1255730"/>
                    <a:ext cx="218160" cy="29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94" name="墨迹 93">
                    <a:extLst>
                      <a:ext uri="{FF2B5EF4-FFF2-40B4-BE49-F238E27FC236}">
                        <a16:creationId xmlns:a16="http://schemas.microsoft.com/office/drawing/2014/main" id="{FB4E483D-5949-4CBD-8B01-91BCAF78A776}"/>
                      </a:ext>
                    </a:extLst>
                  </p14:cNvPr>
                  <p14:cNvContentPartPr/>
                  <p14:nvPr/>
                </p14:nvContentPartPr>
                <p14:xfrm>
                  <a:off x="4664897" y="1361930"/>
                  <a:ext cx="107280" cy="94320"/>
                </p14:xfrm>
              </p:contentPart>
            </mc:Choice>
            <mc:Fallback xmlns="">
              <p:pic>
                <p:nvPicPr>
                  <p:cNvPr id="94" name="墨迹 93">
                    <a:extLst>
                      <a:ext uri="{FF2B5EF4-FFF2-40B4-BE49-F238E27FC236}">
                        <a16:creationId xmlns:a16="http://schemas.microsoft.com/office/drawing/2014/main" id="{FB4E483D-5949-4CBD-8B01-91BCAF78A776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4656257" y="1353290"/>
                    <a:ext cx="12492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95" name="墨迹 94">
                    <a:extLst>
                      <a:ext uri="{FF2B5EF4-FFF2-40B4-BE49-F238E27FC236}">
                        <a16:creationId xmlns:a16="http://schemas.microsoft.com/office/drawing/2014/main" id="{62AECA95-5B5E-405F-BC93-6C2E423C78A4}"/>
                      </a:ext>
                    </a:extLst>
                  </p14:cNvPr>
                  <p14:cNvContentPartPr/>
                  <p14:nvPr/>
                </p14:nvContentPartPr>
                <p14:xfrm>
                  <a:off x="4619897" y="1404410"/>
                  <a:ext cx="131400" cy="117000"/>
                </p14:xfrm>
              </p:contentPart>
            </mc:Choice>
            <mc:Fallback xmlns="">
              <p:pic>
                <p:nvPicPr>
                  <p:cNvPr id="95" name="墨迹 94">
                    <a:extLst>
                      <a:ext uri="{FF2B5EF4-FFF2-40B4-BE49-F238E27FC236}">
                        <a16:creationId xmlns:a16="http://schemas.microsoft.com/office/drawing/2014/main" id="{62AECA95-5B5E-405F-BC93-6C2E423C78A4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4611257" y="1395770"/>
                    <a:ext cx="1490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96" name="墨迹 95">
                    <a:extLst>
                      <a:ext uri="{FF2B5EF4-FFF2-40B4-BE49-F238E27FC236}">
                        <a16:creationId xmlns:a16="http://schemas.microsoft.com/office/drawing/2014/main" id="{F33E0442-2B0C-4D38-B651-6AB19FDD48C6}"/>
                      </a:ext>
                    </a:extLst>
                  </p14:cNvPr>
                  <p14:cNvContentPartPr/>
                  <p14:nvPr/>
                </p14:nvContentPartPr>
                <p14:xfrm>
                  <a:off x="4911497" y="1199210"/>
                  <a:ext cx="156960" cy="328680"/>
                </p14:xfrm>
              </p:contentPart>
            </mc:Choice>
            <mc:Fallback xmlns="">
              <p:pic>
                <p:nvPicPr>
                  <p:cNvPr id="96" name="墨迹 95">
                    <a:extLst>
                      <a:ext uri="{FF2B5EF4-FFF2-40B4-BE49-F238E27FC236}">
                        <a16:creationId xmlns:a16="http://schemas.microsoft.com/office/drawing/2014/main" id="{F33E0442-2B0C-4D38-B651-6AB19FDD48C6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4902857" y="1190210"/>
                    <a:ext cx="174600" cy="34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97" name="墨迹 96">
                    <a:extLst>
                      <a:ext uri="{FF2B5EF4-FFF2-40B4-BE49-F238E27FC236}">
                        <a16:creationId xmlns:a16="http://schemas.microsoft.com/office/drawing/2014/main" id="{76DE952F-05D1-485A-AC29-5D034FC99384}"/>
                      </a:ext>
                    </a:extLst>
                  </p14:cNvPr>
                  <p14:cNvContentPartPr/>
                  <p14:nvPr/>
                </p14:nvContentPartPr>
                <p14:xfrm>
                  <a:off x="4970897" y="1408010"/>
                  <a:ext cx="107280" cy="78480"/>
                </p14:xfrm>
              </p:contentPart>
            </mc:Choice>
            <mc:Fallback xmlns="">
              <p:pic>
                <p:nvPicPr>
                  <p:cNvPr id="97" name="墨迹 96">
                    <a:extLst>
                      <a:ext uri="{FF2B5EF4-FFF2-40B4-BE49-F238E27FC236}">
                        <a16:creationId xmlns:a16="http://schemas.microsoft.com/office/drawing/2014/main" id="{76DE952F-05D1-485A-AC29-5D034FC99384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4961897" y="1399010"/>
                    <a:ext cx="124920" cy="9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98" name="墨迹 97">
                    <a:extLst>
                      <a:ext uri="{FF2B5EF4-FFF2-40B4-BE49-F238E27FC236}">
                        <a16:creationId xmlns:a16="http://schemas.microsoft.com/office/drawing/2014/main" id="{2C1F1F52-0724-434A-972A-ACDE9BE13028}"/>
                      </a:ext>
                    </a:extLst>
                  </p14:cNvPr>
                  <p14:cNvContentPartPr/>
                  <p14:nvPr/>
                </p14:nvContentPartPr>
                <p14:xfrm>
                  <a:off x="5250257" y="1115690"/>
                  <a:ext cx="34200" cy="342360"/>
                </p14:xfrm>
              </p:contentPart>
            </mc:Choice>
            <mc:Fallback xmlns="">
              <p:pic>
                <p:nvPicPr>
                  <p:cNvPr id="98" name="墨迹 97">
                    <a:extLst>
                      <a:ext uri="{FF2B5EF4-FFF2-40B4-BE49-F238E27FC236}">
                        <a16:creationId xmlns:a16="http://schemas.microsoft.com/office/drawing/2014/main" id="{2C1F1F52-0724-434A-972A-ACDE9BE13028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241617" y="1106690"/>
                    <a:ext cx="51840" cy="36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99" name="墨迹 98">
                    <a:extLst>
                      <a:ext uri="{FF2B5EF4-FFF2-40B4-BE49-F238E27FC236}">
                        <a16:creationId xmlns:a16="http://schemas.microsoft.com/office/drawing/2014/main" id="{AE7D0EA8-FD29-4C2C-8B5A-8CB9F2C84464}"/>
                      </a:ext>
                    </a:extLst>
                  </p14:cNvPr>
                  <p14:cNvContentPartPr/>
                  <p14:nvPr/>
                </p14:nvContentPartPr>
                <p14:xfrm>
                  <a:off x="5154497" y="1276970"/>
                  <a:ext cx="266760" cy="261000"/>
                </p14:xfrm>
              </p:contentPart>
            </mc:Choice>
            <mc:Fallback xmlns="">
              <p:pic>
                <p:nvPicPr>
                  <p:cNvPr id="99" name="墨迹 98">
                    <a:extLst>
                      <a:ext uri="{FF2B5EF4-FFF2-40B4-BE49-F238E27FC236}">
                        <a16:creationId xmlns:a16="http://schemas.microsoft.com/office/drawing/2014/main" id="{AE7D0EA8-FD29-4C2C-8B5A-8CB9F2C84464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5145857" y="1267970"/>
                    <a:ext cx="284400" cy="27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00" name="墨迹 99">
                    <a:extLst>
                      <a:ext uri="{FF2B5EF4-FFF2-40B4-BE49-F238E27FC236}">
                        <a16:creationId xmlns:a16="http://schemas.microsoft.com/office/drawing/2014/main" id="{66AD9232-3609-4055-BA8B-DF6E959D229D}"/>
                      </a:ext>
                    </a:extLst>
                  </p14:cNvPr>
                  <p14:cNvContentPartPr/>
                  <p14:nvPr/>
                </p14:nvContentPartPr>
                <p14:xfrm>
                  <a:off x="5387417" y="1262570"/>
                  <a:ext cx="41760" cy="42840"/>
                </p14:xfrm>
              </p:contentPart>
            </mc:Choice>
            <mc:Fallback xmlns="">
              <p:pic>
                <p:nvPicPr>
                  <p:cNvPr id="100" name="墨迹 99">
                    <a:extLst>
                      <a:ext uri="{FF2B5EF4-FFF2-40B4-BE49-F238E27FC236}">
                        <a16:creationId xmlns:a16="http://schemas.microsoft.com/office/drawing/2014/main" id="{66AD9232-3609-4055-BA8B-DF6E959D229D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5378417" y="1253930"/>
                    <a:ext cx="59400" cy="60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A9596CC7-3CAE-4D81-9DB8-912343456052}"/>
                    </a:ext>
                  </a:extLst>
                </p14:cNvPr>
                <p14:cNvContentPartPr/>
                <p14:nvPr/>
              </p14:nvContentPartPr>
              <p14:xfrm>
                <a:off x="5604857" y="1459490"/>
                <a:ext cx="30240" cy="8352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A9596CC7-3CAE-4D81-9DB8-91234345605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96217" y="1450490"/>
                  <a:ext cx="47880" cy="101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FDF0790D-719E-4A92-BC15-C69D84BB876A}"/>
                </a:ext>
              </a:extLst>
            </p:cNvPr>
            <p:cNvGrpSpPr/>
            <p:nvPr/>
          </p:nvGrpSpPr>
          <p:grpSpPr>
            <a:xfrm>
              <a:off x="5991137" y="1044770"/>
              <a:ext cx="2624760" cy="613440"/>
              <a:chOff x="5991137" y="1044770"/>
              <a:chExt cx="2624760" cy="61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03" name="墨迹 102">
                    <a:extLst>
                      <a:ext uri="{FF2B5EF4-FFF2-40B4-BE49-F238E27FC236}">
                        <a16:creationId xmlns:a16="http://schemas.microsoft.com/office/drawing/2014/main" id="{B93053BB-F9EE-42C6-A945-51D09E7C1886}"/>
                      </a:ext>
                    </a:extLst>
                  </p14:cNvPr>
                  <p14:cNvContentPartPr/>
                  <p14:nvPr/>
                </p14:nvContentPartPr>
                <p14:xfrm>
                  <a:off x="6109577" y="1200650"/>
                  <a:ext cx="360" cy="360"/>
                </p14:xfrm>
              </p:contentPart>
            </mc:Choice>
            <mc:Fallback xmlns="">
              <p:pic>
                <p:nvPicPr>
                  <p:cNvPr id="103" name="墨迹 102">
                    <a:extLst>
                      <a:ext uri="{FF2B5EF4-FFF2-40B4-BE49-F238E27FC236}">
                        <a16:creationId xmlns:a16="http://schemas.microsoft.com/office/drawing/2014/main" id="{B93053BB-F9EE-42C6-A945-51D09E7C188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100577" y="119201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04" name="墨迹 103">
                    <a:extLst>
                      <a:ext uri="{FF2B5EF4-FFF2-40B4-BE49-F238E27FC236}">
                        <a16:creationId xmlns:a16="http://schemas.microsoft.com/office/drawing/2014/main" id="{38EDA7CB-7246-4010-BBA3-43D1A508138C}"/>
                      </a:ext>
                    </a:extLst>
                  </p14:cNvPr>
                  <p14:cNvContentPartPr/>
                  <p14:nvPr/>
                </p14:nvContentPartPr>
                <p14:xfrm>
                  <a:off x="6096257" y="1076810"/>
                  <a:ext cx="34200" cy="260280"/>
                </p14:xfrm>
              </p:contentPart>
            </mc:Choice>
            <mc:Fallback xmlns="">
              <p:pic>
                <p:nvPicPr>
                  <p:cNvPr id="104" name="墨迹 103">
                    <a:extLst>
                      <a:ext uri="{FF2B5EF4-FFF2-40B4-BE49-F238E27FC236}">
                        <a16:creationId xmlns:a16="http://schemas.microsoft.com/office/drawing/2014/main" id="{38EDA7CB-7246-4010-BBA3-43D1A508138C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6087617" y="1067810"/>
                    <a:ext cx="51840" cy="27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06" name="墨迹 105">
                    <a:extLst>
                      <a:ext uri="{FF2B5EF4-FFF2-40B4-BE49-F238E27FC236}">
                        <a16:creationId xmlns:a16="http://schemas.microsoft.com/office/drawing/2014/main" id="{CAF39765-0A02-4F5B-843E-ED425C08CEFF}"/>
                      </a:ext>
                    </a:extLst>
                  </p14:cNvPr>
                  <p14:cNvContentPartPr/>
                  <p14:nvPr/>
                </p14:nvContentPartPr>
                <p14:xfrm>
                  <a:off x="5991137" y="1144130"/>
                  <a:ext cx="228240" cy="404640"/>
                </p14:xfrm>
              </p:contentPart>
            </mc:Choice>
            <mc:Fallback xmlns="">
              <p:pic>
                <p:nvPicPr>
                  <p:cNvPr id="106" name="墨迹 105">
                    <a:extLst>
                      <a:ext uri="{FF2B5EF4-FFF2-40B4-BE49-F238E27FC236}">
                        <a16:creationId xmlns:a16="http://schemas.microsoft.com/office/drawing/2014/main" id="{CAF39765-0A02-4F5B-843E-ED425C08CEFF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5982137" y="1135130"/>
                    <a:ext cx="245880" cy="42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07" name="墨迹 106">
                    <a:extLst>
                      <a:ext uri="{FF2B5EF4-FFF2-40B4-BE49-F238E27FC236}">
                        <a16:creationId xmlns:a16="http://schemas.microsoft.com/office/drawing/2014/main" id="{00AC6597-1CCD-4430-A996-B97E4FFF0090}"/>
                      </a:ext>
                    </a:extLst>
                  </p14:cNvPr>
                  <p14:cNvContentPartPr/>
                  <p14:nvPr/>
                </p14:nvContentPartPr>
                <p14:xfrm>
                  <a:off x="6120737" y="1418810"/>
                  <a:ext cx="234360" cy="172800"/>
                </p14:xfrm>
              </p:contentPart>
            </mc:Choice>
            <mc:Fallback xmlns="">
              <p:pic>
                <p:nvPicPr>
                  <p:cNvPr id="107" name="墨迹 106">
                    <a:extLst>
                      <a:ext uri="{FF2B5EF4-FFF2-40B4-BE49-F238E27FC236}">
                        <a16:creationId xmlns:a16="http://schemas.microsoft.com/office/drawing/2014/main" id="{00AC6597-1CCD-4430-A996-B97E4FFF0090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6112097" y="1409810"/>
                    <a:ext cx="25200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08" name="墨迹 107">
                    <a:extLst>
                      <a:ext uri="{FF2B5EF4-FFF2-40B4-BE49-F238E27FC236}">
                        <a16:creationId xmlns:a16="http://schemas.microsoft.com/office/drawing/2014/main" id="{9C6EE155-04BA-41A1-828A-5ADB83DBF51D}"/>
                      </a:ext>
                    </a:extLst>
                  </p14:cNvPr>
                  <p14:cNvContentPartPr/>
                  <p14:nvPr/>
                </p14:nvContentPartPr>
                <p14:xfrm>
                  <a:off x="6495497" y="1081850"/>
                  <a:ext cx="138960" cy="150840"/>
                </p14:xfrm>
              </p:contentPart>
            </mc:Choice>
            <mc:Fallback xmlns="">
              <p:pic>
                <p:nvPicPr>
                  <p:cNvPr id="108" name="墨迹 107">
                    <a:extLst>
                      <a:ext uri="{FF2B5EF4-FFF2-40B4-BE49-F238E27FC236}">
                        <a16:creationId xmlns:a16="http://schemas.microsoft.com/office/drawing/2014/main" id="{9C6EE155-04BA-41A1-828A-5ADB83DBF51D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6486857" y="1073210"/>
                    <a:ext cx="15660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09" name="墨迹 108">
                    <a:extLst>
                      <a:ext uri="{FF2B5EF4-FFF2-40B4-BE49-F238E27FC236}">
                        <a16:creationId xmlns:a16="http://schemas.microsoft.com/office/drawing/2014/main" id="{A02C585F-038D-4AF5-ACEA-8E4C3A505A76}"/>
                      </a:ext>
                    </a:extLst>
                  </p14:cNvPr>
                  <p14:cNvContentPartPr/>
                  <p14:nvPr/>
                </p14:nvContentPartPr>
                <p14:xfrm>
                  <a:off x="6462377" y="1346090"/>
                  <a:ext cx="39600" cy="173880"/>
                </p14:xfrm>
              </p:contentPart>
            </mc:Choice>
            <mc:Fallback xmlns="">
              <p:pic>
                <p:nvPicPr>
                  <p:cNvPr id="109" name="墨迹 108">
                    <a:extLst>
                      <a:ext uri="{FF2B5EF4-FFF2-40B4-BE49-F238E27FC236}">
                        <a16:creationId xmlns:a16="http://schemas.microsoft.com/office/drawing/2014/main" id="{A02C585F-038D-4AF5-ACEA-8E4C3A505A76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6453377" y="1337090"/>
                    <a:ext cx="5724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10" name="墨迹 109">
                    <a:extLst>
                      <a:ext uri="{FF2B5EF4-FFF2-40B4-BE49-F238E27FC236}">
                        <a16:creationId xmlns:a16="http://schemas.microsoft.com/office/drawing/2014/main" id="{8783A016-0786-4447-80B9-3AFC3837663B}"/>
                      </a:ext>
                    </a:extLst>
                  </p14:cNvPr>
                  <p14:cNvContentPartPr/>
                  <p14:nvPr/>
                </p14:nvContentPartPr>
                <p14:xfrm>
                  <a:off x="6554177" y="1278050"/>
                  <a:ext cx="52920" cy="249120"/>
                </p14:xfrm>
              </p:contentPart>
            </mc:Choice>
            <mc:Fallback xmlns="">
              <p:pic>
                <p:nvPicPr>
                  <p:cNvPr id="110" name="墨迹 109">
                    <a:extLst>
                      <a:ext uri="{FF2B5EF4-FFF2-40B4-BE49-F238E27FC236}">
                        <a16:creationId xmlns:a16="http://schemas.microsoft.com/office/drawing/2014/main" id="{8783A016-0786-4447-80B9-3AFC3837663B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6545537" y="1269410"/>
                    <a:ext cx="70560" cy="26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11" name="墨迹 110">
                    <a:extLst>
                      <a:ext uri="{FF2B5EF4-FFF2-40B4-BE49-F238E27FC236}">
                        <a16:creationId xmlns:a16="http://schemas.microsoft.com/office/drawing/2014/main" id="{332408F4-EA80-4B1E-9820-A48E58A1B706}"/>
                      </a:ext>
                    </a:extLst>
                  </p14:cNvPr>
                  <p14:cNvContentPartPr/>
                  <p14:nvPr/>
                </p14:nvContentPartPr>
                <p14:xfrm>
                  <a:off x="6543017" y="1202450"/>
                  <a:ext cx="208440" cy="225720"/>
                </p14:xfrm>
              </p:contentPart>
            </mc:Choice>
            <mc:Fallback xmlns="">
              <p:pic>
                <p:nvPicPr>
                  <p:cNvPr id="111" name="墨迹 110">
                    <a:extLst>
                      <a:ext uri="{FF2B5EF4-FFF2-40B4-BE49-F238E27FC236}">
                        <a16:creationId xmlns:a16="http://schemas.microsoft.com/office/drawing/2014/main" id="{332408F4-EA80-4B1E-9820-A48E58A1B706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6534017" y="1193810"/>
                    <a:ext cx="226080" cy="24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12" name="墨迹 111">
                    <a:extLst>
                      <a:ext uri="{FF2B5EF4-FFF2-40B4-BE49-F238E27FC236}">
                        <a16:creationId xmlns:a16="http://schemas.microsoft.com/office/drawing/2014/main" id="{4C8EB342-C46C-43D1-8D1E-D7E21BB4523F}"/>
                      </a:ext>
                    </a:extLst>
                  </p14:cNvPr>
                  <p14:cNvContentPartPr/>
                  <p14:nvPr/>
                </p14:nvContentPartPr>
                <p14:xfrm>
                  <a:off x="6648137" y="1386770"/>
                  <a:ext cx="86760" cy="27000"/>
                </p14:xfrm>
              </p:contentPart>
            </mc:Choice>
            <mc:Fallback xmlns="">
              <p:pic>
                <p:nvPicPr>
                  <p:cNvPr id="112" name="墨迹 111">
                    <a:extLst>
                      <a:ext uri="{FF2B5EF4-FFF2-40B4-BE49-F238E27FC236}">
                        <a16:creationId xmlns:a16="http://schemas.microsoft.com/office/drawing/2014/main" id="{4C8EB342-C46C-43D1-8D1E-D7E21BB4523F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6639137" y="1377770"/>
                    <a:ext cx="10440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13" name="墨迹 112">
                    <a:extLst>
                      <a:ext uri="{FF2B5EF4-FFF2-40B4-BE49-F238E27FC236}">
                        <a16:creationId xmlns:a16="http://schemas.microsoft.com/office/drawing/2014/main" id="{CAF0B673-817B-485A-9523-B917D29E4455}"/>
                      </a:ext>
                    </a:extLst>
                  </p14:cNvPr>
                  <p14:cNvContentPartPr/>
                  <p14:nvPr/>
                </p14:nvContentPartPr>
                <p14:xfrm>
                  <a:off x="6666857" y="1349690"/>
                  <a:ext cx="169200" cy="226440"/>
                </p14:xfrm>
              </p:contentPart>
            </mc:Choice>
            <mc:Fallback xmlns="">
              <p:pic>
                <p:nvPicPr>
                  <p:cNvPr id="113" name="墨迹 112">
                    <a:extLst>
                      <a:ext uri="{FF2B5EF4-FFF2-40B4-BE49-F238E27FC236}">
                        <a16:creationId xmlns:a16="http://schemas.microsoft.com/office/drawing/2014/main" id="{CAF0B673-817B-485A-9523-B917D29E4455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6657857" y="1340690"/>
                    <a:ext cx="186840" cy="24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14" name="墨迹 113">
                    <a:extLst>
                      <a:ext uri="{FF2B5EF4-FFF2-40B4-BE49-F238E27FC236}">
                        <a16:creationId xmlns:a16="http://schemas.microsoft.com/office/drawing/2014/main" id="{B27D435D-1870-4526-9738-F195CDDD34DF}"/>
                      </a:ext>
                    </a:extLst>
                  </p14:cNvPr>
                  <p14:cNvContentPartPr/>
                  <p14:nvPr/>
                </p14:nvContentPartPr>
                <p14:xfrm>
                  <a:off x="7000577" y="1167170"/>
                  <a:ext cx="247320" cy="97560"/>
                </p14:xfrm>
              </p:contentPart>
            </mc:Choice>
            <mc:Fallback xmlns="">
              <p:pic>
                <p:nvPicPr>
                  <p:cNvPr id="114" name="墨迹 113">
                    <a:extLst>
                      <a:ext uri="{FF2B5EF4-FFF2-40B4-BE49-F238E27FC236}">
                        <a16:creationId xmlns:a16="http://schemas.microsoft.com/office/drawing/2014/main" id="{B27D435D-1870-4526-9738-F195CDDD34DF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6991937" y="1158530"/>
                    <a:ext cx="26496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15" name="墨迹 114">
                    <a:extLst>
                      <a:ext uri="{FF2B5EF4-FFF2-40B4-BE49-F238E27FC236}">
                        <a16:creationId xmlns:a16="http://schemas.microsoft.com/office/drawing/2014/main" id="{DCB96C26-C82F-4B8D-B7C1-B005E0AF0B4C}"/>
                      </a:ext>
                    </a:extLst>
                  </p14:cNvPr>
                  <p14:cNvContentPartPr/>
                  <p14:nvPr/>
                </p14:nvContentPartPr>
                <p14:xfrm>
                  <a:off x="7107497" y="1129730"/>
                  <a:ext cx="37800" cy="227160"/>
                </p14:xfrm>
              </p:contentPart>
            </mc:Choice>
            <mc:Fallback xmlns="">
              <p:pic>
                <p:nvPicPr>
                  <p:cNvPr id="115" name="墨迹 114">
                    <a:extLst>
                      <a:ext uri="{FF2B5EF4-FFF2-40B4-BE49-F238E27FC236}">
                        <a16:creationId xmlns:a16="http://schemas.microsoft.com/office/drawing/2014/main" id="{DCB96C26-C82F-4B8D-B7C1-B005E0AF0B4C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7098857" y="1121090"/>
                    <a:ext cx="55440" cy="24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16" name="墨迹 115">
                    <a:extLst>
                      <a:ext uri="{FF2B5EF4-FFF2-40B4-BE49-F238E27FC236}">
                        <a16:creationId xmlns:a16="http://schemas.microsoft.com/office/drawing/2014/main" id="{7F2188E5-9587-4588-8A1B-B7BCDD83378E}"/>
                      </a:ext>
                    </a:extLst>
                  </p14:cNvPr>
                  <p14:cNvContentPartPr/>
                  <p14:nvPr/>
                </p14:nvContentPartPr>
                <p14:xfrm>
                  <a:off x="7066457" y="1375970"/>
                  <a:ext cx="30240" cy="275040"/>
                </p14:xfrm>
              </p:contentPart>
            </mc:Choice>
            <mc:Fallback xmlns="">
              <p:pic>
                <p:nvPicPr>
                  <p:cNvPr id="116" name="墨迹 115">
                    <a:extLst>
                      <a:ext uri="{FF2B5EF4-FFF2-40B4-BE49-F238E27FC236}">
                        <a16:creationId xmlns:a16="http://schemas.microsoft.com/office/drawing/2014/main" id="{7F2188E5-9587-4588-8A1B-B7BCDD83378E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7057457" y="1367330"/>
                    <a:ext cx="4788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17" name="墨迹 116">
                    <a:extLst>
                      <a:ext uri="{FF2B5EF4-FFF2-40B4-BE49-F238E27FC236}">
                        <a16:creationId xmlns:a16="http://schemas.microsoft.com/office/drawing/2014/main" id="{BD7C8D2E-62CA-4DEB-A10C-F24D4EFF92B1}"/>
                      </a:ext>
                    </a:extLst>
                  </p14:cNvPr>
                  <p14:cNvContentPartPr/>
                  <p14:nvPr/>
                </p14:nvContentPartPr>
                <p14:xfrm>
                  <a:off x="7145297" y="1336730"/>
                  <a:ext cx="78120" cy="270000"/>
                </p14:xfrm>
              </p:contentPart>
            </mc:Choice>
            <mc:Fallback xmlns="">
              <p:pic>
                <p:nvPicPr>
                  <p:cNvPr id="117" name="墨迹 116">
                    <a:extLst>
                      <a:ext uri="{FF2B5EF4-FFF2-40B4-BE49-F238E27FC236}">
                        <a16:creationId xmlns:a16="http://schemas.microsoft.com/office/drawing/2014/main" id="{BD7C8D2E-62CA-4DEB-A10C-F24D4EFF92B1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7136297" y="1328090"/>
                    <a:ext cx="95760" cy="28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18" name="墨迹 117">
                    <a:extLst>
                      <a:ext uri="{FF2B5EF4-FFF2-40B4-BE49-F238E27FC236}">
                        <a16:creationId xmlns:a16="http://schemas.microsoft.com/office/drawing/2014/main" id="{8B376B49-255B-4F36-8C62-7DF226564F06}"/>
                      </a:ext>
                    </a:extLst>
                  </p14:cNvPr>
                  <p14:cNvContentPartPr/>
                  <p14:nvPr/>
                </p14:nvContentPartPr>
                <p14:xfrm>
                  <a:off x="6935057" y="1425650"/>
                  <a:ext cx="370800" cy="225360"/>
                </p14:xfrm>
              </p:contentPart>
            </mc:Choice>
            <mc:Fallback xmlns="">
              <p:pic>
                <p:nvPicPr>
                  <p:cNvPr id="118" name="墨迹 117">
                    <a:extLst>
                      <a:ext uri="{FF2B5EF4-FFF2-40B4-BE49-F238E27FC236}">
                        <a16:creationId xmlns:a16="http://schemas.microsoft.com/office/drawing/2014/main" id="{8B376B49-255B-4F36-8C62-7DF226564F06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6926057" y="1417010"/>
                    <a:ext cx="388440" cy="24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19" name="墨迹 118">
                    <a:extLst>
                      <a:ext uri="{FF2B5EF4-FFF2-40B4-BE49-F238E27FC236}">
                        <a16:creationId xmlns:a16="http://schemas.microsoft.com/office/drawing/2014/main" id="{BA1F7A01-BE6C-4A1C-BC30-1A229A883352}"/>
                      </a:ext>
                    </a:extLst>
                  </p14:cNvPr>
                  <p14:cNvContentPartPr/>
                  <p14:nvPr/>
                </p14:nvContentPartPr>
                <p14:xfrm>
                  <a:off x="7402337" y="1207850"/>
                  <a:ext cx="127800" cy="86040"/>
                </p14:xfrm>
              </p:contentPart>
            </mc:Choice>
            <mc:Fallback xmlns="">
              <p:pic>
                <p:nvPicPr>
                  <p:cNvPr id="119" name="墨迹 118">
                    <a:extLst>
                      <a:ext uri="{FF2B5EF4-FFF2-40B4-BE49-F238E27FC236}">
                        <a16:creationId xmlns:a16="http://schemas.microsoft.com/office/drawing/2014/main" id="{BA1F7A01-BE6C-4A1C-BC30-1A229A883352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7393337" y="1198850"/>
                    <a:ext cx="14544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20" name="墨迹 119">
                    <a:extLst>
                      <a:ext uri="{FF2B5EF4-FFF2-40B4-BE49-F238E27FC236}">
                        <a16:creationId xmlns:a16="http://schemas.microsoft.com/office/drawing/2014/main" id="{A2CB24D9-783B-43A6-85BF-6378C8B23CE2}"/>
                      </a:ext>
                    </a:extLst>
                  </p14:cNvPr>
                  <p14:cNvContentPartPr/>
                  <p14:nvPr/>
                </p14:nvContentPartPr>
                <p14:xfrm>
                  <a:off x="7422857" y="1183010"/>
                  <a:ext cx="137520" cy="335520"/>
                </p14:xfrm>
              </p:contentPart>
            </mc:Choice>
            <mc:Fallback xmlns="">
              <p:pic>
                <p:nvPicPr>
                  <p:cNvPr id="120" name="墨迹 119">
                    <a:extLst>
                      <a:ext uri="{FF2B5EF4-FFF2-40B4-BE49-F238E27FC236}">
                        <a16:creationId xmlns:a16="http://schemas.microsoft.com/office/drawing/2014/main" id="{A2CB24D9-783B-43A6-85BF-6378C8B23CE2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7413857" y="1174010"/>
                    <a:ext cx="155160" cy="35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21" name="墨迹 120">
                    <a:extLst>
                      <a:ext uri="{FF2B5EF4-FFF2-40B4-BE49-F238E27FC236}">
                        <a16:creationId xmlns:a16="http://schemas.microsoft.com/office/drawing/2014/main" id="{A53427F0-4A81-4105-BD49-4734A60A7A6D}"/>
                      </a:ext>
                    </a:extLst>
                  </p14:cNvPr>
                  <p14:cNvContentPartPr/>
                  <p14:nvPr/>
                </p14:nvContentPartPr>
                <p14:xfrm>
                  <a:off x="7636697" y="1044770"/>
                  <a:ext cx="64080" cy="79920"/>
                </p14:xfrm>
              </p:contentPart>
            </mc:Choice>
            <mc:Fallback xmlns="">
              <p:pic>
                <p:nvPicPr>
                  <p:cNvPr id="121" name="墨迹 120">
                    <a:extLst>
                      <a:ext uri="{FF2B5EF4-FFF2-40B4-BE49-F238E27FC236}">
                        <a16:creationId xmlns:a16="http://schemas.microsoft.com/office/drawing/2014/main" id="{A53427F0-4A81-4105-BD49-4734A60A7A6D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7628057" y="1036130"/>
                    <a:ext cx="8172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22" name="墨迹 121">
                    <a:extLst>
                      <a:ext uri="{FF2B5EF4-FFF2-40B4-BE49-F238E27FC236}">
                        <a16:creationId xmlns:a16="http://schemas.microsoft.com/office/drawing/2014/main" id="{18FF1020-1CAA-4D25-AF34-C29DAF13D24A}"/>
                      </a:ext>
                    </a:extLst>
                  </p14:cNvPr>
                  <p14:cNvContentPartPr/>
                  <p14:nvPr/>
                </p14:nvContentPartPr>
                <p14:xfrm>
                  <a:off x="7614377" y="1136930"/>
                  <a:ext cx="81360" cy="163800"/>
                </p14:xfrm>
              </p:contentPart>
            </mc:Choice>
            <mc:Fallback xmlns="">
              <p:pic>
                <p:nvPicPr>
                  <p:cNvPr id="122" name="墨迹 121">
                    <a:extLst>
                      <a:ext uri="{FF2B5EF4-FFF2-40B4-BE49-F238E27FC236}">
                        <a16:creationId xmlns:a16="http://schemas.microsoft.com/office/drawing/2014/main" id="{18FF1020-1CAA-4D25-AF34-C29DAF13D24A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7605377" y="1128290"/>
                    <a:ext cx="990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23" name="墨迹 122">
                    <a:extLst>
                      <a:ext uri="{FF2B5EF4-FFF2-40B4-BE49-F238E27FC236}">
                        <a16:creationId xmlns:a16="http://schemas.microsoft.com/office/drawing/2014/main" id="{177487FB-A8A3-41BF-B1E1-B53D31E79361}"/>
                      </a:ext>
                    </a:extLst>
                  </p14:cNvPr>
                  <p14:cNvContentPartPr/>
                  <p14:nvPr/>
                </p14:nvContentPartPr>
                <p14:xfrm>
                  <a:off x="7537337" y="1200650"/>
                  <a:ext cx="257760" cy="173880"/>
                </p14:xfrm>
              </p:contentPart>
            </mc:Choice>
            <mc:Fallback xmlns="">
              <p:pic>
                <p:nvPicPr>
                  <p:cNvPr id="123" name="墨迹 122">
                    <a:extLst>
                      <a:ext uri="{FF2B5EF4-FFF2-40B4-BE49-F238E27FC236}">
                        <a16:creationId xmlns:a16="http://schemas.microsoft.com/office/drawing/2014/main" id="{177487FB-A8A3-41BF-B1E1-B53D31E79361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7528697" y="1192010"/>
                    <a:ext cx="27540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24" name="墨迹 123">
                    <a:extLst>
                      <a:ext uri="{FF2B5EF4-FFF2-40B4-BE49-F238E27FC236}">
                        <a16:creationId xmlns:a16="http://schemas.microsoft.com/office/drawing/2014/main" id="{08441407-A7FE-40C5-96D1-84C0916F7DF3}"/>
                      </a:ext>
                    </a:extLst>
                  </p14:cNvPr>
                  <p14:cNvContentPartPr/>
                  <p14:nvPr/>
                </p14:nvContentPartPr>
                <p14:xfrm>
                  <a:off x="7642457" y="1314050"/>
                  <a:ext cx="172800" cy="269640"/>
                </p14:xfrm>
              </p:contentPart>
            </mc:Choice>
            <mc:Fallback xmlns="">
              <p:pic>
                <p:nvPicPr>
                  <p:cNvPr id="124" name="墨迹 123">
                    <a:extLst>
                      <a:ext uri="{FF2B5EF4-FFF2-40B4-BE49-F238E27FC236}">
                        <a16:creationId xmlns:a16="http://schemas.microsoft.com/office/drawing/2014/main" id="{08441407-A7FE-40C5-96D1-84C0916F7DF3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7633457" y="1305410"/>
                    <a:ext cx="190440" cy="28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25" name="墨迹 124">
                    <a:extLst>
                      <a:ext uri="{FF2B5EF4-FFF2-40B4-BE49-F238E27FC236}">
                        <a16:creationId xmlns:a16="http://schemas.microsoft.com/office/drawing/2014/main" id="{6F542B88-099F-4D42-A5D3-A03A3FE2055F}"/>
                      </a:ext>
                    </a:extLst>
                  </p14:cNvPr>
                  <p14:cNvContentPartPr/>
                  <p14:nvPr/>
                </p14:nvContentPartPr>
                <p14:xfrm>
                  <a:off x="7512857" y="1387130"/>
                  <a:ext cx="279720" cy="154080"/>
                </p14:xfrm>
              </p:contentPart>
            </mc:Choice>
            <mc:Fallback xmlns="">
              <p:pic>
                <p:nvPicPr>
                  <p:cNvPr id="125" name="墨迹 124">
                    <a:extLst>
                      <a:ext uri="{FF2B5EF4-FFF2-40B4-BE49-F238E27FC236}">
                        <a16:creationId xmlns:a16="http://schemas.microsoft.com/office/drawing/2014/main" id="{6F542B88-099F-4D42-A5D3-A03A3FE2055F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7504217" y="1378130"/>
                    <a:ext cx="2973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26" name="墨迹 125">
                    <a:extLst>
                      <a:ext uri="{FF2B5EF4-FFF2-40B4-BE49-F238E27FC236}">
                        <a16:creationId xmlns:a16="http://schemas.microsoft.com/office/drawing/2014/main" id="{AA3C166A-C9D3-4C67-B43D-D162E9B479AB}"/>
                      </a:ext>
                    </a:extLst>
                  </p14:cNvPr>
                  <p14:cNvContentPartPr/>
                  <p14:nvPr/>
                </p14:nvContentPartPr>
                <p14:xfrm>
                  <a:off x="7953857" y="1294610"/>
                  <a:ext cx="2160" cy="262440"/>
                </p14:xfrm>
              </p:contentPart>
            </mc:Choice>
            <mc:Fallback xmlns="">
              <p:pic>
                <p:nvPicPr>
                  <p:cNvPr id="126" name="墨迹 125">
                    <a:extLst>
                      <a:ext uri="{FF2B5EF4-FFF2-40B4-BE49-F238E27FC236}">
                        <a16:creationId xmlns:a16="http://schemas.microsoft.com/office/drawing/2014/main" id="{AA3C166A-C9D3-4C67-B43D-D162E9B479AB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7944857" y="1285970"/>
                    <a:ext cx="19800" cy="28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28" name="墨迹 127">
                    <a:extLst>
                      <a:ext uri="{FF2B5EF4-FFF2-40B4-BE49-F238E27FC236}">
                        <a16:creationId xmlns:a16="http://schemas.microsoft.com/office/drawing/2014/main" id="{7BADCB73-1B64-4B1F-9EB0-D3E4A10441BB}"/>
                      </a:ext>
                    </a:extLst>
                  </p14:cNvPr>
                  <p14:cNvContentPartPr/>
                  <p14:nvPr/>
                </p14:nvContentPartPr>
                <p14:xfrm>
                  <a:off x="7991297" y="1198850"/>
                  <a:ext cx="295200" cy="459360"/>
                </p14:xfrm>
              </p:contentPart>
            </mc:Choice>
            <mc:Fallback xmlns="">
              <p:pic>
                <p:nvPicPr>
                  <p:cNvPr id="128" name="墨迹 127">
                    <a:extLst>
                      <a:ext uri="{FF2B5EF4-FFF2-40B4-BE49-F238E27FC236}">
                        <a16:creationId xmlns:a16="http://schemas.microsoft.com/office/drawing/2014/main" id="{7BADCB73-1B64-4B1F-9EB0-D3E4A10441BB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7982657" y="1189850"/>
                    <a:ext cx="312840" cy="47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129" name="墨迹 128">
                    <a:extLst>
                      <a:ext uri="{FF2B5EF4-FFF2-40B4-BE49-F238E27FC236}">
                        <a16:creationId xmlns:a16="http://schemas.microsoft.com/office/drawing/2014/main" id="{A0DEA88A-F01B-4948-93A3-85FBD9F91724}"/>
                      </a:ext>
                    </a:extLst>
                  </p14:cNvPr>
                  <p14:cNvContentPartPr/>
                  <p14:nvPr/>
                </p14:nvContentPartPr>
                <p14:xfrm>
                  <a:off x="8055017" y="1356530"/>
                  <a:ext cx="126000" cy="149040"/>
                </p14:xfrm>
              </p:contentPart>
            </mc:Choice>
            <mc:Fallback xmlns="">
              <p:pic>
                <p:nvPicPr>
                  <p:cNvPr id="129" name="墨迹 128">
                    <a:extLst>
                      <a:ext uri="{FF2B5EF4-FFF2-40B4-BE49-F238E27FC236}">
                        <a16:creationId xmlns:a16="http://schemas.microsoft.com/office/drawing/2014/main" id="{A0DEA88A-F01B-4948-93A3-85FBD9F91724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8046377" y="1347890"/>
                    <a:ext cx="143640" cy="16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130" name="墨迹 129">
                    <a:extLst>
                      <a:ext uri="{FF2B5EF4-FFF2-40B4-BE49-F238E27FC236}">
                        <a16:creationId xmlns:a16="http://schemas.microsoft.com/office/drawing/2014/main" id="{7937B5B6-6516-49DB-B7E0-54D3BD555CD6}"/>
                      </a:ext>
                    </a:extLst>
                  </p14:cNvPr>
                  <p14:cNvContentPartPr/>
                  <p14:nvPr/>
                </p14:nvContentPartPr>
                <p14:xfrm>
                  <a:off x="8105777" y="1292810"/>
                  <a:ext cx="9720" cy="290880"/>
                </p14:xfrm>
              </p:contentPart>
            </mc:Choice>
            <mc:Fallback xmlns="">
              <p:pic>
                <p:nvPicPr>
                  <p:cNvPr id="130" name="墨迹 129">
                    <a:extLst>
                      <a:ext uri="{FF2B5EF4-FFF2-40B4-BE49-F238E27FC236}">
                        <a16:creationId xmlns:a16="http://schemas.microsoft.com/office/drawing/2014/main" id="{7937B5B6-6516-49DB-B7E0-54D3BD555CD6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8096777" y="1284170"/>
                    <a:ext cx="27360" cy="30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31" name="墨迹 130">
                    <a:extLst>
                      <a:ext uri="{FF2B5EF4-FFF2-40B4-BE49-F238E27FC236}">
                        <a16:creationId xmlns:a16="http://schemas.microsoft.com/office/drawing/2014/main" id="{CC89BF28-2BB8-4661-9E6F-586FC80EC095}"/>
                      </a:ext>
                    </a:extLst>
                  </p14:cNvPr>
                  <p14:cNvContentPartPr/>
                  <p14:nvPr/>
                </p14:nvContentPartPr>
                <p14:xfrm>
                  <a:off x="8449217" y="1206050"/>
                  <a:ext cx="166680" cy="78480"/>
                </p14:xfrm>
              </p:contentPart>
            </mc:Choice>
            <mc:Fallback xmlns="">
              <p:pic>
                <p:nvPicPr>
                  <p:cNvPr id="131" name="墨迹 130">
                    <a:extLst>
                      <a:ext uri="{FF2B5EF4-FFF2-40B4-BE49-F238E27FC236}">
                        <a16:creationId xmlns:a16="http://schemas.microsoft.com/office/drawing/2014/main" id="{CC89BF28-2BB8-4661-9E6F-586FC80EC095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8440217" y="1197050"/>
                    <a:ext cx="184320" cy="9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32" name="墨迹 131">
                    <a:extLst>
                      <a:ext uri="{FF2B5EF4-FFF2-40B4-BE49-F238E27FC236}">
                        <a16:creationId xmlns:a16="http://schemas.microsoft.com/office/drawing/2014/main" id="{8DA0806E-9D6C-4C3F-9FD2-4954285AA4D8}"/>
                      </a:ext>
                    </a:extLst>
                  </p14:cNvPr>
                  <p14:cNvContentPartPr/>
                  <p14:nvPr/>
                </p14:nvContentPartPr>
                <p14:xfrm>
                  <a:off x="8432297" y="1331690"/>
                  <a:ext cx="176760" cy="90720"/>
                </p14:xfrm>
              </p:contentPart>
            </mc:Choice>
            <mc:Fallback xmlns="">
              <p:pic>
                <p:nvPicPr>
                  <p:cNvPr id="132" name="墨迹 131">
                    <a:extLst>
                      <a:ext uri="{FF2B5EF4-FFF2-40B4-BE49-F238E27FC236}">
                        <a16:creationId xmlns:a16="http://schemas.microsoft.com/office/drawing/2014/main" id="{8DA0806E-9D6C-4C3F-9FD2-4954285AA4D8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8423297" y="1323050"/>
                    <a:ext cx="194400" cy="10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33" name="墨迹 132">
                    <a:extLst>
                      <a:ext uri="{FF2B5EF4-FFF2-40B4-BE49-F238E27FC236}">
                        <a16:creationId xmlns:a16="http://schemas.microsoft.com/office/drawing/2014/main" id="{250AB81F-DBA2-41F2-BB0E-07B907AD20F4}"/>
                      </a:ext>
                    </a:extLst>
                  </p14:cNvPr>
                  <p14:cNvContentPartPr/>
                  <p14:nvPr/>
                </p14:nvContentPartPr>
                <p14:xfrm>
                  <a:off x="8439857" y="1301810"/>
                  <a:ext cx="96120" cy="315000"/>
                </p14:xfrm>
              </p:contentPart>
            </mc:Choice>
            <mc:Fallback xmlns="">
              <p:pic>
                <p:nvPicPr>
                  <p:cNvPr id="133" name="墨迹 132">
                    <a:extLst>
                      <a:ext uri="{FF2B5EF4-FFF2-40B4-BE49-F238E27FC236}">
                        <a16:creationId xmlns:a16="http://schemas.microsoft.com/office/drawing/2014/main" id="{250AB81F-DBA2-41F2-BB0E-07B907AD20F4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8430857" y="1292810"/>
                    <a:ext cx="113760" cy="332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BC32281F-9251-4BE9-8B5F-E8D5BED2DD46}"/>
                </a:ext>
              </a:extLst>
            </p:cNvPr>
            <p:cNvGrpSpPr/>
            <p:nvPr/>
          </p:nvGrpSpPr>
          <p:grpSpPr>
            <a:xfrm>
              <a:off x="8835857" y="1062410"/>
              <a:ext cx="1369080" cy="507240"/>
              <a:chOff x="8835857" y="1062410"/>
              <a:chExt cx="1369080" cy="507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34" name="墨迹 133">
                    <a:extLst>
                      <a:ext uri="{FF2B5EF4-FFF2-40B4-BE49-F238E27FC236}">
                        <a16:creationId xmlns:a16="http://schemas.microsoft.com/office/drawing/2014/main" id="{5438732B-FFCA-4944-ADE1-6E36E51409FC}"/>
                      </a:ext>
                    </a:extLst>
                  </p14:cNvPr>
                  <p14:cNvContentPartPr/>
                  <p14:nvPr/>
                </p14:nvContentPartPr>
                <p14:xfrm>
                  <a:off x="8835857" y="1193450"/>
                  <a:ext cx="84600" cy="281160"/>
                </p14:xfrm>
              </p:contentPart>
            </mc:Choice>
            <mc:Fallback xmlns="">
              <p:pic>
                <p:nvPicPr>
                  <p:cNvPr id="134" name="墨迹 133">
                    <a:extLst>
                      <a:ext uri="{FF2B5EF4-FFF2-40B4-BE49-F238E27FC236}">
                        <a16:creationId xmlns:a16="http://schemas.microsoft.com/office/drawing/2014/main" id="{5438732B-FFCA-4944-ADE1-6E36E51409FC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8826857" y="1184810"/>
                    <a:ext cx="102240" cy="29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35" name="墨迹 134">
                    <a:extLst>
                      <a:ext uri="{FF2B5EF4-FFF2-40B4-BE49-F238E27FC236}">
                        <a16:creationId xmlns:a16="http://schemas.microsoft.com/office/drawing/2014/main" id="{8D41DB0A-616A-488D-BFF5-89DDA2988C84}"/>
                      </a:ext>
                    </a:extLst>
                  </p14:cNvPr>
                  <p14:cNvContentPartPr/>
                  <p14:nvPr/>
                </p14:nvContentPartPr>
                <p14:xfrm>
                  <a:off x="8914337" y="1300010"/>
                  <a:ext cx="56520" cy="156240"/>
                </p14:xfrm>
              </p:contentPart>
            </mc:Choice>
            <mc:Fallback xmlns="">
              <p:pic>
                <p:nvPicPr>
                  <p:cNvPr id="135" name="墨迹 134">
                    <a:extLst>
                      <a:ext uri="{FF2B5EF4-FFF2-40B4-BE49-F238E27FC236}">
                        <a16:creationId xmlns:a16="http://schemas.microsoft.com/office/drawing/2014/main" id="{8D41DB0A-616A-488D-BFF5-89DDA2988C84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8905697" y="1291010"/>
                    <a:ext cx="74160" cy="17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36" name="墨迹 135">
                    <a:extLst>
                      <a:ext uri="{FF2B5EF4-FFF2-40B4-BE49-F238E27FC236}">
                        <a16:creationId xmlns:a16="http://schemas.microsoft.com/office/drawing/2014/main" id="{1532F1CF-C314-4CF8-BF43-CF397804290F}"/>
                      </a:ext>
                    </a:extLst>
                  </p14:cNvPr>
                  <p14:cNvContentPartPr/>
                  <p14:nvPr/>
                </p14:nvContentPartPr>
                <p14:xfrm>
                  <a:off x="9030617" y="1246730"/>
                  <a:ext cx="73800" cy="98280"/>
                </p14:xfrm>
              </p:contentPart>
            </mc:Choice>
            <mc:Fallback xmlns="">
              <p:pic>
                <p:nvPicPr>
                  <p:cNvPr id="136" name="墨迹 135">
                    <a:extLst>
                      <a:ext uri="{FF2B5EF4-FFF2-40B4-BE49-F238E27FC236}">
                        <a16:creationId xmlns:a16="http://schemas.microsoft.com/office/drawing/2014/main" id="{1532F1CF-C314-4CF8-BF43-CF397804290F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9021977" y="1238090"/>
                    <a:ext cx="9144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37" name="墨迹 136">
                    <a:extLst>
                      <a:ext uri="{FF2B5EF4-FFF2-40B4-BE49-F238E27FC236}">
                        <a16:creationId xmlns:a16="http://schemas.microsoft.com/office/drawing/2014/main" id="{A5599A98-1AC4-4E42-8DB9-008ACC193601}"/>
                      </a:ext>
                    </a:extLst>
                  </p14:cNvPr>
                  <p14:cNvContentPartPr/>
                  <p14:nvPr/>
                </p14:nvContentPartPr>
                <p14:xfrm>
                  <a:off x="9015497" y="1266170"/>
                  <a:ext cx="164160" cy="168840"/>
                </p14:xfrm>
              </p:contentPart>
            </mc:Choice>
            <mc:Fallback xmlns="">
              <p:pic>
                <p:nvPicPr>
                  <p:cNvPr id="137" name="墨迹 136">
                    <a:extLst>
                      <a:ext uri="{FF2B5EF4-FFF2-40B4-BE49-F238E27FC236}">
                        <a16:creationId xmlns:a16="http://schemas.microsoft.com/office/drawing/2014/main" id="{A5599A98-1AC4-4E42-8DB9-008ACC193601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9006857" y="1257530"/>
                    <a:ext cx="181800" cy="18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38" name="墨迹 137">
                    <a:extLst>
                      <a:ext uri="{FF2B5EF4-FFF2-40B4-BE49-F238E27FC236}">
                        <a16:creationId xmlns:a16="http://schemas.microsoft.com/office/drawing/2014/main" id="{F429E9D4-C0AB-4F11-AC75-6248A5416141}"/>
                      </a:ext>
                    </a:extLst>
                  </p14:cNvPr>
                  <p14:cNvContentPartPr/>
                  <p14:nvPr/>
                </p14:nvContentPartPr>
                <p14:xfrm>
                  <a:off x="9261377" y="1108490"/>
                  <a:ext cx="26640" cy="85320"/>
                </p14:xfrm>
              </p:contentPart>
            </mc:Choice>
            <mc:Fallback xmlns="">
              <p:pic>
                <p:nvPicPr>
                  <p:cNvPr id="138" name="墨迹 137">
                    <a:extLst>
                      <a:ext uri="{FF2B5EF4-FFF2-40B4-BE49-F238E27FC236}">
                        <a16:creationId xmlns:a16="http://schemas.microsoft.com/office/drawing/2014/main" id="{F429E9D4-C0AB-4F11-AC75-6248A5416141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9252737" y="1099850"/>
                    <a:ext cx="44280" cy="10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39" name="墨迹 138">
                    <a:extLst>
                      <a:ext uri="{FF2B5EF4-FFF2-40B4-BE49-F238E27FC236}">
                        <a16:creationId xmlns:a16="http://schemas.microsoft.com/office/drawing/2014/main" id="{1713E611-E710-49B7-8D7E-9DAC7C8CC484}"/>
                      </a:ext>
                    </a:extLst>
                  </p14:cNvPr>
                  <p14:cNvContentPartPr/>
                  <p14:nvPr/>
                </p14:nvContentPartPr>
                <p14:xfrm>
                  <a:off x="9261377" y="1062410"/>
                  <a:ext cx="152280" cy="90720"/>
                </p14:xfrm>
              </p:contentPart>
            </mc:Choice>
            <mc:Fallback xmlns="">
              <p:pic>
                <p:nvPicPr>
                  <p:cNvPr id="139" name="墨迹 138">
                    <a:extLst>
                      <a:ext uri="{FF2B5EF4-FFF2-40B4-BE49-F238E27FC236}">
                        <a16:creationId xmlns:a16="http://schemas.microsoft.com/office/drawing/2014/main" id="{1713E611-E710-49B7-8D7E-9DAC7C8CC484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9252737" y="1053770"/>
                    <a:ext cx="169920" cy="10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40" name="墨迹 139">
                    <a:extLst>
                      <a:ext uri="{FF2B5EF4-FFF2-40B4-BE49-F238E27FC236}">
                        <a16:creationId xmlns:a16="http://schemas.microsoft.com/office/drawing/2014/main" id="{657BDB23-140A-4427-8215-6E010CA1E179}"/>
                      </a:ext>
                    </a:extLst>
                  </p14:cNvPr>
                  <p14:cNvContentPartPr/>
                  <p14:nvPr/>
                </p14:nvContentPartPr>
                <p14:xfrm>
                  <a:off x="9199457" y="1216490"/>
                  <a:ext cx="360" cy="167040"/>
                </p14:xfrm>
              </p:contentPart>
            </mc:Choice>
            <mc:Fallback xmlns="">
              <p:pic>
                <p:nvPicPr>
                  <p:cNvPr id="140" name="墨迹 139">
                    <a:extLst>
                      <a:ext uri="{FF2B5EF4-FFF2-40B4-BE49-F238E27FC236}">
                        <a16:creationId xmlns:a16="http://schemas.microsoft.com/office/drawing/2014/main" id="{657BDB23-140A-4427-8215-6E010CA1E179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9190817" y="1207850"/>
                    <a:ext cx="18000" cy="18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141" name="墨迹 140">
                    <a:extLst>
                      <a:ext uri="{FF2B5EF4-FFF2-40B4-BE49-F238E27FC236}">
                        <a16:creationId xmlns:a16="http://schemas.microsoft.com/office/drawing/2014/main" id="{853154FD-3238-45A9-B909-051A36611DBA}"/>
                      </a:ext>
                    </a:extLst>
                  </p14:cNvPr>
                  <p14:cNvContentPartPr/>
                  <p14:nvPr/>
                </p14:nvContentPartPr>
                <p14:xfrm>
                  <a:off x="9239057" y="1168970"/>
                  <a:ext cx="207000" cy="386640"/>
                </p14:xfrm>
              </p:contentPart>
            </mc:Choice>
            <mc:Fallback xmlns="">
              <p:pic>
                <p:nvPicPr>
                  <p:cNvPr id="141" name="墨迹 140">
                    <a:extLst>
                      <a:ext uri="{FF2B5EF4-FFF2-40B4-BE49-F238E27FC236}">
                        <a16:creationId xmlns:a16="http://schemas.microsoft.com/office/drawing/2014/main" id="{853154FD-3238-45A9-B909-051A36611DBA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9230057" y="1160330"/>
                    <a:ext cx="224640" cy="40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42" name="墨迹 141">
                    <a:extLst>
                      <a:ext uri="{FF2B5EF4-FFF2-40B4-BE49-F238E27FC236}">
                        <a16:creationId xmlns:a16="http://schemas.microsoft.com/office/drawing/2014/main" id="{13DB9112-4DB0-4E96-ABCA-925110985CA0}"/>
                      </a:ext>
                    </a:extLst>
                  </p14:cNvPr>
                  <p14:cNvContentPartPr/>
                  <p14:nvPr/>
                </p14:nvContentPartPr>
                <p14:xfrm>
                  <a:off x="9589697" y="1147730"/>
                  <a:ext cx="152280" cy="355320"/>
                </p14:xfrm>
              </p:contentPart>
            </mc:Choice>
            <mc:Fallback xmlns="">
              <p:pic>
                <p:nvPicPr>
                  <p:cNvPr id="142" name="墨迹 141">
                    <a:extLst>
                      <a:ext uri="{FF2B5EF4-FFF2-40B4-BE49-F238E27FC236}">
                        <a16:creationId xmlns:a16="http://schemas.microsoft.com/office/drawing/2014/main" id="{13DB9112-4DB0-4E96-ABCA-925110985CA0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9581057" y="1138730"/>
                    <a:ext cx="169920" cy="37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43" name="墨迹 142">
                    <a:extLst>
                      <a:ext uri="{FF2B5EF4-FFF2-40B4-BE49-F238E27FC236}">
                        <a16:creationId xmlns:a16="http://schemas.microsoft.com/office/drawing/2014/main" id="{077F2E1D-273F-4298-93D5-6342DA357F36}"/>
                      </a:ext>
                    </a:extLst>
                  </p14:cNvPr>
                  <p14:cNvContentPartPr/>
                  <p14:nvPr/>
                </p14:nvContentPartPr>
                <p14:xfrm>
                  <a:off x="9617777" y="1393970"/>
                  <a:ext cx="409320" cy="175680"/>
                </p14:xfrm>
              </p:contentPart>
            </mc:Choice>
            <mc:Fallback xmlns="">
              <p:pic>
                <p:nvPicPr>
                  <p:cNvPr id="143" name="墨迹 142">
                    <a:extLst>
                      <a:ext uri="{FF2B5EF4-FFF2-40B4-BE49-F238E27FC236}">
                        <a16:creationId xmlns:a16="http://schemas.microsoft.com/office/drawing/2014/main" id="{077F2E1D-273F-4298-93D5-6342DA357F36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9609137" y="1384970"/>
                    <a:ext cx="426960" cy="19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44" name="墨迹 143">
                    <a:extLst>
                      <a:ext uri="{FF2B5EF4-FFF2-40B4-BE49-F238E27FC236}">
                        <a16:creationId xmlns:a16="http://schemas.microsoft.com/office/drawing/2014/main" id="{98C3159A-0DDC-458D-8A61-3317650F24BD}"/>
                      </a:ext>
                    </a:extLst>
                  </p14:cNvPr>
                  <p14:cNvContentPartPr/>
                  <p14:nvPr/>
                </p14:nvContentPartPr>
                <p14:xfrm>
                  <a:off x="10026737" y="1094450"/>
                  <a:ext cx="71640" cy="131400"/>
                </p14:xfrm>
              </p:contentPart>
            </mc:Choice>
            <mc:Fallback xmlns="">
              <p:pic>
                <p:nvPicPr>
                  <p:cNvPr id="144" name="墨迹 143">
                    <a:extLst>
                      <a:ext uri="{FF2B5EF4-FFF2-40B4-BE49-F238E27FC236}">
                        <a16:creationId xmlns:a16="http://schemas.microsoft.com/office/drawing/2014/main" id="{98C3159A-0DDC-458D-8A61-3317650F24BD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10018097" y="1085450"/>
                    <a:ext cx="8928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45" name="墨迹 144">
                    <a:extLst>
                      <a:ext uri="{FF2B5EF4-FFF2-40B4-BE49-F238E27FC236}">
                        <a16:creationId xmlns:a16="http://schemas.microsoft.com/office/drawing/2014/main" id="{5C743A05-F7EF-46E0-9336-A6A58D4D9127}"/>
                      </a:ext>
                    </a:extLst>
                  </p14:cNvPr>
                  <p14:cNvContentPartPr/>
                  <p14:nvPr/>
                </p14:nvContentPartPr>
                <p14:xfrm>
                  <a:off x="9925577" y="1213610"/>
                  <a:ext cx="180000" cy="254880"/>
                </p14:xfrm>
              </p:contentPart>
            </mc:Choice>
            <mc:Fallback xmlns="">
              <p:pic>
                <p:nvPicPr>
                  <p:cNvPr id="145" name="墨迹 144">
                    <a:extLst>
                      <a:ext uri="{FF2B5EF4-FFF2-40B4-BE49-F238E27FC236}">
                        <a16:creationId xmlns:a16="http://schemas.microsoft.com/office/drawing/2014/main" id="{5C743A05-F7EF-46E0-9336-A6A58D4D9127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9916937" y="1204970"/>
                    <a:ext cx="197640" cy="27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146" name="墨迹 145">
                    <a:extLst>
                      <a:ext uri="{FF2B5EF4-FFF2-40B4-BE49-F238E27FC236}">
                        <a16:creationId xmlns:a16="http://schemas.microsoft.com/office/drawing/2014/main" id="{077A0D3E-A941-4A75-B4DE-C3F6E8538BA5}"/>
                      </a:ext>
                    </a:extLst>
                  </p14:cNvPr>
                  <p14:cNvContentPartPr/>
                  <p14:nvPr/>
                </p14:nvContentPartPr>
                <p14:xfrm>
                  <a:off x="10036097" y="1338890"/>
                  <a:ext cx="28440" cy="79920"/>
                </p14:xfrm>
              </p:contentPart>
            </mc:Choice>
            <mc:Fallback xmlns="">
              <p:pic>
                <p:nvPicPr>
                  <p:cNvPr id="146" name="墨迹 145">
                    <a:extLst>
                      <a:ext uri="{FF2B5EF4-FFF2-40B4-BE49-F238E27FC236}">
                        <a16:creationId xmlns:a16="http://schemas.microsoft.com/office/drawing/2014/main" id="{077A0D3E-A941-4A75-B4DE-C3F6E8538BA5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10027457" y="1330250"/>
                    <a:ext cx="4608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147" name="墨迹 146">
                    <a:extLst>
                      <a:ext uri="{FF2B5EF4-FFF2-40B4-BE49-F238E27FC236}">
                        <a16:creationId xmlns:a16="http://schemas.microsoft.com/office/drawing/2014/main" id="{A8AADC97-3FFB-4A2C-8630-8C6F51C37269}"/>
                      </a:ext>
                    </a:extLst>
                  </p14:cNvPr>
                  <p14:cNvContentPartPr/>
                  <p14:nvPr/>
                </p14:nvContentPartPr>
                <p14:xfrm>
                  <a:off x="10036097" y="1296410"/>
                  <a:ext cx="168840" cy="206280"/>
                </p14:xfrm>
              </p:contentPart>
            </mc:Choice>
            <mc:Fallback xmlns="">
              <p:pic>
                <p:nvPicPr>
                  <p:cNvPr id="147" name="墨迹 146">
                    <a:extLst>
                      <a:ext uri="{FF2B5EF4-FFF2-40B4-BE49-F238E27FC236}">
                        <a16:creationId xmlns:a16="http://schemas.microsoft.com/office/drawing/2014/main" id="{A8AADC97-3FFB-4A2C-8630-8C6F51C37269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10027457" y="1287410"/>
                    <a:ext cx="186480" cy="223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259E1142-0D8E-4304-8ACB-C5472C3D8677}"/>
                    </a:ext>
                  </a:extLst>
                </p14:cNvPr>
                <p14:cNvContentPartPr/>
                <p14:nvPr/>
              </p14:nvContentPartPr>
              <p14:xfrm>
                <a:off x="10366577" y="1521410"/>
                <a:ext cx="36000" cy="9792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259E1142-0D8E-4304-8ACB-C5472C3D867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357577" y="1512410"/>
                  <a:ext cx="53640" cy="115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D91520A1-1F6C-4EC2-AA87-06F70DB70FE9}"/>
                </a:ext>
              </a:extLst>
            </p:cNvPr>
            <p:cNvGrpSpPr/>
            <p:nvPr/>
          </p:nvGrpSpPr>
          <p:grpSpPr>
            <a:xfrm>
              <a:off x="10619657" y="1018130"/>
              <a:ext cx="446400" cy="624240"/>
              <a:chOff x="10619657" y="1018130"/>
              <a:chExt cx="446400" cy="62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51" name="墨迹 150">
                    <a:extLst>
                      <a:ext uri="{FF2B5EF4-FFF2-40B4-BE49-F238E27FC236}">
                        <a16:creationId xmlns:a16="http://schemas.microsoft.com/office/drawing/2014/main" id="{322CDBA8-04C5-4000-B994-AB49E672D938}"/>
                      </a:ext>
                    </a:extLst>
                  </p14:cNvPr>
                  <p14:cNvContentPartPr/>
                  <p14:nvPr/>
                </p14:nvContentPartPr>
                <p14:xfrm>
                  <a:off x="10777337" y="1018130"/>
                  <a:ext cx="45360" cy="78480"/>
                </p14:xfrm>
              </p:contentPart>
            </mc:Choice>
            <mc:Fallback xmlns="">
              <p:pic>
                <p:nvPicPr>
                  <p:cNvPr id="151" name="墨迹 150">
                    <a:extLst>
                      <a:ext uri="{FF2B5EF4-FFF2-40B4-BE49-F238E27FC236}">
                        <a16:creationId xmlns:a16="http://schemas.microsoft.com/office/drawing/2014/main" id="{322CDBA8-04C5-4000-B994-AB49E672D938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10768337" y="1009490"/>
                    <a:ext cx="63000" cy="9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52" name="墨迹 151">
                    <a:extLst>
                      <a:ext uri="{FF2B5EF4-FFF2-40B4-BE49-F238E27FC236}">
                        <a16:creationId xmlns:a16="http://schemas.microsoft.com/office/drawing/2014/main" id="{7A45A008-EA07-47D8-A4C8-B18578248EDD}"/>
                      </a:ext>
                    </a:extLst>
                  </p14:cNvPr>
                  <p14:cNvContentPartPr/>
                  <p14:nvPr/>
                </p14:nvContentPartPr>
                <p14:xfrm>
                  <a:off x="10685537" y="1135130"/>
                  <a:ext cx="163440" cy="200520"/>
                </p14:xfrm>
              </p:contentPart>
            </mc:Choice>
            <mc:Fallback xmlns="">
              <p:pic>
                <p:nvPicPr>
                  <p:cNvPr id="152" name="墨迹 151">
                    <a:extLst>
                      <a:ext uri="{FF2B5EF4-FFF2-40B4-BE49-F238E27FC236}">
                        <a16:creationId xmlns:a16="http://schemas.microsoft.com/office/drawing/2014/main" id="{7A45A008-EA07-47D8-A4C8-B18578248EDD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10676537" y="1126490"/>
                    <a:ext cx="181080" cy="21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153" name="墨迹 152">
                    <a:extLst>
                      <a:ext uri="{FF2B5EF4-FFF2-40B4-BE49-F238E27FC236}">
                        <a16:creationId xmlns:a16="http://schemas.microsoft.com/office/drawing/2014/main" id="{6E9E2444-2B6C-435E-852D-CA553178FA4D}"/>
                      </a:ext>
                    </a:extLst>
                  </p14:cNvPr>
                  <p14:cNvContentPartPr/>
                  <p14:nvPr/>
                </p14:nvContentPartPr>
                <p14:xfrm>
                  <a:off x="10619657" y="1244930"/>
                  <a:ext cx="219960" cy="156240"/>
                </p14:xfrm>
              </p:contentPart>
            </mc:Choice>
            <mc:Fallback xmlns="">
              <p:pic>
                <p:nvPicPr>
                  <p:cNvPr id="153" name="墨迹 152">
                    <a:extLst>
                      <a:ext uri="{FF2B5EF4-FFF2-40B4-BE49-F238E27FC236}">
                        <a16:creationId xmlns:a16="http://schemas.microsoft.com/office/drawing/2014/main" id="{6E9E2444-2B6C-435E-852D-CA553178FA4D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10611017" y="1236290"/>
                    <a:ext cx="237600" cy="17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54" name="墨迹 153">
                    <a:extLst>
                      <a:ext uri="{FF2B5EF4-FFF2-40B4-BE49-F238E27FC236}">
                        <a16:creationId xmlns:a16="http://schemas.microsoft.com/office/drawing/2014/main" id="{B4928D98-916C-4C96-9654-70C0D09B46BC}"/>
                      </a:ext>
                    </a:extLst>
                  </p14:cNvPr>
                  <p14:cNvContentPartPr/>
                  <p14:nvPr/>
                </p14:nvContentPartPr>
                <p14:xfrm>
                  <a:off x="10640537" y="1404410"/>
                  <a:ext cx="54720" cy="237960"/>
                </p14:xfrm>
              </p:contentPart>
            </mc:Choice>
            <mc:Fallback xmlns="">
              <p:pic>
                <p:nvPicPr>
                  <p:cNvPr id="154" name="墨迹 153">
                    <a:extLst>
                      <a:ext uri="{FF2B5EF4-FFF2-40B4-BE49-F238E27FC236}">
                        <a16:creationId xmlns:a16="http://schemas.microsoft.com/office/drawing/2014/main" id="{B4928D98-916C-4C96-9654-70C0D09B46B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0631537" y="1395770"/>
                    <a:ext cx="7236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155" name="墨迹 154">
                    <a:extLst>
                      <a:ext uri="{FF2B5EF4-FFF2-40B4-BE49-F238E27FC236}">
                        <a16:creationId xmlns:a16="http://schemas.microsoft.com/office/drawing/2014/main" id="{30549E2D-408D-493C-B0AC-6494A33C9B86}"/>
                      </a:ext>
                    </a:extLst>
                  </p14:cNvPr>
                  <p14:cNvContentPartPr/>
                  <p14:nvPr/>
                </p14:nvContentPartPr>
                <p14:xfrm>
                  <a:off x="10880657" y="1246730"/>
                  <a:ext cx="185400" cy="115560"/>
                </p14:xfrm>
              </p:contentPart>
            </mc:Choice>
            <mc:Fallback xmlns="">
              <p:pic>
                <p:nvPicPr>
                  <p:cNvPr id="155" name="墨迹 154">
                    <a:extLst>
                      <a:ext uri="{FF2B5EF4-FFF2-40B4-BE49-F238E27FC236}">
                        <a16:creationId xmlns:a16="http://schemas.microsoft.com/office/drawing/2014/main" id="{30549E2D-408D-493C-B0AC-6494A33C9B86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0871657" y="1238090"/>
                    <a:ext cx="20304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56" name="墨迹 155">
                    <a:extLst>
                      <a:ext uri="{FF2B5EF4-FFF2-40B4-BE49-F238E27FC236}">
                        <a16:creationId xmlns:a16="http://schemas.microsoft.com/office/drawing/2014/main" id="{C7D15FFC-7F99-408F-8470-29120430C87B}"/>
                      </a:ext>
                    </a:extLst>
                  </p14:cNvPr>
                  <p14:cNvContentPartPr/>
                  <p14:nvPr/>
                </p14:nvContentPartPr>
                <p14:xfrm>
                  <a:off x="10879937" y="1156370"/>
                  <a:ext cx="155160" cy="395640"/>
                </p14:xfrm>
              </p:contentPart>
            </mc:Choice>
            <mc:Fallback xmlns="">
              <p:pic>
                <p:nvPicPr>
                  <p:cNvPr id="156" name="墨迹 155">
                    <a:extLst>
                      <a:ext uri="{FF2B5EF4-FFF2-40B4-BE49-F238E27FC236}">
                        <a16:creationId xmlns:a16="http://schemas.microsoft.com/office/drawing/2014/main" id="{C7D15FFC-7F99-408F-8470-29120430C87B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0870937" y="1147730"/>
                    <a:ext cx="172800" cy="413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4" name="组合 193">
              <a:extLst>
                <a:ext uri="{FF2B5EF4-FFF2-40B4-BE49-F238E27FC236}">
                  <a16:creationId xmlns:a16="http://schemas.microsoft.com/office/drawing/2014/main" id="{74EEB094-928B-4C08-A29A-D9B7AAABBB1C}"/>
                </a:ext>
              </a:extLst>
            </p:cNvPr>
            <p:cNvGrpSpPr/>
            <p:nvPr/>
          </p:nvGrpSpPr>
          <p:grpSpPr>
            <a:xfrm>
              <a:off x="1274777" y="2074370"/>
              <a:ext cx="1720800" cy="524880"/>
              <a:chOff x="1274777" y="2074370"/>
              <a:chExt cx="1720800" cy="52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172" name="墨迹 171">
                    <a:extLst>
                      <a:ext uri="{FF2B5EF4-FFF2-40B4-BE49-F238E27FC236}">
                        <a16:creationId xmlns:a16="http://schemas.microsoft.com/office/drawing/2014/main" id="{54AFF6FD-6DF1-4DB0-846C-2F4B55E3FDF5}"/>
                      </a:ext>
                    </a:extLst>
                  </p14:cNvPr>
                  <p14:cNvContentPartPr/>
                  <p14:nvPr/>
                </p14:nvContentPartPr>
                <p14:xfrm>
                  <a:off x="1434257" y="2074370"/>
                  <a:ext cx="24840" cy="16200"/>
                </p14:xfrm>
              </p:contentPart>
            </mc:Choice>
            <mc:Fallback xmlns="">
              <p:pic>
                <p:nvPicPr>
                  <p:cNvPr id="172" name="墨迹 171">
                    <a:extLst>
                      <a:ext uri="{FF2B5EF4-FFF2-40B4-BE49-F238E27FC236}">
                        <a16:creationId xmlns:a16="http://schemas.microsoft.com/office/drawing/2014/main" id="{54AFF6FD-6DF1-4DB0-846C-2F4B55E3FDF5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425617" y="2065370"/>
                    <a:ext cx="4248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173" name="墨迹 172">
                    <a:extLst>
                      <a:ext uri="{FF2B5EF4-FFF2-40B4-BE49-F238E27FC236}">
                        <a16:creationId xmlns:a16="http://schemas.microsoft.com/office/drawing/2014/main" id="{E9DB006A-C3F5-4FDE-8E4D-0B75AC8DC5A3}"/>
                      </a:ext>
                    </a:extLst>
                  </p14:cNvPr>
                  <p14:cNvContentPartPr/>
                  <p14:nvPr/>
                </p14:nvContentPartPr>
                <p14:xfrm>
                  <a:off x="1274777" y="2182370"/>
                  <a:ext cx="34200" cy="158040"/>
                </p14:xfrm>
              </p:contentPart>
            </mc:Choice>
            <mc:Fallback xmlns="">
              <p:pic>
                <p:nvPicPr>
                  <p:cNvPr id="173" name="墨迹 172">
                    <a:extLst>
                      <a:ext uri="{FF2B5EF4-FFF2-40B4-BE49-F238E27FC236}">
                        <a16:creationId xmlns:a16="http://schemas.microsoft.com/office/drawing/2014/main" id="{E9DB006A-C3F5-4FDE-8E4D-0B75AC8DC5A3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1266137" y="2173370"/>
                    <a:ext cx="5184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174" name="墨迹 173">
                    <a:extLst>
                      <a:ext uri="{FF2B5EF4-FFF2-40B4-BE49-F238E27FC236}">
                        <a16:creationId xmlns:a16="http://schemas.microsoft.com/office/drawing/2014/main" id="{BFCE6E9E-2C21-4C13-9B66-D81C3D87D7A3}"/>
                      </a:ext>
                    </a:extLst>
                  </p14:cNvPr>
                  <p14:cNvContentPartPr/>
                  <p14:nvPr/>
                </p14:nvContentPartPr>
                <p14:xfrm>
                  <a:off x="1387457" y="2116490"/>
                  <a:ext cx="242640" cy="62640"/>
                </p14:xfrm>
              </p:contentPart>
            </mc:Choice>
            <mc:Fallback xmlns="">
              <p:pic>
                <p:nvPicPr>
                  <p:cNvPr id="174" name="墨迹 173">
                    <a:extLst>
                      <a:ext uri="{FF2B5EF4-FFF2-40B4-BE49-F238E27FC236}">
                        <a16:creationId xmlns:a16="http://schemas.microsoft.com/office/drawing/2014/main" id="{BFCE6E9E-2C21-4C13-9B66-D81C3D87D7A3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1378457" y="2107850"/>
                    <a:ext cx="26028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75" name="墨迹 174">
                    <a:extLst>
                      <a:ext uri="{FF2B5EF4-FFF2-40B4-BE49-F238E27FC236}">
                        <a16:creationId xmlns:a16="http://schemas.microsoft.com/office/drawing/2014/main" id="{98936E81-33E9-4C98-9E23-B28253D8CB3B}"/>
                      </a:ext>
                    </a:extLst>
                  </p14:cNvPr>
                  <p14:cNvContentPartPr/>
                  <p14:nvPr/>
                </p14:nvContentPartPr>
                <p14:xfrm>
                  <a:off x="1411937" y="2215850"/>
                  <a:ext cx="84600" cy="179280"/>
                </p14:xfrm>
              </p:contentPart>
            </mc:Choice>
            <mc:Fallback xmlns="">
              <p:pic>
                <p:nvPicPr>
                  <p:cNvPr id="175" name="墨迹 174">
                    <a:extLst>
                      <a:ext uri="{FF2B5EF4-FFF2-40B4-BE49-F238E27FC236}">
                        <a16:creationId xmlns:a16="http://schemas.microsoft.com/office/drawing/2014/main" id="{98936E81-33E9-4C98-9E23-B28253D8CB3B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402937" y="2207210"/>
                    <a:ext cx="102240" cy="19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76" name="墨迹 175">
                    <a:extLst>
                      <a:ext uri="{FF2B5EF4-FFF2-40B4-BE49-F238E27FC236}">
                        <a16:creationId xmlns:a16="http://schemas.microsoft.com/office/drawing/2014/main" id="{69B92D2E-988C-4910-9F1E-99138C79A901}"/>
                      </a:ext>
                    </a:extLst>
                  </p14:cNvPr>
                  <p14:cNvContentPartPr/>
                  <p14:nvPr/>
                </p14:nvContentPartPr>
                <p14:xfrm>
                  <a:off x="1325537" y="2462090"/>
                  <a:ext cx="56520" cy="81720"/>
                </p14:xfrm>
              </p:contentPart>
            </mc:Choice>
            <mc:Fallback xmlns="">
              <p:pic>
                <p:nvPicPr>
                  <p:cNvPr id="176" name="墨迹 175">
                    <a:extLst>
                      <a:ext uri="{FF2B5EF4-FFF2-40B4-BE49-F238E27FC236}">
                        <a16:creationId xmlns:a16="http://schemas.microsoft.com/office/drawing/2014/main" id="{69B92D2E-988C-4910-9F1E-99138C79A901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1316537" y="2453450"/>
                    <a:ext cx="7416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77" name="墨迹 176">
                    <a:extLst>
                      <a:ext uri="{FF2B5EF4-FFF2-40B4-BE49-F238E27FC236}">
                        <a16:creationId xmlns:a16="http://schemas.microsoft.com/office/drawing/2014/main" id="{ACAE8D09-EFAE-42D5-AE65-3BA1E538B84F}"/>
                      </a:ext>
                    </a:extLst>
                  </p14:cNvPr>
                  <p14:cNvContentPartPr/>
                  <p14:nvPr/>
                </p14:nvContentPartPr>
                <p14:xfrm>
                  <a:off x="1400417" y="2357690"/>
                  <a:ext cx="225720" cy="148680"/>
                </p14:xfrm>
              </p:contentPart>
            </mc:Choice>
            <mc:Fallback xmlns="">
              <p:pic>
                <p:nvPicPr>
                  <p:cNvPr id="177" name="墨迹 176">
                    <a:extLst>
                      <a:ext uri="{FF2B5EF4-FFF2-40B4-BE49-F238E27FC236}">
                        <a16:creationId xmlns:a16="http://schemas.microsoft.com/office/drawing/2014/main" id="{ACAE8D09-EFAE-42D5-AE65-3BA1E538B84F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1391777" y="2348690"/>
                    <a:ext cx="24336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78" name="墨迹 177">
                    <a:extLst>
                      <a:ext uri="{FF2B5EF4-FFF2-40B4-BE49-F238E27FC236}">
                        <a16:creationId xmlns:a16="http://schemas.microsoft.com/office/drawing/2014/main" id="{FCC4C4FB-18BD-4F81-9B55-EDAE0A09B581}"/>
                      </a:ext>
                    </a:extLst>
                  </p14:cNvPr>
                  <p14:cNvContentPartPr/>
                  <p14:nvPr/>
                </p14:nvContentPartPr>
                <p14:xfrm>
                  <a:off x="1454777" y="2386130"/>
                  <a:ext cx="62280" cy="108360"/>
                </p14:xfrm>
              </p:contentPart>
            </mc:Choice>
            <mc:Fallback xmlns="">
              <p:pic>
                <p:nvPicPr>
                  <p:cNvPr id="178" name="墨迹 177">
                    <a:extLst>
                      <a:ext uri="{FF2B5EF4-FFF2-40B4-BE49-F238E27FC236}">
                        <a16:creationId xmlns:a16="http://schemas.microsoft.com/office/drawing/2014/main" id="{FCC4C4FB-18BD-4F81-9B55-EDAE0A09B581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1446137" y="2377130"/>
                    <a:ext cx="7992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79" name="墨迹 178">
                    <a:extLst>
                      <a:ext uri="{FF2B5EF4-FFF2-40B4-BE49-F238E27FC236}">
                        <a16:creationId xmlns:a16="http://schemas.microsoft.com/office/drawing/2014/main" id="{9782701E-FEC2-4E2C-A387-F15F9EC37F27}"/>
                      </a:ext>
                    </a:extLst>
                  </p14:cNvPr>
                  <p14:cNvContentPartPr/>
                  <p14:nvPr/>
                </p14:nvContentPartPr>
                <p14:xfrm>
                  <a:off x="1428497" y="2471090"/>
                  <a:ext cx="129960" cy="14400"/>
                </p14:xfrm>
              </p:contentPart>
            </mc:Choice>
            <mc:Fallback xmlns="">
              <p:pic>
                <p:nvPicPr>
                  <p:cNvPr id="179" name="墨迹 178">
                    <a:extLst>
                      <a:ext uri="{FF2B5EF4-FFF2-40B4-BE49-F238E27FC236}">
                        <a16:creationId xmlns:a16="http://schemas.microsoft.com/office/drawing/2014/main" id="{9782701E-FEC2-4E2C-A387-F15F9EC37F27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1419857" y="2462090"/>
                    <a:ext cx="14760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80" name="墨迹 179">
                    <a:extLst>
                      <a:ext uri="{FF2B5EF4-FFF2-40B4-BE49-F238E27FC236}">
                        <a16:creationId xmlns:a16="http://schemas.microsoft.com/office/drawing/2014/main" id="{20F18018-D88F-4335-841D-BEA6987255B3}"/>
                      </a:ext>
                    </a:extLst>
                  </p14:cNvPr>
                  <p14:cNvContentPartPr/>
                  <p14:nvPr/>
                </p14:nvContentPartPr>
                <p14:xfrm>
                  <a:off x="1788497" y="2104250"/>
                  <a:ext cx="135360" cy="111960"/>
                </p14:xfrm>
              </p:contentPart>
            </mc:Choice>
            <mc:Fallback xmlns="">
              <p:pic>
                <p:nvPicPr>
                  <p:cNvPr id="180" name="墨迹 179">
                    <a:extLst>
                      <a:ext uri="{FF2B5EF4-FFF2-40B4-BE49-F238E27FC236}">
                        <a16:creationId xmlns:a16="http://schemas.microsoft.com/office/drawing/2014/main" id="{20F18018-D88F-4335-841D-BEA6987255B3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779497" y="2095610"/>
                    <a:ext cx="15300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81" name="墨迹 180">
                    <a:extLst>
                      <a:ext uri="{FF2B5EF4-FFF2-40B4-BE49-F238E27FC236}">
                        <a16:creationId xmlns:a16="http://schemas.microsoft.com/office/drawing/2014/main" id="{A28D6F42-065E-4903-962B-C32DCABE0920}"/>
                      </a:ext>
                    </a:extLst>
                  </p14:cNvPr>
                  <p14:cNvContentPartPr/>
                  <p14:nvPr/>
                </p14:nvContentPartPr>
                <p14:xfrm>
                  <a:off x="1762577" y="2320610"/>
                  <a:ext cx="7920" cy="240480"/>
                </p14:xfrm>
              </p:contentPart>
            </mc:Choice>
            <mc:Fallback xmlns="">
              <p:pic>
                <p:nvPicPr>
                  <p:cNvPr id="181" name="墨迹 180">
                    <a:extLst>
                      <a:ext uri="{FF2B5EF4-FFF2-40B4-BE49-F238E27FC236}">
                        <a16:creationId xmlns:a16="http://schemas.microsoft.com/office/drawing/2014/main" id="{A28D6F42-065E-4903-962B-C32DCABE0920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753937" y="2311610"/>
                    <a:ext cx="25560" cy="25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82" name="墨迹 181">
                    <a:extLst>
                      <a:ext uri="{FF2B5EF4-FFF2-40B4-BE49-F238E27FC236}">
                        <a16:creationId xmlns:a16="http://schemas.microsoft.com/office/drawing/2014/main" id="{348A5077-F18F-4165-A4F2-287C2E102D3D}"/>
                      </a:ext>
                    </a:extLst>
                  </p14:cNvPr>
                  <p14:cNvContentPartPr/>
                  <p14:nvPr/>
                </p14:nvContentPartPr>
                <p14:xfrm>
                  <a:off x="1816937" y="2337890"/>
                  <a:ext cx="60480" cy="210600"/>
                </p14:xfrm>
              </p:contentPart>
            </mc:Choice>
            <mc:Fallback xmlns="">
              <p:pic>
                <p:nvPicPr>
                  <p:cNvPr id="182" name="墨迹 181">
                    <a:extLst>
                      <a:ext uri="{FF2B5EF4-FFF2-40B4-BE49-F238E27FC236}">
                        <a16:creationId xmlns:a16="http://schemas.microsoft.com/office/drawing/2014/main" id="{348A5077-F18F-4165-A4F2-287C2E102D3D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808297" y="2328890"/>
                    <a:ext cx="78120" cy="22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83" name="墨迹 182">
                    <a:extLst>
                      <a:ext uri="{FF2B5EF4-FFF2-40B4-BE49-F238E27FC236}">
                        <a16:creationId xmlns:a16="http://schemas.microsoft.com/office/drawing/2014/main" id="{B596484B-0F51-472B-A031-E77B8053F2DE}"/>
                      </a:ext>
                    </a:extLst>
                  </p14:cNvPr>
                  <p14:cNvContentPartPr/>
                  <p14:nvPr/>
                </p14:nvContentPartPr>
                <p14:xfrm>
                  <a:off x="1826297" y="2162930"/>
                  <a:ext cx="218160" cy="285840"/>
                </p14:xfrm>
              </p:contentPart>
            </mc:Choice>
            <mc:Fallback xmlns="">
              <p:pic>
                <p:nvPicPr>
                  <p:cNvPr id="183" name="墨迹 182">
                    <a:extLst>
                      <a:ext uri="{FF2B5EF4-FFF2-40B4-BE49-F238E27FC236}">
                        <a16:creationId xmlns:a16="http://schemas.microsoft.com/office/drawing/2014/main" id="{B596484B-0F51-472B-A031-E77B8053F2DE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817657" y="2153930"/>
                    <a:ext cx="235800" cy="30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84" name="墨迹 183">
                    <a:extLst>
                      <a:ext uri="{FF2B5EF4-FFF2-40B4-BE49-F238E27FC236}">
                        <a16:creationId xmlns:a16="http://schemas.microsoft.com/office/drawing/2014/main" id="{F340AEA8-CD3E-4C63-93C9-D59022ACE268}"/>
                      </a:ext>
                    </a:extLst>
                  </p14:cNvPr>
                  <p14:cNvContentPartPr/>
                  <p14:nvPr/>
                </p14:nvContentPartPr>
                <p14:xfrm>
                  <a:off x="1967057" y="2361290"/>
                  <a:ext cx="90360" cy="53640"/>
                </p14:xfrm>
              </p:contentPart>
            </mc:Choice>
            <mc:Fallback xmlns="">
              <p:pic>
                <p:nvPicPr>
                  <p:cNvPr id="184" name="墨迹 183">
                    <a:extLst>
                      <a:ext uri="{FF2B5EF4-FFF2-40B4-BE49-F238E27FC236}">
                        <a16:creationId xmlns:a16="http://schemas.microsoft.com/office/drawing/2014/main" id="{F340AEA8-CD3E-4C63-93C9-D59022ACE268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958417" y="2352290"/>
                    <a:ext cx="108000" cy="7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85" name="墨迹 184">
                    <a:extLst>
                      <a:ext uri="{FF2B5EF4-FFF2-40B4-BE49-F238E27FC236}">
                        <a16:creationId xmlns:a16="http://schemas.microsoft.com/office/drawing/2014/main" id="{8892EE40-2965-4B0A-B391-E9E26774FE63}"/>
                      </a:ext>
                    </a:extLst>
                  </p14:cNvPr>
                  <p14:cNvContentPartPr/>
                  <p14:nvPr/>
                </p14:nvContentPartPr>
                <p14:xfrm>
                  <a:off x="1974617" y="2357690"/>
                  <a:ext cx="142920" cy="147960"/>
                </p14:xfrm>
              </p:contentPart>
            </mc:Choice>
            <mc:Fallback xmlns="">
              <p:pic>
                <p:nvPicPr>
                  <p:cNvPr id="185" name="墨迹 184">
                    <a:extLst>
                      <a:ext uri="{FF2B5EF4-FFF2-40B4-BE49-F238E27FC236}">
                        <a16:creationId xmlns:a16="http://schemas.microsoft.com/office/drawing/2014/main" id="{8892EE40-2965-4B0A-B391-E9E26774FE63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1965617" y="2348690"/>
                    <a:ext cx="16056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86" name="墨迹 185">
                    <a:extLst>
                      <a:ext uri="{FF2B5EF4-FFF2-40B4-BE49-F238E27FC236}">
                        <a16:creationId xmlns:a16="http://schemas.microsoft.com/office/drawing/2014/main" id="{75BED295-9F13-4419-BAE2-358746FCC5B9}"/>
                      </a:ext>
                    </a:extLst>
                  </p14:cNvPr>
                  <p14:cNvContentPartPr/>
                  <p14:nvPr/>
                </p14:nvContentPartPr>
                <p14:xfrm>
                  <a:off x="2203577" y="2097050"/>
                  <a:ext cx="403560" cy="372600"/>
                </p14:xfrm>
              </p:contentPart>
            </mc:Choice>
            <mc:Fallback xmlns="">
              <p:pic>
                <p:nvPicPr>
                  <p:cNvPr id="186" name="墨迹 185">
                    <a:extLst>
                      <a:ext uri="{FF2B5EF4-FFF2-40B4-BE49-F238E27FC236}">
                        <a16:creationId xmlns:a16="http://schemas.microsoft.com/office/drawing/2014/main" id="{75BED295-9F13-4419-BAE2-358746FCC5B9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94577" y="2088050"/>
                    <a:ext cx="421200" cy="39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87" name="墨迹 186">
                    <a:extLst>
                      <a:ext uri="{FF2B5EF4-FFF2-40B4-BE49-F238E27FC236}">
                        <a16:creationId xmlns:a16="http://schemas.microsoft.com/office/drawing/2014/main" id="{068CBAD2-0C51-430D-BF5B-A7DF8466296F}"/>
                      </a:ext>
                    </a:extLst>
                  </p14:cNvPr>
                  <p14:cNvContentPartPr/>
                  <p14:nvPr/>
                </p14:nvContentPartPr>
                <p14:xfrm>
                  <a:off x="2406257" y="2311610"/>
                  <a:ext cx="26640" cy="104760"/>
                </p14:xfrm>
              </p:contentPart>
            </mc:Choice>
            <mc:Fallback xmlns="">
              <p:pic>
                <p:nvPicPr>
                  <p:cNvPr id="187" name="墨迹 186">
                    <a:extLst>
                      <a:ext uri="{FF2B5EF4-FFF2-40B4-BE49-F238E27FC236}">
                        <a16:creationId xmlns:a16="http://schemas.microsoft.com/office/drawing/2014/main" id="{068CBAD2-0C51-430D-BF5B-A7DF8466296F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397257" y="2302970"/>
                    <a:ext cx="4428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188" name="墨迹 187">
                    <a:extLst>
                      <a:ext uri="{FF2B5EF4-FFF2-40B4-BE49-F238E27FC236}">
                        <a16:creationId xmlns:a16="http://schemas.microsoft.com/office/drawing/2014/main" id="{DBA3B675-955F-47B1-AE61-1F407660024E}"/>
                      </a:ext>
                    </a:extLst>
                  </p14:cNvPr>
                  <p14:cNvContentPartPr/>
                  <p14:nvPr/>
                </p14:nvContentPartPr>
                <p14:xfrm>
                  <a:off x="2411657" y="2322410"/>
                  <a:ext cx="79200" cy="259200"/>
                </p14:xfrm>
              </p:contentPart>
            </mc:Choice>
            <mc:Fallback xmlns="">
              <p:pic>
                <p:nvPicPr>
                  <p:cNvPr id="188" name="墨迹 187">
                    <a:extLst>
                      <a:ext uri="{FF2B5EF4-FFF2-40B4-BE49-F238E27FC236}">
                        <a16:creationId xmlns:a16="http://schemas.microsoft.com/office/drawing/2014/main" id="{DBA3B675-955F-47B1-AE61-1F407660024E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403017" y="2313410"/>
                    <a:ext cx="96840" cy="27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189" name="墨迹 188">
                    <a:extLst>
                      <a:ext uri="{FF2B5EF4-FFF2-40B4-BE49-F238E27FC236}">
                        <a16:creationId xmlns:a16="http://schemas.microsoft.com/office/drawing/2014/main" id="{55985704-C748-45E2-A87A-5E056F178608}"/>
                      </a:ext>
                    </a:extLst>
                  </p14:cNvPr>
                  <p14:cNvContentPartPr/>
                  <p14:nvPr/>
                </p14:nvContentPartPr>
                <p14:xfrm>
                  <a:off x="2745737" y="2092370"/>
                  <a:ext cx="194760" cy="69120"/>
                </p14:xfrm>
              </p:contentPart>
            </mc:Choice>
            <mc:Fallback xmlns="">
              <p:pic>
                <p:nvPicPr>
                  <p:cNvPr id="189" name="墨迹 188">
                    <a:extLst>
                      <a:ext uri="{FF2B5EF4-FFF2-40B4-BE49-F238E27FC236}">
                        <a16:creationId xmlns:a16="http://schemas.microsoft.com/office/drawing/2014/main" id="{55985704-C748-45E2-A87A-5E056F178608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2736737" y="2083370"/>
                    <a:ext cx="212400" cy="8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190" name="墨迹 189">
                    <a:extLst>
                      <a:ext uri="{FF2B5EF4-FFF2-40B4-BE49-F238E27FC236}">
                        <a16:creationId xmlns:a16="http://schemas.microsoft.com/office/drawing/2014/main" id="{A529CCC9-4E32-475A-9309-CB026DE60E90}"/>
                      </a:ext>
                    </a:extLst>
                  </p14:cNvPr>
                  <p14:cNvContentPartPr/>
                  <p14:nvPr/>
                </p14:nvContentPartPr>
                <p14:xfrm>
                  <a:off x="2749337" y="2194610"/>
                  <a:ext cx="17280" cy="326520"/>
                </p14:xfrm>
              </p:contentPart>
            </mc:Choice>
            <mc:Fallback xmlns="">
              <p:pic>
                <p:nvPicPr>
                  <p:cNvPr id="190" name="墨迹 189">
                    <a:extLst>
                      <a:ext uri="{FF2B5EF4-FFF2-40B4-BE49-F238E27FC236}">
                        <a16:creationId xmlns:a16="http://schemas.microsoft.com/office/drawing/2014/main" id="{A529CCC9-4E32-475A-9309-CB026DE60E90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2740697" y="2185970"/>
                    <a:ext cx="34920" cy="34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191" name="墨迹 190">
                    <a:extLst>
                      <a:ext uri="{FF2B5EF4-FFF2-40B4-BE49-F238E27FC236}">
                        <a16:creationId xmlns:a16="http://schemas.microsoft.com/office/drawing/2014/main" id="{6C45F761-07F0-4AC9-B893-2602B41FA1BA}"/>
                      </a:ext>
                    </a:extLst>
                  </p14:cNvPr>
                  <p14:cNvContentPartPr/>
                  <p14:nvPr/>
                </p14:nvContentPartPr>
                <p14:xfrm>
                  <a:off x="2736377" y="2169770"/>
                  <a:ext cx="198360" cy="333360"/>
                </p14:xfrm>
              </p:contentPart>
            </mc:Choice>
            <mc:Fallback xmlns="">
              <p:pic>
                <p:nvPicPr>
                  <p:cNvPr id="191" name="墨迹 190">
                    <a:extLst>
                      <a:ext uri="{FF2B5EF4-FFF2-40B4-BE49-F238E27FC236}">
                        <a16:creationId xmlns:a16="http://schemas.microsoft.com/office/drawing/2014/main" id="{6C45F761-07F0-4AC9-B893-2602B41FA1BA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2727377" y="2161130"/>
                    <a:ext cx="216000" cy="35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92" name="墨迹 191">
                    <a:extLst>
                      <a:ext uri="{FF2B5EF4-FFF2-40B4-BE49-F238E27FC236}">
                        <a16:creationId xmlns:a16="http://schemas.microsoft.com/office/drawing/2014/main" id="{40BC7BB7-1069-42AC-AA68-5B69A767294D}"/>
                      </a:ext>
                    </a:extLst>
                  </p14:cNvPr>
                  <p14:cNvContentPartPr/>
                  <p14:nvPr/>
                </p14:nvContentPartPr>
                <p14:xfrm>
                  <a:off x="2901257" y="2291450"/>
                  <a:ext cx="68400" cy="119160"/>
                </p14:xfrm>
              </p:contentPart>
            </mc:Choice>
            <mc:Fallback xmlns="">
              <p:pic>
                <p:nvPicPr>
                  <p:cNvPr id="192" name="墨迹 191">
                    <a:extLst>
                      <a:ext uri="{FF2B5EF4-FFF2-40B4-BE49-F238E27FC236}">
                        <a16:creationId xmlns:a16="http://schemas.microsoft.com/office/drawing/2014/main" id="{40BC7BB7-1069-42AC-AA68-5B69A767294D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2892617" y="2282450"/>
                    <a:ext cx="86040" cy="13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93" name="墨迹 192">
                    <a:extLst>
                      <a:ext uri="{FF2B5EF4-FFF2-40B4-BE49-F238E27FC236}">
                        <a16:creationId xmlns:a16="http://schemas.microsoft.com/office/drawing/2014/main" id="{F3E4B7E8-23C8-4075-B859-94802BECB9E7}"/>
                      </a:ext>
                    </a:extLst>
                  </p14:cNvPr>
                  <p14:cNvContentPartPr/>
                  <p14:nvPr/>
                </p14:nvContentPartPr>
                <p14:xfrm>
                  <a:off x="2888297" y="2363090"/>
                  <a:ext cx="107280" cy="236160"/>
                </p14:xfrm>
              </p:contentPart>
            </mc:Choice>
            <mc:Fallback xmlns="">
              <p:pic>
                <p:nvPicPr>
                  <p:cNvPr id="193" name="墨迹 192">
                    <a:extLst>
                      <a:ext uri="{FF2B5EF4-FFF2-40B4-BE49-F238E27FC236}">
                        <a16:creationId xmlns:a16="http://schemas.microsoft.com/office/drawing/2014/main" id="{F3E4B7E8-23C8-4075-B859-94802BECB9E7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2879297" y="2354090"/>
                    <a:ext cx="124920" cy="253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527D04F8-152D-48FD-80E6-A3802B003A51}"/>
                    </a:ext>
                  </a:extLst>
                </p14:cNvPr>
                <p14:cNvContentPartPr/>
                <p14:nvPr/>
              </p14:nvContentPartPr>
              <p14:xfrm>
                <a:off x="3291497" y="2428250"/>
                <a:ext cx="27000" cy="9252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527D04F8-152D-48FD-80E6-A3802B003A5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282857" y="2419610"/>
                  <a:ext cx="44640" cy="110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18" name="组合 217">
              <a:extLst>
                <a:ext uri="{FF2B5EF4-FFF2-40B4-BE49-F238E27FC236}">
                  <a16:creationId xmlns:a16="http://schemas.microsoft.com/office/drawing/2014/main" id="{1E0F18A0-5B8F-4558-82CB-2784BAD8AD4E}"/>
                </a:ext>
              </a:extLst>
            </p:cNvPr>
            <p:cNvGrpSpPr/>
            <p:nvPr/>
          </p:nvGrpSpPr>
          <p:grpSpPr>
            <a:xfrm>
              <a:off x="3698657" y="2058170"/>
              <a:ext cx="321120" cy="468720"/>
              <a:chOff x="3698657" y="2058170"/>
              <a:chExt cx="321120" cy="468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196" name="墨迹 195">
                    <a:extLst>
                      <a:ext uri="{FF2B5EF4-FFF2-40B4-BE49-F238E27FC236}">
                        <a16:creationId xmlns:a16="http://schemas.microsoft.com/office/drawing/2014/main" id="{5FCB632C-7279-4BE5-8C5A-92EED691ED8B}"/>
                      </a:ext>
                    </a:extLst>
                  </p14:cNvPr>
                  <p14:cNvContentPartPr/>
                  <p14:nvPr/>
                </p14:nvContentPartPr>
                <p14:xfrm>
                  <a:off x="3755177" y="2109650"/>
                  <a:ext cx="52920" cy="358200"/>
                </p14:xfrm>
              </p:contentPart>
            </mc:Choice>
            <mc:Fallback xmlns="">
              <p:pic>
                <p:nvPicPr>
                  <p:cNvPr id="196" name="墨迹 195">
                    <a:extLst>
                      <a:ext uri="{FF2B5EF4-FFF2-40B4-BE49-F238E27FC236}">
                        <a16:creationId xmlns:a16="http://schemas.microsoft.com/office/drawing/2014/main" id="{5FCB632C-7279-4BE5-8C5A-92EED691ED8B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3746177" y="2100650"/>
                    <a:ext cx="70560" cy="37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197" name="墨迹 196">
                    <a:extLst>
                      <a:ext uri="{FF2B5EF4-FFF2-40B4-BE49-F238E27FC236}">
                        <a16:creationId xmlns:a16="http://schemas.microsoft.com/office/drawing/2014/main" id="{124AA3F0-EB59-43E0-B952-3378EDB7AD69}"/>
                      </a:ext>
                    </a:extLst>
                  </p14:cNvPr>
                  <p14:cNvContentPartPr/>
                  <p14:nvPr/>
                </p14:nvContentPartPr>
                <p14:xfrm>
                  <a:off x="3698657" y="2269130"/>
                  <a:ext cx="88560" cy="149040"/>
                </p14:xfrm>
              </p:contentPart>
            </mc:Choice>
            <mc:Fallback xmlns="">
              <p:pic>
                <p:nvPicPr>
                  <p:cNvPr id="197" name="墨迹 196">
                    <a:extLst>
                      <a:ext uri="{FF2B5EF4-FFF2-40B4-BE49-F238E27FC236}">
                        <a16:creationId xmlns:a16="http://schemas.microsoft.com/office/drawing/2014/main" id="{124AA3F0-EB59-43E0-B952-3378EDB7AD69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3690017" y="2260130"/>
                    <a:ext cx="106200" cy="16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198" name="墨迹 197">
                    <a:extLst>
                      <a:ext uri="{FF2B5EF4-FFF2-40B4-BE49-F238E27FC236}">
                        <a16:creationId xmlns:a16="http://schemas.microsoft.com/office/drawing/2014/main" id="{8A8F12CA-1CC6-4A12-814F-51F1E57EE1D4}"/>
                      </a:ext>
                    </a:extLst>
                  </p14:cNvPr>
                  <p14:cNvContentPartPr/>
                  <p14:nvPr/>
                </p14:nvContentPartPr>
                <p14:xfrm>
                  <a:off x="3866777" y="2058170"/>
                  <a:ext cx="102240" cy="283680"/>
                </p14:xfrm>
              </p:contentPart>
            </mc:Choice>
            <mc:Fallback xmlns="">
              <p:pic>
                <p:nvPicPr>
                  <p:cNvPr id="198" name="墨迹 197">
                    <a:extLst>
                      <a:ext uri="{FF2B5EF4-FFF2-40B4-BE49-F238E27FC236}">
                        <a16:creationId xmlns:a16="http://schemas.microsoft.com/office/drawing/2014/main" id="{8A8F12CA-1CC6-4A12-814F-51F1E57EE1D4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3858137" y="2049530"/>
                    <a:ext cx="119880" cy="30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99" name="墨迹 198">
                    <a:extLst>
                      <a:ext uri="{FF2B5EF4-FFF2-40B4-BE49-F238E27FC236}">
                        <a16:creationId xmlns:a16="http://schemas.microsoft.com/office/drawing/2014/main" id="{505E544F-AFD7-4D07-87FB-DB4875CEAF77}"/>
                      </a:ext>
                    </a:extLst>
                  </p14:cNvPr>
                  <p14:cNvContentPartPr/>
                  <p14:nvPr/>
                </p14:nvContentPartPr>
                <p14:xfrm>
                  <a:off x="3839417" y="2293970"/>
                  <a:ext cx="180360" cy="78480"/>
                </p14:xfrm>
              </p:contentPart>
            </mc:Choice>
            <mc:Fallback xmlns="">
              <p:pic>
                <p:nvPicPr>
                  <p:cNvPr id="199" name="墨迹 198">
                    <a:extLst>
                      <a:ext uri="{FF2B5EF4-FFF2-40B4-BE49-F238E27FC236}">
                        <a16:creationId xmlns:a16="http://schemas.microsoft.com/office/drawing/2014/main" id="{505E544F-AFD7-4D07-87FB-DB4875CEAF77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3830777" y="2284970"/>
                    <a:ext cx="198000" cy="9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00" name="墨迹 199">
                    <a:extLst>
                      <a:ext uri="{FF2B5EF4-FFF2-40B4-BE49-F238E27FC236}">
                        <a16:creationId xmlns:a16="http://schemas.microsoft.com/office/drawing/2014/main" id="{FF0D8270-47B3-4EF8-8404-1D8CC633F4AC}"/>
                      </a:ext>
                    </a:extLst>
                  </p14:cNvPr>
                  <p14:cNvContentPartPr/>
                  <p14:nvPr/>
                </p14:nvContentPartPr>
                <p14:xfrm>
                  <a:off x="3955697" y="2278130"/>
                  <a:ext cx="60480" cy="248760"/>
                </p14:xfrm>
              </p:contentPart>
            </mc:Choice>
            <mc:Fallback xmlns="">
              <p:pic>
                <p:nvPicPr>
                  <p:cNvPr id="200" name="墨迹 199">
                    <a:extLst>
                      <a:ext uri="{FF2B5EF4-FFF2-40B4-BE49-F238E27FC236}">
                        <a16:creationId xmlns:a16="http://schemas.microsoft.com/office/drawing/2014/main" id="{FF0D8270-47B3-4EF8-8404-1D8CC633F4AC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3947057" y="2269130"/>
                    <a:ext cx="78120" cy="266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2F24D038-57F1-4B70-BED1-2495EE279EA2}"/>
                </a:ext>
              </a:extLst>
            </p:cNvPr>
            <p:cNvGrpSpPr/>
            <p:nvPr/>
          </p:nvGrpSpPr>
          <p:grpSpPr>
            <a:xfrm>
              <a:off x="4186457" y="2063570"/>
              <a:ext cx="1140840" cy="511560"/>
              <a:chOff x="4186457" y="2063570"/>
              <a:chExt cx="1140840" cy="51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01" name="墨迹 200">
                    <a:extLst>
                      <a:ext uri="{FF2B5EF4-FFF2-40B4-BE49-F238E27FC236}">
                        <a16:creationId xmlns:a16="http://schemas.microsoft.com/office/drawing/2014/main" id="{FA292257-7F30-455E-B1B9-AE774C7DCD27}"/>
                      </a:ext>
                    </a:extLst>
                  </p14:cNvPr>
                  <p14:cNvContentPartPr/>
                  <p14:nvPr/>
                </p14:nvContentPartPr>
                <p14:xfrm>
                  <a:off x="4186457" y="2169770"/>
                  <a:ext cx="186120" cy="292320"/>
                </p14:xfrm>
              </p:contentPart>
            </mc:Choice>
            <mc:Fallback xmlns="">
              <p:pic>
                <p:nvPicPr>
                  <p:cNvPr id="201" name="墨迹 200">
                    <a:extLst>
                      <a:ext uri="{FF2B5EF4-FFF2-40B4-BE49-F238E27FC236}">
                        <a16:creationId xmlns:a16="http://schemas.microsoft.com/office/drawing/2014/main" id="{FA292257-7F30-455E-B1B9-AE774C7DCD27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4177817" y="2161130"/>
                    <a:ext cx="203760" cy="30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02" name="墨迹 201">
                    <a:extLst>
                      <a:ext uri="{FF2B5EF4-FFF2-40B4-BE49-F238E27FC236}">
                        <a16:creationId xmlns:a16="http://schemas.microsoft.com/office/drawing/2014/main" id="{2E9E49BF-5211-41C0-8CFF-A792742D7C29}"/>
                      </a:ext>
                    </a:extLst>
                  </p14:cNvPr>
                  <p14:cNvContentPartPr/>
                  <p14:nvPr/>
                </p14:nvContentPartPr>
                <p14:xfrm>
                  <a:off x="4293377" y="2299370"/>
                  <a:ext cx="133560" cy="172080"/>
                </p14:xfrm>
              </p:contentPart>
            </mc:Choice>
            <mc:Fallback xmlns="">
              <p:pic>
                <p:nvPicPr>
                  <p:cNvPr id="202" name="墨迹 201">
                    <a:extLst>
                      <a:ext uri="{FF2B5EF4-FFF2-40B4-BE49-F238E27FC236}">
                        <a16:creationId xmlns:a16="http://schemas.microsoft.com/office/drawing/2014/main" id="{2E9E49BF-5211-41C0-8CFF-A792742D7C29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4284737" y="2290370"/>
                    <a:ext cx="15120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03" name="墨迹 202">
                    <a:extLst>
                      <a:ext uri="{FF2B5EF4-FFF2-40B4-BE49-F238E27FC236}">
                        <a16:creationId xmlns:a16="http://schemas.microsoft.com/office/drawing/2014/main" id="{1A5F9AA2-649E-4E4B-BC34-94345322B054}"/>
                      </a:ext>
                    </a:extLst>
                  </p14:cNvPr>
                  <p14:cNvContentPartPr/>
                  <p14:nvPr/>
                </p14:nvContentPartPr>
                <p14:xfrm>
                  <a:off x="4537457" y="2175170"/>
                  <a:ext cx="151200" cy="203760"/>
                </p14:xfrm>
              </p:contentPart>
            </mc:Choice>
            <mc:Fallback xmlns="">
              <p:pic>
                <p:nvPicPr>
                  <p:cNvPr id="203" name="墨迹 202">
                    <a:extLst>
                      <a:ext uri="{FF2B5EF4-FFF2-40B4-BE49-F238E27FC236}">
                        <a16:creationId xmlns:a16="http://schemas.microsoft.com/office/drawing/2014/main" id="{1A5F9AA2-649E-4E4B-BC34-94345322B054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4528457" y="2166530"/>
                    <a:ext cx="168840" cy="22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04" name="墨迹 203">
                    <a:extLst>
                      <a:ext uri="{FF2B5EF4-FFF2-40B4-BE49-F238E27FC236}">
                        <a16:creationId xmlns:a16="http://schemas.microsoft.com/office/drawing/2014/main" id="{44379D07-2295-4D3B-B2E3-B0D495AAA8F0}"/>
                      </a:ext>
                    </a:extLst>
                  </p14:cNvPr>
                  <p14:cNvContentPartPr/>
                  <p14:nvPr/>
                </p14:nvContentPartPr>
                <p14:xfrm>
                  <a:off x="4573097" y="2283170"/>
                  <a:ext cx="54720" cy="291960"/>
                </p14:xfrm>
              </p:contentPart>
            </mc:Choice>
            <mc:Fallback xmlns="">
              <p:pic>
                <p:nvPicPr>
                  <p:cNvPr id="204" name="墨迹 203">
                    <a:extLst>
                      <a:ext uri="{FF2B5EF4-FFF2-40B4-BE49-F238E27FC236}">
                        <a16:creationId xmlns:a16="http://schemas.microsoft.com/office/drawing/2014/main" id="{44379D07-2295-4D3B-B2E3-B0D495AAA8F0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4564097" y="2274530"/>
                    <a:ext cx="72360" cy="30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05" name="墨迹 204">
                    <a:extLst>
                      <a:ext uri="{FF2B5EF4-FFF2-40B4-BE49-F238E27FC236}">
                        <a16:creationId xmlns:a16="http://schemas.microsoft.com/office/drawing/2014/main" id="{E1854D8C-5B0A-4D02-AB43-C4FE50EF55EB}"/>
                      </a:ext>
                    </a:extLst>
                  </p14:cNvPr>
                  <p14:cNvContentPartPr/>
                  <p14:nvPr/>
                </p14:nvContentPartPr>
                <p14:xfrm>
                  <a:off x="4726817" y="2260130"/>
                  <a:ext cx="34200" cy="166320"/>
                </p14:xfrm>
              </p:contentPart>
            </mc:Choice>
            <mc:Fallback xmlns="">
              <p:pic>
                <p:nvPicPr>
                  <p:cNvPr id="205" name="墨迹 204">
                    <a:extLst>
                      <a:ext uri="{FF2B5EF4-FFF2-40B4-BE49-F238E27FC236}">
                        <a16:creationId xmlns:a16="http://schemas.microsoft.com/office/drawing/2014/main" id="{E1854D8C-5B0A-4D02-AB43-C4FE50EF55EB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4718177" y="2251490"/>
                    <a:ext cx="5184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06" name="墨迹 205">
                    <a:extLst>
                      <a:ext uri="{FF2B5EF4-FFF2-40B4-BE49-F238E27FC236}">
                        <a16:creationId xmlns:a16="http://schemas.microsoft.com/office/drawing/2014/main" id="{7966D8F1-94E9-4D83-8147-C810B18DD9DF}"/>
                      </a:ext>
                    </a:extLst>
                  </p14:cNvPr>
                  <p14:cNvContentPartPr/>
                  <p14:nvPr/>
                </p14:nvContentPartPr>
                <p14:xfrm>
                  <a:off x="4790537" y="2216570"/>
                  <a:ext cx="99720" cy="191160"/>
                </p14:xfrm>
              </p:contentPart>
            </mc:Choice>
            <mc:Fallback xmlns="">
              <p:pic>
                <p:nvPicPr>
                  <p:cNvPr id="206" name="墨迹 205">
                    <a:extLst>
                      <a:ext uri="{FF2B5EF4-FFF2-40B4-BE49-F238E27FC236}">
                        <a16:creationId xmlns:a16="http://schemas.microsoft.com/office/drawing/2014/main" id="{7966D8F1-94E9-4D83-8147-C810B18DD9DF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4781897" y="2207930"/>
                    <a:ext cx="117360" cy="20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207" name="墨迹 206">
                    <a:extLst>
                      <a:ext uri="{FF2B5EF4-FFF2-40B4-BE49-F238E27FC236}">
                        <a16:creationId xmlns:a16="http://schemas.microsoft.com/office/drawing/2014/main" id="{FB39B3DA-5CD8-49AB-B3EE-D864E6EFBE96}"/>
                      </a:ext>
                    </a:extLst>
                  </p14:cNvPr>
                  <p14:cNvContentPartPr/>
                  <p14:nvPr/>
                </p14:nvContentPartPr>
                <p14:xfrm>
                  <a:off x="5011937" y="2070770"/>
                  <a:ext cx="106560" cy="166680"/>
                </p14:xfrm>
              </p:contentPart>
            </mc:Choice>
            <mc:Fallback xmlns="">
              <p:pic>
                <p:nvPicPr>
                  <p:cNvPr id="207" name="墨迹 206">
                    <a:extLst>
                      <a:ext uri="{FF2B5EF4-FFF2-40B4-BE49-F238E27FC236}">
                        <a16:creationId xmlns:a16="http://schemas.microsoft.com/office/drawing/2014/main" id="{FB39B3DA-5CD8-49AB-B3EE-D864E6EFBE96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5003297" y="2061770"/>
                    <a:ext cx="12420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08" name="墨迹 207">
                    <a:extLst>
                      <a:ext uri="{FF2B5EF4-FFF2-40B4-BE49-F238E27FC236}">
                        <a16:creationId xmlns:a16="http://schemas.microsoft.com/office/drawing/2014/main" id="{578AEA56-3A95-4B79-AFED-C279485C1BFA}"/>
                      </a:ext>
                    </a:extLst>
                  </p14:cNvPr>
                  <p14:cNvContentPartPr/>
                  <p14:nvPr/>
                </p14:nvContentPartPr>
                <p14:xfrm>
                  <a:off x="5006537" y="2230250"/>
                  <a:ext cx="105480" cy="294480"/>
                </p14:xfrm>
              </p:contentPart>
            </mc:Choice>
            <mc:Fallback xmlns="">
              <p:pic>
                <p:nvPicPr>
                  <p:cNvPr id="208" name="墨迹 207">
                    <a:extLst>
                      <a:ext uri="{FF2B5EF4-FFF2-40B4-BE49-F238E27FC236}">
                        <a16:creationId xmlns:a16="http://schemas.microsoft.com/office/drawing/2014/main" id="{578AEA56-3A95-4B79-AFED-C279485C1BFA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4997537" y="2221250"/>
                    <a:ext cx="123120" cy="31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09" name="墨迹 208">
                    <a:extLst>
                      <a:ext uri="{FF2B5EF4-FFF2-40B4-BE49-F238E27FC236}">
                        <a16:creationId xmlns:a16="http://schemas.microsoft.com/office/drawing/2014/main" id="{75FDB894-2750-4D69-A9EC-CC355DFDB4AD}"/>
                      </a:ext>
                    </a:extLst>
                  </p14:cNvPr>
                  <p14:cNvContentPartPr/>
                  <p14:nvPr/>
                </p14:nvContentPartPr>
                <p14:xfrm>
                  <a:off x="5075657" y="2077610"/>
                  <a:ext cx="163800" cy="287280"/>
                </p14:xfrm>
              </p:contentPart>
            </mc:Choice>
            <mc:Fallback xmlns="">
              <p:pic>
                <p:nvPicPr>
                  <p:cNvPr id="209" name="墨迹 208">
                    <a:extLst>
                      <a:ext uri="{FF2B5EF4-FFF2-40B4-BE49-F238E27FC236}">
                        <a16:creationId xmlns:a16="http://schemas.microsoft.com/office/drawing/2014/main" id="{75FDB894-2750-4D69-A9EC-CC355DFDB4AD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5067017" y="2068970"/>
                    <a:ext cx="181440" cy="30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10" name="墨迹 209">
                    <a:extLst>
                      <a:ext uri="{FF2B5EF4-FFF2-40B4-BE49-F238E27FC236}">
                        <a16:creationId xmlns:a16="http://schemas.microsoft.com/office/drawing/2014/main" id="{1BDB3ECA-D24D-4007-9C46-B2D73299AB2D}"/>
                      </a:ext>
                    </a:extLst>
                  </p14:cNvPr>
                  <p14:cNvContentPartPr/>
                  <p14:nvPr/>
                </p14:nvContentPartPr>
                <p14:xfrm>
                  <a:off x="5167817" y="2063570"/>
                  <a:ext cx="122400" cy="292680"/>
                </p14:xfrm>
              </p:contentPart>
            </mc:Choice>
            <mc:Fallback xmlns="">
              <p:pic>
                <p:nvPicPr>
                  <p:cNvPr id="210" name="墨迹 209">
                    <a:extLst>
                      <a:ext uri="{FF2B5EF4-FFF2-40B4-BE49-F238E27FC236}">
                        <a16:creationId xmlns:a16="http://schemas.microsoft.com/office/drawing/2014/main" id="{1BDB3ECA-D24D-4007-9C46-B2D73299AB2D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5158817" y="2054930"/>
                    <a:ext cx="140040" cy="31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11" name="墨迹 210">
                    <a:extLst>
                      <a:ext uri="{FF2B5EF4-FFF2-40B4-BE49-F238E27FC236}">
                        <a16:creationId xmlns:a16="http://schemas.microsoft.com/office/drawing/2014/main" id="{8AC6936C-8823-4EDF-9895-BB264D226EDF}"/>
                      </a:ext>
                    </a:extLst>
                  </p14:cNvPr>
                  <p14:cNvContentPartPr/>
                  <p14:nvPr/>
                </p14:nvContentPartPr>
                <p14:xfrm>
                  <a:off x="5178977" y="2293970"/>
                  <a:ext cx="148320" cy="188280"/>
                </p14:xfrm>
              </p:contentPart>
            </mc:Choice>
            <mc:Fallback xmlns="">
              <p:pic>
                <p:nvPicPr>
                  <p:cNvPr id="211" name="墨迹 210">
                    <a:extLst>
                      <a:ext uri="{FF2B5EF4-FFF2-40B4-BE49-F238E27FC236}">
                        <a16:creationId xmlns:a16="http://schemas.microsoft.com/office/drawing/2014/main" id="{8AC6936C-8823-4EDF-9895-BB264D226EDF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5170337" y="2284970"/>
                    <a:ext cx="165960" cy="205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9" name="组合 228">
              <a:extLst>
                <a:ext uri="{FF2B5EF4-FFF2-40B4-BE49-F238E27FC236}">
                  <a16:creationId xmlns:a16="http://schemas.microsoft.com/office/drawing/2014/main" id="{8F039F4D-DACC-43F9-B089-14CE65AEF8AB}"/>
                </a:ext>
              </a:extLst>
            </p:cNvPr>
            <p:cNvGrpSpPr/>
            <p:nvPr/>
          </p:nvGrpSpPr>
          <p:grpSpPr>
            <a:xfrm>
              <a:off x="5499737" y="1971410"/>
              <a:ext cx="838800" cy="545400"/>
              <a:chOff x="5499737" y="1971410"/>
              <a:chExt cx="838800" cy="545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12" name="墨迹 211">
                    <a:extLst>
                      <a:ext uri="{FF2B5EF4-FFF2-40B4-BE49-F238E27FC236}">
                        <a16:creationId xmlns:a16="http://schemas.microsoft.com/office/drawing/2014/main" id="{2043FB72-D6C9-4E64-BF3C-F0AE5A30415C}"/>
                      </a:ext>
                    </a:extLst>
                  </p14:cNvPr>
                  <p14:cNvContentPartPr/>
                  <p14:nvPr/>
                </p14:nvContentPartPr>
                <p14:xfrm>
                  <a:off x="5499737" y="2132690"/>
                  <a:ext cx="126000" cy="67680"/>
                </p14:xfrm>
              </p:contentPart>
            </mc:Choice>
            <mc:Fallback xmlns="">
              <p:pic>
                <p:nvPicPr>
                  <p:cNvPr id="212" name="墨迹 211">
                    <a:extLst>
                      <a:ext uri="{FF2B5EF4-FFF2-40B4-BE49-F238E27FC236}">
                        <a16:creationId xmlns:a16="http://schemas.microsoft.com/office/drawing/2014/main" id="{2043FB72-D6C9-4E64-BF3C-F0AE5A30415C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5491097" y="2123690"/>
                    <a:ext cx="143640" cy="8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13" name="墨迹 212">
                    <a:extLst>
                      <a:ext uri="{FF2B5EF4-FFF2-40B4-BE49-F238E27FC236}">
                        <a16:creationId xmlns:a16="http://schemas.microsoft.com/office/drawing/2014/main" id="{7B7DDB19-4840-44AE-B3FE-F9D3EF02CE13}"/>
                      </a:ext>
                    </a:extLst>
                  </p14:cNvPr>
                  <p14:cNvContentPartPr/>
                  <p14:nvPr/>
                </p14:nvContentPartPr>
                <p14:xfrm>
                  <a:off x="5537177" y="2077610"/>
                  <a:ext cx="255960" cy="439200"/>
                </p14:xfrm>
              </p:contentPart>
            </mc:Choice>
            <mc:Fallback xmlns="">
              <p:pic>
                <p:nvPicPr>
                  <p:cNvPr id="213" name="墨迹 212">
                    <a:extLst>
                      <a:ext uri="{FF2B5EF4-FFF2-40B4-BE49-F238E27FC236}">
                        <a16:creationId xmlns:a16="http://schemas.microsoft.com/office/drawing/2014/main" id="{7B7DDB19-4840-44AE-B3FE-F9D3EF02CE13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5528537" y="2068970"/>
                    <a:ext cx="273600" cy="45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14" name="墨迹 213">
                    <a:extLst>
                      <a:ext uri="{FF2B5EF4-FFF2-40B4-BE49-F238E27FC236}">
                        <a16:creationId xmlns:a16="http://schemas.microsoft.com/office/drawing/2014/main" id="{030F071F-3007-47B6-9C71-0977AD97C0B1}"/>
                      </a:ext>
                    </a:extLst>
                  </p14:cNvPr>
                  <p14:cNvContentPartPr/>
                  <p14:nvPr/>
                </p14:nvContentPartPr>
                <p14:xfrm>
                  <a:off x="5657417" y="2194610"/>
                  <a:ext cx="208440" cy="158040"/>
                </p14:xfrm>
              </p:contentPart>
            </mc:Choice>
            <mc:Fallback xmlns="">
              <p:pic>
                <p:nvPicPr>
                  <p:cNvPr id="214" name="墨迹 213">
                    <a:extLst>
                      <a:ext uri="{FF2B5EF4-FFF2-40B4-BE49-F238E27FC236}">
                        <a16:creationId xmlns:a16="http://schemas.microsoft.com/office/drawing/2014/main" id="{030F071F-3007-47B6-9C71-0977AD97C0B1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5648777" y="2185970"/>
                    <a:ext cx="22608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215" name="墨迹 214">
                    <a:extLst>
                      <a:ext uri="{FF2B5EF4-FFF2-40B4-BE49-F238E27FC236}">
                        <a16:creationId xmlns:a16="http://schemas.microsoft.com/office/drawing/2014/main" id="{435D47CD-1C5D-43E8-B8A1-AE97245F72A0}"/>
                      </a:ext>
                    </a:extLst>
                  </p14:cNvPr>
                  <p14:cNvContentPartPr/>
                  <p14:nvPr/>
                </p14:nvContentPartPr>
                <p14:xfrm>
                  <a:off x="5698817" y="2093810"/>
                  <a:ext cx="131400" cy="386640"/>
                </p14:xfrm>
              </p:contentPart>
            </mc:Choice>
            <mc:Fallback xmlns="">
              <p:pic>
                <p:nvPicPr>
                  <p:cNvPr id="215" name="墨迹 214">
                    <a:extLst>
                      <a:ext uri="{FF2B5EF4-FFF2-40B4-BE49-F238E27FC236}">
                        <a16:creationId xmlns:a16="http://schemas.microsoft.com/office/drawing/2014/main" id="{435D47CD-1C5D-43E8-B8A1-AE97245F72A0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5689817" y="2084810"/>
                    <a:ext cx="149040" cy="40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219" name="墨迹 218">
                    <a:extLst>
                      <a:ext uri="{FF2B5EF4-FFF2-40B4-BE49-F238E27FC236}">
                        <a16:creationId xmlns:a16="http://schemas.microsoft.com/office/drawing/2014/main" id="{7BA3C793-0664-45C4-B27D-1D8225334AA2}"/>
                      </a:ext>
                    </a:extLst>
                  </p14:cNvPr>
                  <p14:cNvContentPartPr/>
                  <p14:nvPr/>
                </p14:nvContentPartPr>
                <p14:xfrm>
                  <a:off x="5946497" y="2141690"/>
                  <a:ext cx="150480" cy="78480"/>
                </p14:xfrm>
              </p:contentPart>
            </mc:Choice>
            <mc:Fallback xmlns="">
              <p:pic>
                <p:nvPicPr>
                  <p:cNvPr id="219" name="墨迹 218">
                    <a:extLst>
                      <a:ext uri="{FF2B5EF4-FFF2-40B4-BE49-F238E27FC236}">
                        <a16:creationId xmlns:a16="http://schemas.microsoft.com/office/drawing/2014/main" id="{7BA3C793-0664-45C4-B27D-1D8225334AA2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5937497" y="2132690"/>
                    <a:ext cx="168120" cy="9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220" name="墨迹 219">
                    <a:extLst>
                      <a:ext uri="{FF2B5EF4-FFF2-40B4-BE49-F238E27FC236}">
                        <a16:creationId xmlns:a16="http://schemas.microsoft.com/office/drawing/2014/main" id="{05811B6B-60FF-4102-AD54-B8304DFED3C9}"/>
                      </a:ext>
                    </a:extLst>
                  </p14:cNvPr>
                  <p14:cNvContentPartPr/>
                  <p14:nvPr/>
                </p14:nvContentPartPr>
                <p14:xfrm>
                  <a:off x="5976017" y="1971410"/>
                  <a:ext cx="304560" cy="459360"/>
                </p14:xfrm>
              </p:contentPart>
            </mc:Choice>
            <mc:Fallback xmlns="">
              <p:pic>
                <p:nvPicPr>
                  <p:cNvPr id="220" name="墨迹 219">
                    <a:extLst>
                      <a:ext uri="{FF2B5EF4-FFF2-40B4-BE49-F238E27FC236}">
                        <a16:creationId xmlns:a16="http://schemas.microsoft.com/office/drawing/2014/main" id="{05811B6B-60FF-4102-AD54-B8304DFED3C9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5967377" y="1962770"/>
                    <a:ext cx="322200" cy="47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221" name="墨迹 220">
                    <a:extLst>
                      <a:ext uri="{FF2B5EF4-FFF2-40B4-BE49-F238E27FC236}">
                        <a16:creationId xmlns:a16="http://schemas.microsoft.com/office/drawing/2014/main" id="{880E8935-E727-4E94-9F6D-3F9C53F8D462}"/>
                      </a:ext>
                    </a:extLst>
                  </p14:cNvPr>
                  <p14:cNvContentPartPr/>
                  <p14:nvPr/>
                </p14:nvContentPartPr>
                <p14:xfrm>
                  <a:off x="6122537" y="2228450"/>
                  <a:ext cx="36000" cy="124560"/>
                </p14:xfrm>
              </p:contentPart>
            </mc:Choice>
            <mc:Fallback xmlns="">
              <p:pic>
                <p:nvPicPr>
                  <p:cNvPr id="221" name="墨迹 220">
                    <a:extLst>
                      <a:ext uri="{FF2B5EF4-FFF2-40B4-BE49-F238E27FC236}">
                        <a16:creationId xmlns:a16="http://schemas.microsoft.com/office/drawing/2014/main" id="{880E8935-E727-4E94-9F6D-3F9C53F8D462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6113897" y="2219450"/>
                    <a:ext cx="5364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222" name="墨迹 221">
                    <a:extLst>
                      <a:ext uri="{FF2B5EF4-FFF2-40B4-BE49-F238E27FC236}">
                        <a16:creationId xmlns:a16="http://schemas.microsoft.com/office/drawing/2014/main" id="{22F2E29A-A280-4D1C-B15E-F134E0152F9A}"/>
                      </a:ext>
                    </a:extLst>
                  </p14:cNvPr>
                  <p14:cNvContentPartPr/>
                  <p14:nvPr/>
                </p14:nvContentPartPr>
                <p14:xfrm>
                  <a:off x="6165737" y="2182010"/>
                  <a:ext cx="139320" cy="177480"/>
                </p14:xfrm>
              </p:contentPart>
            </mc:Choice>
            <mc:Fallback xmlns="">
              <p:pic>
                <p:nvPicPr>
                  <p:cNvPr id="222" name="墨迹 221">
                    <a:extLst>
                      <a:ext uri="{FF2B5EF4-FFF2-40B4-BE49-F238E27FC236}">
                        <a16:creationId xmlns:a16="http://schemas.microsoft.com/office/drawing/2014/main" id="{22F2E29A-A280-4D1C-B15E-F134E0152F9A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6157097" y="2173370"/>
                    <a:ext cx="15696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223" name="墨迹 222">
                    <a:extLst>
                      <a:ext uri="{FF2B5EF4-FFF2-40B4-BE49-F238E27FC236}">
                        <a16:creationId xmlns:a16="http://schemas.microsoft.com/office/drawing/2014/main" id="{9CB6020D-8ED6-4268-BE58-4BB59217E233}"/>
                      </a:ext>
                    </a:extLst>
                  </p14:cNvPr>
                  <p14:cNvContentPartPr/>
                  <p14:nvPr/>
                </p14:nvContentPartPr>
                <p14:xfrm>
                  <a:off x="6122537" y="2232050"/>
                  <a:ext cx="216000" cy="230760"/>
                </p14:xfrm>
              </p:contentPart>
            </mc:Choice>
            <mc:Fallback xmlns="">
              <p:pic>
                <p:nvPicPr>
                  <p:cNvPr id="223" name="墨迹 222">
                    <a:extLst>
                      <a:ext uri="{FF2B5EF4-FFF2-40B4-BE49-F238E27FC236}">
                        <a16:creationId xmlns:a16="http://schemas.microsoft.com/office/drawing/2014/main" id="{9CB6020D-8ED6-4268-BE58-4BB59217E233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6113897" y="2223050"/>
                    <a:ext cx="233640" cy="248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8" name="组合 227">
              <a:extLst>
                <a:ext uri="{FF2B5EF4-FFF2-40B4-BE49-F238E27FC236}">
                  <a16:creationId xmlns:a16="http://schemas.microsoft.com/office/drawing/2014/main" id="{4BB91281-47CA-4DAD-948B-B8306A985075}"/>
                </a:ext>
              </a:extLst>
            </p:cNvPr>
            <p:cNvGrpSpPr/>
            <p:nvPr/>
          </p:nvGrpSpPr>
          <p:grpSpPr>
            <a:xfrm>
              <a:off x="6505577" y="2102450"/>
              <a:ext cx="381240" cy="496440"/>
              <a:chOff x="6505577" y="2102450"/>
              <a:chExt cx="381240" cy="496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224" name="墨迹 223">
                    <a:extLst>
                      <a:ext uri="{FF2B5EF4-FFF2-40B4-BE49-F238E27FC236}">
                        <a16:creationId xmlns:a16="http://schemas.microsoft.com/office/drawing/2014/main" id="{07AE6449-04EA-41CE-92E6-89844343120A}"/>
                      </a:ext>
                    </a:extLst>
                  </p14:cNvPr>
                  <p14:cNvContentPartPr/>
                  <p14:nvPr/>
                </p14:nvContentPartPr>
                <p14:xfrm>
                  <a:off x="6505577" y="2215850"/>
                  <a:ext cx="34200" cy="244800"/>
                </p14:xfrm>
              </p:contentPart>
            </mc:Choice>
            <mc:Fallback xmlns="">
              <p:pic>
                <p:nvPicPr>
                  <p:cNvPr id="224" name="墨迹 223">
                    <a:extLst>
                      <a:ext uri="{FF2B5EF4-FFF2-40B4-BE49-F238E27FC236}">
                        <a16:creationId xmlns:a16="http://schemas.microsoft.com/office/drawing/2014/main" id="{07AE6449-04EA-41CE-92E6-89844343120A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6496577" y="2207210"/>
                    <a:ext cx="51840" cy="26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225" name="墨迹 224">
                    <a:extLst>
                      <a:ext uri="{FF2B5EF4-FFF2-40B4-BE49-F238E27FC236}">
                        <a16:creationId xmlns:a16="http://schemas.microsoft.com/office/drawing/2014/main" id="{401C7209-EFD3-4E7C-9FFD-E6E43D89666E}"/>
                      </a:ext>
                    </a:extLst>
                  </p14:cNvPr>
                  <p14:cNvContentPartPr/>
                  <p14:nvPr/>
                </p14:nvContentPartPr>
                <p14:xfrm>
                  <a:off x="6595577" y="2212250"/>
                  <a:ext cx="107640" cy="223200"/>
                </p14:xfrm>
              </p:contentPart>
            </mc:Choice>
            <mc:Fallback xmlns="">
              <p:pic>
                <p:nvPicPr>
                  <p:cNvPr id="225" name="墨迹 224">
                    <a:extLst>
                      <a:ext uri="{FF2B5EF4-FFF2-40B4-BE49-F238E27FC236}">
                        <a16:creationId xmlns:a16="http://schemas.microsoft.com/office/drawing/2014/main" id="{401C7209-EFD3-4E7C-9FFD-E6E43D89666E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6586577" y="2203610"/>
                    <a:ext cx="125280" cy="24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226" name="墨迹 225">
                    <a:extLst>
                      <a:ext uri="{FF2B5EF4-FFF2-40B4-BE49-F238E27FC236}">
                        <a16:creationId xmlns:a16="http://schemas.microsoft.com/office/drawing/2014/main" id="{A70252EB-1456-40B4-A9F3-EE7AF0398529}"/>
                      </a:ext>
                    </a:extLst>
                  </p14:cNvPr>
                  <p14:cNvContentPartPr/>
                  <p14:nvPr/>
                </p14:nvContentPartPr>
                <p14:xfrm>
                  <a:off x="6544817" y="2102450"/>
                  <a:ext cx="342000" cy="496440"/>
                </p14:xfrm>
              </p:contentPart>
            </mc:Choice>
            <mc:Fallback xmlns="">
              <p:pic>
                <p:nvPicPr>
                  <p:cNvPr id="226" name="墨迹 225">
                    <a:extLst>
                      <a:ext uri="{FF2B5EF4-FFF2-40B4-BE49-F238E27FC236}">
                        <a16:creationId xmlns:a16="http://schemas.microsoft.com/office/drawing/2014/main" id="{A70252EB-1456-40B4-A9F3-EE7AF0398529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6536177" y="2093810"/>
                    <a:ext cx="359640" cy="51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227" name="墨迹 226">
                    <a:extLst>
                      <a:ext uri="{FF2B5EF4-FFF2-40B4-BE49-F238E27FC236}">
                        <a16:creationId xmlns:a16="http://schemas.microsoft.com/office/drawing/2014/main" id="{7E1B09B8-73DC-4EDC-B0A2-63D216640439}"/>
                      </a:ext>
                    </a:extLst>
                  </p14:cNvPr>
                  <p14:cNvContentPartPr/>
                  <p14:nvPr/>
                </p14:nvContentPartPr>
                <p14:xfrm>
                  <a:off x="6679817" y="2136290"/>
                  <a:ext cx="120600" cy="393840"/>
                </p14:xfrm>
              </p:contentPart>
            </mc:Choice>
            <mc:Fallback xmlns="">
              <p:pic>
                <p:nvPicPr>
                  <p:cNvPr id="227" name="墨迹 226">
                    <a:extLst>
                      <a:ext uri="{FF2B5EF4-FFF2-40B4-BE49-F238E27FC236}">
                        <a16:creationId xmlns:a16="http://schemas.microsoft.com/office/drawing/2014/main" id="{7E1B09B8-73DC-4EDC-B0A2-63D216640439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6671177" y="2127290"/>
                    <a:ext cx="138240" cy="411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6" name="组合 245">
              <a:extLst>
                <a:ext uri="{FF2B5EF4-FFF2-40B4-BE49-F238E27FC236}">
                  <a16:creationId xmlns:a16="http://schemas.microsoft.com/office/drawing/2014/main" id="{448C8E56-1045-497B-A8C5-8DE3562F6515}"/>
                </a:ext>
              </a:extLst>
            </p:cNvPr>
            <p:cNvGrpSpPr/>
            <p:nvPr/>
          </p:nvGrpSpPr>
          <p:grpSpPr>
            <a:xfrm>
              <a:off x="7064657" y="1994090"/>
              <a:ext cx="730440" cy="505800"/>
              <a:chOff x="7064657" y="1994090"/>
              <a:chExt cx="730440" cy="505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230" name="墨迹 229">
                    <a:extLst>
                      <a:ext uri="{FF2B5EF4-FFF2-40B4-BE49-F238E27FC236}">
                        <a16:creationId xmlns:a16="http://schemas.microsoft.com/office/drawing/2014/main" id="{28B900D3-4111-45B7-A548-835E0F4A3618}"/>
                      </a:ext>
                    </a:extLst>
                  </p14:cNvPr>
                  <p14:cNvContentPartPr/>
                  <p14:nvPr/>
                </p14:nvContentPartPr>
                <p14:xfrm>
                  <a:off x="7064657" y="2090210"/>
                  <a:ext cx="74160" cy="343440"/>
                </p14:xfrm>
              </p:contentPart>
            </mc:Choice>
            <mc:Fallback xmlns="">
              <p:pic>
                <p:nvPicPr>
                  <p:cNvPr id="230" name="墨迹 229">
                    <a:extLst>
                      <a:ext uri="{FF2B5EF4-FFF2-40B4-BE49-F238E27FC236}">
                        <a16:creationId xmlns:a16="http://schemas.microsoft.com/office/drawing/2014/main" id="{28B900D3-4111-45B7-A548-835E0F4A3618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7055657" y="2081210"/>
                    <a:ext cx="91800" cy="36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231" name="墨迹 230">
                    <a:extLst>
                      <a:ext uri="{FF2B5EF4-FFF2-40B4-BE49-F238E27FC236}">
                        <a16:creationId xmlns:a16="http://schemas.microsoft.com/office/drawing/2014/main" id="{8626A848-DAEB-469C-BC4D-A77C79A0FC05}"/>
                      </a:ext>
                    </a:extLst>
                  </p14:cNvPr>
                  <p14:cNvContentPartPr/>
                  <p14:nvPr/>
                </p14:nvContentPartPr>
                <p14:xfrm>
                  <a:off x="7148897" y="2230250"/>
                  <a:ext cx="84960" cy="197640"/>
                </p14:xfrm>
              </p:contentPart>
            </mc:Choice>
            <mc:Fallback xmlns="">
              <p:pic>
                <p:nvPicPr>
                  <p:cNvPr id="231" name="墨迹 230">
                    <a:extLst>
                      <a:ext uri="{FF2B5EF4-FFF2-40B4-BE49-F238E27FC236}">
                        <a16:creationId xmlns:a16="http://schemas.microsoft.com/office/drawing/2014/main" id="{8626A848-DAEB-469C-BC4D-A77C79A0FC05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7140257" y="2221610"/>
                    <a:ext cx="102600" cy="21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9">
                <p14:nvContentPartPr>
                  <p14:cNvPr id="232" name="墨迹 231">
                    <a:extLst>
                      <a:ext uri="{FF2B5EF4-FFF2-40B4-BE49-F238E27FC236}">
                        <a16:creationId xmlns:a16="http://schemas.microsoft.com/office/drawing/2014/main" id="{712F0CFF-5B69-434B-AA00-F5328888C9F4}"/>
                      </a:ext>
                    </a:extLst>
                  </p14:cNvPr>
                  <p14:cNvContentPartPr/>
                  <p14:nvPr/>
                </p14:nvContentPartPr>
                <p14:xfrm>
                  <a:off x="7280297" y="2176970"/>
                  <a:ext cx="64080" cy="78480"/>
                </p14:xfrm>
              </p:contentPart>
            </mc:Choice>
            <mc:Fallback xmlns="">
              <p:pic>
                <p:nvPicPr>
                  <p:cNvPr id="232" name="墨迹 231">
                    <a:extLst>
                      <a:ext uri="{FF2B5EF4-FFF2-40B4-BE49-F238E27FC236}">
                        <a16:creationId xmlns:a16="http://schemas.microsoft.com/office/drawing/2014/main" id="{712F0CFF-5B69-434B-AA00-F5328888C9F4}"/>
                      </a:ext>
                    </a:extLst>
                  </p:cNvPr>
                  <p:cNvPicPr/>
                  <p:nvPr/>
                </p:nvPicPr>
                <p:blipFill>
                  <a:blip r:embed="rId360"/>
                  <a:stretch>
                    <a:fillRect/>
                  </a:stretch>
                </p:blipFill>
                <p:spPr>
                  <a:xfrm>
                    <a:off x="7271297" y="2167970"/>
                    <a:ext cx="81720" cy="9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1">
                <p14:nvContentPartPr>
                  <p14:cNvPr id="233" name="墨迹 232">
                    <a:extLst>
                      <a:ext uri="{FF2B5EF4-FFF2-40B4-BE49-F238E27FC236}">
                        <a16:creationId xmlns:a16="http://schemas.microsoft.com/office/drawing/2014/main" id="{D36285EF-843D-4162-BD47-BAF5D8FE4902}"/>
                      </a:ext>
                    </a:extLst>
                  </p14:cNvPr>
                  <p14:cNvContentPartPr/>
                  <p14:nvPr/>
                </p14:nvContentPartPr>
                <p14:xfrm>
                  <a:off x="7266977" y="2182370"/>
                  <a:ext cx="203400" cy="211320"/>
                </p14:xfrm>
              </p:contentPart>
            </mc:Choice>
            <mc:Fallback xmlns="">
              <p:pic>
                <p:nvPicPr>
                  <p:cNvPr id="233" name="墨迹 232">
                    <a:extLst>
                      <a:ext uri="{FF2B5EF4-FFF2-40B4-BE49-F238E27FC236}">
                        <a16:creationId xmlns:a16="http://schemas.microsoft.com/office/drawing/2014/main" id="{D36285EF-843D-4162-BD47-BAF5D8FE4902}"/>
                      </a:ext>
                    </a:extLst>
                  </p:cNvPr>
                  <p:cNvPicPr/>
                  <p:nvPr/>
                </p:nvPicPr>
                <p:blipFill>
                  <a:blip r:embed="rId362"/>
                  <a:stretch>
                    <a:fillRect/>
                  </a:stretch>
                </p:blipFill>
                <p:spPr>
                  <a:xfrm>
                    <a:off x="7258337" y="2173370"/>
                    <a:ext cx="221040" cy="22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234" name="墨迹 233">
                    <a:extLst>
                      <a:ext uri="{FF2B5EF4-FFF2-40B4-BE49-F238E27FC236}">
                        <a16:creationId xmlns:a16="http://schemas.microsoft.com/office/drawing/2014/main" id="{3701C9F3-8498-4F0B-8E7E-61534537736C}"/>
                      </a:ext>
                    </a:extLst>
                  </p14:cNvPr>
                  <p14:cNvContentPartPr/>
                  <p14:nvPr/>
                </p14:nvContentPartPr>
                <p14:xfrm>
                  <a:off x="7571177" y="2075810"/>
                  <a:ext cx="34200" cy="64440"/>
                </p14:xfrm>
              </p:contentPart>
            </mc:Choice>
            <mc:Fallback xmlns="">
              <p:pic>
                <p:nvPicPr>
                  <p:cNvPr id="234" name="墨迹 233">
                    <a:extLst>
                      <a:ext uri="{FF2B5EF4-FFF2-40B4-BE49-F238E27FC236}">
                        <a16:creationId xmlns:a16="http://schemas.microsoft.com/office/drawing/2014/main" id="{3701C9F3-8498-4F0B-8E7E-61534537736C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7562177" y="2067170"/>
                    <a:ext cx="51840" cy="8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235" name="墨迹 234">
                    <a:extLst>
                      <a:ext uri="{FF2B5EF4-FFF2-40B4-BE49-F238E27FC236}">
                        <a16:creationId xmlns:a16="http://schemas.microsoft.com/office/drawing/2014/main" id="{75720058-6EE1-4F4B-B7B1-34D98B443F33}"/>
                      </a:ext>
                    </a:extLst>
                  </p14:cNvPr>
                  <p14:cNvContentPartPr/>
                  <p14:nvPr/>
                </p14:nvContentPartPr>
                <p14:xfrm>
                  <a:off x="7650017" y="1994090"/>
                  <a:ext cx="132120" cy="138960"/>
                </p14:xfrm>
              </p:contentPart>
            </mc:Choice>
            <mc:Fallback xmlns="">
              <p:pic>
                <p:nvPicPr>
                  <p:cNvPr id="235" name="墨迹 234">
                    <a:extLst>
                      <a:ext uri="{FF2B5EF4-FFF2-40B4-BE49-F238E27FC236}">
                        <a16:creationId xmlns:a16="http://schemas.microsoft.com/office/drawing/2014/main" id="{75720058-6EE1-4F4B-B7B1-34D98B443F33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7641017" y="1985090"/>
                    <a:ext cx="14976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236" name="墨迹 235">
                    <a:extLst>
                      <a:ext uri="{FF2B5EF4-FFF2-40B4-BE49-F238E27FC236}">
                        <a16:creationId xmlns:a16="http://schemas.microsoft.com/office/drawing/2014/main" id="{027955C7-C36D-460C-BF72-FED49FECB306}"/>
                      </a:ext>
                    </a:extLst>
                  </p14:cNvPr>
                  <p14:cNvContentPartPr/>
                  <p14:nvPr/>
                </p14:nvContentPartPr>
                <p14:xfrm>
                  <a:off x="7518617" y="2200010"/>
                  <a:ext cx="45360" cy="113760"/>
                </p14:xfrm>
              </p:contentPart>
            </mc:Choice>
            <mc:Fallback xmlns="">
              <p:pic>
                <p:nvPicPr>
                  <p:cNvPr id="236" name="墨迹 235">
                    <a:extLst>
                      <a:ext uri="{FF2B5EF4-FFF2-40B4-BE49-F238E27FC236}">
                        <a16:creationId xmlns:a16="http://schemas.microsoft.com/office/drawing/2014/main" id="{027955C7-C36D-460C-BF72-FED49FECB306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7509617" y="2191010"/>
                    <a:ext cx="63000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237" name="墨迹 236">
                    <a:extLst>
                      <a:ext uri="{FF2B5EF4-FFF2-40B4-BE49-F238E27FC236}">
                        <a16:creationId xmlns:a16="http://schemas.microsoft.com/office/drawing/2014/main" id="{9A5FD6CB-FF79-4AAA-8726-6B9DC679262B}"/>
                      </a:ext>
                    </a:extLst>
                  </p14:cNvPr>
                  <p14:cNvContentPartPr/>
                  <p14:nvPr/>
                </p14:nvContentPartPr>
                <p14:xfrm>
                  <a:off x="7601057" y="2116850"/>
                  <a:ext cx="174960" cy="74880"/>
                </p14:xfrm>
              </p:contentPart>
            </mc:Choice>
            <mc:Fallback xmlns="">
              <p:pic>
                <p:nvPicPr>
                  <p:cNvPr id="237" name="墨迹 236">
                    <a:extLst>
                      <a:ext uri="{FF2B5EF4-FFF2-40B4-BE49-F238E27FC236}">
                        <a16:creationId xmlns:a16="http://schemas.microsoft.com/office/drawing/2014/main" id="{9A5FD6CB-FF79-4AAA-8726-6B9DC679262B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7592417" y="2107850"/>
                    <a:ext cx="192600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1">
                <p14:nvContentPartPr>
                  <p14:cNvPr id="238" name="墨迹 237">
                    <a:extLst>
                      <a:ext uri="{FF2B5EF4-FFF2-40B4-BE49-F238E27FC236}">
                        <a16:creationId xmlns:a16="http://schemas.microsoft.com/office/drawing/2014/main" id="{04542E3D-07DD-4A3D-AE84-8E13052E4DC1}"/>
                      </a:ext>
                    </a:extLst>
                  </p14:cNvPr>
                  <p14:cNvContentPartPr/>
                  <p14:nvPr/>
                </p14:nvContentPartPr>
                <p14:xfrm>
                  <a:off x="7653617" y="2260130"/>
                  <a:ext cx="141480" cy="239760"/>
                </p14:xfrm>
              </p:contentPart>
            </mc:Choice>
            <mc:Fallback xmlns="">
              <p:pic>
                <p:nvPicPr>
                  <p:cNvPr id="238" name="墨迹 237">
                    <a:extLst>
                      <a:ext uri="{FF2B5EF4-FFF2-40B4-BE49-F238E27FC236}">
                        <a16:creationId xmlns:a16="http://schemas.microsoft.com/office/drawing/2014/main" id="{04542E3D-07DD-4A3D-AE84-8E13052E4DC1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7644617" y="2251490"/>
                    <a:ext cx="159120" cy="257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5" name="组合 244">
              <a:extLst>
                <a:ext uri="{FF2B5EF4-FFF2-40B4-BE49-F238E27FC236}">
                  <a16:creationId xmlns:a16="http://schemas.microsoft.com/office/drawing/2014/main" id="{B6FBEB27-E945-443E-AE62-9FC4548E1B93}"/>
                </a:ext>
              </a:extLst>
            </p:cNvPr>
            <p:cNvGrpSpPr/>
            <p:nvPr/>
          </p:nvGrpSpPr>
          <p:grpSpPr>
            <a:xfrm>
              <a:off x="8032337" y="2049530"/>
              <a:ext cx="402120" cy="421920"/>
              <a:chOff x="8032337" y="2049530"/>
              <a:chExt cx="402120" cy="421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3">
                <p14:nvContentPartPr>
                  <p14:cNvPr id="239" name="墨迹 238">
                    <a:extLst>
                      <a:ext uri="{FF2B5EF4-FFF2-40B4-BE49-F238E27FC236}">
                        <a16:creationId xmlns:a16="http://schemas.microsoft.com/office/drawing/2014/main" id="{F206082E-FC6E-4678-B77E-0828D83D062E}"/>
                      </a:ext>
                    </a:extLst>
                  </p14:cNvPr>
                  <p14:cNvContentPartPr/>
                  <p14:nvPr/>
                </p14:nvContentPartPr>
                <p14:xfrm>
                  <a:off x="8032337" y="2081210"/>
                  <a:ext cx="169560" cy="122760"/>
                </p14:xfrm>
              </p:contentPart>
            </mc:Choice>
            <mc:Fallback xmlns="">
              <p:pic>
                <p:nvPicPr>
                  <p:cNvPr id="239" name="墨迹 238">
                    <a:extLst>
                      <a:ext uri="{FF2B5EF4-FFF2-40B4-BE49-F238E27FC236}">
                        <a16:creationId xmlns:a16="http://schemas.microsoft.com/office/drawing/2014/main" id="{F206082E-FC6E-4678-B77E-0828D83D062E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8023697" y="2072570"/>
                    <a:ext cx="18720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5">
                <p14:nvContentPartPr>
                  <p14:cNvPr id="240" name="墨迹 239">
                    <a:extLst>
                      <a:ext uri="{FF2B5EF4-FFF2-40B4-BE49-F238E27FC236}">
                        <a16:creationId xmlns:a16="http://schemas.microsoft.com/office/drawing/2014/main" id="{4C670EE5-FC18-47D8-8DDC-0C971F9ED55E}"/>
                      </a:ext>
                    </a:extLst>
                  </p14:cNvPr>
                  <p14:cNvContentPartPr/>
                  <p14:nvPr/>
                </p14:nvContentPartPr>
                <p14:xfrm>
                  <a:off x="8053217" y="2258330"/>
                  <a:ext cx="32400" cy="213120"/>
                </p14:xfrm>
              </p:contentPart>
            </mc:Choice>
            <mc:Fallback xmlns="">
              <p:pic>
                <p:nvPicPr>
                  <p:cNvPr id="240" name="墨迹 239">
                    <a:extLst>
                      <a:ext uri="{FF2B5EF4-FFF2-40B4-BE49-F238E27FC236}">
                        <a16:creationId xmlns:a16="http://schemas.microsoft.com/office/drawing/2014/main" id="{4C670EE5-FC18-47D8-8DDC-0C971F9ED55E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8044577" y="2249690"/>
                    <a:ext cx="50040" cy="23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241" name="墨迹 240">
                    <a:extLst>
                      <a:ext uri="{FF2B5EF4-FFF2-40B4-BE49-F238E27FC236}">
                        <a16:creationId xmlns:a16="http://schemas.microsoft.com/office/drawing/2014/main" id="{7798370D-D5D9-4007-BD7B-5DA2F4E4A673}"/>
                      </a:ext>
                    </a:extLst>
                  </p14:cNvPr>
                  <p14:cNvContentPartPr/>
                  <p14:nvPr/>
                </p14:nvContentPartPr>
                <p14:xfrm>
                  <a:off x="8113337" y="2205410"/>
                  <a:ext cx="44640" cy="248760"/>
                </p14:xfrm>
              </p:contentPart>
            </mc:Choice>
            <mc:Fallback xmlns="">
              <p:pic>
                <p:nvPicPr>
                  <p:cNvPr id="241" name="墨迹 240">
                    <a:extLst>
                      <a:ext uri="{FF2B5EF4-FFF2-40B4-BE49-F238E27FC236}">
                        <a16:creationId xmlns:a16="http://schemas.microsoft.com/office/drawing/2014/main" id="{7798370D-D5D9-4007-BD7B-5DA2F4E4A673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8104337" y="2196770"/>
                    <a:ext cx="62280" cy="26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242" name="墨迹 241">
                    <a:extLst>
                      <a:ext uri="{FF2B5EF4-FFF2-40B4-BE49-F238E27FC236}">
                        <a16:creationId xmlns:a16="http://schemas.microsoft.com/office/drawing/2014/main" id="{DF9C824C-4E12-43A7-92C0-1318DD45501B}"/>
                      </a:ext>
                    </a:extLst>
                  </p14:cNvPr>
                  <p14:cNvContentPartPr/>
                  <p14:nvPr/>
                </p14:nvContentPartPr>
                <p14:xfrm>
                  <a:off x="8118737" y="2049530"/>
                  <a:ext cx="193680" cy="257040"/>
                </p14:xfrm>
              </p:contentPart>
            </mc:Choice>
            <mc:Fallback xmlns="">
              <p:pic>
                <p:nvPicPr>
                  <p:cNvPr id="242" name="墨迹 241">
                    <a:extLst>
                      <a:ext uri="{FF2B5EF4-FFF2-40B4-BE49-F238E27FC236}">
                        <a16:creationId xmlns:a16="http://schemas.microsoft.com/office/drawing/2014/main" id="{DF9C824C-4E12-43A7-92C0-1318DD45501B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8109737" y="2040890"/>
                    <a:ext cx="211320" cy="27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243" name="墨迹 242">
                    <a:extLst>
                      <a:ext uri="{FF2B5EF4-FFF2-40B4-BE49-F238E27FC236}">
                        <a16:creationId xmlns:a16="http://schemas.microsoft.com/office/drawing/2014/main" id="{1605DE08-41C6-467E-B773-9BB8C92C572F}"/>
                      </a:ext>
                    </a:extLst>
                  </p14:cNvPr>
                  <p14:cNvContentPartPr/>
                  <p14:nvPr/>
                </p14:nvContentPartPr>
                <p14:xfrm>
                  <a:off x="8229617" y="2301170"/>
                  <a:ext cx="114840" cy="60480"/>
                </p14:xfrm>
              </p:contentPart>
            </mc:Choice>
            <mc:Fallback xmlns="">
              <p:pic>
                <p:nvPicPr>
                  <p:cNvPr id="243" name="墨迹 242">
                    <a:extLst>
                      <a:ext uri="{FF2B5EF4-FFF2-40B4-BE49-F238E27FC236}">
                        <a16:creationId xmlns:a16="http://schemas.microsoft.com/office/drawing/2014/main" id="{1605DE08-41C6-467E-B773-9BB8C92C572F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8220617" y="2292170"/>
                    <a:ext cx="132480" cy="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244" name="墨迹 243">
                    <a:extLst>
                      <a:ext uri="{FF2B5EF4-FFF2-40B4-BE49-F238E27FC236}">
                        <a16:creationId xmlns:a16="http://schemas.microsoft.com/office/drawing/2014/main" id="{1723F879-50F4-4DCA-889E-4758D8248466}"/>
                      </a:ext>
                    </a:extLst>
                  </p14:cNvPr>
                  <p14:cNvContentPartPr/>
                  <p14:nvPr/>
                </p14:nvContentPartPr>
                <p14:xfrm>
                  <a:off x="8229617" y="2317010"/>
                  <a:ext cx="204840" cy="153360"/>
                </p14:xfrm>
              </p:contentPart>
            </mc:Choice>
            <mc:Fallback xmlns="">
              <p:pic>
                <p:nvPicPr>
                  <p:cNvPr id="244" name="墨迹 243">
                    <a:extLst>
                      <a:ext uri="{FF2B5EF4-FFF2-40B4-BE49-F238E27FC236}">
                        <a16:creationId xmlns:a16="http://schemas.microsoft.com/office/drawing/2014/main" id="{1723F879-50F4-4DCA-889E-4758D8248466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8220617" y="2308010"/>
                    <a:ext cx="222480" cy="171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68084AB0-88FA-4AE0-BDC6-049C7C5C9226}"/>
                    </a:ext>
                  </a:extLst>
                </p14:cNvPr>
                <p14:cNvContentPartPr/>
                <p14:nvPr/>
              </p14:nvContentPartPr>
              <p14:xfrm>
                <a:off x="8539217" y="2350490"/>
                <a:ext cx="51120" cy="76680"/>
              </p14:xfrm>
            </p:contentPart>
          </mc:Choice>
          <mc:Fallback xmlns=""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68084AB0-88FA-4AE0-BDC6-049C7C5C9226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530217" y="2341850"/>
                  <a:ext cx="6876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组合 381">
            <a:extLst>
              <a:ext uri="{FF2B5EF4-FFF2-40B4-BE49-F238E27FC236}">
                <a16:creationId xmlns:a16="http://schemas.microsoft.com/office/drawing/2014/main" id="{9C7A1352-40EC-4493-9BA2-FC77E48E25F3}"/>
              </a:ext>
            </a:extLst>
          </p:cNvPr>
          <p:cNvGrpSpPr/>
          <p:nvPr/>
        </p:nvGrpSpPr>
        <p:grpSpPr>
          <a:xfrm>
            <a:off x="1376297" y="3109010"/>
            <a:ext cx="9945720" cy="887400"/>
            <a:chOff x="1376297" y="3109010"/>
            <a:chExt cx="9945720" cy="887400"/>
          </a:xfrm>
        </p:grpSpPr>
        <p:grpSp>
          <p:nvGrpSpPr>
            <p:cNvPr id="268" name="组合 267">
              <a:extLst>
                <a:ext uri="{FF2B5EF4-FFF2-40B4-BE49-F238E27FC236}">
                  <a16:creationId xmlns:a16="http://schemas.microsoft.com/office/drawing/2014/main" id="{FCDF703C-12AA-4E8A-86DD-689AF98F326E}"/>
                </a:ext>
              </a:extLst>
            </p:cNvPr>
            <p:cNvGrpSpPr/>
            <p:nvPr/>
          </p:nvGrpSpPr>
          <p:grpSpPr>
            <a:xfrm>
              <a:off x="1376297" y="3240050"/>
              <a:ext cx="437400" cy="616320"/>
              <a:chOff x="1376297" y="3240050"/>
              <a:chExt cx="437400" cy="616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256" name="墨迹 255">
                    <a:extLst>
                      <a:ext uri="{FF2B5EF4-FFF2-40B4-BE49-F238E27FC236}">
                        <a16:creationId xmlns:a16="http://schemas.microsoft.com/office/drawing/2014/main" id="{8BBC4AB8-347A-437D-A1AD-D3F99A8B2705}"/>
                      </a:ext>
                    </a:extLst>
                  </p14:cNvPr>
                  <p14:cNvContentPartPr/>
                  <p14:nvPr/>
                </p14:nvContentPartPr>
                <p14:xfrm>
                  <a:off x="1582577" y="3280730"/>
                  <a:ext cx="36000" cy="51840"/>
                </p14:xfrm>
              </p:contentPart>
            </mc:Choice>
            <mc:Fallback xmlns="">
              <p:pic>
                <p:nvPicPr>
                  <p:cNvPr id="256" name="墨迹 255">
                    <a:extLst>
                      <a:ext uri="{FF2B5EF4-FFF2-40B4-BE49-F238E27FC236}">
                        <a16:creationId xmlns:a16="http://schemas.microsoft.com/office/drawing/2014/main" id="{8BBC4AB8-347A-437D-A1AD-D3F99A8B2705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1573577" y="3272090"/>
                    <a:ext cx="5364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257" name="墨迹 256">
                    <a:extLst>
                      <a:ext uri="{FF2B5EF4-FFF2-40B4-BE49-F238E27FC236}">
                        <a16:creationId xmlns:a16="http://schemas.microsoft.com/office/drawing/2014/main" id="{C4C5C2FF-7EF0-4F7E-938A-4D07116BC2AD}"/>
                      </a:ext>
                    </a:extLst>
                  </p14:cNvPr>
                  <p14:cNvContentPartPr/>
                  <p14:nvPr/>
                </p14:nvContentPartPr>
                <p14:xfrm>
                  <a:off x="1595537" y="3240050"/>
                  <a:ext cx="150840" cy="198720"/>
                </p14:xfrm>
              </p:contentPart>
            </mc:Choice>
            <mc:Fallback xmlns="">
              <p:pic>
                <p:nvPicPr>
                  <p:cNvPr id="257" name="墨迹 256">
                    <a:extLst>
                      <a:ext uri="{FF2B5EF4-FFF2-40B4-BE49-F238E27FC236}">
                        <a16:creationId xmlns:a16="http://schemas.microsoft.com/office/drawing/2014/main" id="{C4C5C2FF-7EF0-4F7E-938A-4D07116BC2AD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1586897" y="3231050"/>
                    <a:ext cx="168480" cy="21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258" name="墨迹 257">
                    <a:extLst>
                      <a:ext uri="{FF2B5EF4-FFF2-40B4-BE49-F238E27FC236}">
                        <a16:creationId xmlns:a16="http://schemas.microsoft.com/office/drawing/2014/main" id="{8E072B3B-C952-45F1-A62D-4DDEEF12275E}"/>
                      </a:ext>
                    </a:extLst>
                  </p14:cNvPr>
                  <p14:cNvContentPartPr/>
                  <p14:nvPr/>
                </p14:nvContentPartPr>
                <p14:xfrm>
                  <a:off x="1376297" y="3378650"/>
                  <a:ext cx="415440" cy="145440"/>
                </p14:xfrm>
              </p:contentPart>
            </mc:Choice>
            <mc:Fallback xmlns="">
              <p:pic>
                <p:nvPicPr>
                  <p:cNvPr id="258" name="墨迹 257">
                    <a:extLst>
                      <a:ext uri="{FF2B5EF4-FFF2-40B4-BE49-F238E27FC236}">
                        <a16:creationId xmlns:a16="http://schemas.microsoft.com/office/drawing/2014/main" id="{8E072B3B-C952-45F1-A62D-4DDEEF12275E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1367297" y="3369650"/>
                    <a:ext cx="433080" cy="16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259" name="墨迹 258">
                    <a:extLst>
                      <a:ext uri="{FF2B5EF4-FFF2-40B4-BE49-F238E27FC236}">
                        <a16:creationId xmlns:a16="http://schemas.microsoft.com/office/drawing/2014/main" id="{CFA912E1-2A2D-484F-84A9-8364B7377D8A}"/>
                      </a:ext>
                    </a:extLst>
                  </p14:cNvPr>
                  <p14:cNvContentPartPr/>
                  <p14:nvPr/>
                </p14:nvContentPartPr>
                <p14:xfrm>
                  <a:off x="1490417" y="3615530"/>
                  <a:ext cx="23040" cy="211320"/>
                </p14:xfrm>
              </p:contentPart>
            </mc:Choice>
            <mc:Fallback xmlns="">
              <p:pic>
                <p:nvPicPr>
                  <p:cNvPr id="259" name="墨迹 258">
                    <a:extLst>
                      <a:ext uri="{FF2B5EF4-FFF2-40B4-BE49-F238E27FC236}">
                        <a16:creationId xmlns:a16="http://schemas.microsoft.com/office/drawing/2014/main" id="{CFA912E1-2A2D-484F-84A9-8364B7377D8A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1481777" y="3606890"/>
                    <a:ext cx="40680" cy="22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260" name="墨迹 259">
                    <a:extLst>
                      <a:ext uri="{FF2B5EF4-FFF2-40B4-BE49-F238E27FC236}">
                        <a16:creationId xmlns:a16="http://schemas.microsoft.com/office/drawing/2014/main" id="{2055F4ED-571B-4AA4-9C78-2C4678A4ED7F}"/>
                      </a:ext>
                    </a:extLst>
                  </p14:cNvPr>
                  <p14:cNvContentPartPr/>
                  <p14:nvPr/>
                </p14:nvContentPartPr>
                <p14:xfrm>
                  <a:off x="1575017" y="3551810"/>
                  <a:ext cx="30600" cy="228240"/>
                </p14:xfrm>
              </p:contentPart>
            </mc:Choice>
            <mc:Fallback xmlns="">
              <p:pic>
                <p:nvPicPr>
                  <p:cNvPr id="260" name="墨迹 259">
                    <a:extLst>
                      <a:ext uri="{FF2B5EF4-FFF2-40B4-BE49-F238E27FC236}">
                        <a16:creationId xmlns:a16="http://schemas.microsoft.com/office/drawing/2014/main" id="{2055F4ED-571B-4AA4-9C78-2C4678A4ED7F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1566017" y="3543170"/>
                    <a:ext cx="48240" cy="24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261" name="墨迹 260">
                    <a:extLst>
                      <a:ext uri="{FF2B5EF4-FFF2-40B4-BE49-F238E27FC236}">
                        <a16:creationId xmlns:a16="http://schemas.microsoft.com/office/drawing/2014/main" id="{C5AF5162-5472-4530-BDAF-C202946AEE1A}"/>
                      </a:ext>
                    </a:extLst>
                  </p14:cNvPr>
                  <p14:cNvContentPartPr/>
                  <p14:nvPr/>
                </p14:nvContentPartPr>
                <p14:xfrm>
                  <a:off x="1550177" y="3608690"/>
                  <a:ext cx="162360" cy="126360"/>
                </p14:xfrm>
              </p:contentPart>
            </mc:Choice>
            <mc:Fallback xmlns="">
              <p:pic>
                <p:nvPicPr>
                  <p:cNvPr id="261" name="墨迹 260">
                    <a:extLst>
                      <a:ext uri="{FF2B5EF4-FFF2-40B4-BE49-F238E27FC236}">
                        <a16:creationId xmlns:a16="http://schemas.microsoft.com/office/drawing/2014/main" id="{C5AF5162-5472-4530-BDAF-C202946AEE1A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1541177" y="3599690"/>
                    <a:ext cx="180000" cy="14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9">
                <p14:nvContentPartPr>
                  <p14:cNvPr id="262" name="墨迹 261">
                    <a:extLst>
                      <a:ext uri="{FF2B5EF4-FFF2-40B4-BE49-F238E27FC236}">
                        <a16:creationId xmlns:a16="http://schemas.microsoft.com/office/drawing/2014/main" id="{911415D6-8C25-46E3-BFB0-A466B9F6E287}"/>
                      </a:ext>
                    </a:extLst>
                  </p14:cNvPr>
                  <p14:cNvContentPartPr/>
                  <p14:nvPr/>
                </p14:nvContentPartPr>
                <p14:xfrm>
                  <a:off x="1770137" y="3493490"/>
                  <a:ext cx="43560" cy="362880"/>
                </p14:xfrm>
              </p:contentPart>
            </mc:Choice>
            <mc:Fallback xmlns="">
              <p:pic>
                <p:nvPicPr>
                  <p:cNvPr id="262" name="墨迹 261">
                    <a:extLst>
                      <a:ext uri="{FF2B5EF4-FFF2-40B4-BE49-F238E27FC236}">
                        <a16:creationId xmlns:a16="http://schemas.microsoft.com/office/drawing/2014/main" id="{911415D6-8C25-46E3-BFB0-A466B9F6E287}"/>
                      </a:ext>
                    </a:extLst>
                  </p:cNvPr>
                  <p:cNvPicPr/>
                  <p:nvPr/>
                </p:nvPicPr>
                <p:blipFill>
                  <a:blip r:embed="rId400"/>
                  <a:stretch>
                    <a:fillRect/>
                  </a:stretch>
                </p:blipFill>
                <p:spPr>
                  <a:xfrm>
                    <a:off x="1761137" y="3484490"/>
                    <a:ext cx="61200" cy="380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7" name="组合 266">
              <a:extLst>
                <a:ext uri="{FF2B5EF4-FFF2-40B4-BE49-F238E27FC236}">
                  <a16:creationId xmlns:a16="http://schemas.microsoft.com/office/drawing/2014/main" id="{2D475A70-8BB2-4FA8-AB24-8E7961C861FD}"/>
                </a:ext>
              </a:extLst>
            </p:cNvPr>
            <p:cNvGrpSpPr/>
            <p:nvPr/>
          </p:nvGrpSpPr>
          <p:grpSpPr>
            <a:xfrm>
              <a:off x="2032937" y="3360650"/>
              <a:ext cx="357120" cy="352800"/>
              <a:chOff x="2032937" y="3360650"/>
              <a:chExt cx="357120" cy="352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263" name="墨迹 262">
                    <a:extLst>
                      <a:ext uri="{FF2B5EF4-FFF2-40B4-BE49-F238E27FC236}">
                        <a16:creationId xmlns:a16="http://schemas.microsoft.com/office/drawing/2014/main" id="{2A8BD5F2-BA59-47DD-BC94-8F01822E0B19}"/>
                      </a:ext>
                    </a:extLst>
                  </p14:cNvPr>
                  <p14:cNvContentPartPr/>
                  <p14:nvPr/>
                </p14:nvContentPartPr>
                <p14:xfrm>
                  <a:off x="2049497" y="3424370"/>
                  <a:ext cx="24840" cy="97920"/>
                </p14:xfrm>
              </p:contentPart>
            </mc:Choice>
            <mc:Fallback xmlns="">
              <p:pic>
                <p:nvPicPr>
                  <p:cNvPr id="263" name="墨迹 262">
                    <a:extLst>
                      <a:ext uri="{FF2B5EF4-FFF2-40B4-BE49-F238E27FC236}">
                        <a16:creationId xmlns:a16="http://schemas.microsoft.com/office/drawing/2014/main" id="{2A8BD5F2-BA59-47DD-BC94-8F01822E0B19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2040857" y="3415370"/>
                    <a:ext cx="4248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3">
                <p14:nvContentPartPr>
                  <p14:cNvPr id="264" name="墨迹 263">
                    <a:extLst>
                      <a:ext uri="{FF2B5EF4-FFF2-40B4-BE49-F238E27FC236}">
                        <a16:creationId xmlns:a16="http://schemas.microsoft.com/office/drawing/2014/main" id="{DD1C7F8C-8202-4167-960E-96FE7ECE608A}"/>
                      </a:ext>
                    </a:extLst>
                  </p14:cNvPr>
                  <p14:cNvContentPartPr/>
                  <p14:nvPr/>
                </p14:nvContentPartPr>
                <p14:xfrm>
                  <a:off x="2032937" y="3550010"/>
                  <a:ext cx="68040" cy="163440"/>
                </p14:xfrm>
              </p:contentPart>
            </mc:Choice>
            <mc:Fallback xmlns="">
              <p:pic>
                <p:nvPicPr>
                  <p:cNvPr id="264" name="墨迹 263">
                    <a:extLst>
                      <a:ext uri="{FF2B5EF4-FFF2-40B4-BE49-F238E27FC236}">
                        <a16:creationId xmlns:a16="http://schemas.microsoft.com/office/drawing/2014/main" id="{DD1C7F8C-8202-4167-960E-96FE7ECE608A}"/>
                      </a:ext>
                    </a:extLst>
                  </p:cNvPr>
                  <p:cNvPicPr/>
                  <p:nvPr/>
                </p:nvPicPr>
                <p:blipFill>
                  <a:blip r:embed="rId404"/>
                  <a:stretch>
                    <a:fillRect/>
                  </a:stretch>
                </p:blipFill>
                <p:spPr>
                  <a:xfrm>
                    <a:off x="2023937" y="3541370"/>
                    <a:ext cx="85680" cy="18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5">
                <p14:nvContentPartPr>
                  <p14:cNvPr id="265" name="墨迹 264">
                    <a:extLst>
                      <a:ext uri="{FF2B5EF4-FFF2-40B4-BE49-F238E27FC236}">
                        <a16:creationId xmlns:a16="http://schemas.microsoft.com/office/drawing/2014/main" id="{8B264244-9721-4B36-8B52-9A3A2D867D27}"/>
                      </a:ext>
                    </a:extLst>
                  </p14:cNvPr>
                  <p14:cNvContentPartPr/>
                  <p14:nvPr/>
                </p14:nvContentPartPr>
                <p14:xfrm>
                  <a:off x="2177297" y="3360650"/>
                  <a:ext cx="195120" cy="184680"/>
                </p14:xfrm>
              </p:contentPart>
            </mc:Choice>
            <mc:Fallback xmlns="">
              <p:pic>
                <p:nvPicPr>
                  <p:cNvPr id="265" name="墨迹 264">
                    <a:extLst>
                      <a:ext uri="{FF2B5EF4-FFF2-40B4-BE49-F238E27FC236}">
                        <a16:creationId xmlns:a16="http://schemas.microsoft.com/office/drawing/2014/main" id="{8B264244-9721-4B36-8B52-9A3A2D867D27}"/>
                      </a:ext>
                    </a:extLst>
                  </p:cNvPr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2168297" y="3351650"/>
                    <a:ext cx="212760" cy="20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7">
                <p14:nvContentPartPr>
                  <p14:cNvPr id="266" name="墨迹 265">
                    <a:extLst>
                      <a:ext uri="{FF2B5EF4-FFF2-40B4-BE49-F238E27FC236}">
                        <a16:creationId xmlns:a16="http://schemas.microsoft.com/office/drawing/2014/main" id="{C3427C48-FD89-4193-9F56-129C986F9F2C}"/>
                      </a:ext>
                    </a:extLst>
                  </p14:cNvPr>
                  <p14:cNvContentPartPr/>
                  <p14:nvPr/>
                </p14:nvContentPartPr>
                <p14:xfrm>
                  <a:off x="2177297" y="3613730"/>
                  <a:ext cx="212760" cy="69840"/>
                </p14:xfrm>
              </p:contentPart>
            </mc:Choice>
            <mc:Fallback xmlns="">
              <p:pic>
                <p:nvPicPr>
                  <p:cNvPr id="266" name="墨迹 265">
                    <a:extLst>
                      <a:ext uri="{FF2B5EF4-FFF2-40B4-BE49-F238E27FC236}">
                        <a16:creationId xmlns:a16="http://schemas.microsoft.com/office/drawing/2014/main" id="{C3427C48-FD89-4193-9F56-129C986F9F2C}"/>
                      </a:ext>
                    </a:extLst>
                  </p:cNvPr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2168297" y="3605090"/>
                    <a:ext cx="230400" cy="87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1" name="组合 280">
              <a:extLst>
                <a:ext uri="{FF2B5EF4-FFF2-40B4-BE49-F238E27FC236}">
                  <a16:creationId xmlns:a16="http://schemas.microsoft.com/office/drawing/2014/main" id="{A73DBA19-70D1-4E25-ACCD-AB180F4DF0FC}"/>
                </a:ext>
              </a:extLst>
            </p:cNvPr>
            <p:cNvGrpSpPr/>
            <p:nvPr/>
          </p:nvGrpSpPr>
          <p:grpSpPr>
            <a:xfrm>
              <a:off x="2582297" y="3270290"/>
              <a:ext cx="940680" cy="494640"/>
              <a:chOff x="2582297" y="3270290"/>
              <a:chExt cx="940680" cy="494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9">
                <p14:nvContentPartPr>
                  <p14:cNvPr id="269" name="墨迹 268">
                    <a:extLst>
                      <a:ext uri="{FF2B5EF4-FFF2-40B4-BE49-F238E27FC236}">
                        <a16:creationId xmlns:a16="http://schemas.microsoft.com/office/drawing/2014/main" id="{9DD02018-D1E8-4D8F-8B4F-1E92217E063A}"/>
                      </a:ext>
                    </a:extLst>
                  </p14:cNvPr>
                  <p14:cNvContentPartPr/>
                  <p14:nvPr/>
                </p14:nvContentPartPr>
                <p14:xfrm>
                  <a:off x="2606777" y="3383690"/>
                  <a:ext cx="88560" cy="56880"/>
                </p14:xfrm>
              </p:contentPart>
            </mc:Choice>
            <mc:Fallback xmlns="">
              <p:pic>
                <p:nvPicPr>
                  <p:cNvPr id="269" name="墨迹 268">
                    <a:extLst>
                      <a:ext uri="{FF2B5EF4-FFF2-40B4-BE49-F238E27FC236}">
                        <a16:creationId xmlns:a16="http://schemas.microsoft.com/office/drawing/2014/main" id="{9DD02018-D1E8-4D8F-8B4F-1E92217E063A}"/>
                      </a:ext>
                    </a:extLst>
                  </p:cNvPr>
                  <p:cNvPicPr/>
                  <p:nvPr/>
                </p:nvPicPr>
                <p:blipFill>
                  <a:blip r:embed="rId410"/>
                  <a:stretch>
                    <a:fillRect/>
                  </a:stretch>
                </p:blipFill>
                <p:spPr>
                  <a:xfrm>
                    <a:off x="2598137" y="3374690"/>
                    <a:ext cx="10620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1">
                <p14:nvContentPartPr>
                  <p14:cNvPr id="270" name="墨迹 269">
                    <a:extLst>
                      <a:ext uri="{FF2B5EF4-FFF2-40B4-BE49-F238E27FC236}">
                        <a16:creationId xmlns:a16="http://schemas.microsoft.com/office/drawing/2014/main" id="{57C456A8-074C-4870-B3C4-AF6E46FE19C5}"/>
                      </a:ext>
                    </a:extLst>
                  </p14:cNvPr>
                  <p14:cNvContentPartPr/>
                  <p14:nvPr/>
                </p14:nvContentPartPr>
                <p14:xfrm>
                  <a:off x="2616497" y="3280730"/>
                  <a:ext cx="187560" cy="359280"/>
                </p14:xfrm>
              </p:contentPart>
            </mc:Choice>
            <mc:Fallback xmlns="">
              <p:pic>
                <p:nvPicPr>
                  <p:cNvPr id="270" name="墨迹 269">
                    <a:extLst>
                      <a:ext uri="{FF2B5EF4-FFF2-40B4-BE49-F238E27FC236}">
                        <a16:creationId xmlns:a16="http://schemas.microsoft.com/office/drawing/2014/main" id="{57C456A8-074C-4870-B3C4-AF6E46FE19C5}"/>
                      </a:ext>
                    </a:extLst>
                  </p:cNvPr>
                  <p:cNvPicPr/>
                  <p:nvPr/>
                </p:nvPicPr>
                <p:blipFill>
                  <a:blip r:embed="rId412"/>
                  <a:stretch>
                    <a:fillRect/>
                  </a:stretch>
                </p:blipFill>
                <p:spPr>
                  <a:xfrm>
                    <a:off x="2607497" y="3272090"/>
                    <a:ext cx="205200" cy="37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3">
                <p14:nvContentPartPr>
                  <p14:cNvPr id="271" name="墨迹 270">
                    <a:extLst>
                      <a:ext uri="{FF2B5EF4-FFF2-40B4-BE49-F238E27FC236}">
                        <a16:creationId xmlns:a16="http://schemas.microsoft.com/office/drawing/2014/main" id="{98F14B17-D0F7-40B6-A94C-B5A102B391F7}"/>
                      </a:ext>
                    </a:extLst>
                  </p14:cNvPr>
                  <p14:cNvContentPartPr/>
                  <p14:nvPr/>
                </p14:nvContentPartPr>
                <p14:xfrm>
                  <a:off x="2768057" y="3388730"/>
                  <a:ext cx="137160" cy="209880"/>
                </p14:xfrm>
              </p:contentPart>
            </mc:Choice>
            <mc:Fallback xmlns="">
              <p:pic>
                <p:nvPicPr>
                  <p:cNvPr id="271" name="墨迹 270">
                    <a:extLst>
                      <a:ext uri="{FF2B5EF4-FFF2-40B4-BE49-F238E27FC236}">
                        <a16:creationId xmlns:a16="http://schemas.microsoft.com/office/drawing/2014/main" id="{98F14B17-D0F7-40B6-A94C-B5A102B391F7}"/>
                      </a:ext>
                    </a:extLst>
                  </p:cNvPr>
                  <p:cNvPicPr/>
                  <p:nvPr/>
                </p:nvPicPr>
                <p:blipFill>
                  <a:blip r:embed="rId414"/>
                  <a:stretch>
                    <a:fillRect/>
                  </a:stretch>
                </p:blipFill>
                <p:spPr>
                  <a:xfrm>
                    <a:off x="2759417" y="3380090"/>
                    <a:ext cx="154800" cy="22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5">
                <p14:nvContentPartPr>
                  <p14:cNvPr id="272" name="墨迹 271">
                    <a:extLst>
                      <a:ext uri="{FF2B5EF4-FFF2-40B4-BE49-F238E27FC236}">
                        <a16:creationId xmlns:a16="http://schemas.microsoft.com/office/drawing/2014/main" id="{79531945-8074-48A1-A16E-177E54102B0F}"/>
                      </a:ext>
                    </a:extLst>
                  </p14:cNvPr>
                  <p14:cNvContentPartPr/>
                  <p14:nvPr/>
                </p14:nvContentPartPr>
                <p14:xfrm>
                  <a:off x="2743937" y="3516530"/>
                  <a:ext cx="79200" cy="28800"/>
                </p14:xfrm>
              </p:contentPart>
            </mc:Choice>
            <mc:Fallback xmlns="">
              <p:pic>
                <p:nvPicPr>
                  <p:cNvPr id="272" name="墨迹 271">
                    <a:extLst>
                      <a:ext uri="{FF2B5EF4-FFF2-40B4-BE49-F238E27FC236}">
                        <a16:creationId xmlns:a16="http://schemas.microsoft.com/office/drawing/2014/main" id="{79531945-8074-48A1-A16E-177E54102B0F}"/>
                      </a:ext>
                    </a:extLst>
                  </p:cNvPr>
                  <p:cNvPicPr/>
                  <p:nvPr/>
                </p:nvPicPr>
                <p:blipFill>
                  <a:blip r:embed="rId416"/>
                  <a:stretch>
                    <a:fillRect/>
                  </a:stretch>
                </p:blipFill>
                <p:spPr>
                  <a:xfrm>
                    <a:off x="2734937" y="3507530"/>
                    <a:ext cx="9684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7">
                <p14:nvContentPartPr>
                  <p14:cNvPr id="273" name="墨迹 272">
                    <a:extLst>
                      <a:ext uri="{FF2B5EF4-FFF2-40B4-BE49-F238E27FC236}">
                        <a16:creationId xmlns:a16="http://schemas.microsoft.com/office/drawing/2014/main" id="{F7B4F202-9C07-41D6-9A8D-9D8A9AFE8F88}"/>
                      </a:ext>
                    </a:extLst>
                  </p14:cNvPr>
                  <p14:cNvContentPartPr/>
                  <p14:nvPr/>
                </p14:nvContentPartPr>
                <p14:xfrm>
                  <a:off x="2582297" y="3709490"/>
                  <a:ext cx="88560" cy="55440"/>
                </p14:xfrm>
              </p:contentPart>
            </mc:Choice>
            <mc:Fallback xmlns="">
              <p:pic>
                <p:nvPicPr>
                  <p:cNvPr id="273" name="墨迹 272">
                    <a:extLst>
                      <a:ext uri="{FF2B5EF4-FFF2-40B4-BE49-F238E27FC236}">
                        <a16:creationId xmlns:a16="http://schemas.microsoft.com/office/drawing/2014/main" id="{F7B4F202-9C07-41D6-9A8D-9D8A9AFE8F88}"/>
                      </a:ext>
                    </a:extLst>
                  </p:cNvPr>
                  <p:cNvPicPr/>
                  <p:nvPr/>
                </p:nvPicPr>
                <p:blipFill>
                  <a:blip r:embed="rId418"/>
                  <a:stretch>
                    <a:fillRect/>
                  </a:stretch>
                </p:blipFill>
                <p:spPr>
                  <a:xfrm>
                    <a:off x="2573657" y="3700850"/>
                    <a:ext cx="10620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9">
                <p14:nvContentPartPr>
                  <p14:cNvPr id="274" name="墨迹 273">
                    <a:extLst>
                      <a:ext uri="{FF2B5EF4-FFF2-40B4-BE49-F238E27FC236}">
                        <a16:creationId xmlns:a16="http://schemas.microsoft.com/office/drawing/2014/main" id="{081A5F17-F16F-41A8-A118-D17BBF43A5F3}"/>
                      </a:ext>
                    </a:extLst>
                  </p14:cNvPr>
                  <p14:cNvContentPartPr/>
                  <p14:nvPr/>
                </p14:nvContentPartPr>
                <p14:xfrm>
                  <a:off x="2708297" y="3686450"/>
                  <a:ext cx="321120" cy="69480"/>
                </p14:xfrm>
              </p:contentPart>
            </mc:Choice>
            <mc:Fallback xmlns="">
              <p:pic>
                <p:nvPicPr>
                  <p:cNvPr id="274" name="墨迹 273">
                    <a:extLst>
                      <a:ext uri="{FF2B5EF4-FFF2-40B4-BE49-F238E27FC236}">
                        <a16:creationId xmlns:a16="http://schemas.microsoft.com/office/drawing/2014/main" id="{081A5F17-F16F-41A8-A118-D17BBF43A5F3}"/>
                      </a:ext>
                    </a:extLst>
                  </p:cNvPr>
                  <p:cNvPicPr/>
                  <p:nvPr/>
                </p:nvPicPr>
                <p:blipFill>
                  <a:blip r:embed="rId420"/>
                  <a:stretch>
                    <a:fillRect/>
                  </a:stretch>
                </p:blipFill>
                <p:spPr>
                  <a:xfrm>
                    <a:off x="2699297" y="3677810"/>
                    <a:ext cx="338760" cy="8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1">
                <p14:nvContentPartPr>
                  <p14:cNvPr id="275" name="墨迹 274">
                    <a:extLst>
                      <a:ext uri="{FF2B5EF4-FFF2-40B4-BE49-F238E27FC236}">
                        <a16:creationId xmlns:a16="http://schemas.microsoft.com/office/drawing/2014/main" id="{CE0D1E5B-B9B3-4AFE-BD88-F992EB534601}"/>
                      </a:ext>
                    </a:extLst>
                  </p14:cNvPr>
                  <p14:cNvContentPartPr/>
                  <p14:nvPr/>
                </p14:nvContentPartPr>
                <p14:xfrm>
                  <a:off x="3246497" y="3270290"/>
                  <a:ext cx="30240" cy="159840"/>
                </p14:xfrm>
              </p:contentPart>
            </mc:Choice>
            <mc:Fallback xmlns="">
              <p:pic>
                <p:nvPicPr>
                  <p:cNvPr id="275" name="墨迹 274">
                    <a:extLst>
                      <a:ext uri="{FF2B5EF4-FFF2-40B4-BE49-F238E27FC236}">
                        <a16:creationId xmlns:a16="http://schemas.microsoft.com/office/drawing/2014/main" id="{CE0D1E5B-B9B3-4AFE-BD88-F992EB534601}"/>
                      </a:ext>
                    </a:extLst>
                  </p:cNvPr>
                  <p:cNvPicPr/>
                  <p:nvPr/>
                </p:nvPicPr>
                <p:blipFill>
                  <a:blip r:embed="rId422"/>
                  <a:stretch>
                    <a:fillRect/>
                  </a:stretch>
                </p:blipFill>
                <p:spPr>
                  <a:xfrm>
                    <a:off x="3237857" y="3261290"/>
                    <a:ext cx="47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3">
                <p14:nvContentPartPr>
                  <p14:cNvPr id="276" name="墨迹 275">
                    <a:extLst>
                      <a:ext uri="{FF2B5EF4-FFF2-40B4-BE49-F238E27FC236}">
                        <a16:creationId xmlns:a16="http://schemas.microsoft.com/office/drawing/2014/main" id="{87F29D8D-1009-463B-AA68-7994F218DF1D}"/>
                      </a:ext>
                    </a:extLst>
                  </p14:cNvPr>
                  <p14:cNvContentPartPr/>
                  <p14:nvPr/>
                </p14:nvContentPartPr>
                <p14:xfrm>
                  <a:off x="3323537" y="3337610"/>
                  <a:ext cx="62280" cy="41040"/>
                </p14:xfrm>
              </p:contentPart>
            </mc:Choice>
            <mc:Fallback xmlns="">
              <p:pic>
                <p:nvPicPr>
                  <p:cNvPr id="276" name="墨迹 275">
                    <a:extLst>
                      <a:ext uri="{FF2B5EF4-FFF2-40B4-BE49-F238E27FC236}">
                        <a16:creationId xmlns:a16="http://schemas.microsoft.com/office/drawing/2014/main" id="{87F29D8D-1009-463B-AA68-7994F218DF1D}"/>
                      </a:ext>
                    </a:extLst>
                  </p:cNvPr>
                  <p:cNvPicPr/>
                  <p:nvPr/>
                </p:nvPicPr>
                <p:blipFill>
                  <a:blip r:embed="rId424"/>
                  <a:stretch>
                    <a:fillRect/>
                  </a:stretch>
                </p:blipFill>
                <p:spPr>
                  <a:xfrm>
                    <a:off x="3314897" y="3328610"/>
                    <a:ext cx="799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5">
                <p14:nvContentPartPr>
                  <p14:cNvPr id="277" name="墨迹 276">
                    <a:extLst>
                      <a:ext uri="{FF2B5EF4-FFF2-40B4-BE49-F238E27FC236}">
                        <a16:creationId xmlns:a16="http://schemas.microsoft.com/office/drawing/2014/main" id="{A8C087D1-DB42-4553-B07F-621FB08F5A92}"/>
                      </a:ext>
                    </a:extLst>
                  </p14:cNvPr>
                  <p14:cNvContentPartPr/>
                  <p14:nvPr/>
                </p14:nvContentPartPr>
                <p14:xfrm>
                  <a:off x="3193937" y="3456050"/>
                  <a:ext cx="156240" cy="140400"/>
                </p14:xfrm>
              </p:contentPart>
            </mc:Choice>
            <mc:Fallback xmlns="">
              <p:pic>
                <p:nvPicPr>
                  <p:cNvPr id="277" name="墨迹 276">
                    <a:extLst>
                      <a:ext uri="{FF2B5EF4-FFF2-40B4-BE49-F238E27FC236}">
                        <a16:creationId xmlns:a16="http://schemas.microsoft.com/office/drawing/2014/main" id="{A8C087D1-DB42-4553-B07F-621FB08F5A92}"/>
                      </a:ext>
                    </a:extLst>
                  </p:cNvPr>
                  <p:cNvPicPr/>
                  <p:nvPr/>
                </p:nvPicPr>
                <p:blipFill>
                  <a:blip r:embed="rId426"/>
                  <a:stretch>
                    <a:fillRect/>
                  </a:stretch>
                </p:blipFill>
                <p:spPr>
                  <a:xfrm>
                    <a:off x="3185297" y="3447410"/>
                    <a:ext cx="173880" cy="15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7">
                <p14:nvContentPartPr>
                  <p14:cNvPr id="278" name="墨迹 277">
                    <a:extLst>
                      <a:ext uri="{FF2B5EF4-FFF2-40B4-BE49-F238E27FC236}">
                        <a16:creationId xmlns:a16="http://schemas.microsoft.com/office/drawing/2014/main" id="{BBC010B8-1928-4B48-9DCB-CFB23E300ABB}"/>
                      </a:ext>
                    </a:extLst>
                  </p14:cNvPr>
                  <p14:cNvContentPartPr/>
                  <p14:nvPr/>
                </p14:nvContentPartPr>
                <p14:xfrm>
                  <a:off x="3165857" y="3661610"/>
                  <a:ext cx="39600" cy="78840"/>
                </p14:xfrm>
              </p:contentPart>
            </mc:Choice>
            <mc:Fallback xmlns="">
              <p:pic>
                <p:nvPicPr>
                  <p:cNvPr id="278" name="墨迹 277">
                    <a:extLst>
                      <a:ext uri="{FF2B5EF4-FFF2-40B4-BE49-F238E27FC236}">
                        <a16:creationId xmlns:a16="http://schemas.microsoft.com/office/drawing/2014/main" id="{BBC010B8-1928-4B48-9DCB-CFB23E300ABB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3157217" y="3652970"/>
                    <a:ext cx="57240" cy="9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9">
                <p14:nvContentPartPr>
                  <p14:cNvPr id="279" name="墨迹 278">
                    <a:extLst>
                      <a:ext uri="{FF2B5EF4-FFF2-40B4-BE49-F238E27FC236}">
                        <a16:creationId xmlns:a16="http://schemas.microsoft.com/office/drawing/2014/main" id="{EB911251-4A04-4CB4-BA0A-E89EEBCCDAAE}"/>
                      </a:ext>
                    </a:extLst>
                  </p14:cNvPr>
                  <p14:cNvContentPartPr/>
                  <p14:nvPr/>
                </p14:nvContentPartPr>
                <p14:xfrm>
                  <a:off x="3246497" y="3633170"/>
                  <a:ext cx="167400" cy="66240"/>
                </p14:xfrm>
              </p:contentPart>
            </mc:Choice>
            <mc:Fallback xmlns="">
              <p:pic>
                <p:nvPicPr>
                  <p:cNvPr id="279" name="墨迹 278">
                    <a:extLst>
                      <a:ext uri="{FF2B5EF4-FFF2-40B4-BE49-F238E27FC236}">
                        <a16:creationId xmlns:a16="http://schemas.microsoft.com/office/drawing/2014/main" id="{EB911251-4A04-4CB4-BA0A-E89EEBCCDAAE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3237857" y="3624530"/>
                    <a:ext cx="18504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1">
                <p14:nvContentPartPr>
                  <p14:cNvPr id="280" name="墨迹 279">
                    <a:extLst>
                      <a:ext uri="{FF2B5EF4-FFF2-40B4-BE49-F238E27FC236}">
                        <a16:creationId xmlns:a16="http://schemas.microsoft.com/office/drawing/2014/main" id="{A7B5238F-7B91-4C9D-B1BE-DB56EEBFA5D1}"/>
                      </a:ext>
                    </a:extLst>
                  </p14:cNvPr>
                  <p14:cNvContentPartPr/>
                  <p14:nvPr/>
                </p14:nvContentPartPr>
                <p14:xfrm>
                  <a:off x="3490577" y="3624530"/>
                  <a:ext cx="32400" cy="74880"/>
                </p14:xfrm>
              </p:contentPart>
            </mc:Choice>
            <mc:Fallback xmlns="">
              <p:pic>
                <p:nvPicPr>
                  <p:cNvPr id="280" name="墨迹 279">
                    <a:extLst>
                      <a:ext uri="{FF2B5EF4-FFF2-40B4-BE49-F238E27FC236}">
                        <a16:creationId xmlns:a16="http://schemas.microsoft.com/office/drawing/2014/main" id="{A7B5238F-7B91-4C9D-B1BE-DB56EEBFA5D1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3481577" y="3615530"/>
                    <a:ext cx="50040" cy="92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4" name="组合 283">
              <a:extLst>
                <a:ext uri="{FF2B5EF4-FFF2-40B4-BE49-F238E27FC236}">
                  <a16:creationId xmlns:a16="http://schemas.microsoft.com/office/drawing/2014/main" id="{D26E0D66-51FB-4878-86FF-C1D6F4E9F390}"/>
                </a:ext>
              </a:extLst>
            </p:cNvPr>
            <p:cNvGrpSpPr/>
            <p:nvPr/>
          </p:nvGrpSpPr>
          <p:grpSpPr>
            <a:xfrm>
              <a:off x="3826457" y="3548210"/>
              <a:ext cx="69840" cy="197280"/>
              <a:chOff x="3826457" y="3548210"/>
              <a:chExt cx="69840" cy="19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3">
                <p14:nvContentPartPr>
                  <p14:cNvPr id="282" name="墨迹 281">
                    <a:extLst>
                      <a:ext uri="{FF2B5EF4-FFF2-40B4-BE49-F238E27FC236}">
                        <a16:creationId xmlns:a16="http://schemas.microsoft.com/office/drawing/2014/main" id="{77315AAC-B9AF-4329-A23E-2ED198CC98F0}"/>
                      </a:ext>
                    </a:extLst>
                  </p14:cNvPr>
                  <p14:cNvContentPartPr/>
                  <p14:nvPr/>
                </p14:nvContentPartPr>
                <p14:xfrm>
                  <a:off x="3826457" y="3548210"/>
                  <a:ext cx="39600" cy="73080"/>
                </p14:xfrm>
              </p:contentPart>
            </mc:Choice>
            <mc:Fallback xmlns="">
              <p:pic>
                <p:nvPicPr>
                  <p:cNvPr id="282" name="墨迹 281">
                    <a:extLst>
                      <a:ext uri="{FF2B5EF4-FFF2-40B4-BE49-F238E27FC236}">
                        <a16:creationId xmlns:a16="http://schemas.microsoft.com/office/drawing/2014/main" id="{77315AAC-B9AF-4329-A23E-2ED198CC98F0}"/>
                      </a:ext>
                    </a:extLst>
                  </p:cNvPr>
                  <p:cNvPicPr/>
                  <p:nvPr/>
                </p:nvPicPr>
                <p:blipFill>
                  <a:blip r:embed="rId434"/>
                  <a:stretch>
                    <a:fillRect/>
                  </a:stretch>
                </p:blipFill>
                <p:spPr>
                  <a:xfrm>
                    <a:off x="3817457" y="3539570"/>
                    <a:ext cx="57240" cy="9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5">
                <p14:nvContentPartPr>
                  <p14:cNvPr id="283" name="墨迹 282">
                    <a:extLst>
                      <a:ext uri="{FF2B5EF4-FFF2-40B4-BE49-F238E27FC236}">
                        <a16:creationId xmlns:a16="http://schemas.microsoft.com/office/drawing/2014/main" id="{61EF689E-9D88-4070-B77F-D05FBF8409DA}"/>
                      </a:ext>
                    </a:extLst>
                  </p14:cNvPr>
                  <p14:cNvContentPartPr/>
                  <p14:nvPr/>
                </p14:nvContentPartPr>
                <p14:xfrm>
                  <a:off x="3845177" y="3679610"/>
                  <a:ext cx="51120" cy="65880"/>
                </p14:xfrm>
              </p:contentPart>
            </mc:Choice>
            <mc:Fallback xmlns="">
              <p:pic>
                <p:nvPicPr>
                  <p:cNvPr id="283" name="墨迹 282">
                    <a:extLst>
                      <a:ext uri="{FF2B5EF4-FFF2-40B4-BE49-F238E27FC236}">
                        <a16:creationId xmlns:a16="http://schemas.microsoft.com/office/drawing/2014/main" id="{61EF689E-9D88-4070-B77F-D05FBF8409DA}"/>
                      </a:ext>
                    </a:extLst>
                  </p:cNvPr>
                  <p:cNvPicPr/>
                  <p:nvPr/>
                </p:nvPicPr>
                <p:blipFill>
                  <a:blip r:embed="rId436"/>
                  <a:stretch>
                    <a:fillRect/>
                  </a:stretch>
                </p:blipFill>
                <p:spPr>
                  <a:xfrm>
                    <a:off x="3836177" y="3670610"/>
                    <a:ext cx="68760" cy="83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2" name="组合 341">
              <a:extLst>
                <a:ext uri="{FF2B5EF4-FFF2-40B4-BE49-F238E27FC236}">
                  <a16:creationId xmlns:a16="http://schemas.microsoft.com/office/drawing/2014/main" id="{FBFB7EB9-D083-4562-B825-512F1323B067}"/>
                </a:ext>
              </a:extLst>
            </p:cNvPr>
            <p:cNvGrpSpPr/>
            <p:nvPr/>
          </p:nvGrpSpPr>
          <p:grpSpPr>
            <a:xfrm>
              <a:off x="4276457" y="3376490"/>
              <a:ext cx="231480" cy="368640"/>
              <a:chOff x="4276457" y="3376490"/>
              <a:chExt cx="231480" cy="368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7">
                <p14:nvContentPartPr>
                  <p14:cNvPr id="308" name="墨迹 307">
                    <a:extLst>
                      <a:ext uri="{FF2B5EF4-FFF2-40B4-BE49-F238E27FC236}">
                        <a16:creationId xmlns:a16="http://schemas.microsoft.com/office/drawing/2014/main" id="{D726E630-9648-4E43-9580-28B2FE353193}"/>
                      </a:ext>
                    </a:extLst>
                  </p14:cNvPr>
                  <p14:cNvContentPartPr/>
                  <p14:nvPr/>
                </p14:nvContentPartPr>
                <p14:xfrm>
                  <a:off x="4276457" y="3413570"/>
                  <a:ext cx="186120" cy="108720"/>
                </p14:xfrm>
              </p:contentPart>
            </mc:Choice>
            <mc:Fallback xmlns="">
              <p:pic>
                <p:nvPicPr>
                  <p:cNvPr id="308" name="墨迹 307">
                    <a:extLst>
                      <a:ext uri="{FF2B5EF4-FFF2-40B4-BE49-F238E27FC236}">
                        <a16:creationId xmlns:a16="http://schemas.microsoft.com/office/drawing/2014/main" id="{D726E630-9648-4E43-9580-28B2FE353193}"/>
                      </a:ext>
                    </a:extLst>
                  </p:cNvPr>
                  <p:cNvPicPr/>
                  <p:nvPr/>
                </p:nvPicPr>
                <p:blipFill>
                  <a:blip r:embed="rId438"/>
                  <a:stretch>
                    <a:fillRect/>
                  </a:stretch>
                </p:blipFill>
                <p:spPr>
                  <a:xfrm>
                    <a:off x="4267817" y="3404930"/>
                    <a:ext cx="20376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9">
                <p14:nvContentPartPr>
                  <p14:cNvPr id="309" name="墨迹 308">
                    <a:extLst>
                      <a:ext uri="{FF2B5EF4-FFF2-40B4-BE49-F238E27FC236}">
                        <a16:creationId xmlns:a16="http://schemas.microsoft.com/office/drawing/2014/main" id="{C995EB96-ACE2-4970-ADFF-DF1E0FAC591E}"/>
                      </a:ext>
                    </a:extLst>
                  </p14:cNvPr>
                  <p14:cNvContentPartPr/>
                  <p14:nvPr/>
                </p14:nvContentPartPr>
                <p14:xfrm>
                  <a:off x="4302377" y="3376490"/>
                  <a:ext cx="73800" cy="308880"/>
                </p14:xfrm>
              </p:contentPart>
            </mc:Choice>
            <mc:Fallback xmlns="">
              <p:pic>
                <p:nvPicPr>
                  <p:cNvPr id="309" name="墨迹 308">
                    <a:extLst>
                      <a:ext uri="{FF2B5EF4-FFF2-40B4-BE49-F238E27FC236}">
                        <a16:creationId xmlns:a16="http://schemas.microsoft.com/office/drawing/2014/main" id="{C995EB96-ACE2-4970-ADFF-DF1E0FAC591E}"/>
                      </a:ext>
                    </a:extLst>
                  </p:cNvPr>
                  <p:cNvPicPr/>
                  <p:nvPr/>
                </p:nvPicPr>
                <p:blipFill>
                  <a:blip r:embed="rId440"/>
                  <a:stretch>
                    <a:fillRect/>
                  </a:stretch>
                </p:blipFill>
                <p:spPr>
                  <a:xfrm>
                    <a:off x="4293737" y="3367490"/>
                    <a:ext cx="91440" cy="32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1">
                <p14:nvContentPartPr>
                  <p14:cNvPr id="310" name="墨迹 309">
                    <a:extLst>
                      <a:ext uri="{FF2B5EF4-FFF2-40B4-BE49-F238E27FC236}">
                        <a16:creationId xmlns:a16="http://schemas.microsoft.com/office/drawing/2014/main" id="{99D5A087-D37F-470E-8ACC-EF4E06FEC81B}"/>
                      </a:ext>
                    </a:extLst>
                  </p14:cNvPr>
                  <p14:cNvContentPartPr/>
                  <p14:nvPr/>
                </p14:nvContentPartPr>
                <p14:xfrm>
                  <a:off x="4377977" y="3569450"/>
                  <a:ext cx="129960" cy="175680"/>
                </p14:xfrm>
              </p:contentPart>
            </mc:Choice>
            <mc:Fallback xmlns="">
              <p:pic>
                <p:nvPicPr>
                  <p:cNvPr id="310" name="墨迹 309">
                    <a:extLst>
                      <a:ext uri="{FF2B5EF4-FFF2-40B4-BE49-F238E27FC236}">
                        <a16:creationId xmlns:a16="http://schemas.microsoft.com/office/drawing/2014/main" id="{99D5A087-D37F-470E-8ACC-EF4E06FEC81B}"/>
                      </a:ext>
                    </a:extLst>
                  </p:cNvPr>
                  <p:cNvPicPr/>
                  <p:nvPr/>
                </p:nvPicPr>
                <p:blipFill>
                  <a:blip r:embed="rId442"/>
                  <a:stretch>
                    <a:fillRect/>
                  </a:stretch>
                </p:blipFill>
                <p:spPr>
                  <a:xfrm>
                    <a:off x="4368977" y="3560810"/>
                    <a:ext cx="147600" cy="193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1" name="组合 340">
              <a:extLst>
                <a:ext uri="{FF2B5EF4-FFF2-40B4-BE49-F238E27FC236}">
                  <a16:creationId xmlns:a16="http://schemas.microsoft.com/office/drawing/2014/main" id="{577C7A22-056D-406B-A71C-2D996A5DD516}"/>
                </a:ext>
              </a:extLst>
            </p:cNvPr>
            <p:cNvGrpSpPr/>
            <p:nvPr/>
          </p:nvGrpSpPr>
          <p:grpSpPr>
            <a:xfrm>
              <a:off x="4678217" y="3422570"/>
              <a:ext cx="262800" cy="267840"/>
              <a:chOff x="4678217" y="3422570"/>
              <a:chExt cx="262800" cy="26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3">
                <p14:nvContentPartPr>
                  <p14:cNvPr id="311" name="墨迹 310">
                    <a:extLst>
                      <a:ext uri="{FF2B5EF4-FFF2-40B4-BE49-F238E27FC236}">
                        <a16:creationId xmlns:a16="http://schemas.microsoft.com/office/drawing/2014/main" id="{992F38F7-282B-4D4C-8E9E-315CAFDD2099}"/>
                      </a:ext>
                    </a:extLst>
                  </p14:cNvPr>
                  <p14:cNvContentPartPr/>
                  <p14:nvPr/>
                </p14:nvContentPartPr>
                <p14:xfrm>
                  <a:off x="4678217" y="3422570"/>
                  <a:ext cx="129960" cy="188640"/>
                </p14:xfrm>
              </p:contentPart>
            </mc:Choice>
            <mc:Fallback xmlns="">
              <p:pic>
                <p:nvPicPr>
                  <p:cNvPr id="311" name="墨迹 310">
                    <a:extLst>
                      <a:ext uri="{FF2B5EF4-FFF2-40B4-BE49-F238E27FC236}">
                        <a16:creationId xmlns:a16="http://schemas.microsoft.com/office/drawing/2014/main" id="{992F38F7-282B-4D4C-8E9E-315CAFDD2099}"/>
                      </a:ext>
                    </a:extLst>
                  </p:cNvPr>
                  <p:cNvPicPr/>
                  <p:nvPr/>
                </p:nvPicPr>
                <p:blipFill>
                  <a:blip r:embed="rId444"/>
                  <a:stretch>
                    <a:fillRect/>
                  </a:stretch>
                </p:blipFill>
                <p:spPr>
                  <a:xfrm>
                    <a:off x="4669217" y="3413570"/>
                    <a:ext cx="147600" cy="20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5">
                <p14:nvContentPartPr>
                  <p14:cNvPr id="312" name="墨迹 311">
                    <a:extLst>
                      <a:ext uri="{FF2B5EF4-FFF2-40B4-BE49-F238E27FC236}">
                        <a16:creationId xmlns:a16="http://schemas.microsoft.com/office/drawing/2014/main" id="{2F307F9F-F02F-4AF0-89C0-5742E2620131}"/>
                      </a:ext>
                    </a:extLst>
                  </p14:cNvPr>
                  <p14:cNvContentPartPr/>
                  <p14:nvPr/>
                </p14:nvContentPartPr>
                <p14:xfrm>
                  <a:off x="4723217" y="3530570"/>
                  <a:ext cx="47160" cy="159840"/>
                </p14:xfrm>
              </p:contentPart>
            </mc:Choice>
            <mc:Fallback xmlns="">
              <p:pic>
                <p:nvPicPr>
                  <p:cNvPr id="312" name="墨迹 311">
                    <a:extLst>
                      <a:ext uri="{FF2B5EF4-FFF2-40B4-BE49-F238E27FC236}">
                        <a16:creationId xmlns:a16="http://schemas.microsoft.com/office/drawing/2014/main" id="{2F307F9F-F02F-4AF0-89C0-5742E2620131}"/>
                      </a:ext>
                    </a:extLst>
                  </p:cNvPr>
                  <p:cNvPicPr/>
                  <p:nvPr/>
                </p:nvPicPr>
                <p:blipFill>
                  <a:blip r:embed="rId446"/>
                  <a:stretch>
                    <a:fillRect/>
                  </a:stretch>
                </p:blipFill>
                <p:spPr>
                  <a:xfrm>
                    <a:off x="4714217" y="3521930"/>
                    <a:ext cx="6480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7">
                <p14:nvContentPartPr>
                  <p14:cNvPr id="313" name="墨迹 312">
                    <a:extLst>
                      <a:ext uri="{FF2B5EF4-FFF2-40B4-BE49-F238E27FC236}">
                        <a16:creationId xmlns:a16="http://schemas.microsoft.com/office/drawing/2014/main" id="{B312FEA2-3A55-4D40-AC70-C36DBF72F593}"/>
                      </a:ext>
                    </a:extLst>
                  </p14:cNvPr>
                  <p14:cNvContentPartPr/>
                  <p14:nvPr/>
                </p14:nvContentPartPr>
                <p14:xfrm>
                  <a:off x="4867577" y="3489890"/>
                  <a:ext cx="73440" cy="161640"/>
                </p14:xfrm>
              </p:contentPart>
            </mc:Choice>
            <mc:Fallback xmlns="">
              <p:pic>
                <p:nvPicPr>
                  <p:cNvPr id="313" name="墨迹 312">
                    <a:extLst>
                      <a:ext uri="{FF2B5EF4-FFF2-40B4-BE49-F238E27FC236}">
                        <a16:creationId xmlns:a16="http://schemas.microsoft.com/office/drawing/2014/main" id="{B312FEA2-3A55-4D40-AC70-C36DBF72F593}"/>
                      </a:ext>
                    </a:extLst>
                  </p:cNvPr>
                  <p:cNvPicPr/>
                  <p:nvPr/>
                </p:nvPicPr>
                <p:blipFill>
                  <a:blip r:embed="rId448"/>
                  <a:stretch>
                    <a:fillRect/>
                  </a:stretch>
                </p:blipFill>
                <p:spPr>
                  <a:xfrm>
                    <a:off x="4858937" y="3480890"/>
                    <a:ext cx="91080" cy="179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0" name="组合 339">
              <a:extLst>
                <a:ext uri="{FF2B5EF4-FFF2-40B4-BE49-F238E27FC236}">
                  <a16:creationId xmlns:a16="http://schemas.microsoft.com/office/drawing/2014/main" id="{38010CC8-3EC3-45F6-9FF4-7D168899E2A3}"/>
                </a:ext>
              </a:extLst>
            </p:cNvPr>
            <p:cNvGrpSpPr/>
            <p:nvPr/>
          </p:nvGrpSpPr>
          <p:grpSpPr>
            <a:xfrm>
              <a:off x="5109497" y="3310970"/>
              <a:ext cx="674640" cy="448560"/>
              <a:chOff x="5109497" y="3310970"/>
              <a:chExt cx="674640" cy="448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9">
                <p14:nvContentPartPr>
                  <p14:cNvPr id="314" name="墨迹 313">
                    <a:extLst>
                      <a:ext uri="{FF2B5EF4-FFF2-40B4-BE49-F238E27FC236}">
                        <a16:creationId xmlns:a16="http://schemas.microsoft.com/office/drawing/2014/main" id="{53ABADA9-BB82-4108-8512-FBCCED80A9B6}"/>
                      </a:ext>
                    </a:extLst>
                  </p14:cNvPr>
                  <p14:cNvContentPartPr/>
                  <p14:nvPr/>
                </p14:nvContentPartPr>
                <p14:xfrm>
                  <a:off x="5109497" y="3310970"/>
                  <a:ext cx="108720" cy="165240"/>
                </p14:xfrm>
              </p:contentPart>
            </mc:Choice>
            <mc:Fallback xmlns="">
              <p:pic>
                <p:nvPicPr>
                  <p:cNvPr id="314" name="墨迹 313">
                    <a:extLst>
                      <a:ext uri="{FF2B5EF4-FFF2-40B4-BE49-F238E27FC236}">
                        <a16:creationId xmlns:a16="http://schemas.microsoft.com/office/drawing/2014/main" id="{53ABADA9-BB82-4108-8512-FBCCED80A9B6}"/>
                      </a:ext>
                    </a:extLst>
                  </p:cNvPr>
                  <p:cNvPicPr/>
                  <p:nvPr/>
                </p:nvPicPr>
                <p:blipFill>
                  <a:blip r:embed="rId450"/>
                  <a:stretch>
                    <a:fillRect/>
                  </a:stretch>
                </p:blipFill>
                <p:spPr>
                  <a:xfrm>
                    <a:off x="5100857" y="3301970"/>
                    <a:ext cx="126360" cy="18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1">
                <p14:nvContentPartPr>
                  <p14:cNvPr id="315" name="墨迹 314">
                    <a:extLst>
                      <a:ext uri="{FF2B5EF4-FFF2-40B4-BE49-F238E27FC236}">
                        <a16:creationId xmlns:a16="http://schemas.microsoft.com/office/drawing/2014/main" id="{8B7A9230-7A77-4073-86D6-447847CEA268}"/>
                      </a:ext>
                    </a:extLst>
                  </p14:cNvPr>
                  <p14:cNvContentPartPr/>
                  <p14:nvPr/>
                </p14:nvContentPartPr>
                <p14:xfrm>
                  <a:off x="5130377" y="3518330"/>
                  <a:ext cx="6120" cy="229320"/>
                </p14:xfrm>
              </p:contentPart>
            </mc:Choice>
            <mc:Fallback xmlns="">
              <p:pic>
                <p:nvPicPr>
                  <p:cNvPr id="315" name="墨迹 314">
                    <a:extLst>
                      <a:ext uri="{FF2B5EF4-FFF2-40B4-BE49-F238E27FC236}">
                        <a16:creationId xmlns:a16="http://schemas.microsoft.com/office/drawing/2014/main" id="{8B7A9230-7A77-4073-86D6-447847CEA268}"/>
                      </a:ext>
                    </a:extLst>
                  </p:cNvPr>
                  <p:cNvPicPr/>
                  <p:nvPr/>
                </p:nvPicPr>
                <p:blipFill>
                  <a:blip r:embed="rId452"/>
                  <a:stretch>
                    <a:fillRect/>
                  </a:stretch>
                </p:blipFill>
                <p:spPr>
                  <a:xfrm>
                    <a:off x="5121377" y="3509330"/>
                    <a:ext cx="2376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3">
                <p14:nvContentPartPr>
                  <p14:cNvPr id="316" name="墨迹 315">
                    <a:extLst>
                      <a:ext uri="{FF2B5EF4-FFF2-40B4-BE49-F238E27FC236}">
                        <a16:creationId xmlns:a16="http://schemas.microsoft.com/office/drawing/2014/main" id="{A2D05466-EBDE-4574-A377-3AEB073B3192}"/>
                      </a:ext>
                    </a:extLst>
                  </p14:cNvPr>
                  <p14:cNvContentPartPr/>
                  <p14:nvPr/>
                </p14:nvContentPartPr>
                <p14:xfrm>
                  <a:off x="5177177" y="3516530"/>
                  <a:ext cx="23760" cy="154440"/>
                </p14:xfrm>
              </p:contentPart>
            </mc:Choice>
            <mc:Fallback xmlns="">
              <p:pic>
                <p:nvPicPr>
                  <p:cNvPr id="316" name="墨迹 315">
                    <a:extLst>
                      <a:ext uri="{FF2B5EF4-FFF2-40B4-BE49-F238E27FC236}">
                        <a16:creationId xmlns:a16="http://schemas.microsoft.com/office/drawing/2014/main" id="{A2D05466-EBDE-4574-A377-3AEB073B3192}"/>
                      </a:ext>
                    </a:extLst>
                  </p:cNvPr>
                  <p:cNvPicPr/>
                  <p:nvPr/>
                </p:nvPicPr>
                <p:blipFill>
                  <a:blip r:embed="rId454"/>
                  <a:stretch>
                    <a:fillRect/>
                  </a:stretch>
                </p:blipFill>
                <p:spPr>
                  <a:xfrm>
                    <a:off x="5168177" y="3507530"/>
                    <a:ext cx="4140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5">
                <p14:nvContentPartPr>
                  <p14:cNvPr id="317" name="墨迹 316">
                    <a:extLst>
                      <a:ext uri="{FF2B5EF4-FFF2-40B4-BE49-F238E27FC236}">
                        <a16:creationId xmlns:a16="http://schemas.microsoft.com/office/drawing/2014/main" id="{24B3C60C-8FEC-46C6-AD96-1FF8090C53C0}"/>
                      </a:ext>
                    </a:extLst>
                  </p14:cNvPr>
                  <p14:cNvContentPartPr/>
                  <p14:nvPr/>
                </p14:nvContentPartPr>
                <p14:xfrm>
                  <a:off x="5167817" y="3351650"/>
                  <a:ext cx="194040" cy="269640"/>
                </p14:xfrm>
              </p:contentPart>
            </mc:Choice>
            <mc:Fallback xmlns="">
              <p:pic>
                <p:nvPicPr>
                  <p:cNvPr id="317" name="墨迹 316">
                    <a:extLst>
                      <a:ext uri="{FF2B5EF4-FFF2-40B4-BE49-F238E27FC236}">
                        <a16:creationId xmlns:a16="http://schemas.microsoft.com/office/drawing/2014/main" id="{24B3C60C-8FEC-46C6-AD96-1FF8090C53C0}"/>
                      </a:ext>
                    </a:extLst>
                  </p:cNvPr>
                  <p:cNvPicPr/>
                  <p:nvPr/>
                </p:nvPicPr>
                <p:blipFill>
                  <a:blip r:embed="rId456"/>
                  <a:stretch>
                    <a:fillRect/>
                  </a:stretch>
                </p:blipFill>
                <p:spPr>
                  <a:xfrm>
                    <a:off x="5158817" y="3343010"/>
                    <a:ext cx="211680" cy="28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7">
                <p14:nvContentPartPr>
                  <p14:cNvPr id="318" name="墨迹 317">
                    <a:extLst>
                      <a:ext uri="{FF2B5EF4-FFF2-40B4-BE49-F238E27FC236}">
                        <a16:creationId xmlns:a16="http://schemas.microsoft.com/office/drawing/2014/main" id="{A7E3A3B9-5864-439E-89B1-235C24BD023B}"/>
                      </a:ext>
                    </a:extLst>
                  </p14:cNvPr>
                  <p14:cNvContentPartPr/>
                  <p14:nvPr/>
                </p14:nvContentPartPr>
                <p14:xfrm>
                  <a:off x="5280497" y="3505730"/>
                  <a:ext cx="168840" cy="129960"/>
                </p14:xfrm>
              </p:contentPart>
            </mc:Choice>
            <mc:Fallback xmlns="">
              <p:pic>
                <p:nvPicPr>
                  <p:cNvPr id="318" name="墨迹 317">
                    <a:extLst>
                      <a:ext uri="{FF2B5EF4-FFF2-40B4-BE49-F238E27FC236}">
                        <a16:creationId xmlns:a16="http://schemas.microsoft.com/office/drawing/2014/main" id="{A7E3A3B9-5864-439E-89B1-235C24BD023B}"/>
                      </a:ext>
                    </a:extLst>
                  </p:cNvPr>
                  <p:cNvPicPr/>
                  <p:nvPr/>
                </p:nvPicPr>
                <p:blipFill>
                  <a:blip r:embed="rId458"/>
                  <a:stretch>
                    <a:fillRect/>
                  </a:stretch>
                </p:blipFill>
                <p:spPr>
                  <a:xfrm>
                    <a:off x="5271497" y="3497090"/>
                    <a:ext cx="18648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9">
                <p14:nvContentPartPr>
                  <p14:cNvPr id="319" name="墨迹 318">
                    <a:extLst>
                      <a:ext uri="{FF2B5EF4-FFF2-40B4-BE49-F238E27FC236}">
                        <a16:creationId xmlns:a16="http://schemas.microsoft.com/office/drawing/2014/main" id="{350AA389-1D94-4F09-BDF8-C8E9F72E23BD}"/>
                      </a:ext>
                    </a:extLst>
                  </p14:cNvPr>
                  <p14:cNvContentPartPr/>
                  <p14:nvPr/>
                </p14:nvContentPartPr>
                <p14:xfrm>
                  <a:off x="5594417" y="3413570"/>
                  <a:ext cx="189720" cy="172800"/>
                </p14:xfrm>
              </p:contentPart>
            </mc:Choice>
            <mc:Fallback xmlns="">
              <p:pic>
                <p:nvPicPr>
                  <p:cNvPr id="319" name="墨迹 318">
                    <a:extLst>
                      <a:ext uri="{FF2B5EF4-FFF2-40B4-BE49-F238E27FC236}">
                        <a16:creationId xmlns:a16="http://schemas.microsoft.com/office/drawing/2014/main" id="{350AA389-1D94-4F09-BDF8-C8E9F72E23BD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5585777" y="3404930"/>
                    <a:ext cx="20736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1">
                <p14:nvContentPartPr>
                  <p14:cNvPr id="320" name="墨迹 319">
                    <a:extLst>
                      <a:ext uri="{FF2B5EF4-FFF2-40B4-BE49-F238E27FC236}">
                        <a16:creationId xmlns:a16="http://schemas.microsoft.com/office/drawing/2014/main" id="{BEA05714-9499-4377-9453-7FBE8F3D9C87}"/>
                      </a:ext>
                    </a:extLst>
                  </p14:cNvPr>
                  <p14:cNvContentPartPr/>
                  <p14:nvPr/>
                </p14:nvContentPartPr>
                <p14:xfrm>
                  <a:off x="5674337" y="3549650"/>
                  <a:ext cx="106200" cy="170640"/>
                </p14:xfrm>
              </p:contentPart>
            </mc:Choice>
            <mc:Fallback xmlns="">
              <p:pic>
                <p:nvPicPr>
                  <p:cNvPr id="320" name="墨迹 319">
                    <a:extLst>
                      <a:ext uri="{FF2B5EF4-FFF2-40B4-BE49-F238E27FC236}">
                        <a16:creationId xmlns:a16="http://schemas.microsoft.com/office/drawing/2014/main" id="{BEA05714-9499-4377-9453-7FBE8F3D9C87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5665337" y="3541010"/>
                    <a:ext cx="12384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3">
                <p14:nvContentPartPr>
                  <p14:cNvPr id="321" name="墨迹 320">
                    <a:extLst>
                      <a:ext uri="{FF2B5EF4-FFF2-40B4-BE49-F238E27FC236}">
                        <a16:creationId xmlns:a16="http://schemas.microsoft.com/office/drawing/2014/main" id="{2D12EB9B-9FB1-412B-A370-9400797FA939}"/>
                      </a:ext>
                    </a:extLst>
                  </p14:cNvPr>
                  <p14:cNvContentPartPr/>
                  <p14:nvPr/>
                </p14:nvContentPartPr>
                <p14:xfrm>
                  <a:off x="5625377" y="3543170"/>
                  <a:ext cx="84960" cy="216360"/>
                </p14:xfrm>
              </p:contentPart>
            </mc:Choice>
            <mc:Fallback xmlns="">
              <p:pic>
                <p:nvPicPr>
                  <p:cNvPr id="321" name="墨迹 320">
                    <a:extLst>
                      <a:ext uri="{FF2B5EF4-FFF2-40B4-BE49-F238E27FC236}">
                        <a16:creationId xmlns:a16="http://schemas.microsoft.com/office/drawing/2014/main" id="{2D12EB9B-9FB1-412B-A370-9400797FA939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5616737" y="3534170"/>
                    <a:ext cx="102600" cy="234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9" name="组合 338">
              <a:extLst>
                <a:ext uri="{FF2B5EF4-FFF2-40B4-BE49-F238E27FC236}">
                  <a16:creationId xmlns:a16="http://schemas.microsoft.com/office/drawing/2014/main" id="{BA605D76-D301-4663-B692-00B82EA10DD1}"/>
                </a:ext>
              </a:extLst>
            </p:cNvPr>
            <p:cNvGrpSpPr/>
            <p:nvPr/>
          </p:nvGrpSpPr>
          <p:grpSpPr>
            <a:xfrm>
              <a:off x="5968817" y="3147890"/>
              <a:ext cx="1492200" cy="848520"/>
              <a:chOff x="5968817" y="3147890"/>
              <a:chExt cx="1492200" cy="84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5">
                <p14:nvContentPartPr>
                  <p14:cNvPr id="322" name="墨迹 321">
                    <a:extLst>
                      <a:ext uri="{FF2B5EF4-FFF2-40B4-BE49-F238E27FC236}">
                        <a16:creationId xmlns:a16="http://schemas.microsoft.com/office/drawing/2014/main" id="{9F24C3E2-E884-4050-B6D9-E36259BD7BD5}"/>
                      </a:ext>
                    </a:extLst>
                  </p14:cNvPr>
                  <p14:cNvContentPartPr/>
                  <p14:nvPr/>
                </p14:nvContentPartPr>
                <p14:xfrm>
                  <a:off x="6024977" y="3277130"/>
                  <a:ext cx="45360" cy="213120"/>
                </p14:xfrm>
              </p:contentPart>
            </mc:Choice>
            <mc:Fallback xmlns="">
              <p:pic>
                <p:nvPicPr>
                  <p:cNvPr id="322" name="墨迹 321">
                    <a:extLst>
                      <a:ext uri="{FF2B5EF4-FFF2-40B4-BE49-F238E27FC236}">
                        <a16:creationId xmlns:a16="http://schemas.microsoft.com/office/drawing/2014/main" id="{9F24C3E2-E884-4050-B6D9-E36259BD7BD5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6016337" y="3268490"/>
                    <a:ext cx="63000" cy="23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7">
                <p14:nvContentPartPr>
                  <p14:cNvPr id="323" name="墨迹 322">
                    <a:extLst>
                      <a:ext uri="{FF2B5EF4-FFF2-40B4-BE49-F238E27FC236}">
                        <a16:creationId xmlns:a16="http://schemas.microsoft.com/office/drawing/2014/main" id="{78C4AC23-7538-4081-B76F-194377444970}"/>
                      </a:ext>
                    </a:extLst>
                  </p14:cNvPr>
                  <p14:cNvContentPartPr/>
                  <p14:nvPr/>
                </p14:nvContentPartPr>
                <p14:xfrm>
                  <a:off x="5968817" y="3511130"/>
                  <a:ext cx="19080" cy="163440"/>
                </p14:xfrm>
              </p:contentPart>
            </mc:Choice>
            <mc:Fallback xmlns="">
              <p:pic>
                <p:nvPicPr>
                  <p:cNvPr id="323" name="墨迹 322">
                    <a:extLst>
                      <a:ext uri="{FF2B5EF4-FFF2-40B4-BE49-F238E27FC236}">
                        <a16:creationId xmlns:a16="http://schemas.microsoft.com/office/drawing/2014/main" id="{78C4AC23-7538-4081-B76F-194377444970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5960177" y="3502130"/>
                    <a:ext cx="36720" cy="18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9">
                <p14:nvContentPartPr>
                  <p14:cNvPr id="324" name="墨迹 323">
                    <a:extLst>
                      <a:ext uri="{FF2B5EF4-FFF2-40B4-BE49-F238E27FC236}">
                        <a16:creationId xmlns:a16="http://schemas.microsoft.com/office/drawing/2014/main" id="{F056E93A-22F0-48A5-A17A-AF34A50BE6F4}"/>
                      </a:ext>
                    </a:extLst>
                  </p14:cNvPr>
                  <p14:cNvContentPartPr/>
                  <p14:nvPr/>
                </p14:nvContentPartPr>
                <p14:xfrm>
                  <a:off x="6013457" y="3330410"/>
                  <a:ext cx="201600" cy="462960"/>
                </p14:xfrm>
              </p:contentPart>
            </mc:Choice>
            <mc:Fallback xmlns="">
              <p:pic>
                <p:nvPicPr>
                  <p:cNvPr id="324" name="墨迹 323">
                    <a:extLst>
                      <a:ext uri="{FF2B5EF4-FFF2-40B4-BE49-F238E27FC236}">
                        <a16:creationId xmlns:a16="http://schemas.microsoft.com/office/drawing/2014/main" id="{F056E93A-22F0-48A5-A17A-AF34A50BE6F4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6004457" y="3321410"/>
                    <a:ext cx="219240" cy="48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1">
                <p14:nvContentPartPr>
                  <p14:cNvPr id="325" name="墨迹 324">
                    <a:extLst>
                      <a:ext uri="{FF2B5EF4-FFF2-40B4-BE49-F238E27FC236}">
                        <a16:creationId xmlns:a16="http://schemas.microsoft.com/office/drawing/2014/main" id="{941B261A-D1DF-4C53-8AB4-3CF941200955}"/>
                      </a:ext>
                    </a:extLst>
                  </p14:cNvPr>
                  <p14:cNvContentPartPr/>
                  <p14:nvPr/>
                </p14:nvContentPartPr>
                <p14:xfrm>
                  <a:off x="6094457" y="3502130"/>
                  <a:ext cx="152280" cy="170640"/>
                </p14:xfrm>
              </p:contentPart>
            </mc:Choice>
            <mc:Fallback xmlns="">
              <p:pic>
                <p:nvPicPr>
                  <p:cNvPr id="325" name="墨迹 324">
                    <a:extLst>
                      <a:ext uri="{FF2B5EF4-FFF2-40B4-BE49-F238E27FC236}">
                        <a16:creationId xmlns:a16="http://schemas.microsoft.com/office/drawing/2014/main" id="{941B261A-D1DF-4C53-8AB4-3CF941200955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6085817" y="3493130"/>
                    <a:ext cx="16992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3">
                <p14:nvContentPartPr>
                  <p14:cNvPr id="326" name="墨迹 325">
                    <a:extLst>
                      <a:ext uri="{FF2B5EF4-FFF2-40B4-BE49-F238E27FC236}">
                        <a16:creationId xmlns:a16="http://schemas.microsoft.com/office/drawing/2014/main" id="{6FA972B4-C2AF-448B-8864-3A08167FCABE}"/>
                      </a:ext>
                    </a:extLst>
                  </p14:cNvPr>
                  <p14:cNvContentPartPr/>
                  <p14:nvPr/>
                </p14:nvContentPartPr>
                <p14:xfrm>
                  <a:off x="6453017" y="3316370"/>
                  <a:ext cx="64800" cy="325080"/>
                </p14:xfrm>
              </p:contentPart>
            </mc:Choice>
            <mc:Fallback xmlns="">
              <p:pic>
                <p:nvPicPr>
                  <p:cNvPr id="326" name="墨迹 325">
                    <a:extLst>
                      <a:ext uri="{FF2B5EF4-FFF2-40B4-BE49-F238E27FC236}">
                        <a16:creationId xmlns:a16="http://schemas.microsoft.com/office/drawing/2014/main" id="{6FA972B4-C2AF-448B-8864-3A08167FCABE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6444017" y="3307370"/>
                    <a:ext cx="82440" cy="34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327" name="墨迹 326">
                    <a:extLst>
                      <a:ext uri="{FF2B5EF4-FFF2-40B4-BE49-F238E27FC236}">
                        <a16:creationId xmlns:a16="http://schemas.microsoft.com/office/drawing/2014/main" id="{CFBA07AC-8858-4F08-BEB6-3C12AC297910}"/>
                      </a:ext>
                    </a:extLst>
                  </p14:cNvPr>
                  <p14:cNvContentPartPr/>
                  <p14:nvPr/>
                </p14:nvContentPartPr>
                <p14:xfrm>
                  <a:off x="6387137" y="3404930"/>
                  <a:ext cx="114840" cy="178560"/>
                </p14:xfrm>
              </p:contentPart>
            </mc:Choice>
            <mc:Fallback xmlns="">
              <p:pic>
                <p:nvPicPr>
                  <p:cNvPr id="327" name="墨迹 326">
                    <a:extLst>
                      <a:ext uri="{FF2B5EF4-FFF2-40B4-BE49-F238E27FC236}">
                        <a16:creationId xmlns:a16="http://schemas.microsoft.com/office/drawing/2014/main" id="{CFBA07AC-8858-4F08-BEB6-3C12AC297910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6378497" y="3395930"/>
                    <a:ext cx="132480" cy="19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328" name="墨迹 327">
                    <a:extLst>
                      <a:ext uri="{FF2B5EF4-FFF2-40B4-BE49-F238E27FC236}">
                        <a16:creationId xmlns:a16="http://schemas.microsoft.com/office/drawing/2014/main" id="{6630A7C8-5985-4F23-A4F1-A2C5B82769EB}"/>
                      </a:ext>
                    </a:extLst>
                  </p14:cNvPr>
                  <p14:cNvContentPartPr/>
                  <p14:nvPr/>
                </p14:nvContentPartPr>
                <p14:xfrm>
                  <a:off x="6482897" y="3351650"/>
                  <a:ext cx="221760" cy="211320"/>
                </p14:xfrm>
              </p:contentPart>
            </mc:Choice>
            <mc:Fallback xmlns="">
              <p:pic>
                <p:nvPicPr>
                  <p:cNvPr id="328" name="墨迹 327">
                    <a:extLst>
                      <a:ext uri="{FF2B5EF4-FFF2-40B4-BE49-F238E27FC236}">
                        <a16:creationId xmlns:a16="http://schemas.microsoft.com/office/drawing/2014/main" id="{6630A7C8-5985-4F23-A4F1-A2C5B82769EB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474257" y="3343010"/>
                    <a:ext cx="239400" cy="22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329" name="墨迹 328">
                    <a:extLst>
                      <a:ext uri="{FF2B5EF4-FFF2-40B4-BE49-F238E27FC236}">
                        <a16:creationId xmlns:a16="http://schemas.microsoft.com/office/drawing/2014/main" id="{B96E5E4C-F188-4D5A-B2CE-A2F4133DA6E7}"/>
                      </a:ext>
                    </a:extLst>
                  </p14:cNvPr>
                  <p14:cNvContentPartPr/>
                  <p14:nvPr/>
                </p14:nvContentPartPr>
                <p14:xfrm>
                  <a:off x="6803657" y="3360650"/>
                  <a:ext cx="118440" cy="103320"/>
                </p14:xfrm>
              </p:contentPart>
            </mc:Choice>
            <mc:Fallback xmlns="">
              <p:pic>
                <p:nvPicPr>
                  <p:cNvPr id="329" name="墨迹 328">
                    <a:extLst>
                      <a:ext uri="{FF2B5EF4-FFF2-40B4-BE49-F238E27FC236}">
                        <a16:creationId xmlns:a16="http://schemas.microsoft.com/office/drawing/2014/main" id="{B96E5E4C-F188-4D5A-B2CE-A2F4133DA6E7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6795017" y="3351650"/>
                    <a:ext cx="136080" cy="12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330" name="墨迹 329">
                    <a:extLst>
                      <a:ext uri="{FF2B5EF4-FFF2-40B4-BE49-F238E27FC236}">
                        <a16:creationId xmlns:a16="http://schemas.microsoft.com/office/drawing/2014/main" id="{016174E5-11EE-4D06-B77B-A547D42B67F4}"/>
                      </a:ext>
                    </a:extLst>
                  </p14:cNvPr>
                  <p14:cNvContentPartPr/>
                  <p14:nvPr/>
                </p14:nvContentPartPr>
                <p14:xfrm>
                  <a:off x="6846857" y="3240050"/>
                  <a:ext cx="23760" cy="403920"/>
                </p14:xfrm>
              </p:contentPart>
            </mc:Choice>
            <mc:Fallback xmlns="">
              <p:pic>
                <p:nvPicPr>
                  <p:cNvPr id="330" name="墨迹 329">
                    <a:extLst>
                      <a:ext uri="{FF2B5EF4-FFF2-40B4-BE49-F238E27FC236}">
                        <a16:creationId xmlns:a16="http://schemas.microsoft.com/office/drawing/2014/main" id="{016174E5-11EE-4D06-B77B-A547D42B67F4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6838217" y="3231050"/>
                    <a:ext cx="41400" cy="42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331" name="墨迹 330">
                    <a:extLst>
                      <a:ext uri="{FF2B5EF4-FFF2-40B4-BE49-F238E27FC236}">
                        <a16:creationId xmlns:a16="http://schemas.microsoft.com/office/drawing/2014/main" id="{303DF919-204F-472E-A3D5-06724C8BC319}"/>
                      </a:ext>
                    </a:extLst>
                  </p14:cNvPr>
                  <p14:cNvContentPartPr/>
                  <p14:nvPr/>
                </p14:nvContentPartPr>
                <p14:xfrm>
                  <a:off x="6736337" y="3461450"/>
                  <a:ext cx="229320" cy="181080"/>
                </p14:xfrm>
              </p:contentPart>
            </mc:Choice>
            <mc:Fallback xmlns="">
              <p:pic>
                <p:nvPicPr>
                  <p:cNvPr id="331" name="墨迹 330">
                    <a:extLst>
                      <a:ext uri="{FF2B5EF4-FFF2-40B4-BE49-F238E27FC236}">
                        <a16:creationId xmlns:a16="http://schemas.microsoft.com/office/drawing/2014/main" id="{303DF919-204F-472E-A3D5-06724C8BC31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6727337" y="3452810"/>
                    <a:ext cx="246960" cy="19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332" name="墨迹 331">
                    <a:extLst>
                      <a:ext uri="{FF2B5EF4-FFF2-40B4-BE49-F238E27FC236}">
                        <a16:creationId xmlns:a16="http://schemas.microsoft.com/office/drawing/2014/main" id="{96FF3A8E-8EEA-488F-BC8E-C0411C0C9ED3}"/>
                      </a:ext>
                    </a:extLst>
                  </p14:cNvPr>
                  <p14:cNvContentPartPr/>
                  <p14:nvPr/>
                </p14:nvContentPartPr>
                <p14:xfrm>
                  <a:off x="6985817" y="3397730"/>
                  <a:ext cx="6120" cy="136800"/>
                </p14:xfrm>
              </p:contentPart>
            </mc:Choice>
            <mc:Fallback xmlns="">
              <p:pic>
                <p:nvPicPr>
                  <p:cNvPr id="332" name="墨迹 331">
                    <a:extLst>
                      <a:ext uri="{FF2B5EF4-FFF2-40B4-BE49-F238E27FC236}">
                        <a16:creationId xmlns:a16="http://schemas.microsoft.com/office/drawing/2014/main" id="{96FF3A8E-8EEA-488F-BC8E-C0411C0C9ED3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6976817" y="3389090"/>
                    <a:ext cx="2376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333" name="墨迹 332">
                    <a:extLst>
                      <a:ext uri="{FF2B5EF4-FFF2-40B4-BE49-F238E27FC236}">
                        <a16:creationId xmlns:a16="http://schemas.microsoft.com/office/drawing/2014/main" id="{23D4E18F-7983-4E9C-8A35-A7B4C5586811}"/>
                      </a:ext>
                    </a:extLst>
                  </p14:cNvPr>
                  <p14:cNvContentPartPr/>
                  <p14:nvPr/>
                </p14:nvContentPartPr>
                <p14:xfrm>
                  <a:off x="7036217" y="3224210"/>
                  <a:ext cx="19080" cy="772200"/>
                </p14:xfrm>
              </p:contentPart>
            </mc:Choice>
            <mc:Fallback xmlns="">
              <p:pic>
                <p:nvPicPr>
                  <p:cNvPr id="333" name="墨迹 332">
                    <a:extLst>
                      <a:ext uri="{FF2B5EF4-FFF2-40B4-BE49-F238E27FC236}">
                        <a16:creationId xmlns:a16="http://schemas.microsoft.com/office/drawing/2014/main" id="{23D4E18F-7983-4E9C-8A35-A7B4C5586811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7027577" y="3215210"/>
                    <a:ext cx="36720" cy="78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334" name="墨迹 333">
                    <a:extLst>
                      <a:ext uri="{FF2B5EF4-FFF2-40B4-BE49-F238E27FC236}">
                        <a16:creationId xmlns:a16="http://schemas.microsoft.com/office/drawing/2014/main" id="{5FF19ADE-93A1-4021-9EBC-9FC93E6084A4}"/>
                      </a:ext>
                    </a:extLst>
                  </p14:cNvPr>
                  <p14:cNvContentPartPr/>
                  <p14:nvPr/>
                </p14:nvContentPartPr>
                <p14:xfrm>
                  <a:off x="7224137" y="3147890"/>
                  <a:ext cx="82800" cy="149400"/>
                </p14:xfrm>
              </p:contentPart>
            </mc:Choice>
            <mc:Fallback xmlns="">
              <p:pic>
                <p:nvPicPr>
                  <p:cNvPr id="334" name="墨迹 333">
                    <a:extLst>
                      <a:ext uri="{FF2B5EF4-FFF2-40B4-BE49-F238E27FC236}">
                        <a16:creationId xmlns:a16="http://schemas.microsoft.com/office/drawing/2014/main" id="{5FF19ADE-93A1-4021-9EBC-9FC93E6084A4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7215137" y="3139250"/>
                    <a:ext cx="100440" cy="16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335" name="墨迹 334">
                    <a:extLst>
                      <a:ext uri="{FF2B5EF4-FFF2-40B4-BE49-F238E27FC236}">
                        <a16:creationId xmlns:a16="http://schemas.microsoft.com/office/drawing/2014/main" id="{98EBEDED-5206-42A0-BC09-14C2D4AA3663}"/>
                      </a:ext>
                    </a:extLst>
                  </p14:cNvPr>
                  <p14:cNvContentPartPr/>
                  <p14:nvPr/>
                </p14:nvContentPartPr>
                <p14:xfrm>
                  <a:off x="7209017" y="3326810"/>
                  <a:ext cx="94320" cy="39240"/>
                </p14:xfrm>
              </p:contentPart>
            </mc:Choice>
            <mc:Fallback xmlns="">
              <p:pic>
                <p:nvPicPr>
                  <p:cNvPr id="335" name="墨迹 334">
                    <a:extLst>
                      <a:ext uri="{FF2B5EF4-FFF2-40B4-BE49-F238E27FC236}">
                        <a16:creationId xmlns:a16="http://schemas.microsoft.com/office/drawing/2014/main" id="{98EBEDED-5206-42A0-BC09-14C2D4AA3663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7200017" y="3318170"/>
                    <a:ext cx="111960" cy="5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336" name="墨迹 335">
                    <a:extLst>
                      <a:ext uri="{FF2B5EF4-FFF2-40B4-BE49-F238E27FC236}">
                        <a16:creationId xmlns:a16="http://schemas.microsoft.com/office/drawing/2014/main" id="{ACB1AA57-2847-401C-94A1-C6291700EE16}"/>
                      </a:ext>
                    </a:extLst>
                  </p14:cNvPr>
                  <p14:cNvContentPartPr/>
                  <p14:nvPr/>
                </p14:nvContentPartPr>
                <p14:xfrm>
                  <a:off x="7162217" y="3349850"/>
                  <a:ext cx="298800" cy="400680"/>
                </p14:xfrm>
              </p:contentPart>
            </mc:Choice>
            <mc:Fallback xmlns="">
              <p:pic>
                <p:nvPicPr>
                  <p:cNvPr id="336" name="墨迹 335">
                    <a:extLst>
                      <a:ext uri="{FF2B5EF4-FFF2-40B4-BE49-F238E27FC236}">
                        <a16:creationId xmlns:a16="http://schemas.microsoft.com/office/drawing/2014/main" id="{ACB1AA57-2847-401C-94A1-C6291700EE16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7153217" y="3341210"/>
                    <a:ext cx="316440" cy="41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337" name="墨迹 336">
                    <a:extLst>
                      <a:ext uri="{FF2B5EF4-FFF2-40B4-BE49-F238E27FC236}">
                        <a16:creationId xmlns:a16="http://schemas.microsoft.com/office/drawing/2014/main" id="{4933263C-B03C-4112-BE60-16C788AF1A6F}"/>
                      </a:ext>
                    </a:extLst>
                  </p14:cNvPr>
                  <p14:cNvContentPartPr/>
                  <p14:nvPr/>
                </p14:nvContentPartPr>
                <p14:xfrm>
                  <a:off x="7197857" y="3442010"/>
                  <a:ext cx="91800" cy="136080"/>
                </p14:xfrm>
              </p:contentPart>
            </mc:Choice>
            <mc:Fallback xmlns="">
              <p:pic>
                <p:nvPicPr>
                  <p:cNvPr id="337" name="墨迹 336">
                    <a:extLst>
                      <a:ext uri="{FF2B5EF4-FFF2-40B4-BE49-F238E27FC236}">
                        <a16:creationId xmlns:a16="http://schemas.microsoft.com/office/drawing/2014/main" id="{4933263C-B03C-4112-BE60-16C788AF1A6F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7188857" y="3433370"/>
                    <a:ext cx="10944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338" name="墨迹 337">
                    <a:extLst>
                      <a:ext uri="{FF2B5EF4-FFF2-40B4-BE49-F238E27FC236}">
                        <a16:creationId xmlns:a16="http://schemas.microsoft.com/office/drawing/2014/main" id="{92F5ED78-5EAB-4668-9E26-E871E8AC401B}"/>
                      </a:ext>
                    </a:extLst>
                  </p14:cNvPr>
                  <p14:cNvContentPartPr/>
                  <p14:nvPr/>
                </p14:nvContentPartPr>
                <p14:xfrm>
                  <a:off x="7231337" y="3580250"/>
                  <a:ext cx="120240" cy="97920"/>
                </p14:xfrm>
              </p:contentPart>
            </mc:Choice>
            <mc:Fallback xmlns="">
              <p:pic>
                <p:nvPicPr>
                  <p:cNvPr id="338" name="墨迹 337">
                    <a:extLst>
                      <a:ext uri="{FF2B5EF4-FFF2-40B4-BE49-F238E27FC236}">
                        <a16:creationId xmlns:a16="http://schemas.microsoft.com/office/drawing/2014/main" id="{92F5ED78-5EAB-4668-9E26-E871E8AC401B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7222697" y="3571250"/>
                    <a:ext cx="137880" cy="1155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95D27101-B6AE-4E52-8285-E05A6D7E02B3}"/>
                    </a:ext>
                  </a:extLst>
                </p14:cNvPr>
                <p14:cNvContentPartPr/>
                <p14:nvPr/>
              </p14:nvContentPartPr>
              <p14:xfrm>
                <a:off x="7638497" y="3518330"/>
                <a:ext cx="58680" cy="79920"/>
              </p14:xfrm>
            </p:contentPart>
          </mc:Choice>
          <mc:Fallback xmlns=""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95D27101-B6AE-4E52-8285-E05A6D7E02B3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629857" y="3509330"/>
                  <a:ext cx="76320" cy="9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56" name="组合 355">
              <a:extLst>
                <a:ext uri="{FF2B5EF4-FFF2-40B4-BE49-F238E27FC236}">
                  <a16:creationId xmlns:a16="http://schemas.microsoft.com/office/drawing/2014/main" id="{E0D6C482-0BB4-40CE-B075-CE613EE6D976}"/>
                </a:ext>
              </a:extLst>
            </p:cNvPr>
            <p:cNvGrpSpPr/>
            <p:nvPr/>
          </p:nvGrpSpPr>
          <p:grpSpPr>
            <a:xfrm>
              <a:off x="8083097" y="3218810"/>
              <a:ext cx="1021320" cy="442800"/>
              <a:chOff x="8083097" y="3218810"/>
              <a:chExt cx="1021320" cy="442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344" name="墨迹 343">
                    <a:extLst>
                      <a:ext uri="{FF2B5EF4-FFF2-40B4-BE49-F238E27FC236}">
                        <a16:creationId xmlns:a16="http://schemas.microsoft.com/office/drawing/2014/main" id="{43DE56F0-4E4E-4DFD-9F4E-C54E418931DE}"/>
                      </a:ext>
                    </a:extLst>
                  </p14:cNvPr>
                  <p14:cNvContentPartPr/>
                  <p14:nvPr/>
                </p14:nvContentPartPr>
                <p14:xfrm>
                  <a:off x="8083097" y="3351650"/>
                  <a:ext cx="199080" cy="101520"/>
                </p14:xfrm>
              </p:contentPart>
            </mc:Choice>
            <mc:Fallback xmlns="">
              <p:pic>
                <p:nvPicPr>
                  <p:cNvPr id="344" name="墨迹 343">
                    <a:extLst>
                      <a:ext uri="{FF2B5EF4-FFF2-40B4-BE49-F238E27FC236}">
                        <a16:creationId xmlns:a16="http://schemas.microsoft.com/office/drawing/2014/main" id="{43DE56F0-4E4E-4DFD-9F4E-C54E418931DE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8074457" y="3343010"/>
                    <a:ext cx="21672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345" name="墨迹 344">
                    <a:extLst>
                      <a:ext uri="{FF2B5EF4-FFF2-40B4-BE49-F238E27FC236}">
                        <a16:creationId xmlns:a16="http://schemas.microsoft.com/office/drawing/2014/main" id="{04BC3A67-7889-4D7F-8081-1BDD91122823}"/>
                      </a:ext>
                    </a:extLst>
                  </p14:cNvPr>
                  <p14:cNvContentPartPr/>
                  <p14:nvPr/>
                </p14:nvContentPartPr>
                <p14:xfrm>
                  <a:off x="8101817" y="3293330"/>
                  <a:ext cx="78120" cy="310320"/>
                </p14:xfrm>
              </p:contentPart>
            </mc:Choice>
            <mc:Fallback xmlns="">
              <p:pic>
                <p:nvPicPr>
                  <p:cNvPr id="345" name="墨迹 344">
                    <a:extLst>
                      <a:ext uri="{FF2B5EF4-FFF2-40B4-BE49-F238E27FC236}">
                        <a16:creationId xmlns:a16="http://schemas.microsoft.com/office/drawing/2014/main" id="{04BC3A67-7889-4D7F-8081-1BDD91122823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8093177" y="3284330"/>
                    <a:ext cx="95760" cy="32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346" name="墨迹 345">
                    <a:extLst>
                      <a:ext uri="{FF2B5EF4-FFF2-40B4-BE49-F238E27FC236}">
                        <a16:creationId xmlns:a16="http://schemas.microsoft.com/office/drawing/2014/main" id="{0D419320-504A-4794-9A19-A1E540E71003}"/>
                      </a:ext>
                    </a:extLst>
                  </p14:cNvPr>
                  <p14:cNvContentPartPr/>
                  <p14:nvPr/>
                </p14:nvContentPartPr>
                <p14:xfrm>
                  <a:off x="8195777" y="3442010"/>
                  <a:ext cx="92160" cy="67680"/>
                </p14:xfrm>
              </p:contentPart>
            </mc:Choice>
            <mc:Fallback xmlns="">
              <p:pic>
                <p:nvPicPr>
                  <p:cNvPr id="346" name="墨迹 345">
                    <a:extLst>
                      <a:ext uri="{FF2B5EF4-FFF2-40B4-BE49-F238E27FC236}">
                        <a16:creationId xmlns:a16="http://schemas.microsoft.com/office/drawing/2014/main" id="{0D419320-504A-4794-9A19-A1E540E71003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8187137" y="3433370"/>
                    <a:ext cx="109800" cy="8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47" name="墨迹 346">
                    <a:extLst>
                      <a:ext uri="{FF2B5EF4-FFF2-40B4-BE49-F238E27FC236}">
                        <a16:creationId xmlns:a16="http://schemas.microsoft.com/office/drawing/2014/main" id="{18FEFF32-DC62-4DD0-94ED-510FF1E9134F}"/>
                      </a:ext>
                    </a:extLst>
                  </p14:cNvPr>
                  <p14:cNvContentPartPr/>
                  <p14:nvPr/>
                </p14:nvContentPartPr>
                <p14:xfrm>
                  <a:off x="8161937" y="3559010"/>
                  <a:ext cx="90360" cy="28800"/>
                </p14:xfrm>
              </p:contentPart>
            </mc:Choice>
            <mc:Fallback xmlns="">
              <p:pic>
                <p:nvPicPr>
                  <p:cNvPr id="347" name="墨迹 346">
                    <a:extLst>
                      <a:ext uri="{FF2B5EF4-FFF2-40B4-BE49-F238E27FC236}">
                        <a16:creationId xmlns:a16="http://schemas.microsoft.com/office/drawing/2014/main" id="{18FEFF32-DC62-4DD0-94ED-510FF1E9134F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8153297" y="3550010"/>
                    <a:ext cx="1080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348" name="墨迹 347">
                    <a:extLst>
                      <a:ext uri="{FF2B5EF4-FFF2-40B4-BE49-F238E27FC236}">
                        <a16:creationId xmlns:a16="http://schemas.microsoft.com/office/drawing/2014/main" id="{42A00C77-0F91-4472-85C6-9F00D6CE5F55}"/>
                      </a:ext>
                    </a:extLst>
                  </p14:cNvPr>
                  <p14:cNvContentPartPr/>
                  <p14:nvPr/>
                </p14:nvContentPartPr>
                <p14:xfrm>
                  <a:off x="8404217" y="3275330"/>
                  <a:ext cx="103680" cy="366480"/>
                </p14:xfrm>
              </p:contentPart>
            </mc:Choice>
            <mc:Fallback xmlns="">
              <p:pic>
                <p:nvPicPr>
                  <p:cNvPr id="348" name="墨迹 347">
                    <a:extLst>
                      <a:ext uri="{FF2B5EF4-FFF2-40B4-BE49-F238E27FC236}">
                        <a16:creationId xmlns:a16="http://schemas.microsoft.com/office/drawing/2014/main" id="{42A00C77-0F91-4472-85C6-9F00D6CE5F55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8395217" y="3266690"/>
                    <a:ext cx="121320" cy="38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349" name="墨迹 348">
                    <a:extLst>
                      <a:ext uri="{FF2B5EF4-FFF2-40B4-BE49-F238E27FC236}">
                        <a16:creationId xmlns:a16="http://schemas.microsoft.com/office/drawing/2014/main" id="{FFDBAB58-719E-4D53-B43A-2793505020A3}"/>
                      </a:ext>
                    </a:extLst>
                  </p14:cNvPr>
                  <p14:cNvContentPartPr/>
                  <p14:nvPr/>
                </p14:nvContentPartPr>
                <p14:xfrm>
                  <a:off x="8539217" y="3365690"/>
                  <a:ext cx="79920" cy="199440"/>
                </p14:xfrm>
              </p:contentPart>
            </mc:Choice>
            <mc:Fallback xmlns="">
              <p:pic>
                <p:nvPicPr>
                  <p:cNvPr id="349" name="墨迹 348">
                    <a:extLst>
                      <a:ext uri="{FF2B5EF4-FFF2-40B4-BE49-F238E27FC236}">
                        <a16:creationId xmlns:a16="http://schemas.microsoft.com/office/drawing/2014/main" id="{FFDBAB58-719E-4D53-B43A-2793505020A3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8530217" y="3357050"/>
                    <a:ext cx="97560" cy="21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350" name="墨迹 349">
                    <a:extLst>
                      <a:ext uri="{FF2B5EF4-FFF2-40B4-BE49-F238E27FC236}">
                        <a16:creationId xmlns:a16="http://schemas.microsoft.com/office/drawing/2014/main" id="{882436D9-5890-4893-87D9-D6780CE576CC}"/>
                      </a:ext>
                    </a:extLst>
                  </p14:cNvPr>
                  <p14:cNvContentPartPr/>
                  <p14:nvPr/>
                </p14:nvContentPartPr>
                <p14:xfrm>
                  <a:off x="8766017" y="3218810"/>
                  <a:ext cx="138240" cy="113760"/>
                </p14:xfrm>
              </p:contentPart>
            </mc:Choice>
            <mc:Fallback xmlns="">
              <p:pic>
                <p:nvPicPr>
                  <p:cNvPr id="350" name="墨迹 349">
                    <a:extLst>
                      <a:ext uri="{FF2B5EF4-FFF2-40B4-BE49-F238E27FC236}">
                        <a16:creationId xmlns:a16="http://schemas.microsoft.com/office/drawing/2014/main" id="{882436D9-5890-4893-87D9-D6780CE576CC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8757377" y="3209810"/>
                    <a:ext cx="155880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351" name="墨迹 350">
                    <a:extLst>
                      <a:ext uri="{FF2B5EF4-FFF2-40B4-BE49-F238E27FC236}">
                        <a16:creationId xmlns:a16="http://schemas.microsoft.com/office/drawing/2014/main" id="{7B161D24-A71A-461C-94B8-6E81A08E977A}"/>
                      </a:ext>
                    </a:extLst>
                  </p14:cNvPr>
                  <p14:cNvContentPartPr/>
                  <p14:nvPr/>
                </p14:nvContentPartPr>
                <p14:xfrm>
                  <a:off x="8767817" y="3381890"/>
                  <a:ext cx="9720" cy="279720"/>
                </p14:xfrm>
              </p:contentPart>
            </mc:Choice>
            <mc:Fallback xmlns="">
              <p:pic>
                <p:nvPicPr>
                  <p:cNvPr id="351" name="墨迹 350">
                    <a:extLst>
                      <a:ext uri="{FF2B5EF4-FFF2-40B4-BE49-F238E27FC236}">
                        <a16:creationId xmlns:a16="http://schemas.microsoft.com/office/drawing/2014/main" id="{7B161D24-A71A-461C-94B8-6E81A08E977A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8759177" y="3372890"/>
                    <a:ext cx="27360" cy="29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352" name="墨迹 351">
                    <a:extLst>
                      <a:ext uri="{FF2B5EF4-FFF2-40B4-BE49-F238E27FC236}">
                        <a16:creationId xmlns:a16="http://schemas.microsoft.com/office/drawing/2014/main" id="{61628A91-3CD8-4846-87AC-221104895523}"/>
                      </a:ext>
                    </a:extLst>
                  </p14:cNvPr>
                  <p14:cNvContentPartPr/>
                  <p14:nvPr/>
                </p14:nvContentPartPr>
                <p14:xfrm>
                  <a:off x="8814977" y="3381890"/>
                  <a:ext cx="49320" cy="241200"/>
                </p14:xfrm>
              </p:contentPart>
            </mc:Choice>
            <mc:Fallback xmlns="">
              <p:pic>
                <p:nvPicPr>
                  <p:cNvPr id="352" name="墨迹 351">
                    <a:extLst>
                      <a:ext uri="{FF2B5EF4-FFF2-40B4-BE49-F238E27FC236}">
                        <a16:creationId xmlns:a16="http://schemas.microsoft.com/office/drawing/2014/main" id="{61628A91-3CD8-4846-87AC-221104895523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8805977" y="3372890"/>
                    <a:ext cx="66960" cy="25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353" name="墨迹 352">
                    <a:extLst>
                      <a:ext uri="{FF2B5EF4-FFF2-40B4-BE49-F238E27FC236}">
                        <a16:creationId xmlns:a16="http://schemas.microsoft.com/office/drawing/2014/main" id="{AE36AFCA-BBF1-486B-BCA6-C01E8C1FAD71}"/>
                      </a:ext>
                    </a:extLst>
                  </p14:cNvPr>
                  <p14:cNvContentPartPr/>
                  <p14:nvPr/>
                </p14:nvContentPartPr>
                <p14:xfrm>
                  <a:off x="8820377" y="3231050"/>
                  <a:ext cx="197640" cy="267840"/>
                </p14:xfrm>
              </p:contentPart>
            </mc:Choice>
            <mc:Fallback xmlns="">
              <p:pic>
                <p:nvPicPr>
                  <p:cNvPr id="353" name="墨迹 352">
                    <a:extLst>
                      <a:ext uri="{FF2B5EF4-FFF2-40B4-BE49-F238E27FC236}">
                        <a16:creationId xmlns:a16="http://schemas.microsoft.com/office/drawing/2014/main" id="{AE36AFCA-BBF1-486B-BCA6-C01E8C1FAD71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8811737" y="3222410"/>
                    <a:ext cx="215280" cy="28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354" name="墨迹 353">
                    <a:extLst>
                      <a:ext uri="{FF2B5EF4-FFF2-40B4-BE49-F238E27FC236}">
                        <a16:creationId xmlns:a16="http://schemas.microsoft.com/office/drawing/2014/main" id="{0A51B43C-0ECC-42B5-9924-78E38A31D26A}"/>
                      </a:ext>
                    </a:extLst>
                  </p14:cNvPr>
                  <p14:cNvContentPartPr/>
                  <p14:nvPr/>
                </p14:nvContentPartPr>
                <p14:xfrm>
                  <a:off x="8916137" y="3436610"/>
                  <a:ext cx="82800" cy="46440"/>
                </p14:xfrm>
              </p:contentPart>
            </mc:Choice>
            <mc:Fallback xmlns="">
              <p:pic>
                <p:nvPicPr>
                  <p:cNvPr id="354" name="墨迹 353">
                    <a:extLst>
                      <a:ext uri="{FF2B5EF4-FFF2-40B4-BE49-F238E27FC236}">
                        <a16:creationId xmlns:a16="http://schemas.microsoft.com/office/drawing/2014/main" id="{0A51B43C-0ECC-42B5-9924-78E38A31D26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8907497" y="3427970"/>
                    <a:ext cx="100440" cy="6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355" name="墨迹 354">
                    <a:extLst>
                      <a:ext uri="{FF2B5EF4-FFF2-40B4-BE49-F238E27FC236}">
                        <a16:creationId xmlns:a16="http://schemas.microsoft.com/office/drawing/2014/main" id="{81D059B0-FC3D-4255-9B54-459DD0AF66F6}"/>
                      </a:ext>
                    </a:extLst>
                  </p14:cNvPr>
                  <p14:cNvContentPartPr/>
                  <p14:nvPr/>
                </p14:nvContentPartPr>
                <p14:xfrm>
                  <a:off x="8923697" y="3385490"/>
                  <a:ext cx="180720" cy="204840"/>
                </p14:xfrm>
              </p:contentPart>
            </mc:Choice>
            <mc:Fallback xmlns="">
              <p:pic>
                <p:nvPicPr>
                  <p:cNvPr id="355" name="墨迹 354">
                    <a:extLst>
                      <a:ext uri="{FF2B5EF4-FFF2-40B4-BE49-F238E27FC236}">
                        <a16:creationId xmlns:a16="http://schemas.microsoft.com/office/drawing/2014/main" id="{81D059B0-FC3D-4255-9B54-459DD0AF66F6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8914697" y="3376490"/>
                    <a:ext cx="198360" cy="222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0" name="组合 369">
              <a:extLst>
                <a:ext uri="{FF2B5EF4-FFF2-40B4-BE49-F238E27FC236}">
                  <a16:creationId xmlns:a16="http://schemas.microsoft.com/office/drawing/2014/main" id="{0CED416D-360B-4AD5-B9AA-C93A06CAC7C1}"/>
                </a:ext>
              </a:extLst>
            </p:cNvPr>
            <p:cNvGrpSpPr/>
            <p:nvPr/>
          </p:nvGrpSpPr>
          <p:grpSpPr>
            <a:xfrm>
              <a:off x="9272537" y="3144290"/>
              <a:ext cx="1378080" cy="527040"/>
              <a:chOff x="9272537" y="3144290"/>
              <a:chExt cx="1378080" cy="527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357" name="墨迹 356">
                    <a:extLst>
                      <a:ext uri="{FF2B5EF4-FFF2-40B4-BE49-F238E27FC236}">
                        <a16:creationId xmlns:a16="http://schemas.microsoft.com/office/drawing/2014/main" id="{AAD42BA3-D1E0-4F82-927B-A7E34C08AB98}"/>
                      </a:ext>
                    </a:extLst>
                  </p14:cNvPr>
                  <p14:cNvContentPartPr/>
                  <p14:nvPr/>
                </p14:nvContentPartPr>
                <p14:xfrm>
                  <a:off x="9272537" y="3257690"/>
                  <a:ext cx="321840" cy="299880"/>
                </p14:xfrm>
              </p:contentPart>
            </mc:Choice>
            <mc:Fallback xmlns="">
              <p:pic>
                <p:nvPicPr>
                  <p:cNvPr id="357" name="墨迹 356">
                    <a:extLst>
                      <a:ext uri="{FF2B5EF4-FFF2-40B4-BE49-F238E27FC236}">
                        <a16:creationId xmlns:a16="http://schemas.microsoft.com/office/drawing/2014/main" id="{AAD42BA3-D1E0-4F82-927B-A7E34C08AB98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9263537" y="3248690"/>
                    <a:ext cx="339480" cy="31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358" name="墨迹 357">
                    <a:extLst>
                      <a:ext uri="{FF2B5EF4-FFF2-40B4-BE49-F238E27FC236}">
                        <a16:creationId xmlns:a16="http://schemas.microsoft.com/office/drawing/2014/main" id="{D5778294-C2F1-4DB5-B33F-DC819D167BC3}"/>
                      </a:ext>
                    </a:extLst>
                  </p14:cNvPr>
                  <p14:cNvContentPartPr/>
                  <p14:nvPr/>
                </p14:nvContentPartPr>
                <p14:xfrm>
                  <a:off x="9599057" y="3468290"/>
                  <a:ext cx="124200" cy="186840"/>
                </p14:xfrm>
              </p:contentPart>
            </mc:Choice>
            <mc:Fallback xmlns="">
              <p:pic>
                <p:nvPicPr>
                  <p:cNvPr id="358" name="墨迹 357">
                    <a:extLst>
                      <a:ext uri="{FF2B5EF4-FFF2-40B4-BE49-F238E27FC236}">
                        <a16:creationId xmlns:a16="http://schemas.microsoft.com/office/drawing/2014/main" id="{D5778294-C2F1-4DB5-B33F-DC819D167BC3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9590417" y="3459650"/>
                    <a:ext cx="141840" cy="20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359" name="墨迹 358">
                    <a:extLst>
                      <a:ext uri="{FF2B5EF4-FFF2-40B4-BE49-F238E27FC236}">
                        <a16:creationId xmlns:a16="http://schemas.microsoft.com/office/drawing/2014/main" id="{ED104693-AD52-4DC6-866A-CF570372564F}"/>
                      </a:ext>
                    </a:extLst>
                  </p14:cNvPr>
                  <p14:cNvContentPartPr/>
                  <p14:nvPr/>
                </p14:nvContentPartPr>
                <p14:xfrm>
                  <a:off x="9995057" y="3230690"/>
                  <a:ext cx="175680" cy="342360"/>
                </p14:xfrm>
              </p:contentPart>
            </mc:Choice>
            <mc:Fallback xmlns="">
              <p:pic>
                <p:nvPicPr>
                  <p:cNvPr id="359" name="墨迹 358">
                    <a:extLst>
                      <a:ext uri="{FF2B5EF4-FFF2-40B4-BE49-F238E27FC236}">
                        <a16:creationId xmlns:a16="http://schemas.microsoft.com/office/drawing/2014/main" id="{ED104693-AD52-4DC6-866A-CF570372564F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9986057" y="3221690"/>
                    <a:ext cx="193320" cy="36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1">
                <p14:nvContentPartPr>
                  <p14:cNvPr id="360" name="墨迹 359">
                    <a:extLst>
                      <a:ext uri="{FF2B5EF4-FFF2-40B4-BE49-F238E27FC236}">
                        <a16:creationId xmlns:a16="http://schemas.microsoft.com/office/drawing/2014/main" id="{3250531F-69BA-4E21-87CE-6843593BD18A}"/>
                      </a:ext>
                    </a:extLst>
                  </p14:cNvPr>
                  <p14:cNvContentPartPr/>
                  <p14:nvPr/>
                </p14:nvContentPartPr>
                <p14:xfrm>
                  <a:off x="10060577" y="3403130"/>
                  <a:ext cx="30240" cy="162720"/>
                </p14:xfrm>
              </p:contentPart>
            </mc:Choice>
            <mc:Fallback xmlns="">
              <p:pic>
                <p:nvPicPr>
                  <p:cNvPr id="360" name="墨迹 359">
                    <a:extLst>
                      <a:ext uri="{FF2B5EF4-FFF2-40B4-BE49-F238E27FC236}">
                        <a16:creationId xmlns:a16="http://schemas.microsoft.com/office/drawing/2014/main" id="{3250531F-69BA-4E21-87CE-6843593BD18A}"/>
                      </a:ext>
                    </a:extLst>
                  </p:cNvPr>
                  <p:cNvPicPr/>
                  <p:nvPr/>
                </p:nvPicPr>
                <p:blipFill>
                  <a:blip r:embed="rId532"/>
                  <a:stretch>
                    <a:fillRect/>
                  </a:stretch>
                </p:blipFill>
                <p:spPr>
                  <a:xfrm>
                    <a:off x="10051937" y="3394130"/>
                    <a:ext cx="47880" cy="18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3">
                <p14:nvContentPartPr>
                  <p14:cNvPr id="361" name="墨迹 360">
                    <a:extLst>
                      <a:ext uri="{FF2B5EF4-FFF2-40B4-BE49-F238E27FC236}">
                        <a16:creationId xmlns:a16="http://schemas.microsoft.com/office/drawing/2014/main" id="{4E564E1A-1CD1-47C8-8CA9-CE952F507CF4}"/>
                      </a:ext>
                    </a:extLst>
                  </p14:cNvPr>
                  <p14:cNvContentPartPr/>
                  <p14:nvPr/>
                </p14:nvContentPartPr>
                <p14:xfrm>
                  <a:off x="10122497" y="3461450"/>
                  <a:ext cx="39600" cy="51840"/>
                </p14:xfrm>
              </p:contentPart>
            </mc:Choice>
            <mc:Fallback xmlns="">
              <p:pic>
                <p:nvPicPr>
                  <p:cNvPr id="361" name="墨迹 360">
                    <a:extLst>
                      <a:ext uri="{FF2B5EF4-FFF2-40B4-BE49-F238E27FC236}">
                        <a16:creationId xmlns:a16="http://schemas.microsoft.com/office/drawing/2014/main" id="{4E564E1A-1CD1-47C8-8CA9-CE952F507CF4}"/>
                      </a:ext>
                    </a:extLst>
                  </p:cNvPr>
                  <p:cNvPicPr/>
                  <p:nvPr/>
                </p:nvPicPr>
                <p:blipFill>
                  <a:blip r:embed="rId534"/>
                  <a:stretch>
                    <a:fillRect/>
                  </a:stretch>
                </p:blipFill>
                <p:spPr>
                  <a:xfrm>
                    <a:off x="10113857" y="3452810"/>
                    <a:ext cx="5724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5">
                <p14:nvContentPartPr>
                  <p14:cNvPr id="362" name="墨迹 361">
                    <a:extLst>
                      <a:ext uri="{FF2B5EF4-FFF2-40B4-BE49-F238E27FC236}">
                        <a16:creationId xmlns:a16="http://schemas.microsoft.com/office/drawing/2014/main" id="{73CB4615-6593-4B67-ADAE-873AFB393961}"/>
                      </a:ext>
                    </a:extLst>
                  </p14:cNvPr>
                  <p14:cNvContentPartPr/>
                  <p14:nvPr/>
                </p14:nvContentPartPr>
                <p14:xfrm>
                  <a:off x="9867257" y="3503930"/>
                  <a:ext cx="377280" cy="136800"/>
                </p14:xfrm>
              </p:contentPart>
            </mc:Choice>
            <mc:Fallback xmlns="">
              <p:pic>
                <p:nvPicPr>
                  <p:cNvPr id="362" name="墨迹 361">
                    <a:extLst>
                      <a:ext uri="{FF2B5EF4-FFF2-40B4-BE49-F238E27FC236}">
                        <a16:creationId xmlns:a16="http://schemas.microsoft.com/office/drawing/2014/main" id="{73CB4615-6593-4B67-ADAE-873AFB393961}"/>
                      </a:ext>
                    </a:extLst>
                  </p:cNvPr>
                  <p:cNvPicPr/>
                  <p:nvPr/>
                </p:nvPicPr>
                <p:blipFill>
                  <a:blip r:embed="rId536"/>
                  <a:stretch>
                    <a:fillRect/>
                  </a:stretch>
                </p:blipFill>
                <p:spPr>
                  <a:xfrm>
                    <a:off x="9858617" y="3495290"/>
                    <a:ext cx="394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7">
                <p14:nvContentPartPr>
                  <p14:cNvPr id="363" name="墨迹 362">
                    <a:extLst>
                      <a:ext uri="{FF2B5EF4-FFF2-40B4-BE49-F238E27FC236}">
                        <a16:creationId xmlns:a16="http://schemas.microsoft.com/office/drawing/2014/main" id="{F62E3AC9-9F20-4A82-B407-2D0554A32497}"/>
                      </a:ext>
                    </a:extLst>
                  </p14:cNvPr>
                  <p14:cNvContentPartPr/>
                  <p14:nvPr/>
                </p14:nvContentPartPr>
                <p14:xfrm>
                  <a:off x="9906857" y="3411770"/>
                  <a:ext cx="71640" cy="48240"/>
                </p14:xfrm>
              </p:contentPart>
            </mc:Choice>
            <mc:Fallback xmlns="">
              <p:pic>
                <p:nvPicPr>
                  <p:cNvPr id="363" name="墨迹 362">
                    <a:extLst>
                      <a:ext uri="{FF2B5EF4-FFF2-40B4-BE49-F238E27FC236}">
                        <a16:creationId xmlns:a16="http://schemas.microsoft.com/office/drawing/2014/main" id="{F62E3AC9-9F20-4A82-B407-2D0554A32497}"/>
                      </a:ext>
                    </a:extLst>
                  </p:cNvPr>
                  <p:cNvPicPr/>
                  <p:nvPr/>
                </p:nvPicPr>
                <p:blipFill>
                  <a:blip r:embed="rId538"/>
                  <a:stretch>
                    <a:fillRect/>
                  </a:stretch>
                </p:blipFill>
                <p:spPr>
                  <a:xfrm>
                    <a:off x="9897857" y="3403130"/>
                    <a:ext cx="8928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9">
                <p14:nvContentPartPr>
                  <p14:cNvPr id="364" name="墨迹 363">
                    <a:extLst>
                      <a:ext uri="{FF2B5EF4-FFF2-40B4-BE49-F238E27FC236}">
                        <a16:creationId xmlns:a16="http://schemas.microsoft.com/office/drawing/2014/main" id="{2C07E296-8E54-45FF-9B7B-E5DCCAF13AE9}"/>
                      </a:ext>
                    </a:extLst>
                  </p14:cNvPr>
                  <p14:cNvContentPartPr/>
                  <p14:nvPr/>
                </p14:nvContentPartPr>
                <p14:xfrm>
                  <a:off x="10404017" y="3144290"/>
                  <a:ext cx="216000" cy="69480"/>
                </p14:xfrm>
              </p:contentPart>
            </mc:Choice>
            <mc:Fallback xmlns="">
              <p:pic>
                <p:nvPicPr>
                  <p:cNvPr id="364" name="墨迹 363">
                    <a:extLst>
                      <a:ext uri="{FF2B5EF4-FFF2-40B4-BE49-F238E27FC236}">
                        <a16:creationId xmlns:a16="http://schemas.microsoft.com/office/drawing/2014/main" id="{2C07E296-8E54-45FF-9B7B-E5DCCAF13AE9}"/>
                      </a:ext>
                    </a:extLst>
                  </p:cNvPr>
                  <p:cNvPicPr/>
                  <p:nvPr/>
                </p:nvPicPr>
                <p:blipFill>
                  <a:blip r:embed="rId540"/>
                  <a:stretch>
                    <a:fillRect/>
                  </a:stretch>
                </p:blipFill>
                <p:spPr>
                  <a:xfrm>
                    <a:off x="10395017" y="3135650"/>
                    <a:ext cx="233640" cy="8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365" name="墨迹 364">
                    <a:extLst>
                      <a:ext uri="{FF2B5EF4-FFF2-40B4-BE49-F238E27FC236}">
                        <a16:creationId xmlns:a16="http://schemas.microsoft.com/office/drawing/2014/main" id="{0EA64696-EBE8-4B8E-B30B-80117E8E8557}"/>
                      </a:ext>
                    </a:extLst>
                  </p14:cNvPr>
                  <p14:cNvContentPartPr/>
                  <p14:nvPr/>
                </p14:nvContentPartPr>
                <p14:xfrm>
                  <a:off x="10315097" y="3217010"/>
                  <a:ext cx="103320" cy="446400"/>
                </p14:xfrm>
              </p:contentPart>
            </mc:Choice>
            <mc:Fallback xmlns="">
              <p:pic>
                <p:nvPicPr>
                  <p:cNvPr id="365" name="墨迹 364">
                    <a:extLst>
                      <a:ext uri="{FF2B5EF4-FFF2-40B4-BE49-F238E27FC236}">
                        <a16:creationId xmlns:a16="http://schemas.microsoft.com/office/drawing/2014/main" id="{0EA64696-EBE8-4B8E-B30B-80117E8E8557}"/>
                      </a:ext>
                    </a:extLst>
                  </p:cNvPr>
                  <p:cNvPicPr/>
                  <p:nvPr/>
                </p:nvPicPr>
                <p:blipFill>
                  <a:blip r:embed="rId542"/>
                  <a:stretch>
                    <a:fillRect/>
                  </a:stretch>
                </p:blipFill>
                <p:spPr>
                  <a:xfrm>
                    <a:off x="10306457" y="3208370"/>
                    <a:ext cx="120960" cy="46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366" name="墨迹 365">
                    <a:extLst>
                      <a:ext uri="{FF2B5EF4-FFF2-40B4-BE49-F238E27FC236}">
                        <a16:creationId xmlns:a16="http://schemas.microsoft.com/office/drawing/2014/main" id="{084DD305-3EDE-4085-82AB-E97EE2776A2F}"/>
                      </a:ext>
                    </a:extLst>
                  </p14:cNvPr>
                  <p14:cNvContentPartPr/>
                  <p14:nvPr/>
                </p14:nvContentPartPr>
                <p14:xfrm>
                  <a:off x="10426337" y="3261290"/>
                  <a:ext cx="97920" cy="145800"/>
                </p14:xfrm>
              </p:contentPart>
            </mc:Choice>
            <mc:Fallback xmlns="">
              <p:pic>
                <p:nvPicPr>
                  <p:cNvPr id="366" name="墨迹 365">
                    <a:extLst>
                      <a:ext uri="{FF2B5EF4-FFF2-40B4-BE49-F238E27FC236}">
                        <a16:creationId xmlns:a16="http://schemas.microsoft.com/office/drawing/2014/main" id="{084DD305-3EDE-4085-82AB-E97EE2776A2F}"/>
                      </a:ext>
                    </a:extLst>
                  </p:cNvPr>
                  <p:cNvPicPr/>
                  <p:nvPr/>
                </p:nvPicPr>
                <p:blipFill>
                  <a:blip r:embed="rId544"/>
                  <a:stretch>
                    <a:fillRect/>
                  </a:stretch>
                </p:blipFill>
                <p:spPr>
                  <a:xfrm>
                    <a:off x="10417697" y="3252650"/>
                    <a:ext cx="115560" cy="16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367" name="墨迹 366">
                    <a:extLst>
                      <a:ext uri="{FF2B5EF4-FFF2-40B4-BE49-F238E27FC236}">
                        <a16:creationId xmlns:a16="http://schemas.microsoft.com/office/drawing/2014/main" id="{73C65169-51C6-4706-AA81-249A6A18A34A}"/>
                      </a:ext>
                    </a:extLst>
                  </p14:cNvPr>
                  <p14:cNvContentPartPr/>
                  <p14:nvPr/>
                </p14:nvContentPartPr>
                <p14:xfrm>
                  <a:off x="10405817" y="3339050"/>
                  <a:ext cx="244800" cy="186840"/>
                </p14:xfrm>
              </p:contentPart>
            </mc:Choice>
            <mc:Fallback xmlns="">
              <p:pic>
                <p:nvPicPr>
                  <p:cNvPr id="367" name="墨迹 366">
                    <a:extLst>
                      <a:ext uri="{FF2B5EF4-FFF2-40B4-BE49-F238E27FC236}">
                        <a16:creationId xmlns:a16="http://schemas.microsoft.com/office/drawing/2014/main" id="{73C65169-51C6-4706-AA81-249A6A18A34A}"/>
                      </a:ext>
                    </a:extLst>
                  </p:cNvPr>
                  <p:cNvPicPr/>
                  <p:nvPr/>
                </p:nvPicPr>
                <p:blipFill>
                  <a:blip r:embed="rId546"/>
                  <a:stretch>
                    <a:fillRect/>
                  </a:stretch>
                </p:blipFill>
                <p:spPr>
                  <a:xfrm>
                    <a:off x="10397177" y="3330050"/>
                    <a:ext cx="262440" cy="20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368" name="墨迹 367">
                    <a:extLst>
                      <a:ext uri="{FF2B5EF4-FFF2-40B4-BE49-F238E27FC236}">
                        <a16:creationId xmlns:a16="http://schemas.microsoft.com/office/drawing/2014/main" id="{48F3D234-B677-4AAA-849F-D7EEFC8BCF66}"/>
                      </a:ext>
                    </a:extLst>
                  </p14:cNvPr>
                  <p14:cNvContentPartPr/>
                  <p14:nvPr/>
                </p14:nvContentPartPr>
                <p14:xfrm>
                  <a:off x="10443257" y="3409970"/>
                  <a:ext cx="121680" cy="261360"/>
                </p14:xfrm>
              </p:contentPart>
            </mc:Choice>
            <mc:Fallback xmlns="">
              <p:pic>
                <p:nvPicPr>
                  <p:cNvPr id="368" name="墨迹 367">
                    <a:extLst>
                      <a:ext uri="{FF2B5EF4-FFF2-40B4-BE49-F238E27FC236}">
                        <a16:creationId xmlns:a16="http://schemas.microsoft.com/office/drawing/2014/main" id="{48F3D234-B677-4AAA-849F-D7EEFC8BCF66}"/>
                      </a:ext>
                    </a:extLst>
                  </p:cNvPr>
                  <p:cNvPicPr/>
                  <p:nvPr/>
                </p:nvPicPr>
                <p:blipFill>
                  <a:blip r:embed="rId548"/>
                  <a:stretch>
                    <a:fillRect/>
                  </a:stretch>
                </p:blipFill>
                <p:spPr>
                  <a:xfrm>
                    <a:off x="10434617" y="3401330"/>
                    <a:ext cx="139320" cy="27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369" name="墨迹 368">
                    <a:extLst>
                      <a:ext uri="{FF2B5EF4-FFF2-40B4-BE49-F238E27FC236}">
                        <a16:creationId xmlns:a16="http://schemas.microsoft.com/office/drawing/2014/main" id="{D9C69D0A-C5BE-4545-8FF0-F595297AFB8C}"/>
                      </a:ext>
                    </a:extLst>
                  </p14:cNvPr>
                  <p14:cNvContentPartPr/>
                  <p14:nvPr/>
                </p14:nvContentPartPr>
                <p14:xfrm>
                  <a:off x="10430297" y="3559010"/>
                  <a:ext cx="199440" cy="53640"/>
                </p14:xfrm>
              </p:contentPart>
            </mc:Choice>
            <mc:Fallback xmlns="">
              <p:pic>
                <p:nvPicPr>
                  <p:cNvPr id="369" name="墨迹 368">
                    <a:extLst>
                      <a:ext uri="{FF2B5EF4-FFF2-40B4-BE49-F238E27FC236}">
                        <a16:creationId xmlns:a16="http://schemas.microsoft.com/office/drawing/2014/main" id="{D9C69D0A-C5BE-4545-8FF0-F595297AFB8C}"/>
                      </a:ext>
                    </a:extLst>
                  </p:cNvPr>
                  <p:cNvPicPr/>
                  <p:nvPr/>
                </p:nvPicPr>
                <p:blipFill>
                  <a:blip r:embed="rId550"/>
                  <a:stretch>
                    <a:fillRect/>
                  </a:stretch>
                </p:blipFill>
                <p:spPr>
                  <a:xfrm>
                    <a:off x="10421297" y="3550010"/>
                    <a:ext cx="217080" cy="71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9" name="组合 378">
              <a:extLst>
                <a:ext uri="{FF2B5EF4-FFF2-40B4-BE49-F238E27FC236}">
                  <a16:creationId xmlns:a16="http://schemas.microsoft.com/office/drawing/2014/main" id="{E318C246-F3DB-4C11-891A-6F206CAB97DF}"/>
                </a:ext>
              </a:extLst>
            </p:cNvPr>
            <p:cNvGrpSpPr/>
            <p:nvPr/>
          </p:nvGrpSpPr>
          <p:grpSpPr>
            <a:xfrm>
              <a:off x="10852217" y="3109010"/>
              <a:ext cx="469800" cy="591120"/>
              <a:chOff x="10852217" y="3109010"/>
              <a:chExt cx="469800" cy="591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371" name="墨迹 370">
                    <a:extLst>
                      <a:ext uri="{FF2B5EF4-FFF2-40B4-BE49-F238E27FC236}">
                        <a16:creationId xmlns:a16="http://schemas.microsoft.com/office/drawing/2014/main" id="{157D78EA-5E06-4C00-A556-C8BA97978A76}"/>
                      </a:ext>
                    </a:extLst>
                  </p14:cNvPr>
                  <p14:cNvContentPartPr/>
                  <p14:nvPr/>
                </p14:nvContentPartPr>
                <p14:xfrm>
                  <a:off x="10861937" y="3165530"/>
                  <a:ext cx="116280" cy="124560"/>
                </p14:xfrm>
              </p:contentPart>
            </mc:Choice>
            <mc:Fallback xmlns="">
              <p:pic>
                <p:nvPicPr>
                  <p:cNvPr id="371" name="墨迹 370">
                    <a:extLst>
                      <a:ext uri="{FF2B5EF4-FFF2-40B4-BE49-F238E27FC236}">
                        <a16:creationId xmlns:a16="http://schemas.microsoft.com/office/drawing/2014/main" id="{157D78EA-5E06-4C00-A556-C8BA97978A76}"/>
                      </a:ext>
                    </a:extLst>
                  </p:cNvPr>
                  <p:cNvPicPr/>
                  <p:nvPr/>
                </p:nvPicPr>
                <p:blipFill>
                  <a:blip r:embed="rId552"/>
                  <a:stretch>
                    <a:fillRect/>
                  </a:stretch>
                </p:blipFill>
                <p:spPr>
                  <a:xfrm>
                    <a:off x="10852937" y="3156890"/>
                    <a:ext cx="13392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372" name="墨迹 371">
                    <a:extLst>
                      <a:ext uri="{FF2B5EF4-FFF2-40B4-BE49-F238E27FC236}">
                        <a16:creationId xmlns:a16="http://schemas.microsoft.com/office/drawing/2014/main" id="{1C10A9EF-AEE2-4CDC-97D8-CE69F40D17BB}"/>
                      </a:ext>
                    </a:extLst>
                  </p14:cNvPr>
                  <p14:cNvContentPartPr/>
                  <p14:nvPr/>
                </p14:nvContentPartPr>
                <p14:xfrm>
                  <a:off x="10942577" y="3224210"/>
                  <a:ext cx="34200" cy="53640"/>
                </p14:xfrm>
              </p:contentPart>
            </mc:Choice>
            <mc:Fallback xmlns="">
              <p:pic>
                <p:nvPicPr>
                  <p:cNvPr id="372" name="墨迹 371">
                    <a:extLst>
                      <a:ext uri="{FF2B5EF4-FFF2-40B4-BE49-F238E27FC236}">
                        <a16:creationId xmlns:a16="http://schemas.microsoft.com/office/drawing/2014/main" id="{1C10A9EF-AEE2-4CDC-97D8-CE69F40D17BB}"/>
                      </a:ext>
                    </a:extLst>
                  </p:cNvPr>
                  <p:cNvPicPr/>
                  <p:nvPr/>
                </p:nvPicPr>
                <p:blipFill>
                  <a:blip r:embed="rId554"/>
                  <a:stretch>
                    <a:fillRect/>
                  </a:stretch>
                </p:blipFill>
                <p:spPr>
                  <a:xfrm>
                    <a:off x="10933577" y="3215210"/>
                    <a:ext cx="51840" cy="7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5">
                <p14:nvContentPartPr>
                  <p14:cNvPr id="373" name="墨迹 372">
                    <a:extLst>
                      <a:ext uri="{FF2B5EF4-FFF2-40B4-BE49-F238E27FC236}">
                        <a16:creationId xmlns:a16="http://schemas.microsoft.com/office/drawing/2014/main" id="{720CB6F3-BAB1-4840-8C21-F5767C084020}"/>
                      </a:ext>
                    </a:extLst>
                  </p14:cNvPr>
                  <p14:cNvContentPartPr/>
                  <p14:nvPr/>
                </p14:nvContentPartPr>
                <p14:xfrm>
                  <a:off x="11032577" y="3109010"/>
                  <a:ext cx="75960" cy="159840"/>
                </p14:xfrm>
              </p:contentPart>
            </mc:Choice>
            <mc:Fallback xmlns="">
              <p:pic>
                <p:nvPicPr>
                  <p:cNvPr id="373" name="墨迹 372">
                    <a:extLst>
                      <a:ext uri="{FF2B5EF4-FFF2-40B4-BE49-F238E27FC236}">
                        <a16:creationId xmlns:a16="http://schemas.microsoft.com/office/drawing/2014/main" id="{720CB6F3-BAB1-4840-8C21-F5767C084020}"/>
                      </a:ext>
                    </a:extLst>
                  </p:cNvPr>
                  <p:cNvPicPr/>
                  <p:nvPr/>
                </p:nvPicPr>
                <p:blipFill>
                  <a:blip r:embed="rId556"/>
                  <a:stretch>
                    <a:fillRect/>
                  </a:stretch>
                </p:blipFill>
                <p:spPr>
                  <a:xfrm>
                    <a:off x="11023577" y="3100010"/>
                    <a:ext cx="9360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374" name="墨迹 373">
                    <a:extLst>
                      <a:ext uri="{FF2B5EF4-FFF2-40B4-BE49-F238E27FC236}">
                        <a16:creationId xmlns:a16="http://schemas.microsoft.com/office/drawing/2014/main" id="{873546B2-A489-4825-B0CA-4E2AFB9CEB4D}"/>
                      </a:ext>
                    </a:extLst>
                  </p14:cNvPr>
                  <p14:cNvContentPartPr/>
                  <p14:nvPr/>
                </p14:nvContentPartPr>
                <p14:xfrm>
                  <a:off x="10946177" y="3296570"/>
                  <a:ext cx="81720" cy="179640"/>
                </p14:xfrm>
              </p:contentPart>
            </mc:Choice>
            <mc:Fallback xmlns="">
              <p:pic>
                <p:nvPicPr>
                  <p:cNvPr id="374" name="墨迹 373">
                    <a:extLst>
                      <a:ext uri="{FF2B5EF4-FFF2-40B4-BE49-F238E27FC236}">
                        <a16:creationId xmlns:a16="http://schemas.microsoft.com/office/drawing/2014/main" id="{873546B2-A489-4825-B0CA-4E2AFB9CEB4D}"/>
                      </a:ext>
                    </a:extLst>
                  </p:cNvPr>
                  <p:cNvPicPr/>
                  <p:nvPr/>
                </p:nvPicPr>
                <p:blipFill>
                  <a:blip r:embed="rId558"/>
                  <a:stretch>
                    <a:fillRect/>
                  </a:stretch>
                </p:blipFill>
                <p:spPr>
                  <a:xfrm>
                    <a:off x="10937537" y="3287570"/>
                    <a:ext cx="99360" cy="19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375" name="墨迹 374">
                    <a:extLst>
                      <a:ext uri="{FF2B5EF4-FFF2-40B4-BE49-F238E27FC236}">
                        <a16:creationId xmlns:a16="http://schemas.microsoft.com/office/drawing/2014/main" id="{CB5A34F9-CA3E-4F35-97C6-136336A714DB}"/>
                      </a:ext>
                    </a:extLst>
                  </p14:cNvPr>
                  <p14:cNvContentPartPr/>
                  <p14:nvPr/>
                </p14:nvContentPartPr>
                <p14:xfrm>
                  <a:off x="10852217" y="3429770"/>
                  <a:ext cx="248040" cy="106560"/>
                </p14:xfrm>
              </p:contentPart>
            </mc:Choice>
            <mc:Fallback xmlns="">
              <p:pic>
                <p:nvPicPr>
                  <p:cNvPr id="375" name="墨迹 374">
                    <a:extLst>
                      <a:ext uri="{FF2B5EF4-FFF2-40B4-BE49-F238E27FC236}">
                        <a16:creationId xmlns:a16="http://schemas.microsoft.com/office/drawing/2014/main" id="{CB5A34F9-CA3E-4F35-97C6-136336A714DB}"/>
                      </a:ext>
                    </a:extLst>
                  </p:cNvPr>
                  <p:cNvPicPr/>
                  <p:nvPr/>
                </p:nvPicPr>
                <p:blipFill>
                  <a:blip r:embed="rId560"/>
                  <a:stretch>
                    <a:fillRect/>
                  </a:stretch>
                </p:blipFill>
                <p:spPr>
                  <a:xfrm>
                    <a:off x="10843577" y="3420770"/>
                    <a:ext cx="26568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376" name="墨迹 375">
                    <a:extLst>
                      <a:ext uri="{FF2B5EF4-FFF2-40B4-BE49-F238E27FC236}">
                        <a16:creationId xmlns:a16="http://schemas.microsoft.com/office/drawing/2014/main" id="{5FC9EA22-FF39-42F7-8F09-471C59F354EB}"/>
                      </a:ext>
                    </a:extLst>
                  </p14:cNvPr>
                  <p14:cNvContentPartPr/>
                  <p14:nvPr/>
                </p14:nvContentPartPr>
                <p14:xfrm>
                  <a:off x="10912337" y="3443810"/>
                  <a:ext cx="139320" cy="256320"/>
                </p14:xfrm>
              </p:contentPart>
            </mc:Choice>
            <mc:Fallback xmlns="">
              <p:pic>
                <p:nvPicPr>
                  <p:cNvPr id="376" name="墨迹 375">
                    <a:extLst>
                      <a:ext uri="{FF2B5EF4-FFF2-40B4-BE49-F238E27FC236}">
                        <a16:creationId xmlns:a16="http://schemas.microsoft.com/office/drawing/2014/main" id="{5FC9EA22-FF39-42F7-8F09-471C59F354EB}"/>
                      </a:ext>
                    </a:extLst>
                  </p:cNvPr>
                  <p:cNvPicPr/>
                  <p:nvPr/>
                </p:nvPicPr>
                <p:blipFill>
                  <a:blip r:embed="rId562"/>
                  <a:stretch>
                    <a:fillRect/>
                  </a:stretch>
                </p:blipFill>
                <p:spPr>
                  <a:xfrm>
                    <a:off x="10903697" y="3434810"/>
                    <a:ext cx="15696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377" name="墨迹 376">
                    <a:extLst>
                      <a:ext uri="{FF2B5EF4-FFF2-40B4-BE49-F238E27FC236}">
                        <a16:creationId xmlns:a16="http://schemas.microsoft.com/office/drawing/2014/main" id="{BBB6A562-939D-4FDA-B7AA-EB1631B6DA38}"/>
                      </a:ext>
                    </a:extLst>
                  </p14:cNvPr>
                  <p14:cNvContentPartPr/>
                  <p14:nvPr/>
                </p14:nvContentPartPr>
                <p14:xfrm>
                  <a:off x="10938617" y="3493490"/>
                  <a:ext cx="73440" cy="131400"/>
                </p14:xfrm>
              </p:contentPart>
            </mc:Choice>
            <mc:Fallback xmlns="">
              <p:pic>
                <p:nvPicPr>
                  <p:cNvPr id="377" name="墨迹 376">
                    <a:extLst>
                      <a:ext uri="{FF2B5EF4-FFF2-40B4-BE49-F238E27FC236}">
                        <a16:creationId xmlns:a16="http://schemas.microsoft.com/office/drawing/2014/main" id="{BBB6A562-939D-4FDA-B7AA-EB1631B6DA38}"/>
                      </a:ext>
                    </a:extLst>
                  </p:cNvPr>
                  <p:cNvPicPr/>
                  <p:nvPr/>
                </p:nvPicPr>
                <p:blipFill>
                  <a:blip r:embed="rId564"/>
                  <a:stretch>
                    <a:fillRect/>
                  </a:stretch>
                </p:blipFill>
                <p:spPr>
                  <a:xfrm>
                    <a:off x="10929977" y="3484490"/>
                    <a:ext cx="9108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378" name="墨迹 377">
                    <a:extLst>
                      <a:ext uri="{FF2B5EF4-FFF2-40B4-BE49-F238E27FC236}">
                        <a16:creationId xmlns:a16="http://schemas.microsoft.com/office/drawing/2014/main" id="{33EEBD17-24E6-4932-B577-EEAB458C0478}"/>
                      </a:ext>
                    </a:extLst>
                  </p14:cNvPr>
                  <p14:cNvContentPartPr/>
                  <p14:nvPr/>
                </p14:nvContentPartPr>
                <p14:xfrm>
                  <a:off x="11248217" y="3606890"/>
                  <a:ext cx="73800" cy="78480"/>
                </p14:xfrm>
              </p:contentPart>
            </mc:Choice>
            <mc:Fallback xmlns="">
              <p:pic>
                <p:nvPicPr>
                  <p:cNvPr id="378" name="墨迹 377">
                    <a:extLst>
                      <a:ext uri="{FF2B5EF4-FFF2-40B4-BE49-F238E27FC236}">
                        <a16:creationId xmlns:a16="http://schemas.microsoft.com/office/drawing/2014/main" id="{33EEBD17-24E6-4932-B577-EEAB458C0478}"/>
                      </a:ext>
                    </a:extLst>
                  </p:cNvPr>
                  <p:cNvPicPr/>
                  <p:nvPr/>
                </p:nvPicPr>
                <p:blipFill>
                  <a:blip r:embed="rId566"/>
                  <a:stretch>
                    <a:fillRect/>
                  </a:stretch>
                </p:blipFill>
                <p:spPr>
                  <a:xfrm>
                    <a:off x="11239577" y="3597890"/>
                    <a:ext cx="91440" cy="96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40997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0E4DC903-EF24-49C0-9F53-B00E0A08DB22}"/>
              </a:ext>
            </a:extLst>
          </p:cNvPr>
          <p:cNvGrpSpPr/>
          <p:nvPr/>
        </p:nvGrpSpPr>
        <p:grpSpPr>
          <a:xfrm>
            <a:off x="376217" y="227930"/>
            <a:ext cx="4142880" cy="550800"/>
            <a:chOff x="376217" y="227930"/>
            <a:chExt cx="4142880" cy="5508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3C2A043-4E2D-4F0F-97B9-C3B5B169A9EF}"/>
                </a:ext>
              </a:extLst>
            </p:cNvPr>
            <p:cNvGrpSpPr/>
            <p:nvPr/>
          </p:nvGrpSpPr>
          <p:grpSpPr>
            <a:xfrm>
              <a:off x="376217" y="355370"/>
              <a:ext cx="358560" cy="325080"/>
              <a:chOff x="376217" y="355370"/>
              <a:chExt cx="358560" cy="325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2" name="墨迹 1">
                    <a:extLst>
                      <a:ext uri="{FF2B5EF4-FFF2-40B4-BE49-F238E27FC236}">
                        <a16:creationId xmlns:a16="http://schemas.microsoft.com/office/drawing/2014/main" id="{2A29B103-BD97-4B6B-9DA7-6AF3EB0B0077}"/>
                      </a:ext>
                    </a:extLst>
                  </p14:cNvPr>
                  <p14:cNvContentPartPr/>
                  <p14:nvPr/>
                </p14:nvContentPartPr>
                <p14:xfrm>
                  <a:off x="529937" y="364370"/>
                  <a:ext cx="150480" cy="159840"/>
                </p14:xfrm>
              </p:contentPart>
            </mc:Choice>
            <mc:Fallback xmlns="">
              <p:pic>
                <p:nvPicPr>
                  <p:cNvPr id="2" name="墨迹 1">
                    <a:extLst>
                      <a:ext uri="{FF2B5EF4-FFF2-40B4-BE49-F238E27FC236}">
                        <a16:creationId xmlns:a16="http://schemas.microsoft.com/office/drawing/2014/main" id="{2A29B103-BD97-4B6B-9DA7-6AF3EB0B007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21297" y="355730"/>
                    <a:ext cx="16812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" name="墨迹 2">
                    <a:extLst>
                      <a:ext uri="{FF2B5EF4-FFF2-40B4-BE49-F238E27FC236}">
                        <a16:creationId xmlns:a16="http://schemas.microsoft.com/office/drawing/2014/main" id="{B69DE8B3-1519-4616-B915-71754A134260}"/>
                      </a:ext>
                    </a:extLst>
                  </p14:cNvPr>
                  <p14:cNvContentPartPr/>
                  <p14:nvPr/>
                </p14:nvContentPartPr>
                <p14:xfrm>
                  <a:off x="584297" y="417650"/>
                  <a:ext cx="41760" cy="179280"/>
                </p14:xfrm>
              </p:contentPart>
            </mc:Choice>
            <mc:Fallback xmlns="">
              <p:pic>
                <p:nvPicPr>
                  <p:cNvPr id="3" name="墨迹 2">
                    <a:extLst>
                      <a:ext uri="{FF2B5EF4-FFF2-40B4-BE49-F238E27FC236}">
                        <a16:creationId xmlns:a16="http://schemas.microsoft.com/office/drawing/2014/main" id="{B69DE8B3-1519-4616-B915-71754A13426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75657" y="408650"/>
                    <a:ext cx="59400" cy="19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" name="墨迹 3">
                    <a:extLst>
                      <a:ext uri="{FF2B5EF4-FFF2-40B4-BE49-F238E27FC236}">
                        <a16:creationId xmlns:a16="http://schemas.microsoft.com/office/drawing/2014/main" id="{37777BAA-18F7-4142-B7F3-01F9DCDB5684}"/>
                      </a:ext>
                    </a:extLst>
                  </p14:cNvPr>
                  <p14:cNvContentPartPr/>
                  <p14:nvPr/>
                </p14:nvContentPartPr>
                <p14:xfrm>
                  <a:off x="376217" y="355370"/>
                  <a:ext cx="358560" cy="325080"/>
                </p14:xfrm>
              </p:contentPart>
            </mc:Choice>
            <mc:Fallback xmlns="">
              <p:pic>
                <p:nvPicPr>
                  <p:cNvPr id="4" name="墨迹 3">
                    <a:extLst>
                      <a:ext uri="{FF2B5EF4-FFF2-40B4-BE49-F238E27FC236}">
                        <a16:creationId xmlns:a16="http://schemas.microsoft.com/office/drawing/2014/main" id="{37777BAA-18F7-4142-B7F3-01F9DCDB568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7217" y="346370"/>
                    <a:ext cx="376200" cy="342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D6D937AF-3121-4BDB-AC83-13BA88C2AB49}"/>
                    </a:ext>
                  </a:extLst>
                </p14:cNvPr>
                <p14:cNvContentPartPr/>
                <p14:nvPr/>
              </p14:nvContentPartPr>
              <p14:xfrm>
                <a:off x="1033217" y="421250"/>
                <a:ext cx="187200" cy="849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D6D937AF-3121-4BDB-AC83-13BA88C2AB4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4217" y="412610"/>
                  <a:ext cx="204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1EA0A1D-F4C2-42BF-B040-B402AB75F8D0}"/>
                    </a:ext>
                  </a:extLst>
                </p14:cNvPr>
                <p14:cNvContentPartPr/>
                <p14:nvPr/>
              </p14:nvContentPartPr>
              <p14:xfrm>
                <a:off x="1070657" y="375530"/>
                <a:ext cx="58320" cy="3132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1EA0A1D-F4C2-42BF-B040-B402AB75F8D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61657" y="366530"/>
                  <a:ext cx="759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7527A6F-C087-4AAB-81B6-30EAEEE499F0}"/>
                    </a:ext>
                  </a:extLst>
                </p14:cNvPr>
                <p14:cNvContentPartPr/>
                <p14:nvPr/>
              </p14:nvContentPartPr>
              <p14:xfrm>
                <a:off x="1145537" y="545090"/>
                <a:ext cx="127800" cy="536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7527A6F-C087-4AAB-81B6-30EAEEE499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36537" y="536450"/>
                  <a:ext cx="145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C1405DA-C31D-4996-A8A4-D08582A5D8EE}"/>
                    </a:ext>
                  </a:extLst>
                </p14:cNvPr>
                <p14:cNvContentPartPr/>
                <p14:nvPr/>
              </p14:nvContentPartPr>
              <p14:xfrm>
                <a:off x="1141577" y="637250"/>
                <a:ext cx="52920" cy="374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C1405DA-C31D-4996-A8A4-D08582A5D8E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2937" y="628610"/>
                  <a:ext cx="70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9AD1E82-B6F8-4476-B96D-4FC72C005FC3}"/>
                    </a:ext>
                  </a:extLst>
                </p14:cNvPr>
                <p14:cNvContentPartPr/>
                <p14:nvPr/>
              </p14:nvContentPartPr>
              <p14:xfrm>
                <a:off x="1428497" y="406850"/>
                <a:ext cx="124560" cy="1483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9AD1E82-B6F8-4476-B96D-4FC72C005FC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19857" y="397850"/>
                  <a:ext cx="142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1B3A661-3A8E-4CDC-B12A-0FE3A4F2716E}"/>
                    </a:ext>
                  </a:extLst>
                </p14:cNvPr>
                <p14:cNvContentPartPr/>
                <p14:nvPr/>
              </p14:nvContentPartPr>
              <p14:xfrm>
                <a:off x="1469897" y="483170"/>
                <a:ext cx="36000" cy="2955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1B3A661-3A8E-4CDC-B12A-0FE3A4F2716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61257" y="474170"/>
                  <a:ext cx="536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5A90ECA-5081-4F89-845E-5B98DB8983A8}"/>
                    </a:ext>
                  </a:extLst>
                </p14:cNvPr>
                <p14:cNvContentPartPr/>
                <p14:nvPr/>
              </p14:nvContentPartPr>
              <p14:xfrm>
                <a:off x="1571417" y="534650"/>
                <a:ext cx="24840" cy="1472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5A90ECA-5081-4F89-845E-5B98DB8983A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62417" y="525650"/>
                  <a:ext cx="42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F6A2D38-9F91-4D91-A994-8EC98E12907B}"/>
                    </a:ext>
                  </a:extLst>
                </p14:cNvPr>
                <p14:cNvContentPartPr/>
                <p14:nvPr/>
              </p14:nvContentPartPr>
              <p14:xfrm>
                <a:off x="1638737" y="506930"/>
                <a:ext cx="45360" cy="131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F6A2D38-9F91-4D91-A994-8EC98E12907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30097" y="497930"/>
                  <a:ext cx="63000" cy="148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7581CFEC-25D3-4F53-BBCD-FD5D93BAC0F6}"/>
                </a:ext>
              </a:extLst>
            </p:cNvPr>
            <p:cNvGrpSpPr/>
            <p:nvPr/>
          </p:nvGrpSpPr>
          <p:grpSpPr>
            <a:xfrm>
              <a:off x="1813697" y="286250"/>
              <a:ext cx="763200" cy="431640"/>
              <a:chOff x="1813697" y="286250"/>
              <a:chExt cx="763200" cy="431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1" name="墨迹 20">
                    <a:extLst>
                      <a:ext uri="{FF2B5EF4-FFF2-40B4-BE49-F238E27FC236}">
                        <a16:creationId xmlns:a16="http://schemas.microsoft.com/office/drawing/2014/main" id="{8A81E85A-6770-48CE-8F59-BB23A014AC0C}"/>
                      </a:ext>
                    </a:extLst>
                  </p14:cNvPr>
                  <p14:cNvContentPartPr/>
                  <p14:nvPr/>
                </p14:nvContentPartPr>
                <p14:xfrm>
                  <a:off x="1813697" y="299570"/>
                  <a:ext cx="129600" cy="155880"/>
                </p14:xfrm>
              </p:contentPart>
            </mc:Choice>
            <mc:Fallback xmlns="">
              <p:pic>
                <p:nvPicPr>
                  <p:cNvPr id="21" name="墨迹 20">
                    <a:extLst>
                      <a:ext uri="{FF2B5EF4-FFF2-40B4-BE49-F238E27FC236}">
                        <a16:creationId xmlns:a16="http://schemas.microsoft.com/office/drawing/2014/main" id="{8A81E85A-6770-48CE-8F59-BB23A014AC0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804697" y="290570"/>
                    <a:ext cx="147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2" name="墨迹 21">
                    <a:extLst>
                      <a:ext uri="{FF2B5EF4-FFF2-40B4-BE49-F238E27FC236}">
                        <a16:creationId xmlns:a16="http://schemas.microsoft.com/office/drawing/2014/main" id="{6BD6C6DF-0384-4745-8588-3528CD0F6E54}"/>
                      </a:ext>
                    </a:extLst>
                  </p14:cNvPr>
                  <p14:cNvContentPartPr/>
                  <p14:nvPr/>
                </p14:nvContentPartPr>
                <p14:xfrm>
                  <a:off x="1856537" y="470570"/>
                  <a:ext cx="10080" cy="247320"/>
                </p14:xfrm>
              </p:contentPart>
            </mc:Choice>
            <mc:Fallback xmlns="">
              <p:pic>
                <p:nvPicPr>
                  <p:cNvPr id="22" name="墨迹 21">
                    <a:extLst>
                      <a:ext uri="{FF2B5EF4-FFF2-40B4-BE49-F238E27FC236}">
                        <a16:creationId xmlns:a16="http://schemas.microsoft.com/office/drawing/2014/main" id="{6BD6C6DF-0384-4745-8588-3528CD0F6E54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847537" y="461930"/>
                    <a:ext cx="2772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3" name="墨迹 22">
                    <a:extLst>
                      <a:ext uri="{FF2B5EF4-FFF2-40B4-BE49-F238E27FC236}">
                        <a16:creationId xmlns:a16="http://schemas.microsoft.com/office/drawing/2014/main" id="{31C7292E-6EA7-41C5-9773-204C67EC06F9}"/>
                      </a:ext>
                    </a:extLst>
                  </p14:cNvPr>
                  <p14:cNvContentPartPr/>
                  <p14:nvPr/>
                </p14:nvContentPartPr>
                <p14:xfrm>
                  <a:off x="1886417" y="491810"/>
                  <a:ext cx="28800" cy="217800"/>
                </p14:xfrm>
              </p:contentPart>
            </mc:Choice>
            <mc:Fallback xmlns="">
              <p:pic>
                <p:nvPicPr>
                  <p:cNvPr id="23" name="墨迹 22">
                    <a:extLst>
                      <a:ext uri="{FF2B5EF4-FFF2-40B4-BE49-F238E27FC236}">
                        <a16:creationId xmlns:a16="http://schemas.microsoft.com/office/drawing/2014/main" id="{31C7292E-6EA7-41C5-9773-204C67EC06F9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77777" y="482810"/>
                    <a:ext cx="46440" cy="23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4" name="墨迹 23">
                    <a:extLst>
                      <a:ext uri="{FF2B5EF4-FFF2-40B4-BE49-F238E27FC236}">
                        <a16:creationId xmlns:a16="http://schemas.microsoft.com/office/drawing/2014/main" id="{FECCF6AD-DA81-4954-BBB4-72E67AFA8639}"/>
                      </a:ext>
                    </a:extLst>
                  </p14:cNvPr>
                  <p14:cNvContentPartPr/>
                  <p14:nvPr/>
                </p14:nvContentPartPr>
                <p14:xfrm>
                  <a:off x="1899377" y="366170"/>
                  <a:ext cx="206640" cy="212400"/>
                </p14:xfrm>
              </p:contentPart>
            </mc:Choice>
            <mc:Fallback xmlns="">
              <p:pic>
                <p:nvPicPr>
                  <p:cNvPr id="24" name="墨迹 23">
                    <a:extLst>
                      <a:ext uri="{FF2B5EF4-FFF2-40B4-BE49-F238E27FC236}">
                        <a16:creationId xmlns:a16="http://schemas.microsoft.com/office/drawing/2014/main" id="{FECCF6AD-DA81-4954-BBB4-72E67AFA8639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890737" y="357530"/>
                    <a:ext cx="224280" cy="23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5" name="墨迹 24">
                    <a:extLst>
                      <a:ext uri="{FF2B5EF4-FFF2-40B4-BE49-F238E27FC236}">
                        <a16:creationId xmlns:a16="http://schemas.microsoft.com/office/drawing/2014/main" id="{58C355F1-58D3-497B-B535-8AC1A971C73A}"/>
                      </a:ext>
                    </a:extLst>
                  </p14:cNvPr>
                  <p14:cNvContentPartPr/>
                  <p14:nvPr/>
                </p14:nvContentPartPr>
                <p14:xfrm>
                  <a:off x="2023217" y="343130"/>
                  <a:ext cx="69840" cy="211320"/>
                </p14:xfrm>
              </p:contentPart>
            </mc:Choice>
            <mc:Fallback xmlns="">
              <p:pic>
                <p:nvPicPr>
                  <p:cNvPr id="25" name="墨迹 24">
                    <a:extLst>
                      <a:ext uri="{FF2B5EF4-FFF2-40B4-BE49-F238E27FC236}">
                        <a16:creationId xmlns:a16="http://schemas.microsoft.com/office/drawing/2014/main" id="{58C355F1-58D3-497B-B535-8AC1A971C73A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014577" y="334490"/>
                    <a:ext cx="87480" cy="22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6" name="墨迹 25">
                    <a:extLst>
                      <a:ext uri="{FF2B5EF4-FFF2-40B4-BE49-F238E27FC236}">
                        <a16:creationId xmlns:a16="http://schemas.microsoft.com/office/drawing/2014/main" id="{F168A18D-AC7F-4B28-ACDC-55FF79AE7D2D}"/>
                      </a:ext>
                    </a:extLst>
                  </p14:cNvPr>
                  <p14:cNvContentPartPr/>
                  <p14:nvPr/>
                </p14:nvContentPartPr>
                <p14:xfrm>
                  <a:off x="2032937" y="491810"/>
                  <a:ext cx="141120" cy="167400"/>
                </p14:xfrm>
              </p:contentPart>
            </mc:Choice>
            <mc:Fallback xmlns="">
              <p:pic>
                <p:nvPicPr>
                  <p:cNvPr id="26" name="墨迹 25">
                    <a:extLst>
                      <a:ext uri="{FF2B5EF4-FFF2-40B4-BE49-F238E27FC236}">
                        <a16:creationId xmlns:a16="http://schemas.microsoft.com/office/drawing/2014/main" id="{F168A18D-AC7F-4B28-ACDC-55FF79AE7D2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023937" y="483170"/>
                    <a:ext cx="158760" cy="18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7" name="墨迹 26">
                    <a:extLst>
                      <a:ext uri="{FF2B5EF4-FFF2-40B4-BE49-F238E27FC236}">
                        <a16:creationId xmlns:a16="http://schemas.microsoft.com/office/drawing/2014/main" id="{99786143-978D-4812-AC27-FC06ED0D2A15}"/>
                      </a:ext>
                    </a:extLst>
                  </p14:cNvPr>
                  <p14:cNvContentPartPr/>
                  <p14:nvPr/>
                </p14:nvContentPartPr>
                <p14:xfrm>
                  <a:off x="2351537" y="286250"/>
                  <a:ext cx="28800" cy="201240"/>
                </p14:xfrm>
              </p:contentPart>
            </mc:Choice>
            <mc:Fallback xmlns="">
              <p:pic>
                <p:nvPicPr>
                  <p:cNvPr id="27" name="墨迹 26">
                    <a:extLst>
                      <a:ext uri="{FF2B5EF4-FFF2-40B4-BE49-F238E27FC236}">
                        <a16:creationId xmlns:a16="http://schemas.microsoft.com/office/drawing/2014/main" id="{99786143-978D-4812-AC27-FC06ED0D2A15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342897" y="277610"/>
                    <a:ext cx="46440" cy="21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8" name="墨迹 27">
                    <a:extLst>
                      <a:ext uri="{FF2B5EF4-FFF2-40B4-BE49-F238E27FC236}">
                        <a16:creationId xmlns:a16="http://schemas.microsoft.com/office/drawing/2014/main" id="{F279D0AA-F383-4C59-9B4E-93CF26004639}"/>
                      </a:ext>
                    </a:extLst>
                  </p14:cNvPr>
                  <p14:cNvContentPartPr/>
                  <p14:nvPr/>
                </p14:nvContentPartPr>
                <p14:xfrm>
                  <a:off x="2295377" y="350330"/>
                  <a:ext cx="120600" cy="81720"/>
                </p14:xfrm>
              </p:contentPart>
            </mc:Choice>
            <mc:Fallback xmlns="">
              <p:pic>
                <p:nvPicPr>
                  <p:cNvPr id="28" name="墨迹 27">
                    <a:extLst>
                      <a:ext uri="{FF2B5EF4-FFF2-40B4-BE49-F238E27FC236}">
                        <a16:creationId xmlns:a16="http://schemas.microsoft.com/office/drawing/2014/main" id="{F279D0AA-F383-4C59-9B4E-93CF26004639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286737" y="341330"/>
                    <a:ext cx="13824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29" name="墨迹 28">
                    <a:extLst>
                      <a:ext uri="{FF2B5EF4-FFF2-40B4-BE49-F238E27FC236}">
                        <a16:creationId xmlns:a16="http://schemas.microsoft.com/office/drawing/2014/main" id="{05169CD3-0207-4764-9068-81239B6B4596}"/>
                      </a:ext>
                    </a:extLst>
                  </p14:cNvPr>
                  <p14:cNvContentPartPr/>
                  <p14:nvPr/>
                </p14:nvContentPartPr>
                <p14:xfrm>
                  <a:off x="2260817" y="339530"/>
                  <a:ext cx="220680" cy="362520"/>
                </p14:xfrm>
              </p:contentPart>
            </mc:Choice>
            <mc:Fallback xmlns="">
              <p:pic>
                <p:nvPicPr>
                  <p:cNvPr id="29" name="墨迹 28">
                    <a:extLst>
                      <a:ext uri="{FF2B5EF4-FFF2-40B4-BE49-F238E27FC236}">
                        <a16:creationId xmlns:a16="http://schemas.microsoft.com/office/drawing/2014/main" id="{05169CD3-0207-4764-9068-81239B6B4596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251817" y="330890"/>
                    <a:ext cx="238320" cy="38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0" name="墨迹 29">
                    <a:extLst>
                      <a:ext uri="{FF2B5EF4-FFF2-40B4-BE49-F238E27FC236}">
                        <a16:creationId xmlns:a16="http://schemas.microsoft.com/office/drawing/2014/main" id="{BAB44D21-8D85-407D-AD49-981535709ACB}"/>
                      </a:ext>
                    </a:extLst>
                  </p14:cNvPr>
                  <p14:cNvContentPartPr/>
                  <p14:nvPr/>
                </p14:nvContentPartPr>
                <p14:xfrm>
                  <a:off x="2383577" y="539690"/>
                  <a:ext cx="193320" cy="150840"/>
                </p14:xfrm>
              </p:contentPart>
            </mc:Choice>
            <mc:Fallback xmlns="">
              <p:pic>
                <p:nvPicPr>
                  <p:cNvPr id="30" name="墨迹 29">
                    <a:extLst>
                      <a:ext uri="{FF2B5EF4-FFF2-40B4-BE49-F238E27FC236}">
                        <a16:creationId xmlns:a16="http://schemas.microsoft.com/office/drawing/2014/main" id="{BAB44D21-8D85-407D-AD49-981535709AC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374937" y="531050"/>
                    <a:ext cx="210960" cy="168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698DC9E3-2B0B-489A-81E1-46F2A0E6DD56}"/>
                </a:ext>
              </a:extLst>
            </p:cNvPr>
            <p:cNvGrpSpPr/>
            <p:nvPr/>
          </p:nvGrpSpPr>
          <p:grpSpPr>
            <a:xfrm>
              <a:off x="2747537" y="227930"/>
              <a:ext cx="1220040" cy="406080"/>
              <a:chOff x="2747537" y="227930"/>
              <a:chExt cx="1220040" cy="406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1" name="墨迹 30">
                    <a:extLst>
                      <a:ext uri="{FF2B5EF4-FFF2-40B4-BE49-F238E27FC236}">
                        <a16:creationId xmlns:a16="http://schemas.microsoft.com/office/drawing/2014/main" id="{3A456B49-0377-453C-8C58-1552993F1DF2}"/>
                      </a:ext>
                    </a:extLst>
                  </p14:cNvPr>
                  <p14:cNvContentPartPr/>
                  <p14:nvPr/>
                </p14:nvContentPartPr>
                <p14:xfrm>
                  <a:off x="2747537" y="327290"/>
                  <a:ext cx="199440" cy="289440"/>
                </p14:xfrm>
              </p:contentPart>
            </mc:Choice>
            <mc:Fallback xmlns="">
              <p:pic>
                <p:nvPicPr>
                  <p:cNvPr id="31" name="墨迹 30">
                    <a:extLst>
                      <a:ext uri="{FF2B5EF4-FFF2-40B4-BE49-F238E27FC236}">
                        <a16:creationId xmlns:a16="http://schemas.microsoft.com/office/drawing/2014/main" id="{3A456B49-0377-453C-8C58-1552993F1DF2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2738537" y="318290"/>
                    <a:ext cx="2170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2" name="墨迹 31">
                    <a:extLst>
                      <a:ext uri="{FF2B5EF4-FFF2-40B4-BE49-F238E27FC236}">
                        <a16:creationId xmlns:a16="http://schemas.microsoft.com/office/drawing/2014/main" id="{7CCBBABF-E030-49C6-AAB1-349521698873}"/>
                      </a:ext>
                    </a:extLst>
                  </p14:cNvPr>
                  <p14:cNvContentPartPr/>
                  <p14:nvPr/>
                </p14:nvContentPartPr>
                <p14:xfrm>
                  <a:off x="3004577" y="247370"/>
                  <a:ext cx="475560" cy="330120"/>
                </p14:xfrm>
              </p:contentPart>
            </mc:Choice>
            <mc:Fallback xmlns="">
              <p:pic>
                <p:nvPicPr>
                  <p:cNvPr id="32" name="墨迹 31">
                    <a:extLst>
                      <a:ext uri="{FF2B5EF4-FFF2-40B4-BE49-F238E27FC236}">
                        <a16:creationId xmlns:a16="http://schemas.microsoft.com/office/drawing/2014/main" id="{7CCBBABF-E030-49C6-AAB1-349521698873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2995577" y="238730"/>
                    <a:ext cx="493200" cy="34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3" name="墨迹 32">
                    <a:extLst>
                      <a:ext uri="{FF2B5EF4-FFF2-40B4-BE49-F238E27FC236}">
                        <a16:creationId xmlns:a16="http://schemas.microsoft.com/office/drawing/2014/main" id="{82429E92-BB83-46B4-932A-8433BE9E08A9}"/>
                      </a:ext>
                    </a:extLst>
                  </p14:cNvPr>
                  <p14:cNvContentPartPr/>
                  <p14:nvPr/>
                </p14:nvContentPartPr>
                <p14:xfrm>
                  <a:off x="3254057" y="400010"/>
                  <a:ext cx="11520" cy="94320"/>
                </p14:xfrm>
              </p:contentPart>
            </mc:Choice>
            <mc:Fallback xmlns="">
              <p:pic>
                <p:nvPicPr>
                  <p:cNvPr id="33" name="墨迹 32">
                    <a:extLst>
                      <a:ext uri="{FF2B5EF4-FFF2-40B4-BE49-F238E27FC236}">
                        <a16:creationId xmlns:a16="http://schemas.microsoft.com/office/drawing/2014/main" id="{82429E92-BB83-46B4-932A-8433BE9E08A9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3245417" y="391010"/>
                    <a:ext cx="2916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34" name="墨迹 33">
                    <a:extLst>
                      <a:ext uri="{FF2B5EF4-FFF2-40B4-BE49-F238E27FC236}">
                        <a16:creationId xmlns:a16="http://schemas.microsoft.com/office/drawing/2014/main" id="{5231DCD1-FBAB-4E40-9301-A87DB42A5292}"/>
                      </a:ext>
                    </a:extLst>
                  </p14:cNvPr>
                  <p14:cNvContentPartPr/>
                  <p14:nvPr/>
                </p14:nvContentPartPr>
                <p14:xfrm>
                  <a:off x="3248657" y="392810"/>
                  <a:ext cx="81000" cy="241200"/>
                </p14:xfrm>
              </p:contentPart>
            </mc:Choice>
            <mc:Fallback xmlns="">
              <p:pic>
                <p:nvPicPr>
                  <p:cNvPr id="34" name="墨迹 33">
                    <a:extLst>
                      <a:ext uri="{FF2B5EF4-FFF2-40B4-BE49-F238E27FC236}">
                        <a16:creationId xmlns:a16="http://schemas.microsoft.com/office/drawing/2014/main" id="{5231DCD1-FBAB-4E40-9301-A87DB42A5292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3239657" y="383810"/>
                    <a:ext cx="98640" cy="25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35" name="墨迹 34">
                    <a:extLst>
                      <a:ext uri="{FF2B5EF4-FFF2-40B4-BE49-F238E27FC236}">
                        <a16:creationId xmlns:a16="http://schemas.microsoft.com/office/drawing/2014/main" id="{2288EF0C-ED8D-460B-A794-F6DD312A7D14}"/>
                      </a:ext>
                    </a:extLst>
                  </p14:cNvPr>
                  <p14:cNvContentPartPr/>
                  <p14:nvPr/>
                </p14:nvContentPartPr>
                <p14:xfrm>
                  <a:off x="3663017" y="227930"/>
                  <a:ext cx="99720" cy="284760"/>
                </p14:xfrm>
              </p:contentPart>
            </mc:Choice>
            <mc:Fallback xmlns="">
              <p:pic>
                <p:nvPicPr>
                  <p:cNvPr id="35" name="墨迹 34">
                    <a:extLst>
                      <a:ext uri="{FF2B5EF4-FFF2-40B4-BE49-F238E27FC236}">
                        <a16:creationId xmlns:a16="http://schemas.microsoft.com/office/drawing/2014/main" id="{2288EF0C-ED8D-460B-A794-F6DD312A7D14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3654377" y="219290"/>
                    <a:ext cx="117360" cy="30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6" name="墨迹 35">
                    <a:extLst>
                      <a:ext uri="{FF2B5EF4-FFF2-40B4-BE49-F238E27FC236}">
                        <a16:creationId xmlns:a16="http://schemas.microsoft.com/office/drawing/2014/main" id="{3A4B285A-A766-4738-95D9-3AFE0025E49A}"/>
                      </a:ext>
                    </a:extLst>
                  </p14:cNvPr>
                  <p14:cNvContentPartPr/>
                  <p14:nvPr/>
                </p14:nvContentPartPr>
                <p14:xfrm>
                  <a:off x="3621977" y="359330"/>
                  <a:ext cx="283680" cy="225000"/>
                </p14:xfrm>
              </p:contentPart>
            </mc:Choice>
            <mc:Fallback xmlns="">
              <p:pic>
                <p:nvPicPr>
                  <p:cNvPr id="36" name="墨迹 35">
                    <a:extLst>
                      <a:ext uri="{FF2B5EF4-FFF2-40B4-BE49-F238E27FC236}">
                        <a16:creationId xmlns:a16="http://schemas.microsoft.com/office/drawing/2014/main" id="{3A4B285A-A766-4738-95D9-3AFE0025E49A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3612977" y="350690"/>
                    <a:ext cx="301320" cy="24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37" name="墨迹 36">
                    <a:extLst>
                      <a:ext uri="{FF2B5EF4-FFF2-40B4-BE49-F238E27FC236}">
                        <a16:creationId xmlns:a16="http://schemas.microsoft.com/office/drawing/2014/main" id="{0F7B8514-BF03-4344-B5DB-54B83A110D7D}"/>
                      </a:ext>
                    </a:extLst>
                  </p14:cNvPr>
                  <p14:cNvContentPartPr/>
                  <p14:nvPr/>
                </p14:nvContentPartPr>
                <p14:xfrm>
                  <a:off x="3944537" y="321890"/>
                  <a:ext cx="23040" cy="295200"/>
                </p14:xfrm>
              </p:contentPart>
            </mc:Choice>
            <mc:Fallback xmlns="">
              <p:pic>
                <p:nvPicPr>
                  <p:cNvPr id="37" name="墨迹 36">
                    <a:extLst>
                      <a:ext uri="{FF2B5EF4-FFF2-40B4-BE49-F238E27FC236}">
                        <a16:creationId xmlns:a16="http://schemas.microsoft.com/office/drawing/2014/main" id="{0F7B8514-BF03-4344-B5DB-54B83A110D7D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935537" y="313250"/>
                    <a:ext cx="40680" cy="31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38" name="墨迹 37">
                    <a:extLst>
                      <a:ext uri="{FF2B5EF4-FFF2-40B4-BE49-F238E27FC236}">
                        <a16:creationId xmlns:a16="http://schemas.microsoft.com/office/drawing/2014/main" id="{7CF7938A-CCE9-4837-99AE-5AD62FD56897}"/>
                      </a:ext>
                    </a:extLst>
                  </p14:cNvPr>
                  <p14:cNvContentPartPr/>
                  <p14:nvPr/>
                </p14:nvContentPartPr>
                <p14:xfrm>
                  <a:off x="3772097" y="509810"/>
                  <a:ext cx="15480" cy="48240"/>
                </p14:xfrm>
              </p:contentPart>
            </mc:Choice>
            <mc:Fallback xmlns="">
              <p:pic>
                <p:nvPicPr>
                  <p:cNvPr id="38" name="墨迹 37">
                    <a:extLst>
                      <a:ext uri="{FF2B5EF4-FFF2-40B4-BE49-F238E27FC236}">
                        <a16:creationId xmlns:a16="http://schemas.microsoft.com/office/drawing/2014/main" id="{7CF7938A-CCE9-4837-99AE-5AD62FD56897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3763097" y="500810"/>
                    <a:ext cx="33120" cy="65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5F7A2FCC-99F0-4C53-9ADF-E688DC719C8B}"/>
                </a:ext>
              </a:extLst>
            </p:cNvPr>
            <p:cNvGrpSpPr/>
            <p:nvPr/>
          </p:nvGrpSpPr>
          <p:grpSpPr>
            <a:xfrm>
              <a:off x="4214537" y="280490"/>
              <a:ext cx="304560" cy="392760"/>
              <a:chOff x="4214537" y="280490"/>
              <a:chExt cx="304560" cy="392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39" name="墨迹 38">
                    <a:extLst>
                      <a:ext uri="{FF2B5EF4-FFF2-40B4-BE49-F238E27FC236}">
                        <a16:creationId xmlns:a16="http://schemas.microsoft.com/office/drawing/2014/main" id="{EB676612-B7F2-44A7-833A-3A09327C08AE}"/>
                      </a:ext>
                    </a:extLst>
                  </p14:cNvPr>
                  <p14:cNvContentPartPr/>
                  <p14:nvPr/>
                </p14:nvContentPartPr>
                <p14:xfrm>
                  <a:off x="4240817" y="428090"/>
                  <a:ext cx="360" cy="360"/>
                </p14:xfrm>
              </p:contentPart>
            </mc:Choice>
            <mc:Fallback xmlns="">
              <p:pic>
                <p:nvPicPr>
                  <p:cNvPr id="39" name="墨迹 38">
                    <a:extLst>
                      <a:ext uri="{FF2B5EF4-FFF2-40B4-BE49-F238E27FC236}">
                        <a16:creationId xmlns:a16="http://schemas.microsoft.com/office/drawing/2014/main" id="{EB676612-B7F2-44A7-833A-3A09327C08AE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4232177" y="41945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40" name="墨迹 39">
                    <a:extLst>
                      <a:ext uri="{FF2B5EF4-FFF2-40B4-BE49-F238E27FC236}">
                        <a16:creationId xmlns:a16="http://schemas.microsoft.com/office/drawing/2014/main" id="{6B789FAB-6FC2-452B-A60D-F3ADCDDDD7B5}"/>
                      </a:ext>
                    </a:extLst>
                  </p14:cNvPr>
                  <p14:cNvContentPartPr/>
                  <p14:nvPr/>
                </p14:nvContentPartPr>
                <p14:xfrm>
                  <a:off x="4214537" y="369770"/>
                  <a:ext cx="6120" cy="196920"/>
                </p14:xfrm>
              </p:contentPart>
            </mc:Choice>
            <mc:Fallback xmlns="">
              <p:pic>
                <p:nvPicPr>
                  <p:cNvPr id="40" name="墨迹 39">
                    <a:extLst>
                      <a:ext uri="{FF2B5EF4-FFF2-40B4-BE49-F238E27FC236}">
                        <a16:creationId xmlns:a16="http://schemas.microsoft.com/office/drawing/2014/main" id="{6B789FAB-6FC2-452B-A60D-F3ADCDDDD7B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4205897" y="360770"/>
                    <a:ext cx="237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41" name="墨迹 40">
                    <a:extLst>
                      <a:ext uri="{FF2B5EF4-FFF2-40B4-BE49-F238E27FC236}">
                        <a16:creationId xmlns:a16="http://schemas.microsoft.com/office/drawing/2014/main" id="{ED3327F0-220B-4527-B9A3-6459272100A7}"/>
                      </a:ext>
                    </a:extLst>
                  </p14:cNvPr>
                  <p14:cNvContentPartPr/>
                  <p14:nvPr/>
                </p14:nvContentPartPr>
                <p14:xfrm>
                  <a:off x="4278617" y="280490"/>
                  <a:ext cx="240480" cy="392760"/>
                </p14:xfrm>
              </p:contentPart>
            </mc:Choice>
            <mc:Fallback xmlns="">
              <p:pic>
                <p:nvPicPr>
                  <p:cNvPr id="41" name="墨迹 40">
                    <a:extLst>
                      <a:ext uri="{FF2B5EF4-FFF2-40B4-BE49-F238E27FC236}">
                        <a16:creationId xmlns:a16="http://schemas.microsoft.com/office/drawing/2014/main" id="{ED3327F0-220B-4527-B9A3-6459272100A7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4269617" y="271850"/>
                    <a:ext cx="258120" cy="41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42" name="墨迹 41">
                    <a:extLst>
                      <a:ext uri="{FF2B5EF4-FFF2-40B4-BE49-F238E27FC236}">
                        <a16:creationId xmlns:a16="http://schemas.microsoft.com/office/drawing/2014/main" id="{6583A395-EE27-40D9-BB1C-EB2F7A4657F2}"/>
                      </a:ext>
                    </a:extLst>
                  </p14:cNvPr>
                  <p14:cNvContentPartPr/>
                  <p14:nvPr/>
                </p14:nvContentPartPr>
                <p14:xfrm>
                  <a:off x="4334777" y="387050"/>
                  <a:ext cx="97920" cy="93240"/>
                </p14:xfrm>
              </p:contentPart>
            </mc:Choice>
            <mc:Fallback xmlns="">
              <p:pic>
                <p:nvPicPr>
                  <p:cNvPr id="42" name="墨迹 41">
                    <a:extLst>
                      <a:ext uri="{FF2B5EF4-FFF2-40B4-BE49-F238E27FC236}">
                        <a16:creationId xmlns:a16="http://schemas.microsoft.com/office/drawing/2014/main" id="{6583A395-EE27-40D9-BB1C-EB2F7A4657F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4325777" y="378050"/>
                    <a:ext cx="11556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43" name="墨迹 42">
                    <a:extLst>
                      <a:ext uri="{FF2B5EF4-FFF2-40B4-BE49-F238E27FC236}">
                        <a16:creationId xmlns:a16="http://schemas.microsoft.com/office/drawing/2014/main" id="{7034F973-6055-4278-8CFE-231722DCD07A}"/>
                      </a:ext>
                    </a:extLst>
                  </p14:cNvPr>
                  <p14:cNvContentPartPr/>
                  <p14:nvPr/>
                </p14:nvContentPartPr>
                <p14:xfrm>
                  <a:off x="4402457" y="346730"/>
                  <a:ext cx="9720" cy="241200"/>
                </p14:xfrm>
              </p:contentPart>
            </mc:Choice>
            <mc:Fallback xmlns="">
              <p:pic>
                <p:nvPicPr>
                  <p:cNvPr id="43" name="墨迹 42">
                    <a:extLst>
                      <a:ext uri="{FF2B5EF4-FFF2-40B4-BE49-F238E27FC236}">
                        <a16:creationId xmlns:a16="http://schemas.microsoft.com/office/drawing/2014/main" id="{7034F973-6055-4278-8CFE-231722DCD07A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4393457" y="337730"/>
                    <a:ext cx="27360" cy="258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F07E7731-4D9F-4DAF-BF12-F441A2109A21}"/>
              </a:ext>
            </a:extLst>
          </p:cNvPr>
          <p:cNvGrpSpPr/>
          <p:nvPr/>
        </p:nvGrpSpPr>
        <p:grpSpPr>
          <a:xfrm>
            <a:off x="1796417" y="1181210"/>
            <a:ext cx="9324360" cy="1987560"/>
            <a:chOff x="1796417" y="1181210"/>
            <a:chExt cx="9324360" cy="19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AAE14A7-CE09-4987-AA48-186199B4B3AD}"/>
                    </a:ext>
                  </a:extLst>
                </p14:cNvPr>
                <p14:cNvContentPartPr/>
                <p14:nvPr/>
              </p14:nvContentPartPr>
              <p14:xfrm>
                <a:off x="1959497" y="1418810"/>
                <a:ext cx="124200" cy="853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AAE14A7-CE09-4987-AA48-186199B4B3A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50857" y="1409810"/>
                  <a:ext cx="1418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1B4F173-094B-4DDD-ADCD-F70EBDD48EFC}"/>
                    </a:ext>
                  </a:extLst>
                </p14:cNvPr>
                <p14:cNvContentPartPr/>
                <p14:nvPr/>
              </p14:nvContentPartPr>
              <p14:xfrm>
                <a:off x="1993337" y="1583330"/>
                <a:ext cx="15480" cy="2253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1B4F173-094B-4DDD-ADCD-F70EBDD48EF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84697" y="1574690"/>
                  <a:ext cx="331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E9F36E8-6977-459D-93F8-7ECF5A7348B1}"/>
                    </a:ext>
                  </a:extLst>
                </p14:cNvPr>
                <p14:cNvContentPartPr/>
                <p14:nvPr/>
              </p14:nvContentPartPr>
              <p14:xfrm>
                <a:off x="2051657" y="1503050"/>
                <a:ext cx="79560" cy="2692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E9F36E8-6977-459D-93F8-7ECF5A7348B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42657" y="1494050"/>
                  <a:ext cx="972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8DE0D62-DDE2-46CB-B6BF-FCC1A6392B62}"/>
                    </a:ext>
                  </a:extLst>
                </p14:cNvPr>
                <p14:cNvContentPartPr/>
                <p14:nvPr/>
              </p14:nvContentPartPr>
              <p14:xfrm>
                <a:off x="2038337" y="1548050"/>
                <a:ext cx="16920" cy="2084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8DE0D62-DDE2-46CB-B6BF-FCC1A6392B6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29697" y="1539050"/>
                  <a:ext cx="34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AC1E6956-0FEB-4E3C-8A76-609D9F54A163}"/>
                    </a:ext>
                  </a:extLst>
                </p14:cNvPr>
                <p14:cNvContentPartPr/>
                <p14:nvPr/>
              </p14:nvContentPartPr>
              <p14:xfrm>
                <a:off x="2028977" y="1615370"/>
                <a:ext cx="39600" cy="676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AC1E6956-0FEB-4E3C-8A76-609D9F54A16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20337" y="1606370"/>
                  <a:ext cx="572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7298408-3FA4-4FE5-9D31-077C6B6D9F36}"/>
                    </a:ext>
                  </a:extLst>
                </p14:cNvPr>
                <p14:cNvContentPartPr/>
                <p14:nvPr/>
              </p14:nvContentPartPr>
              <p14:xfrm>
                <a:off x="1796417" y="1696730"/>
                <a:ext cx="431640" cy="1314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7298408-3FA4-4FE5-9D31-077C6B6D9F3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87417" y="1688090"/>
                  <a:ext cx="449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408D4BB-54CC-439C-A86A-B27D124352EA}"/>
                    </a:ext>
                  </a:extLst>
                </p14:cNvPr>
                <p14:cNvContentPartPr/>
                <p14:nvPr/>
              </p14:nvContentPartPr>
              <p14:xfrm>
                <a:off x="1864097" y="1656050"/>
                <a:ext cx="68040" cy="356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408D4BB-54CC-439C-A86A-B27D124352E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55097" y="1647410"/>
                  <a:ext cx="85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C4287BAF-73FF-4D6B-8F9F-8050733538DE}"/>
                    </a:ext>
                  </a:extLst>
                </p14:cNvPr>
                <p14:cNvContentPartPr/>
                <p14:nvPr/>
              </p14:nvContentPartPr>
              <p14:xfrm>
                <a:off x="2537657" y="1494770"/>
                <a:ext cx="106920" cy="252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C4287BAF-73FF-4D6B-8F9F-8050733538D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29017" y="1486130"/>
                  <a:ext cx="124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B58A3C3-974B-48A2-9565-5EED1D02077B}"/>
                    </a:ext>
                  </a:extLst>
                </p14:cNvPr>
                <p14:cNvContentPartPr/>
                <p14:nvPr/>
              </p14:nvContentPartPr>
              <p14:xfrm>
                <a:off x="2531177" y="1406210"/>
                <a:ext cx="63000" cy="3052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B58A3C3-974B-48A2-9565-5EED1D02077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22177" y="1397570"/>
                  <a:ext cx="806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412429D-CB4E-465C-8B6A-0F939725D376}"/>
                    </a:ext>
                  </a:extLst>
                </p14:cNvPr>
                <p14:cNvContentPartPr/>
                <p14:nvPr/>
              </p14:nvContentPartPr>
              <p14:xfrm>
                <a:off x="2401217" y="1643810"/>
                <a:ext cx="315000" cy="1846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412429D-CB4E-465C-8B6A-0F939725D37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92217" y="1634810"/>
                  <a:ext cx="332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CD18CD78-A241-4A31-8BAE-6B33D8A1BB89}"/>
                    </a:ext>
                  </a:extLst>
                </p14:cNvPr>
                <p14:cNvContentPartPr/>
                <p14:nvPr/>
              </p14:nvContentPartPr>
              <p14:xfrm>
                <a:off x="2415617" y="1532210"/>
                <a:ext cx="77400" cy="712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CD18CD78-A241-4A31-8BAE-6B33D8A1BB8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406617" y="1523210"/>
                  <a:ext cx="95040" cy="889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FD4EC6DB-8993-4697-8BEA-C24A8093F5DA}"/>
                </a:ext>
              </a:extLst>
            </p:cNvPr>
            <p:cNvGrpSpPr/>
            <p:nvPr/>
          </p:nvGrpSpPr>
          <p:grpSpPr>
            <a:xfrm>
              <a:off x="2937617" y="1372370"/>
              <a:ext cx="932040" cy="505440"/>
              <a:chOff x="2937617" y="1372370"/>
              <a:chExt cx="932040" cy="505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67" name="墨迹 66">
                    <a:extLst>
                      <a:ext uri="{FF2B5EF4-FFF2-40B4-BE49-F238E27FC236}">
                        <a16:creationId xmlns:a16="http://schemas.microsoft.com/office/drawing/2014/main" id="{9EDE8194-FD1B-45C9-9F99-405EFF874C64}"/>
                      </a:ext>
                    </a:extLst>
                  </p14:cNvPr>
                  <p14:cNvContentPartPr/>
                  <p14:nvPr/>
                </p14:nvContentPartPr>
                <p14:xfrm>
                  <a:off x="2937617" y="1494770"/>
                  <a:ext cx="104400" cy="35640"/>
                </p14:xfrm>
              </p:contentPart>
            </mc:Choice>
            <mc:Fallback xmlns="">
              <p:pic>
                <p:nvPicPr>
                  <p:cNvPr id="67" name="墨迹 66">
                    <a:extLst>
                      <a:ext uri="{FF2B5EF4-FFF2-40B4-BE49-F238E27FC236}">
                        <a16:creationId xmlns:a16="http://schemas.microsoft.com/office/drawing/2014/main" id="{9EDE8194-FD1B-45C9-9F99-405EFF874C64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2928977" y="1486130"/>
                    <a:ext cx="12204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68" name="墨迹 67">
                    <a:extLst>
                      <a:ext uri="{FF2B5EF4-FFF2-40B4-BE49-F238E27FC236}">
                        <a16:creationId xmlns:a16="http://schemas.microsoft.com/office/drawing/2014/main" id="{8C34E8A3-2ED3-4464-AEA1-69AB278CD0ED}"/>
                      </a:ext>
                    </a:extLst>
                  </p14:cNvPr>
                  <p14:cNvContentPartPr/>
                  <p14:nvPr/>
                </p14:nvContentPartPr>
                <p14:xfrm>
                  <a:off x="2980097" y="1409810"/>
                  <a:ext cx="21240" cy="356400"/>
                </p14:xfrm>
              </p:contentPart>
            </mc:Choice>
            <mc:Fallback xmlns="">
              <p:pic>
                <p:nvPicPr>
                  <p:cNvPr id="68" name="墨迹 67">
                    <a:extLst>
                      <a:ext uri="{FF2B5EF4-FFF2-40B4-BE49-F238E27FC236}">
                        <a16:creationId xmlns:a16="http://schemas.microsoft.com/office/drawing/2014/main" id="{8C34E8A3-2ED3-4464-AEA1-69AB278CD0ED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2971457" y="1400810"/>
                    <a:ext cx="38880" cy="37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69" name="墨迹 68">
                    <a:extLst>
                      <a:ext uri="{FF2B5EF4-FFF2-40B4-BE49-F238E27FC236}">
                        <a16:creationId xmlns:a16="http://schemas.microsoft.com/office/drawing/2014/main" id="{B80B9D23-B047-48BD-8D59-9E8E7D18AEDE}"/>
                      </a:ext>
                    </a:extLst>
                  </p14:cNvPr>
                  <p14:cNvContentPartPr/>
                  <p14:nvPr/>
                </p14:nvContentPartPr>
                <p14:xfrm>
                  <a:off x="2964977" y="1455890"/>
                  <a:ext cx="311400" cy="252000"/>
                </p14:xfrm>
              </p:contentPart>
            </mc:Choice>
            <mc:Fallback xmlns="">
              <p:pic>
                <p:nvPicPr>
                  <p:cNvPr id="69" name="墨迹 68">
                    <a:extLst>
                      <a:ext uri="{FF2B5EF4-FFF2-40B4-BE49-F238E27FC236}">
                        <a16:creationId xmlns:a16="http://schemas.microsoft.com/office/drawing/2014/main" id="{B80B9D23-B047-48BD-8D59-9E8E7D18AEDE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2956337" y="1446890"/>
                    <a:ext cx="329040" cy="26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70" name="墨迹 69">
                    <a:extLst>
                      <a:ext uri="{FF2B5EF4-FFF2-40B4-BE49-F238E27FC236}">
                        <a16:creationId xmlns:a16="http://schemas.microsoft.com/office/drawing/2014/main" id="{D503403E-62BF-4566-A4C7-4010E06DAE6E}"/>
                      </a:ext>
                    </a:extLst>
                  </p14:cNvPr>
                  <p14:cNvContentPartPr/>
                  <p14:nvPr/>
                </p14:nvContentPartPr>
                <p14:xfrm>
                  <a:off x="3170177" y="1374170"/>
                  <a:ext cx="28080" cy="411480"/>
                </p14:xfrm>
              </p:contentPart>
            </mc:Choice>
            <mc:Fallback xmlns="">
              <p:pic>
                <p:nvPicPr>
                  <p:cNvPr id="70" name="墨迹 69">
                    <a:extLst>
                      <a:ext uri="{FF2B5EF4-FFF2-40B4-BE49-F238E27FC236}">
                        <a16:creationId xmlns:a16="http://schemas.microsoft.com/office/drawing/2014/main" id="{D503403E-62BF-4566-A4C7-4010E06DAE6E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3161177" y="1365530"/>
                    <a:ext cx="45720" cy="42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71" name="墨迹 70">
                    <a:extLst>
                      <a:ext uri="{FF2B5EF4-FFF2-40B4-BE49-F238E27FC236}">
                        <a16:creationId xmlns:a16="http://schemas.microsoft.com/office/drawing/2014/main" id="{750929C4-6028-4C28-BE8A-C1406B1BF3C7}"/>
                      </a:ext>
                    </a:extLst>
                  </p14:cNvPr>
                  <p14:cNvContentPartPr/>
                  <p14:nvPr/>
                </p14:nvContentPartPr>
                <p14:xfrm>
                  <a:off x="3214817" y="1548050"/>
                  <a:ext cx="38520" cy="221760"/>
                </p14:xfrm>
              </p:contentPart>
            </mc:Choice>
            <mc:Fallback xmlns="">
              <p:pic>
                <p:nvPicPr>
                  <p:cNvPr id="71" name="墨迹 70">
                    <a:extLst>
                      <a:ext uri="{FF2B5EF4-FFF2-40B4-BE49-F238E27FC236}">
                        <a16:creationId xmlns:a16="http://schemas.microsoft.com/office/drawing/2014/main" id="{750929C4-6028-4C28-BE8A-C1406B1BF3C7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3205817" y="1539410"/>
                    <a:ext cx="56160" cy="23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72" name="墨迹 71">
                    <a:extLst>
                      <a:ext uri="{FF2B5EF4-FFF2-40B4-BE49-F238E27FC236}">
                        <a16:creationId xmlns:a16="http://schemas.microsoft.com/office/drawing/2014/main" id="{2DF56F35-1146-4F44-9132-B2AAA275A4BB}"/>
                      </a:ext>
                    </a:extLst>
                  </p14:cNvPr>
                  <p14:cNvContentPartPr/>
                  <p14:nvPr/>
                </p14:nvContentPartPr>
                <p14:xfrm>
                  <a:off x="3151097" y="1629410"/>
                  <a:ext cx="51120" cy="140400"/>
                </p14:xfrm>
              </p:contentPart>
            </mc:Choice>
            <mc:Fallback xmlns="">
              <p:pic>
                <p:nvPicPr>
                  <p:cNvPr id="72" name="墨迹 71">
                    <a:extLst>
                      <a:ext uri="{FF2B5EF4-FFF2-40B4-BE49-F238E27FC236}">
                        <a16:creationId xmlns:a16="http://schemas.microsoft.com/office/drawing/2014/main" id="{2DF56F35-1146-4F44-9132-B2AAA275A4BB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3142097" y="1620770"/>
                    <a:ext cx="68760" cy="15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73" name="墨迹 72">
                    <a:extLst>
                      <a:ext uri="{FF2B5EF4-FFF2-40B4-BE49-F238E27FC236}">
                        <a16:creationId xmlns:a16="http://schemas.microsoft.com/office/drawing/2014/main" id="{6A82EC04-C65B-41A9-91E6-E14FD9448824}"/>
                      </a:ext>
                    </a:extLst>
                  </p14:cNvPr>
                  <p14:cNvContentPartPr/>
                  <p14:nvPr/>
                </p14:nvContentPartPr>
                <p14:xfrm>
                  <a:off x="3025097" y="1726970"/>
                  <a:ext cx="311040" cy="60480"/>
                </p14:xfrm>
              </p:contentPart>
            </mc:Choice>
            <mc:Fallback xmlns="">
              <p:pic>
                <p:nvPicPr>
                  <p:cNvPr id="73" name="墨迹 72">
                    <a:extLst>
                      <a:ext uri="{FF2B5EF4-FFF2-40B4-BE49-F238E27FC236}">
                        <a16:creationId xmlns:a16="http://schemas.microsoft.com/office/drawing/2014/main" id="{6A82EC04-C65B-41A9-91E6-E14FD9448824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3016457" y="1717970"/>
                    <a:ext cx="328680" cy="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4" name="墨迹 73">
                    <a:extLst>
                      <a:ext uri="{FF2B5EF4-FFF2-40B4-BE49-F238E27FC236}">
                        <a16:creationId xmlns:a16="http://schemas.microsoft.com/office/drawing/2014/main" id="{1D3064F7-7B79-4822-95F1-182C34E6A43B}"/>
                      </a:ext>
                    </a:extLst>
                  </p14:cNvPr>
                  <p14:cNvContentPartPr/>
                  <p14:nvPr/>
                </p14:nvContentPartPr>
                <p14:xfrm>
                  <a:off x="3456377" y="1372370"/>
                  <a:ext cx="413280" cy="351720"/>
                </p14:xfrm>
              </p:contentPart>
            </mc:Choice>
            <mc:Fallback xmlns="">
              <p:pic>
                <p:nvPicPr>
                  <p:cNvPr id="74" name="墨迹 73">
                    <a:extLst>
                      <a:ext uri="{FF2B5EF4-FFF2-40B4-BE49-F238E27FC236}">
                        <a16:creationId xmlns:a16="http://schemas.microsoft.com/office/drawing/2014/main" id="{1D3064F7-7B79-4822-95F1-182C34E6A43B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3447737" y="1363730"/>
                    <a:ext cx="430920" cy="36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5" name="墨迹 74">
                    <a:extLst>
                      <a:ext uri="{FF2B5EF4-FFF2-40B4-BE49-F238E27FC236}">
                        <a16:creationId xmlns:a16="http://schemas.microsoft.com/office/drawing/2014/main" id="{AF2E6C65-B74D-4628-9ADB-F5F2158C8527}"/>
                      </a:ext>
                    </a:extLst>
                  </p14:cNvPr>
                  <p14:cNvContentPartPr/>
                  <p14:nvPr/>
                </p14:nvContentPartPr>
                <p14:xfrm>
                  <a:off x="3668777" y="1581530"/>
                  <a:ext cx="19080" cy="79920"/>
                </p14:xfrm>
              </p:contentPart>
            </mc:Choice>
            <mc:Fallback xmlns="">
              <p:pic>
                <p:nvPicPr>
                  <p:cNvPr id="75" name="墨迹 74">
                    <a:extLst>
                      <a:ext uri="{FF2B5EF4-FFF2-40B4-BE49-F238E27FC236}">
                        <a16:creationId xmlns:a16="http://schemas.microsoft.com/office/drawing/2014/main" id="{AF2E6C65-B74D-4628-9ADB-F5F2158C8527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3659777" y="1572890"/>
                    <a:ext cx="3672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76" name="墨迹 75">
                    <a:extLst>
                      <a:ext uri="{FF2B5EF4-FFF2-40B4-BE49-F238E27FC236}">
                        <a16:creationId xmlns:a16="http://schemas.microsoft.com/office/drawing/2014/main" id="{4D403197-23F1-4F4B-B0B2-9196C6E1FB73}"/>
                      </a:ext>
                    </a:extLst>
                  </p14:cNvPr>
                  <p14:cNvContentPartPr/>
                  <p14:nvPr/>
                </p14:nvContentPartPr>
                <p14:xfrm>
                  <a:off x="3621977" y="1581530"/>
                  <a:ext cx="105480" cy="296280"/>
                </p14:xfrm>
              </p:contentPart>
            </mc:Choice>
            <mc:Fallback xmlns="">
              <p:pic>
                <p:nvPicPr>
                  <p:cNvPr id="76" name="墨迹 75">
                    <a:extLst>
                      <a:ext uri="{FF2B5EF4-FFF2-40B4-BE49-F238E27FC236}">
                        <a16:creationId xmlns:a16="http://schemas.microsoft.com/office/drawing/2014/main" id="{4D403197-23F1-4F4B-B0B2-9196C6E1FB73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612977" y="1572890"/>
                    <a:ext cx="123120" cy="313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886F715D-56C1-40B2-8E43-D59ABFF7BC9C}"/>
                </a:ext>
              </a:extLst>
            </p:cNvPr>
            <p:cNvGrpSpPr/>
            <p:nvPr/>
          </p:nvGrpSpPr>
          <p:grpSpPr>
            <a:xfrm>
              <a:off x="4053257" y="1406210"/>
              <a:ext cx="198360" cy="282240"/>
              <a:chOff x="4053257" y="1406210"/>
              <a:chExt cx="198360" cy="282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77" name="墨迹 76">
                    <a:extLst>
                      <a:ext uri="{FF2B5EF4-FFF2-40B4-BE49-F238E27FC236}">
                        <a16:creationId xmlns:a16="http://schemas.microsoft.com/office/drawing/2014/main" id="{B8C32EF4-D0E4-445D-9344-516562CB158D}"/>
                      </a:ext>
                    </a:extLst>
                  </p14:cNvPr>
                  <p14:cNvContentPartPr/>
                  <p14:nvPr/>
                </p14:nvContentPartPr>
                <p14:xfrm>
                  <a:off x="4105817" y="1406210"/>
                  <a:ext cx="79200" cy="87120"/>
                </p14:xfrm>
              </p:contentPart>
            </mc:Choice>
            <mc:Fallback xmlns="">
              <p:pic>
                <p:nvPicPr>
                  <p:cNvPr id="77" name="墨迹 76">
                    <a:extLst>
                      <a:ext uri="{FF2B5EF4-FFF2-40B4-BE49-F238E27FC236}">
                        <a16:creationId xmlns:a16="http://schemas.microsoft.com/office/drawing/2014/main" id="{B8C32EF4-D0E4-445D-9344-516562CB158D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4097177" y="1397570"/>
                    <a:ext cx="96840" cy="10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9" name="墨迹 78">
                    <a:extLst>
                      <a:ext uri="{FF2B5EF4-FFF2-40B4-BE49-F238E27FC236}">
                        <a16:creationId xmlns:a16="http://schemas.microsoft.com/office/drawing/2014/main" id="{301D820D-383D-467A-918B-5ADCCA1D2658}"/>
                      </a:ext>
                    </a:extLst>
                  </p14:cNvPr>
                  <p14:cNvContentPartPr/>
                  <p14:nvPr/>
                </p14:nvContentPartPr>
                <p14:xfrm>
                  <a:off x="4053257" y="1591970"/>
                  <a:ext cx="198360" cy="96480"/>
                </p14:xfrm>
              </p:contentPart>
            </mc:Choice>
            <mc:Fallback xmlns="">
              <p:pic>
                <p:nvPicPr>
                  <p:cNvPr id="79" name="墨迹 78">
                    <a:extLst>
                      <a:ext uri="{FF2B5EF4-FFF2-40B4-BE49-F238E27FC236}">
                        <a16:creationId xmlns:a16="http://schemas.microsoft.com/office/drawing/2014/main" id="{301D820D-383D-467A-918B-5ADCCA1D2658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4044617" y="1582970"/>
                    <a:ext cx="216000" cy="114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5A1ACBB3-1BCF-4640-9BDC-A478FFFEDB6A}"/>
                </a:ext>
              </a:extLst>
            </p:cNvPr>
            <p:cNvGrpSpPr/>
            <p:nvPr/>
          </p:nvGrpSpPr>
          <p:grpSpPr>
            <a:xfrm>
              <a:off x="4468337" y="1300010"/>
              <a:ext cx="1701720" cy="602280"/>
              <a:chOff x="4468337" y="1300010"/>
              <a:chExt cx="1701720" cy="602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80" name="墨迹 79">
                    <a:extLst>
                      <a:ext uri="{FF2B5EF4-FFF2-40B4-BE49-F238E27FC236}">
                        <a16:creationId xmlns:a16="http://schemas.microsoft.com/office/drawing/2014/main" id="{34EC8933-7A37-47B9-9213-39E8BD36FEBF}"/>
                      </a:ext>
                    </a:extLst>
                  </p14:cNvPr>
                  <p14:cNvContentPartPr/>
                  <p14:nvPr/>
                </p14:nvContentPartPr>
                <p14:xfrm>
                  <a:off x="4468337" y="1300010"/>
                  <a:ext cx="85320" cy="336960"/>
                </p14:xfrm>
              </p:contentPart>
            </mc:Choice>
            <mc:Fallback xmlns="">
              <p:pic>
                <p:nvPicPr>
                  <p:cNvPr id="80" name="墨迹 79">
                    <a:extLst>
                      <a:ext uri="{FF2B5EF4-FFF2-40B4-BE49-F238E27FC236}">
                        <a16:creationId xmlns:a16="http://schemas.microsoft.com/office/drawing/2014/main" id="{34EC8933-7A37-47B9-9213-39E8BD36FEBF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4459337" y="1291010"/>
                    <a:ext cx="102960" cy="35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81" name="墨迹 80">
                    <a:extLst>
                      <a:ext uri="{FF2B5EF4-FFF2-40B4-BE49-F238E27FC236}">
                        <a16:creationId xmlns:a16="http://schemas.microsoft.com/office/drawing/2014/main" id="{F75AC111-D1AB-478B-90BB-146D6F5E4FD8}"/>
                      </a:ext>
                    </a:extLst>
                  </p14:cNvPr>
                  <p14:cNvContentPartPr/>
                  <p14:nvPr/>
                </p14:nvContentPartPr>
                <p14:xfrm>
                  <a:off x="4514777" y="1501970"/>
                  <a:ext cx="88560" cy="219600"/>
                </p14:xfrm>
              </p:contentPart>
            </mc:Choice>
            <mc:Fallback xmlns="">
              <p:pic>
                <p:nvPicPr>
                  <p:cNvPr id="81" name="墨迹 80">
                    <a:extLst>
                      <a:ext uri="{FF2B5EF4-FFF2-40B4-BE49-F238E27FC236}">
                        <a16:creationId xmlns:a16="http://schemas.microsoft.com/office/drawing/2014/main" id="{F75AC111-D1AB-478B-90BB-146D6F5E4FD8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4506137" y="1492970"/>
                    <a:ext cx="106200" cy="23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82" name="墨迹 81">
                    <a:extLst>
                      <a:ext uri="{FF2B5EF4-FFF2-40B4-BE49-F238E27FC236}">
                        <a16:creationId xmlns:a16="http://schemas.microsoft.com/office/drawing/2014/main" id="{048B79B9-80F4-4BF8-B81E-48C449D26DCA}"/>
                      </a:ext>
                    </a:extLst>
                  </p14:cNvPr>
                  <p14:cNvContentPartPr/>
                  <p14:nvPr/>
                </p14:nvContentPartPr>
                <p14:xfrm>
                  <a:off x="4661297" y="1476410"/>
                  <a:ext cx="62640" cy="72000"/>
                </p14:xfrm>
              </p:contentPart>
            </mc:Choice>
            <mc:Fallback xmlns="">
              <p:pic>
                <p:nvPicPr>
                  <p:cNvPr id="82" name="墨迹 81">
                    <a:extLst>
                      <a:ext uri="{FF2B5EF4-FFF2-40B4-BE49-F238E27FC236}">
                        <a16:creationId xmlns:a16="http://schemas.microsoft.com/office/drawing/2014/main" id="{048B79B9-80F4-4BF8-B81E-48C449D26DC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4652297" y="1467410"/>
                    <a:ext cx="80280" cy="8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83" name="墨迹 82">
                    <a:extLst>
                      <a:ext uri="{FF2B5EF4-FFF2-40B4-BE49-F238E27FC236}">
                        <a16:creationId xmlns:a16="http://schemas.microsoft.com/office/drawing/2014/main" id="{C5EB68D9-C92F-41A2-9762-DBF57402F0B4}"/>
                      </a:ext>
                    </a:extLst>
                  </p14:cNvPr>
                  <p14:cNvContentPartPr/>
                  <p14:nvPr/>
                </p14:nvContentPartPr>
                <p14:xfrm>
                  <a:off x="4621697" y="1487570"/>
                  <a:ext cx="251640" cy="181080"/>
                </p14:xfrm>
              </p:contentPart>
            </mc:Choice>
            <mc:Fallback xmlns="">
              <p:pic>
                <p:nvPicPr>
                  <p:cNvPr id="83" name="墨迹 82">
                    <a:extLst>
                      <a:ext uri="{FF2B5EF4-FFF2-40B4-BE49-F238E27FC236}">
                        <a16:creationId xmlns:a16="http://schemas.microsoft.com/office/drawing/2014/main" id="{C5EB68D9-C92F-41A2-9762-DBF57402F0B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4613057" y="1478930"/>
                    <a:ext cx="269280" cy="19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84" name="墨迹 83">
                    <a:extLst>
                      <a:ext uri="{FF2B5EF4-FFF2-40B4-BE49-F238E27FC236}">
                        <a16:creationId xmlns:a16="http://schemas.microsoft.com/office/drawing/2014/main" id="{F8C84D1F-CE25-4484-868C-F5D23C2E9B5A}"/>
                      </a:ext>
                    </a:extLst>
                  </p14:cNvPr>
                  <p14:cNvContentPartPr/>
                  <p14:nvPr/>
                </p14:nvContentPartPr>
                <p14:xfrm>
                  <a:off x="4950017" y="1301810"/>
                  <a:ext cx="107280" cy="423360"/>
                </p14:xfrm>
              </p:contentPart>
            </mc:Choice>
            <mc:Fallback xmlns="">
              <p:pic>
                <p:nvPicPr>
                  <p:cNvPr id="84" name="墨迹 83">
                    <a:extLst>
                      <a:ext uri="{FF2B5EF4-FFF2-40B4-BE49-F238E27FC236}">
                        <a16:creationId xmlns:a16="http://schemas.microsoft.com/office/drawing/2014/main" id="{F8C84D1F-CE25-4484-868C-F5D23C2E9B5A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4941377" y="1292810"/>
                    <a:ext cx="124920" cy="44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85" name="墨迹 84">
                    <a:extLst>
                      <a:ext uri="{FF2B5EF4-FFF2-40B4-BE49-F238E27FC236}">
                        <a16:creationId xmlns:a16="http://schemas.microsoft.com/office/drawing/2014/main" id="{DE2AB03C-B7F9-495A-816F-087284109C99}"/>
                      </a:ext>
                    </a:extLst>
                  </p14:cNvPr>
                  <p14:cNvContentPartPr/>
                  <p14:nvPr/>
                </p14:nvContentPartPr>
                <p14:xfrm>
                  <a:off x="5077817" y="1301810"/>
                  <a:ext cx="295560" cy="255600"/>
                </p14:xfrm>
              </p:contentPart>
            </mc:Choice>
            <mc:Fallback xmlns="">
              <p:pic>
                <p:nvPicPr>
                  <p:cNvPr id="85" name="墨迹 84">
                    <a:extLst>
                      <a:ext uri="{FF2B5EF4-FFF2-40B4-BE49-F238E27FC236}">
                        <a16:creationId xmlns:a16="http://schemas.microsoft.com/office/drawing/2014/main" id="{DE2AB03C-B7F9-495A-816F-087284109C99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5068817" y="1292810"/>
                    <a:ext cx="31320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86" name="墨迹 85">
                    <a:extLst>
                      <a:ext uri="{FF2B5EF4-FFF2-40B4-BE49-F238E27FC236}">
                        <a16:creationId xmlns:a16="http://schemas.microsoft.com/office/drawing/2014/main" id="{461043D4-21F4-4791-B93F-0F4D63D25355}"/>
                      </a:ext>
                    </a:extLst>
                  </p14:cNvPr>
                  <p14:cNvContentPartPr/>
                  <p14:nvPr/>
                </p14:nvContentPartPr>
                <p14:xfrm>
                  <a:off x="5008337" y="1512410"/>
                  <a:ext cx="135360" cy="23400"/>
                </p14:xfrm>
              </p:contentPart>
            </mc:Choice>
            <mc:Fallback xmlns="">
              <p:pic>
                <p:nvPicPr>
                  <p:cNvPr id="86" name="墨迹 85">
                    <a:extLst>
                      <a:ext uri="{FF2B5EF4-FFF2-40B4-BE49-F238E27FC236}">
                        <a16:creationId xmlns:a16="http://schemas.microsoft.com/office/drawing/2014/main" id="{461043D4-21F4-4791-B93F-0F4D63D25355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4999337" y="1503770"/>
                    <a:ext cx="153000" cy="4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87" name="墨迹 86">
                    <a:extLst>
                      <a:ext uri="{FF2B5EF4-FFF2-40B4-BE49-F238E27FC236}">
                        <a16:creationId xmlns:a16="http://schemas.microsoft.com/office/drawing/2014/main" id="{E2C0BB1B-007E-432B-96BC-9FCA0B2E3CBE}"/>
                      </a:ext>
                    </a:extLst>
                  </p14:cNvPr>
                  <p14:cNvContentPartPr/>
                  <p14:nvPr/>
                </p14:nvContentPartPr>
                <p14:xfrm>
                  <a:off x="5042177" y="1586930"/>
                  <a:ext cx="240480" cy="126720"/>
                </p14:xfrm>
              </p:contentPart>
            </mc:Choice>
            <mc:Fallback xmlns="">
              <p:pic>
                <p:nvPicPr>
                  <p:cNvPr id="87" name="墨迹 86">
                    <a:extLst>
                      <a:ext uri="{FF2B5EF4-FFF2-40B4-BE49-F238E27FC236}">
                        <a16:creationId xmlns:a16="http://schemas.microsoft.com/office/drawing/2014/main" id="{E2C0BB1B-007E-432B-96BC-9FCA0B2E3CBE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5033177" y="1578290"/>
                    <a:ext cx="25812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88" name="墨迹 87">
                    <a:extLst>
                      <a:ext uri="{FF2B5EF4-FFF2-40B4-BE49-F238E27FC236}">
                        <a16:creationId xmlns:a16="http://schemas.microsoft.com/office/drawing/2014/main" id="{1CD0F3DC-BC8A-4D66-BA1E-3387258FF3B3}"/>
                      </a:ext>
                    </a:extLst>
                  </p14:cNvPr>
                  <p14:cNvContentPartPr/>
                  <p14:nvPr/>
                </p14:nvContentPartPr>
                <p14:xfrm>
                  <a:off x="5407937" y="1415210"/>
                  <a:ext cx="103680" cy="214200"/>
                </p14:xfrm>
              </p:contentPart>
            </mc:Choice>
            <mc:Fallback xmlns="">
              <p:pic>
                <p:nvPicPr>
                  <p:cNvPr id="88" name="墨迹 87">
                    <a:extLst>
                      <a:ext uri="{FF2B5EF4-FFF2-40B4-BE49-F238E27FC236}">
                        <a16:creationId xmlns:a16="http://schemas.microsoft.com/office/drawing/2014/main" id="{1CD0F3DC-BC8A-4D66-BA1E-3387258FF3B3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5398937" y="1406210"/>
                    <a:ext cx="121320" cy="23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89" name="墨迹 88">
                    <a:extLst>
                      <a:ext uri="{FF2B5EF4-FFF2-40B4-BE49-F238E27FC236}">
                        <a16:creationId xmlns:a16="http://schemas.microsoft.com/office/drawing/2014/main" id="{B617F0D6-5AAF-4E02-9390-D640D8A492BE}"/>
                      </a:ext>
                    </a:extLst>
                  </p14:cNvPr>
                  <p14:cNvContentPartPr/>
                  <p14:nvPr/>
                </p14:nvContentPartPr>
                <p14:xfrm>
                  <a:off x="5561657" y="1308650"/>
                  <a:ext cx="112680" cy="123120"/>
                </p14:xfrm>
              </p:contentPart>
            </mc:Choice>
            <mc:Fallback xmlns="">
              <p:pic>
                <p:nvPicPr>
                  <p:cNvPr id="89" name="墨迹 88">
                    <a:extLst>
                      <a:ext uri="{FF2B5EF4-FFF2-40B4-BE49-F238E27FC236}">
                        <a16:creationId xmlns:a16="http://schemas.microsoft.com/office/drawing/2014/main" id="{B617F0D6-5AAF-4E02-9390-D640D8A492BE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5553017" y="1300010"/>
                    <a:ext cx="130320" cy="14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90" name="墨迹 89">
                    <a:extLst>
                      <a:ext uri="{FF2B5EF4-FFF2-40B4-BE49-F238E27FC236}">
                        <a16:creationId xmlns:a16="http://schemas.microsoft.com/office/drawing/2014/main" id="{CA789A6A-2C82-4605-BCF5-3CA99D40DE35}"/>
                      </a:ext>
                    </a:extLst>
                  </p14:cNvPr>
                  <p14:cNvContentPartPr/>
                  <p14:nvPr/>
                </p14:nvContentPartPr>
                <p14:xfrm>
                  <a:off x="5601257" y="1468130"/>
                  <a:ext cx="37800" cy="434160"/>
                </p14:xfrm>
              </p:contentPart>
            </mc:Choice>
            <mc:Fallback xmlns="">
              <p:pic>
                <p:nvPicPr>
                  <p:cNvPr id="90" name="墨迹 89">
                    <a:extLst>
                      <a:ext uri="{FF2B5EF4-FFF2-40B4-BE49-F238E27FC236}">
                        <a16:creationId xmlns:a16="http://schemas.microsoft.com/office/drawing/2014/main" id="{CA789A6A-2C82-4605-BCF5-3CA99D40DE35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5592257" y="1459490"/>
                    <a:ext cx="55440" cy="45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91" name="墨迹 90">
                    <a:extLst>
                      <a:ext uri="{FF2B5EF4-FFF2-40B4-BE49-F238E27FC236}">
                        <a16:creationId xmlns:a16="http://schemas.microsoft.com/office/drawing/2014/main" id="{EF1560F9-15F9-4383-9C4B-A8FF2212B759}"/>
                      </a:ext>
                    </a:extLst>
                  </p14:cNvPr>
                  <p14:cNvContentPartPr/>
                  <p14:nvPr/>
                </p14:nvContentPartPr>
                <p14:xfrm>
                  <a:off x="5674337" y="1500170"/>
                  <a:ext cx="36000" cy="127800"/>
                </p14:xfrm>
              </p:contentPart>
            </mc:Choice>
            <mc:Fallback xmlns="">
              <p:pic>
                <p:nvPicPr>
                  <p:cNvPr id="91" name="墨迹 90">
                    <a:extLst>
                      <a:ext uri="{FF2B5EF4-FFF2-40B4-BE49-F238E27FC236}">
                        <a16:creationId xmlns:a16="http://schemas.microsoft.com/office/drawing/2014/main" id="{EF1560F9-15F9-4383-9C4B-A8FF2212B759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665337" y="1491170"/>
                    <a:ext cx="53640" cy="14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92" name="墨迹 91">
                    <a:extLst>
                      <a:ext uri="{FF2B5EF4-FFF2-40B4-BE49-F238E27FC236}">
                        <a16:creationId xmlns:a16="http://schemas.microsoft.com/office/drawing/2014/main" id="{2EE826A3-C466-4DC2-9A47-1D4D3A3BBFC4}"/>
                      </a:ext>
                    </a:extLst>
                  </p14:cNvPr>
                  <p14:cNvContentPartPr/>
                  <p14:nvPr/>
                </p14:nvContentPartPr>
                <p14:xfrm>
                  <a:off x="5833817" y="1409810"/>
                  <a:ext cx="37800" cy="262440"/>
                </p14:xfrm>
              </p:contentPart>
            </mc:Choice>
            <mc:Fallback xmlns="">
              <p:pic>
                <p:nvPicPr>
                  <p:cNvPr id="92" name="墨迹 91">
                    <a:extLst>
                      <a:ext uri="{FF2B5EF4-FFF2-40B4-BE49-F238E27FC236}">
                        <a16:creationId xmlns:a16="http://schemas.microsoft.com/office/drawing/2014/main" id="{2EE826A3-C466-4DC2-9A47-1D4D3A3BBFC4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824817" y="1400810"/>
                    <a:ext cx="55440" cy="28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93" name="墨迹 92">
                    <a:extLst>
                      <a:ext uri="{FF2B5EF4-FFF2-40B4-BE49-F238E27FC236}">
                        <a16:creationId xmlns:a16="http://schemas.microsoft.com/office/drawing/2014/main" id="{86322924-76E9-4DBE-8DC3-5AB2B37C61BD}"/>
                      </a:ext>
                    </a:extLst>
                  </p14:cNvPr>
                  <p14:cNvContentPartPr/>
                  <p14:nvPr/>
                </p14:nvContentPartPr>
                <p14:xfrm>
                  <a:off x="5918057" y="1309730"/>
                  <a:ext cx="252000" cy="488160"/>
                </p14:xfrm>
              </p:contentPart>
            </mc:Choice>
            <mc:Fallback xmlns="">
              <p:pic>
                <p:nvPicPr>
                  <p:cNvPr id="93" name="墨迹 92">
                    <a:extLst>
                      <a:ext uri="{FF2B5EF4-FFF2-40B4-BE49-F238E27FC236}">
                        <a16:creationId xmlns:a16="http://schemas.microsoft.com/office/drawing/2014/main" id="{86322924-76E9-4DBE-8DC3-5AB2B37C61BD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909417" y="1301090"/>
                    <a:ext cx="269640" cy="50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94" name="墨迹 93">
                    <a:extLst>
                      <a:ext uri="{FF2B5EF4-FFF2-40B4-BE49-F238E27FC236}">
                        <a16:creationId xmlns:a16="http://schemas.microsoft.com/office/drawing/2014/main" id="{7042E25A-7A95-409B-B5D1-41E03C3BDDF9}"/>
                      </a:ext>
                    </a:extLst>
                  </p14:cNvPr>
                  <p14:cNvContentPartPr/>
                  <p14:nvPr/>
                </p14:nvContentPartPr>
                <p14:xfrm>
                  <a:off x="5948297" y="1466330"/>
                  <a:ext cx="135360" cy="129960"/>
                </p14:xfrm>
              </p:contentPart>
            </mc:Choice>
            <mc:Fallback xmlns="">
              <p:pic>
                <p:nvPicPr>
                  <p:cNvPr id="94" name="墨迹 93">
                    <a:extLst>
                      <a:ext uri="{FF2B5EF4-FFF2-40B4-BE49-F238E27FC236}">
                        <a16:creationId xmlns:a16="http://schemas.microsoft.com/office/drawing/2014/main" id="{7042E25A-7A95-409B-B5D1-41E03C3BDDF9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939297" y="1457330"/>
                    <a:ext cx="15300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95" name="墨迹 94">
                    <a:extLst>
                      <a:ext uri="{FF2B5EF4-FFF2-40B4-BE49-F238E27FC236}">
                        <a16:creationId xmlns:a16="http://schemas.microsoft.com/office/drawing/2014/main" id="{21AD2D09-AB15-4C5C-AE00-184F4AA82804}"/>
                      </a:ext>
                    </a:extLst>
                  </p14:cNvPr>
                  <p14:cNvContentPartPr/>
                  <p14:nvPr/>
                </p14:nvContentPartPr>
                <p14:xfrm>
                  <a:off x="6027137" y="1390370"/>
                  <a:ext cx="39600" cy="283680"/>
                </p14:xfrm>
              </p:contentPart>
            </mc:Choice>
            <mc:Fallback xmlns="">
              <p:pic>
                <p:nvPicPr>
                  <p:cNvPr id="95" name="墨迹 94">
                    <a:extLst>
                      <a:ext uri="{FF2B5EF4-FFF2-40B4-BE49-F238E27FC236}">
                        <a16:creationId xmlns:a16="http://schemas.microsoft.com/office/drawing/2014/main" id="{21AD2D09-AB15-4C5C-AE00-184F4AA82804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018137" y="1381370"/>
                    <a:ext cx="57240" cy="301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9C358145-5395-4459-ADF3-6206701F800A}"/>
                </a:ext>
              </a:extLst>
            </p:cNvPr>
            <p:cNvGrpSpPr/>
            <p:nvPr/>
          </p:nvGrpSpPr>
          <p:grpSpPr>
            <a:xfrm>
              <a:off x="6432137" y="1275170"/>
              <a:ext cx="1105920" cy="473400"/>
              <a:chOff x="6432137" y="1275170"/>
              <a:chExt cx="1105920" cy="473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96" name="墨迹 95">
                    <a:extLst>
                      <a:ext uri="{FF2B5EF4-FFF2-40B4-BE49-F238E27FC236}">
                        <a16:creationId xmlns:a16="http://schemas.microsoft.com/office/drawing/2014/main" id="{FBCE8C76-77CB-4D5B-AFCB-8682BEA41CAA}"/>
                      </a:ext>
                    </a:extLst>
                  </p14:cNvPr>
                  <p14:cNvContentPartPr/>
                  <p14:nvPr/>
                </p14:nvContentPartPr>
                <p14:xfrm>
                  <a:off x="6505577" y="1292450"/>
                  <a:ext cx="36000" cy="335520"/>
                </p14:xfrm>
              </p:contentPart>
            </mc:Choice>
            <mc:Fallback xmlns="">
              <p:pic>
                <p:nvPicPr>
                  <p:cNvPr id="96" name="墨迹 95">
                    <a:extLst>
                      <a:ext uri="{FF2B5EF4-FFF2-40B4-BE49-F238E27FC236}">
                        <a16:creationId xmlns:a16="http://schemas.microsoft.com/office/drawing/2014/main" id="{FBCE8C76-77CB-4D5B-AFCB-8682BEA41CAA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496577" y="1283810"/>
                    <a:ext cx="53640" cy="35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97" name="墨迹 96">
                    <a:extLst>
                      <a:ext uri="{FF2B5EF4-FFF2-40B4-BE49-F238E27FC236}">
                        <a16:creationId xmlns:a16="http://schemas.microsoft.com/office/drawing/2014/main" id="{9BEBA440-01CF-447E-BD00-992370672B1C}"/>
                      </a:ext>
                    </a:extLst>
                  </p14:cNvPr>
                  <p14:cNvContentPartPr/>
                  <p14:nvPr/>
                </p14:nvContentPartPr>
                <p14:xfrm>
                  <a:off x="6432137" y="1275170"/>
                  <a:ext cx="291240" cy="324720"/>
                </p14:xfrm>
              </p:contentPart>
            </mc:Choice>
            <mc:Fallback xmlns="">
              <p:pic>
                <p:nvPicPr>
                  <p:cNvPr id="97" name="墨迹 96">
                    <a:extLst>
                      <a:ext uri="{FF2B5EF4-FFF2-40B4-BE49-F238E27FC236}">
                        <a16:creationId xmlns:a16="http://schemas.microsoft.com/office/drawing/2014/main" id="{9BEBA440-01CF-447E-BD00-992370672B1C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6423497" y="1266170"/>
                    <a:ext cx="308880" cy="34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01" name="墨迹 100">
                    <a:extLst>
                      <a:ext uri="{FF2B5EF4-FFF2-40B4-BE49-F238E27FC236}">
                        <a16:creationId xmlns:a16="http://schemas.microsoft.com/office/drawing/2014/main" id="{47B2D043-090F-40A7-BA0F-C7DBD80A4A32}"/>
                      </a:ext>
                    </a:extLst>
                  </p14:cNvPr>
                  <p14:cNvContentPartPr/>
                  <p14:nvPr/>
                </p14:nvContentPartPr>
                <p14:xfrm>
                  <a:off x="6586577" y="1427450"/>
                  <a:ext cx="196560" cy="216720"/>
                </p14:xfrm>
              </p:contentPart>
            </mc:Choice>
            <mc:Fallback xmlns="">
              <p:pic>
                <p:nvPicPr>
                  <p:cNvPr id="101" name="墨迹 100">
                    <a:extLst>
                      <a:ext uri="{FF2B5EF4-FFF2-40B4-BE49-F238E27FC236}">
                        <a16:creationId xmlns:a16="http://schemas.microsoft.com/office/drawing/2014/main" id="{47B2D043-090F-40A7-BA0F-C7DBD80A4A32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577937" y="1418810"/>
                    <a:ext cx="214200" cy="23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02" name="墨迹 101">
                    <a:extLst>
                      <a:ext uri="{FF2B5EF4-FFF2-40B4-BE49-F238E27FC236}">
                        <a16:creationId xmlns:a16="http://schemas.microsoft.com/office/drawing/2014/main" id="{80B8C7CF-ABA2-43E8-9032-898E62538A31}"/>
                      </a:ext>
                    </a:extLst>
                  </p14:cNvPr>
                  <p14:cNvContentPartPr/>
                  <p14:nvPr/>
                </p14:nvContentPartPr>
                <p14:xfrm>
                  <a:off x="6872777" y="1335290"/>
                  <a:ext cx="179280" cy="317880"/>
                </p14:xfrm>
              </p:contentPart>
            </mc:Choice>
            <mc:Fallback xmlns="">
              <p:pic>
                <p:nvPicPr>
                  <p:cNvPr id="102" name="墨迹 101">
                    <a:extLst>
                      <a:ext uri="{FF2B5EF4-FFF2-40B4-BE49-F238E27FC236}">
                        <a16:creationId xmlns:a16="http://schemas.microsoft.com/office/drawing/2014/main" id="{80B8C7CF-ABA2-43E8-9032-898E62538A31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6863777" y="1326650"/>
                    <a:ext cx="196920" cy="33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03" name="墨迹 102">
                    <a:extLst>
                      <a:ext uri="{FF2B5EF4-FFF2-40B4-BE49-F238E27FC236}">
                        <a16:creationId xmlns:a16="http://schemas.microsoft.com/office/drawing/2014/main" id="{2802E1D7-2146-4A40-ABBE-BF3FAB06A897}"/>
                      </a:ext>
                    </a:extLst>
                  </p14:cNvPr>
                  <p14:cNvContentPartPr/>
                  <p14:nvPr/>
                </p14:nvContentPartPr>
                <p14:xfrm>
                  <a:off x="6991217" y="1473530"/>
                  <a:ext cx="124200" cy="138600"/>
                </p14:xfrm>
              </p:contentPart>
            </mc:Choice>
            <mc:Fallback xmlns="">
              <p:pic>
                <p:nvPicPr>
                  <p:cNvPr id="103" name="墨迹 102">
                    <a:extLst>
                      <a:ext uri="{FF2B5EF4-FFF2-40B4-BE49-F238E27FC236}">
                        <a16:creationId xmlns:a16="http://schemas.microsoft.com/office/drawing/2014/main" id="{2802E1D7-2146-4A40-ABBE-BF3FAB06A897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6982577" y="1464890"/>
                    <a:ext cx="14184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04" name="墨迹 103">
                    <a:extLst>
                      <a:ext uri="{FF2B5EF4-FFF2-40B4-BE49-F238E27FC236}">
                        <a16:creationId xmlns:a16="http://schemas.microsoft.com/office/drawing/2014/main" id="{6FBADA01-25C9-44EA-9279-A0F296E7A8CC}"/>
                      </a:ext>
                    </a:extLst>
                  </p14:cNvPr>
                  <p14:cNvContentPartPr/>
                  <p14:nvPr/>
                </p14:nvContentPartPr>
                <p14:xfrm>
                  <a:off x="7274537" y="1332050"/>
                  <a:ext cx="96480" cy="196560"/>
                </p14:xfrm>
              </p:contentPart>
            </mc:Choice>
            <mc:Fallback xmlns="">
              <p:pic>
                <p:nvPicPr>
                  <p:cNvPr id="104" name="墨迹 103">
                    <a:extLst>
                      <a:ext uri="{FF2B5EF4-FFF2-40B4-BE49-F238E27FC236}">
                        <a16:creationId xmlns:a16="http://schemas.microsoft.com/office/drawing/2014/main" id="{6FBADA01-25C9-44EA-9279-A0F296E7A8CC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7265897" y="1323050"/>
                    <a:ext cx="114120" cy="21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05" name="墨迹 104">
                    <a:extLst>
                      <a:ext uri="{FF2B5EF4-FFF2-40B4-BE49-F238E27FC236}">
                        <a16:creationId xmlns:a16="http://schemas.microsoft.com/office/drawing/2014/main" id="{539BEDC1-4903-40D3-82DA-55BBA17DD7F4}"/>
                      </a:ext>
                    </a:extLst>
                  </p14:cNvPr>
                  <p14:cNvContentPartPr/>
                  <p14:nvPr/>
                </p14:nvContentPartPr>
                <p14:xfrm>
                  <a:off x="7272737" y="1440050"/>
                  <a:ext cx="60480" cy="308520"/>
                </p14:xfrm>
              </p:contentPart>
            </mc:Choice>
            <mc:Fallback xmlns="">
              <p:pic>
                <p:nvPicPr>
                  <p:cNvPr id="105" name="墨迹 104">
                    <a:extLst>
                      <a:ext uri="{FF2B5EF4-FFF2-40B4-BE49-F238E27FC236}">
                        <a16:creationId xmlns:a16="http://schemas.microsoft.com/office/drawing/2014/main" id="{539BEDC1-4903-40D3-82DA-55BBA17DD7F4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7264097" y="1431050"/>
                    <a:ext cx="78120" cy="32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06" name="墨迹 105">
                    <a:extLst>
                      <a:ext uri="{FF2B5EF4-FFF2-40B4-BE49-F238E27FC236}">
                        <a16:creationId xmlns:a16="http://schemas.microsoft.com/office/drawing/2014/main" id="{B57C1836-672C-42C9-AF6D-154BB23A1699}"/>
                      </a:ext>
                    </a:extLst>
                  </p14:cNvPr>
                  <p14:cNvContentPartPr/>
                  <p14:nvPr/>
                </p14:nvContentPartPr>
                <p14:xfrm>
                  <a:off x="7426457" y="1423850"/>
                  <a:ext cx="111600" cy="209520"/>
                </p14:xfrm>
              </p:contentPart>
            </mc:Choice>
            <mc:Fallback xmlns="">
              <p:pic>
                <p:nvPicPr>
                  <p:cNvPr id="106" name="墨迹 105">
                    <a:extLst>
                      <a:ext uri="{FF2B5EF4-FFF2-40B4-BE49-F238E27FC236}">
                        <a16:creationId xmlns:a16="http://schemas.microsoft.com/office/drawing/2014/main" id="{B57C1836-672C-42C9-AF6D-154BB23A1699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7417817" y="1415210"/>
                    <a:ext cx="129240" cy="227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70FDCBE6-4C29-4507-8D6D-8CA6710CB936}"/>
                </a:ext>
              </a:extLst>
            </p:cNvPr>
            <p:cNvGrpSpPr/>
            <p:nvPr/>
          </p:nvGrpSpPr>
          <p:grpSpPr>
            <a:xfrm>
              <a:off x="7717337" y="1181210"/>
              <a:ext cx="3403440" cy="546120"/>
              <a:chOff x="7717337" y="1181210"/>
              <a:chExt cx="3403440" cy="54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07" name="墨迹 106">
                    <a:extLst>
                      <a:ext uri="{FF2B5EF4-FFF2-40B4-BE49-F238E27FC236}">
                        <a16:creationId xmlns:a16="http://schemas.microsoft.com/office/drawing/2014/main" id="{39F2CA8C-F0F6-41B8-B495-79EC387367A1}"/>
                      </a:ext>
                    </a:extLst>
                  </p14:cNvPr>
                  <p14:cNvContentPartPr/>
                  <p14:nvPr/>
                </p14:nvContentPartPr>
                <p14:xfrm>
                  <a:off x="7717337" y="1282370"/>
                  <a:ext cx="122040" cy="166680"/>
                </p14:xfrm>
              </p:contentPart>
            </mc:Choice>
            <mc:Fallback xmlns="">
              <p:pic>
                <p:nvPicPr>
                  <p:cNvPr id="107" name="墨迹 106">
                    <a:extLst>
                      <a:ext uri="{FF2B5EF4-FFF2-40B4-BE49-F238E27FC236}">
                        <a16:creationId xmlns:a16="http://schemas.microsoft.com/office/drawing/2014/main" id="{39F2CA8C-F0F6-41B8-B495-79EC387367A1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7708337" y="1273370"/>
                    <a:ext cx="13968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08" name="墨迹 107">
                    <a:extLst>
                      <a:ext uri="{FF2B5EF4-FFF2-40B4-BE49-F238E27FC236}">
                        <a16:creationId xmlns:a16="http://schemas.microsoft.com/office/drawing/2014/main" id="{88A51765-AF84-45CC-BF94-BFFD8CC666F8}"/>
                      </a:ext>
                    </a:extLst>
                  </p14:cNvPr>
                  <p14:cNvContentPartPr/>
                  <p14:nvPr/>
                </p14:nvContentPartPr>
                <p14:xfrm>
                  <a:off x="7726697" y="1496570"/>
                  <a:ext cx="24840" cy="209520"/>
                </p14:xfrm>
              </p:contentPart>
            </mc:Choice>
            <mc:Fallback xmlns="">
              <p:pic>
                <p:nvPicPr>
                  <p:cNvPr id="108" name="墨迹 107">
                    <a:extLst>
                      <a:ext uri="{FF2B5EF4-FFF2-40B4-BE49-F238E27FC236}">
                        <a16:creationId xmlns:a16="http://schemas.microsoft.com/office/drawing/2014/main" id="{88A51765-AF84-45CC-BF94-BFFD8CC666F8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7718057" y="1487930"/>
                    <a:ext cx="42480" cy="2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09" name="墨迹 108">
                    <a:extLst>
                      <a:ext uri="{FF2B5EF4-FFF2-40B4-BE49-F238E27FC236}">
                        <a16:creationId xmlns:a16="http://schemas.microsoft.com/office/drawing/2014/main" id="{83E2662C-20D9-42A2-9096-116DF351EFA4}"/>
                      </a:ext>
                    </a:extLst>
                  </p14:cNvPr>
                  <p14:cNvContentPartPr/>
                  <p14:nvPr/>
                </p14:nvContentPartPr>
                <p14:xfrm>
                  <a:off x="7803737" y="1443290"/>
                  <a:ext cx="24480" cy="207000"/>
                </p14:xfrm>
              </p:contentPart>
            </mc:Choice>
            <mc:Fallback xmlns="">
              <p:pic>
                <p:nvPicPr>
                  <p:cNvPr id="109" name="墨迹 108">
                    <a:extLst>
                      <a:ext uri="{FF2B5EF4-FFF2-40B4-BE49-F238E27FC236}">
                        <a16:creationId xmlns:a16="http://schemas.microsoft.com/office/drawing/2014/main" id="{83E2662C-20D9-42A2-9096-116DF351EFA4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7794737" y="1434650"/>
                    <a:ext cx="42120" cy="22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10" name="墨迹 109">
                    <a:extLst>
                      <a:ext uri="{FF2B5EF4-FFF2-40B4-BE49-F238E27FC236}">
                        <a16:creationId xmlns:a16="http://schemas.microsoft.com/office/drawing/2014/main" id="{4469E7F6-31DD-4CC9-B662-556D12097B8C}"/>
                      </a:ext>
                    </a:extLst>
                  </p14:cNvPr>
                  <p14:cNvContentPartPr/>
                  <p14:nvPr/>
                </p14:nvContentPartPr>
                <p14:xfrm>
                  <a:off x="7782857" y="1308650"/>
                  <a:ext cx="187560" cy="243360"/>
                </p14:xfrm>
              </p:contentPart>
            </mc:Choice>
            <mc:Fallback xmlns="">
              <p:pic>
                <p:nvPicPr>
                  <p:cNvPr id="110" name="墨迹 109">
                    <a:extLst>
                      <a:ext uri="{FF2B5EF4-FFF2-40B4-BE49-F238E27FC236}">
                        <a16:creationId xmlns:a16="http://schemas.microsoft.com/office/drawing/2014/main" id="{4469E7F6-31DD-4CC9-B662-556D12097B8C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7774217" y="1300010"/>
                    <a:ext cx="205200" cy="26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11" name="墨迹 110">
                    <a:extLst>
                      <a:ext uri="{FF2B5EF4-FFF2-40B4-BE49-F238E27FC236}">
                        <a16:creationId xmlns:a16="http://schemas.microsoft.com/office/drawing/2014/main" id="{D9933A4D-A4A6-492A-A89E-90B8B854CC2F}"/>
                      </a:ext>
                    </a:extLst>
                  </p14:cNvPr>
                  <p14:cNvContentPartPr/>
                  <p14:nvPr/>
                </p14:nvContentPartPr>
                <p14:xfrm>
                  <a:off x="7895537" y="1501970"/>
                  <a:ext cx="71640" cy="35640"/>
                </p14:xfrm>
              </p:contentPart>
            </mc:Choice>
            <mc:Fallback xmlns="">
              <p:pic>
                <p:nvPicPr>
                  <p:cNvPr id="111" name="墨迹 110">
                    <a:extLst>
                      <a:ext uri="{FF2B5EF4-FFF2-40B4-BE49-F238E27FC236}">
                        <a16:creationId xmlns:a16="http://schemas.microsoft.com/office/drawing/2014/main" id="{D9933A4D-A4A6-492A-A89E-90B8B854CC2F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7886897" y="1492970"/>
                    <a:ext cx="8928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12" name="墨迹 111">
                    <a:extLst>
                      <a:ext uri="{FF2B5EF4-FFF2-40B4-BE49-F238E27FC236}">
                        <a16:creationId xmlns:a16="http://schemas.microsoft.com/office/drawing/2014/main" id="{79EF3CD0-F2EF-43C1-8A83-0FE80FBD670C}"/>
                      </a:ext>
                    </a:extLst>
                  </p14:cNvPr>
                  <p14:cNvContentPartPr/>
                  <p14:nvPr/>
                </p14:nvContentPartPr>
                <p14:xfrm>
                  <a:off x="7893737" y="1492970"/>
                  <a:ext cx="154080" cy="169200"/>
                </p14:xfrm>
              </p:contentPart>
            </mc:Choice>
            <mc:Fallback xmlns="">
              <p:pic>
                <p:nvPicPr>
                  <p:cNvPr id="112" name="墨迹 111">
                    <a:extLst>
                      <a:ext uri="{FF2B5EF4-FFF2-40B4-BE49-F238E27FC236}">
                        <a16:creationId xmlns:a16="http://schemas.microsoft.com/office/drawing/2014/main" id="{79EF3CD0-F2EF-43C1-8A83-0FE80FBD670C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7885097" y="1484330"/>
                    <a:ext cx="171720" cy="18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13" name="墨迹 112">
                    <a:extLst>
                      <a:ext uri="{FF2B5EF4-FFF2-40B4-BE49-F238E27FC236}">
                        <a16:creationId xmlns:a16="http://schemas.microsoft.com/office/drawing/2014/main" id="{92F37572-8598-417E-BC42-B4ACE11AA736}"/>
                      </a:ext>
                    </a:extLst>
                  </p14:cNvPr>
                  <p14:cNvContentPartPr/>
                  <p14:nvPr/>
                </p14:nvContentPartPr>
                <p14:xfrm>
                  <a:off x="8178857" y="1361930"/>
                  <a:ext cx="116640" cy="37440"/>
                </p14:xfrm>
              </p:contentPart>
            </mc:Choice>
            <mc:Fallback xmlns="">
              <p:pic>
                <p:nvPicPr>
                  <p:cNvPr id="113" name="墨迹 112">
                    <a:extLst>
                      <a:ext uri="{FF2B5EF4-FFF2-40B4-BE49-F238E27FC236}">
                        <a16:creationId xmlns:a16="http://schemas.microsoft.com/office/drawing/2014/main" id="{92F37572-8598-417E-BC42-B4ACE11AA736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8170217" y="1353290"/>
                    <a:ext cx="13428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14" name="墨迹 113">
                    <a:extLst>
                      <a:ext uri="{FF2B5EF4-FFF2-40B4-BE49-F238E27FC236}">
                        <a16:creationId xmlns:a16="http://schemas.microsoft.com/office/drawing/2014/main" id="{D26F8CB8-F7BD-4C84-9FA0-AEC17BF07C6F}"/>
                      </a:ext>
                    </a:extLst>
                  </p14:cNvPr>
                  <p14:cNvContentPartPr/>
                  <p14:nvPr/>
                </p14:nvContentPartPr>
                <p14:xfrm>
                  <a:off x="8216297" y="1278770"/>
                  <a:ext cx="289440" cy="428400"/>
                </p14:xfrm>
              </p:contentPart>
            </mc:Choice>
            <mc:Fallback xmlns="">
              <p:pic>
                <p:nvPicPr>
                  <p:cNvPr id="114" name="墨迹 113">
                    <a:extLst>
                      <a:ext uri="{FF2B5EF4-FFF2-40B4-BE49-F238E27FC236}">
                        <a16:creationId xmlns:a16="http://schemas.microsoft.com/office/drawing/2014/main" id="{D26F8CB8-F7BD-4C84-9FA0-AEC17BF07C6F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8207657" y="1269770"/>
                    <a:ext cx="307080" cy="44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15" name="墨迹 114">
                    <a:extLst>
                      <a:ext uri="{FF2B5EF4-FFF2-40B4-BE49-F238E27FC236}">
                        <a16:creationId xmlns:a16="http://schemas.microsoft.com/office/drawing/2014/main" id="{B259BE48-4BA0-44C1-943F-6BD9BF003FE7}"/>
                      </a:ext>
                    </a:extLst>
                  </p14:cNvPr>
                  <p14:cNvContentPartPr/>
                  <p14:nvPr/>
                </p14:nvContentPartPr>
                <p14:xfrm>
                  <a:off x="8353457" y="1393970"/>
                  <a:ext cx="197280" cy="150840"/>
                </p14:xfrm>
              </p:contentPart>
            </mc:Choice>
            <mc:Fallback xmlns="">
              <p:pic>
                <p:nvPicPr>
                  <p:cNvPr id="115" name="墨迹 114">
                    <a:extLst>
                      <a:ext uri="{FF2B5EF4-FFF2-40B4-BE49-F238E27FC236}">
                        <a16:creationId xmlns:a16="http://schemas.microsoft.com/office/drawing/2014/main" id="{B259BE48-4BA0-44C1-943F-6BD9BF003FE7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8344457" y="1384970"/>
                    <a:ext cx="21492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16" name="墨迹 115">
                    <a:extLst>
                      <a:ext uri="{FF2B5EF4-FFF2-40B4-BE49-F238E27FC236}">
                        <a16:creationId xmlns:a16="http://schemas.microsoft.com/office/drawing/2014/main" id="{F4BD10EF-94FF-40F7-AA68-D5178D9E17CC}"/>
                      </a:ext>
                    </a:extLst>
                  </p14:cNvPr>
                  <p14:cNvContentPartPr/>
                  <p14:nvPr/>
                </p14:nvContentPartPr>
                <p14:xfrm>
                  <a:off x="8409617" y="1316570"/>
                  <a:ext cx="129240" cy="329400"/>
                </p14:xfrm>
              </p:contentPart>
            </mc:Choice>
            <mc:Fallback xmlns="">
              <p:pic>
                <p:nvPicPr>
                  <p:cNvPr id="116" name="墨迹 115">
                    <a:extLst>
                      <a:ext uri="{FF2B5EF4-FFF2-40B4-BE49-F238E27FC236}">
                        <a16:creationId xmlns:a16="http://schemas.microsoft.com/office/drawing/2014/main" id="{F4BD10EF-94FF-40F7-AA68-D5178D9E17CC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8400977" y="1307570"/>
                    <a:ext cx="146880" cy="34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17" name="墨迹 116">
                    <a:extLst>
                      <a:ext uri="{FF2B5EF4-FFF2-40B4-BE49-F238E27FC236}">
                        <a16:creationId xmlns:a16="http://schemas.microsoft.com/office/drawing/2014/main" id="{C415C2A6-E002-4D75-9D2D-3BBDD52D9141}"/>
                      </a:ext>
                    </a:extLst>
                  </p14:cNvPr>
                  <p14:cNvContentPartPr/>
                  <p14:nvPr/>
                </p14:nvContentPartPr>
                <p14:xfrm>
                  <a:off x="8589617" y="1360130"/>
                  <a:ext cx="133560" cy="107280"/>
                </p14:xfrm>
              </p:contentPart>
            </mc:Choice>
            <mc:Fallback xmlns="">
              <p:pic>
                <p:nvPicPr>
                  <p:cNvPr id="117" name="墨迹 116">
                    <a:extLst>
                      <a:ext uri="{FF2B5EF4-FFF2-40B4-BE49-F238E27FC236}">
                        <a16:creationId xmlns:a16="http://schemas.microsoft.com/office/drawing/2014/main" id="{C415C2A6-E002-4D75-9D2D-3BBDD52D9141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8580977" y="1351490"/>
                    <a:ext cx="15120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18" name="墨迹 117">
                    <a:extLst>
                      <a:ext uri="{FF2B5EF4-FFF2-40B4-BE49-F238E27FC236}">
                        <a16:creationId xmlns:a16="http://schemas.microsoft.com/office/drawing/2014/main" id="{21134ECF-B1A3-4A20-8A98-7F5B017A26E8}"/>
                      </a:ext>
                    </a:extLst>
                  </p14:cNvPr>
                  <p14:cNvContentPartPr/>
                  <p14:nvPr/>
                </p14:nvContentPartPr>
                <p14:xfrm>
                  <a:off x="8591417" y="1315850"/>
                  <a:ext cx="190080" cy="358560"/>
                </p14:xfrm>
              </p:contentPart>
            </mc:Choice>
            <mc:Fallback xmlns="">
              <p:pic>
                <p:nvPicPr>
                  <p:cNvPr id="118" name="墨迹 117">
                    <a:extLst>
                      <a:ext uri="{FF2B5EF4-FFF2-40B4-BE49-F238E27FC236}">
                        <a16:creationId xmlns:a16="http://schemas.microsoft.com/office/drawing/2014/main" id="{21134ECF-B1A3-4A20-8A98-7F5B017A26E8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8582417" y="1307210"/>
                    <a:ext cx="207720" cy="37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19" name="墨迹 118">
                    <a:extLst>
                      <a:ext uri="{FF2B5EF4-FFF2-40B4-BE49-F238E27FC236}">
                        <a16:creationId xmlns:a16="http://schemas.microsoft.com/office/drawing/2014/main" id="{22772211-520A-4D34-B76E-7265E669E429}"/>
                      </a:ext>
                    </a:extLst>
                  </p14:cNvPr>
                  <p14:cNvContentPartPr/>
                  <p14:nvPr/>
                </p14:nvContentPartPr>
                <p14:xfrm>
                  <a:off x="8827937" y="1193450"/>
                  <a:ext cx="88560" cy="205920"/>
                </p14:xfrm>
              </p:contentPart>
            </mc:Choice>
            <mc:Fallback xmlns="">
              <p:pic>
                <p:nvPicPr>
                  <p:cNvPr id="119" name="墨迹 118">
                    <a:extLst>
                      <a:ext uri="{FF2B5EF4-FFF2-40B4-BE49-F238E27FC236}">
                        <a16:creationId xmlns:a16="http://schemas.microsoft.com/office/drawing/2014/main" id="{22772211-520A-4D34-B76E-7265E669E429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8819297" y="1184810"/>
                    <a:ext cx="106200" cy="22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20" name="墨迹 119">
                    <a:extLst>
                      <a:ext uri="{FF2B5EF4-FFF2-40B4-BE49-F238E27FC236}">
                        <a16:creationId xmlns:a16="http://schemas.microsoft.com/office/drawing/2014/main" id="{B73D38EB-6495-408B-8145-F16376157382}"/>
                      </a:ext>
                    </a:extLst>
                  </p14:cNvPr>
                  <p14:cNvContentPartPr/>
                  <p14:nvPr/>
                </p14:nvContentPartPr>
                <p14:xfrm>
                  <a:off x="8773577" y="1399370"/>
                  <a:ext cx="178920" cy="156240"/>
                </p14:xfrm>
              </p:contentPart>
            </mc:Choice>
            <mc:Fallback xmlns="">
              <p:pic>
                <p:nvPicPr>
                  <p:cNvPr id="120" name="墨迹 119">
                    <a:extLst>
                      <a:ext uri="{FF2B5EF4-FFF2-40B4-BE49-F238E27FC236}">
                        <a16:creationId xmlns:a16="http://schemas.microsoft.com/office/drawing/2014/main" id="{B73D38EB-6495-408B-8145-F16376157382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8764937" y="1390370"/>
                    <a:ext cx="196560" cy="17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21" name="墨迹 120">
                    <a:extLst>
                      <a:ext uri="{FF2B5EF4-FFF2-40B4-BE49-F238E27FC236}">
                        <a16:creationId xmlns:a16="http://schemas.microsoft.com/office/drawing/2014/main" id="{93F1079D-4D63-4C9D-BF6D-C941081F31D8}"/>
                      </a:ext>
                    </a:extLst>
                  </p14:cNvPr>
                  <p14:cNvContentPartPr/>
                  <p14:nvPr/>
                </p14:nvContentPartPr>
                <p14:xfrm>
                  <a:off x="8736137" y="1514210"/>
                  <a:ext cx="201240" cy="111960"/>
                </p14:xfrm>
              </p:contentPart>
            </mc:Choice>
            <mc:Fallback xmlns="">
              <p:pic>
                <p:nvPicPr>
                  <p:cNvPr id="121" name="墨迹 120">
                    <a:extLst>
                      <a:ext uri="{FF2B5EF4-FFF2-40B4-BE49-F238E27FC236}">
                        <a16:creationId xmlns:a16="http://schemas.microsoft.com/office/drawing/2014/main" id="{93F1079D-4D63-4C9D-BF6D-C941081F31D8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8727137" y="1505570"/>
                    <a:ext cx="21888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22" name="墨迹 121">
                    <a:extLst>
                      <a:ext uri="{FF2B5EF4-FFF2-40B4-BE49-F238E27FC236}">
                        <a16:creationId xmlns:a16="http://schemas.microsoft.com/office/drawing/2014/main" id="{7D443E1D-401C-4FA2-B801-B91ADAEF61EF}"/>
                      </a:ext>
                    </a:extLst>
                  </p14:cNvPr>
                  <p14:cNvContentPartPr/>
                  <p14:nvPr/>
                </p14:nvContentPartPr>
                <p14:xfrm>
                  <a:off x="8822537" y="1463090"/>
                  <a:ext cx="146520" cy="243000"/>
                </p14:xfrm>
              </p:contentPart>
            </mc:Choice>
            <mc:Fallback xmlns="">
              <p:pic>
                <p:nvPicPr>
                  <p:cNvPr id="122" name="墨迹 121">
                    <a:extLst>
                      <a:ext uri="{FF2B5EF4-FFF2-40B4-BE49-F238E27FC236}">
                        <a16:creationId xmlns:a16="http://schemas.microsoft.com/office/drawing/2014/main" id="{7D443E1D-401C-4FA2-B801-B91ADAEF61EF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8813897" y="1454090"/>
                    <a:ext cx="164160" cy="26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23" name="墨迹 122">
                    <a:extLst>
                      <a:ext uri="{FF2B5EF4-FFF2-40B4-BE49-F238E27FC236}">
                        <a16:creationId xmlns:a16="http://schemas.microsoft.com/office/drawing/2014/main" id="{DDE93AA8-07FE-479B-B07B-DFC601E0FA28}"/>
                      </a:ext>
                    </a:extLst>
                  </p14:cNvPr>
                  <p14:cNvContentPartPr/>
                  <p14:nvPr/>
                </p14:nvContentPartPr>
                <p14:xfrm>
                  <a:off x="9129977" y="1351130"/>
                  <a:ext cx="23040" cy="48240"/>
                </p14:xfrm>
              </p:contentPart>
            </mc:Choice>
            <mc:Fallback xmlns="">
              <p:pic>
                <p:nvPicPr>
                  <p:cNvPr id="123" name="墨迹 122">
                    <a:extLst>
                      <a:ext uri="{FF2B5EF4-FFF2-40B4-BE49-F238E27FC236}">
                        <a16:creationId xmlns:a16="http://schemas.microsoft.com/office/drawing/2014/main" id="{DDE93AA8-07FE-479B-B07B-DFC601E0FA28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9121337" y="1342490"/>
                    <a:ext cx="4068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24" name="墨迹 123">
                    <a:extLst>
                      <a:ext uri="{FF2B5EF4-FFF2-40B4-BE49-F238E27FC236}">
                        <a16:creationId xmlns:a16="http://schemas.microsoft.com/office/drawing/2014/main" id="{669CACC4-DDB0-4FA1-99A3-1451019A25BE}"/>
                      </a:ext>
                    </a:extLst>
                  </p14:cNvPr>
                  <p14:cNvContentPartPr/>
                  <p14:nvPr/>
                </p14:nvContentPartPr>
                <p14:xfrm>
                  <a:off x="9129977" y="1264370"/>
                  <a:ext cx="109440" cy="426960"/>
                </p14:xfrm>
              </p:contentPart>
            </mc:Choice>
            <mc:Fallback xmlns="">
              <p:pic>
                <p:nvPicPr>
                  <p:cNvPr id="124" name="墨迹 123">
                    <a:extLst>
                      <a:ext uri="{FF2B5EF4-FFF2-40B4-BE49-F238E27FC236}">
                        <a16:creationId xmlns:a16="http://schemas.microsoft.com/office/drawing/2014/main" id="{669CACC4-DDB0-4FA1-99A3-1451019A25BE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9121337" y="1255730"/>
                    <a:ext cx="127080" cy="44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25" name="墨迹 124">
                    <a:extLst>
                      <a:ext uri="{FF2B5EF4-FFF2-40B4-BE49-F238E27FC236}">
                        <a16:creationId xmlns:a16="http://schemas.microsoft.com/office/drawing/2014/main" id="{752CC05F-87F3-431D-97FF-259D73E1542D}"/>
                      </a:ext>
                    </a:extLst>
                  </p14:cNvPr>
                  <p14:cNvContentPartPr/>
                  <p14:nvPr/>
                </p14:nvContentPartPr>
                <p14:xfrm>
                  <a:off x="9103697" y="1431050"/>
                  <a:ext cx="228600" cy="216720"/>
                </p14:xfrm>
              </p:contentPart>
            </mc:Choice>
            <mc:Fallback xmlns="">
              <p:pic>
                <p:nvPicPr>
                  <p:cNvPr id="125" name="墨迹 124">
                    <a:extLst>
                      <a:ext uri="{FF2B5EF4-FFF2-40B4-BE49-F238E27FC236}">
                        <a16:creationId xmlns:a16="http://schemas.microsoft.com/office/drawing/2014/main" id="{752CC05F-87F3-431D-97FF-259D73E1542D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9095057" y="1422050"/>
                    <a:ext cx="246240" cy="23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26" name="墨迹 125">
                    <a:extLst>
                      <a:ext uri="{FF2B5EF4-FFF2-40B4-BE49-F238E27FC236}">
                        <a16:creationId xmlns:a16="http://schemas.microsoft.com/office/drawing/2014/main" id="{4900EC2A-208C-4951-A884-16BB311A263D}"/>
                      </a:ext>
                    </a:extLst>
                  </p14:cNvPr>
                  <p14:cNvContentPartPr/>
                  <p14:nvPr/>
                </p14:nvContentPartPr>
                <p14:xfrm>
                  <a:off x="9454337" y="1317650"/>
                  <a:ext cx="158040" cy="108720"/>
                </p14:xfrm>
              </p:contentPart>
            </mc:Choice>
            <mc:Fallback xmlns="">
              <p:pic>
                <p:nvPicPr>
                  <p:cNvPr id="126" name="墨迹 125">
                    <a:extLst>
                      <a:ext uri="{FF2B5EF4-FFF2-40B4-BE49-F238E27FC236}">
                        <a16:creationId xmlns:a16="http://schemas.microsoft.com/office/drawing/2014/main" id="{4900EC2A-208C-4951-A884-16BB311A263D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9445697" y="1308650"/>
                    <a:ext cx="17568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27" name="墨迹 126">
                    <a:extLst>
                      <a:ext uri="{FF2B5EF4-FFF2-40B4-BE49-F238E27FC236}">
                        <a16:creationId xmlns:a16="http://schemas.microsoft.com/office/drawing/2014/main" id="{CD5AA2B3-7007-494F-AB83-A3A1561F9980}"/>
                      </a:ext>
                    </a:extLst>
                  </p14:cNvPr>
                  <p14:cNvContentPartPr/>
                  <p14:nvPr/>
                </p14:nvContentPartPr>
                <p14:xfrm>
                  <a:off x="9443537" y="1186610"/>
                  <a:ext cx="179640" cy="466560"/>
                </p14:xfrm>
              </p:contentPart>
            </mc:Choice>
            <mc:Fallback xmlns="">
              <p:pic>
                <p:nvPicPr>
                  <p:cNvPr id="127" name="墨迹 126">
                    <a:extLst>
                      <a:ext uri="{FF2B5EF4-FFF2-40B4-BE49-F238E27FC236}">
                        <a16:creationId xmlns:a16="http://schemas.microsoft.com/office/drawing/2014/main" id="{CD5AA2B3-7007-494F-AB83-A3A1561F9980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9434537" y="1177610"/>
                    <a:ext cx="197280" cy="48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28" name="墨迹 127">
                    <a:extLst>
                      <a:ext uri="{FF2B5EF4-FFF2-40B4-BE49-F238E27FC236}">
                        <a16:creationId xmlns:a16="http://schemas.microsoft.com/office/drawing/2014/main" id="{CD4CD07C-81C0-4AA3-A357-38E343D1EEA4}"/>
                      </a:ext>
                    </a:extLst>
                  </p14:cNvPr>
                  <p14:cNvContentPartPr/>
                  <p14:nvPr/>
                </p14:nvContentPartPr>
                <p14:xfrm>
                  <a:off x="9739817" y="1247450"/>
                  <a:ext cx="434160" cy="363240"/>
                </p14:xfrm>
              </p:contentPart>
            </mc:Choice>
            <mc:Fallback xmlns="">
              <p:pic>
                <p:nvPicPr>
                  <p:cNvPr id="128" name="墨迹 127">
                    <a:extLst>
                      <a:ext uri="{FF2B5EF4-FFF2-40B4-BE49-F238E27FC236}">
                        <a16:creationId xmlns:a16="http://schemas.microsoft.com/office/drawing/2014/main" id="{CD4CD07C-81C0-4AA3-A357-38E343D1EEA4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9730817" y="1238450"/>
                    <a:ext cx="451800" cy="38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29" name="墨迹 128">
                    <a:extLst>
                      <a:ext uri="{FF2B5EF4-FFF2-40B4-BE49-F238E27FC236}">
                        <a16:creationId xmlns:a16="http://schemas.microsoft.com/office/drawing/2014/main" id="{98EE6BBC-5554-4353-A52C-2A67651B3D64}"/>
                      </a:ext>
                    </a:extLst>
                  </p14:cNvPr>
                  <p14:cNvContentPartPr/>
                  <p14:nvPr/>
                </p14:nvContentPartPr>
                <p14:xfrm>
                  <a:off x="9961217" y="1454090"/>
                  <a:ext cx="24840" cy="90720"/>
                </p14:xfrm>
              </p:contentPart>
            </mc:Choice>
            <mc:Fallback xmlns="">
              <p:pic>
                <p:nvPicPr>
                  <p:cNvPr id="129" name="墨迹 128">
                    <a:extLst>
                      <a:ext uri="{FF2B5EF4-FFF2-40B4-BE49-F238E27FC236}">
                        <a16:creationId xmlns:a16="http://schemas.microsoft.com/office/drawing/2014/main" id="{98EE6BBC-5554-4353-A52C-2A67651B3D64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9952577" y="1445090"/>
                    <a:ext cx="42480" cy="10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30" name="墨迹 129">
                    <a:extLst>
                      <a:ext uri="{FF2B5EF4-FFF2-40B4-BE49-F238E27FC236}">
                        <a16:creationId xmlns:a16="http://schemas.microsoft.com/office/drawing/2014/main" id="{ED147F6C-BB6E-4FF1-8A5C-15391E36C7A1}"/>
                      </a:ext>
                    </a:extLst>
                  </p14:cNvPr>
                  <p14:cNvContentPartPr/>
                  <p14:nvPr/>
                </p14:nvContentPartPr>
                <p14:xfrm>
                  <a:off x="9936737" y="1454090"/>
                  <a:ext cx="116640" cy="273240"/>
                </p14:xfrm>
              </p:contentPart>
            </mc:Choice>
            <mc:Fallback xmlns="">
              <p:pic>
                <p:nvPicPr>
                  <p:cNvPr id="130" name="墨迹 129">
                    <a:extLst>
                      <a:ext uri="{FF2B5EF4-FFF2-40B4-BE49-F238E27FC236}">
                        <a16:creationId xmlns:a16="http://schemas.microsoft.com/office/drawing/2014/main" id="{ED147F6C-BB6E-4FF1-8A5C-15391E36C7A1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9928097" y="1445090"/>
                    <a:ext cx="1342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31" name="墨迹 130">
                    <a:extLst>
                      <a:ext uri="{FF2B5EF4-FFF2-40B4-BE49-F238E27FC236}">
                        <a16:creationId xmlns:a16="http://schemas.microsoft.com/office/drawing/2014/main" id="{9124EAB6-9E05-4833-B3F5-3AFE5A0EAB91}"/>
                      </a:ext>
                    </a:extLst>
                  </p14:cNvPr>
                  <p14:cNvContentPartPr/>
                  <p14:nvPr/>
                </p14:nvContentPartPr>
                <p14:xfrm>
                  <a:off x="10388897" y="1181210"/>
                  <a:ext cx="159840" cy="34200"/>
                </p14:xfrm>
              </p:contentPart>
            </mc:Choice>
            <mc:Fallback xmlns="">
              <p:pic>
                <p:nvPicPr>
                  <p:cNvPr id="131" name="墨迹 130">
                    <a:extLst>
                      <a:ext uri="{FF2B5EF4-FFF2-40B4-BE49-F238E27FC236}">
                        <a16:creationId xmlns:a16="http://schemas.microsoft.com/office/drawing/2014/main" id="{9124EAB6-9E05-4833-B3F5-3AFE5A0EAB91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10380257" y="1172570"/>
                    <a:ext cx="17748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32" name="墨迹 131">
                    <a:extLst>
                      <a:ext uri="{FF2B5EF4-FFF2-40B4-BE49-F238E27FC236}">
                        <a16:creationId xmlns:a16="http://schemas.microsoft.com/office/drawing/2014/main" id="{F1785E17-2911-4ABF-891C-17DDE975CBB1}"/>
                      </a:ext>
                    </a:extLst>
                  </p14:cNvPr>
                  <p14:cNvContentPartPr/>
                  <p14:nvPr/>
                </p14:nvContentPartPr>
                <p14:xfrm>
                  <a:off x="10342097" y="1243130"/>
                  <a:ext cx="32400" cy="340560"/>
                </p14:xfrm>
              </p:contentPart>
            </mc:Choice>
            <mc:Fallback xmlns="">
              <p:pic>
                <p:nvPicPr>
                  <p:cNvPr id="132" name="墨迹 131">
                    <a:extLst>
                      <a:ext uri="{FF2B5EF4-FFF2-40B4-BE49-F238E27FC236}">
                        <a16:creationId xmlns:a16="http://schemas.microsoft.com/office/drawing/2014/main" id="{F1785E17-2911-4ABF-891C-17DDE975CBB1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0333097" y="1234490"/>
                    <a:ext cx="50040" cy="35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33" name="墨迹 132">
                    <a:extLst>
                      <a:ext uri="{FF2B5EF4-FFF2-40B4-BE49-F238E27FC236}">
                        <a16:creationId xmlns:a16="http://schemas.microsoft.com/office/drawing/2014/main" id="{C398484C-92FF-4981-9027-451963FE2E3A}"/>
                      </a:ext>
                    </a:extLst>
                  </p14:cNvPr>
                  <p14:cNvContentPartPr/>
                  <p14:nvPr/>
                </p14:nvContentPartPr>
                <p14:xfrm>
                  <a:off x="10328777" y="1285610"/>
                  <a:ext cx="203040" cy="97920"/>
                </p14:xfrm>
              </p:contentPart>
            </mc:Choice>
            <mc:Fallback xmlns="">
              <p:pic>
                <p:nvPicPr>
                  <p:cNvPr id="133" name="墨迹 132">
                    <a:extLst>
                      <a:ext uri="{FF2B5EF4-FFF2-40B4-BE49-F238E27FC236}">
                        <a16:creationId xmlns:a16="http://schemas.microsoft.com/office/drawing/2014/main" id="{C398484C-92FF-4981-9027-451963FE2E3A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0320137" y="1276970"/>
                    <a:ext cx="22068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34" name="墨迹 133">
                    <a:extLst>
                      <a:ext uri="{FF2B5EF4-FFF2-40B4-BE49-F238E27FC236}">
                        <a16:creationId xmlns:a16="http://schemas.microsoft.com/office/drawing/2014/main" id="{43010D19-F6B4-414F-AED0-5864693E19F7}"/>
                      </a:ext>
                    </a:extLst>
                  </p14:cNvPr>
                  <p14:cNvContentPartPr/>
                  <p14:nvPr/>
                </p14:nvContentPartPr>
                <p14:xfrm>
                  <a:off x="10421297" y="1391810"/>
                  <a:ext cx="148320" cy="224280"/>
                </p14:xfrm>
              </p:contentPart>
            </mc:Choice>
            <mc:Fallback xmlns="">
              <p:pic>
                <p:nvPicPr>
                  <p:cNvPr id="134" name="墨迹 133">
                    <a:extLst>
                      <a:ext uri="{FF2B5EF4-FFF2-40B4-BE49-F238E27FC236}">
                        <a16:creationId xmlns:a16="http://schemas.microsoft.com/office/drawing/2014/main" id="{43010D19-F6B4-414F-AED0-5864693E19F7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0412297" y="1383170"/>
                    <a:ext cx="165960" cy="24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35" name="墨迹 134">
                    <a:extLst>
                      <a:ext uri="{FF2B5EF4-FFF2-40B4-BE49-F238E27FC236}">
                        <a16:creationId xmlns:a16="http://schemas.microsoft.com/office/drawing/2014/main" id="{B2814C90-F46B-4BA5-801B-723B11330B95}"/>
                      </a:ext>
                    </a:extLst>
                  </p14:cNvPr>
                  <p14:cNvContentPartPr/>
                  <p14:nvPr/>
                </p14:nvContentPartPr>
                <p14:xfrm>
                  <a:off x="10449017" y="1505570"/>
                  <a:ext cx="104760" cy="198720"/>
                </p14:xfrm>
              </p:contentPart>
            </mc:Choice>
            <mc:Fallback xmlns="">
              <p:pic>
                <p:nvPicPr>
                  <p:cNvPr id="135" name="墨迹 134">
                    <a:extLst>
                      <a:ext uri="{FF2B5EF4-FFF2-40B4-BE49-F238E27FC236}">
                        <a16:creationId xmlns:a16="http://schemas.microsoft.com/office/drawing/2014/main" id="{B2814C90-F46B-4BA5-801B-723B11330B95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0440017" y="1496570"/>
                    <a:ext cx="122400" cy="21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6" name="墨迹 135">
                    <a:extLst>
                      <a:ext uri="{FF2B5EF4-FFF2-40B4-BE49-F238E27FC236}">
                        <a16:creationId xmlns:a16="http://schemas.microsoft.com/office/drawing/2014/main" id="{19D09214-64B7-4CE8-8FB1-90AE499A815B}"/>
                      </a:ext>
                    </a:extLst>
                  </p14:cNvPr>
                  <p14:cNvContentPartPr/>
                  <p14:nvPr/>
                </p14:nvContentPartPr>
                <p14:xfrm>
                  <a:off x="10730177" y="1232690"/>
                  <a:ext cx="159120" cy="124560"/>
                </p14:xfrm>
              </p:contentPart>
            </mc:Choice>
            <mc:Fallback xmlns="">
              <p:pic>
                <p:nvPicPr>
                  <p:cNvPr id="136" name="墨迹 135">
                    <a:extLst>
                      <a:ext uri="{FF2B5EF4-FFF2-40B4-BE49-F238E27FC236}">
                        <a16:creationId xmlns:a16="http://schemas.microsoft.com/office/drawing/2014/main" id="{19D09214-64B7-4CE8-8FB1-90AE499A815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0721537" y="1223690"/>
                    <a:ext cx="17676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37" name="墨迹 136">
                    <a:extLst>
                      <a:ext uri="{FF2B5EF4-FFF2-40B4-BE49-F238E27FC236}">
                        <a16:creationId xmlns:a16="http://schemas.microsoft.com/office/drawing/2014/main" id="{396174E8-AD50-47F1-BF7C-E51567E3C38C}"/>
                      </a:ext>
                    </a:extLst>
                  </p14:cNvPr>
                  <p14:cNvContentPartPr/>
                  <p14:nvPr/>
                </p14:nvContentPartPr>
                <p14:xfrm>
                  <a:off x="10738097" y="1438250"/>
                  <a:ext cx="23040" cy="205920"/>
                </p14:xfrm>
              </p:contentPart>
            </mc:Choice>
            <mc:Fallback xmlns="">
              <p:pic>
                <p:nvPicPr>
                  <p:cNvPr id="137" name="墨迹 136">
                    <a:extLst>
                      <a:ext uri="{FF2B5EF4-FFF2-40B4-BE49-F238E27FC236}">
                        <a16:creationId xmlns:a16="http://schemas.microsoft.com/office/drawing/2014/main" id="{396174E8-AD50-47F1-BF7C-E51567E3C38C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10729097" y="1429250"/>
                    <a:ext cx="40680" cy="22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38" name="墨迹 137">
                    <a:extLst>
                      <a:ext uri="{FF2B5EF4-FFF2-40B4-BE49-F238E27FC236}">
                        <a16:creationId xmlns:a16="http://schemas.microsoft.com/office/drawing/2014/main" id="{8B4DCEFC-B3FB-4B51-9496-3346C8B242AF}"/>
                      </a:ext>
                    </a:extLst>
                  </p14:cNvPr>
                  <p14:cNvContentPartPr/>
                  <p14:nvPr/>
                </p14:nvContentPartPr>
                <p14:xfrm>
                  <a:off x="10794257" y="1400090"/>
                  <a:ext cx="46080" cy="218160"/>
                </p14:xfrm>
              </p:contentPart>
            </mc:Choice>
            <mc:Fallback xmlns="">
              <p:pic>
                <p:nvPicPr>
                  <p:cNvPr id="138" name="墨迹 137">
                    <a:extLst>
                      <a:ext uri="{FF2B5EF4-FFF2-40B4-BE49-F238E27FC236}">
                        <a16:creationId xmlns:a16="http://schemas.microsoft.com/office/drawing/2014/main" id="{8B4DCEFC-B3FB-4B51-9496-3346C8B242AF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10785257" y="1391090"/>
                    <a:ext cx="63720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39" name="墨迹 138">
                    <a:extLst>
                      <a:ext uri="{FF2B5EF4-FFF2-40B4-BE49-F238E27FC236}">
                        <a16:creationId xmlns:a16="http://schemas.microsoft.com/office/drawing/2014/main" id="{9C441FF7-5CAE-4023-82AD-740C014C63E0}"/>
                      </a:ext>
                    </a:extLst>
                  </p14:cNvPr>
                  <p14:cNvContentPartPr/>
                  <p14:nvPr/>
                </p14:nvContentPartPr>
                <p14:xfrm>
                  <a:off x="10801817" y="1233050"/>
                  <a:ext cx="195120" cy="261000"/>
                </p14:xfrm>
              </p:contentPart>
            </mc:Choice>
            <mc:Fallback xmlns="">
              <p:pic>
                <p:nvPicPr>
                  <p:cNvPr id="139" name="墨迹 138">
                    <a:extLst>
                      <a:ext uri="{FF2B5EF4-FFF2-40B4-BE49-F238E27FC236}">
                        <a16:creationId xmlns:a16="http://schemas.microsoft.com/office/drawing/2014/main" id="{9C441FF7-5CAE-4023-82AD-740C014C63E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10792817" y="1224050"/>
                    <a:ext cx="212760" cy="27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40" name="墨迹 139">
                    <a:extLst>
                      <a:ext uri="{FF2B5EF4-FFF2-40B4-BE49-F238E27FC236}">
                        <a16:creationId xmlns:a16="http://schemas.microsoft.com/office/drawing/2014/main" id="{1CC960A1-0587-4248-8DDE-27BF253BA22C}"/>
                      </a:ext>
                    </a:extLst>
                  </p14:cNvPr>
                  <p14:cNvContentPartPr/>
                  <p14:nvPr/>
                </p14:nvContentPartPr>
                <p14:xfrm>
                  <a:off x="10886057" y="1443290"/>
                  <a:ext cx="234720" cy="151560"/>
                </p14:xfrm>
              </p:contentPart>
            </mc:Choice>
            <mc:Fallback xmlns="">
              <p:pic>
                <p:nvPicPr>
                  <p:cNvPr id="140" name="墨迹 139">
                    <a:extLst>
                      <a:ext uri="{FF2B5EF4-FFF2-40B4-BE49-F238E27FC236}">
                        <a16:creationId xmlns:a16="http://schemas.microsoft.com/office/drawing/2014/main" id="{1CC960A1-0587-4248-8DDE-27BF253BA22C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10877417" y="1434650"/>
                    <a:ext cx="252360" cy="169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id="{1AF226B3-5C41-4D33-9D13-CA097C9DE073}"/>
                </a:ext>
              </a:extLst>
            </p:cNvPr>
            <p:cNvGrpSpPr/>
            <p:nvPr/>
          </p:nvGrpSpPr>
          <p:grpSpPr>
            <a:xfrm>
              <a:off x="2062817" y="2295770"/>
              <a:ext cx="2413080" cy="873000"/>
              <a:chOff x="2062817" y="2295770"/>
              <a:chExt cx="2413080" cy="87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43" name="墨迹 142">
                    <a:extLst>
                      <a:ext uri="{FF2B5EF4-FFF2-40B4-BE49-F238E27FC236}">
                        <a16:creationId xmlns:a16="http://schemas.microsoft.com/office/drawing/2014/main" id="{BB451643-19AD-4A04-8548-50CBABF3095A}"/>
                      </a:ext>
                    </a:extLst>
                  </p14:cNvPr>
                  <p14:cNvContentPartPr/>
                  <p14:nvPr/>
                </p14:nvContentPartPr>
                <p14:xfrm>
                  <a:off x="2151017" y="2476130"/>
                  <a:ext cx="106920" cy="41400"/>
                </p14:xfrm>
              </p:contentPart>
            </mc:Choice>
            <mc:Fallback xmlns="">
              <p:pic>
                <p:nvPicPr>
                  <p:cNvPr id="143" name="墨迹 142">
                    <a:extLst>
                      <a:ext uri="{FF2B5EF4-FFF2-40B4-BE49-F238E27FC236}">
                        <a16:creationId xmlns:a16="http://schemas.microsoft.com/office/drawing/2014/main" id="{BB451643-19AD-4A04-8548-50CBABF3095A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142017" y="2467490"/>
                    <a:ext cx="12456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144" name="墨迹 143">
                    <a:extLst>
                      <a:ext uri="{FF2B5EF4-FFF2-40B4-BE49-F238E27FC236}">
                        <a16:creationId xmlns:a16="http://schemas.microsoft.com/office/drawing/2014/main" id="{21AEB0AC-BB18-4849-96C7-26DA990FF1C1}"/>
                      </a:ext>
                    </a:extLst>
                  </p14:cNvPr>
                  <p14:cNvContentPartPr/>
                  <p14:nvPr/>
                </p14:nvContentPartPr>
                <p14:xfrm>
                  <a:off x="2062817" y="2632370"/>
                  <a:ext cx="15480" cy="99720"/>
                </p14:xfrm>
              </p:contentPart>
            </mc:Choice>
            <mc:Fallback xmlns="">
              <p:pic>
                <p:nvPicPr>
                  <p:cNvPr id="144" name="墨迹 143">
                    <a:extLst>
                      <a:ext uri="{FF2B5EF4-FFF2-40B4-BE49-F238E27FC236}">
                        <a16:creationId xmlns:a16="http://schemas.microsoft.com/office/drawing/2014/main" id="{21AEB0AC-BB18-4849-96C7-26DA990FF1C1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2053817" y="2623370"/>
                    <a:ext cx="33120" cy="11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45" name="墨迹 144">
                    <a:extLst>
                      <a:ext uri="{FF2B5EF4-FFF2-40B4-BE49-F238E27FC236}">
                        <a16:creationId xmlns:a16="http://schemas.microsoft.com/office/drawing/2014/main" id="{DA3197EA-FB1D-4462-9666-B56173A6AB28}"/>
                      </a:ext>
                    </a:extLst>
                  </p14:cNvPr>
                  <p14:cNvContentPartPr/>
                  <p14:nvPr/>
                </p14:nvContentPartPr>
                <p14:xfrm>
                  <a:off x="2081537" y="2596730"/>
                  <a:ext cx="138600" cy="186480"/>
                </p14:xfrm>
              </p:contentPart>
            </mc:Choice>
            <mc:Fallback xmlns="">
              <p:pic>
                <p:nvPicPr>
                  <p:cNvPr id="145" name="墨迹 144">
                    <a:extLst>
                      <a:ext uri="{FF2B5EF4-FFF2-40B4-BE49-F238E27FC236}">
                        <a16:creationId xmlns:a16="http://schemas.microsoft.com/office/drawing/2014/main" id="{DA3197EA-FB1D-4462-9666-B56173A6AB28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2072537" y="2588090"/>
                    <a:ext cx="156240" cy="20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46" name="墨迹 145">
                    <a:extLst>
                      <a:ext uri="{FF2B5EF4-FFF2-40B4-BE49-F238E27FC236}">
                        <a16:creationId xmlns:a16="http://schemas.microsoft.com/office/drawing/2014/main" id="{0A7596F5-49D4-4892-9610-63C2CC9C4F2C}"/>
                      </a:ext>
                    </a:extLst>
                  </p14:cNvPr>
                  <p14:cNvContentPartPr/>
                  <p14:nvPr/>
                </p14:nvContentPartPr>
                <p14:xfrm>
                  <a:off x="2156417" y="2401970"/>
                  <a:ext cx="227160" cy="579240"/>
                </p14:xfrm>
              </p:contentPart>
            </mc:Choice>
            <mc:Fallback xmlns="">
              <p:pic>
                <p:nvPicPr>
                  <p:cNvPr id="146" name="墨迹 145">
                    <a:extLst>
                      <a:ext uri="{FF2B5EF4-FFF2-40B4-BE49-F238E27FC236}">
                        <a16:creationId xmlns:a16="http://schemas.microsoft.com/office/drawing/2014/main" id="{0A7596F5-49D4-4892-9610-63C2CC9C4F2C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2147777" y="2393330"/>
                    <a:ext cx="244800" cy="59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147" name="墨迹 146">
                    <a:extLst>
                      <a:ext uri="{FF2B5EF4-FFF2-40B4-BE49-F238E27FC236}">
                        <a16:creationId xmlns:a16="http://schemas.microsoft.com/office/drawing/2014/main" id="{1FE7198D-70E6-47A5-AC6D-A5963089DE10}"/>
                      </a:ext>
                    </a:extLst>
                  </p14:cNvPr>
                  <p14:cNvContentPartPr/>
                  <p14:nvPr/>
                </p14:nvContentPartPr>
                <p14:xfrm>
                  <a:off x="2231657" y="2371730"/>
                  <a:ext cx="150480" cy="436320"/>
                </p14:xfrm>
              </p:contentPart>
            </mc:Choice>
            <mc:Fallback xmlns="">
              <p:pic>
                <p:nvPicPr>
                  <p:cNvPr id="147" name="墨迹 146">
                    <a:extLst>
                      <a:ext uri="{FF2B5EF4-FFF2-40B4-BE49-F238E27FC236}">
                        <a16:creationId xmlns:a16="http://schemas.microsoft.com/office/drawing/2014/main" id="{1FE7198D-70E6-47A5-AC6D-A5963089DE10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222657" y="2363090"/>
                    <a:ext cx="168120" cy="45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48" name="墨迹 147">
                    <a:extLst>
                      <a:ext uri="{FF2B5EF4-FFF2-40B4-BE49-F238E27FC236}">
                        <a16:creationId xmlns:a16="http://schemas.microsoft.com/office/drawing/2014/main" id="{AD36BB2A-634C-438D-8C33-79DC7B3AD5A9}"/>
                      </a:ext>
                    </a:extLst>
                  </p14:cNvPr>
                  <p14:cNvContentPartPr/>
                  <p14:nvPr/>
                </p14:nvContentPartPr>
                <p14:xfrm>
                  <a:off x="2548817" y="2428610"/>
                  <a:ext cx="109080" cy="19800"/>
                </p14:xfrm>
              </p:contentPart>
            </mc:Choice>
            <mc:Fallback xmlns="">
              <p:pic>
                <p:nvPicPr>
                  <p:cNvPr id="148" name="墨迹 147">
                    <a:extLst>
                      <a:ext uri="{FF2B5EF4-FFF2-40B4-BE49-F238E27FC236}">
                        <a16:creationId xmlns:a16="http://schemas.microsoft.com/office/drawing/2014/main" id="{AD36BB2A-634C-438D-8C33-79DC7B3AD5A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2539817" y="2419610"/>
                    <a:ext cx="12672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149" name="墨迹 148">
                    <a:extLst>
                      <a:ext uri="{FF2B5EF4-FFF2-40B4-BE49-F238E27FC236}">
                        <a16:creationId xmlns:a16="http://schemas.microsoft.com/office/drawing/2014/main" id="{4B678D40-F5BF-4595-BF26-A9FA03C39DEB}"/>
                      </a:ext>
                    </a:extLst>
                  </p14:cNvPr>
                  <p14:cNvContentPartPr/>
                  <p14:nvPr/>
                </p14:nvContentPartPr>
                <p14:xfrm>
                  <a:off x="2575097" y="2400170"/>
                  <a:ext cx="26640" cy="198720"/>
                </p14:xfrm>
              </p:contentPart>
            </mc:Choice>
            <mc:Fallback xmlns="">
              <p:pic>
                <p:nvPicPr>
                  <p:cNvPr id="149" name="墨迹 148">
                    <a:extLst>
                      <a:ext uri="{FF2B5EF4-FFF2-40B4-BE49-F238E27FC236}">
                        <a16:creationId xmlns:a16="http://schemas.microsoft.com/office/drawing/2014/main" id="{4B678D40-F5BF-4595-BF26-A9FA03C39DEB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2566097" y="2391530"/>
                    <a:ext cx="44280" cy="21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50" name="墨迹 149">
                    <a:extLst>
                      <a:ext uri="{FF2B5EF4-FFF2-40B4-BE49-F238E27FC236}">
                        <a16:creationId xmlns:a16="http://schemas.microsoft.com/office/drawing/2014/main" id="{889D9999-8A68-4294-9956-CAEE10292D33}"/>
                      </a:ext>
                    </a:extLst>
                  </p14:cNvPr>
                  <p14:cNvContentPartPr/>
                  <p14:nvPr/>
                </p14:nvContentPartPr>
                <p14:xfrm>
                  <a:off x="2484737" y="2420690"/>
                  <a:ext cx="308160" cy="425520"/>
                </p14:xfrm>
              </p:contentPart>
            </mc:Choice>
            <mc:Fallback xmlns="">
              <p:pic>
                <p:nvPicPr>
                  <p:cNvPr id="150" name="墨迹 149">
                    <a:extLst>
                      <a:ext uri="{FF2B5EF4-FFF2-40B4-BE49-F238E27FC236}">
                        <a16:creationId xmlns:a16="http://schemas.microsoft.com/office/drawing/2014/main" id="{889D9999-8A68-4294-9956-CAEE10292D33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2476097" y="2412050"/>
                    <a:ext cx="325800" cy="44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151" name="墨迹 150">
                    <a:extLst>
                      <a:ext uri="{FF2B5EF4-FFF2-40B4-BE49-F238E27FC236}">
                        <a16:creationId xmlns:a16="http://schemas.microsoft.com/office/drawing/2014/main" id="{9A5B3531-E217-4340-ACFD-882B0717B54C}"/>
                      </a:ext>
                    </a:extLst>
                  </p14:cNvPr>
                  <p14:cNvContentPartPr/>
                  <p14:nvPr/>
                </p14:nvContentPartPr>
                <p14:xfrm>
                  <a:off x="2663297" y="2607530"/>
                  <a:ext cx="20880" cy="218160"/>
                </p14:xfrm>
              </p:contentPart>
            </mc:Choice>
            <mc:Fallback xmlns="">
              <p:pic>
                <p:nvPicPr>
                  <p:cNvPr id="151" name="墨迹 150">
                    <a:extLst>
                      <a:ext uri="{FF2B5EF4-FFF2-40B4-BE49-F238E27FC236}">
                        <a16:creationId xmlns:a16="http://schemas.microsoft.com/office/drawing/2014/main" id="{9A5B3531-E217-4340-ACFD-882B0717B54C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2654297" y="2598530"/>
                    <a:ext cx="38520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152" name="墨迹 151">
                    <a:extLst>
                      <a:ext uri="{FF2B5EF4-FFF2-40B4-BE49-F238E27FC236}">
                        <a16:creationId xmlns:a16="http://schemas.microsoft.com/office/drawing/2014/main" id="{7B63A87B-4C0C-443D-A5D7-228E5B1EFDD1}"/>
                      </a:ext>
                    </a:extLst>
                  </p14:cNvPr>
                  <p14:cNvContentPartPr/>
                  <p14:nvPr/>
                </p14:nvContentPartPr>
                <p14:xfrm>
                  <a:off x="2708297" y="2637050"/>
                  <a:ext cx="90720" cy="158400"/>
                </p14:xfrm>
              </p:contentPart>
            </mc:Choice>
            <mc:Fallback xmlns="">
              <p:pic>
                <p:nvPicPr>
                  <p:cNvPr id="152" name="墨迹 151">
                    <a:extLst>
                      <a:ext uri="{FF2B5EF4-FFF2-40B4-BE49-F238E27FC236}">
                        <a16:creationId xmlns:a16="http://schemas.microsoft.com/office/drawing/2014/main" id="{7B63A87B-4C0C-443D-A5D7-228E5B1EFDD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2699297" y="2628050"/>
                    <a:ext cx="108360" cy="17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153" name="墨迹 152">
                    <a:extLst>
                      <a:ext uri="{FF2B5EF4-FFF2-40B4-BE49-F238E27FC236}">
                        <a16:creationId xmlns:a16="http://schemas.microsoft.com/office/drawing/2014/main" id="{3E7B5FDF-1728-45E2-882C-2D0772ECFFD9}"/>
                      </a:ext>
                    </a:extLst>
                  </p14:cNvPr>
                  <p14:cNvContentPartPr/>
                  <p14:nvPr/>
                </p14:nvContentPartPr>
                <p14:xfrm>
                  <a:off x="3055337" y="2414210"/>
                  <a:ext cx="187560" cy="190080"/>
                </p14:xfrm>
              </p:contentPart>
            </mc:Choice>
            <mc:Fallback xmlns="">
              <p:pic>
                <p:nvPicPr>
                  <p:cNvPr id="153" name="墨迹 152">
                    <a:extLst>
                      <a:ext uri="{FF2B5EF4-FFF2-40B4-BE49-F238E27FC236}">
                        <a16:creationId xmlns:a16="http://schemas.microsoft.com/office/drawing/2014/main" id="{3E7B5FDF-1728-45E2-882C-2D0772ECFFD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046337" y="2405210"/>
                    <a:ext cx="20520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154" name="墨迹 153">
                    <a:extLst>
                      <a:ext uri="{FF2B5EF4-FFF2-40B4-BE49-F238E27FC236}">
                        <a16:creationId xmlns:a16="http://schemas.microsoft.com/office/drawing/2014/main" id="{0200AD94-8879-4CEB-B725-89DD4B7D8375}"/>
                      </a:ext>
                    </a:extLst>
                  </p14:cNvPr>
                  <p14:cNvContentPartPr/>
                  <p14:nvPr/>
                </p14:nvContentPartPr>
                <p14:xfrm>
                  <a:off x="3090977" y="2664050"/>
                  <a:ext cx="45360" cy="126000"/>
                </p14:xfrm>
              </p:contentPart>
            </mc:Choice>
            <mc:Fallback xmlns="">
              <p:pic>
                <p:nvPicPr>
                  <p:cNvPr id="154" name="墨迹 153">
                    <a:extLst>
                      <a:ext uri="{FF2B5EF4-FFF2-40B4-BE49-F238E27FC236}">
                        <a16:creationId xmlns:a16="http://schemas.microsoft.com/office/drawing/2014/main" id="{0200AD94-8879-4CEB-B725-89DD4B7D8375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081977" y="2655410"/>
                    <a:ext cx="63000" cy="14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155" name="墨迹 154">
                    <a:extLst>
                      <a:ext uri="{FF2B5EF4-FFF2-40B4-BE49-F238E27FC236}">
                        <a16:creationId xmlns:a16="http://schemas.microsoft.com/office/drawing/2014/main" id="{3E9660F1-022B-40C7-A3D3-B824365184E1}"/>
                      </a:ext>
                    </a:extLst>
                  </p14:cNvPr>
                  <p14:cNvContentPartPr/>
                  <p14:nvPr/>
                </p14:nvContentPartPr>
                <p14:xfrm>
                  <a:off x="3175217" y="2517170"/>
                  <a:ext cx="59040" cy="199440"/>
                </p14:xfrm>
              </p:contentPart>
            </mc:Choice>
            <mc:Fallback xmlns="">
              <p:pic>
                <p:nvPicPr>
                  <p:cNvPr id="155" name="墨迹 154">
                    <a:extLst>
                      <a:ext uri="{FF2B5EF4-FFF2-40B4-BE49-F238E27FC236}">
                        <a16:creationId xmlns:a16="http://schemas.microsoft.com/office/drawing/2014/main" id="{3E9660F1-022B-40C7-A3D3-B824365184E1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166577" y="2508170"/>
                    <a:ext cx="76680" cy="21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156" name="墨迹 155">
                    <a:extLst>
                      <a:ext uri="{FF2B5EF4-FFF2-40B4-BE49-F238E27FC236}">
                        <a16:creationId xmlns:a16="http://schemas.microsoft.com/office/drawing/2014/main" id="{7C3D7E70-52B0-417E-A5C4-25F1B24D62B7}"/>
                      </a:ext>
                    </a:extLst>
                  </p14:cNvPr>
                  <p14:cNvContentPartPr/>
                  <p14:nvPr/>
                </p14:nvContentPartPr>
                <p14:xfrm>
                  <a:off x="3135977" y="2602130"/>
                  <a:ext cx="57600" cy="188280"/>
                </p14:xfrm>
              </p:contentPart>
            </mc:Choice>
            <mc:Fallback xmlns="">
              <p:pic>
                <p:nvPicPr>
                  <p:cNvPr id="156" name="墨迹 155">
                    <a:extLst>
                      <a:ext uri="{FF2B5EF4-FFF2-40B4-BE49-F238E27FC236}">
                        <a16:creationId xmlns:a16="http://schemas.microsoft.com/office/drawing/2014/main" id="{7C3D7E70-52B0-417E-A5C4-25F1B24D62B7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3126977" y="2593490"/>
                    <a:ext cx="75240" cy="20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157" name="墨迹 156">
                    <a:extLst>
                      <a:ext uri="{FF2B5EF4-FFF2-40B4-BE49-F238E27FC236}">
                        <a16:creationId xmlns:a16="http://schemas.microsoft.com/office/drawing/2014/main" id="{C81E9608-BE7B-41BE-939A-0B579C19BBD6}"/>
                      </a:ext>
                    </a:extLst>
                  </p14:cNvPr>
                  <p14:cNvContentPartPr/>
                  <p14:nvPr/>
                </p14:nvContentPartPr>
                <p14:xfrm>
                  <a:off x="2940857" y="2765210"/>
                  <a:ext cx="355680" cy="76680"/>
                </p14:xfrm>
              </p:contentPart>
            </mc:Choice>
            <mc:Fallback xmlns="">
              <p:pic>
                <p:nvPicPr>
                  <p:cNvPr id="157" name="墨迹 156">
                    <a:extLst>
                      <a:ext uri="{FF2B5EF4-FFF2-40B4-BE49-F238E27FC236}">
                        <a16:creationId xmlns:a16="http://schemas.microsoft.com/office/drawing/2014/main" id="{C81E9608-BE7B-41BE-939A-0B579C19BBD6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931857" y="2756210"/>
                    <a:ext cx="3733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58" name="墨迹 157">
                    <a:extLst>
                      <a:ext uri="{FF2B5EF4-FFF2-40B4-BE49-F238E27FC236}">
                        <a16:creationId xmlns:a16="http://schemas.microsoft.com/office/drawing/2014/main" id="{098B6C18-8C50-4C6E-B5E8-9E14D162F0CE}"/>
                      </a:ext>
                    </a:extLst>
                  </p14:cNvPr>
                  <p14:cNvContentPartPr/>
                  <p14:nvPr/>
                </p14:nvContentPartPr>
                <p14:xfrm>
                  <a:off x="3426857" y="2469290"/>
                  <a:ext cx="123120" cy="88920"/>
                </p14:xfrm>
              </p:contentPart>
            </mc:Choice>
            <mc:Fallback xmlns="">
              <p:pic>
                <p:nvPicPr>
                  <p:cNvPr id="158" name="墨迹 157">
                    <a:extLst>
                      <a:ext uri="{FF2B5EF4-FFF2-40B4-BE49-F238E27FC236}">
                        <a16:creationId xmlns:a16="http://schemas.microsoft.com/office/drawing/2014/main" id="{098B6C18-8C50-4C6E-B5E8-9E14D162F0CE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3417857" y="2460650"/>
                    <a:ext cx="140760" cy="10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159" name="墨迹 158">
                    <a:extLst>
                      <a:ext uri="{FF2B5EF4-FFF2-40B4-BE49-F238E27FC236}">
                        <a16:creationId xmlns:a16="http://schemas.microsoft.com/office/drawing/2014/main" id="{26A6E95D-2BBA-4A59-8C02-09285D5FDCA2}"/>
                      </a:ext>
                    </a:extLst>
                  </p14:cNvPr>
                  <p14:cNvContentPartPr/>
                  <p14:nvPr/>
                </p14:nvContentPartPr>
                <p14:xfrm>
                  <a:off x="3444857" y="2444450"/>
                  <a:ext cx="149400" cy="403200"/>
                </p14:xfrm>
              </p:contentPart>
            </mc:Choice>
            <mc:Fallback xmlns="">
              <p:pic>
                <p:nvPicPr>
                  <p:cNvPr id="159" name="墨迹 158">
                    <a:extLst>
                      <a:ext uri="{FF2B5EF4-FFF2-40B4-BE49-F238E27FC236}">
                        <a16:creationId xmlns:a16="http://schemas.microsoft.com/office/drawing/2014/main" id="{26A6E95D-2BBA-4A59-8C02-09285D5FDCA2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3435857" y="2435810"/>
                    <a:ext cx="167040" cy="42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160" name="墨迹 159">
                    <a:extLst>
                      <a:ext uri="{FF2B5EF4-FFF2-40B4-BE49-F238E27FC236}">
                        <a16:creationId xmlns:a16="http://schemas.microsoft.com/office/drawing/2014/main" id="{174AD79A-5E33-4999-82F7-421E36D8C954}"/>
                      </a:ext>
                    </a:extLst>
                  </p14:cNvPr>
                  <p14:cNvContentPartPr/>
                  <p14:nvPr/>
                </p14:nvContentPartPr>
                <p14:xfrm>
                  <a:off x="3661217" y="2295770"/>
                  <a:ext cx="101520" cy="245880"/>
                </p14:xfrm>
              </p:contentPart>
            </mc:Choice>
            <mc:Fallback xmlns="">
              <p:pic>
                <p:nvPicPr>
                  <p:cNvPr id="160" name="墨迹 159">
                    <a:extLst>
                      <a:ext uri="{FF2B5EF4-FFF2-40B4-BE49-F238E27FC236}">
                        <a16:creationId xmlns:a16="http://schemas.microsoft.com/office/drawing/2014/main" id="{174AD79A-5E33-4999-82F7-421E36D8C954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3652577" y="2286770"/>
                    <a:ext cx="11916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161" name="墨迹 160">
                    <a:extLst>
                      <a:ext uri="{FF2B5EF4-FFF2-40B4-BE49-F238E27FC236}">
                        <a16:creationId xmlns:a16="http://schemas.microsoft.com/office/drawing/2014/main" id="{4C773CF3-7EF1-4ECE-994A-149DA77975F3}"/>
                      </a:ext>
                    </a:extLst>
                  </p14:cNvPr>
                  <p14:cNvContentPartPr/>
                  <p14:nvPr/>
                </p14:nvContentPartPr>
                <p14:xfrm>
                  <a:off x="3672377" y="2458850"/>
                  <a:ext cx="99720" cy="131400"/>
                </p14:xfrm>
              </p:contentPart>
            </mc:Choice>
            <mc:Fallback xmlns="">
              <p:pic>
                <p:nvPicPr>
                  <p:cNvPr id="161" name="墨迹 160">
                    <a:extLst>
                      <a:ext uri="{FF2B5EF4-FFF2-40B4-BE49-F238E27FC236}">
                        <a16:creationId xmlns:a16="http://schemas.microsoft.com/office/drawing/2014/main" id="{4C773CF3-7EF1-4ECE-994A-149DA77975F3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3663737" y="2449850"/>
                    <a:ext cx="11736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62" name="墨迹 161">
                    <a:extLst>
                      <a:ext uri="{FF2B5EF4-FFF2-40B4-BE49-F238E27FC236}">
                        <a16:creationId xmlns:a16="http://schemas.microsoft.com/office/drawing/2014/main" id="{16BC46DD-1193-44F2-A82C-80310C1073FD}"/>
                      </a:ext>
                    </a:extLst>
                  </p14:cNvPr>
                  <p14:cNvContentPartPr/>
                  <p14:nvPr/>
                </p14:nvContentPartPr>
                <p14:xfrm>
                  <a:off x="3574817" y="2504930"/>
                  <a:ext cx="259200" cy="84240"/>
                </p14:xfrm>
              </p:contentPart>
            </mc:Choice>
            <mc:Fallback xmlns="">
              <p:pic>
                <p:nvPicPr>
                  <p:cNvPr id="162" name="墨迹 161">
                    <a:extLst>
                      <a:ext uri="{FF2B5EF4-FFF2-40B4-BE49-F238E27FC236}">
                        <a16:creationId xmlns:a16="http://schemas.microsoft.com/office/drawing/2014/main" id="{16BC46DD-1193-44F2-A82C-80310C1073FD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3566177" y="2495930"/>
                    <a:ext cx="276840" cy="10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163" name="墨迹 162">
                    <a:extLst>
                      <a:ext uri="{FF2B5EF4-FFF2-40B4-BE49-F238E27FC236}">
                        <a16:creationId xmlns:a16="http://schemas.microsoft.com/office/drawing/2014/main" id="{0443F51D-0DBC-41C5-937A-C4CD3F9F598E}"/>
                      </a:ext>
                    </a:extLst>
                  </p14:cNvPr>
                  <p14:cNvContentPartPr/>
                  <p14:nvPr/>
                </p14:nvContentPartPr>
                <p14:xfrm>
                  <a:off x="3708017" y="2603930"/>
                  <a:ext cx="148680" cy="267840"/>
                </p14:xfrm>
              </p:contentPart>
            </mc:Choice>
            <mc:Fallback xmlns="">
              <p:pic>
                <p:nvPicPr>
                  <p:cNvPr id="163" name="墨迹 162">
                    <a:extLst>
                      <a:ext uri="{FF2B5EF4-FFF2-40B4-BE49-F238E27FC236}">
                        <a16:creationId xmlns:a16="http://schemas.microsoft.com/office/drawing/2014/main" id="{0443F51D-0DBC-41C5-937A-C4CD3F9F598E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3699377" y="2595290"/>
                    <a:ext cx="166320" cy="28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164" name="墨迹 163">
                    <a:extLst>
                      <a:ext uri="{FF2B5EF4-FFF2-40B4-BE49-F238E27FC236}">
                        <a16:creationId xmlns:a16="http://schemas.microsoft.com/office/drawing/2014/main" id="{C441711D-56FC-4A8A-ABDE-07DBA5D01F8B}"/>
                      </a:ext>
                    </a:extLst>
                  </p14:cNvPr>
                  <p14:cNvContentPartPr/>
                  <p14:nvPr/>
                </p14:nvContentPartPr>
                <p14:xfrm>
                  <a:off x="3556097" y="2688890"/>
                  <a:ext cx="320760" cy="89280"/>
                </p14:xfrm>
              </p:contentPart>
            </mc:Choice>
            <mc:Fallback xmlns="">
              <p:pic>
                <p:nvPicPr>
                  <p:cNvPr id="164" name="墨迹 163">
                    <a:extLst>
                      <a:ext uri="{FF2B5EF4-FFF2-40B4-BE49-F238E27FC236}">
                        <a16:creationId xmlns:a16="http://schemas.microsoft.com/office/drawing/2014/main" id="{C441711D-56FC-4A8A-ABDE-07DBA5D01F8B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3547457" y="2679890"/>
                    <a:ext cx="33840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165" name="墨迹 164">
                    <a:extLst>
                      <a:ext uri="{FF2B5EF4-FFF2-40B4-BE49-F238E27FC236}">
                        <a16:creationId xmlns:a16="http://schemas.microsoft.com/office/drawing/2014/main" id="{AB725977-7A30-400F-8AC8-0D77C2550736}"/>
                      </a:ext>
                    </a:extLst>
                  </p14:cNvPr>
                  <p14:cNvContentPartPr/>
                  <p14:nvPr/>
                </p14:nvContentPartPr>
                <p14:xfrm>
                  <a:off x="4102217" y="2465690"/>
                  <a:ext cx="149760" cy="69840"/>
                </p14:xfrm>
              </p:contentPart>
            </mc:Choice>
            <mc:Fallback xmlns="">
              <p:pic>
                <p:nvPicPr>
                  <p:cNvPr id="165" name="墨迹 164">
                    <a:extLst>
                      <a:ext uri="{FF2B5EF4-FFF2-40B4-BE49-F238E27FC236}">
                        <a16:creationId xmlns:a16="http://schemas.microsoft.com/office/drawing/2014/main" id="{AB725977-7A30-400F-8AC8-0D77C2550736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4093217" y="2457050"/>
                    <a:ext cx="167400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166" name="墨迹 165">
                    <a:extLst>
                      <a:ext uri="{FF2B5EF4-FFF2-40B4-BE49-F238E27FC236}">
                        <a16:creationId xmlns:a16="http://schemas.microsoft.com/office/drawing/2014/main" id="{6F9EC06A-4263-4120-8A3F-0E06E405876F}"/>
                      </a:ext>
                    </a:extLst>
                  </p14:cNvPr>
                  <p14:cNvContentPartPr/>
                  <p14:nvPr/>
                </p14:nvContentPartPr>
                <p14:xfrm>
                  <a:off x="4173497" y="2317010"/>
                  <a:ext cx="22680" cy="445680"/>
                </p14:xfrm>
              </p:contentPart>
            </mc:Choice>
            <mc:Fallback xmlns="">
              <p:pic>
                <p:nvPicPr>
                  <p:cNvPr id="166" name="墨迹 165">
                    <a:extLst>
                      <a:ext uri="{FF2B5EF4-FFF2-40B4-BE49-F238E27FC236}">
                        <a16:creationId xmlns:a16="http://schemas.microsoft.com/office/drawing/2014/main" id="{6F9EC06A-4263-4120-8A3F-0E06E405876F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4164497" y="2308010"/>
                    <a:ext cx="40320" cy="46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167" name="墨迹 166">
                    <a:extLst>
                      <a:ext uri="{FF2B5EF4-FFF2-40B4-BE49-F238E27FC236}">
                        <a16:creationId xmlns:a16="http://schemas.microsoft.com/office/drawing/2014/main" id="{EF425897-7BF9-4E7C-B2F3-109DEFAC6A25}"/>
                      </a:ext>
                    </a:extLst>
                  </p14:cNvPr>
                  <p14:cNvContentPartPr/>
                  <p14:nvPr/>
                </p14:nvContentPartPr>
                <p14:xfrm>
                  <a:off x="4040297" y="2543810"/>
                  <a:ext cx="313920" cy="234360"/>
                </p14:xfrm>
              </p:contentPart>
            </mc:Choice>
            <mc:Fallback xmlns="">
              <p:pic>
                <p:nvPicPr>
                  <p:cNvPr id="167" name="墨迹 166">
                    <a:extLst>
                      <a:ext uri="{FF2B5EF4-FFF2-40B4-BE49-F238E27FC236}">
                        <a16:creationId xmlns:a16="http://schemas.microsoft.com/office/drawing/2014/main" id="{EF425897-7BF9-4E7C-B2F3-109DEFAC6A2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4031297" y="2534810"/>
                    <a:ext cx="331560" cy="25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168" name="墨迹 167">
                    <a:extLst>
                      <a:ext uri="{FF2B5EF4-FFF2-40B4-BE49-F238E27FC236}">
                        <a16:creationId xmlns:a16="http://schemas.microsoft.com/office/drawing/2014/main" id="{E2AF7E49-81FF-48FC-9677-845EEA130DED}"/>
                      </a:ext>
                    </a:extLst>
                  </p14:cNvPr>
                  <p14:cNvContentPartPr/>
                  <p14:nvPr/>
                </p14:nvContentPartPr>
                <p14:xfrm>
                  <a:off x="4372217" y="2556050"/>
                  <a:ext cx="34200" cy="124560"/>
                </p14:xfrm>
              </p:contentPart>
            </mc:Choice>
            <mc:Fallback xmlns="">
              <p:pic>
                <p:nvPicPr>
                  <p:cNvPr id="168" name="墨迹 167">
                    <a:extLst>
                      <a:ext uri="{FF2B5EF4-FFF2-40B4-BE49-F238E27FC236}">
                        <a16:creationId xmlns:a16="http://schemas.microsoft.com/office/drawing/2014/main" id="{E2AF7E49-81FF-48FC-9677-845EEA130DED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4363577" y="2547410"/>
                    <a:ext cx="5184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169" name="墨迹 168">
                    <a:extLst>
                      <a:ext uri="{FF2B5EF4-FFF2-40B4-BE49-F238E27FC236}">
                        <a16:creationId xmlns:a16="http://schemas.microsoft.com/office/drawing/2014/main" id="{D18B366A-411D-4192-896B-36323E58E1CA}"/>
                      </a:ext>
                    </a:extLst>
                  </p14:cNvPr>
                  <p14:cNvContentPartPr/>
                  <p14:nvPr/>
                </p14:nvContentPartPr>
                <p14:xfrm>
                  <a:off x="4460417" y="2371730"/>
                  <a:ext cx="15480" cy="797040"/>
                </p14:xfrm>
              </p:contentPart>
            </mc:Choice>
            <mc:Fallback xmlns="">
              <p:pic>
                <p:nvPicPr>
                  <p:cNvPr id="169" name="墨迹 168">
                    <a:extLst>
                      <a:ext uri="{FF2B5EF4-FFF2-40B4-BE49-F238E27FC236}">
                        <a16:creationId xmlns:a16="http://schemas.microsoft.com/office/drawing/2014/main" id="{D18B366A-411D-4192-896B-36323E58E1CA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4451777" y="2363090"/>
                    <a:ext cx="33120" cy="814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5E90A123-8DF1-4D4B-A196-7039B40F4E55}"/>
                </a:ext>
              </a:extLst>
            </p:cNvPr>
            <p:cNvGrpSpPr/>
            <p:nvPr/>
          </p:nvGrpSpPr>
          <p:grpSpPr>
            <a:xfrm>
              <a:off x="4660217" y="2392970"/>
              <a:ext cx="277200" cy="456840"/>
              <a:chOff x="4660217" y="2392970"/>
              <a:chExt cx="277200" cy="456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170" name="墨迹 169">
                    <a:extLst>
                      <a:ext uri="{FF2B5EF4-FFF2-40B4-BE49-F238E27FC236}">
                        <a16:creationId xmlns:a16="http://schemas.microsoft.com/office/drawing/2014/main" id="{C0533DB8-0665-4C9A-A09F-0A8237A6BC6D}"/>
                      </a:ext>
                    </a:extLst>
                  </p14:cNvPr>
                  <p14:cNvContentPartPr/>
                  <p14:nvPr/>
                </p14:nvContentPartPr>
                <p14:xfrm>
                  <a:off x="4661297" y="2392970"/>
                  <a:ext cx="174960" cy="51840"/>
                </p14:xfrm>
              </p:contentPart>
            </mc:Choice>
            <mc:Fallback xmlns="">
              <p:pic>
                <p:nvPicPr>
                  <p:cNvPr id="170" name="墨迹 169">
                    <a:extLst>
                      <a:ext uri="{FF2B5EF4-FFF2-40B4-BE49-F238E27FC236}">
                        <a16:creationId xmlns:a16="http://schemas.microsoft.com/office/drawing/2014/main" id="{C0533DB8-0665-4C9A-A09F-0A8237A6BC6D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4652297" y="2384330"/>
                    <a:ext cx="19260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171" name="墨迹 170">
                    <a:extLst>
                      <a:ext uri="{FF2B5EF4-FFF2-40B4-BE49-F238E27FC236}">
                        <a16:creationId xmlns:a16="http://schemas.microsoft.com/office/drawing/2014/main" id="{B94EFFAD-6ED5-4B2E-865F-55A1E9E0C4B5}"/>
                      </a:ext>
                    </a:extLst>
                  </p14:cNvPr>
                  <p14:cNvContentPartPr/>
                  <p14:nvPr/>
                </p14:nvContentPartPr>
                <p14:xfrm>
                  <a:off x="4670657" y="2478290"/>
                  <a:ext cx="36000" cy="221760"/>
                </p14:xfrm>
              </p:contentPart>
            </mc:Choice>
            <mc:Fallback xmlns="">
              <p:pic>
                <p:nvPicPr>
                  <p:cNvPr id="171" name="墨迹 170">
                    <a:extLst>
                      <a:ext uri="{FF2B5EF4-FFF2-40B4-BE49-F238E27FC236}">
                        <a16:creationId xmlns:a16="http://schemas.microsoft.com/office/drawing/2014/main" id="{B94EFFAD-6ED5-4B2E-865F-55A1E9E0C4B5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4661657" y="2469290"/>
                    <a:ext cx="53640" cy="23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172" name="墨迹 171">
                    <a:extLst>
                      <a:ext uri="{FF2B5EF4-FFF2-40B4-BE49-F238E27FC236}">
                        <a16:creationId xmlns:a16="http://schemas.microsoft.com/office/drawing/2014/main" id="{35F65E76-D9F2-44A7-8B41-2F18B5E86DE3}"/>
                      </a:ext>
                    </a:extLst>
                  </p14:cNvPr>
                  <p14:cNvContentPartPr/>
                  <p14:nvPr/>
                </p14:nvContentPartPr>
                <p14:xfrm>
                  <a:off x="4754897" y="2440850"/>
                  <a:ext cx="30600" cy="408960"/>
                </p14:xfrm>
              </p:contentPart>
            </mc:Choice>
            <mc:Fallback xmlns="">
              <p:pic>
                <p:nvPicPr>
                  <p:cNvPr id="172" name="墨迹 171">
                    <a:extLst>
                      <a:ext uri="{FF2B5EF4-FFF2-40B4-BE49-F238E27FC236}">
                        <a16:creationId xmlns:a16="http://schemas.microsoft.com/office/drawing/2014/main" id="{35F65E76-D9F2-44A7-8B41-2F18B5E86DE3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746257" y="2431850"/>
                    <a:ext cx="48240" cy="42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173" name="墨迹 172">
                    <a:extLst>
                      <a:ext uri="{FF2B5EF4-FFF2-40B4-BE49-F238E27FC236}">
                        <a16:creationId xmlns:a16="http://schemas.microsoft.com/office/drawing/2014/main" id="{3F90E567-C892-42A9-9E3E-E458ABF09B68}"/>
                      </a:ext>
                    </a:extLst>
                  </p14:cNvPr>
                  <p14:cNvContentPartPr/>
                  <p14:nvPr/>
                </p14:nvContentPartPr>
                <p14:xfrm>
                  <a:off x="4721057" y="2486570"/>
                  <a:ext cx="25200" cy="103680"/>
                </p14:xfrm>
              </p:contentPart>
            </mc:Choice>
            <mc:Fallback xmlns="">
              <p:pic>
                <p:nvPicPr>
                  <p:cNvPr id="173" name="墨迹 172">
                    <a:extLst>
                      <a:ext uri="{FF2B5EF4-FFF2-40B4-BE49-F238E27FC236}">
                        <a16:creationId xmlns:a16="http://schemas.microsoft.com/office/drawing/2014/main" id="{3F90E567-C892-42A9-9E3E-E458ABF09B68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712057" y="2477570"/>
                    <a:ext cx="4284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174" name="墨迹 173">
                    <a:extLst>
                      <a:ext uri="{FF2B5EF4-FFF2-40B4-BE49-F238E27FC236}">
                        <a16:creationId xmlns:a16="http://schemas.microsoft.com/office/drawing/2014/main" id="{EB39CB96-4410-479E-8759-A9B6D6E73586}"/>
                      </a:ext>
                    </a:extLst>
                  </p14:cNvPr>
                  <p14:cNvContentPartPr/>
                  <p14:nvPr/>
                </p14:nvContentPartPr>
                <p14:xfrm>
                  <a:off x="4660217" y="2506370"/>
                  <a:ext cx="241560" cy="184320"/>
                </p14:xfrm>
              </p:contentPart>
            </mc:Choice>
            <mc:Fallback xmlns="">
              <p:pic>
                <p:nvPicPr>
                  <p:cNvPr id="174" name="墨迹 173">
                    <a:extLst>
                      <a:ext uri="{FF2B5EF4-FFF2-40B4-BE49-F238E27FC236}">
                        <a16:creationId xmlns:a16="http://schemas.microsoft.com/office/drawing/2014/main" id="{EB39CB96-4410-479E-8759-A9B6D6E7358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651577" y="2497730"/>
                    <a:ext cx="25920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175" name="墨迹 174">
                    <a:extLst>
                      <a:ext uri="{FF2B5EF4-FFF2-40B4-BE49-F238E27FC236}">
                        <a16:creationId xmlns:a16="http://schemas.microsoft.com/office/drawing/2014/main" id="{8D2B5A0B-3382-4F30-9ADA-4D55E5AAD7C4}"/>
                      </a:ext>
                    </a:extLst>
                  </p14:cNvPr>
                  <p14:cNvContentPartPr/>
                  <p14:nvPr/>
                </p14:nvContentPartPr>
                <p14:xfrm>
                  <a:off x="4822577" y="2593490"/>
                  <a:ext cx="114840" cy="78480"/>
                </p14:xfrm>
              </p:contentPart>
            </mc:Choice>
            <mc:Fallback xmlns="">
              <p:pic>
                <p:nvPicPr>
                  <p:cNvPr id="175" name="墨迹 174">
                    <a:extLst>
                      <a:ext uri="{FF2B5EF4-FFF2-40B4-BE49-F238E27FC236}">
                        <a16:creationId xmlns:a16="http://schemas.microsoft.com/office/drawing/2014/main" id="{8D2B5A0B-3382-4F30-9ADA-4D55E5AAD7C4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813577" y="2584490"/>
                    <a:ext cx="132480" cy="96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9" name="组合 198">
              <a:extLst>
                <a:ext uri="{FF2B5EF4-FFF2-40B4-BE49-F238E27FC236}">
                  <a16:creationId xmlns:a16="http://schemas.microsoft.com/office/drawing/2014/main" id="{04B2C089-CEE6-45BD-B3A5-D312ED3A804F}"/>
                </a:ext>
              </a:extLst>
            </p:cNvPr>
            <p:cNvGrpSpPr/>
            <p:nvPr/>
          </p:nvGrpSpPr>
          <p:grpSpPr>
            <a:xfrm>
              <a:off x="5163857" y="2201810"/>
              <a:ext cx="1767960" cy="677160"/>
              <a:chOff x="5163857" y="2201810"/>
              <a:chExt cx="1767960" cy="677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176" name="墨迹 175">
                    <a:extLst>
                      <a:ext uri="{FF2B5EF4-FFF2-40B4-BE49-F238E27FC236}">
                        <a16:creationId xmlns:a16="http://schemas.microsoft.com/office/drawing/2014/main" id="{FC5C8488-28A2-4357-91E0-22D08DFEB781}"/>
                      </a:ext>
                    </a:extLst>
                  </p14:cNvPr>
                  <p14:cNvContentPartPr/>
                  <p14:nvPr/>
                </p14:nvContentPartPr>
                <p14:xfrm>
                  <a:off x="5163857" y="2201810"/>
                  <a:ext cx="146520" cy="379440"/>
                </p14:xfrm>
              </p:contentPart>
            </mc:Choice>
            <mc:Fallback xmlns="">
              <p:pic>
                <p:nvPicPr>
                  <p:cNvPr id="176" name="墨迹 175">
                    <a:extLst>
                      <a:ext uri="{FF2B5EF4-FFF2-40B4-BE49-F238E27FC236}">
                        <a16:creationId xmlns:a16="http://schemas.microsoft.com/office/drawing/2014/main" id="{FC5C8488-28A2-4357-91E0-22D08DFEB781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5155217" y="2192810"/>
                    <a:ext cx="164160" cy="39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177" name="墨迹 176">
                    <a:extLst>
                      <a:ext uri="{FF2B5EF4-FFF2-40B4-BE49-F238E27FC236}">
                        <a16:creationId xmlns:a16="http://schemas.microsoft.com/office/drawing/2014/main" id="{11485A5D-356B-4FB8-9CA9-A5F7B7AF646A}"/>
                      </a:ext>
                    </a:extLst>
                  </p14:cNvPr>
                  <p14:cNvContentPartPr/>
                  <p14:nvPr/>
                </p14:nvContentPartPr>
                <p14:xfrm>
                  <a:off x="5342057" y="2269130"/>
                  <a:ext cx="152280" cy="124560"/>
                </p14:xfrm>
              </p:contentPart>
            </mc:Choice>
            <mc:Fallback xmlns="">
              <p:pic>
                <p:nvPicPr>
                  <p:cNvPr id="177" name="墨迹 176">
                    <a:extLst>
                      <a:ext uri="{FF2B5EF4-FFF2-40B4-BE49-F238E27FC236}">
                        <a16:creationId xmlns:a16="http://schemas.microsoft.com/office/drawing/2014/main" id="{11485A5D-356B-4FB8-9CA9-A5F7B7AF646A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5333417" y="2260130"/>
                    <a:ext cx="16992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178" name="墨迹 177">
                    <a:extLst>
                      <a:ext uri="{FF2B5EF4-FFF2-40B4-BE49-F238E27FC236}">
                        <a16:creationId xmlns:a16="http://schemas.microsoft.com/office/drawing/2014/main" id="{3AF40C8F-827A-4E76-A76F-4681D1F680CA}"/>
                      </a:ext>
                    </a:extLst>
                  </p14:cNvPr>
                  <p14:cNvContentPartPr/>
                  <p14:nvPr/>
                </p14:nvContentPartPr>
                <p14:xfrm>
                  <a:off x="5306417" y="2409170"/>
                  <a:ext cx="110880" cy="177480"/>
                </p14:xfrm>
              </p:contentPart>
            </mc:Choice>
            <mc:Fallback xmlns="">
              <p:pic>
                <p:nvPicPr>
                  <p:cNvPr id="178" name="墨迹 177">
                    <a:extLst>
                      <a:ext uri="{FF2B5EF4-FFF2-40B4-BE49-F238E27FC236}">
                        <a16:creationId xmlns:a16="http://schemas.microsoft.com/office/drawing/2014/main" id="{3AF40C8F-827A-4E76-A76F-4681D1F680CA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5297777" y="2400170"/>
                    <a:ext cx="12852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179" name="墨迹 178">
                    <a:extLst>
                      <a:ext uri="{FF2B5EF4-FFF2-40B4-BE49-F238E27FC236}">
                        <a16:creationId xmlns:a16="http://schemas.microsoft.com/office/drawing/2014/main" id="{19B74284-2E6C-4437-84F2-A628D66CFB62}"/>
                      </a:ext>
                    </a:extLst>
                  </p14:cNvPr>
                  <p14:cNvContentPartPr/>
                  <p14:nvPr/>
                </p14:nvContentPartPr>
                <p14:xfrm>
                  <a:off x="5280497" y="2579090"/>
                  <a:ext cx="197280" cy="135000"/>
                </p14:xfrm>
              </p:contentPart>
            </mc:Choice>
            <mc:Fallback xmlns="">
              <p:pic>
                <p:nvPicPr>
                  <p:cNvPr id="179" name="墨迹 178">
                    <a:extLst>
                      <a:ext uri="{FF2B5EF4-FFF2-40B4-BE49-F238E27FC236}">
                        <a16:creationId xmlns:a16="http://schemas.microsoft.com/office/drawing/2014/main" id="{19B74284-2E6C-4437-84F2-A628D66CFB62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5271497" y="2570450"/>
                    <a:ext cx="21492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183" name="墨迹 182">
                    <a:extLst>
                      <a:ext uri="{FF2B5EF4-FFF2-40B4-BE49-F238E27FC236}">
                        <a16:creationId xmlns:a16="http://schemas.microsoft.com/office/drawing/2014/main" id="{A620FA3A-ED66-4BE3-87DF-4963D982CE39}"/>
                      </a:ext>
                    </a:extLst>
                  </p14:cNvPr>
                  <p14:cNvContentPartPr/>
                  <p14:nvPr/>
                </p14:nvContentPartPr>
                <p14:xfrm>
                  <a:off x="5640497" y="2302610"/>
                  <a:ext cx="151560" cy="118080"/>
                </p14:xfrm>
              </p:contentPart>
            </mc:Choice>
            <mc:Fallback xmlns="">
              <p:pic>
                <p:nvPicPr>
                  <p:cNvPr id="183" name="墨迹 182">
                    <a:extLst>
                      <a:ext uri="{FF2B5EF4-FFF2-40B4-BE49-F238E27FC236}">
                        <a16:creationId xmlns:a16="http://schemas.microsoft.com/office/drawing/2014/main" id="{A620FA3A-ED66-4BE3-87DF-4963D982CE39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5631497" y="2293970"/>
                    <a:ext cx="16920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184" name="墨迹 183">
                    <a:extLst>
                      <a:ext uri="{FF2B5EF4-FFF2-40B4-BE49-F238E27FC236}">
                        <a16:creationId xmlns:a16="http://schemas.microsoft.com/office/drawing/2014/main" id="{D1DDF4AD-6009-4DA3-A1C7-BDD0FCFEBE46}"/>
                      </a:ext>
                    </a:extLst>
                  </p14:cNvPr>
                  <p14:cNvContentPartPr/>
                  <p14:nvPr/>
                </p14:nvContentPartPr>
                <p14:xfrm>
                  <a:off x="5649857" y="2513570"/>
                  <a:ext cx="30240" cy="232560"/>
                </p14:xfrm>
              </p:contentPart>
            </mc:Choice>
            <mc:Fallback xmlns="">
              <p:pic>
                <p:nvPicPr>
                  <p:cNvPr id="184" name="墨迹 183">
                    <a:extLst>
                      <a:ext uri="{FF2B5EF4-FFF2-40B4-BE49-F238E27FC236}">
                        <a16:creationId xmlns:a16="http://schemas.microsoft.com/office/drawing/2014/main" id="{D1DDF4AD-6009-4DA3-A1C7-BDD0FCFEBE46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5641217" y="2504930"/>
                    <a:ext cx="47880" cy="25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185" name="墨迹 184">
                    <a:extLst>
                      <a:ext uri="{FF2B5EF4-FFF2-40B4-BE49-F238E27FC236}">
                        <a16:creationId xmlns:a16="http://schemas.microsoft.com/office/drawing/2014/main" id="{93324582-B3E6-4600-BF02-344113210347}"/>
                      </a:ext>
                    </a:extLst>
                  </p14:cNvPr>
                  <p14:cNvContentPartPr/>
                  <p14:nvPr/>
                </p14:nvContentPartPr>
                <p14:xfrm>
                  <a:off x="5725097" y="2459210"/>
                  <a:ext cx="53280" cy="258480"/>
                </p14:xfrm>
              </p:contentPart>
            </mc:Choice>
            <mc:Fallback xmlns="">
              <p:pic>
                <p:nvPicPr>
                  <p:cNvPr id="185" name="墨迹 184">
                    <a:extLst>
                      <a:ext uri="{FF2B5EF4-FFF2-40B4-BE49-F238E27FC236}">
                        <a16:creationId xmlns:a16="http://schemas.microsoft.com/office/drawing/2014/main" id="{93324582-B3E6-4600-BF02-344113210347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5716097" y="2450210"/>
                    <a:ext cx="70920" cy="27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186" name="墨迹 185">
                    <a:extLst>
                      <a:ext uri="{FF2B5EF4-FFF2-40B4-BE49-F238E27FC236}">
                        <a16:creationId xmlns:a16="http://schemas.microsoft.com/office/drawing/2014/main" id="{143933BF-5599-4DB1-BF9F-819AFE7A8DE7}"/>
                      </a:ext>
                    </a:extLst>
                  </p14:cNvPr>
                  <p14:cNvContentPartPr/>
                  <p14:nvPr/>
                </p14:nvContentPartPr>
                <p14:xfrm>
                  <a:off x="5717537" y="2325650"/>
                  <a:ext cx="243000" cy="267840"/>
                </p14:xfrm>
              </p:contentPart>
            </mc:Choice>
            <mc:Fallback xmlns="">
              <p:pic>
                <p:nvPicPr>
                  <p:cNvPr id="186" name="墨迹 185">
                    <a:extLst>
                      <a:ext uri="{FF2B5EF4-FFF2-40B4-BE49-F238E27FC236}">
                        <a16:creationId xmlns:a16="http://schemas.microsoft.com/office/drawing/2014/main" id="{143933BF-5599-4DB1-BF9F-819AFE7A8DE7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5708537" y="2317010"/>
                    <a:ext cx="260640" cy="28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187" name="墨迹 186">
                    <a:extLst>
                      <a:ext uri="{FF2B5EF4-FFF2-40B4-BE49-F238E27FC236}">
                        <a16:creationId xmlns:a16="http://schemas.microsoft.com/office/drawing/2014/main" id="{A99EF944-F3B7-400D-BB46-4931F3EE18CF}"/>
                      </a:ext>
                    </a:extLst>
                  </p14:cNvPr>
                  <p14:cNvContentPartPr/>
                  <p14:nvPr/>
                </p14:nvContentPartPr>
                <p14:xfrm>
                  <a:off x="5850737" y="2554250"/>
                  <a:ext cx="150480" cy="159840"/>
                </p14:xfrm>
              </p:contentPart>
            </mc:Choice>
            <mc:Fallback xmlns="">
              <p:pic>
                <p:nvPicPr>
                  <p:cNvPr id="187" name="墨迹 186">
                    <a:extLst>
                      <a:ext uri="{FF2B5EF4-FFF2-40B4-BE49-F238E27FC236}">
                        <a16:creationId xmlns:a16="http://schemas.microsoft.com/office/drawing/2014/main" id="{A99EF944-F3B7-400D-BB46-4931F3EE18CF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5841737" y="2545610"/>
                    <a:ext cx="16812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189" name="墨迹 188">
                    <a:extLst>
                      <a:ext uri="{FF2B5EF4-FFF2-40B4-BE49-F238E27FC236}">
                        <a16:creationId xmlns:a16="http://schemas.microsoft.com/office/drawing/2014/main" id="{C102960B-A0D4-4AB3-9691-1BC61DC82AEE}"/>
                      </a:ext>
                    </a:extLst>
                  </p14:cNvPr>
                  <p14:cNvContentPartPr/>
                  <p14:nvPr/>
                </p14:nvContentPartPr>
                <p14:xfrm>
                  <a:off x="6155657" y="2343650"/>
                  <a:ext cx="100800" cy="115560"/>
                </p14:xfrm>
              </p:contentPart>
            </mc:Choice>
            <mc:Fallback xmlns="">
              <p:pic>
                <p:nvPicPr>
                  <p:cNvPr id="189" name="墨迹 188">
                    <a:extLst>
                      <a:ext uri="{FF2B5EF4-FFF2-40B4-BE49-F238E27FC236}">
                        <a16:creationId xmlns:a16="http://schemas.microsoft.com/office/drawing/2014/main" id="{C102960B-A0D4-4AB3-9691-1BC61DC82AEE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6147017" y="2334650"/>
                    <a:ext cx="11844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190" name="墨迹 189">
                    <a:extLst>
                      <a:ext uri="{FF2B5EF4-FFF2-40B4-BE49-F238E27FC236}">
                        <a16:creationId xmlns:a16="http://schemas.microsoft.com/office/drawing/2014/main" id="{6FD55A8A-9B11-448C-8C8A-221DED171111}"/>
                      </a:ext>
                    </a:extLst>
                  </p14:cNvPr>
                  <p14:cNvContentPartPr/>
                  <p14:nvPr/>
                </p14:nvContentPartPr>
                <p14:xfrm>
                  <a:off x="6169337" y="2346890"/>
                  <a:ext cx="199440" cy="273960"/>
                </p14:xfrm>
              </p:contentPart>
            </mc:Choice>
            <mc:Fallback xmlns="">
              <p:pic>
                <p:nvPicPr>
                  <p:cNvPr id="190" name="墨迹 189">
                    <a:extLst>
                      <a:ext uri="{FF2B5EF4-FFF2-40B4-BE49-F238E27FC236}">
                        <a16:creationId xmlns:a16="http://schemas.microsoft.com/office/drawing/2014/main" id="{6FD55A8A-9B11-448C-8C8A-221DED171111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6160697" y="2338250"/>
                    <a:ext cx="217080" cy="29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191" name="墨迹 190">
                    <a:extLst>
                      <a:ext uri="{FF2B5EF4-FFF2-40B4-BE49-F238E27FC236}">
                        <a16:creationId xmlns:a16="http://schemas.microsoft.com/office/drawing/2014/main" id="{C5748FF4-025C-48DA-8DCB-4D83BDE53F09}"/>
                      </a:ext>
                    </a:extLst>
                  </p14:cNvPr>
                  <p14:cNvContentPartPr/>
                  <p14:nvPr/>
                </p14:nvContentPartPr>
                <p14:xfrm>
                  <a:off x="6417017" y="2302610"/>
                  <a:ext cx="147240" cy="351720"/>
                </p14:xfrm>
              </p:contentPart>
            </mc:Choice>
            <mc:Fallback xmlns="">
              <p:pic>
                <p:nvPicPr>
                  <p:cNvPr id="191" name="墨迹 190">
                    <a:extLst>
                      <a:ext uri="{FF2B5EF4-FFF2-40B4-BE49-F238E27FC236}">
                        <a16:creationId xmlns:a16="http://schemas.microsoft.com/office/drawing/2014/main" id="{C5748FF4-025C-48DA-8DCB-4D83BDE53F09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6408377" y="2293970"/>
                    <a:ext cx="164880" cy="36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192" name="墨迹 191">
                    <a:extLst>
                      <a:ext uri="{FF2B5EF4-FFF2-40B4-BE49-F238E27FC236}">
                        <a16:creationId xmlns:a16="http://schemas.microsoft.com/office/drawing/2014/main" id="{7238B42D-C483-4F2F-BB60-D3A269109502}"/>
                      </a:ext>
                    </a:extLst>
                  </p14:cNvPr>
                  <p14:cNvContentPartPr/>
                  <p14:nvPr/>
                </p14:nvContentPartPr>
                <p14:xfrm>
                  <a:off x="6360857" y="2481890"/>
                  <a:ext cx="20880" cy="102960"/>
                </p14:xfrm>
              </p:contentPart>
            </mc:Choice>
            <mc:Fallback xmlns="">
              <p:pic>
                <p:nvPicPr>
                  <p:cNvPr id="192" name="墨迹 191">
                    <a:extLst>
                      <a:ext uri="{FF2B5EF4-FFF2-40B4-BE49-F238E27FC236}">
                        <a16:creationId xmlns:a16="http://schemas.microsoft.com/office/drawing/2014/main" id="{7238B42D-C483-4F2F-BB60-D3A269109502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6352217" y="2472890"/>
                    <a:ext cx="3852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193" name="墨迹 192">
                    <a:extLst>
                      <a:ext uri="{FF2B5EF4-FFF2-40B4-BE49-F238E27FC236}">
                        <a16:creationId xmlns:a16="http://schemas.microsoft.com/office/drawing/2014/main" id="{DE0BAA5B-838E-4E5E-9E74-AEE55D57B05A}"/>
                      </a:ext>
                    </a:extLst>
                  </p14:cNvPr>
                  <p14:cNvContentPartPr/>
                  <p14:nvPr/>
                </p14:nvContentPartPr>
                <p14:xfrm>
                  <a:off x="6310457" y="2482970"/>
                  <a:ext cx="122400" cy="396000"/>
                </p14:xfrm>
              </p:contentPart>
            </mc:Choice>
            <mc:Fallback xmlns="">
              <p:pic>
                <p:nvPicPr>
                  <p:cNvPr id="193" name="墨迹 192">
                    <a:extLst>
                      <a:ext uri="{FF2B5EF4-FFF2-40B4-BE49-F238E27FC236}">
                        <a16:creationId xmlns:a16="http://schemas.microsoft.com/office/drawing/2014/main" id="{DE0BAA5B-838E-4E5E-9E74-AEE55D57B05A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6301457" y="2474330"/>
                    <a:ext cx="140040" cy="41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194" name="墨迹 193">
                    <a:extLst>
                      <a:ext uri="{FF2B5EF4-FFF2-40B4-BE49-F238E27FC236}">
                        <a16:creationId xmlns:a16="http://schemas.microsoft.com/office/drawing/2014/main" id="{BDFD95D4-8B14-4434-B527-CF24B3565443}"/>
                      </a:ext>
                    </a:extLst>
                  </p14:cNvPr>
                  <p14:cNvContentPartPr/>
                  <p14:nvPr/>
                </p14:nvContentPartPr>
                <p14:xfrm>
                  <a:off x="6783137" y="2238890"/>
                  <a:ext cx="103680" cy="25200"/>
                </p14:xfrm>
              </p:contentPart>
            </mc:Choice>
            <mc:Fallback xmlns="">
              <p:pic>
                <p:nvPicPr>
                  <p:cNvPr id="194" name="墨迹 193">
                    <a:extLst>
                      <a:ext uri="{FF2B5EF4-FFF2-40B4-BE49-F238E27FC236}">
                        <a16:creationId xmlns:a16="http://schemas.microsoft.com/office/drawing/2014/main" id="{BDFD95D4-8B14-4434-B527-CF24B3565443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6774137" y="2230250"/>
                    <a:ext cx="12132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195" name="墨迹 194">
                    <a:extLst>
                      <a:ext uri="{FF2B5EF4-FFF2-40B4-BE49-F238E27FC236}">
                        <a16:creationId xmlns:a16="http://schemas.microsoft.com/office/drawing/2014/main" id="{E5E18B10-3E7E-426A-825C-F6F0227A2865}"/>
                      </a:ext>
                    </a:extLst>
                  </p14:cNvPr>
                  <p14:cNvContentPartPr/>
                  <p14:nvPr/>
                </p14:nvContentPartPr>
                <p14:xfrm>
                  <a:off x="6715457" y="2320610"/>
                  <a:ext cx="32400" cy="266040"/>
                </p14:xfrm>
              </p:contentPart>
            </mc:Choice>
            <mc:Fallback xmlns="">
              <p:pic>
                <p:nvPicPr>
                  <p:cNvPr id="195" name="墨迹 194">
                    <a:extLst>
                      <a:ext uri="{FF2B5EF4-FFF2-40B4-BE49-F238E27FC236}">
                        <a16:creationId xmlns:a16="http://schemas.microsoft.com/office/drawing/2014/main" id="{E5E18B10-3E7E-426A-825C-F6F0227A2865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6706817" y="2311610"/>
                    <a:ext cx="50040" cy="28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196" name="墨迹 195">
                    <a:extLst>
                      <a:ext uri="{FF2B5EF4-FFF2-40B4-BE49-F238E27FC236}">
                        <a16:creationId xmlns:a16="http://schemas.microsoft.com/office/drawing/2014/main" id="{7FE818D1-466B-42A8-96DC-4447B0A46271}"/>
                      </a:ext>
                    </a:extLst>
                  </p14:cNvPr>
                  <p14:cNvContentPartPr/>
                  <p14:nvPr/>
                </p14:nvContentPartPr>
                <p14:xfrm>
                  <a:off x="6728777" y="2300810"/>
                  <a:ext cx="171720" cy="110160"/>
                </p14:xfrm>
              </p:contentPart>
            </mc:Choice>
            <mc:Fallback xmlns="">
              <p:pic>
                <p:nvPicPr>
                  <p:cNvPr id="196" name="墨迹 195">
                    <a:extLst>
                      <a:ext uri="{FF2B5EF4-FFF2-40B4-BE49-F238E27FC236}">
                        <a16:creationId xmlns:a16="http://schemas.microsoft.com/office/drawing/2014/main" id="{7FE818D1-466B-42A8-96DC-4447B0A46271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6719777" y="2292170"/>
                    <a:ext cx="18936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197" name="墨迹 196">
                    <a:extLst>
                      <a:ext uri="{FF2B5EF4-FFF2-40B4-BE49-F238E27FC236}">
                        <a16:creationId xmlns:a16="http://schemas.microsoft.com/office/drawing/2014/main" id="{8565B57F-ED71-4C34-94E0-0CF26AF4DEA2}"/>
                      </a:ext>
                    </a:extLst>
                  </p14:cNvPr>
                  <p14:cNvContentPartPr/>
                  <p14:nvPr/>
                </p14:nvContentPartPr>
                <p14:xfrm>
                  <a:off x="6813017" y="2414210"/>
                  <a:ext cx="118800" cy="329400"/>
                </p14:xfrm>
              </p:contentPart>
            </mc:Choice>
            <mc:Fallback xmlns="">
              <p:pic>
                <p:nvPicPr>
                  <p:cNvPr id="197" name="墨迹 196">
                    <a:extLst>
                      <a:ext uri="{FF2B5EF4-FFF2-40B4-BE49-F238E27FC236}">
                        <a16:creationId xmlns:a16="http://schemas.microsoft.com/office/drawing/2014/main" id="{8565B57F-ED71-4C34-94E0-0CF26AF4DEA2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6804377" y="2405570"/>
                    <a:ext cx="136440" cy="347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69EC7B29-882B-4751-8ACD-86E5E07E5970}"/>
                    </a:ext>
                  </a:extLst>
                </p14:cNvPr>
                <p14:cNvContentPartPr/>
                <p14:nvPr/>
              </p14:nvContentPartPr>
              <p14:xfrm>
                <a:off x="7128377" y="2602130"/>
                <a:ext cx="102240" cy="10872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69EC7B29-882B-4751-8ACD-86E5E07E597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119377" y="2593130"/>
                  <a:ext cx="11988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83450E56-B110-45DC-9A9B-567FC4D68456}"/>
              </a:ext>
            </a:extLst>
          </p:cNvPr>
          <p:cNvGrpSpPr/>
          <p:nvPr/>
        </p:nvGrpSpPr>
        <p:grpSpPr>
          <a:xfrm>
            <a:off x="2243537" y="3094241"/>
            <a:ext cx="7088760" cy="3668232"/>
            <a:chOff x="2243537" y="3094241"/>
            <a:chExt cx="7088760" cy="3668232"/>
          </a:xfrm>
        </p:grpSpPr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B2110F25-A503-46D1-8B9A-8EA378925C66}"/>
                </a:ext>
              </a:extLst>
            </p:cNvPr>
            <p:cNvSpPr/>
            <p:nvPr/>
          </p:nvSpPr>
          <p:spPr>
            <a:xfrm>
              <a:off x="2243537" y="3094241"/>
              <a:ext cx="7088760" cy="36682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1" name="图片 270">
              <a:extLst>
                <a:ext uri="{FF2B5EF4-FFF2-40B4-BE49-F238E27FC236}">
                  <a16:creationId xmlns:a16="http://schemas.microsoft.com/office/drawing/2014/main" id="{57EB45E2-D769-4CAB-B38C-452F05F00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6"/>
            <a:stretch>
              <a:fillRect/>
            </a:stretch>
          </p:blipFill>
          <p:spPr>
            <a:xfrm>
              <a:off x="2484528" y="3228814"/>
              <a:ext cx="6596641" cy="3423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807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组合 432">
            <a:extLst>
              <a:ext uri="{FF2B5EF4-FFF2-40B4-BE49-F238E27FC236}">
                <a16:creationId xmlns:a16="http://schemas.microsoft.com/office/drawing/2014/main" id="{08CDBCA4-ED32-46F5-9E45-82C17B33C3A0}"/>
              </a:ext>
            </a:extLst>
          </p:cNvPr>
          <p:cNvGrpSpPr/>
          <p:nvPr/>
        </p:nvGrpSpPr>
        <p:grpSpPr>
          <a:xfrm>
            <a:off x="2698814" y="513160"/>
            <a:ext cx="3116520" cy="813960"/>
            <a:chOff x="2698814" y="513160"/>
            <a:chExt cx="3116520" cy="813960"/>
          </a:xfrm>
        </p:grpSpPr>
        <p:grpSp>
          <p:nvGrpSpPr>
            <p:cNvPr id="208" name="组合 207">
              <a:extLst>
                <a:ext uri="{FF2B5EF4-FFF2-40B4-BE49-F238E27FC236}">
                  <a16:creationId xmlns:a16="http://schemas.microsoft.com/office/drawing/2014/main" id="{5CF0205F-E813-40F4-8381-CF2DF4CB84F7}"/>
                </a:ext>
              </a:extLst>
            </p:cNvPr>
            <p:cNvGrpSpPr/>
            <p:nvPr/>
          </p:nvGrpSpPr>
          <p:grpSpPr>
            <a:xfrm>
              <a:off x="2698814" y="513160"/>
              <a:ext cx="289080" cy="813960"/>
              <a:chOff x="2698814" y="513160"/>
              <a:chExt cx="289080" cy="813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91" name="墨迹 190">
                    <a:extLst>
                      <a:ext uri="{FF2B5EF4-FFF2-40B4-BE49-F238E27FC236}">
                        <a16:creationId xmlns:a16="http://schemas.microsoft.com/office/drawing/2014/main" id="{348FB45C-19AD-4370-BECA-6064CC084AE9}"/>
                      </a:ext>
                    </a:extLst>
                  </p14:cNvPr>
                  <p14:cNvContentPartPr/>
                  <p14:nvPr/>
                </p14:nvContentPartPr>
                <p14:xfrm>
                  <a:off x="2698814" y="537280"/>
                  <a:ext cx="107640" cy="187920"/>
                </p14:xfrm>
              </p:contentPart>
            </mc:Choice>
            <mc:Fallback xmlns="">
              <p:pic>
                <p:nvPicPr>
                  <p:cNvPr id="191" name="墨迹 190">
                    <a:extLst>
                      <a:ext uri="{FF2B5EF4-FFF2-40B4-BE49-F238E27FC236}">
                        <a16:creationId xmlns:a16="http://schemas.microsoft.com/office/drawing/2014/main" id="{348FB45C-19AD-4370-BECA-6064CC084AE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689814" y="528280"/>
                    <a:ext cx="125280" cy="20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92" name="墨迹 191">
                    <a:extLst>
                      <a:ext uri="{FF2B5EF4-FFF2-40B4-BE49-F238E27FC236}">
                        <a16:creationId xmlns:a16="http://schemas.microsoft.com/office/drawing/2014/main" id="{8EAE4429-E65D-4726-89AF-A12287FD9368}"/>
                      </a:ext>
                    </a:extLst>
                  </p14:cNvPr>
                  <p14:cNvContentPartPr/>
                  <p14:nvPr/>
                </p14:nvContentPartPr>
                <p14:xfrm>
                  <a:off x="2769374" y="679840"/>
                  <a:ext cx="25920" cy="50040"/>
                </p14:xfrm>
              </p:contentPart>
            </mc:Choice>
            <mc:Fallback xmlns="">
              <p:pic>
                <p:nvPicPr>
                  <p:cNvPr id="192" name="墨迹 191">
                    <a:extLst>
                      <a:ext uri="{FF2B5EF4-FFF2-40B4-BE49-F238E27FC236}">
                        <a16:creationId xmlns:a16="http://schemas.microsoft.com/office/drawing/2014/main" id="{8EAE4429-E65D-4726-89AF-A12287FD936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760374" y="670840"/>
                    <a:ext cx="4356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93" name="墨迹 192">
                    <a:extLst>
                      <a:ext uri="{FF2B5EF4-FFF2-40B4-BE49-F238E27FC236}">
                        <a16:creationId xmlns:a16="http://schemas.microsoft.com/office/drawing/2014/main" id="{C7B73330-B3A0-4E8E-8BA1-8F8DF0C28F89}"/>
                      </a:ext>
                    </a:extLst>
                  </p14:cNvPr>
                  <p14:cNvContentPartPr/>
                  <p14:nvPr/>
                </p14:nvContentPartPr>
                <p14:xfrm>
                  <a:off x="2856854" y="513160"/>
                  <a:ext cx="101880" cy="147600"/>
                </p14:xfrm>
              </p:contentPart>
            </mc:Choice>
            <mc:Fallback xmlns="">
              <p:pic>
                <p:nvPicPr>
                  <p:cNvPr id="193" name="墨迹 192">
                    <a:extLst>
                      <a:ext uri="{FF2B5EF4-FFF2-40B4-BE49-F238E27FC236}">
                        <a16:creationId xmlns:a16="http://schemas.microsoft.com/office/drawing/2014/main" id="{C7B73330-B3A0-4E8E-8BA1-8F8DF0C28F8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847854" y="504160"/>
                    <a:ext cx="11952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94" name="墨迹 193">
                    <a:extLst>
                      <a:ext uri="{FF2B5EF4-FFF2-40B4-BE49-F238E27FC236}">
                        <a16:creationId xmlns:a16="http://schemas.microsoft.com/office/drawing/2014/main" id="{BFBD49C6-172E-4587-93EF-D047EFAF685C}"/>
                      </a:ext>
                    </a:extLst>
                  </p14:cNvPr>
                  <p14:cNvContentPartPr/>
                  <p14:nvPr/>
                </p14:nvContentPartPr>
                <p14:xfrm>
                  <a:off x="2794934" y="741400"/>
                  <a:ext cx="71640" cy="100800"/>
                </p14:xfrm>
              </p:contentPart>
            </mc:Choice>
            <mc:Fallback xmlns="">
              <p:pic>
                <p:nvPicPr>
                  <p:cNvPr id="194" name="墨迹 193">
                    <a:extLst>
                      <a:ext uri="{FF2B5EF4-FFF2-40B4-BE49-F238E27FC236}">
                        <a16:creationId xmlns:a16="http://schemas.microsoft.com/office/drawing/2014/main" id="{BFBD49C6-172E-4587-93EF-D047EFAF685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785934" y="732400"/>
                    <a:ext cx="89280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95" name="墨迹 194">
                    <a:extLst>
                      <a:ext uri="{FF2B5EF4-FFF2-40B4-BE49-F238E27FC236}">
                        <a16:creationId xmlns:a16="http://schemas.microsoft.com/office/drawing/2014/main" id="{CC129221-211A-45CC-A131-3A714BB4C236}"/>
                      </a:ext>
                    </a:extLst>
                  </p14:cNvPr>
                  <p14:cNvContentPartPr/>
                  <p14:nvPr/>
                </p14:nvContentPartPr>
                <p14:xfrm>
                  <a:off x="2751734" y="858040"/>
                  <a:ext cx="236160" cy="161640"/>
                </p14:xfrm>
              </p:contentPart>
            </mc:Choice>
            <mc:Fallback xmlns="">
              <p:pic>
                <p:nvPicPr>
                  <p:cNvPr id="195" name="墨迹 194">
                    <a:extLst>
                      <a:ext uri="{FF2B5EF4-FFF2-40B4-BE49-F238E27FC236}">
                        <a16:creationId xmlns:a16="http://schemas.microsoft.com/office/drawing/2014/main" id="{CC129221-211A-45CC-A131-3A714BB4C236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742734" y="849400"/>
                    <a:ext cx="25380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96" name="墨迹 195">
                    <a:extLst>
                      <a:ext uri="{FF2B5EF4-FFF2-40B4-BE49-F238E27FC236}">
                        <a16:creationId xmlns:a16="http://schemas.microsoft.com/office/drawing/2014/main" id="{99DC377C-C960-42D6-AEDD-483FDA1BA08F}"/>
                      </a:ext>
                    </a:extLst>
                  </p14:cNvPr>
                  <p14:cNvContentPartPr/>
                  <p14:nvPr/>
                </p14:nvContentPartPr>
                <p14:xfrm>
                  <a:off x="2835974" y="821320"/>
                  <a:ext cx="16200" cy="505800"/>
                </p14:xfrm>
              </p:contentPart>
            </mc:Choice>
            <mc:Fallback xmlns="">
              <p:pic>
                <p:nvPicPr>
                  <p:cNvPr id="196" name="墨迹 195">
                    <a:extLst>
                      <a:ext uri="{FF2B5EF4-FFF2-40B4-BE49-F238E27FC236}">
                        <a16:creationId xmlns:a16="http://schemas.microsoft.com/office/drawing/2014/main" id="{99DC377C-C960-42D6-AEDD-483FDA1BA08F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827334" y="812680"/>
                    <a:ext cx="33840" cy="52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97" name="墨迹 196">
                    <a:extLst>
                      <a:ext uri="{FF2B5EF4-FFF2-40B4-BE49-F238E27FC236}">
                        <a16:creationId xmlns:a16="http://schemas.microsoft.com/office/drawing/2014/main" id="{944020C3-21F1-4783-B1C6-1C1E4BEDDF70}"/>
                      </a:ext>
                    </a:extLst>
                  </p14:cNvPr>
                  <p14:cNvContentPartPr/>
                  <p14:nvPr/>
                </p14:nvContentPartPr>
                <p14:xfrm>
                  <a:off x="2828054" y="852280"/>
                  <a:ext cx="32040" cy="120600"/>
                </p14:xfrm>
              </p:contentPart>
            </mc:Choice>
            <mc:Fallback xmlns="">
              <p:pic>
                <p:nvPicPr>
                  <p:cNvPr id="197" name="墨迹 196">
                    <a:extLst>
                      <a:ext uri="{FF2B5EF4-FFF2-40B4-BE49-F238E27FC236}">
                        <a16:creationId xmlns:a16="http://schemas.microsoft.com/office/drawing/2014/main" id="{944020C3-21F1-4783-B1C6-1C1E4BEDDF70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819414" y="843640"/>
                    <a:ext cx="4968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98" name="墨迹 197">
                    <a:extLst>
                      <a:ext uri="{FF2B5EF4-FFF2-40B4-BE49-F238E27FC236}">
                        <a16:creationId xmlns:a16="http://schemas.microsoft.com/office/drawing/2014/main" id="{5889E35F-B19B-4A96-B73D-896761B17D66}"/>
                      </a:ext>
                    </a:extLst>
                  </p14:cNvPr>
                  <p14:cNvContentPartPr/>
                  <p14:nvPr/>
                </p14:nvContentPartPr>
                <p14:xfrm>
                  <a:off x="2777294" y="990520"/>
                  <a:ext cx="41760" cy="63360"/>
                </p14:xfrm>
              </p:contentPart>
            </mc:Choice>
            <mc:Fallback xmlns="">
              <p:pic>
                <p:nvPicPr>
                  <p:cNvPr id="198" name="墨迹 197">
                    <a:extLst>
                      <a:ext uri="{FF2B5EF4-FFF2-40B4-BE49-F238E27FC236}">
                        <a16:creationId xmlns:a16="http://schemas.microsoft.com/office/drawing/2014/main" id="{5889E35F-B19B-4A96-B73D-896761B17D66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768294" y="981520"/>
                    <a:ext cx="59400" cy="81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3355628C-2837-46DA-9399-B388C29A8B40}"/>
                    </a:ext>
                  </a:extLst>
                </p14:cNvPr>
                <p14:cNvContentPartPr/>
                <p14:nvPr/>
              </p14:nvContentPartPr>
              <p14:xfrm>
                <a:off x="3319454" y="715120"/>
                <a:ext cx="96120" cy="23256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3355628C-2837-46DA-9399-B388C29A8B4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10454" y="706120"/>
                  <a:ext cx="113760" cy="250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9EBCDE16-7CE3-49FD-8B38-D284EEA8A3D0}"/>
                </a:ext>
              </a:extLst>
            </p:cNvPr>
            <p:cNvGrpSpPr/>
            <p:nvPr/>
          </p:nvGrpSpPr>
          <p:grpSpPr>
            <a:xfrm>
              <a:off x="3672254" y="523600"/>
              <a:ext cx="268920" cy="745560"/>
              <a:chOff x="3672254" y="523600"/>
              <a:chExt cx="268920" cy="74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00" name="墨迹 199">
                    <a:extLst>
                      <a:ext uri="{FF2B5EF4-FFF2-40B4-BE49-F238E27FC236}">
                        <a16:creationId xmlns:a16="http://schemas.microsoft.com/office/drawing/2014/main" id="{8EBF15B2-B728-4036-9AE3-0F5E486BC3C7}"/>
                      </a:ext>
                    </a:extLst>
                  </p14:cNvPr>
                  <p14:cNvContentPartPr/>
                  <p14:nvPr/>
                </p14:nvContentPartPr>
                <p14:xfrm>
                  <a:off x="3784934" y="523600"/>
                  <a:ext cx="66960" cy="30240"/>
                </p14:xfrm>
              </p:contentPart>
            </mc:Choice>
            <mc:Fallback xmlns="">
              <p:pic>
                <p:nvPicPr>
                  <p:cNvPr id="200" name="墨迹 199">
                    <a:extLst>
                      <a:ext uri="{FF2B5EF4-FFF2-40B4-BE49-F238E27FC236}">
                        <a16:creationId xmlns:a16="http://schemas.microsoft.com/office/drawing/2014/main" id="{8EBF15B2-B728-4036-9AE3-0F5E486BC3C7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776294" y="514600"/>
                    <a:ext cx="84600" cy="4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01" name="墨迹 200">
                    <a:extLst>
                      <a:ext uri="{FF2B5EF4-FFF2-40B4-BE49-F238E27FC236}">
                        <a16:creationId xmlns:a16="http://schemas.microsoft.com/office/drawing/2014/main" id="{6C30CD63-D886-49C6-80E9-02B8C52162DE}"/>
                      </a:ext>
                    </a:extLst>
                  </p14:cNvPr>
                  <p14:cNvContentPartPr/>
                  <p14:nvPr/>
                </p14:nvContentPartPr>
                <p14:xfrm>
                  <a:off x="3745334" y="613600"/>
                  <a:ext cx="83880" cy="157680"/>
                </p14:xfrm>
              </p:contentPart>
            </mc:Choice>
            <mc:Fallback xmlns="">
              <p:pic>
                <p:nvPicPr>
                  <p:cNvPr id="201" name="墨迹 200">
                    <a:extLst>
                      <a:ext uri="{FF2B5EF4-FFF2-40B4-BE49-F238E27FC236}">
                        <a16:creationId xmlns:a16="http://schemas.microsoft.com/office/drawing/2014/main" id="{6C30CD63-D886-49C6-80E9-02B8C52162D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736694" y="604600"/>
                    <a:ext cx="10152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02" name="墨迹 201">
                    <a:extLst>
                      <a:ext uri="{FF2B5EF4-FFF2-40B4-BE49-F238E27FC236}">
                        <a16:creationId xmlns:a16="http://schemas.microsoft.com/office/drawing/2014/main" id="{8CE1A61C-F3D5-4C6A-A8EB-F3550499AF99}"/>
                      </a:ext>
                    </a:extLst>
                  </p14:cNvPr>
                  <p14:cNvContentPartPr/>
                  <p14:nvPr/>
                </p14:nvContentPartPr>
                <p14:xfrm>
                  <a:off x="3777014" y="675160"/>
                  <a:ext cx="62280" cy="118800"/>
                </p14:xfrm>
              </p:contentPart>
            </mc:Choice>
            <mc:Fallback xmlns="">
              <p:pic>
                <p:nvPicPr>
                  <p:cNvPr id="202" name="墨迹 201">
                    <a:extLst>
                      <a:ext uri="{FF2B5EF4-FFF2-40B4-BE49-F238E27FC236}">
                        <a16:creationId xmlns:a16="http://schemas.microsoft.com/office/drawing/2014/main" id="{8CE1A61C-F3D5-4C6A-A8EB-F3550499AF99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768374" y="666520"/>
                    <a:ext cx="7992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03" name="墨迹 202">
                    <a:extLst>
                      <a:ext uri="{FF2B5EF4-FFF2-40B4-BE49-F238E27FC236}">
                        <a16:creationId xmlns:a16="http://schemas.microsoft.com/office/drawing/2014/main" id="{99EF1312-9EA3-47DB-94F2-8B63E6DE15C2}"/>
                      </a:ext>
                    </a:extLst>
                  </p14:cNvPr>
                  <p14:cNvContentPartPr/>
                  <p14:nvPr/>
                </p14:nvContentPartPr>
                <p14:xfrm>
                  <a:off x="3672254" y="718720"/>
                  <a:ext cx="219600" cy="120600"/>
                </p14:xfrm>
              </p:contentPart>
            </mc:Choice>
            <mc:Fallback xmlns="">
              <p:pic>
                <p:nvPicPr>
                  <p:cNvPr id="203" name="墨迹 202">
                    <a:extLst>
                      <a:ext uri="{FF2B5EF4-FFF2-40B4-BE49-F238E27FC236}">
                        <a16:creationId xmlns:a16="http://schemas.microsoft.com/office/drawing/2014/main" id="{99EF1312-9EA3-47DB-94F2-8B63E6DE15C2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663254" y="710080"/>
                    <a:ext cx="23724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04" name="墨迹 203">
                    <a:extLst>
                      <a:ext uri="{FF2B5EF4-FFF2-40B4-BE49-F238E27FC236}">
                        <a16:creationId xmlns:a16="http://schemas.microsoft.com/office/drawing/2014/main" id="{2A22ED0F-2101-4503-B7CA-3A7833A613B7}"/>
                      </a:ext>
                    </a:extLst>
                  </p14:cNvPr>
                  <p14:cNvContentPartPr/>
                  <p14:nvPr/>
                </p14:nvContentPartPr>
                <p14:xfrm>
                  <a:off x="3775214" y="823840"/>
                  <a:ext cx="12240" cy="120240"/>
                </p14:xfrm>
              </p:contentPart>
            </mc:Choice>
            <mc:Fallback xmlns="">
              <p:pic>
                <p:nvPicPr>
                  <p:cNvPr id="204" name="墨迹 203">
                    <a:extLst>
                      <a:ext uri="{FF2B5EF4-FFF2-40B4-BE49-F238E27FC236}">
                        <a16:creationId xmlns:a16="http://schemas.microsoft.com/office/drawing/2014/main" id="{2A22ED0F-2101-4503-B7CA-3A7833A613B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766214" y="814840"/>
                    <a:ext cx="29880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05" name="墨迹 204">
                    <a:extLst>
                      <a:ext uri="{FF2B5EF4-FFF2-40B4-BE49-F238E27FC236}">
                        <a16:creationId xmlns:a16="http://schemas.microsoft.com/office/drawing/2014/main" id="{75A0819B-0A16-4E09-A98E-D39A3E1851F7}"/>
                      </a:ext>
                    </a:extLst>
                  </p14:cNvPr>
                  <p14:cNvContentPartPr/>
                  <p14:nvPr/>
                </p14:nvContentPartPr>
                <p14:xfrm>
                  <a:off x="3750014" y="799720"/>
                  <a:ext cx="191160" cy="258480"/>
                </p14:xfrm>
              </p:contentPart>
            </mc:Choice>
            <mc:Fallback xmlns="">
              <p:pic>
                <p:nvPicPr>
                  <p:cNvPr id="205" name="墨迹 204">
                    <a:extLst>
                      <a:ext uri="{FF2B5EF4-FFF2-40B4-BE49-F238E27FC236}">
                        <a16:creationId xmlns:a16="http://schemas.microsoft.com/office/drawing/2014/main" id="{75A0819B-0A16-4E09-A98E-D39A3E1851F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741374" y="791080"/>
                    <a:ext cx="208800" cy="27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06" name="墨迹 205">
                    <a:extLst>
                      <a:ext uri="{FF2B5EF4-FFF2-40B4-BE49-F238E27FC236}">
                        <a16:creationId xmlns:a16="http://schemas.microsoft.com/office/drawing/2014/main" id="{851661CD-DA98-499A-889F-03053B2D709E}"/>
                      </a:ext>
                    </a:extLst>
                  </p14:cNvPr>
                  <p14:cNvContentPartPr/>
                  <p14:nvPr/>
                </p14:nvContentPartPr>
                <p14:xfrm>
                  <a:off x="3870614" y="858400"/>
                  <a:ext cx="24120" cy="410760"/>
                </p14:xfrm>
              </p:contentPart>
            </mc:Choice>
            <mc:Fallback xmlns="">
              <p:pic>
                <p:nvPicPr>
                  <p:cNvPr id="206" name="墨迹 205">
                    <a:extLst>
                      <a:ext uri="{FF2B5EF4-FFF2-40B4-BE49-F238E27FC236}">
                        <a16:creationId xmlns:a16="http://schemas.microsoft.com/office/drawing/2014/main" id="{851661CD-DA98-499A-889F-03053B2D709E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861974" y="849400"/>
                    <a:ext cx="41760" cy="428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DAB88D3D-8028-4356-9B68-1BE9424492A7}"/>
                    </a:ext>
                  </a:extLst>
                </p14:cNvPr>
                <p14:cNvContentPartPr/>
                <p14:nvPr/>
              </p14:nvContentPartPr>
              <p14:xfrm>
                <a:off x="4514654" y="694600"/>
                <a:ext cx="145080" cy="7848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DAB88D3D-8028-4356-9B68-1BE9424492A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06014" y="685960"/>
                  <a:ext cx="1627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997EA935-ED18-432B-AE71-935138BEEA1B}"/>
                    </a:ext>
                  </a:extLst>
                </p14:cNvPr>
                <p14:cNvContentPartPr/>
                <p14:nvPr/>
              </p14:nvContentPartPr>
              <p14:xfrm>
                <a:off x="4506734" y="682720"/>
                <a:ext cx="66600" cy="26748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997EA935-ED18-432B-AE71-935138BEEA1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98094" y="674080"/>
                  <a:ext cx="842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E64CC2D0-C643-4E59-B22D-7A768EC315D3}"/>
                    </a:ext>
                  </a:extLst>
                </p14:cNvPr>
                <p14:cNvContentPartPr/>
                <p14:nvPr/>
              </p14:nvContentPartPr>
              <p14:xfrm>
                <a:off x="4578374" y="783160"/>
                <a:ext cx="142560" cy="9504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E64CC2D0-C643-4E59-B22D-7A768EC315D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69374" y="774520"/>
                  <a:ext cx="160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D06DF6EB-68F1-41F0-9EB9-60C3B8BDBC7E}"/>
                    </a:ext>
                  </a:extLst>
                </p14:cNvPr>
                <p14:cNvContentPartPr/>
                <p14:nvPr/>
              </p14:nvContentPartPr>
              <p14:xfrm>
                <a:off x="4578374" y="908080"/>
                <a:ext cx="35280" cy="12240"/>
              </p14:xfrm>
            </p:contentPart>
          </mc:Choice>
          <mc:Fallback xmlns=""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D06DF6EB-68F1-41F0-9EB9-60C3B8BDBC7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69374" y="899080"/>
                  <a:ext cx="52920" cy="298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9" name="组合 228">
              <a:extLst>
                <a:ext uri="{FF2B5EF4-FFF2-40B4-BE49-F238E27FC236}">
                  <a16:creationId xmlns:a16="http://schemas.microsoft.com/office/drawing/2014/main" id="{80B4F5DE-CBE1-49E4-98FB-A9A4A785FC7A}"/>
                </a:ext>
              </a:extLst>
            </p:cNvPr>
            <p:cNvGrpSpPr/>
            <p:nvPr/>
          </p:nvGrpSpPr>
          <p:grpSpPr>
            <a:xfrm>
              <a:off x="4994534" y="664360"/>
              <a:ext cx="226440" cy="379440"/>
              <a:chOff x="4994534" y="664360"/>
              <a:chExt cx="226440" cy="37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17" name="墨迹 216">
                    <a:extLst>
                      <a:ext uri="{FF2B5EF4-FFF2-40B4-BE49-F238E27FC236}">
                        <a16:creationId xmlns:a16="http://schemas.microsoft.com/office/drawing/2014/main" id="{90532A4A-6350-44C9-9865-FD9336146000}"/>
                      </a:ext>
                    </a:extLst>
                  </p14:cNvPr>
                  <p14:cNvContentPartPr/>
                  <p14:nvPr/>
                </p14:nvContentPartPr>
                <p14:xfrm>
                  <a:off x="4994534" y="664360"/>
                  <a:ext cx="65880" cy="131400"/>
                </p14:xfrm>
              </p:contentPart>
            </mc:Choice>
            <mc:Fallback xmlns="">
              <p:pic>
                <p:nvPicPr>
                  <p:cNvPr id="217" name="墨迹 216">
                    <a:extLst>
                      <a:ext uri="{FF2B5EF4-FFF2-40B4-BE49-F238E27FC236}">
                        <a16:creationId xmlns:a16="http://schemas.microsoft.com/office/drawing/2014/main" id="{90532A4A-6350-44C9-9865-FD9336146000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985894" y="655360"/>
                    <a:ext cx="8352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218" name="墨迹 217">
                    <a:extLst>
                      <a:ext uri="{FF2B5EF4-FFF2-40B4-BE49-F238E27FC236}">
                        <a16:creationId xmlns:a16="http://schemas.microsoft.com/office/drawing/2014/main" id="{D5B688E0-3066-4532-9853-08F08C02F771}"/>
                      </a:ext>
                    </a:extLst>
                  </p14:cNvPr>
                  <p14:cNvContentPartPr/>
                  <p14:nvPr/>
                </p14:nvContentPartPr>
                <p14:xfrm>
                  <a:off x="5012174" y="757960"/>
                  <a:ext cx="18000" cy="285840"/>
                </p14:xfrm>
              </p:contentPart>
            </mc:Choice>
            <mc:Fallback xmlns="">
              <p:pic>
                <p:nvPicPr>
                  <p:cNvPr id="218" name="墨迹 217">
                    <a:extLst>
                      <a:ext uri="{FF2B5EF4-FFF2-40B4-BE49-F238E27FC236}">
                        <a16:creationId xmlns:a16="http://schemas.microsoft.com/office/drawing/2014/main" id="{D5B688E0-3066-4532-9853-08F08C02F771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5003534" y="748960"/>
                    <a:ext cx="35640" cy="30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219" name="墨迹 218">
                    <a:extLst>
                      <a:ext uri="{FF2B5EF4-FFF2-40B4-BE49-F238E27FC236}">
                        <a16:creationId xmlns:a16="http://schemas.microsoft.com/office/drawing/2014/main" id="{652C5256-F8D0-4447-92D6-2F5CE6D44985}"/>
                      </a:ext>
                    </a:extLst>
                  </p14:cNvPr>
                  <p14:cNvContentPartPr/>
                  <p14:nvPr/>
                </p14:nvContentPartPr>
                <p14:xfrm>
                  <a:off x="5101454" y="783160"/>
                  <a:ext cx="5040" cy="153360"/>
                </p14:xfrm>
              </p:contentPart>
            </mc:Choice>
            <mc:Fallback xmlns="">
              <p:pic>
                <p:nvPicPr>
                  <p:cNvPr id="219" name="墨迹 218">
                    <a:extLst>
                      <a:ext uri="{FF2B5EF4-FFF2-40B4-BE49-F238E27FC236}">
                        <a16:creationId xmlns:a16="http://schemas.microsoft.com/office/drawing/2014/main" id="{652C5256-F8D0-4447-92D6-2F5CE6D44985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5092454" y="774520"/>
                    <a:ext cx="226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220" name="墨迹 219">
                    <a:extLst>
                      <a:ext uri="{FF2B5EF4-FFF2-40B4-BE49-F238E27FC236}">
                        <a16:creationId xmlns:a16="http://schemas.microsoft.com/office/drawing/2014/main" id="{04DAC19F-EB62-4845-BD38-3C6665205858}"/>
                      </a:ext>
                    </a:extLst>
                  </p14:cNvPr>
                  <p14:cNvContentPartPr/>
                  <p14:nvPr/>
                </p14:nvContentPartPr>
                <p14:xfrm>
                  <a:off x="5133134" y="751840"/>
                  <a:ext cx="87840" cy="179640"/>
                </p14:xfrm>
              </p:contentPart>
            </mc:Choice>
            <mc:Fallback xmlns="">
              <p:pic>
                <p:nvPicPr>
                  <p:cNvPr id="220" name="墨迹 219">
                    <a:extLst>
                      <a:ext uri="{FF2B5EF4-FFF2-40B4-BE49-F238E27FC236}">
                        <a16:creationId xmlns:a16="http://schemas.microsoft.com/office/drawing/2014/main" id="{04DAC19F-EB62-4845-BD38-3C6665205858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5124134" y="742840"/>
                    <a:ext cx="105480" cy="197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8" name="组合 227">
              <a:extLst>
                <a:ext uri="{FF2B5EF4-FFF2-40B4-BE49-F238E27FC236}">
                  <a16:creationId xmlns:a16="http://schemas.microsoft.com/office/drawing/2014/main" id="{83F37CDA-348A-44E3-9092-2A4E2D4640F3}"/>
                </a:ext>
              </a:extLst>
            </p:cNvPr>
            <p:cNvGrpSpPr/>
            <p:nvPr/>
          </p:nvGrpSpPr>
          <p:grpSpPr>
            <a:xfrm>
              <a:off x="5489174" y="579040"/>
              <a:ext cx="326160" cy="404280"/>
              <a:chOff x="5489174" y="579040"/>
              <a:chExt cx="326160" cy="404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221" name="墨迹 220">
                    <a:extLst>
                      <a:ext uri="{FF2B5EF4-FFF2-40B4-BE49-F238E27FC236}">
                        <a16:creationId xmlns:a16="http://schemas.microsoft.com/office/drawing/2014/main" id="{38EA8F25-480F-4E8A-968D-4A1F51F4A448}"/>
                      </a:ext>
                    </a:extLst>
                  </p14:cNvPr>
                  <p14:cNvContentPartPr/>
                  <p14:nvPr/>
                </p14:nvContentPartPr>
                <p14:xfrm>
                  <a:off x="5511494" y="579040"/>
                  <a:ext cx="88200" cy="114840"/>
                </p14:xfrm>
              </p:contentPart>
            </mc:Choice>
            <mc:Fallback xmlns="">
              <p:pic>
                <p:nvPicPr>
                  <p:cNvPr id="221" name="墨迹 220">
                    <a:extLst>
                      <a:ext uri="{FF2B5EF4-FFF2-40B4-BE49-F238E27FC236}">
                        <a16:creationId xmlns:a16="http://schemas.microsoft.com/office/drawing/2014/main" id="{38EA8F25-480F-4E8A-968D-4A1F51F4A448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5502494" y="570400"/>
                    <a:ext cx="105840" cy="13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222" name="墨迹 221">
                    <a:extLst>
                      <a:ext uri="{FF2B5EF4-FFF2-40B4-BE49-F238E27FC236}">
                        <a16:creationId xmlns:a16="http://schemas.microsoft.com/office/drawing/2014/main" id="{F7537109-22E2-41AB-94E2-6751D4AF2100}"/>
                      </a:ext>
                    </a:extLst>
                  </p14:cNvPr>
                  <p14:cNvContentPartPr/>
                  <p14:nvPr/>
                </p14:nvContentPartPr>
                <p14:xfrm>
                  <a:off x="5489174" y="781720"/>
                  <a:ext cx="6840" cy="192960"/>
                </p14:xfrm>
              </p:contentPart>
            </mc:Choice>
            <mc:Fallback xmlns="">
              <p:pic>
                <p:nvPicPr>
                  <p:cNvPr id="222" name="墨迹 221">
                    <a:extLst>
                      <a:ext uri="{FF2B5EF4-FFF2-40B4-BE49-F238E27FC236}">
                        <a16:creationId xmlns:a16="http://schemas.microsoft.com/office/drawing/2014/main" id="{F7537109-22E2-41AB-94E2-6751D4AF2100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480174" y="773080"/>
                    <a:ext cx="24480" cy="21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223" name="墨迹 222">
                    <a:extLst>
                      <a:ext uri="{FF2B5EF4-FFF2-40B4-BE49-F238E27FC236}">
                        <a16:creationId xmlns:a16="http://schemas.microsoft.com/office/drawing/2014/main" id="{5A9BD6DA-46CC-410A-BEB2-8F2E1447E70B}"/>
                      </a:ext>
                    </a:extLst>
                  </p14:cNvPr>
                  <p14:cNvContentPartPr/>
                  <p14:nvPr/>
                </p14:nvContentPartPr>
                <p14:xfrm>
                  <a:off x="5530574" y="701800"/>
                  <a:ext cx="51120" cy="281520"/>
                </p14:xfrm>
              </p:contentPart>
            </mc:Choice>
            <mc:Fallback xmlns="">
              <p:pic>
                <p:nvPicPr>
                  <p:cNvPr id="223" name="墨迹 222">
                    <a:extLst>
                      <a:ext uri="{FF2B5EF4-FFF2-40B4-BE49-F238E27FC236}">
                        <a16:creationId xmlns:a16="http://schemas.microsoft.com/office/drawing/2014/main" id="{5A9BD6DA-46CC-410A-BEB2-8F2E1447E70B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5521574" y="692800"/>
                    <a:ext cx="6876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224" name="墨迹 223">
                    <a:extLst>
                      <a:ext uri="{FF2B5EF4-FFF2-40B4-BE49-F238E27FC236}">
                        <a16:creationId xmlns:a16="http://schemas.microsoft.com/office/drawing/2014/main" id="{C4F5EB0D-9DF3-4C75-9A41-D7FF4B7B8D9B}"/>
                      </a:ext>
                    </a:extLst>
                  </p14:cNvPr>
                  <p14:cNvContentPartPr/>
                  <p14:nvPr/>
                </p14:nvContentPartPr>
                <p14:xfrm>
                  <a:off x="5522654" y="643840"/>
                  <a:ext cx="154440" cy="241920"/>
                </p14:xfrm>
              </p:contentPart>
            </mc:Choice>
            <mc:Fallback xmlns="">
              <p:pic>
                <p:nvPicPr>
                  <p:cNvPr id="224" name="墨迹 223">
                    <a:extLst>
                      <a:ext uri="{FF2B5EF4-FFF2-40B4-BE49-F238E27FC236}">
                        <a16:creationId xmlns:a16="http://schemas.microsoft.com/office/drawing/2014/main" id="{C4F5EB0D-9DF3-4C75-9A41-D7FF4B7B8D9B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5513654" y="634840"/>
                    <a:ext cx="172080" cy="25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225" name="墨迹 224">
                    <a:extLst>
                      <a:ext uri="{FF2B5EF4-FFF2-40B4-BE49-F238E27FC236}">
                        <a16:creationId xmlns:a16="http://schemas.microsoft.com/office/drawing/2014/main" id="{CB1AA93D-A23E-4CF1-9C4D-6896CEC7D744}"/>
                      </a:ext>
                    </a:extLst>
                  </p14:cNvPr>
                  <p14:cNvContentPartPr/>
                  <p14:nvPr/>
                </p14:nvContentPartPr>
                <p14:xfrm>
                  <a:off x="5644334" y="609280"/>
                  <a:ext cx="72720" cy="135360"/>
                </p14:xfrm>
              </p:contentPart>
            </mc:Choice>
            <mc:Fallback xmlns="">
              <p:pic>
                <p:nvPicPr>
                  <p:cNvPr id="225" name="墨迹 224">
                    <a:extLst>
                      <a:ext uri="{FF2B5EF4-FFF2-40B4-BE49-F238E27FC236}">
                        <a16:creationId xmlns:a16="http://schemas.microsoft.com/office/drawing/2014/main" id="{CB1AA93D-A23E-4CF1-9C4D-6896CEC7D744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5635334" y="600280"/>
                    <a:ext cx="9036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226" name="墨迹 225">
                    <a:extLst>
                      <a:ext uri="{FF2B5EF4-FFF2-40B4-BE49-F238E27FC236}">
                        <a16:creationId xmlns:a16="http://schemas.microsoft.com/office/drawing/2014/main" id="{D3BCF621-756E-4DBD-83BA-CC696446B4C1}"/>
                      </a:ext>
                    </a:extLst>
                  </p14:cNvPr>
                  <p14:cNvContentPartPr/>
                  <p14:nvPr/>
                </p14:nvContentPartPr>
                <p14:xfrm>
                  <a:off x="5640014" y="817720"/>
                  <a:ext cx="62280" cy="43920"/>
                </p14:xfrm>
              </p:contentPart>
            </mc:Choice>
            <mc:Fallback xmlns="">
              <p:pic>
                <p:nvPicPr>
                  <p:cNvPr id="226" name="墨迹 225">
                    <a:extLst>
                      <a:ext uri="{FF2B5EF4-FFF2-40B4-BE49-F238E27FC236}">
                        <a16:creationId xmlns:a16="http://schemas.microsoft.com/office/drawing/2014/main" id="{D3BCF621-756E-4DBD-83BA-CC696446B4C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631374" y="809080"/>
                    <a:ext cx="7992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227" name="墨迹 226">
                    <a:extLst>
                      <a:ext uri="{FF2B5EF4-FFF2-40B4-BE49-F238E27FC236}">
                        <a16:creationId xmlns:a16="http://schemas.microsoft.com/office/drawing/2014/main" id="{4FBE28A7-348B-40C5-AD78-F9FB6A29D7DA}"/>
                      </a:ext>
                    </a:extLst>
                  </p14:cNvPr>
                  <p14:cNvContentPartPr/>
                  <p14:nvPr/>
                </p14:nvContentPartPr>
                <p14:xfrm>
                  <a:off x="5648294" y="804400"/>
                  <a:ext cx="167040" cy="149040"/>
                </p14:xfrm>
              </p:contentPart>
            </mc:Choice>
            <mc:Fallback xmlns="">
              <p:pic>
                <p:nvPicPr>
                  <p:cNvPr id="227" name="墨迹 226">
                    <a:extLst>
                      <a:ext uri="{FF2B5EF4-FFF2-40B4-BE49-F238E27FC236}">
                        <a16:creationId xmlns:a16="http://schemas.microsoft.com/office/drawing/2014/main" id="{4FBE28A7-348B-40C5-AD78-F9FB6A29D7DA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5639294" y="795400"/>
                    <a:ext cx="184680" cy="166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34" name="组合 433">
            <a:extLst>
              <a:ext uri="{FF2B5EF4-FFF2-40B4-BE49-F238E27FC236}">
                <a16:creationId xmlns:a16="http://schemas.microsoft.com/office/drawing/2014/main" id="{D43F3AF9-2D6C-4A92-822C-01B769EBADF8}"/>
              </a:ext>
            </a:extLst>
          </p:cNvPr>
          <p:cNvGrpSpPr/>
          <p:nvPr/>
        </p:nvGrpSpPr>
        <p:grpSpPr>
          <a:xfrm>
            <a:off x="2958014" y="1867900"/>
            <a:ext cx="2143440" cy="563040"/>
            <a:chOff x="1327574" y="1314880"/>
            <a:chExt cx="2143440" cy="563040"/>
          </a:xfrm>
        </p:grpSpPr>
        <p:grpSp>
          <p:nvGrpSpPr>
            <p:cNvPr id="232" name="组合 231">
              <a:extLst>
                <a:ext uri="{FF2B5EF4-FFF2-40B4-BE49-F238E27FC236}">
                  <a16:creationId xmlns:a16="http://schemas.microsoft.com/office/drawing/2014/main" id="{A02E4358-453E-4A89-9016-C02E76163254}"/>
                </a:ext>
              </a:extLst>
            </p:cNvPr>
            <p:cNvGrpSpPr/>
            <p:nvPr/>
          </p:nvGrpSpPr>
          <p:grpSpPr>
            <a:xfrm>
              <a:off x="1327574" y="1566880"/>
              <a:ext cx="84960" cy="210600"/>
              <a:chOff x="1327574" y="1566880"/>
              <a:chExt cx="84960" cy="21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230" name="墨迹 229">
                    <a:extLst>
                      <a:ext uri="{FF2B5EF4-FFF2-40B4-BE49-F238E27FC236}">
                        <a16:creationId xmlns:a16="http://schemas.microsoft.com/office/drawing/2014/main" id="{5C35F3E3-4E4A-4249-9EBE-153A91FA1B5F}"/>
                      </a:ext>
                    </a:extLst>
                  </p14:cNvPr>
                  <p14:cNvContentPartPr/>
                  <p14:nvPr/>
                </p14:nvContentPartPr>
                <p14:xfrm>
                  <a:off x="1327574" y="1566880"/>
                  <a:ext cx="29160" cy="210600"/>
                </p14:xfrm>
              </p:contentPart>
            </mc:Choice>
            <mc:Fallback xmlns="">
              <p:pic>
                <p:nvPicPr>
                  <p:cNvPr id="230" name="墨迹 229">
                    <a:extLst>
                      <a:ext uri="{FF2B5EF4-FFF2-40B4-BE49-F238E27FC236}">
                        <a16:creationId xmlns:a16="http://schemas.microsoft.com/office/drawing/2014/main" id="{5C35F3E3-4E4A-4249-9EBE-153A91FA1B5F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1318574" y="1558240"/>
                    <a:ext cx="46800" cy="22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231" name="墨迹 230">
                    <a:extLst>
                      <a:ext uri="{FF2B5EF4-FFF2-40B4-BE49-F238E27FC236}">
                        <a16:creationId xmlns:a16="http://schemas.microsoft.com/office/drawing/2014/main" id="{2C54E066-A586-496A-BEA7-CB3999132513}"/>
                      </a:ext>
                    </a:extLst>
                  </p14:cNvPr>
                  <p14:cNvContentPartPr/>
                  <p14:nvPr/>
                </p14:nvContentPartPr>
                <p14:xfrm>
                  <a:off x="1400654" y="1723120"/>
                  <a:ext cx="11880" cy="32400"/>
                </p14:xfrm>
              </p:contentPart>
            </mc:Choice>
            <mc:Fallback xmlns="">
              <p:pic>
                <p:nvPicPr>
                  <p:cNvPr id="231" name="墨迹 230">
                    <a:extLst>
                      <a:ext uri="{FF2B5EF4-FFF2-40B4-BE49-F238E27FC236}">
                        <a16:creationId xmlns:a16="http://schemas.microsoft.com/office/drawing/2014/main" id="{2C54E066-A586-496A-BEA7-CB3999132513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1392014" y="1714120"/>
                    <a:ext cx="29520" cy="50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8" name="组合 247">
              <a:extLst>
                <a:ext uri="{FF2B5EF4-FFF2-40B4-BE49-F238E27FC236}">
                  <a16:creationId xmlns:a16="http://schemas.microsoft.com/office/drawing/2014/main" id="{8F27DAEB-863A-4B7C-9E67-568E99A0F872}"/>
                </a:ext>
              </a:extLst>
            </p:cNvPr>
            <p:cNvGrpSpPr/>
            <p:nvPr/>
          </p:nvGrpSpPr>
          <p:grpSpPr>
            <a:xfrm>
              <a:off x="1718174" y="1476880"/>
              <a:ext cx="192960" cy="301680"/>
              <a:chOff x="1718174" y="1476880"/>
              <a:chExt cx="192960" cy="301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233" name="墨迹 232">
                    <a:extLst>
                      <a:ext uri="{FF2B5EF4-FFF2-40B4-BE49-F238E27FC236}">
                        <a16:creationId xmlns:a16="http://schemas.microsoft.com/office/drawing/2014/main" id="{8C30D2EB-902E-40BB-A625-DCF8A3ED5862}"/>
                      </a:ext>
                    </a:extLst>
                  </p14:cNvPr>
                  <p14:cNvContentPartPr/>
                  <p14:nvPr/>
                </p14:nvContentPartPr>
                <p14:xfrm>
                  <a:off x="1720334" y="1565800"/>
                  <a:ext cx="109440" cy="63000"/>
                </p14:xfrm>
              </p:contentPart>
            </mc:Choice>
            <mc:Fallback xmlns="">
              <p:pic>
                <p:nvPicPr>
                  <p:cNvPr id="233" name="墨迹 232">
                    <a:extLst>
                      <a:ext uri="{FF2B5EF4-FFF2-40B4-BE49-F238E27FC236}">
                        <a16:creationId xmlns:a16="http://schemas.microsoft.com/office/drawing/2014/main" id="{8C30D2EB-902E-40BB-A625-DCF8A3ED5862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1711334" y="1557160"/>
                    <a:ext cx="12708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234" name="墨迹 233">
                    <a:extLst>
                      <a:ext uri="{FF2B5EF4-FFF2-40B4-BE49-F238E27FC236}">
                        <a16:creationId xmlns:a16="http://schemas.microsoft.com/office/drawing/2014/main" id="{86419D02-A427-42CA-8054-1FC2D9873CCA}"/>
                      </a:ext>
                    </a:extLst>
                  </p14:cNvPr>
                  <p14:cNvContentPartPr/>
                  <p14:nvPr/>
                </p14:nvContentPartPr>
                <p14:xfrm>
                  <a:off x="1718174" y="1476880"/>
                  <a:ext cx="64440" cy="301680"/>
                </p14:xfrm>
              </p:contentPart>
            </mc:Choice>
            <mc:Fallback xmlns="">
              <p:pic>
                <p:nvPicPr>
                  <p:cNvPr id="234" name="墨迹 233">
                    <a:extLst>
                      <a:ext uri="{FF2B5EF4-FFF2-40B4-BE49-F238E27FC236}">
                        <a16:creationId xmlns:a16="http://schemas.microsoft.com/office/drawing/2014/main" id="{86419D02-A427-42CA-8054-1FC2D9873CCA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1709534" y="1467880"/>
                    <a:ext cx="82080" cy="31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235" name="墨迹 234">
                    <a:extLst>
                      <a:ext uri="{FF2B5EF4-FFF2-40B4-BE49-F238E27FC236}">
                        <a16:creationId xmlns:a16="http://schemas.microsoft.com/office/drawing/2014/main" id="{A236D8EC-833F-4B28-99F0-1A04D4A4D448}"/>
                      </a:ext>
                    </a:extLst>
                  </p14:cNvPr>
                  <p14:cNvContentPartPr/>
                  <p14:nvPr/>
                </p14:nvContentPartPr>
                <p14:xfrm>
                  <a:off x="1788374" y="1654000"/>
                  <a:ext cx="122760" cy="45360"/>
                </p14:xfrm>
              </p:contentPart>
            </mc:Choice>
            <mc:Fallback xmlns="">
              <p:pic>
                <p:nvPicPr>
                  <p:cNvPr id="235" name="墨迹 234">
                    <a:extLst>
                      <a:ext uri="{FF2B5EF4-FFF2-40B4-BE49-F238E27FC236}">
                        <a16:creationId xmlns:a16="http://schemas.microsoft.com/office/drawing/2014/main" id="{A236D8EC-833F-4B28-99F0-1A04D4A4D448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779734" y="1645360"/>
                    <a:ext cx="140400" cy="6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236" name="墨迹 235">
                    <a:extLst>
                      <a:ext uri="{FF2B5EF4-FFF2-40B4-BE49-F238E27FC236}">
                        <a16:creationId xmlns:a16="http://schemas.microsoft.com/office/drawing/2014/main" id="{34CEA602-4603-4C6C-BE45-953031AABF12}"/>
                      </a:ext>
                    </a:extLst>
                  </p14:cNvPr>
                  <p14:cNvContentPartPr/>
                  <p14:nvPr/>
                </p14:nvContentPartPr>
                <p14:xfrm>
                  <a:off x="1804574" y="1735000"/>
                  <a:ext cx="45000" cy="33480"/>
                </p14:xfrm>
              </p:contentPart>
            </mc:Choice>
            <mc:Fallback xmlns="">
              <p:pic>
                <p:nvPicPr>
                  <p:cNvPr id="236" name="墨迹 235">
                    <a:extLst>
                      <a:ext uri="{FF2B5EF4-FFF2-40B4-BE49-F238E27FC236}">
                        <a16:creationId xmlns:a16="http://schemas.microsoft.com/office/drawing/2014/main" id="{34CEA602-4603-4C6C-BE45-953031AABF12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795574" y="1726360"/>
                    <a:ext cx="62640" cy="51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2" name="组合 261">
              <a:extLst>
                <a:ext uri="{FF2B5EF4-FFF2-40B4-BE49-F238E27FC236}">
                  <a16:creationId xmlns:a16="http://schemas.microsoft.com/office/drawing/2014/main" id="{D81FD7CF-3C22-48C4-9F32-FC715FCFB56C}"/>
                </a:ext>
              </a:extLst>
            </p:cNvPr>
            <p:cNvGrpSpPr/>
            <p:nvPr/>
          </p:nvGrpSpPr>
          <p:grpSpPr>
            <a:xfrm>
              <a:off x="2087534" y="1314880"/>
              <a:ext cx="1383480" cy="563040"/>
              <a:chOff x="2087534" y="1314880"/>
              <a:chExt cx="1383480" cy="563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237" name="墨迹 236">
                    <a:extLst>
                      <a:ext uri="{FF2B5EF4-FFF2-40B4-BE49-F238E27FC236}">
                        <a16:creationId xmlns:a16="http://schemas.microsoft.com/office/drawing/2014/main" id="{4E631F0B-C509-4055-AA89-630FF5B06955}"/>
                      </a:ext>
                    </a:extLst>
                  </p14:cNvPr>
                  <p14:cNvContentPartPr/>
                  <p14:nvPr/>
                </p14:nvContentPartPr>
                <p14:xfrm>
                  <a:off x="2087534" y="1544200"/>
                  <a:ext cx="81720" cy="181800"/>
                </p14:xfrm>
              </p:contentPart>
            </mc:Choice>
            <mc:Fallback xmlns="">
              <p:pic>
                <p:nvPicPr>
                  <p:cNvPr id="237" name="墨迹 236">
                    <a:extLst>
                      <a:ext uri="{FF2B5EF4-FFF2-40B4-BE49-F238E27FC236}">
                        <a16:creationId xmlns:a16="http://schemas.microsoft.com/office/drawing/2014/main" id="{4E631F0B-C509-4055-AA89-630FF5B06955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078534" y="1535560"/>
                    <a:ext cx="99360" cy="19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238" name="墨迹 237">
                    <a:extLst>
                      <a:ext uri="{FF2B5EF4-FFF2-40B4-BE49-F238E27FC236}">
                        <a16:creationId xmlns:a16="http://schemas.microsoft.com/office/drawing/2014/main" id="{E5AEED6F-F6B8-4E7A-A89E-C4A71685EA03}"/>
                      </a:ext>
                    </a:extLst>
                  </p14:cNvPr>
                  <p14:cNvContentPartPr/>
                  <p14:nvPr/>
                </p14:nvContentPartPr>
                <p14:xfrm>
                  <a:off x="2104814" y="1615120"/>
                  <a:ext cx="37080" cy="224280"/>
                </p14:xfrm>
              </p:contentPart>
            </mc:Choice>
            <mc:Fallback xmlns="">
              <p:pic>
                <p:nvPicPr>
                  <p:cNvPr id="238" name="墨迹 237">
                    <a:extLst>
                      <a:ext uri="{FF2B5EF4-FFF2-40B4-BE49-F238E27FC236}">
                        <a16:creationId xmlns:a16="http://schemas.microsoft.com/office/drawing/2014/main" id="{E5AEED6F-F6B8-4E7A-A89E-C4A71685EA03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2096174" y="1606120"/>
                    <a:ext cx="54720" cy="24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239" name="墨迹 238">
                    <a:extLst>
                      <a:ext uri="{FF2B5EF4-FFF2-40B4-BE49-F238E27FC236}">
                        <a16:creationId xmlns:a16="http://schemas.microsoft.com/office/drawing/2014/main" id="{7FCE4715-5D6F-4EEB-846D-56F915A7CFD2}"/>
                      </a:ext>
                    </a:extLst>
                  </p14:cNvPr>
                  <p14:cNvContentPartPr/>
                  <p14:nvPr/>
                </p14:nvContentPartPr>
                <p14:xfrm>
                  <a:off x="2204894" y="1610440"/>
                  <a:ext cx="10440" cy="143640"/>
                </p14:xfrm>
              </p:contentPart>
            </mc:Choice>
            <mc:Fallback xmlns="">
              <p:pic>
                <p:nvPicPr>
                  <p:cNvPr id="239" name="墨迹 238">
                    <a:extLst>
                      <a:ext uri="{FF2B5EF4-FFF2-40B4-BE49-F238E27FC236}">
                        <a16:creationId xmlns:a16="http://schemas.microsoft.com/office/drawing/2014/main" id="{7FCE4715-5D6F-4EEB-846D-56F915A7CFD2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2196254" y="1601800"/>
                    <a:ext cx="280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240" name="墨迹 239">
                    <a:extLst>
                      <a:ext uri="{FF2B5EF4-FFF2-40B4-BE49-F238E27FC236}">
                        <a16:creationId xmlns:a16="http://schemas.microsoft.com/office/drawing/2014/main" id="{C9E7AA65-968F-4D70-B92D-394317362864}"/>
                      </a:ext>
                    </a:extLst>
                  </p14:cNvPr>
                  <p14:cNvContentPartPr/>
                  <p14:nvPr/>
                </p14:nvContentPartPr>
                <p14:xfrm>
                  <a:off x="2244854" y="1505320"/>
                  <a:ext cx="122760" cy="258480"/>
                </p14:xfrm>
              </p:contentPart>
            </mc:Choice>
            <mc:Fallback xmlns="">
              <p:pic>
                <p:nvPicPr>
                  <p:cNvPr id="240" name="墨迹 239">
                    <a:extLst>
                      <a:ext uri="{FF2B5EF4-FFF2-40B4-BE49-F238E27FC236}">
                        <a16:creationId xmlns:a16="http://schemas.microsoft.com/office/drawing/2014/main" id="{C9E7AA65-968F-4D70-B92D-39431736286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2235854" y="1496680"/>
                    <a:ext cx="140400" cy="27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241" name="墨迹 240">
                    <a:extLst>
                      <a:ext uri="{FF2B5EF4-FFF2-40B4-BE49-F238E27FC236}">
                        <a16:creationId xmlns:a16="http://schemas.microsoft.com/office/drawing/2014/main" id="{4D524133-9498-46ED-9258-D31A65E2E3E2}"/>
                      </a:ext>
                    </a:extLst>
                  </p14:cNvPr>
                  <p14:cNvContentPartPr/>
                  <p14:nvPr/>
                </p14:nvContentPartPr>
                <p14:xfrm>
                  <a:off x="2416574" y="1413880"/>
                  <a:ext cx="114120" cy="107280"/>
                </p14:xfrm>
              </p:contentPart>
            </mc:Choice>
            <mc:Fallback xmlns="">
              <p:pic>
                <p:nvPicPr>
                  <p:cNvPr id="241" name="墨迹 240">
                    <a:extLst>
                      <a:ext uri="{FF2B5EF4-FFF2-40B4-BE49-F238E27FC236}">
                        <a16:creationId xmlns:a16="http://schemas.microsoft.com/office/drawing/2014/main" id="{4D524133-9498-46ED-9258-D31A65E2E3E2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2407574" y="1404880"/>
                    <a:ext cx="13176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242" name="墨迹 241">
                    <a:extLst>
                      <a:ext uri="{FF2B5EF4-FFF2-40B4-BE49-F238E27FC236}">
                        <a16:creationId xmlns:a16="http://schemas.microsoft.com/office/drawing/2014/main" id="{B79F469A-38E0-42EA-ACCE-1E6943F65EB0}"/>
                      </a:ext>
                    </a:extLst>
                  </p14:cNvPr>
                  <p14:cNvContentPartPr/>
                  <p14:nvPr/>
                </p14:nvContentPartPr>
                <p14:xfrm>
                  <a:off x="2416574" y="1618000"/>
                  <a:ext cx="14760" cy="184680"/>
                </p14:xfrm>
              </p:contentPart>
            </mc:Choice>
            <mc:Fallback xmlns="">
              <p:pic>
                <p:nvPicPr>
                  <p:cNvPr id="242" name="墨迹 241">
                    <a:extLst>
                      <a:ext uri="{FF2B5EF4-FFF2-40B4-BE49-F238E27FC236}">
                        <a16:creationId xmlns:a16="http://schemas.microsoft.com/office/drawing/2014/main" id="{B79F469A-38E0-42EA-ACCE-1E6943F65EB0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2407574" y="1609000"/>
                    <a:ext cx="32400" cy="20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243" name="墨迹 242">
                    <a:extLst>
                      <a:ext uri="{FF2B5EF4-FFF2-40B4-BE49-F238E27FC236}">
                        <a16:creationId xmlns:a16="http://schemas.microsoft.com/office/drawing/2014/main" id="{7A9ADBC7-A8C7-4C8B-B0D7-F3A6BD7CBBCC}"/>
                      </a:ext>
                    </a:extLst>
                  </p14:cNvPr>
                  <p14:cNvContentPartPr/>
                  <p14:nvPr/>
                </p14:nvContentPartPr>
                <p14:xfrm>
                  <a:off x="2460854" y="1568320"/>
                  <a:ext cx="57600" cy="211680"/>
                </p14:xfrm>
              </p:contentPart>
            </mc:Choice>
            <mc:Fallback xmlns="">
              <p:pic>
                <p:nvPicPr>
                  <p:cNvPr id="243" name="墨迹 242">
                    <a:extLst>
                      <a:ext uri="{FF2B5EF4-FFF2-40B4-BE49-F238E27FC236}">
                        <a16:creationId xmlns:a16="http://schemas.microsoft.com/office/drawing/2014/main" id="{7A9ADBC7-A8C7-4C8B-B0D7-F3A6BD7CBBCC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452214" y="1559680"/>
                    <a:ext cx="75240" cy="22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244" name="墨迹 243">
                    <a:extLst>
                      <a:ext uri="{FF2B5EF4-FFF2-40B4-BE49-F238E27FC236}">
                        <a16:creationId xmlns:a16="http://schemas.microsoft.com/office/drawing/2014/main" id="{153E9F57-9093-4B70-A168-299F2AEE6AAE}"/>
                      </a:ext>
                    </a:extLst>
                  </p14:cNvPr>
                  <p14:cNvContentPartPr/>
                  <p14:nvPr/>
                </p14:nvContentPartPr>
                <p14:xfrm>
                  <a:off x="2476694" y="1494880"/>
                  <a:ext cx="143280" cy="199440"/>
                </p14:xfrm>
              </p:contentPart>
            </mc:Choice>
            <mc:Fallback xmlns="">
              <p:pic>
                <p:nvPicPr>
                  <p:cNvPr id="244" name="墨迹 243">
                    <a:extLst>
                      <a:ext uri="{FF2B5EF4-FFF2-40B4-BE49-F238E27FC236}">
                        <a16:creationId xmlns:a16="http://schemas.microsoft.com/office/drawing/2014/main" id="{153E9F57-9093-4B70-A168-299F2AEE6AAE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2468054" y="1486240"/>
                    <a:ext cx="160920" cy="21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245" name="墨迹 244">
                    <a:extLst>
                      <a:ext uri="{FF2B5EF4-FFF2-40B4-BE49-F238E27FC236}">
                        <a16:creationId xmlns:a16="http://schemas.microsoft.com/office/drawing/2014/main" id="{98C7DAB2-3869-47B4-B446-BD91A2CE60E7}"/>
                      </a:ext>
                    </a:extLst>
                  </p14:cNvPr>
                  <p14:cNvContentPartPr/>
                  <p14:nvPr/>
                </p14:nvContentPartPr>
                <p14:xfrm>
                  <a:off x="2583254" y="1481200"/>
                  <a:ext cx="76320" cy="186480"/>
                </p14:xfrm>
              </p:contentPart>
            </mc:Choice>
            <mc:Fallback xmlns="">
              <p:pic>
                <p:nvPicPr>
                  <p:cNvPr id="245" name="墨迹 244">
                    <a:extLst>
                      <a:ext uri="{FF2B5EF4-FFF2-40B4-BE49-F238E27FC236}">
                        <a16:creationId xmlns:a16="http://schemas.microsoft.com/office/drawing/2014/main" id="{98C7DAB2-3869-47B4-B446-BD91A2CE60E7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2574614" y="1472560"/>
                    <a:ext cx="93960" cy="20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246" name="墨迹 245">
                    <a:extLst>
                      <a:ext uri="{FF2B5EF4-FFF2-40B4-BE49-F238E27FC236}">
                        <a16:creationId xmlns:a16="http://schemas.microsoft.com/office/drawing/2014/main" id="{D16ED998-B22D-4E5B-903D-F21FA52B49D2}"/>
                      </a:ext>
                    </a:extLst>
                  </p14:cNvPr>
                  <p14:cNvContentPartPr/>
                  <p14:nvPr/>
                </p14:nvContentPartPr>
                <p14:xfrm>
                  <a:off x="2596214" y="1606120"/>
                  <a:ext cx="108360" cy="156960"/>
                </p14:xfrm>
              </p:contentPart>
            </mc:Choice>
            <mc:Fallback xmlns="">
              <p:pic>
                <p:nvPicPr>
                  <p:cNvPr id="246" name="墨迹 245">
                    <a:extLst>
                      <a:ext uri="{FF2B5EF4-FFF2-40B4-BE49-F238E27FC236}">
                        <a16:creationId xmlns:a16="http://schemas.microsoft.com/office/drawing/2014/main" id="{D16ED998-B22D-4E5B-903D-F21FA52B49D2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2587214" y="1597120"/>
                    <a:ext cx="126000" cy="17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249" name="墨迹 248">
                    <a:extLst>
                      <a:ext uri="{FF2B5EF4-FFF2-40B4-BE49-F238E27FC236}">
                        <a16:creationId xmlns:a16="http://schemas.microsoft.com/office/drawing/2014/main" id="{4683B656-39CD-437A-AAC4-66B3512DB2E3}"/>
                      </a:ext>
                    </a:extLst>
                  </p14:cNvPr>
                  <p14:cNvContentPartPr/>
                  <p14:nvPr/>
                </p14:nvContentPartPr>
                <p14:xfrm>
                  <a:off x="2793134" y="1478320"/>
                  <a:ext cx="87840" cy="108720"/>
                </p14:xfrm>
              </p:contentPart>
            </mc:Choice>
            <mc:Fallback xmlns="">
              <p:pic>
                <p:nvPicPr>
                  <p:cNvPr id="249" name="墨迹 248">
                    <a:extLst>
                      <a:ext uri="{FF2B5EF4-FFF2-40B4-BE49-F238E27FC236}">
                        <a16:creationId xmlns:a16="http://schemas.microsoft.com/office/drawing/2014/main" id="{4683B656-39CD-437A-AAC4-66B3512DB2E3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2784494" y="1469680"/>
                    <a:ext cx="10548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250" name="墨迹 249">
                    <a:extLst>
                      <a:ext uri="{FF2B5EF4-FFF2-40B4-BE49-F238E27FC236}">
                        <a16:creationId xmlns:a16="http://schemas.microsoft.com/office/drawing/2014/main" id="{13BDADB7-7541-471D-8DA4-7F09D59ED581}"/>
                      </a:ext>
                    </a:extLst>
                  </p14:cNvPr>
                  <p14:cNvContentPartPr/>
                  <p14:nvPr/>
                </p14:nvContentPartPr>
                <p14:xfrm>
                  <a:off x="2901134" y="1343320"/>
                  <a:ext cx="72720" cy="194040"/>
                </p14:xfrm>
              </p:contentPart>
            </mc:Choice>
            <mc:Fallback xmlns="">
              <p:pic>
                <p:nvPicPr>
                  <p:cNvPr id="250" name="墨迹 249">
                    <a:extLst>
                      <a:ext uri="{FF2B5EF4-FFF2-40B4-BE49-F238E27FC236}">
                        <a16:creationId xmlns:a16="http://schemas.microsoft.com/office/drawing/2014/main" id="{13BDADB7-7541-471D-8DA4-7F09D59ED581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2892134" y="1334320"/>
                    <a:ext cx="90360" cy="21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251" name="墨迹 250">
                    <a:extLst>
                      <a:ext uri="{FF2B5EF4-FFF2-40B4-BE49-F238E27FC236}">
                        <a16:creationId xmlns:a16="http://schemas.microsoft.com/office/drawing/2014/main" id="{A2202638-EF88-4124-9078-B6ACDF5F87D1}"/>
                      </a:ext>
                    </a:extLst>
                  </p14:cNvPr>
                  <p14:cNvContentPartPr/>
                  <p14:nvPr/>
                </p14:nvContentPartPr>
                <p14:xfrm>
                  <a:off x="2870894" y="1553560"/>
                  <a:ext cx="5400" cy="141480"/>
                </p14:xfrm>
              </p:contentPart>
            </mc:Choice>
            <mc:Fallback xmlns="">
              <p:pic>
                <p:nvPicPr>
                  <p:cNvPr id="251" name="墨迹 250">
                    <a:extLst>
                      <a:ext uri="{FF2B5EF4-FFF2-40B4-BE49-F238E27FC236}">
                        <a16:creationId xmlns:a16="http://schemas.microsoft.com/office/drawing/2014/main" id="{A2202638-EF88-4124-9078-B6ACDF5F87D1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2862254" y="1544560"/>
                    <a:ext cx="23040" cy="15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252" name="墨迹 251">
                    <a:extLst>
                      <a:ext uri="{FF2B5EF4-FFF2-40B4-BE49-F238E27FC236}">
                        <a16:creationId xmlns:a16="http://schemas.microsoft.com/office/drawing/2014/main" id="{08369E0A-08CC-45A9-BEF3-148EAADF3203}"/>
                      </a:ext>
                    </a:extLst>
                  </p14:cNvPr>
                  <p14:cNvContentPartPr/>
                  <p14:nvPr/>
                </p14:nvContentPartPr>
                <p14:xfrm>
                  <a:off x="2910854" y="1511080"/>
                  <a:ext cx="62640" cy="187200"/>
                </p14:xfrm>
              </p:contentPart>
            </mc:Choice>
            <mc:Fallback xmlns="">
              <p:pic>
                <p:nvPicPr>
                  <p:cNvPr id="252" name="墨迹 251">
                    <a:extLst>
                      <a:ext uri="{FF2B5EF4-FFF2-40B4-BE49-F238E27FC236}">
                        <a16:creationId xmlns:a16="http://schemas.microsoft.com/office/drawing/2014/main" id="{08369E0A-08CC-45A9-BEF3-148EAADF3203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2901854" y="1502440"/>
                    <a:ext cx="80280" cy="20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253" name="墨迹 252">
                    <a:extLst>
                      <a:ext uri="{FF2B5EF4-FFF2-40B4-BE49-F238E27FC236}">
                        <a16:creationId xmlns:a16="http://schemas.microsoft.com/office/drawing/2014/main" id="{BB282405-7228-48A5-8A62-DD94FED797E1}"/>
                      </a:ext>
                    </a:extLst>
                  </p14:cNvPr>
                  <p14:cNvContentPartPr/>
                  <p14:nvPr/>
                </p14:nvContentPartPr>
                <p14:xfrm>
                  <a:off x="2870894" y="1588120"/>
                  <a:ext cx="137160" cy="167040"/>
                </p14:xfrm>
              </p:contentPart>
            </mc:Choice>
            <mc:Fallback xmlns="">
              <p:pic>
                <p:nvPicPr>
                  <p:cNvPr id="253" name="墨迹 252">
                    <a:extLst>
                      <a:ext uri="{FF2B5EF4-FFF2-40B4-BE49-F238E27FC236}">
                        <a16:creationId xmlns:a16="http://schemas.microsoft.com/office/drawing/2014/main" id="{BB282405-7228-48A5-8A62-DD94FED797E1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862254" y="1579120"/>
                    <a:ext cx="154800" cy="18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254" name="墨迹 253">
                    <a:extLst>
                      <a:ext uri="{FF2B5EF4-FFF2-40B4-BE49-F238E27FC236}">
                        <a16:creationId xmlns:a16="http://schemas.microsoft.com/office/drawing/2014/main" id="{28C688A3-AABF-48B9-AF3D-CF4172861A91}"/>
                      </a:ext>
                    </a:extLst>
                  </p14:cNvPr>
                  <p14:cNvContentPartPr/>
                  <p14:nvPr/>
                </p14:nvContentPartPr>
                <p14:xfrm>
                  <a:off x="3143054" y="1398760"/>
                  <a:ext cx="14760" cy="273960"/>
                </p14:xfrm>
              </p:contentPart>
            </mc:Choice>
            <mc:Fallback xmlns="">
              <p:pic>
                <p:nvPicPr>
                  <p:cNvPr id="254" name="墨迹 253">
                    <a:extLst>
                      <a:ext uri="{FF2B5EF4-FFF2-40B4-BE49-F238E27FC236}">
                        <a16:creationId xmlns:a16="http://schemas.microsoft.com/office/drawing/2014/main" id="{28C688A3-AABF-48B9-AF3D-CF4172861A91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3134054" y="1390120"/>
                    <a:ext cx="32400" cy="29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255" name="墨迹 254">
                    <a:extLst>
                      <a:ext uri="{FF2B5EF4-FFF2-40B4-BE49-F238E27FC236}">
                        <a16:creationId xmlns:a16="http://schemas.microsoft.com/office/drawing/2014/main" id="{CAE63B47-C317-4B37-A063-611BD78A8440}"/>
                      </a:ext>
                    </a:extLst>
                  </p14:cNvPr>
                  <p14:cNvContentPartPr/>
                  <p14:nvPr/>
                </p14:nvContentPartPr>
                <p14:xfrm>
                  <a:off x="3247814" y="1314880"/>
                  <a:ext cx="110160" cy="78480"/>
                </p14:xfrm>
              </p:contentPart>
            </mc:Choice>
            <mc:Fallback xmlns="">
              <p:pic>
                <p:nvPicPr>
                  <p:cNvPr id="255" name="墨迹 254">
                    <a:extLst>
                      <a:ext uri="{FF2B5EF4-FFF2-40B4-BE49-F238E27FC236}">
                        <a16:creationId xmlns:a16="http://schemas.microsoft.com/office/drawing/2014/main" id="{CAE63B47-C317-4B37-A063-611BD78A8440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3238814" y="1305880"/>
                    <a:ext cx="127800" cy="9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256" name="墨迹 255">
                    <a:extLst>
                      <a:ext uri="{FF2B5EF4-FFF2-40B4-BE49-F238E27FC236}">
                        <a16:creationId xmlns:a16="http://schemas.microsoft.com/office/drawing/2014/main" id="{2B52D74E-BD99-4329-B209-35A9F6044A57}"/>
                      </a:ext>
                    </a:extLst>
                  </p14:cNvPr>
                  <p14:cNvContentPartPr/>
                  <p14:nvPr/>
                </p14:nvContentPartPr>
                <p14:xfrm>
                  <a:off x="3098414" y="1391200"/>
                  <a:ext cx="148320" cy="486720"/>
                </p14:xfrm>
              </p:contentPart>
            </mc:Choice>
            <mc:Fallback xmlns="">
              <p:pic>
                <p:nvPicPr>
                  <p:cNvPr id="256" name="墨迹 255">
                    <a:extLst>
                      <a:ext uri="{FF2B5EF4-FFF2-40B4-BE49-F238E27FC236}">
                        <a16:creationId xmlns:a16="http://schemas.microsoft.com/office/drawing/2014/main" id="{2B52D74E-BD99-4329-B209-35A9F6044A57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089414" y="1382560"/>
                    <a:ext cx="165960" cy="50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257" name="墨迹 256">
                    <a:extLst>
                      <a:ext uri="{FF2B5EF4-FFF2-40B4-BE49-F238E27FC236}">
                        <a16:creationId xmlns:a16="http://schemas.microsoft.com/office/drawing/2014/main" id="{FEAD5AAF-750D-46B1-A594-4E33AE433466}"/>
                      </a:ext>
                    </a:extLst>
                  </p14:cNvPr>
                  <p14:cNvContentPartPr/>
                  <p14:nvPr/>
                </p14:nvContentPartPr>
                <p14:xfrm>
                  <a:off x="3255734" y="1415320"/>
                  <a:ext cx="59040" cy="105480"/>
                </p14:xfrm>
              </p:contentPart>
            </mc:Choice>
            <mc:Fallback xmlns="">
              <p:pic>
                <p:nvPicPr>
                  <p:cNvPr id="257" name="墨迹 256">
                    <a:extLst>
                      <a:ext uri="{FF2B5EF4-FFF2-40B4-BE49-F238E27FC236}">
                        <a16:creationId xmlns:a16="http://schemas.microsoft.com/office/drawing/2014/main" id="{FEAD5AAF-750D-46B1-A594-4E33AE433466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247094" y="1406680"/>
                    <a:ext cx="7668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258" name="墨迹 257">
                    <a:extLst>
                      <a:ext uri="{FF2B5EF4-FFF2-40B4-BE49-F238E27FC236}">
                        <a16:creationId xmlns:a16="http://schemas.microsoft.com/office/drawing/2014/main" id="{42776F9A-5238-4787-9B91-73DFE0641CBA}"/>
                      </a:ext>
                    </a:extLst>
                  </p14:cNvPr>
                  <p14:cNvContentPartPr/>
                  <p14:nvPr/>
                </p14:nvContentPartPr>
                <p14:xfrm>
                  <a:off x="3246374" y="1451320"/>
                  <a:ext cx="199440" cy="212040"/>
                </p14:xfrm>
              </p:contentPart>
            </mc:Choice>
            <mc:Fallback xmlns="">
              <p:pic>
                <p:nvPicPr>
                  <p:cNvPr id="258" name="墨迹 257">
                    <a:extLst>
                      <a:ext uri="{FF2B5EF4-FFF2-40B4-BE49-F238E27FC236}">
                        <a16:creationId xmlns:a16="http://schemas.microsoft.com/office/drawing/2014/main" id="{42776F9A-5238-4787-9B91-73DFE0641CBA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237374" y="1442680"/>
                    <a:ext cx="217080" cy="22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59" name="墨迹 258">
                    <a:extLst>
                      <a:ext uri="{FF2B5EF4-FFF2-40B4-BE49-F238E27FC236}">
                        <a16:creationId xmlns:a16="http://schemas.microsoft.com/office/drawing/2014/main" id="{11A68853-5156-4A70-B114-D169F76FBCD6}"/>
                      </a:ext>
                    </a:extLst>
                  </p14:cNvPr>
                  <p14:cNvContentPartPr/>
                  <p14:nvPr/>
                </p14:nvContentPartPr>
                <p14:xfrm>
                  <a:off x="3284534" y="1529440"/>
                  <a:ext cx="108360" cy="127800"/>
                </p14:xfrm>
              </p:contentPart>
            </mc:Choice>
            <mc:Fallback xmlns="">
              <p:pic>
                <p:nvPicPr>
                  <p:cNvPr id="259" name="墨迹 258">
                    <a:extLst>
                      <a:ext uri="{FF2B5EF4-FFF2-40B4-BE49-F238E27FC236}">
                        <a16:creationId xmlns:a16="http://schemas.microsoft.com/office/drawing/2014/main" id="{11A68853-5156-4A70-B114-D169F76FBCD6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275534" y="1520800"/>
                    <a:ext cx="126000" cy="14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60" name="墨迹 259">
                    <a:extLst>
                      <a:ext uri="{FF2B5EF4-FFF2-40B4-BE49-F238E27FC236}">
                        <a16:creationId xmlns:a16="http://schemas.microsoft.com/office/drawing/2014/main" id="{636EFB11-53AF-43A4-B98F-BBB6288090D0}"/>
                      </a:ext>
                    </a:extLst>
                  </p14:cNvPr>
                  <p14:cNvContentPartPr/>
                  <p14:nvPr/>
                </p14:nvContentPartPr>
                <p14:xfrm>
                  <a:off x="3333494" y="1598560"/>
                  <a:ext cx="37080" cy="176040"/>
                </p14:xfrm>
              </p:contentPart>
            </mc:Choice>
            <mc:Fallback xmlns="">
              <p:pic>
                <p:nvPicPr>
                  <p:cNvPr id="260" name="墨迹 259">
                    <a:extLst>
                      <a:ext uri="{FF2B5EF4-FFF2-40B4-BE49-F238E27FC236}">
                        <a16:creationId xmlns:a16="http://schemas.microsoft.com/office/drawing/2014/main" id="{636EFB11-53AF-43A4-B98F-BBB6288090D0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324854" y="1589560"/>
                    <a:ext cx="5472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61" name="墨迹 260">
                    <a:extLst>
                      <a:ext uri="{FF2B5EF4-FFF2-40B4-BE49-F238E27FC236}">
                        <a16:creationId xmlns:a16="http://schemas.microsoft.com/office/drawing/2014/main" id="{992B4D0D-2CE3-4EC0-A421-C8322428F9AA}"/>
                      </a:ext>
                    </a:extLst>
                  </p14:cNvPr>
                  <p14:cNvContentPartPr/>
                  <p14:nvPr/>
                </p14:nvContentPartPr>
                <p14:xfrm>
                  <a:off x="3289214" y="1709440"/>
                  <a:ext cx="181800" cy="63360"/>
                </p14:xfrm>
              </p:contentPart>
            </mc:Choice>
            <mc:Fallback xmlns="">
              <p:pic>
                <p:nvPicPr>
                  <p:cNvPr id="261" name="墨迹 260">
                    <a:extLst>
                      <a:ext uri="{FF2B5EF4-FFF2-40B4-BE49-F238E27FC236}">
                        <a16:creationId xmlns:a16="http://schemas.microsoft.com/office/drawing/2014/main" id="{992B4D0D-2CE3-4EC0-A421-C8322428F9A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280214" y="1700800"/>
                    <a:ext cx="199440" cy="81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35" name="组合 434">
            <a:extLst>
              <a:ext uri="{FF2B5EF4-FFF2-40B4-BE49-F238E27FC236}">
                <a16:creationId xmlns:a16="http://schemas.microsoft.com/office/drawing/2014/main" id="{61337E48-7762-42EC-97CE-D9F00D23298E}"/>
              </a:ext>
            </a:extLst>
          </p:cNvPr>
          <p:cNvGrpSpPr/>
          <p:nvPr/>
        </p:nvGrpSpPr>
        <p:grpSpPr>
          <a:xfrm>
            <a:off x="2946854" y="2669260"/>
            <a:ext cx="2724840" cy="620640"/>
            <a:chOff x="1316414" y="2116240"/>
            <a:chExt cx="2724840" cy="620640"/>
          </a:xfrm>
        </p:grpSpPr>
        <p:grpSp>
          <p:nvGrpSpPr>
            <p:cNvPr id="265" name="组合 264">
              <a:extLst>
                <a:ext uri="{FF2B5EF4-FFF2-40B4-BE49-F238E27FC236}">
                  <a16:creationId xmlns:a16="http://schemas.microsoft.com/office/drawing/2014/main" id="{4CDE19C5-B4EC-47E6-A3FA-2AB46D8E0462}"/>
                </a:ext>
              </a:extLst>
            </p:cNvPr>
            <p:cNvGrpSpPr/>
            <p:nvPr/>
          </p:nvGrpSpPr>
          <p:grpSpPr>
            <a:xfrm>
              <a:off x="1316414" y="2356720"/>
              <a:ext cx="192960" cy="219600"/>
              <a:chOff x="1316414" y="2356720"/>
              <a:chExt cx="192960" cy="219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263" name="墨迹 262">
                    <a:extLst>
                      <a:ext uri="{FF2B5EF4-FFF2-40B4-BE49-F238E27FC236}">
                        <a16:creationId xmlns:a16="http://schemas.microsoft.com/office/drawing/2014/main" id="{96B838B2-4D1E-44EC-8A75-7583A788DB9F}"/>
                      </a:ext>
                    </a:extLst>
                  </p14:cNvPr>
                  <p14:cNvContentPartPr/>
                  <p14:nvPr/>
                </p14:nvContentPartPr>
                <p14:xfrm>
                  <a:off x="1316414" y="2356720"/>
                  <a:ext cx="100440" cy="198720"/>
                </p14:xfrm>
              </p:contentPart>
            </mc:Choice>
            <mc:Fallback xmlns="">
              <p:pic>
                <p:nvPicPr>
                  <p:cNvPr id="263" name="墨迹 262">
                    <a:extLst>
                      <a:ext uri="{FF2B5EF4-FFF2-40B4-BE49-F238E27FC236}">
                        <a16:creationId xmlns:a16="http://schemas.microsoft.com/office/drawing/2014/main" id="{96B838B2-4D1E-44EC-8A75-7583A788DB9F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1307774" y="2347720"/>
                    <a:ext cx="118080" cy="21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264" name="墨迹 263">
                    <a:extLst>
                      <a:ext uri="{FF2B5EF4-FFF2-40B4-BE49-F238E27FC236}">
                        <a16:creationId xmlns:a16="http://schemas.microsoft.com/office/drawing/2014/main" id="{09AD4746-C38D-4D37-B383-E980FE72C9C7}"/>
                      </a:ext>
                    </a:extLst>
                  </p14:cNvPr>
                  <p14:cNvContentPartPr/>
                  <p14:nvPr/>
                </p14:nvContentPartPr>
                <p14:xfrm>
                  <a:off x="1475534" y="2533840"/>
                  <a:ext cx="33840" cy="42480"/>
                </p14:xfrm>
              </p:contentPart>
            </mc:Choice>
            <mc:Fallback xmlns="">
              <p:pic>
                <p:nvPicPr>
                  <p:cNvPr id="264" name="墨迹 263">
                    <a:extLst>
                      <a:ext uri="{FF2B5EF4-FFF2-40B4-BE49-F238E27FC236}">
                        <a16:creationId xmlns:a16="http://schemas.microsoft.com/office/drawing/2014/main" id="{09AD4746-C38D-4D37-B383-E980FE72C9C7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1466534" y="2524840"/>
                    <a:ext cx="51480" cy="60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8" name="组合 277">
              <a:extLst>
                <a:ext uri="{FF2B5EF4-FFF2-40B4-BE49-F238E27FC236}">
                  <a16:creationId xmlns:a16="http://schemas.microsoft.com/office/drawing/2014/main" id="{4A4CE069-2363-48CD-BDFD-1B627BFA612F}"/>
                </a:ext>
              </a:extLst>
            </p:cNvPr>
            <p:cNvGrpSpPr/>
            <p:nvPr/>
          </p:nvGrpSpPr>
          <p:grpSpPr>
            <a:xfrm>
              <a:off x="1874414" y="2242240"/>
              <a:ext cx="874440" cy="397080"/>
              <a:chOff x="1874414" y="2242240"/>
              <a:chExt cx="874440" cy="397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266" name="墨迹 265">
                    <a:extLst>
                      <a:ext uri="{FF2B5EF4-FFF2-40B4-BE49-F238E27FC236}">
                        <a16:creationId xmlns:a16="http://schemas.microsoft.com/office/drawing/2014/main" id="{FB604EA3-99C7-497C-A494-832B2F8DDF6D}"/>
                      </a:ext>
                    </a:extLst>
                  </p14:cNvPr>
                  <p14:cNvContentPartPr/>
                  <p14:nvPr/>
                </p14:nvContentPartPr>
                <p14:xfrm>
                  <a:off x="1875854" y="2329720"/>
                  <a:ext cx="117720" cy="55800"/>
                </p14:xfrm>
              </p:contentPart>
            </mc:Choice>
            <mc:Fallback xmlns="">
              <p:pic>
                <p:nvPicPr>
                  <p:cNvPr id="266" name="墨迹 265">
                    <a:extLst>
                      <a:ext uri="{FF2B5EF4-FFF2-40B4-BE49-F238E27FC236}">
                        <a16:creationId xmlns:a16="http://schemas.microsoft.com/office/drawing/2014/main" id="{FB604EA3-99C7-497C-A494-832B2F8DDF6D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1867214" y="2321080"/>
                    <a:ext cx="135360" cy="7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267" name="墨迹 266">
                    <a:extLst>
                      <a:ext uri="{FF2B5EF4-FFF2-40B4-BE49-F238E27FC236}">
                        <a16:creationId xmlns:a16="http://schemas.microsoft.com/office/drawing/2014/main" id="{E19D27FF-FC34-4DA6-B616-41F85297BFC7}"/>
                      </a:ext>
                    </a:extLst>
                  </p14:cNvPr>
                  <p14:cNvContentPartPr/>
                  <p14:nvPr/>
                </p14:nvContentPartPr>
                <p14:xfrm>
                  <a:off x="1874414" y="2295160"/>
                  <a:ext cx="70200" cy="240120"/>
                </p14:xfrm>
              </p:contentPart>
            </mc:Choice>
            <mc:Fallback xmlns="">
              <p:pic>
                <p:nvPicPr>
                  <p:cNvPr id="267" name="墨迹 266">
                    <a:extLst>
                      <a:ext uri="{FF2B5EF4-FFF2-40B4-BE49-F238E27FC236}">
                        <a16:creationId xmlns:a16="http://schemas.microsoft.com/office/drawing/2014/main" id="{E19D27FF-FC34-4DA6-B616-41F85297BFC7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1865414" y="2286160"/>
                    <a:ext cx="87840" cy="25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268" name="墨迹 267">
                    <a:extLst>
                      <a:ext uri="{FF2B5EF4-FFF2-40B4-BE49-F238E27FC236}">
                        <a16:creationId xmlns:a16="http://schemas.microsoft.com/office/drawing/2014/main" id="{B36A7F40-3607-4270-9025-9C0F093C8A6B}"/>
                      </a:ext>
                    </a:extLst>
                  </p14:cNvPr>
                  <p14:cNvContentPartPr/>
                  <p14:nvPr/>
                </p14:nvContentPartPr>
                <p14:xfrm>
                  <a:off x="1960094" y="2421160"/>
                  <a:ext cx="118080" cy="61920"/>
                </p14:xfrm>
              </p:contentPart>
            </mc:Choice>
            <mc:Fallback xmlns="">
              <p:pic>
                <p:nvPicPr>
                  <p:cNvPr id="268" name="墨迹 267">
                    <a:extLst>
                      <a:ext uri="{FF2B5EF4-FFF2-40B4-BE49-F238E27FC236}">
                        <a16:creationId xmlns:a16="http://schemas.microsoft.com/office/drawing/2014/main" id="{B36A7F40-3607-4270-9025-9C0F093C8A6B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1951454" y="2412160"/>
                    <a:ext cx="135720" cy="7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269" name="墨迹 268">
                    <a:extLst>
                      <a:ext uri="{FF2B5EF4-FFF2-40B4-BE49-F238E27FC236}">
                        <a16:creationId xmlns:a16="http://schemas.microsoft.com/office/drawing/2014/main" id="{72801952-CC3E-42D9-AEB9-DADD98505841}"/>
                      </a:ext>
                    </a:extLst>
                  </p14:cNvPr>
                  <p14:cNvContentPartPr/>
                  <p14:nvPr/>
                </p14:nvContentPartPr>
                <p14:xfrm>
                  <a:off x="1948934" y="2490280"/>
                  <a:ext cx="30600" cy="61920"/>
                </p14:xfrm>
              </p:contentPart>
            </mc:Choice>
            <mc:Fallback xmlns="">
              <p:pic>
                <p:nvPicPr>
                  <p:cNvPr id="269" name="墨迹 268">
                    <a:extLst>
                      <a:ext uri="{FF2B5EF4-FFF2-40B4-BE49-F238E27FC236}">
                        <a16:creationId xmlns:a16="http://schemas.microsoft.com/office/drawing/2014/main" id="{72801952-CC3E-42D9-AEB9-DADD98505841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1940294" y="2481280"/>
                    <a:ext cx="48240" cy="7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270" name="墨迹 269">
                    <a:extLst>
                      <a:ext uri="{FF2B5EF4-FFF2-40B4-BE49-F238E27FC236}">
                        <a16:creationId xmlns:a16="http://schemas.microsoft.com/office/drawing/2014/main" id="{8CF4127E-49E9-4B78-8725-EC8F50197AEA}"/>
                      </a:ext>
                    </a:extLst>
                  </p14:cNvPr>
                  <p14:cNvContentPartPr/>
                  <p14:nvPr/>
                </p14:nvContentPartPr>
                <p14:xfrm>
                  <a:off x="2131814" y="2325040"/>
                  <a:ext cx="92520" cy="213480"/>
                </p14:xfrm>
              </p:contentPart>
            </mc:Choice>
            <mc:Fallback xmlns="">
              <p:pic>
                <p:nvPicPr>
                  <p:cNvPr id="270" name="墨迹 269">
                    <a:extLst>
                      <a:ext uri="{FF2B5EF4-FFF2-40B4-BE49-F238E27FC236}">
                        <a16:creationId xmlns:a16="http://schemas.microsoft.com/office/drawing/2014/main" id="{8CF4127E-49E9-4B78-8725-EC8F50197AE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123174" y="2316400"/>
                    <a:ext cx="110160" cy="23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271" name="墨迹 270">
                    <a:extLst>
                      <a:ext uri="{FF2B5EF4-FFF2-40B4-BE49-F238E27FC236}">
                        <a16:creationId xmlns:a16="http://schemas.microsoft.com/office/drawing/2014/main" id="{E6D0F4FA-748F-4E7B-BB01-CC797EC73D6E}"/>
                      </a:ext>
                    </a:extLst>
                  </p14:cNvPr>
                  <p14:cNvContentPartPr/>
                  <p14:nvPr/>
                </p14:nvContentPartPr>
                <p14:xfrm>
                  <a:off x="2146214" y="2428720"/>
                  <a:ext cx="28800" cy="210600"/>
                </p14:xfrm>
              </p:contentPart>
            </mc:Choice>
            <mc:Fallback xmlns="">
              <p:pic>
                <p:nvPicPr>
                  <p:cNvPr id="271" name="墨迹 270">
                    <a:extLst>
                      <a:ext uri="{FF2B5EF4-FFF2-40B4-BE49-F238E27FC236}">
                        <a16:creationId xmlns:a16="http://schemas.microsoft.com/office/drawing/2014/main" id="{E6D0F4FA-748F-4E7B-BB01-CC797EC73D6E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2137214" y="2419720"/>
                    <a:ext cx="46440" cy="22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272" name="墨迹 271">
                    <a:extLst>
                      <a:ext uri="{FF2B5EF4-FFF2-40B4-BE49-F238E27FC236}">
                        <a16:creationId xmlns:a16="http://schemas.microsoft.com/office/drawing/2014/main" id="{AA66A78F-0CF7-4521-938B-B003FDC5BC19}"/>
                      </a:ext>
                    </a:extLst>
                  </p14:cNvPr>
                  <p14:cNvContentPartPr/>
                  <p14:nvPr/>
                </p14:nvContentPartPr>
                <p14:xfrm>
                  <a:off x="2244854" y="2427280"/>
                  <a:ext cx="18000" cy="150840"/>
                </p14:xfrm>
              </p:contentPart>
            </mc:Choice>
            <mc:Fallback xmlns="">
              <p:pic>
                <p:nvPicPr>
                  <p:cNvPr id="272" name="墨迹 271">
                    <a:extLst>
                      <a:ext uri="{FF2B5EF4-FFF2-40B4-BE49-F238E27FC236}">
                        <a16:creationId xmlns:a16="http://schemas.microsoft.com/office/drawing/2014/main" id="{AA66A78F-0CF7-4521-938B-B003FDC5BC19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2235854" y="2418280"/>
                    <a:ext cx="3564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273" name="墨迹 272">
                    <a:extLst>
                      <a:ext uri="{FF2B5EF4-FFF2-40B4-BE49-F238E27FC236}">
                        <a16:creationId xmlns:a16="http://schemas.microsoft.com/office/drawing/2014/main" id="{A9ADD01C-CC14-412F-805D-4B6A84CD06E6}"/>
                      </a:ext>
                    </a:extLst>
                  </p14:cNvPr>
                  <p14:cNvContentPartPr/>
                  <p14:nvPr/>
                </p14:nvContentPartPr>
                <p14:xfrm>
                  <a:off x="2295614" y="2242240"/>
                  <a:ext cx="312480" cy="322200"/>
                </p14:xfrm>
              </p:contentPart>
            </mc:Choice>
            <mc:Fallback xmlns="">
              <p:pic>
                <p:nvPicPr>
                  <p:cNvPr id="273" name="墨迹 272">
                    <a:extLst>
                      <a:ext uri="{FF2B5EF4-FFF2-40B4-BE49-F238E27FC236}">
                        <a16:creationId xmlns:a16="http://schemas.microsoft.com/office/drawing/2014/main" id="{A9ADD01C-CC14-412F-805D-4B6A84CD06E6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2286974" y="2233240"/>
                    <a:ext cx="330120" cy="33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274" name="墨迹 273">
                    <a:extLst>
                      <a:ext uri="{FF2B5EF4-FFF2-40B4-BE49-F238E27FC236}">
                        <a16:creationId xmlns:a16="http://schemas.microsoft.com/office/drawing/2014/main" id="{09846B7C-ABBC-4B37-968A-A44312DCE11F}"/>
                      </a:ext>
                    </a:extLst>
                  </p14:cNvPr>
                  <p14:cNvContentPartPr/>
                  <p14:nvPr/>
                </p14:nvContentPartPr>
                <p14:xfrm>
                  <a:off x="2479214" y="2389480"/>
                  <a:ext cx="98280" cy="234720"/>
                </p14:xfrm>
              </p:contentPart>
            </mc:Choice>
            <mc:Fallback xmlns="">
              <p:pic>
                <p:nvPicPr>
                  <p:cNvPr id="274" name="墨迹 273">
                    <a:extLst>
                      <a:ext uri="{FF2B5EF4-FFF2-40B4-BE49-F238E27FC236}">
                        <a16:creationId xmlns:a16="http://schemas.microsoft.com/office/drawing/2014/main" id="{09846B7C-ABBC-4B37-968A-A44312DCE11F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2470214" y="2380480"/>
                    <a:ext cx="115920" cy="25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275" name="墨迹 274">
                    <a:extLst>
                      <a:ext uri="{FF2B5EF4-FFF2-40B4-BE49-F238E27FC236}">
                        <a16:creationId xmlns:a16="http://schemas.microsoft.com/office/drawing/2014/main" id="{3F5D04AA-25BC-44C9-9D82-AB02B47DBE9B}"/>
                      </a:ext>
                    </a:extLst>
                  </p14:cNvPr>
                  <p14:cNvContentPartPr/>
                  <p14:nvPr/>
                </p14:nvContentPartPr>
                <p14:xfrm>
                  <a:off x="2532494" y="2284360"/>
                  <a:ext cx="181440" cy="213840"/>
                </p14:xfrm>
              </p:contentPart>
            </mc:Choice>
            <mc:Fallback xmlns="">
              <p:pic>
                <p:nvPicPr>
                  <p:cNvPr id="275" name="墨迹 274">
                    <a:extLst>
                      <a:ext uri="{FF2B5EF4-FFF2-40B4-BE49-F238E27FC236}">
                        <a16:creationId xmlns:a16="http://schemas.microsoft.com/office/drawing/2014/main" id="{3F5D04AA-25BC-44C9-9D82-AB02B47DBE9B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2523494" y="2275720"/>
                    <a:ext cx="199080" cy="23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276" name="墨迹 275">
                    <a:extLst>
                      <a:ext uri="{FF2B5EF4-FFF2-40B4-BE49-F238E27FC236}">
                        <a16:creationId xmlns:a16="http://schemas.microsoft.com/office/drawing/2014/main" id="{DB834AE5-AF41-4C58-BC57-1D4826FB0230}"/>
                      </a:ext>
                    </a:extLst>
                  </p14:cNvPr>
                  <p14:cNvContentPartPr/>
                  <p14:nvPr/>
                </p14:nvContentPartPr>
                <p14:xfrm>
                  <a:off x="2631134" y="2280040"/>
                  <a:ext cx="81360" cy="214920"/>
                </p14:xfrm>
              </p:contentPart>
            </mc:Choice>
            <mc:Fallback xmlns="">
              <p:pic>
                <p:nvPicPr>
                  <p:cNvPr id="276" name="墨迹 275">
                    <a:extLst>
                      <a:ext uri="{FF2B5EF4-FFF2-40B4-BE49-F238E27FC236}">
                        <a16:creationId xmlns:a16="http://schemas.microsoft.com/office/drawing/2014/main" id="{DB834AE5-AF41-4C58-BC57-1D4826FB0230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2622134" y="2271040"/>
                    <a:ext cx="9900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277" name="墨迹 276">
                    <a:extLst>
                      <a:ext uri="{FF2B5EF4-FFF2-40B4-BE49-F238E27FC236}">
                        <a16:creationId xmlns:a16="http://schemas.microsoft.com/office/drawing/2014/main" id="{932D7CFE-18B3-46A5-AF73-41E0CE53383D}"/>
                      </a:ext>
                    </a:extLst>
                  </p14:cNvPr>
                  <p14:cNvContentPartPr/>
                  <p14:nvPr/>
                </p14:nvContentPartPr>
                <p14:xfrm>
                  <a:off x="2646974" y="2424040"/>
                  <a:ext cx="101880" cy="178920"/>
                </p14:xfrm>
              </p:contentPart>
            </mc:Choice>
            <mc:Fallback xmlns="">
              <p:pic>
                <p:nvPicPr>
                  <p:cNvPr id="277" name="墨迹 276">
                    <a:extLst>
                      <a:ext uri="{FF2B5EF4-FFF2-40B4-BE49-F238E27FC236}">
                        <a16:creationId xmlns:a16="http://schemas.microsoft.com/office/drawing/2014/main" id="{932D7CFE-18B3-46A5-AF73-41E0CE53383D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2637974" y="2415400"/>
                    <a:ext cx="119520" cy="196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1" name="组合 300">
              <a:extLst>
                <a:ext uri="{FF2B5EF4-FFF2-40B4-BE49-F238E27FC236}">
                  <a16:creationId xmlns:a16="http://schemas.microsoft.com/office/drawing/2014/main" id="{7F55D5DC-AC24-4BB2-B894-18BE328DEADC}"/>
                </a:ext>
              </a:extLst>
            </p:cNvPr>
            <p:cNvGrpSpPr/>
            <p:nvPr/>
          </p:nvGrpSpPr>
          <p:grpSpPr>
            <a:xfrm>
              <a:off x="2901494" y="2116240"/>
              <a:ext cx="1139760" cy="620640"/>
              <a:chOff x="2901494" y="2116240"/>
              <a:chExt cx="1139760" cy="620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279" name="墨迹 278">
                    <a:extLst>
                      <a:ext uri="{FF2B5EF4-FFF2-40B4-BE49-F238E27FC236}">
                        <a16:creationId xmlns:a16="http://schemas.microsoft.com/office/drawing/2014/main" id="{F4CA5ACC-A609-4DEB-9BAD-4130DA2165C7}"/>
                      </a:ext>
                    </a:extLst>
                  </p14:cNvPr>
                  <p14:cNvContentPartPr/>
                  <p14:nvPr/>
                </p14:nvContentPartPr>
                <p14:xfrm>
                  <a:off x="2917334" y="2116240"/>
                  <a:ext cx="140400" cy="95040"/>
                </p14:xfrm>
              </p:contentPart>
            </mc:Choice>
            <mc:Fallback xmlns="">
              <p:pic>
                <p:nvPicPr>
                  <p:cNvPr id="279" name="墨迹 278">
                    <a:extLst>
                      <a:ext uri="{FF2B5EF4-FFF2-40B4-BE49-F238E27FC236}">
                        <a16:creationId xmlns:a16="http://schemas.microsoft.com/office/drawing/2014/main" id="{F4CA5ACC-A609-4DEB-9BAD-4130DA2165C7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2908334" y="2107240"/>
                    <a:ext cx="15804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280" name="墨迹 279">
                    <a:extLst>
                      <a:ext uri="{FF2B5EF4-FFF2-40B4-BE49-F238E27FC236}">
                        <a16:creationId xmlns:a16="http://schemas.microsoft.com/office/drawing/2014/main" id="{A5C267D5-EFEF-49DB-B120-2A5B4ED993F5}"/>
                      </a:ext>
                    </a:extLst>
                  </p14:cNvPr>
                  <p14:cNvContentPartPr/>
                  <p14:nvPr/>
                </p14:nvContentPartPr>
                <p14:xfrm>
                  <a:off x="2949014" y="2223160"/>
                  <a:ext cx="5040" cy="204480"/>
                </p14:xfrm>
              </p:contentPart>
            </mc:Choice>
            <mc:Fallback xmlns="">
              <p:pic>
                <p:nvPicPr>
                  <p:cNvPr id="280" name="墨迹 279">
                    <a:extLst>
                      <a:ext uri="{FF2B5EF4-FFF2-40B4-BE49-F238E27FC236}">
                        <a16:creationId xmlns:a16="http://schemas.microsoft.com/office/drawing/2014/main" id="{A5C267D5-EFEF-49DB-B120-2A5B4ED993F5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2940014" y="2214160"/>
                    <a:ext cx="22680" cy="22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281" name="墨迹 280">
                    <a:extLst>
                      <a:ext uri="{FF2B5EF4-FFF2-40B4-BE49-F238E27FC236}">
                        <a16:creationId xmlns:a16="http://schemas.microsoft.com/office/drawing/2014/main" id="{F9A90247-ACD7-4CB0-8D8D-9B5CF4B007D1}"/>
                      </a:ext>
                    </a:extLst>
                  </p14:cNvPr>
                  <p14:cNvContentPartPr/>
                  <p14:nvPr/>
                </p14:nvContentPartPr>
                <p14:xfrm>
                  <a:off x="3015614" y="2176360"/>
                  <a:ext cx="11520" cy="327600"/>
                </p14:xfrm>
              </p:contentPart>
            </mc:Choice>
            <mc:Fallback xmlns="">
              <p:pic>
                <p:nvPicPr>
                  <p:cNvPr id="281" name="墨迹 280">
                    <a:extLst>
                      <a:ext uri="{FF2B5EF4-FFF2-40B4-BE49-F238E27FC236}">
                        <a16:creationId xmlns:a16="http://schemas.microsoft.com/office/drawing/2014/main" id="{F9A90247-ACD7-4CB0-8D8D-9B5CF4B007D1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3006974" y="2167720"/>
                    <a:ext cx="29160" cy="34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282" name="墨迹 281">
                    <a:extLst>
                      <a:ext uri="{FF2B5EF4-FFF2-40B4-BE49-F238E27FC236}">
                        <a16:creationId xmlns:a16="http://schemas.microsoft.com/office/drawing/2014/main" id="{61570913-D411-45DF-87DF-21D749D8F842}"/>
                      </a:ext>
                    </a:extLst>
                  </p14:cNvPr>
                  <p14:cNvContentPartPr/>
                  <p14:nvPr/>
                </p14:nvContentPartPr>
                <p14:xfrm>
                  <a:off x="2945774" y="2233240"/>
                  <a:ext cx="185040" cy="186480"/>
                </p14:xfrm>
              </p:contentPart>
            </mc:Choice>
            <mc:Fallback xmlns="">
              <p:pic>
                <p:nvPicPr>
                  <p:cNvPr id="282" name="墨迹 281">
                    <a:extLst>
                      <a:ext uri="{FF2B5EF4-FFF2-40B4-BE49-F238E27FC236}">
                        <a16:creationId xmlns:a16="http://schemas.microsoft.com/office/drawing/2014/main" id="{61570913-D411-45DF-87DF-21D749D8F842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2937134" y="2224600"/>
                    <a:ext cx="202680" cy="20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283" name="墨迹 282">
                    <a:extLst>
                      <a:ext uri="{FF2B5EF4-FFF2-40B4-BE49-F238E27FC236}">
                        <a16:creationId xmlns:a16="http://schemas.microsoft.com/office/drawing/2014/main" id="{0368B5D0-69DB-42A5-9C70-93CB4792C81C}"/>
                      </a:ext>
                    </a:extLst>
                  </p14:cNvPr>
                  <p14:cNvContentPartPr/>
                  <p14:nvPr/>
                </p14:nvContentPartPr>
                <p14:xfrm>
                  <a:off x="3058814" y="2329720"/>
                  <a:ext cx="46440" cy="34920"/>
                </p14:xfrm>
              </p:contentPart>
            </mc:Choice>
            <mc:Fallback xmlns="">
              <p:pic>
                <p:nvPicPr>
                  <p:cNvPr id="283" name="墨迹 282">
                    <a:extLst>
                      <a:ext uri="{FF2B5EF4-FFF2-40B4-BE49-F238E27FC236}">
                        <a16:creationId xmlns:a16="http://schemas.microsoft.com/office/drawing/2014/main" id="{0368B5D0-69DB-42A5-9C70-93CB4792C81C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3049814" y="2320720"/>
                    <a:ext cx="64080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284" name="墨迹 283">
                    <a:extLst>
                      <a:ext uri="{FF2B5EF4-FFF2-40B4-BE49-F238E27FC236}">
                        <a16:creationId xmlns:a16="http://schemas.microsoft.com/office/drawing/2014/main" id="{D8868F41-B29A-4F33-9C1E-C736356B70D2}"/>
                      </a:ext>
                    </a:extLst>
                  </p14:cNvPr>
                  <p14:cNvContentPartPr/>
                  <p14:nvPr/>
                </p14:nvContentPartPr>
                <p14:xfrm>
                  <a:off x="2953694" y="2443840"/>
                  <a:ext cx="97920" cy="293040"/>
                </p14:xfrm>
              </p:contentPart>
            </mc:Choice>
            <mc:Fallback xmlns="">
              <p:pic>
                <p:nvPicPr>
                  <p:cNvPr id="284" name="墨迹 283">
                    <a:extLst>
                      <a:ext uri="{FF2B5EF4-FFF2-40B4-BE49-F238E27FC236}">
                        <a16:creationId xmlns:a16="http://schemas.microsoft.com/office/drawing/2014/main" id="{D8868F41-B29A-4F33-9C1E-C736356B70D2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2945054" y="2434840"/>
                    <a:ext cx="115560" cy="31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285" name="墨迹 284">
                    <a:extLst>
                      <a:ext uri="{FF2B5EF4-FFF2-40B4-BE49-F238E27FC236}">
                        <a16:creationId xmlns:a16="http://schemas.microsoft.com/office/drawing/2014/main" id="{05000638-680C-4488-9967-0FE32FA93C7A}"/>
                      </a:ext>
                    </a:extLst>
                  </p14:cNvPr>
                  <p14:cNvContentPartPr/>
                  <p14:nvPr/>
                </p14:nvContentPartPr>
                <p14:xfrm>
                  <a:off x="2901494" y="2492080"/>
                  <a:ext cx="98640" cy="127080"/>
                </p14:xfrm>
              </p:contentPart>
            </mc:Choice>
            <mc:Fallback xmlns="">
              <p:pic>
                <p:nvPicPr>
                  <p:cNvPr id="285" name="墨迹 284">
                    <a:extLst>
                      <a:ext uri="{FF2B5EF4-FFF2-40B4-BE49-F238E27FC236}">
                        <a16:creationId xmlns:a16="http://schemas.microsoft.com/office/drawing/2014/main" id="{05000638-680C-4488-9967-0FE32FA93C7A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2892854" y="2483080"/>
                    <a:ext cx="11628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286" name="墨迹 285">
                    <a:extLst>
                      <a:ext uri="{FF2B5EF4-FFF2-40B4-BE49-F238E27FC236}">
                        <a16:creationId xmlns:a16="http://schemas.microsoft.com/office/drawing/2014/main" id="{F0364B95-1615-434C-89B6-40CD411E3DF0}"/>
                      </a:ext>
                    </a:extLst>
                  </p14:cNvPr>
                  <p14:cNvContentPartPr/>
                  <p14:nvPr/>
                </p14:nvContentPartPr>
                <p14:xfrm>
                  <a:off x="3020654" y="2410720"/>
                  <a:ext cx="240480" cy="149400"/>
                </p14:xfrm>
              </p:contentPart>
            </mc:Choice>
            <mc:Fallback xmlns="">
              <p:pic>
                <p:nvPicPr>
                  <p:cNvPr id="286" name="墨迹 285">
                    <a:extLst>
                      <a:ext uri="{FF2B5EF4-FFF2-40B4-BE49-F238E27FC236}">
                        <a16:creationId xmlns:a16="http://schemas.microsoft.com/office/drawing/2014/main" id="{F0364B95-1615-434C-89B6-40CD411E3DF0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3011654" y="2401720"/>
                    <a:ext cx="258120" cy="16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287" name="墨迹 286">
                    <a:extLst>
                      <a:ext uri="{FF2B5EF4-FFF2-40B4-BE49-F238E27FC236}">
                        <a16:creationId xmlns:a16="http://schemas.microsoft.com/office/drawing/2014/main" id="{88532A39-FA82-4546-AD6B-92B5F2806DA6}"/>
                      </a:ext>
                    </a:extLst>
                  </p14:cNvPr>
                  <p14:cNvContentPartPr/>
                  <p14:nvPr/>
                </p14:nvContentPartPr>
                <p14:xfrm>
                  <a:off x="3374894" y="2213800"/>
                  <a:ext cx="23040" cy="249840"/>
                </p14:xfrm>
              </p:contentPart>
            </mc:Choice>
            <mc:Fallback xmlns="">
              <p:pic>
                <p:nvPicPr>
                  <p:cNvPr id="287" name="墨迹 286">
                    <a:extLst>
                      <a:ext uri="{FF2B5EF4-FFF2-40B4-BE49-F238E27FC236}">
                        <a16:creationId xmlns:a16="http://schemas.microsoft.com/office/drawing/2014/main" id="{88532A39-FA82-4546-AD6B-92B5F2806DA6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3366254" y="2205160"/>
                    <a:ext cx="40680" cy="26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288" name="墨迹 287">
                    <a:extLst>
                      <a:ext uri="{FF2B5EF4-FFF2-40B4-BE49-F238E27FC236}">
                        <a16:creationId xmlns:a16="http://schemas.microsoft.com/office/drawing/2014/main" id="{55007F69-058C-4B23-9FF1-2F94FC38F327}"/>
                      </a:ext>
                    </a:extLst>
                  </p14:cNvPr>
                  <p14:cNvContentPartPr/>
                  <p14:nvPr/>
                </p14:nvContentPartPr>
                <p14:xfrm>
                  <a:off x="3274094" y="2259160"/>
                  <a:ext cx="201600" cy="330480"/>
                </p14:xfrm>
              </p:contentPart>
            </mc:Choice>
            <mc:Fallback xmlns="">
              <p:pic>
                <p:nvPicPr>
                  <p:cNvPr id="288" name="墨迹 287">
                    <a:extLst>
                      <a:ext uri="{FF2B5EF4-FFF2-40B4-BE49-F238E27FC236}">
                        <a16:creationId xmlns:a16="http://schemas.microsoft.com/office/drawing/2014/main" id="{55007F69-058C-4B23-9FF1-2F94FC38F327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3265094" y="2250160"/>
                    <a:ext cx="219240" cy="34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289" name="墨迹 288">
                    <a:extLst>
                      <a:ext uri="{FF2B5EF4-FFF2-40B4-BE49-F238E27FC236}">
                        <a16:creationId xmlns:a16="http://schemas.microsoft.com/office/drawing/2014/main" id="{82B30331-F15A-4B11-880A-E560149CAB88}"/>
                      </a:ext>
                    </a:extLst>
                  </p14:cNvPr>
                  <p14:cNvContentPartPr/>
                  <p14:nvPr/>
                </p14:nvContentPartPr>
                <p14:xfrm>
                  <a:off x="3379574" y="2452840"/>
                  <a:ext cx="200520" cy="145080"/>
                </p14:xfrm>
              </p:contentPart>
            </mc:Choice>
            <mc:Fallback xmlns="">
              <p:pic>
                <p:nvPicPr>
                  <p:cNvPr id="289" name="墨迹 288">
                    <a:extLst>
                      <a:ext uri="{FF2B5EF4-FFF2-40B4-BE49-F238E27FC236}">
                        <a16:creationId xmlns:a16="http://schemas.microsoft.com/office/drawing/2014/main" id="{82B30331-F15A-4B11-880A-E560149CAB88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3370934" y="2443840"/>
                    <a:ext cx="21816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291" name="墨迹 290">
                    <a:extLst>
                      <a:ext uri="{FF2B5EF4-FFF2-40B4-BE49-F238E27FC236}">
                        <a16:creationId xmlns:a16="http://schemas.microsoft.com/office/drawing/2014/main" id="{A8DF300E-EB9F-4D9A-B9B5-912DACC1EC5A}"/>
                      </a:ext>
                    </a:extLst>
                  </p14:cNvPr>
                  <p14:cNvContentPartPr/>
                  <p14:nvPr/>
                </p14:nvContentPartPr>
                <p14:xfrm>
                  <a:off x="3637334" y="2275360"/>
                  <a:ext cx="33840" cy="110160"/>
                </p14:xfrm>
              </p:contentPart>
            </mc:Choice>
            <mc:Fallback xmlns="">
              <p:pic>
                <p:nvPicPr>
                  <p:cNvPr id="291" name="墨迹 290">
                    <a:extLst>
                      <a:ext uri="{FF2B5EF4-FFF2-40B4-BE49-F238E27FC236}">
                        <a16:creationId xmlns:a16="http://schemas.microsoft.com/office/drawing/2014/main" id="{A8DF300E-EB9F-4D9A-B9B5-912DACC1EC5A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3628334" y="2266720"/>
                    <a:ext cx="5148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292" name="墨迹 291">
                    <a:extLst>
                      <a:ext uri="{FF2B5EF4-FFF2-40B4-BE49-F238E27FC236}">
                        <a16:creationId xmlns:a16="http://schemas.microsoft.com/office/drawing/2014/main" id="{67AFB0C7-E78C-4EE9-9A25-8C5DCFC024BC}"/>
                      </a:ext>
                    </a:extLst>
                  </p14:cNvPr>
                  <p14:cNvContentPartPr/>
                  <p14:nvPr/>
                </p14:nvContentPartPr>
                <p14:xfrm>
                  <a:off x="3676934" y="2194720"/>
                  <a:ext cx="127800" cy="141120"/>
                </p14:xfrm>
              </p:contentPart>
            </mc:Choice>
            <mc:Fallback xmlns="">
              <p:pic>
                <p:nvPicPr>
                  <p:cNvPr id="292" name="墨迹 291">
                    <a:extLst>
                      <a:ext uri="{FF2B5EF4-FFF2-40B4-BE49-F238E27FC236}">
                        <a16:creationId xmlns:a16="http://schemas.microsoft.com/office/drawing/2014/main" id="{67AFB0C7-E78C-4EE9-9A25-8C5DCFC024BC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668294" y="2185720"/>
                    <a:ext cx="14544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293" name="墨迹 292">
                    <a:extLst>
                      <a:ext uri="{FF2B5EF4-FFF2-40B4-BE49-F238E27FC236}">
                        <a16:creationId xmlns:a16="http://schemas.microsoft.com/office/drawing/2014/main" id="{8107E85E-773A-4D63-BCB6-766B621895D5}"/>
                      </a:ext>
                    </a:extLst>
                  </p14:cNvPr>
                  <p14:cNvContentPartPr/>
                  <p14:nvPr/>
                </p14:nvContentPartPr>
                <p14:xfrm>
                  <a:off x="3813734" y="2186800"/>
                  <a:ext cx="57960" cy="108720"/>
                </p14:xfrm>
              </p:contentPart>
            </mc:Choice>
            <mc:Fallback xmlns="">
              <p:pic>
                <p:nvPicPr>
                  <p:cNvPr id="293" name="墨迹 292">
                    <a:extLst>
                      <a:ext uri="{FF2B5EF4-FFF2-40B4-BE49-F238E27FC236}">
                        <a16:creationId xmlns:a16="http://schemas.microsoft.com/office/drawing/2014/main" id="{8107E85E-773A-4D63-BCB6-766B621895D5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805094" y="2177800"/>
                    <a:ext cx="7560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294" name="墨迹 293">
                    <a:extLst>
                      <a:ext uri="{FF2B5EF4-FFF2-40B4-BE49-F238E27FC236}">
                        <a16:creationId xmlns:a16="http://schemas.microsoft.com/office/drawing/2014/main" id="{D42E3A7B-C37E-4268-A953-9CEB6F0E9132}"/>
                      </a:ext>
                    </a:extLst>
                  </p14:cNvPr>
                  <p14:cNvContentPartPr/>
                  <p14:nvPr/>
                </p14:nvContentPartPr>
                <p14:xfrm>
                  <a:off x="3681614" y="2382280"/>
                  <a:ext cx="127440" cy="77040"/>
                </p14:xfrm>
              </p:contentPart>
            </mc:Choice>
            <mc:Fallback xmlns="">
              <p:pic>
                <p:nvPicPr>
                  <p:cNvPr id="294" name="墨迹 293">
                    <a:extLst>
                      <a:ext uri="{FF2B5EF4-FFF2-40B4-BE49-F238E27FC236}">
                        <a16:creationId xmlns:a16="http://schemas.microsoft.com/office/drawing/2014/main" id="{D42E3A7B-C37E-4268-A953-9CEB6F0E9132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672974" y="2373280"/>
                    <a:ext cx="14508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295" name="墨迹 294">
                    <a:extLst>
                      <a:ext uri="{FF2B5EF4-FFF2-40B4-BE49-F238E27FC236}">
                        <a16:creationId xmlns:a16="http://schemas.microsoft.com/office/drawing/2014/main" id="{9D263F0C-49FA-4874-9B6F-20566E50B86C}"/>
                      </a:ext>
                    </a:extLst>
                  </p14:cNvPr>
                  <p14:cNvContentPartPr/>
                  <p14:nvPr/>
                </p14:nvContentPartPr>
                <p14:xfrm>
                  <a:off x="3684854" y="2370040"/>
                  <a:ext cx="151200" cy="180360"/>
                </p14:xfrm>
              </p:contentPart>
            </mc:Choice>
            <mc:Fallback xmlns="">
              <p:pic>
                <p:nvPicPr>
                  <p:cNvPr id="295" name="墨迹 294">
                    <a:extLst>
                      <a:ext uri="{FF2B5EF4-FFF2-40B4-BE49-F238E27FC236}">
                        <a16:creationId xmlns:a16="http://schemas.microsoft.com/office/drawing/2014/main" id="{9D263F0C-49FA-4874-9B6F-20566E50B86C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676214" y="2361400"/>
                    <a:ext cx="168840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296" name="墨迹 295">
                    <a:extLst>
                      <a:ext uri="{FF2B5EF4-FFF2-40B4-BE49-F238E27FC236}">
                        <a16:creationId xmlns:a16="http://schemas.microsoft.com/office/drawing/2014/main" id="{58AF391F-43F3-4CC7-9D2D-DE87692F45CD}"/>
                      </a:ext>
                    </a:extLst>
                  </p14:cNvPr>
                  <p14:cNvContentPartPr/>
                  <p14:nvPr/>
                </p14:nvContentPartPr>
                <p14:xfrm>
                  <a:off x="3870974" y="2291920"/>
                  <a:ext cx="20880" cy="63360"/>
                </p14:xfrm>
              </p:contentPart>
            </mc:Choice>
            <mc:Fallback xmlns="">
              <p:pic>
                <p:nvPicPr>
                  <p:cNvPr id="296" name="墨迹 295">
                    <a:extLst>
                      <a:ext uri="{FF2B5EF4-FFF2-40B4-BE49-F238E27FC236}">
                        <a16:creationId xmlns:a16="http://schemas.microsoft.com/office/drawing/2014/main" id="{58AF391F-43F3-4CC7-9D2D-DE87692F45CD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3861974" y="2283280"/>
                    <a:ext cx="38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297" name="墨迹 296">
                    <a:extLst>
                      <a:ext uri="{FF2B5EF4-FFF2-40B4-BE49-F238E27FC236}">
                        <a16:creationId xmlns:a16="http://schemas.microsoft.com/office/drawing/2014/main" id="{FE3C2382-0495-4687-93F8-5C42778A3B45}"/>
                      </a:ext>
                    </a:extLst>
                  </p14:cNvPr>
                  <p14:cNvContentPartPr/>
                  <p14:nvPr/>
                </p14:nvContentPartPr>
                <p14:xfrm>
                  <a:off x="3629414" y="2538160"/>
                  <a:ext cx="45000" cy="86040"/>
                </p14:xfrm>
              </p:contentPart>
            </mc:Choice>
            <mc:Fallback xmlns="">
              <p:pic>
                <p:nvPicPr>
                  <p:cNvPr id="297" name="墨迹 296">
                    <a:extLst>
                      <a:ext uri="{FF2B5EF4-FFF2-40B4-BE49-F238E27FC236}">
                        <a16:creationId xmlns:a16="http://schemas.microsoft.com/office/drawing/2014/main" id="{FE3C2382-0495-4687-93F8-5C42778A3B45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3620414" y="2529520"/>
                    <a:ext cx="6264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98" name="墨迹 297">
                    <a:extLst>
                      <a:ext uri="{FF2B5EF4-FFF2-40B4-BE49-F238E27FC236}">
                        <a16:creationId xmlns:a16="http://schemas.microsoft.com/office/drawing/2014/main" id="{5CE75C98-F133-4094-8C41-1368A0BE9130}"/>
                      </a:ext>
                    </a:extLst>
                  </p14:cNvPr>
                  <p14:cNvContentPartPr/>
                  <p14:nvPr/>
                </p14:nvContentPartPr>
                <p14:xfrm>
                  <a:off x="3656414" y="2488840"/>
                  <a:ext cx="173520" cy="95040"/>
                </p14:xfrm>
              </p:contentPart>
            </mc:Choice>
            <mc:Fallback xmlns="">
              <p:pic>
                <p:nvPicPr>
                  <p:cNvPr id="298" name="墨迹 297">
                    <a:extLst>
                      <a:ext uri="{FF2B5EF4-FFF2-40B4-BE49-F238E27FC236}">
                        <a16:creationId xmlns:a16="http://schemas.microsoft.com/office/drawing/2014/main" id="{5CE75C98-F133-4094-8C41-1368A0BE9130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3647414" y="2479840"/>
                    <a:ext cx="19116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99" name="墨迹 298">
                    <a:extLst>
                      <a:ext uri="{FF2B5EF4-FFF2-40B4-BE49-F238E27FC236}">
                        <a16:creationId xmlns:a16="http://schemas.microsoft.com/office/drawing/2014/main" id="{B4670DC0-7444-4557-B1CB-231BF791F933}"/>
                      </a:ext>
                    </a:extLst>
                  </p14:cNvPr>
                  <p14:cNvContentPartPr/>
                  <p14:nvPr/>
                </p14:nvContentPartPr>
                <p14:xfrm>
                  <a:off x="3828134" y="2466160"/>
                  <a:ext cx="118080" cy="138600"/>
                </p14:xfrm>
              </p:contentPart>
            </mc:Choice>
            <mc:Fallback xmlns="">
              <p:pic>
                <p:nvPicPr>
                  <p:cNvPr id="299" name="墨迹 298">
                    <a:extLst>
                      <a:ext uri="{FF2B5EF4-FFF2-40B4-BE49-F238E27FC236}">
                        <a16:creationId xmlns:a16="http://schemas.microsoft.com/office/drawing/2014/main" id="{B4670DC0-7444-4557-B1CB-231BF791F933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3819134" y="2457520"/>
                    <a:ext cx="13572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300" name="墨迹 299">
                    <a:extLst>
                      <a:ext uri="{FF2B5EF4-FFF2-40B4-BE49-F238E27FC236}">
                        <a16:creationId xmlns:a16="http://schemas.microsoft.com/office/drawing/2014/main" id="{F458FEBF-35EA-429C-814E-0A95B7270B3A}"/>
                      </a:ext>
                    </a:extLst>
                  </p14:cNvPr>
                  <p14:cNvContentPartPr/>
                  <p14:nvPr/>
                </p14:nvContentPartPr>
                <p14:xfrm>
                  <a:off x="4040894" y="2595400"/>
                  <a:ext cx="360" cy="360"/>
                </p14:xfrm>
              </p:contentPart>
            </mc:Choice>
            <mc:Fallback xmlns="">
              <p:pic>
                <p:nvPicPr>
                  <p:cNvPr id="300" name="墨迹 299">
                    <a:extLst>
                      <a:ext uri="{FF2B5EF4-FFF2-40B4-BE49-F238E27FC236}">
                        <a16:creationId xmlns:a16="http://schemas.microsoft.com/office/drawing/2014/main" id="{F458FEBF-35EA-429C-814E-0A95B7270B3A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4032254" y="258640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36" name="组合 435">
            <a:extLst>
              <a:ext uri="{FF2B5EF4-FFF2-40B4-BE49-F238E27FC236}">
                <a16:creationId xmlns:a16="http://schemas.microsoft.com/office/drawing/2014/main" id="{08235514-CE1C-47B6-8ED4-75205C559317}"/>
              </a:ext>
            </a:extLst>
          </p:cNvPr>
          <p:cNvGrpSpPr/>
          <p:nvPr/>
        </p:nvGrpSpPr>
        <p:grpSpPr>
          <a:xfrm>
            <a:off x="2964494" y="3352540"/>
            <a:ext cx="2574360" cy="516600"/>
            <a:chOff x="1334054" y="2799520"/>
            <a:chExt cx="2574360" cy="516600"/>
          </a:xfrm>
        </p:grpSpPr>
        <p:grpSp>
          <p:nvGrpSpPr>
            <p:cNvPr id="304" name="组合 303">
              <a:extLst>
                <a:ext uri="{FF2B5EF4-FFF2-40B4-BE49-F238E27FC236}">
                  <a16:creationId xmlns:a16="http://schemas.microsoft.com/office/drawing/2014/main" id="{2BD1C145-935A-4725-BBD6-A634EA769A72}"/>
                </a:ext>
              </a:extLst>
            </p:cNvPr>
            <p:cNvGrpSpPr/>
            <p:nvPr/>
          </p:nvGrpSpPr>
          <p:grpSpPr>
            <a:xfrm>
              <a:off x="1334054" y="3005080"/>
              <a:ext cx="189360" cy="240480"/>
              <a:chOff x="1334054" y="3005080"/>
              <a:chExt cx="189360" cy="240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302" name="墨迹 301">
                    <a:extLst>
                      <a:ext uri="{FF2B5EF4-FFF2-40B4-BE49-F238E27FC236}">
                        <a16:creationId xmlns:a16="http://schemas.microsoft.com/office/drawing/2014/main" id="{D7621E19-6197-4B88-BB30-1508BD383383}"/>
                      </a:ext>
                    </a:extLst>
                  </p14:cNvPr>
                  <p14:cNvContentPartPr/>
                  <p14:nvPr/>
                </p14:nvContentPartPr>
                <p14:xfrm>
                  <a:off x="1334054" y="3005080"/>
                  <a:ext cx="76680" cy="240480"/>
                </p14:xfrm>
              </p:contentPart>
            </mc:Choice>
            <mc:Fallback xmlns="">
              <p:pic>
                <p:nvPicPr>
                  <p:cNvPr id="302" name="墨迹 301">
                    <a:extLst>
                      <a:ext uri="{FF2B5EF4-FFF2-40B4-BE49-F238E27FC236}">
                        <a16:creationId xmlns:a16="http://schemas.microsoft.com/office/drawing/2014/main" id="{D7621E19-6197-4B88-BB30-1508BD383383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325414" y="2996440"/>
                    <a:ext cx="94320" cy="25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303" name="墨迹 302">
                    <a:extLst>
                      <a:ext uri="{FF2B5EF4-FFF2-40B4-BE49-F238E27FC236}">
                        <a16:creationId xmlns:a16="http://schemas.microsoft.com/office/drawing/2014/main" id="{08CF4C99-BCEF-4930-86AD-AC61C50941AD}"/>
                      </a:ext>
                    </a:extLst>
                  </p14:cNvPr>
                  <p14:cNvContentPartPr/>
                  <p14:nvPr/>
                </p14:nvContentPartPr>
                <p14:xfrm>
                  <a:off x="1499294" y="3207760"/>
                  <a:ext cx="24120" cy="36360"/>
                </p14:xfrm>
              </p:contentPart>
            </mc:Choice>
            <mc:Fallback xmlns="">
              <p:pic>
                <p:nvPicPr>
                  <p:cNvPr id="303" name="墨迹 302">
                    <a:extLst>
                      <a:ext uri="{FF2B5EF4-FFF2-40B4-BE49-F238E27FC236}">
                        <a16:creationId xmlns:a16="http://schemas.microsoft.com/office/drawing/2014/main" id="{08CF4C99-BCEF-4930-86AD-AC61C50941AD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490294" y="3199120"/>
                    <a:ext cx="4176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0" name="组合 339">
              <a:extLst>
                <a:ext uri="{FF2B5EF4-FFF2-40B4-BE49-F238E27FC236}">
                  <a16:creationId xmlns:a16="http://schemas.microsoft.com/office/drawing/2014/main" id="{AD215E67-8CC0-4E4B-857E-10C2D0567A2C}"/>
                </a:ext>
              </a:extLst>
            </p:cNvPr>
            <p:cNvGrpSpPr/>
            <p:nvPr/>
          </p:nvGrpSpPr>
          <p:grpSpPr>
            <a:xfrm>
              <a:off x="1946054" y="2799520"/>
              <a:ext cx="1962360" cy="516600"/>
              <a:chOff x="1946054" y="2799520"/>
              <a:chExt cx="1962360" cy="516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305" name="墨迹 304">
                    <a:extLst>
                      <a:ext uri="{FF2B5EF4-FFF2-40B4-BE49-F238E27FC236}">
                        <a16:creationId xmlns:a16="http://schemas.microsoft.com/office/drawing/2014/main" id="{A31969B6-3F45-4B1E-B475-8A899D4257BB}"/>
                      </a:ext>
                    </a:extLst>
                  </p14:cNvPr>
                  <p14:cNvContentPartPr/>
                  <p14:nvPr/>
                </p14:nvContentPartPr>
                <p14:xfrm>
                  <a:off x="1952174" y="3015880"/>
                  <a:ext cx="124200" cy="87120"/>
                </p14:xfrm>
              </p:contentPart>
            </mc:Choice>
            <mc:Fallback xmlns="">
              <p:pic>
                <p:nvPicPr>
                  <p:cNvPr id="305" name="墨迹 304">
                    <a:extLst>
                      <a:ext uri="{FF2B5EF4-FFF2-40B4-BE49-F238E27FC236}">
                        <a16:creationId xmlns:a16="http://schemas.microsoft.com/office/drawing/2014/main" id="{A31969B6-3F45-4B1E-B475-8A899D4257BB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943534" y="3007240"/>
                    <a:ext cx="141840" cy="10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306" name="墨迹 305">
                    <a:extLst>
                      <a:ext uri="{FF2B5EF4-FFF2-40B4-BE49-F238E27FC236}">
                        <a16:creationId xmlns:a16="http://schemas.microsoft.com/office/drawing/2014/main" id="{D7CA1C0D-4B4E-4399-82A0-53F8827A78C4}"/>
                      </a:ext>
                    </a:extLst>
                  </p14:cNvPr>
                  <p14:cNvContentPartPr/>
                  <p14:nvPr/>
                </p14:nvContentPartPr>
                <p14:xfrm>
                  <a:off x="1946054" y="2967640"/>
                  <a:ext cx="76680" cy="274680"/>
                </p14:xfrm>
              </p:contentPart>
            </mc:Choice>
            <mc:Fallback xmlns="">
              <p:pic>
                <p:nvPicPr>
                  <p:cNvPr id="306" name="墨迹 305">
                    <a:extLst>
                      <a:ext uri="{FF2B5EF4-FFF2-40B4-BE49-F238E27FC236}">
                        <a16:creationId xmlns:a16="http://schemas.microsoft.com/office/drawing/2014/main" id="{D7CA1C0D-4B4E-4399-82A0-53F8827A78C4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1937054" y="2958640"/>
                    <a:ext cx="9432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307" name="墨迹 306">
                    <a:extLst>
                      <a:ext uri="{FF2B5EF4-FFF2-40B4-BE49-F238E27FC236}">
                        <a16:creationId xmlns:a16="http://schemas.microsoft.com/office/drawing/2014/main" id="{52E41DCD-4088-4531-B363-DF720D4A8E74}"/>
                      </a:ext>
                    </a:extLst>
                  </p14:cNvPr>
                  <p14:cNvContentPartPr/>
                  <p14:nvPr/>
                </p14:nvContentPartPr>
                <p14:xfrm>
                  <a:off x="2025254" y="3131080"/>
                  <a:ext cx="84600" cy="132480"/>
                </p14:xfrm>
              </p:contentPart>
            </mc:Choice>
            <mc:Fallback xmlns="">
              <p:pic>
                <p:nvPicPr>
                  <p:cNvPr id="307" name="墨迹 306">
                    <a:extLst>
                      <a:ext uri="{FF2B5EF4-FFF2-40B4-BE49-F238E27FC236}">
                        <a16:creationId xmlns:a16="http://schemas.microsoft.com/office/drawing/2014/main" id="{52E41DCD-4088-4531-B363-DF720D4A8E74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2016614" y="3122440"/>
                    <a:ext cx="10224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308" name="墨迹 307">
                    <a:extLst>
                      <a:ext uri="{FF2B5EF4-FFF2-40B4-BE49-F238E27FC236}">
                        <a16:creationId xmlns:a16="http://schemas.microsoft.com/office/drawing/2014/main" id="{80BD7917-1FE2-4593-93BE-820D03A7E1FE}"/>
                      </a:ext>
                    </a:extLst>
                  </p14:cNvPr>
                  <p14:cNvContentPartPr/>
                  <p14:nvPr/>
                </p14:nvContentPartPr>
                <p14:xfrm>
                  <a:off x="2229014" y="3000400"/>
                  <a:ext cx="85320" cy="171720"/>
                </p14:xfrm>
              </p:contentPart>
            </mc:Choice>
            <mc:Fallback xmlns="">
              <p:pic>
                <p:nvPicPr>
                  <p:cNvPr id="308" name="墨迹 307">
                    <a:extLst>
                      <a:ext uri="{FF2B5EF4-FFF2-40B4-BE49-F238E27FC236}">
                        <a16:creationId xmlns:a16="http://schemas.microsoft.com/office/drawing/2014/main" id="{80BD7917-1FE2-4593-93BE-820D03A7E1FE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2220014" y="2991760"/>
                    <a:ext cx="1029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309" name="墨迹 308">
                    <a:extLst>
                      <a:ext uri="{FF2B5EF4-FFF2-40B4-BE49-F238E27FC236}">
                        <a16:creationId xmlns:a16="http://schemas.microsoft.com/office/drawing/2014/main" id="{EAD55E70-FF1A-4883-82CF-8542996332FE}"/>
                      </a:ext>
                    </a:extLst>
                  </p14:cNvPr>
                  <p14:cNvContentPartPr/>
                  <p14:nvPr/>
                </p14:nvContentPartPr>
                <p14:xfrm>
                  <a:off x="2229014" y="3086080"/>
                  <a:ext cx="25920" cy="195120"/>
                </p14:xfrm>
              </p:contentPart>
            </mc:Choice>
            <mc:Fallback xmlns="">
              <p:pic>
                <p:nvPicPr>
                  <p:cNvPr id="309" name="墨迹 308">
                    <a:extLst>
                      <a:ext uri="{FF2B5EF4-FFF2-40B4-BE49-F238E27FC236}">
                        <a16:creationId xmlns:a16="http://schemas.microsoft.com/office/drawing/2014/main" id="{EAD55E70-FF1A-4883-82CF-8542996332FE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220014" y="3077440"/>
                    <a:ext cx="43560" cy="21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310" name="墨迹 309">
                    <a:extLst>
                      <a:ext uri="{FF2B5EF4-FFF2-40B4-BE49-F238E27FC236}">
                        <a16:creationId xmlns:a16="http://schemas.microsoft.com/office/drawing/2014/main" id="{CF5D1073-9EF6-4FA4-9898-CEB194B9CC15}"/>
                      </a:ext>
                    </a:extLst>
                  </p14:cNvPr>
                  <p14:cNvContentPartPr/>
                  <p14:nvPr/>
                </p14:nvContentPartPr>
                <p14:xfrm>
                  <a:off x="2338454" y="3075640"/>
                  <a:ext cx="16200" cy="118800"/>
                </p14:xfrm>
              </p:contentPart>
            </mc:Choice>
            <mc:Fallback xmlns="">
              <p:pic>
                <p:nvPicPr>
                  <p:cNvPr id="310" name="墨迹 309">
                    <a:extLst>
                      <a:ext uri="{FF2B5EF4-FFF2-40B4-BE49-F238E27FC236}">
                        <a16:creationId xmlns:a16="http://schemas.microsoft.com/office/drawing/2014/main" id="{CF5D1073-9EF6-4FA4-9898-CEB194B9CC15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2329814" y="3067000"/>
                    <a:ext cx="3384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311" name="墨迹 310">
                    <a:extLst>
                      <a:ext uri="{FF2B5EF4-FFF2-40B4-BE49-F238E27FC236}">
                        <a16:creationId xmlns:a16="http://schemas.microsoft.com/office/drawing/2014/main" id="{DCBF6E4F-F2A3-45DF-BEA1-26A41FD48AFA}"/>
                      </a:ext>
                    </a:extLst>
                  </p14:cNvPr>
                  <p14:cNvContentPartPr/>
                  <p14:nvPr/>
                </p14:nvContentPartPr>
                <p14:xfrm>
                  <a:off x="2371934" y="2906080"/>
                  <a:ext cx="313200" cy="327600"/>
                </p14:xfrm>
              </p:contentPart>
            </mc:Choice>
            <mc:Fallback xmlns="">
              <p:pic>
                <p:nvPicPr>
                  <p:cNvPr id="311" name="墨迹 310">
                    <a:extLst>
                      <a:ext uri="{FF2B5EF4-FFF2-40B4-BE49-F238E27FC236}">
                        <a16:creationId xmlns:a16="http://schemas.microsoft.com/office/drawing/2014/main" id="{DCBF6E4F-F2A3-45DF-BEA1-26A41FD48AFA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2362934" y="2897080"/>
                    <a:ext cx="330840" cy="34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312" name="墨迹 311">
                    <a:extLst>
                      <a:ext uri="{FF2B5EF4-FFF2-40B4-BE49-F238E27FC236}">
                        <a16:creationId xmlns:a16="http://schemas.microsoft.com/office/drawing/2014/main" id="{79C54BBB-A596-4771-A4A0-A2006EBCA9CB}"/>
                      </a:ext>
                    </a:extLst>
                  </p14:cNvPr>
                  <p14:cNvContentPartPr/>
                  <p14:nvPr/>
                </p14:nvContentPartPr>
                <p14:xfrm>
                  <a:off x="2587934" y="3078520"/>
                  <a:ext cx="6840" cy="200880"/>
                </p14:xfrm>
              </p:contentPart>
            </mc:Choice>
            <mc:Fallback xmlns="">
              <p:pic>
                <p:nvPicPr>
                  <p:cNvPr id="312" name="墨迹 311">
                    <a:extLst>
                      <a:ext uri="{FF2B5EF4-FFF2-40B4-BE49-F238E27FC236}">
                        <a16:creationId xmlns:a16="http://schemas.microsoft.com/office/drawing/2014/main" id="{79C54BBB-A596-4771-A4A0-A2006EBCA9CB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2579294" y="3069880"/>
                    <a:ext cx="2448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313" name="墨迹 312">
                    <a:extLst>
                      <a:ext uri="{FF2B5EF4-FFF2-40B4-BE49-F238E27FC236}">
                        <a16:creationId xmlns:a16="http://schemas.microsoft.com/office/drawing/2014/main" id="{88C66AB2-29D1-462A-8A52-51CF97D2BDED}"/>
                      </a:ext>
                    </a:extLst>
                  </p14:cNvPr>
                  <p14:cNvContentPartPr/>
                  <p14:nvPr/>
                </p14:nvContentPartPr>
                <p14:xfrm>
                  <a:off x="2621414" y="3033520"/>
                  <a:ext cx="59400" cy="212400"/>
                </p14:xfrm>
              </p:contentPart>
            </mc:Choice>
            <mc:Fallback xmlns="">
              <p:pic>
                <p:nvPicPr>
                  <p:cNvPr id="313" name="墨迹 312">
                    <a:extLst>
                      <a:ext uri="{FF2B5EF4-FFF2-40B4-BE49-F238E27FC236}">
                        <a16:creationId xmlns:a16="http://schemas.microsoft.com/office/drawing/2014/main" id="{88C66AB2-29D1-462A-8A52-51CF97D2BDED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2612774" y="3024880"/>
                    <a:ext cx="77040" cy="23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314" name="墨迹 313">
                    <a:extLst>
                      <a:ext uri="{FF2B5EF4-FFF2-40B4-BE49-F238E27FC236}">
                        <a16:creationId xmlns:a16="http://schemas.microsoft.com/office/drawing/2014/main" id="{5E66AAC6-38B8-40B7-93AF-C89125DFC046}"/>
                      </a:ext>
                    </a:extLst>
                  </p14:cNvPr>
                  <p14:cNvContentPartPr/>
                  <p14:nvPr/>
                </p14:nvContentPartPr>
                <p14:xfrm>
                  <a:off x="2621414" y="2906080"/>
                  <a:ext cx="147240" cy="243720"/>
                </p14:xfrm>
              </p:contentPart>
            </mc:Choice>
            <mc:Fallback xmlns="">
              <p:pic>
                <p:nvPicPr>
                  <p:cNvPr id="314" name="墨迹 313">
                    <a:extLst>
                      <a:ext uri="{FF2B5EF4-FFF2-40B4-BE49-F238E27FC236}">
                        <a16:creationId xmlns:a16="http://schemas.microsoft.com/office/drawing/2014/main" id="{5E66AAC6-38B8-40B7-93AF-C89125DFC046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2612774" y="2897080"/>
                    <a:ext cx="164880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315" name="墨迹 314">
                    <a:extLst>
                      <a:ext uri="{FF2B5EF4-FFF2-40B4-BE49-F238E27FC236}">
                        <a16:creationId xmlns:a16="http://schemas.microsoft.com/office/drawing/2014/main" id="{89290A39-161B-40D9-A92A-5ECBC4115AB7}"/>
                      </a:ext>
                    </a:extLst>
                  </p14:cNvPr>
                  <p14:cNvContentPartPr/>
                  <p14:nvPr/>
                </p14:nvContentPartPr>
                <p14:xfrm>
                  <a:off x="2719694" y="2934520"/>
                  <a:ext cx="60840" cy="88920"/>
                </p14:xfrm>
              </p:contentPart>
            </mc:Choice>
            <mc:Fallback xmlns="">
              <p:pic>
                <p:nvPicPr>
                  <p:cNvPr id="315" name="墨迹 314">
                    <a:extLst>
                      <a:ext uri="{FF2B5EF4-FFF2-40B4-BE49-F238E27FC236}">
                        <a16:creationId xmlns:a16="http://schemas.microsoft.com/office/drawing/2014/main" id="{89290A39-161B-40D9-A92A-5ECBC4115AB7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2711054" y="2925880"/>
                    <a:ext cx="78480" cy="10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316" name="墨迹 315">
                    <a:extLst>
                      <a:ext uri="{FF2B5EF4-FFF2-40B4-BE49-F238E27FC236}">
                        <a16:creationId xmlns:a16="http://schemas.microsoft.com/office/drawing/2014/main" id="{7DE49B94-FD0D-4742-AF09-BBDA48BEC4DA}"/>
                      </a:ext>
                    </a:extLst>
                  </p14:cNvPr>
                  <p14:cNvContentPartPr/>
                  <p14:nvPr/>
                </p14:nvContentPartPr>
                <p14:xfrm>
                  <a:off x="2734454" y="3066640"/>
                  <a:ext cx="84600" cy="51480"/>
                </p14:xfrm>
              </p:contentPart>
            </mc:Choice>
            <mc:Fallback xmlns="">
              <p:pic>
                <p:nvPicPr>
                  <p:cNvPr id="316" name="墨迹 315">
                    <a:extLst>
                      <a:ext uri="{FF2B5EF4-FFF2-40B4-BE49-F238E27FC236}">
                        <a16:creationId xmlns:a16="http://schemas.microsoft.com/office/drawing/2014/main" id="{7DE49B94-FD0D-4742-AF09-BBDA48BEC4DA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2725454" y="3058000"/>
                    <a:ext cx="10224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317" name="墨迹 316">
                    <a:extLst>
                      <a:ext uri="{FF2B5EF4-FFF2-40B4-BE49-F238E27FC236}">
                        <a16:creationId xmlns:a16="http://schemas.microsoft.com/office/drawing/2014/main" id="{FB7079FC-A463-42C9-9FCC-A8B9EFD4EE8A}"/>
                      </a:ext>
                    </a:extLst>
                  </p14:cNvPr>
                  <p14:cNvContentPartPr/>
                  <p14:nvPr/>
                </p14:nvContentPartPr>
                <p14:xfrm>
                  <a:off x="2740574" y="3075640"/>
                  <a:ext cx="140760" cy="134280"/>
                </p14:xfrm>
              </p:contentPart>
            </mc:Choice>
            <mc:Fallback xmlns="">
              <p:pic>
                <p:nvPicPr>
                  <p:cNvPr id="317" name="墨迹 316">
                    <a:extLst>
                      <a:ext uri="{FF2B5EF4-FFF2-40B4-BE49-F238E27FC236}">
                        <a16:creationId xmlns:a16="http://schemas.microsoft.com/office/drawing/2014/main" id="{FB7079FC-A463-42C9-9FCC-A8B9EFD4EE8A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2731934" y="3067000"/>
                    <a:ext cx="158400" cy="15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319" name="墨迹 318">
                    <a:extLst>
                      <a:ext uri="{FF2B5EF4-FFF2-40B4-BE49-F238E27FC236}">
                        <a16:creationId xmlns:a16="http://schemas.microsoft.com/office/drawing/2014/main" id="{237C7291-2687-4F16-913B-EE43A735124B}"/>
                      </a:ext>
                    </a:extLst>
                  </p14:cNvPr>
                  <p14:cNvContentPartPr/>
                  <p14:nvPr/>
                </p14:nvContentPartPr>
                <p14:xfrm>
                  <a:off x="2942174" y="2899960"/>
                  <a:ext cx="47880" cy="189360"/>
                </p14:xfrm>
              </p:contentPart>
            </mc:Choice>
            <mc:Fallback xmlns="">
              <p:pic>
                <p:nvPicPr>
                  <p:cNvPr id="319" name="墨迹 318">
                    <a:extLst>
                      <a:ext uri="{FF2B5EF4-FFF2-40B4-BE49-F238E27FC236}">
                        <a16:creationId xmlns:a16="http://schemas.microsoft.com/office/drawing/2014/main" id="{237C7291-2687-4F16-913B-EE43A735124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2933534" y="2891320"/>
                    <a:ext cx="6552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320" name="墨迹 319">
                    <a:extLst>
                      <a:ext uri="{FF2B5EF4-FFF2-40B4-BE49-F238E27FC236}">
                        <a16:creationId xmlns:a16="http://schemas.microsoft.com/office/drawing/2014/main" id="{8578C145-E5AD-41C6-B4E8-C1048DDE3AB9}"/>
                      </a:ext>
                    </a:extLst>
                  </p14:cNvPr>
                  <p14:cNvContentPartPr/>
                  <p14:nvPr/>
                </p14:nvContentPartPr>
                <p14:xfrm>
                  <a:off x="2996534" y="2844520"/>
                  <a:ext cx="145080" cy="296280"/>
                </p14:xfrm>
              </p:contentPart>
            </mc:Choice>
            <mc:Fallback xmlns="">
              <p:pic>
                <p:nvPicPr>
                  <p:cNvPr id="320" name="墨迹 319">
                    <a:extLst>
                      <a:ext uri="{FF2B5EF4-FFF2-40B4-BE49-F238E27FC236}">
                        <a16:creationId xmlns:a16="http://schemas.microsoft.com/office/drawing/2014/main" id="{8578C145-E5AD-41C6-B4E8-C1048DDE3AB9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987894" y="2835520"/>
                    <a:ext cx="16272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321" name="墨迹 320">
                    <a:extLst>
                      <a:ext uri="{FF2B5EF4-FFF2-40B4-BE49-F238E27FC236}">
                        <a16:creationId xmlns:a16="http://schemas.microsoft.com/office/drawing/2014/main" id="{0C7540C9-BB8D-490A-896C-CB53745ADF5B}"/>
                      </a:ext>
                    </a:extLst>
                  </p14:cNvPr>
                  <p14:cNvContentPartPr/>
                  <p14:nvPr/>
                </p14:nvContentPartPr>
                <p14:xfrm>
                  <a:off x="3031454" y="2799520"/>
                  <a:ext cx="86760" cy="333720"/>
                </p14:xfrm>
              </p:contentPart>
            </mc:Choice>
            <mc:Fallback xmlns="">
              <p:pic>
                <p:nvPicPr>
                  <p:cNvPr id="321" name="墨迹 320">
                    <a:extLst>
                      <a:ext uri="{FF2B5EF4-FFF2-40B4-BE49-F238E27FC236}">
                        <a16:creationId xmlns:a16="http://schemas.microsoft.com/office/drawing/2014/main" id="{0C7540C9-BB8D-490A-896C-CB53745ADF5B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022814" y="2790520"/>
                    <a:ext cx="104400" cy="35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322" name="墨迹 321">
                    <a:extLst>
                      <a:ext uri="{FF2B5EF4-FFF2-40B4-BE49-F238E27FC236}">
                        <a16:creationId xmlns:a16="http://schemas.microsoft.com/office/drawing/2014/main" id="{DDD339DA-A90E-4A56-9BFF-0B7DA15178C0}"/>
                      </a:ext>
                    </a:extLst>
                  </p14:cNvPr>
                  <p14:cNvContentPartPr/>
                  <p14:nvPr/>
                </p14:nvContentPartPr>
                <p14:xfrm>
                  <a:off x="2899694" y="3092560"/>
                  <a:ext cx="222480" cy="159120"/>
                </p14:xfrm>
              </p:contentPart>
            </mc:Choice>
            <mc:Fallback xmlns="">
              <p:pic>
                <p:nvPicPr>
                  <p:cNvPr id="322" name="墨迹 321">
                    <a:extLst>
                      <a:ext uri="{FF2B5EF4-FFF2-40B4-BE49-F238E27FC236}">
                        <a16:creationId xmlns:a16="http://schemas.microsoft.com/office/drawing/2014/main" id="{DDD339DA-A90E-4A56-9BFF-0B7DA15178C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890694" y="3083560"/>
                    <a:ext cx="240120" cy="17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323" name="墨迹 322">
                    <a:extLst>
                      <a:ext uri="{FF2B5EF4-FFF2-40B4-BE49-F238E27FC236}">
                        <a16:creationId xmlns:a16="http://schemas.microsoft.com/office/drawing/2014/main" id="{25BB9E02-523F-48ED-921F-110FD972BDF3}"/>
                      </a:ext>
                    </a:extLst>
                  </p14:cNvPr>
                  <p14:cNvContentPartPr/>
                  <p14:nvPr/>
                </p14:nvContentPartPr>
                <p14:xfrm>
                  <a:off x="3042614" y="3081760"/>
                  <a:ext cx="37080" cy="234360"/>
                </p14:xfrm>
              </p:contentPart>
            </mc:Choice>
            <mc:Fallback xmlns="">
              <p:pic>
                <p:nvPicPr>
                  <p:cNvPr id="323" name="墨迹 322">
                    <a:extLst>
                      <a:ext uri="{FF2B5EF4-FFF2-40B4-BE49-F238E27FC236}">
                        <a16:creationId xmlns:a16="http://schemas.microsoft.com/office/drawing/2014/main" id="{25BB9E02-523F-48ED-921F-110FD972BD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033974" y="3072760"/>
                    <a:ext cx="54720" cy="25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324" name="墨迹 323">
                    <a:extLst>
                      <a:ext uri="{FF2B5EF4-FFF2-40B4-BE49-F238E27FC236}">
                        <a16:creationId xmlns:a16="http://schemas.microsoft.com/office/drawing/2014/main" id="{81E953E9-2852-4BDD-8F7D-467D28953A73}"/>
                      </a:ext>
                    </a:extLst>
                  </p14:cNvPr>
                  <p14:cNvContentPartPr/>
                  <p14:nvPr/>
                </p14:nvContentPartPr>
                <p14:xfrm>
                  <a:off x="3012374" y="3155200"/>
                  <a:ext cx="126000" cy="94320"/>
                </p14:xfrm>
              </p:contentPart>
            </mc:Choice>
            <mc:Fallback xmlns="">
              <p:pic>
                <p:nvPicPr>
                  <p:cNvPr id="324" name="墨迹 323">
                    <a:extLst>
                      <a:ext uri="{FF2B5EF4-FFF2-40B4-BE49-F238E27FC236}">
                        <a16:creationId xmlns:a16="http://schemas.microsoft.com/office/drawing/2014/main" id="{81E953E9-2852-4BDD-8F7D-467D28953A73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003734" y="3146560"/>
                    <a:ext cx="14364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325" name="墨迹 324">
                    <a:extLst>
                      <a:ext uri="{FF2B5EF4-FFF2-40B4-BE49-F238E27FC236}">
                        <a16:creationId xmlns:a16="http://schemas.microsoft.com/office/drawing/2014/main" id="{6659F4F8-9645-4958-9143-F1EE763E90BF}"/>
                      </a:ext>
                    </a:extLst>
                  </p14:cNvPr>
                  <p14:cNvContentPartPr/>
                  <p14:nvPr/>
                </p14:nvContentPartPr>
                <p14:xfrm>
                  <a:off x="3246374" y="2929840"/>
                  <a:ext cx="122040" cy="87840"/>
                </p14:xfrm>
              </p:contentPart>
            </mc:Choice>
            <mc:Fallback xmlns="">
              <p:pic>
                <p:nvPicPr>
                  <p:cNvPr id="325" name="墨迹 324">
                    <a:extLst>
                      <a:ext uri="{FF2B5EF4-FFF2-40B4-BE49-F238E27FC236}">
                        <a16:creationId xmlns:a16="http://schemas.microsoft.com/office/drawing/2014/main" id="{6659F4F8-9645-4958-9143-F1EE763E90B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237374" y="2920840"/>
                    <a:ext cx="139680" cy="10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326" name="墨迹 325">
                    <a:extLst>
                      <a:ext uri="{FF2B5EF4-FFF2-40B4-BE49-F238E27FC236}">
                        <a16:creationId xmlns:a16="http://schemas.microsoft.com/office/drawing/2014/main" id="{811E6104-EFB9-47E3-B32B-74DD7E1C5B2C}"/>
                      </a:ext>
                    </a:extLst>
                  </p14:cNvPr>
                  <p14:cNvContentPartPr/>
                  <p14:nvPr/>
                </p14:nvContentPartPr>
                <p14:xfrm>
                  <a:off x="3273014" y="2850280"/>
                  <a:ext cx="175680" cy="299160"/>
                </p14:xfrm>
              </p:contentPart>
            </mc:Choice>
            <mc:Fallback xmlns="">
              <p:pic>
                <p:nvPicPr>
                  <p:cNvPr id="326" name="墨迹 325">
                    <a:extLst>
                      <a:ext uri="{FF2B5EF4-FFF2-40B4-BE49-F238E27FC236}">
                        <a16:creationId xmlns:a16="http://schemas.microsoft.com/office/drawing/2014/main" id="{811E6104-EFB9-47E3-B32B-74DD7E1C5B2C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264014" y="2841640"/>
                    <a:ext cx="19332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327" name="墨迹 326">
                    <a:extLst>
                      <a:ext uri="{FF2B5EF4-FFF2-40B4-BE49-F238E27FC236}">
                        <a16:creationId xmlns:a16="http://schemas.microsoft.com/office/drawing/2014/main" id="{24C2F133-4E40-46DE-BF98-9C4A335A0DC3}"/>
                      </a:ext>
                    </a:extLst>
                  </p14:cNvPr>
                  <p14:cNvContentPartPr/>
                  <p14:nvPr/>
                </p14:nvContentPartPr>
                <p14:xfrm>
                  <a:off x="3405134" y="2894200"/>
                  <a:ext cx="145080" cy="179280"/>
                </p14:xfrm>
              </p:contentPart>
            </mc:Choice>
            <mc:Fallback xmlns="">
              <p:pic>
                <p:nvPicPr>
                  <p:cNvPr id="327" name="墨迹 326">
                    <a:extLst>
                      <a:ext uri="{FF2B5EF4-FFF2-40B4-BE49-F238E27FC236}">
                        <a16:creationId xmlns:a16="http://schemas.microsoft.com/office/drawing/2014/main" id="{24C2F133-4E40-46DE-BF98-9C4A335A0DC3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396494" y="2885200"/>
                    <a:ext cx="162720" cy="19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328" name="墨迹 327">
                    <a:extLst>
                      <a:ext uri="{FF2B5EF4-FFF2-40B4-BE49-F238E27FC236}">
                        <a16:creationId xmlns:a16="http://schemas.microsoft.com/office/drawing/2014/main" id="{AE2BF1EE-336E-4755-82C4-BD642A176BEF}"/>
                      </a:ext>
                    </a:extLst>
                  </p14:cNvPr>
                  <p14:cNvContentPartPr/>
                  <p14:nvPr/>
                </p14:nvContentPartPr>
                <p14:xfrm>
                  <a:off x="3397214" y="3026320"/>
                  <a:ext cx="70200" cy="15480"/>
                </p14:xfrm>
              </p:contentPart>
            </mc:Choice>
            <mc:Fallback xmlns="">
              <p:pic>
                <p:nvPicPr>
                  <p:cNvPr id="328" name="墨迹 327">
                    <a:extLst>
                      <a:ext uri="{FF2B5EF4-FFF2-40B4-BE49-F238E27FC236}">
                        <a16:creationId xmlns:a16="http://schemas.microsoft.com/office/drawing/2014/main" id="{AE2BF1EE-336E-4755-82C4-BD642A176BEF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388574" y="3017320"/>
                    <a:ext cx="8784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329" name="墨迹 328">
                    <a:extLst>
                      <a:ext uri="{FF2B5EF4-FFF2-40B4-BE49-F238E27FC236}">
                        <a16:creationId xmlns:a16="http://schemas.microsoft.com/office/drawing/2014/main" id="{202056BA-0976-45EC-BFA3-9445BBD553D3}"/>
                      </a:ext>
                    </a:extLst>
                  </p14:cNvPr>
                  <p14:cNvContentPartPr/>
                  <p14:nvPr/>
                </p14:nvContentPartPr>
                <p14:xfrm>
                  <a:off x="3293894" y="3198760"/>
                  <a:ext cx="39960" cy="45000"/>
                </p14:xfrm>
              </p:contentPart>
            </mc:Choice>
            <mc:Fallback xmlns="">
              <p:pic>
                <p:nvPicPr>
                  <p:cNvPr id="329" name="墨迹 328">
                    <a:extLst>
                      <a:ext uri="{FF2B5EF4-FFF2-40B4-BE49-F238E27FC236}">
                        <a16:creationId xmlns:a16="http://schemas.microsoft.com/office/drawing/2014/main" id="{202056BA-0976-45EC-BFA3-9445BBD553D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285254" y="3190120"/>
                    <a:ext cx="5760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330" name="墨迹 329">
                    <a:extLst>
                      <a:ext uri="{FF2B5EF4-FFF2-40B4-BE49-F238E27FC236}">
                        <a16:creationId xmlns:a16="http://schemas.microsoft.com/office/drawing/2014/main" id="{127CDF20-A451-4CB5-81B1-1724FDD5C90E}"/>
                      </a:ext>
                    </a:extLst>
                  </p14:cNvPr>
                  <p14:cNvContentPartPr/>
                  <p14:nvPr/>
                </p14:nvContentPartPr>
                <p14:xfrm>
                  <a:off x="3366974" y="3150520"/>
                  <a:ext cx="214920" cy="54720"/>
                </p14:xfrm>
              </p:contentPart>
            </mc:Choice>
            <mc:Fallback xmlns="">
              <p:pic>
                <p:nvPicPr>
                  <p:cNvPr id="330" name="墨迹 329">
                    <a:extLst>
                      <a:ext uri="{FF2B5EF4-FFF2-40B4-BE49-F238E27FC236}">
                        <a16:creationId xmlns:a16="http://schemas.microsoft.com/office/drawing/2014/main" id="{127CDF20-A451-4CB5-81B1-1724FDD5C90E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358334" y="3141520"/>
                    <a:ext cx="23256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331" name="墨迹 330">
                    <a:extLst>
                      <a:ext uri="{FF2B5EF4-FFF2-40B4-BE49-F238E27FC236}">
                        <a16:creationId xmlns:a16="http://schemas.microsoft.com/office/drawing/2014/main" id="{15ED0EB4-FF30-4FB5-B5DD-6106464D2B6F}"/>
                      </a:ext>
                    </a:extLst>
                  </p14:cNvPr>
                  <p14:cNvContentPartPr/>
                  <p14:nvPr/>
                </p14:nvContentPartPr>
                <p14:xfrm>
                  <a:off x="3645254" y="2935960"/>
                  <a:ext cx="28800" cy="86040"/>
                </p14:xfrm>
              </p:contentPart>
            </mc:Choice>
            <mc:Fallback xmlns="">
              <p:pic>
                <p:nvPicPr>
                  <p:cNvPr id="331" name="墨迹 330">
                    <a:extLst>
                      <a:ext uri="{FF2B5EF4-FFF2-40B4-BE49-F238E27FC236}">
                        <a16:creationId xmlns:a16="http://schemas.microsoft.com/office/drawing/2014/main" id="{15ED0EB4-FF30-4FB5-B5DD-6106464D2B6F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636254" y="2927320"/>
                    <a:ext cx="4644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332" name="墨迹 331">
                    <a:extLst>
                      <a:ext uri="{FF2B5EF4-FFF2-40B4-BE49-F238E27FC236}">
                        <a16:creationId xmlns:a16="http://schemas.microsoft.com/office/drawing/2014/main" id="{5D1DFA8F-6D6B-46E2-BFD8-5F5453E9391B}"/>
                      </a:ext>
                    </a:extLst>
                  </p14:cNvPr>
                  <p14:cNvContentPartPr/>
                  <p14:nvPr/>
                </p14:nvContentPartPr>
                <p14:xfrm>
                  <a:off x="3696014" y="2899960"/>
                  <a:ext cx="113400" cy="131040"/>
                </p14:xfrm>
              </p:contentPart>
            </mc:Choice>
            <mc:Fallback xmlns="">
              <p:pic>
                <p:nvPicPr>
                  <p:cNvPr id="332" name="墨迹 331">
                    <a:extLst>
                      <a:ext uri="{FF2B5EF4-FFF2-40B4-BE49-F238E27FC236}">
                        <a16:creationId xmlns:a16="http://schemas.microsoft.com/office/drawing/2014/main" id="{5D1DFA8F-6D6B-46E2-BFD8-5F5453E9391B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687374" y="2891320"/>
                    <a:ext cx="131040" cy="14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333" name="墨迹 332">
                    <a:extLst>
                      <a:ext uri="{FF2B5EF4-FFF2-40B4-BE49-F238E27FC236}">
                        <a16:creationId xmlns:a16="http://schemas.microsoft.com/office/drawing/2014/main" id="{3DEC9D2F-5981-4D02-8B96-BF3AC347A2C1}"/>
                      </a:ext>
                    </a:extLst>
                  </p14:cNvPr>
                  <p14:cNvContentPartPr/>
                  <p14:nvPr/>
                </p14:nvContentPartPr>
                <p14:xfrm>
                  <a:off x="3810494" y="2902840"/>
                  <a:ext cx="65520" cy="118440"/>
                </p14:xfrm>
              </p:contentPart>
            </mc:Choice>
            <mc:Fallback xmlns="">
              <p:pic>
                <p:nvPicPr>
                  <p:cNvPr id="333" name="墨迹 332">
                    <a:extLst>
                      <a:ext uri="{FF2B5EF4-FFF2-40B4-BE49-F238E27FC236}">
                        <a16:creationId xmlns:a16="http://schemas.microsoft.com/office/drawing/2014/main" id="{3DEC9D2F-5981-4D02-8B96-BF3AC347A2C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801854" y="2894200"/>
                    <a:ext cx="8316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334" name="墨迹 333">
                    <a:extLst>
                      <a:ext uri="{FF2B5EF4-FFF2-40B4-BE49-F238E27FC236}">
                        <a16:creationId xmlns:a16="http://schemas.microsoft.com/office/drawing/2014/main" id="{A6C1ECE3-B86C-47BB-A0AD-E2EC8E3013D3}"/>
                      </a:ext>
                    </a:extLst>
                  </p14:cNvPr>
                  <p14:cNvContentPartPr/>
                  <p14:nvPr/>
                </p14:nvContentPartPr>
                <p14:xfrm>
                  <a:off x="3700694" y="3057640"/>
                  <a:ext cx="114840" cy="45360"/>
                </p14:xfrm>
              </p:contentPart>
            </mc:Choice>
            <mc:Fallback xmlns="">
              <p:pic>
                <p:nvPicPr>
                  <p:cNvPr id="334" name="墨迹 333">
                    <a:extLst>
                      <a:ext uri="{FF2B5EF4-FFF2-40B4-BE49-F238E27FC236}">
                        <a16:creationId xmlns:a16="http://schemas.microsoft.com/office/drawing/2014/main" id="{A6C1ECE3-B86C-47BB-A0AD-E2EC8E3013D3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692054" y="3049000"/>
                    <a:ext cx="132480" cy="6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35" name="墨迹 334">
                    <a:extLst>
                      <a:ext uri="{FF2B5EF4-FFF2-40B4-BE49-F238E27FC236}">
                        <a16:creationId xmlns:a16="http://schemas.microsoft.com/office/drawing/2014/main" id="{9BE5B8A2-E112-4365-BD9B-969C6AF10F81}"/>
                      </a:ext>
                    </a:extLst>
                  </p14:cNvPr>
                  <p14:cNvContentPartPr/>
                  <p14:nvPr/>
                </p14:nvContentPartPr>
                <p14:xfrm>
                  <a:off x="3708614" y="3086080"/>
                  <a:ext cx="130680" cy="91800"/>
                </p14:xfrm>
              </p:contentPart>
            </mc:Choice>
            <mc:Fallback xmlns="">
              <p:pic>
                <p:nvPicPr>
                  <p:cNvPr id="335" name="墨迹 334">
                    <a:extLst>
                      <a:ext uri="{FF2B5EF4-FFF2-40B4-BE49-F238E27FC236}">
                        <a16:creationId xmlns:a16="http://schemas.microsoft.com/office/drawing/2014/main" id="{9BE5B8A2-E112-4365-BD9B-969C6AF10F8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699974" y="3077440"/>
                    <a:ext cx="148320" cy="10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336" name="墨迹 335">
                    <a:extLst>
                      <a:ext uri="{FF2B5EF4-FFF2-40B4-BE49-F238E27FC236}">
                        <a16:creationId xmlns:a16="http://schemas.microsoft.com/office/drawing/2014/main" id="{886940ED-2A20-4AE1-8BE5-10C045F34C88}"/>
                      </a:ext>
                    </a:extLst>
                  </p14:cNvPr>
                  <p14:cNvContentPartPr/>
                  <p14:nvPr/>
                </p14:nvContentPartPr>
                <p14:xfrm>
                  <a:off x="3853334" y="2976640"/>
                  <a:ext cx="30600" cy="105480"/>
                </p14:xfrm>
              </p:contentPart>
            </mc:Choice>
            <mc:Fallback xmlns="">
              <p:pic>
                <p:nvPicPr>
                  <p:cNvPr id="336" name="墨迹 335">
                    <a:extLst>
                      <a:ext uri="{FF2B5EF4-FFF2-40B4-BE49-F238E27FC236}">
                        <a16:creationId xmlns:a16="http://schemas.microsoft.com/office/drawing/2014/main" id="{886940ED-2A20-4AE1-8BE5-10C045F34C88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844694" y="2967640"/>
                    <a:ext cx="4824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337" name="墨迹 336">
                    <a:extLst>
                      <a:ext uri="{FF2B5EF4-FFF2-40B4-BE49-F238E27FC236}">
                        <a16:creationId xmlns:a16="http://schemas.microsoft.com/office/drawing/2014/main" id="{5C6E8C7F-70FC-4471-82EA-8670319C10BE}"/>
                      </a:ext>
                    </a:extLst>
                  </p14:cNvPr>
                  <p14:cNvContentPartPr/>
                  <p14:nvPr/>
                </p14:nvContentPartPr>
                <p14:xfrm>
                  <a:off x="3657854" y="3185440"/>
                  <a:ext cx="8280" cy="109800"/>
                </p14:xfrm>
              </p:contentPart>
            </mc:Choice>
            <mc:Fallback xmlns="">
              <p:pic>
                <p:nvPicPr>
                  <p:cNvPr id="337" name="墨迹 336">
                    <a:extLst>
                      <a:ext uri="{FF2B5EF4-FFF2-40B4-BE49-F238E27FC236}">
                        <a16:creationId xmlns:a16="http://schemas.microsoft.com/office/drawing/2014/main" id="{5C6E8C7F-70FC-4471-82EA-8670319C10BE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3649214" y="3176440"/>
                    <a:ext cx="2592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338" name="墨迹 337">
                    <a:extLst>
                      <a:ext uri="{FF2B5EF4-FFF2-40B4-BE49-F238E27FC236}">
                        <a16:creationId xmlns:a16="http://schemas.microsoft.com/office/drawing/2014/main" id="{60F24FF0-BB64-4CBB-87A7-43BE915E504E}"/>
                      </a:ext>
                    </a:extLst>
                  </p14:cNvPr>
                  <p14:cNvContentPartPr/>
                  <p14:nvPr/>
                </p14:nvContentPartPr>
                <p14:xfrm>
                  <a:off x="3700694" y="3157360"/>
                  <a:ext cx="124200" cy="115920"/>
                </p14:xfrm>
              </p:contentPart>
            </mc:Choice>
            <mc:Fallback xmlns="">
              <p:pic>
                <p:nvPicPr>
                  <p:cNvPr id="338" name="墨迹 337">
                    <a:extLst>
                      <a:ext uri="{FF2B5EF4-FFF2-40B4-BE49-F238E27FC236}">
                        <a16:creationId xmlns:a16="http://schemas.microsoft.com/office/drawing/2014/main" id="{60F24FF0-BB64-4CBB-87A7-43BE915E504E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3692054" y="3148360"/>
                    <a:ext cx="141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339" name="墨迹 338">
                    <a:extLst>
                      <a:ext uri="{FF2B5EF4-FFF2-40B4-BE49-F238E27FC236}">
                        <a16:creationId xmlns:a16="http://schemas.microsoft.com/office/drawing/2014/main" id="{7E3A9FBE-1FC9-4B63-B1B8-9AC57A711558}"/>
                      </a:ext>
                    </a:extLst>
                  </p14:cNvPr>
                  <p14:cNvContentPartPr/>
                  <p14:nvPr/>
                </p14:nvContentPartPr>
                <p14:xfrm>
                  <a:off x="3836054" y="3156280"/>
                  <a:ext cx="72360" cy="129600"/>
                </p14:xfrm>
              </p:contentPart>
            </mc:Choice>
            <mc:Fallback xmlns="">
              <p:pic>
                <p:nvPicPr>
                  <p:cNvPr id="339" name="墨迹 338">
                    <a:extLst>
                      <a:ext uri="{FF2B5EF4-FFF2-40B4-BE49-F238E27FC236}">
                        <a16:creationId xmlns:a16="http://schemas.microsoft.com/office/drawing/2014/main" id="{7E3A9FBE-1FC9-4B63-B1B8-9AC57A711558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3827054" y="3147640"/>
                    <a:ext cx="90000" cy="147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37" name="组合 436">
            <a:extLst>
              <a:ext uri="{FF2B5EF4-FFF2-40B4-BE49-F238E27FC236}">
                <a16:creationId xmlns:a16="http://schemas.microsoft.com/office/drawing/2014/main" id="{BD04D762-8D87-4CD2-AD30-D304172F76E3}"/>
              </a:ext>
            </a:extLst>
          </p:cNvPr>
          <p:cNvGrpSpPr/>
          <p:nvPr/>
        </p:nvGrpSpPr>
        <p:grpSpPr>
          <a:xfrm>
            <a:off x="2953334" y="4100260"/>
            <a:ext cx="2605680" cy="471600"/>
            <a:chOff x="1322894" y="3547240"/>
            <a:chExt cx="2605680" cy="471600"/>
          </a:xfrm>
        </p:grpSpPr>
        <p:grpSp>
          <p:nvGrpSpPr>
            <p:cNvPr id="344" name="组合 343">
              <a:extLst>
                <a:ext uri="{FF2B5EF4-FFF2-40B4-BE49-F238E27FC236}">
                  <a16:creationId xmlns:a16="http://schemas.microsoft.com/office/drawing/2014/main" id="{810500C2-03B5-4E0F-97E3-5711D0C939A2}"/>
                </a:ext>
              </a:extLst>
            </p:cNvPr>
            <p:cNvGrpSpPr/>
            <p:nvPr/>
          </p:nvGrpSpPr>
          <p:grpSpPr>
            <a:xfrm>
              <a:off x="1322894" y="3686560"/>
              <a:ext cx="149760" cy="257040"/>
              <a:chOff x="1322894" y="3686560"/>
              <a:chExt cx="149760" cy="257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341" name="墨迹 340">
                    <a:extLst>
                      <a:ext uri="{FF2B5EF4-FFF2-40B4-BE49-F238E27FC236}">
                        <a16:creationId xmlns:a16="http://schemas.microsoft.com/office/drawing/2014/main" id="{13C8F18A-45C0-4961-A9E3-B63DF551340F}"/>
                      </a:ext>
                    </a:extLst>
                  </p14:cNvPr>
                  <p14:cNvContentPartPr/>
                  <p14:nvPr/>
                </p14:nvContentPartPr>
                <p14:xfrm>
                  <a:off x="1322894" y="3694120"/>
                  <a:ext cx="131400" cy="108360"/>
                </p14:xfrm>
              </p:contentPart>
            </mc:Choice>
            <mc:Fallback xmlns="">
              <p:pic>
                <p:nvPicPr>
                  <p:cNvPr id="341" name="墨迹 340">
                    <a:extLst>
                      <a:ext uri="{FF2B5EF4-FFF2-40B4-BE49-F238E27FC236}">
                        <a16:creationId xmlns:a16="http://schemas.microsoft.com/office/drawing/2014/main" id="{13C8F18A-45C0-4961-A9E3-B63DF551340F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1314254" y="3685480"/>
                    <a:ext cx="14904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342" name="墨迹 341">
                    <a:extLst>
                      <a:ext uri="{FF2B5EF4-FFF2-40B4-BE49-F238E27FC236}">
                        <a16:creationId xmlns:a16="http://schemas.microsoft.com/office/drawing/2014/main" id="{7CDDA58B-9E71-4A1E-B239-FA51777CB7C3}"/>
                      </a:ext>
                    </a:extLst>
                  </p14:cNvPr>
                  <p14:cNvContentPartPr/>
                  <p14:nvPr/>
                </p14:nvContentPartPr>
                <p14:xfrm>
                  <a:off x="1349894" y="3686560"/>
                  <a:ext cx="52920" cy="257040"/>
                </p14:xfrm>
              </p:contentPart>
            </mc:Choice>
            <mc:Fallback xmlns="">
              <p:pic>
                <p:nvPicPr>
                  <p:cNvPr id="342" name="墨迹 341">
                    <a:extLst>
                      <a:ext uri="{FF2B5EF4-FFF2-40B4-BE49-F238E27FC236}">
                        <a16:creationId xmlns:a16="http://schemas.microsoft.com/office/drawing/2014/main" id="{7CDDA58B-9E71-4A1E-B239-FA51777CB7C3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340894" y="3677920"/>
                    <a:ext cx="70560" cy="27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343" name="墨迹 342">
                    <a:extLst>
                      <a:ext uri="{FF2B5EF4-FFF2-40B4-BE49-F238E27FC236}">
                        <a16:creationId xmlns:a16="http://schemas.microsoft.com/office/drawing/2014/main" id="{8138ECFF-77C8-45FA-995E-7F8155D7981D}"/>
                      </a:ext>
                    </a:extLst>
                  </p14:cNvPr>
                  <p14:cNvContentPartPr/>
                  <p14:nvPr/>
                </p14:nvContentPartPr>
                <p14:xfrm>
                  <a:off x="1461134" y="3866920"/>
                  <a:ext cx="11520" cy="36360"/>
                </p14:xfrm>
              </p:contentPart>
            </mc:Choice>
            <mc:Fallback xmlns="">
              <p:pic>
                <p:nvPicPr>
                  <p:cNvPr id="343" name="墨迹 342">
                    <a:extLst>
                      <a:ext uri="{FF2B5EF4-FFF2-40B4-BE49-F238E27FC236}">
                        <a16:creationId xmlns:a16="http://schemas.microsoft.com/office/drawing/2014/main" id="{8138ECFF-77C8-45FA-995E-7F8155D7981D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452134" y="3857920"/>
                    <a:ext cx="2916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9" name="组合 358">
              <a:extLst>
                <a:ext uri="{FF2B5EF4-FFF2-40B4-BE49-F238E27FC236}">
                  <a16:creationId xmlns:a16="http://schemas.microsoft.com/office/drawing/2014/main" id="{39D32F29-7F70-4355-A2D6-0F40845F96E4}"/>
                </a:ext>
              </a:extLst>
            </p:cNvPr>
            <p:cNvGrpSpPr/>
            <p:nvPr/>
          </p:nvGrpSpPr>
          <p:grpSpPr>
            <a:xfrm>
              <a:off x="1820414" y="3551560"/>
              <a:ext cx="931680" cy="467280"/>
              <a:chOff x="1820414" y="3551560"/>
              <a:chExt cx="931680" cy="46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345" name="墨迹 344">
                    <a:extLst>
                      <a:ext uri="{FF2B5EF4-FFF2-40B4-BE49-F238E27FC236}">
                        <a16:creationId xmlns:a16="http://schemas.microsoft.com/office/drawing/2014/main" id="{D2972213-EFBE-4EEB-BC69-395BBE910C0B}"/>
                      </a:ext>
                    </a:extLst>
                  </p14:cNvPr>
                  <p14:cNvContentPartPr/>
                  <p14:nvPr/>
                </p14:nvContentPartPr>
                <p14:xfrm>
                  <a:off x="1831934" y="3637240"/>
                  <a:ext cx="110880" cy="81360"/>
                </p14:xfrm>
              </p:contentPart>
            </mc:Choice>
            <mc:Fallback xmlns="">
              <p:pic>
                <p:nvPicPr>
                  <p:cNvPr id="345" name="墨迹 344">
                    <a:extLst>
                      <a:ext uri="{FF2B5EF4-FFF2-40B4-BE49-F238E27FC236}">
                        <a16:creationId xmlns:a16="http://schemas.microsoft.com/office/drawing/2014/main" id="{D2972213-EFBE-4EEB-BC69-395BBE910C0B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823294" y="3628240"/>
                    <a:ext cx="12852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346" name="墨迹 345">
                    <a:extLst>
                      <a:ext uri="{FF2B5EF4-FFF2-40B4-BE49-F238E27FC236}">
                        <a16:creationId xmlns:a16="http://schemas.microsoft.com/office/drawing/2014/main" id="{B8359323-8DC2-43F0-BA14-22238C69A63D}"/>
                      </a:ext>
                    </a:extLst>
                  </p14:cNvPr>
                  <p14:cNvContentPartPr/>
                  <p14:nvPr/>
                </p14:nvContentPartPr>
                <p14:xfrm>
                  <a:off x="1820414" y="3626800"/>
                  <a:ext cx="87840" cy="230040"/>
                </p14:xfrm>
              </p:contentPart>
            </mc:Choice>
            <mc:Fallback xmlns="">
              <p:pic>
                <p:nvPicPr>
                  <p:cNvPr id="346" name="墨迹 345">
                    <a:extLst>
                      <a:ext uri="{FF2B5EF4-FFF2-40B4-BE49-F238E27FC236}">
                        <a16:creationId xmlns:a16="http://schemas.microsoft.com/office/drawing/2014/main" id="{B8359323-8DC2-43F0-BA14-22238C69A63D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811414" y="3617800"/>
                    <a:ext cx="105480" cy="24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347" name="墨迹 346">
                    <a:extLst>
                      <a:ext uri="{FF2B5EF4-FFF2-40B4-BE49-F238E27FC236}">
                        <a16:creationId xmlns:a16="http://schemas.microsoft.com/office/drawing/2014/main" id="{3C33CE8A-3E9D-4C28-8F7F-637DAA2E9EC4}"/>
                      </a:ext>
                    </a:extLst>
                  </p14:cNvPr>
                  <p14:cNvContentPartPr/>
                  <p14:nvPr/>
                </p14:nvContentPartPr>
                <p14:xfrm>
                  <a:off x="1914014" y="3764680"/>
                  <a:ext cx="102240" cy="151920"/>
                </p14:xfrm>
              </p:contentPart>
            </mc:Choice>
            <mc:Fallback xmlns="">
              <p:pic>
                <p:nvPicPr>
                  <p:cNvPr id="347" name="墨迹 346">
                    <a:extLst>
                      <a:ext uri="{FF2B5EF4-FFF2-40B4-BE49-F238E27FC236}">
                        <a16:creationId xmlns:a16="http://schemas.microsoft.com/office/drawing/2014/main" id="{3C33CE8A-3E9D-4C28-8F7F-637DAA2E9EC4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905374" y="3756040"/>
                    <a:ext cx="11988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348" name="墨迹 347">
                    <a:extLst>
                      <a:ext uri="{FF2B5EF4-FFF2-40B4-BE49-F238E27FC236}">
                        <a16:creationId xmlns:a16="http://schemas.microsoft.com/office/drawing/2014/main" id="{99B11217-2CC7-48E4-BCDF-6FCD281C5C5A}"/>
                      </a:ext>
                    </a:extLst>
                  </p14:cNvPr>
                  <p14:cNvContentPartPr/>
                  <p14:nvPr/>
                </p14:nvContentPartPr>
                <p14:xfrm>
                  <a:off x="2085734" y="3692320"/>
                  <a:ext cx="84960" cy="120960"/>
                </p14:xfrm>
              </p:contentPart>
            </mc:Choice>
            <mc:Fallback xmlns="">
              <p:pic>
                <p:nvPicPr>
                  <p:cNvPr id="348" name="墨迹 347">
                    <a:extLst>
                      <a:ext uri="{FF2B5EF4-FFF2-40B4-BE49-F238E27FC236}">
                        <a16:creationId xmlns:a16="http://schemas.microsoft.com/office/drawing/2014/main" id="{99B11217-2CC7-48E4-BCDF-6FCD281C5C5A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77094" y="3683680"/>
                    <a:ext cx="10260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349" name="墨迹 348">
                    <a:extLst>
                      <a:ext uri="{FF2B5EF4-FFF2-40B4-BE49-F238E27FC236}">
                        <a16:creationId xmlns:a16="http://schemas.microsoft.com/office/drawing/2014/main" id="{618A30FD-373F-46D7-BF44-C245167C579B}"/>
                      </a:ext>
                    </a:extLst>
                  </p14:cNvPr>
                  <p14:cNvContentPartPr/>
                  <p14:nvPr/>
                </p14:nvContentPartPr>
                <p14:xfrm>
                  <a:off x="2092214" y="3730120"/>
                  <a:ext cx="11520" cy="288720"/>
                </p14:xfrm>
              </p:contentPart>
            </mc:Choice>
            <mc:Fallback xmlns="">
              <p:pic>
                <p:nvPicPr>
                  <p:cNvPr id="349" name="墨迹 348">
                    <a:extLst>
                      <a:ext uri="{FF2B5EF4-FFF2-40B4-BE49-F238E27FC236}">
                        <a16:creationId xmlns:a16="http://schemas.microsoft.com/office/drawing/2014/main" id="{618A30FD-373F-46D7-BF44-C245167C579B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083214" y="3721480"/>
                    <a:ext cx="29160" cy="30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350" name="墨迹 349">
                    <a:extLst>
                      <a:ext uri="{FF2B5EF4-FFF2-40B4-BE49-F238E27FC236}">
                        <a16:creationId xmlns:a16="http://schemas.microsoft.com/office/drawing/2014/main" id="{ACA7D49F-6CBC-48F0-B15F-E2AFAB18C4DB}"/>
                      </a:ext>
                    </a:extLst>
                  </p14:cNvPr>
                  <p14:cNvContentPartPr/>
                  <p14:nvPr/>
                </p14:nvContentPartPr>
                <p14:xfrm>
                  <a:off x="2202014" y="3727240"/>
                  <a:ext cx="7200" cy="191520"/>
                </p14:xfrm>
              </p:contentPart>
            </mc:Choice>
            <mc:Fallback xmlns="">
              <p:pic>
                <p:nvPicPr>
                  <p:cNvPr id="350" name="墨迹 349">
                    <a:extLst>
                      <a:ext uri="{FF2B5EF4-FFF2-40B4-BE49-F238E27FC236}">
                        <a16:creationId xmlns:a16="http://schemas.microsoft.com/office/drawing/2014/main" id="{ACA7D49F-6CBC-48F0-B15F-E2AFAB18C4DB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193014" y="3718240"/>
                    <a:ext cx="2484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351" name="墨迹 350">
                    <a:extLst>
                      <a:ext uri="{FF2B5EF4-FFF2-40B4-BE49-F238E27FC236}">
                        <a16:creationId xmlns:a16="http://schemas.microsoft.com/office/drawing/2014/main" id="{83467CAA-5A2A-49A9-BFFD-EB458244A3D1}"/>
                      </a:ext>
                    </a:extLst>
                  </p14:cNvPr>
                  <p14:cNvContentPartPr/>
                  <p14:nvPr/>
                </p14:nvContentPartPr>
                <p14:xfrm>
                  <a:off x="2244854" y="3714640"/>
                  <a:ext cx="84600" cy="201960"/>
                </p14:xfrm>
              </p:contentPart>
            </mc:Choice>
            <mc:Fallback xmlns="">
              <p:pic>
                <p:nvPicPr>
                  <p:cNvPr id="351" name="墨迹 350">
                    <a:extLst>
                      <a:ext uri="{FF2B5EF4-FFF2-40B4-BE49-F238E27FC236}">
                        <a16:creationId xmlns:a16="http://schemas.microsoft.com/office/drawing/2014/main" id="{83467CAA-5A2A-49A9-BFFD-EB458244A3D1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235854" y="3706000"/>
                    <a:ext cx="102240" cy="21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353" name="墨迹 352">
                    <a:extLst>
                      <a:ext uri="{FF2B5EF4-FFF2-40B4-BE49-F238E27FC236}">
                        <a16:creationId xmlns:a16="http://schemas.microsoft.com/office/drawing/2014/main" id="{481762B7-13F3-4195-96BA-B1163F774C93}"/>
                      </a:ext>
                    </a:extLst>
                  </p14:cNvPr>
                  <p14:cNvContentPartPr/>
                  <p14:nvPr/>
                </p14:nvContentPartPr>
                <p14:xfrm>
                  <a:off x="2456174" y="3551560"/>
                  <a:ext cx="85680" cy="122040"/>
                </p14:xfrm>
              </p:contentPart>
            </mc:Choice>
            <mc:Fallback xmlns="">
              <p:pic>
                <p:nvPicPr>
                  <p:cNvPr id="353" name="墨迹 352">
                    <a:extLst>
                      <a:ext uri="{FF2B5EF4-FFF2-40B4-BE49-F238E27FC236}">
                        <a16:creationId xmlns:a16="http://schemas.microsoft.com/office/drawing/2014/main" id="{481762B7-13F3-4195-96BA-B1163F774C93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2447534" y="3542920"/>
                    <a:ext cx="103320" cy="13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354" name="墨迹 353">
                    <a:extLst>
                      <a:ext uri="{FF2B5EF4-FFF2-40B4-BE49-F238E27FC236}">
                        <a16:creationId xmlns:a16="http://schemas.microsoft.com/office/drawing/2014/main" id="{CDDC95DE-4554-49B3-A01E-C9F6E98A7EFB}"/>
                      </a:ext>
                    </a:extLst>
                  </p14:cNvPr>
                  <p14:cNvContentPartPr/>
                  <p14:nvPr/>
                </p14:nvContentPartPr>
                <p14:xfrm>
                  <a:off x="2454734" y="3754240"/>
                  <a:ext cx="16560" cy="173880"/>
                </p14:xfrm>
              </p:contentPart>
            </mc:Choice>
            <mc:Fallback xmlns="">
              <p:pic>
                <p:nvPicPr>
                  <p:cNvPr id="354" name="墨迹 353">
                    <a:extLst>
                      <a:ext uri="{FF2B5EF4-FFF2-40B4-BE49-F238E27FC236}">
                        <a16:creationId xmlns:a16="http://schemas.microsoft.com/office/drawing/2014/main" id="{CDDC95DE-4554-49B3-A01E-C9F6E98A7EFB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445734" y="3745240"/>
                    <a:ext cx="3420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355" name="墨迹 354">
                    <a:extLst>
                      <a:ext uri="{FF2B5EF4-FFF2-40B4-BE49-F238E27FC236}">
                        <a16:creationId xmlns:a16="http://schemas.microsoft.com/office/drawing/2014/main" id="{55ACEC44-978F-4395-BDA4-EB1F62D2488A}"/>
                      </a:ext>
                    </a:extLst>
                  </p14:cNvPr>
                  <p14:cNvContentPartPr/>
                  <p14:nvPr/>
                </p14:nvContentPartPr>
                <p14:xfrm>
                  <a:off x="2511974" y="3695920"/>
                  <a:ext cx="32040" cy="216000"/>
                </p14:xfrm>
              </p:contentPart>
            </mc:Choice>
            <mc:Fallback xmlns="">
              <p:pic>
                <p:nvPicPr>
                  <p:cNvPr id="355" name="墨迹 354">
                    <a:extLst>
                      <a:ext uri="{FF2B5EF4-FFF2-40B4-BE49-F238E27FC236}">
                        <a16:creationId xmlns:a16="http://schemas.microsoft.com/office/drawing/2014/main" id="{55ACEC44-978F-4395-BDA4-EB1F62D2488A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2502974" y="3687280"/>
                    <a:ext cx="4968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356" name="墨迹 355">
                    <a:extLst>
                      <a:ext uri="{FF2B5EF4-FFF2-40B4-BE49-F238E27FC236}">
                        <a16:creationId xmlns:a16="http://schemas.microsoft.com/office/drawing/2014/main" id="{3BFD3375-0486-432D-8C04-ABA8C84F001A}"/>
                      </a:ext>
                    </a:extLst>
                  </p14:cNvPr>
                  <p14:cNvContentPartPr/>
                  <p14:nvPr/>
                </p14:nvContentPartPr>
                <p14:xfrm>
                  <a:off x="2500454" y="3605560"/>
                  <a:ext cx="176760" cy="216720"/>
                </p14:xfrm>
              </p:contentPart>
            </mc:Choice>
            <mc:Fallback xmlns="">
              <p:pic>
                <p:nvPicPr>
                  <p:cNvPr id="356" name="墨迹 355">
                    <a:extLst>
                      <a:ext uri="{FF2B5EF4-FFF2-40B4-BE49-F238E27FC236}">
                        <a16:creationId xmlns:a16="http://schemas.microsoft.com/office/drawing/2014/main" id="{3BFD3375-0486-432D-8C04-ABA8C84F001A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2491814" y="3596920"/>
                    <a:ext cx="194400" cy="23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357" name="墨迹 356">
                    <a:extLst>
                      <a:ext uri="{FF2B5EF4-FFF2-40B4-BE49-F238E27FC236}">
                        <a16:creationId xmlns:a16="http://schemas.microsoft.com/office/drawing/2014/main" id="{A89EED99-9A05-461D-ACEC-F8F086FBDA64}"/>
                      </a:ext>
                    </a:extLst>
                  </p14:cNvPr>
                  <p14:cNvContentPartPr/>
                  <p14:nvPr/>
                </p14:nvContentPartPr>
                <p14:xfrm>
                  <a:off x="2596214" y="3611680"/>
                  <a:ext cx="86040" cy="218160"/>
                </p14:xfrm>
              </p:contentPart>
            </mc:Choice>
            <mc:Fallback xmlns="">
              <p:pic>
                <p:nvPicPr>
                  <p:cNvPr id="357" name="墨迹 356">
                    <a:extLst>
                      <a:ext uri="{FF2B5EF4-FFF2-40B4-BE49-F238E27FC236}">
                        <a16:creationId xmlns:a16="http://schemas.microsoft.com/office/drawing/2014/main" id="{A89EED99-9A05-461D-ACEC-F8F086FBDA64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2587214" y="3602680"/>
                    <a:ext cx="103680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358" name="墨迹 357">
                    <a:extLst>
                      <a:ext uri="{FF2B5EF4-FFF2-40B4-BE49-F238E27FC236}">
                        <a16:creationId xmlns:a16="http://schemas.microsoft.com/office/drawing/2014/main" id="{D436A26D-D9CA-4286-907B-281740D84FD4}"/>
                      </a:ext>
                    </a:extLst>
                  </p14:cNvPr>
                  <p14:cNvContentPartPr/>
                  <p14:nvPr/>
                </p14:nvContentPartPr>
                <p14:xfrm>
                  <a:off x="2613494" y="3752800"/>
                  <a:ext cx="138600" cy="136440"/>
                </p14:xfrm>
              </p:contentPart>
            </mc:Choice>
            <mc:Fallback xmlns="">
              <p:pic>
                <p:nvPicPr>
                  <p:cNvPr id="358" name="墨迹 357">
                    <a:extLst>
                      <a:ext uri="{FF2B5EF4-FFF2-40B4-BE49-F238E27FC236}">
                        <a16:creationId xmlns:a16="http://schemas.microsoft.com/office/drawing/2014/main" id="{D436A26D-D9CA-4286-907B-281740D84FD4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2604854" y="3743800"/>
                    <a:ext cx="156240" cy="154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8" name="组合 387">
              <a:extLst>
                <a:ext uri="{FF2B5EF4-FFF2-40B4-BE49-F238E27FC236}">
                  <a16:creationId xmlns:a16="http://schemas.microsoft.com/office/drawing/2014/main" id="{0605D221-3BE1-4B24-A10F-EAB64DFCC785}"/>
                </a:ext>
              </a:extLst>
            </p:cNvPr>
            <p:cNvGrpSpPr/>
            <p:nvPr/>
          </p:nvGrpSpPr>
          <p:grpSpPr>
            <a:xfrm>
              <a:off x="2910854" y="3547240"/>
              <a:ext cx="1017720" cy="448560"/>
              <a:chOff x="2910854" y="3547240"/>
              <a:chExt cx="1017720" cy="448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73" name="墨迹 372">
                    <a:extLst>
                      <a:ext uri="{FF2B5EF4-FFF2-40B4-BE49-F238E27FC236}">
                        <a16:creationId xmlns:a16="http://schemas.microsoft.com/office/drawing/2014/main" id="{A3FA7859-2D25-4016-8E47-2B1415213DFA}"/>
                      </a:ext>
                    </a:extLst>
                  </p14:cNvPr>
                  <p14:cNvContentPartPr/>
                  <p14:nvPr/>
                </p14:nvContentPartPr>
                <p14:xfrm>
                  <a:off x="2910854" y="3613120"/>
                  <a:ext cx="105120" cy="60480"/>
                </p14:xfrm>
              </p:contentPart>
            </mc:Choice>
            <mc:Fallback xmlns="">
              <p:pic>
                <p:nvPicPr>
                  <p:cNvPr id="373" name="墨迹 372">
                    <a:extLst>
                      <a:ext uri="{FF2B5EF4-FFF2-40B4-BE49-F238E27FC236}">
                        <a16:creationId xmlns:a16="http://schemas.microsoft.com/office/drawing/2014/main" id="{A3FA7859-2D25-4016-8E47-2B1415213DF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2901854" y="3604480"/>
                    <a:ext cx="122760" cy="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374" name="墨迹 373">
                    <a:extLst>
                      <a:ext uri="{FF2B5EF4-FFF2-40B4-BE49-F238E27FC236}">
                        <a16:creationId xmlns:a16="http://schemas.microsoft.com/office/drawing/2014/main" id="{4CD0BA2A-1098-478A-8683-FFC63458E42B}"/>
                      </a:ext>
                    </a:extLst>
                  </p14:cNvPr>
                  <p14:cNvContentPartPr/>
                  <p14:nvPr/>
                </p14:nvContentPartPr>
                <p14:xfrm>
                  <a:off x="2929574" y="3567400"/>
                  <a:ext cx="125640" cy="261000"/>
                </p14:xfrm>
              </p:contentPart>
            </mc:Choice>
            <mc:Fallback xmlns="">
              <p:pic>
                <p:nvPicPr>
                  <p:cNvPr id="374" name="墨迹 373">
                    <a:extLst>
                      <a:ext uri="{FF2B5EF4-FFF2-40B4-BE49-F238E27FC236}">
                        <a16:creationId xmlns:a16="http://schemas.microsoft.com/office/drawing/2014/main" id="{4CD0BA2A-1098-478A-8683-FFC63458E42B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2920934" y="3558400"/>
                    <a:ext cx="143280" cy="27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75" name="墨迹 374">
                    <a:extLst>
                      <a:ext uri="{FF2B5EF4-FFF2-40B4-BE49-F238E27FC236}">
                        <a16:creationId xmlns:a16="http://schemas.microsoft.com/office/drawing/2014/main" id="{A49A48E7-5E96-4680-919C-60B4CC0E7FE6}"/>
                      </a:ext>
                    </a:extLst>
                  </p14:cNvPr>
                  <p14:cNvContentPartPr/>
                  <p14:nvPr/>
                </p14:nvContentPartPr>
                <p14:xfrm>
                  <a:off x="3003014" y="3638680"/>
                  <a:ext cx="151200" cy="192960"/>
                </p14:xfrm>
              </p:contentPart>
            </mc:Choice>
            <mc:Fallback xmlns="">
              <p:pic>
                <p:nvPicPr>
                  <p:cNvPr id="375" name="墨迹 374">
                    <a:extLst>
                      <a:ext uri="{FF2B5EF4-FFF2-40B4-BE49-F238E27FC236}">
                        <a16:creationId xmlns:a16="http://schemas.microsoft.com/office/drawing/2014/main" id="{A49A48E7-5E96-4680-919C-60B4CC0E7FE6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2994014" y="3630040"/>
                    <a:ext cx="168840" cy="21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76" name="墨迹 375">
                    <a:extLst>
                      <a:ext uri="{FF2B5EF4-FFF2-40B4-BE49-F238E27FC236}">
                        <a16:creationId xmlns:a16="http://schemas.microsoft.com/office/drawing/2014/main" id="{C5920B48-931A-434F-B4D6-B32AEA0DC670}"/>
                      </a:ext>
                    </a:extLst>
                  </p14:cNvPr>
                  <p14:cNvContentPartPr/>
                  <p14:nvPr/>
                </p14:nvContentPartPr>
                <p14:xfrm>
                  <a:off x="3010934" y="3757120"/>
                  <a:ext cx="52920" cy="14040"/>
                </p14:xfrm>
              </p:contentPart>
            </mc:Choice>
            <mc:Fallback xmlns="">
              <p:pic>
                <p:nvPicPr>
                  <p:cNvPr id="376" name="墨迹 375">
                    <a:extLst>
                      <a:ext uri="{FF2B5EF4-FFF2-40B4-BE49-F238E27FC236}">
                        <a16:creationId xmlns:a16="http://schemas.microsoft.com/office/drawing/2014/main" id="{C5920B48-931A-434F-B4D6-B32AEA0DC670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3002294" y="3748480"/>
                    <a:ext cx="7056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77" name="墨迹 376">
                    <a:extLst>
                      <a:ext uri="{FF2B5EF4-FFF2-40B4-BE49-F238E27FC236}">
                        <a16:creationId xmlns:a16="http://schemas.microsoft.com/office/drawing/2014/main" id="{5B05D27E-6C3B-493A-9CD5-0CFE78E1A4F2}"/>
                      </a:ext>
                    </a:extLst>
                  </p14:cNvPr>
                  <p14:cNvContentPartPr/>
                  <p14:nvPr/>
                </p14:nvContentPartPr>
                <p14:xfrm>
                  <a:off x="2914094" y="3896800"/>
                  <a:ext cx="51120" cy="50040"/>
                </p14:xfrm>
              </p:contentPart>
            </mc:Choice>
            <mc:Fallback xmlns="">
              <p:pic>
                <p:nvPicPr>
                  <p:cNvPr id="377" name="墨迹 376">
                    <a:extLst>
                      <a:ext uri="{FF2B5EF4-FFF2-40B4-BE49-F238E27FC236}">
                        <a16:creationId xmlns:a16="http://schemas.microsoft.com/office/drawing/2014/main" id="{5B05D27E-6C3B-493A-9CD5-0CFE78E1A4F2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2905094" y="3888160"/>
                    <a:ext cx="6876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78" name="墨迹 377">
                    <a:extLst>
                      <a:ext uri="{FF2B5EF4-FFF2-40B4-BE49-F238E27FC236}">
                        <a16:creationId xmlns:a16="http://schemas.microsoft.com/office/drawing/2014/main" id="{00B09252-BB8C-4E16-89F5-015095DFA4D7}"/>
                      </a:ext>
                    </a:extLst>
                  </p14:cNvPr>
                  <p14:cNvContentPartPr/>
                  <p14:nvPr/>
                </p14:nvContentPartPr>
                <p14:xfrm>
                  <a:off x="3004454" y="3880240"/>
                  <a:ext cx="59040" cy="32400"/>
                </p14:xfrm>
              </p:contentPart>
            </mc:Choice>
            <mc:Fallback xmlns="">
              <p:pic>
                <p:nvPicPr>
                  <p:cNvPr id="378" name="墨迹 377">
                    <a:extLst>
                      <a:ext uri="{FF2B5EF4-FFF2-40B4-BE49-F238E27FC236}">
                        <a16:creationId xmlns:a16="http://schemas.microsoft.com/office/drawing/2014/main" id="{00B09252-BB8C-4E16-89F5-015095DFA4D7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2995814" y="3871600"/>
                    <a:ext cx="7668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79" name="墨迹 378">
                    <a:extLst>
                      <a:ext uri="{FF2B5EF4-FFF2-40B4-BE49-F238E27FC236}">
                        <a16:creationId xmlns:a16="http://schemas.microsoft.com/office/drawing/2014/main" id="{8287F201-1B91-4FDB-90E1-17F25D014D0F}"/>
                      </a:ext>
                    </a:extLst>
                  </p14:cNvPr>
                  <p14:cNvContentPartPr/>
                  <p14:nvPr/>
                </p14:nvContentPartPr>
                <p14:xfrm>
                  <a:off x="3090494" y="3884920"/>
                  <a:ext cx="94320" cy="14760"/>
                </p14:xfrm>
              </p:contentPart>
            </mc:Choice>
            <mc:Fallback xmlns="">
              <p:pic>
                <p:nvPicPr>
                  <p:cNvPr id="379" name="墨迹 378">
                    <a:extLst>
                      <a:ext uri="{FF2B5EF4-FFF2-40B4-BE49-F238E27FC236}">
                        <a16:creationId xmlns:a16="http://schemas.microsoft.com/office/drawing/2014/main" id="{8287F201-1B91-4FDB-90E1-17F25D014D0F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3081494" y="3875920"/>
                    <a:ext cx="111960" cy="3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80" name="墨迹 379">
                    <a:extLst>
                      <a:ext uri="{FF2B5EF4-FFF2-40B4-BE49-F238E27FC236}">
                        <a16:creationId xmlns:a16="http://schemas.microsoft.com/office/drawing/2014/main" id="{DE849A15-7311-4F3E-B2DC-7658E7982418}"/>
                      </a:ext>
                    </a:extLst>
                  </p14:cNvPr>
                  <p14:cNvContentPartPr/>
                  <p14:nvPr/>
                </p14:nvContentPartPr>
                <p14:xfrm>
                  <a:off x="3293894" y="3607000"/>
                  <a:ext cx="118440" cy="111600"/>
                </p14:xfrm>
              </p:contentPart>
            </mc:Choice>
            <mc:Fallback xmlns="">
              <p:pic>
                <p:nvPicPr>
                  <p:cNvPr id="380" name="墨迹 379">
                    <a:extLst>
                      <a:ext uri="{FF2B5EF4-FFF2-40B4-BE49-F238E27FC236}">
                        <a16:creationId xmlns:a16="http://schemas.microsoft.com/office/drawing/2014/main" id="{DE849A15-7311-4F3E-B2DC-7658E7982418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3285254" y="3598360"/>
                    <a:ext cx="13608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81" name="墨迹 380">
                    <a:extLst>
                      <a:ext uri="{FF2B5EF4-FFF2-40B4-BE49-F238E27FC236}">
                        <a16:creationId xmlns:a16="http://schemas.microsoft.com/office/drawing/2014/main" id="{0F12B193-C281-4632-B368-BC327008F950}"/>
                      </a:ext>
                    </a:extLst>
                  </p14:cNvPr>
                  <p14:cNvContentPartPr/>
                  <p14:nvPr/>
                </p14:nvContentPartPr>
                <p14:xfrm>
                  <a:off x="3278054" y="3626800"/>
                  <a:ext cx="123480" cy="369000"/>
                </p14:xfrm>
              </p:contentPart>
            </mc:Choice>
            <mc:Fallback xmlns="">
              <p:pic>
                <p:nvPicPr>
                  <p:cNvPr id="381" name="墨迹 380">
                    <a:extLst>
                      <a:ext uri="{FF2B5EF4-FFF2-40B4-BE49-F238E27FC236}">
                        <a16:creationId xmlns:a16="http://schemas.microsoft.com/office/drawing/2014/main" id="{0F12B193-C281-4632-B368-BC327008F950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3269054" y="3617800"/>
                    <a:ext cx="141120" cy="38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82" name="墨迹 381">
                    <a:extLst>
                      <a:ext uri="{FF2B5EF4-FFF2-40B4-BE49-F238E27FC236}">
                        <a16:creationId xmlns:a16="http://schemas.microsoft.com/office/drawing/2014/main" id="{EE766C1F-B346-433D-B125-004C5BFB498E}"/>
                      </a:ext>
                    </a:extLst>
                  </p14:cNvPr>
                  <p14:cNvContentPartPr/>
                  <p14:nvPr/>
                </p14:nvContentPartPr>
                <p14:xfrm>
                  <a:off x="3308294" y="3839920"/>
                  <a:ext cx="243720" cy="43920"/>
                </p14:xfrm>
              </p:contentPart>
            </mc:Choice>
            <mc:Fallback xmlns="">
              <p:pic>
                <p:nvPicPr>
                  <p:cNvPr id="382" name="墨迹 381">
                    <a:extLst>
                      <a:ext uri="{FF2B5EF4-FFF2-40B4-BE49-F238E27FC236}">
                        <a16:creationId xmlns:a16="http://schemas.microsoft.com/office/drawing/2014/main" id="{EE766C1F-B346-433D-B125-004C5BFB498E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3299294" y="3830920"/>
                    <a:ext cx="26136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83" name="墨迹 382">
                    <a:extLst>
                      <a:ext uri="{FF2B5EF4-FFF2-40B4-BE49-F238E27FC236}">
                        <a16:creationId xmlns:a16="http://schemas.microsoft.com/office/drawing/2014/main" id="{6FC26977-919C-4AF1-9044-224F42461428}"/>
                      </a:ext>
                    </a:extLst>
                  </p14:cNvPr>
                  <p14:cNvContentPartPr/>
                  <p14:nvPr/>
                </p14:nvContentPartPr>
                <p14:xfrm>
                  <a:off x="3417734" y="3547240"/>
                  <a:ext cx="56160" cy="43920"/>
                </p14:xfrm>
              </p:contentPart>
            </mc:Choice>
            <mc:Fallback xmlns="">
              <p:pic>
                <p:nvPicPr>
                  <p:cNvPr id="383" name="墨迹 382">
                    <a:extLst>
                      <a:ext uri="{FF2B5EF4-FFF2-40B4-BE49-F238E27FC236}">
                        <a16:creationId xmlns:a16="http://schemas.microsoft.com/office/drawing/2014/main" id="{6FC26977-919C-4AF1-9044-224F42461428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3409094" y="3538240"/>
                    <a:ext cx="7380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384" name="墨迹 383">
                    <a:extLst>
                      <a:ext uri="{FF2B5EF4-FFF2-40B4-BE49-F238E27FC236}">
                        <a16:creationId xmlns:a16="http://schemas.microsoft.com/office/drawing/2014/main" id="{20E8B273-5403-4F04-87BC-68924A091729}"/>
                      </a:ext>
                    </a:extLst>
                  </p14:cNvPr>
                  <p14:cNvContentPartPr/>
                  <p14:nvPr/>
                </p14:nvContentPartPr>
                <p14:xfrm>
                  <a:off x="3548414" y="3712120"/>
                  <a:ext cx="45000" cy="147600"/>
                </p14:xfrm>
              </p:contentPart>
            </mc:Choice>
            <mc:Fallback xmlns="">
              <p:pic>
                <p:nvPicPr>
                  <p:cNvPr id="384" name="墨迹 383">
                    <a:extLst>
                      <a:ext uri="{FF2B5EF4-FFF2-40B4-BE49-F238E27FC236}">
                        <a16:creationId xmlns:a16="http://schemas.microsoft.com/office/drawing/2014/main" id="{20E8B273-5403-4F04-87BC-68924A091729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3539414" y="3703480"/>
                    <a:ext cx="6264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385" name="墨迹 384">
                    <a:extLst>
                      <a:ext uri="{FF2B5EF4-FFF2-40B4-BE49-F238E27FC236}">
                        <a16:creationId xmlns:a16="http://schemas.microsoft.com/office/drawing/2014/main" id="{3A5B923D-0DEB-490F-8E84-F81445619D2D}"/>
                      </a:ext>
                    </a:extLst>
                  </p14:cNvPr>
                  <p14:cNvContentPartPr/>
                  <p14:nvPr/>
                </p14:nvContentPartPr>
                <p14:xfrm>
                  <a:off x="3575414" y="3625000"/>
                  <a:ext cx="201240" cy="168480"/>
                </p14:xfrm>
              </p:contentPart>
            </mc:Choice>
            <mc:Fallback xmlns="">
              <p:pic>
                <p:nvPicPr>
                  <p:cNvPr id="385" name="墨迹 384">
                    <a:extLst>
                      <a:ext uri="{FF2B5EF4-FFF2-40B4-BE49-F238E27FC236}">
                        <a16:creationId xmlns:a16="http://schemas.microsoft.com/office/drawing/2014/main" id="{3A5B923D-0DEB-490F-8E84-F81445619D2D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3566414" y="3616360"/>
                    <a:ext cx="218880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86" name="墨迹 385">
                    <a:extLst>
                      <a:ext uri="{FF2B5EF4-FFF2-40B4-BE49-F238E27FC236}">
                        <a16:creationId xmlns:a16="http://schemas.microsoft.com/office/drawing/2014/main" id="{80E01F7E-DA96-4A37-9327-7B49783B0487}"/>
                      </a:ext>
                    </a:extLst>
                  </p14:cNvPr>
                  <p14:cNvContentPartPr/>
                  <p14:nvPr/>
                </p14:nvContentPartPr>
                <p14:xfrm>
                  <a:off x="3610334" y="3730120"/>
                  <a:ext cx="94320" cy="129960"/>
                </p14:xfrm>
              </p:contentPart>
            </mc:Choice>
            <mc:Fallback xmlns="">
              <p:pic>
                <p:nvPicPr>
                  <p:cNvPr id="386" name="墨迹 385">
                    <a:extLst>
                      <a:ext uri="{FF2B5EF4-FFF2-40B4-BE49-F238E27FC236}">
                        <a16:creationId xmlns:a16="http://schemas.microsoft.com/office/drawing/2014/main" id="{80E01F7E-DA96-4A37-9327-7B49783B0487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3601334" y="3721120"/>
                    <a:ext cx="11196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387" name="墨迹 386">
                    <a:extLst>
                      <a:ext uri="{FF2B5EF4-FFF2-40B4-BE49-F238E27FC236}">
                        <a16:creationId xmlns:a16="http://schemas.microsoft.com/office/drawing/2014/main" id="{D18DAB19-ED42-4591-9618-CEB64AB0F7A7}"/>
                      </a:ext>
                    </a:extLst>
                  </p14:cNvPr>
                  <p14:cNvContentPartPr/>
                  <p14:nvPr/>
                </p14:nvContentPartPr>
                <p14:xfrm>
                  <a:off x="3646694" y="3602680"/>
                  <a:ext cx="281880" cy="324720"/>
                </p14:xfrm>
              </p:contentPart>
            </mc:Choice>
            <mc:Fallback xmlns="">
              <p:pic>
                <p:nvPicPr>
                  <p:cNvPr id="387" name="墨迹 386">
                    <a:extLst>
                      <a:ext uri="{FF2B5EF4-FFF2-40B4-BE49-F238E27FC236}">
                        <a16:creationId xmlns:a16="http://schemas.microsoft.com/office/drawing/2014/main" id="{D18DAB19-ED42-4591-9618-CEB64AB0F7A7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3638054" y="3593680"/>
                    <a:ext cx="29952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38" name="组合 437">
            <a:extLst>
              <a:ext uri="{FF2B5EF4-FFF2-40B4-BE49-F238E27FC236}">
                <a16:creationId xmlns:a16="http://schemas.microsoft.com/office/drawing/2014/main" id="{C66810F5-CED7-49F5-887F-9ABB86294CF2}"/>
              </a:ext>
            </a:extLst>
          </p:cNvPr>
          <p:cNvGrpSpPr/>
          <p:nvPr/>
        </p:nvGrpSpPr>
        <p:grpSpPr>
          <a:xfrm>
            <a:off x="2958014" y="4666180"/>
            <a:ext cx="3880800" cy="772920"/>
            <a:chOff x="1327574" y="4113160"/>
            <a:chExt cx="3880800" cy="772920"/>
          </a:xfrm>
        </p:grpSpPr>
        <p:grpSp>
          <p:nvGrpSpPr>
            <p:cNvPr id="392" name="组合 391">
              <a:extLst>
                <a:ext uri="{FF2B5EF4-FFF2-40B4-BE49-F238E27FC236}">
                  <a16:creationId xmlns:a16="http://schemas.microsoft.com/office/drawing/2014/main" id="{EF13387B-7E01-4ADB-BD1F-4D77EA49F422}"/>
                </a:ext>
              </a:extLst>
            </p:cNvPr>
            <p:cNvGrpSpPr/>
            <p:nvPr/>
          </p:nvGrpSpPr>
          <p:grpSpPr>
            <a:xfrm>
              <a:off x="1327574" y="4324120"/>
              <a:ext cx="273600" cy="226080"/>
              <a:chOff x="1327574" y="4324120"/>
              <a:chExt cx="273600" cy="226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389" name="墨迹 388">
                    <a:extLst>
                      <a:ext uri="{FF2B5EF4-FFF2-40B4-BE49-F238E27FC236}">
                        <a16:creationId xmlns:a16="http://schemas.microsoft.com/office/drawing/2014/main" id="{FDD91054-3502-47A7-AAF2-F5DAE9183A9D}"/>
                      </a:ext>
                    </a:extLst>
                  </p14:cNvPr>
                  <p14:cNvContentPartPr/>
                  <p14:nvPr/>
                </p14:nvContentPartPr>
                <p14:xfrm>
                  <a:off x="1327574" y="4356160"/>
                  <a:ext cx="101880" cy="194040"/>
                </p14:xfrm>
              </p:contentPart>
            </mc:Choice>
            <mc:Fallback xmlns="">
              <p:pic>
                <p:nvPicPr>
                  <p:cNvPr id="389" name="墨迹 388">
                    <a:extLst>
                      <a:ext uri="{FF2B5EF4-FFF2-40B4-BE49-F238E27FC236}">
                        <a16:creationId xmlns:a16="http://schemas.microsoft.com/office/drawing/2014/main" id="{FDD91054-3502-47A7-AAF2-F5DAE9183A9D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1318574" y="4347520"/>
                    <a:ext cx="119520" cy="21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390" name="墨迹 389">
                    <a:extLst>
                      <a:ext uri="{FF2B5EF4-FFF2-40B4-BE49-F238E27FC236}">
                        <a16:creationId xmlns:a16="http://schemas.microsoft.com/office/drawing/2014/main" id="{31F713E4-8680-4579-8ACD-B873D2429F32}"/>
                      </a:ext>
                    </a:extLst>
                  </p14:cNvPr>
                  <p14:cNvContentPartPr/>
                  <p14:nvPr/>
                </p14:nvContentPartPr>
                <p14:xfrm>
                  <a:off x="1383014" y="4324120"/>
                  <a:ext cx="79920" cy="26640"/>
                </p14:xfrm>
              </p:contentPart>
            </mc:Choice>
            <mc:Fallback xmlns="">
              <p:pic>
                <p:nvPicPr>
                  <p:cNvPr id="390" name="墨迹 389">
                    <a:extLst>
                      <a:ext uri="{FF2B5EF4-FFF2-40B4-BE49-F238E27FC236}">
                        <a16:creationId xmlns:a16="http://schemas.microsoft.com/office/drawing/2014/main" id="{31F713E4-8680-4579-8ACD-B873D2429F32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1374374" y="4315120"/>
                    <a:ext cx="9756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391" name="墨迹 390">
                    <a:extLst>
                      <a:ext uri="{FF2B5EF4-FFF2-40B4-BE49-F238E27FC236}">
                        <a16:creationId xmlns:a16="http://schemas.microsoft.com/office/drawing/2014/main" id="{E0393910-195D-4EE3-BB4B-8E8239D32C83}"/>
                      </a:ext>
                    </a:extLst>
                  </p14:cNvPr>
                  <p14:cNvContentPartPr/>
                  <p14:nvPr/>
                </p14:nvContentPartPr>
                <p14:xfrm>
                  <a:off x="1591454" y="4498720"/>
                  <a:ext cx="9720" cy="36360"/>
                </p14:xfrm>
              </p:contentPart>
            </mc:Choice>
            <mc:Fallback xmlns="">
              <p:pic>
                <p:nvPicPr>
                  <p:cNvPr id="391" name="墨迹 390">
                    <a:extLst>
                      <a:ext uri="{FF2B5EF4-FFF2-40B4-BE49-F238E27FC236}">
                        <a16:creationId xmlns:a16="http://schemas.microsoft.com/office/drawing/2014/main" id="{E0393910-195D-4EE3-BB4B-8E8239D32C83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1582454" y="4490080"/>
                    <a:ext cx="27360" cy="54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2" name="组合 431">
              <a:extLst>
                <a:ext uri="{FF2B5EF4-FFF2-40B4-BE49-F238E27FC236}">
                  <a16:creationId xmlns:a16="http://schemas.microsoft.com/office/drawing/2014/main" id="{BFE79A19-AB87-4139-8137-7D5792B3DFE5}"/>
                </a:ext>
              </a:extLst>
            </p:cNvPr>
            <p:cNvGrpSpPr/>
            <p:nvPr/>
          </p:nvGrpSpPr>
          <p:grpSpPr>
            <a:xfrm>
              <a:off x="1925174" y="4113160"/>
              <a:ext cx="3283200" cy="772920"/>
              <a:chOff x="1925174" y="4113160"/>
              <a:chExt cx="3283200" cy="772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393" name="墨迹 392">
                    <a:extLst>
                      <a:ext uri="{FF2B5EF4-FFF2-40B4-BE49-F238E27FC236}">
                        <a16:creationId xmlns:a16="http://schemas.microsoft.com/office/drawing/2014/main" id="{6FEA5D6C-0BBE-44CA-B3F2-2824FEB77C88}"/>
                      </a:ext>
                    </a:extLst>
                  </p14:cNvPr>
                  <p14:cNvContentPartPr/>
                  <p14:nvPr/>
                </p14:nvContentPartPr>
                <p14:xfrm>
                  <a:off x="1928414" y="4293520"/>
                  <a:ext cx="122760" cy="76320"/>
                </p14:xfrm>
              </p:contentPart>
            </mc:Choice>
            <mc:Fallback xmlns="">
              <p:pic>
                <p:nvPicPr>
                  <p:cNvPr id="393" name="墨迹 392">
                    <a:extLst>
                      <a:ext uri="{FF2B5EF4-FFF2-40B4-BE49-F238E27FC236}">
                        <a16:creationId xmlns:a16="http://schemas.microsoft.com/office/drawing/2014/main" id="{6FEA5D6C-0BBE-44CA-B3F2-2824FEB77C88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1919774" y="4284880"/>
                    <a:ext cx="14040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394" name="墨迹 393">
                    <a:extLst>
                      <a:ext uri="{FF2B5EF4-FFF2-40B4-BE49-F238E27FC236}">
                        <a16:creationId xmlns:a16="http://schemas.microsoft.com/office/drawing/2014/main" id="{69EE3C87-D22C-4D5D-8286-6D922B0C2CFB}"/>
                      </a:ext>
                    </a:extLst>
                  </p14:cNvPr>
                  <p14:cNvContentPartPr/>
                  <p14:nvPr/>
                </p14:nvContentPartPr>
                <p14:xfrm>
                  <a:off x="1925174" y="4278040"/>
                  <a:ext cx="72360" cy="230040"/>
                </p14:xfrm>
              </p:contentPart>
            </mc:Choice>
            <mc:Fallback xmlns="">
              <p:pic>
                <p:nvPicPr>
                  <p:cNvPr id="394" name="墨迹 393">
                    <a:extLst>
                      <a:ext uri="{FF2B5EF4-FFF2-40B4-BE49-F238E27FC236}">
                        <a16:creationId xmlns:a16="http://schemas.microsoft.com/office/drawing/2014/main" id="{69EE3C87-D22C-4D5D-8286-6D922B0C2CFB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1916534" y="4269400"/>
                    <a:ext cx="90000" cy="24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395" name="墨迹 394">
                    <a:extLst>
                      <a:ext uri="{FF2B5EF4-FFF2-40B4-BE49-F238E27FC236}">
                        <a16:creationId xmlns:a16="http://schemas.microsoft.com/office/drawing/2014/main" id="{208B0C4A-BF11-436F-8FC5-73866BA8CE21}"/>
                      </a:ext>
                    </a:extLst>
                  </p14:cNvPr>
                  <p14:cNvContentPartPr/>
                  <p14:nvPr/>
                </p14:nvContentPartPr>
                <p14:xfrm>
                  <a:off x="2031734" y="4374160"/>
                  <a:ext cx="100440" cy="122040"/>
                </p14:xfrm>
              </p:contentPart>
            </mc:Choice>
            <mc:Fallback xmlns="">
              <p:pic>
                <p:nvPicPr>
                  <p:cNvPr id="395" name="墨迹 394">
                    <a:extLst>
                      <a:ext uri="{FF2B5EF4-FFF2-40B4-BE49-F238E27FC236}">
                        <a16:creationId xmlns:a16="http://schemas.microsoft.com/office/drawing/2014/main" id="{208B0C4A-BF11-436F-8FC5-73866BA8CE21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2023094" y="4365520"/>
                    <a:ext cx="118080" cy="13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96" name="墨迹 395">
                    <a:extLst>
                      <a:ext uri="{FF2B5EF4-FFF2-40B4-BE49-F238E27FC236}">
                        <a16:creationId xmlns:a16="http://schemas.microsoft.com/office/drawing/2014/main" id="{815CA56C-CE49-48D7-B244-CD5E5058CEE8}"/>
                      </a:ext>
                    </a:extLst>
                  </p14:cNvPr>
                  <p14:cNvContentPartPr/>
                  <p14:nvPr/>
                </p14:nvContentPartPr>
                <p14:xfrm>
                  <a:off x="2229014" y="4320160"/>
                  <a:ext cx="110880" cy="174240"/>
                </p14:xfrm>
              </p:contentPart>
            </mc:Choice>
            <mc:Fallback xmlns="">
              <p:pic>
                <p:nvPicPr>
                  <p:cNvPr id="396" name="墨迹 395">
                    <a:extLst>
                      <a:ext uri="{FF2B5EF4-FFF2-40B4-BE49-F238E27FC236}">
                        <a16:creationId xmlns:a16="http://schemas.microsoft.com/office/drawing/2014/main" id="{815CA56C-CE49-48D7-B244-CD5E5058CEE8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2220014" y="4311520"/>
                    <a:ext cx="128520" cy="19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97" name="墨迹 396">
                    <a:extLst>
                      <a:ext uri="{FF2B5EF4-FFF2-40B4-BE49-F238E27FC236}">
                        <a16:creationId xmlns:a16="http://schemas.microsoft.com/office/drawing/2014/main" id="{A3F6E122-193E-46BE-B2B9-D8238A7ADD3E}"/>
                      </a:ext>
                    </a:extLst>
                  </p14:cNvPr>
                  <p14:cNvContentPartPr/>
                  <p14:nvPr/>
                </p14:nvContentPartPr>
                <p14:xfrm>
                  <a:off x="2258894" y="4404400"/>
                  <a:ext cx="43200" cy="218160"/>
                </p14:xfrm>
              </p:contentPart>
            </mc:Choice>
            <mc:Fallback xmlns="">
              <p:pic>
                <p:nvPicPr>
                  <p:cNvPr id="397" name="墨迹 396">
                    <a:extLst>
                      <a:ext uri="{FF2B5EF4-FFF2-40B4-BE49-F238E27FC236}">
                        <a16:creationId xmlns:a16="http://schemas.microsoft.com/office/drawing/2014/main" id="{A3F6E122-193E-46BE-B2B9-D8238A7ADD3E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2250254" y="4395400"/>
                    <a:ext cx="60840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98" name="墨迹 397">
                    <a:extLst>
                      <a:ext uri="{FF2B5EF4-FFF2-40B4-BE49-F238E27FC236}">
                        <a16:creationId xmlns:a16="http://schemas.microsoft.com/office/drawing/2014/main" id="{5A8EBD72-968E-4A19-8399-8316FBCD19BC}"/>
                      </a:ext>
                    </a:extLst>
                  </p14:cNvPr>
                  <p14:cNvContentPartPr/>
                  <p14:nvPr/>
                </p14:nvContentPartPr>
                <p14:xfrm>
                  <a:off x="2381294" y="4363720"/>
                  <a:ext cx="30600" cy="145800"/>
                </p14:xfrm>
              </p:contentPart>
            </mc:Choice>
            <mc:Fallback xmlns="">
              <p:pic>
                <p:nvPicPr>
                  <p:cNvPr id="398" name="墨迹 397">
                    <a:extLst>
                      <a:ext uri="{FF2B5EF4-FFF2-40B4-BE49-F238E27FC236}">
                        <a16:creationId xmlns:a16="http://schemas.microsoft.com/office/drawing/2014/main" id="{5A8EBD72-968E-4A19-8399-8316FBCD19BC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2372654" y="4355080"/>
                    <a:ext cx="48240" cy="16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99" name="墨迹 398">
                    <a:extLst>
                      <a:ext uri="{FF2B5EF4-FFF2-40B4-BE49-F238E27FC236}">
                        <a16:creationId xmlns:a16="http://schemas.microsoft.com/office/drawing/2014/main" id="{C6D39687-FFDC-4138-9FED-B84546254A9F}"/>
                      </a:ext>
                    </a:extLst>
                  </p14:cNvPr>
                  <p14:cNvContentPartPr/>
                  <p14:nvPr/>
                </p14:nvContentPartPr>
                <p14:xfrm>
                  <a:off x="2438534" y="4336720"/>
                  <a:ext cx="83160" cy="196200"/>
                </p14:xfrm>
              </p:contentPart>
            </mc:Choice>
            <mc:Fallback xmlns="">
              <p:pic>
                <p:nvPicPr>
                  <p:cNvPr id="399" name="墨迹 398">
                    <a:extLst>
                      <a:ext uri="{FF2B5EF4-FFF2-40B4-BE49-F238E27FC236}">
                        <a16:creationId xmlns:a16="http://schemas.microsoft.com/office/drawing/2014/main" id="{C6D39687-FFDC-4138-9FED-B84546254A9F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2429894" y="4327720"/>
                    <a:ext cx="100800" cy="21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400" name="墨迹 399">
                    <a:extLst>
                      <a:ext uri="{FF2B5EF4-FFF2-40B4-BE49-F238E27FC236}">
                        <a16:creationId xmlns:a16="http://schemas.microsoft.com/office/drawing/2014/main" id="{1E2A89A3-681C-4213-B1FF-DECA5E1547A0}"/>
                      </a:ext>
                    </a:extLst>
                  </p14:cNvPr>
                  <p14:cNvContentPartPr/>
                  <p14:nvPr/>
                </p14:nvContentPartPr>
                <p14:xfrm>
                  <a:off x="2635814" y="4293160"/>
                  <a:ext cx="133920" cy="105840"/>
                </p14:xfrm>
              </p:contentPart>
            </mc:Choice>
            <mc:Fallback xmlns="">
              <p:pic>
                <p:nvPicPr>
                  <p:cNvPr id="400" name="墨迹 399">
                    <a:extLst>
                      <a:ext uri="{FF2B5EF4-FFF2-40B4-BE49-F238E27FC236}">
                        <a16:creationId xmlns:a16="http://schemas.microsoft.com/office/drawing/2014/main" id="{1E2A89A3-681C-4213-B1FF-DECA5E1547A0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2626814" y="4284520"/>
                    <a:ext cx="15156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401" name="墨迹 400">
                    <a:extLst>
                      <a:ext uri="{FF2B5EF4-FFF2-40B4-BE49-F238E27FC236}">
                        <a16:creationId xmlns:a16="http://schemas.microsoft.com/office/drawing/2014/main" id="{EBD87353-74BD-4AD9-B675-1F18DADC177C}"/>
                      </a:ext>
                    </a:extLst>
                  </p14:cNvPr>
                  <p14:cNvContentPartPr/>
                  <p14:nvPr/>
                </p14:nvContentPartPr>
                <p14:xfrm>
                  <a:off x="2654894" y="4455160"/>
                  <a:ext cx="24120" cy="149400"/>
                </p14:xfrm>
              </p:contentPart>
            </mc:Choice>
            <mc:Fallback xmlns="">
              <p:pic>
                <p:nvPicPr>
                  <p:cNvPr id="401" name="墨迹 400">
                    <a:extLst>
                      <a:ext uri="{FF2B5EF4-FFF2-40B4-BE49-F238E27FC236}">
                        <a16:creationId xmlns:a16="http://schemas.microsoft.com/office/drawing/2014/main" id="{EBD87353-74BD-4AD9-B675-1F18DADC177C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2645894" y="4446520"/>
                    <a:ext cx="41760" cy="16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402" name="墨迹 401">
                    <a:extLst>
                      <a:ext uri="{FF2B5EF4-FFF2-40B4-BE49-F238E27FC236}">
                        <a16:creationId xmlns:a16="http://schemas.microsoft.com/office/drawing/2014/main" id="{9A5A82EE-CD8F-47A1-839E-4DE0E0E8E63B}"/>
                      </a:ext>
                    </a:extLst>
                  </p14:cNvPr>
                  <p14:cNvContentPartPr/>
                  <p14:nvPr/>
                </p14:nvContentPartPr>
                <p14:xfrm>
                  <a:off x="2654894" y="4365160"/>
                  <a:ext cx="111600" cy="227160"/>
                </p14:xfrm>
              </p:contentPart>
            </mc:Choice>
            <mc:Fallback xmlns="">
              <p:pic>
                <p:nvPicPr>
                  <p:cNvPr id="402" name="墨迹 401">
                    <a:extLst>
                      <a:ext uri="{FF2B5EF4-FFF2-40B4-BE49-F238E27FC236}">
                        <a16:creationId xmlns:a16="http://schemas.microsoft.com/office/drawing/2014/main" id="{9A5A82EE-CD8F-47A1-839E-4DE0E0E8E63B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2645894" y="4356160"/>
                    <a:ext cx="129240" cy="24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403" name="墨迹 402">
                    <a:extLst>
                      <a:ext uri="{FF2B5EF4-FFF2-40B4-BE49-F238E27FC236}">
                        <a16:creationId xmlns:a16="http://schemas.microsoft.com/office/drawing/2014/main" id="{5175A77E-0994-452C-A3F8-266A203786E3}"/>
                      </a:ext>
                    </a:extLst>
                  </p14:cNvPr>
                  <p14:cNvContentPartPr/>
                  <p14:nvPr/>
                </p14:nvContentPartPr>
                <p14:xfrm>
                  <a:off x="2702414" y="4236280"/>
                  <a:ext cx="162720" cy="249840"/>
                </p14:xfrm>
              </p:contentPart>
            </mc:Choice>
            <mc:Fallback xmlns="">
              <p:pic>
                <p:nvPicPr>
                  <p:cNvPr id="403" name="墨迹 402">
                    <a:extLst>
                      <a:ext uri="{FF2B5EF4-FFF2-40B4-BE49-F238E27FC236}">
                        <a16:creationId xmlns:a16="http://schemas.microsoft.com/office/drawing/2014/main" id="{5175A77E-0994-452C-A3F8-266A203786E3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2693774" y="4227280"/>
                    <a:ext cx="180360" cy="26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404" name="墨迹 403">
                    <a:extLst>
                      <a:ext uri="{FF2B5EF4-FFF2-40B4-BE49-F238E27FC236}">
                        <a16:creationId xmlns:a16="http://schemas.microsoft.com/office/drawing/2014/main" id="{1C59A30B-3B07-4560-99D7-EBE244F9582E}"/>
                      </a:ext>
                    </a:extLst>
                  </p14:cNvPr>
                  <p14:cNvContentPartPr/>
                  <p14:nvPr/>
                </p14:nvContentPartPr>
                <p14:xfrm>
                  <a:off x="2801054" y="4227280"/>
                  <a:ext cx="118080" cy="288720"/>
                </p14:xfrm>
              </p:contentPart>
            </mc:Choice>
            <mc:Fallback xmlns="">
              <p:pic>
                <p:nvPicPr>
                  <p:cNvPr id="404" name="墨迹 403">
                    <a:extLst>
                      <a:ext uri="{FF2B5EF4-FFF2-40B4-BE49-F238E27FC236}">
                        <a16:creationId xmlns:a16="http://schemas.microsoft.com/office/drawing/2014/main" id="{1C59A30B-3B07-4560-99D7-EBE244F9582E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2792054" y="4218280"/>
                    <a:ext cx="135720" cy="30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405" name="墨迹 404">
                    <a:extLst>
                      <a:ext uri="{FF2B5EF4-FFF2-40B4-BE49-F238E27FC236}">
                        <a16:creationId xmlns:a16="http://schemas.microsoft.com/office/drawing/2014/main" id="{835BD6A3-203C-4D41-8387-45DC9ACF3BCC}"/>
                      </a:ext>
                    </a:extLst>
                  </p14:cNvPr>
                  <p14:cNvContentPartPr/>
                  <p14:nvPr/>
                </p14:nvContentPartPr>
                <p14:xfrm>
                  <a:off x="2823374" y="4431400"/>
                  <a:ext cx="156240" cy="146520"/>
                </p14:xfrm>
              </p:contentPart>
            </mc:Choice>
            <mc:Fallback xmlns="">
              <p:pic>
                <p:nvPicPr>
                  <p:cNvPr id="405" name="墨迹 404">
                    <a:extLst>
                      <a:ext uri="{FF2B5EF4-FFF2-40B4-BE49-F238E27FC236}">
                        <a16:creationId xmlns:a16="http://schemas.microsoft.com/office/drawing/2014/main" id="{835BD6A3-203C-4D41-8387-45DC9ACF3BCC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2814734" y="4422400"/>
                    <a:ext cx="17388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407" name="墨迹 406">
                    <a:extLst>
                      <a:ext uri="{FF2B5EF4-FFF2-40B4-BE49-F238E27FC236}">
                        <a16:creationId xmlns:a16="http://schemas.microsoft.com/office/drawing/2014/main" id="{E5DEFD9E-3B0E-4E00-9E9E-33960A905FA6}"/>
                      </a:ext>
                    </a:extLst>
                  </p14:cNvPr>
                  <p14:cNvContentPartPr/>
                  <p14:nvPr/>
                </p14:nvContentPartPr>
                <p14:xfrm>
                  <a:off x="3112814" y="4314040"/>
                  <a:ext cx="97200" cy="174600"/>
                </p14:xfrm>
              </p:contentPart>
            </mc:Choice>
            <mc:Fallback xmlns="">
              <p:pic>
                <p:nvPicPr>
                  <p:cNvPr id="407" name="墨迹 406">
                    <a:extLst>
                      <a:ext uri="{FF2B5EF4-FFF2-40B4-BE49-F238E27FC236}">
                        <a16:creationId xmlns:a16="http://schemas.microsoft.com/office/drawing/2014/main" id="{E5DEFD9E-3B0E-4E00-9E9E-33960A905FA6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103814" y="4305400"/>
                    <a:ext cx="114840" cy="19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409" name="墨迹 408">
                    <a:extLst>
                      <a:ext uri="{FF2B5EF4-FFF2-40B4-BE49-F238E27FC236}">
                        <a16:creationId xmlns:a16="http://schemas.microsoft.com/office/drawing/2014/main" id="{EA55B895-61D7-437C-9FDF-E469BB92F1C2}"/>
                      </a:ext>
                    </a:extLst>
                  </p14:cNvPr>
                  <p14:cNvContentPartPr/>
                  <p14:nvPr/>
                </p14:nvContentPartPr>
                <p14:xfrm>
                  <a:off x="3249254" y="4152040"/>
                  <a:ext cx="92520" cy="734040"/>
                </p14:xfrm>
              </p:contentPart>
            </mc:Choice>
            <mc:Fallback xmlns="">
              <p:pic>
                <p:nvPicPr>
                  <p:cNvPr id="409" name="墨迹 408">
                    <a:extLst>
                      <a:ext uri="{FF2B5EF4-FFF2-40B4-BE49-F238E27FC236}">
                        <a16:creationId xmlns:a16="http://schemas.microsoft.com/office/drawing/2014/main" id="{EA55B895-61D7-437C-9FDF-E469BB92F1C2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240614" y="4143400"/>
                    <a:ext cx="110160" cy="75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410" name="墨迹 409">
                    <a:extLst>
                      <a:ext uri="{FF2B5EF4-FFF2-40B4-BE49-F238E27FC236}">
                        <a16:creationId xmlns:a16="http://schemas.microsoft.com/office/drawing/2014/main" id="{85BFC8E6-F825-4C6E-BB78-D2FC3E798B82}"/>
                      </a:ext>
                    </a:extLst>
                  </p14:cNvPr>
                  <p14:cNvContentPartPr/>
                  <p14:nvPr/>
                </p14:nvContentPartPr>
                <p14:xfrm>
                  <a:off x="3305054" y="4243480"/>
                  <a:ext cx="106920" cy="231480"/>
                </p14:xfrm>
              </p:contentPart>
            </mc:Choice>
            <mc:Fallback xmlns="">
              <p:pic>
                <p:nvPicPr>
                  <p:cNvPr id="410" name="墨迹 409">
                    <a:extLst>
                      <a:ext uri="{FF2B5EF4-FFF2-40B4-BE49-F238E27FC236}">
                        <a16:creationId xmlns:a16="http://schemas.microsoft.com/office/drawing/2014/main" id="{85BFC8E6-F825-4C6E-BB78-D2FC3E798B82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296054" y="4234840"/>
                    <a:ext cx="124560" cy="24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411" name="墨迹 410">
                    <a:extLst>
                      <a:ext uri="{FF2B5EF4-FFF2-40B4-BE49-F238E27FC236}">
                        <a16:creationId xmlns:a16="http://schemas.microsoft.com/office/drawing/2014/main" id="{AD525FB1-B98C-479D-A2E4-C5A4A7483F7B}"/>
                      </a:ext>
                    </a:extLst>
                  </p14:cNvPr>
                  <p14:cNvContentPartPr/>
                  <p14:nvPr/>
                </p14:nvContentPartPr>
                <p14:xfrm>
                  <a:off x="3544454" y="4245280"/>
                  <a:ext cx="110880" cy="120960"/>
                </p14:xfrm>
              </p:contentPart>
            </mc:Choice>
            <mc:Fallback xmlns="">
              <p:pic>
                <p:nvPicPr>
                  <p:cNvPr id="411" name="墨迹 410">
                    <a:extLst>
                      <a:ext uri="{FF2B5EF4-FFF2-40B4-BE49-F238E27FC236}">
                        <a16:creationId xmlns:a16="http://schemas.microsoft.com/office/drawing/2014/main" id="{AD525FB1-B98C-479D-A2E4-C5A4A7483F7B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535814" y="4236280"/>
                    <a:ext cx="12852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412" name="墨迹 411">
                    <a:extLst>
                      <a:ext uri="{FF2B5EF4-FFF2-40B4-BE49-F238E27FC236}">
                        <a16:creationId xmlns:a16="http://schemas.microsoft.com/office/drawing/2014/main" id="{79A1C6BD-CD30-498C-A423-87E9CD802189}"/>
                      </a:ext>
                    </a:extLst>
                  </p14:cNvPr>
                  <p14:cNvContentPartPr/>
                  <p14:nvPr/>
                </p14:nvContentPartPr>
                <p14:xfrm>
                  <a:off x="3573974" y="4309720"/>
                  <a:ext cx="89640" cy="219240"/>
                </p14:xfrm>
              </p:contentPart>
            </mc:Choice>
            <mc:Fallback xmlns="">
              <p:pic>
                <p:nvPicPr>
                  <p:cNvPr id="412" name="墨迹 411">
                    <a:extLst>
                      <a:ext uri="{FF2B5EF4-FFF2-40B4-BE49-F238E27FC236}">
                        <a16:creationId xmlns:a16="http://schemas.microsoft.com/office/drawing/2014/main" id="{79A1C6BD-CD30-498C-A423-87E9CD802189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564974" y="4300720"/>
                    <a:ext cx="107280" cy="23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413" name="墨迹 412">
                    <a:extLst>
                      <a:ext uri="{FF2B5EF4-FFF2-40B4-BE49-F238E27FC236}">
                        <a16:creationId xmlns:a16="http://schemas.microsoft.com/office/drawing/2014/main" id="{37D8D65A-E88F-4E50-B923-68631C6D5EF0}"/>
                      </a:ext>
                    </a:extLst>
                  </p14:cNvPr>
                  <p14:cNvContentPartPr/>
                  <p14:nvPr/>
                </p14:nvContentPartPr>
                <p14:xfrm>
                  <a:off x="3573614" y="4413400"/>
                  <a:ext cx="160920" cy="43920"/>
                </p14:xfrm>
              </p:contentPart>
            </mc:Choice>
            <mc:Fallback xmlns="">
              <p:pic>
                <p:nvPicPr>
                  <p:cNvPr id="413" name="墨迹 412">
                    <a:extLst>
                      <a:ext uri="{FF2B5EF4-FFF2-40B4-BE49-F238E27FC236}">
                        <a16:creationId xmlns:a16="http://schemas.microsoft.com/office/drawing/2014/main" id="{37D8D65A-E88F-4E50-B923-68631C6D5EF0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564974" y="4404400"/>
                    <a:ext cx="17856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414" name="墨迹 413">
                    <a:extLst>
                      <a:ext uri="{FF2B5EF4-FFF2-40B4-BE49-F238E27FC236}">
                        <a16:creationId xmlns:a16="http://schemas.microsoft.com/office/drawing/2014/main" id="{B47273C9-117C-45D8-BEE1-06A491A54812}"/>
                      </a:ext>
                    </a:extLst>
                  </p14:cNvPr>
                  <p14:cNvContentPartPr/>
                  <p14:nvPr/>
                </p14:nvContentPartPr>
                <p14:xfrm>
                  <a:off x="3661094" y="4167160"/>
                  <a:ext cx="35280" cy="41040"/>
                </p14:xfrm>
              </p:contentPart>
            </mc:Choice>
            <mc:Fallback xmlns="">
              <p:pic>
                <p:nvPicPr>
                  <p:cNvPr id="414" name="墨迹 413">
                    <a:extLst>
                      <a:ext uri="{FF2B5EF4-FFF2-40B4-BE49-F238E27FC236}">
                        <a16:creationId xmlns:a16="http://schemas.microsoft.com/office/drawing/2014/main" id="{B47273C9-117C-45D8-BEE1-06A491A54812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652454" y="4158160"/>
                    <a:ext cx="5292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415" name="墨迹 414">
                    <a:extLst>
                      <a:ext uri="{FF2B5EF4-FFF2-40B4-BE49-F238E27FC236}">
                        <a16:creationId xmlns:a16="http://schemas.microsoft.com/office/drawing/2014/main" id="{6C62734E-5222-4F1D-9701-D8DFE6D356A6}"/>
                      </a:ext>
                    </a:extLst>
                  </p14:cNvPr>
                  <p14:cNvContentPartPr/>
                  <p14:nvPr/>
                </p14:nvContentPartPr>
                <p14:xfrm>
                  <a:off x="3799334" y="4335280"/>
                  <a:ext cx="30600" cy="150480"/>
                </p14:xfrm>
              </p:contentPart>
            </mc:Choice>
            <mc:Fallback xmlns="">
              <p:pic>
                <p:nvPicPr>
                  <p:cNvPr id="415" name="墨迹 414">
                    <a:extLst>
                      <a:ext uri="{FF2B5EF4-FFF2-40B4-BE49-F238E27FC236}">
                        <a16:creationId xmlns:a16="http://schemas.microsoft.com/office/drawing/2014/main" id="{6C62734E-5222-4F1D-9701-D8DFE6D356A6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790694" y="4326280"/>
                    <a:ext cx="4824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416" name="墨迹 415">
                    <a:extLst>
                      <a:ext uri="{FF2B5EF4-FFF2-40B4-BE49-F238E27FC236}">
                        <a16:creationId xmlns:a16="http://schemas.microsoft.com/office/drawing/2014/main" id="{A0158679-5058-4C0A-B445-67DA70C276A6}"/>
                      </a:ext>
                    </a:extLst>
                  </p14:cNvPr>
                  <p14:cNvContentPartPr/>
                  <p14:nvPr/>
                </p14:nvContentPartPr>
                <p14:xfrm>
                  <a:off x="3824894" y="4242040"/>
                  <a:ext cx="185040" cy="167040"/>
                </p14:xfrm>
              </p:contentPart>
            </mc:Choice>
            <mc:Fallback xmlns="">
              <p:pic>
                <p:nvPicPr>
                  <p:cNvPr id="416" name="墨迹 415">
                    <a:extLst>
                      <a:ext uri="{FF2B5EF4-FFF2-40B4-BE49-F238E27FC236}">
                        <a16:creationId xmlns:a16="http://schemas.microsoft.com/office/drawing/2014/main" id="{A0158679-5058-4C0A-B445-67DA70C276A6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815894" y="4233400"/>
                    <a:ext cx="202680" cy="18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417" name="墨迹 416">
                    <a:extLst>
                      <a:ext uri="{FF2B5EF4-FFF2-40B4-BE49-F238E27FC236}">
                        <a16:creationId xmlns:a16="http://schemas.microsoft.com/office/drawing/2014/main" id="{E72E87BF-EC3E-489F-B1B4-73A95B4FC8A2}"/>
                      </a:ext>
                    </a:extLst>
                  </p14:cNvPr>
                  <p14:cNvContentPartPr/>
                  <p14:nvPr/>
                </p14:nvContentPartPr>
                <p14:xfrm>
                  <a:off x="3850094" y="4324480"/>
                  <a:ext cx="70920" cy="138960"/>
                </p14:xfrm>
              </p:contentPart>
            </mc:Choice>
            <mc:Fallback xmlns="">
              <p:pic>
                <p:nvPicPr>
                  <p:cNvPr id="417" name="墨迹 416">
                    <a:extLst>
                      <a:ext uri="{FF2B5EF4-FFF2-40B4-BE49-F238E27FC236}">
                        <a16:creationId xmlns:a16="http://schemas.microsoft.com/office/drawing/2014/main" id="{E72E87BF-EC3E-489F-B1B4-73A95B4FC8A2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841454" y="4315480"/>
                    <a:ext cx="8856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418" name="墨迹 417">
                    <a:extLst>
                      <a:ext uri="{FF2B5EF4-FFF2-40B4-BE49-F238E27FC236}">
                        <a16:creationId xmlns:a16="http://schemas.microsoft.com/office/drawing/2014/main" id="{6DC15A2E-DCEE-4AD6-8FB0-A8B2987AB33F}"/>
                      </a:ext>
                    </a:extLst>
                  </p14:cNvPr>
                  <p14:cNvContentPartPr/>
                  <p14:nvPr/>
                </p14:nvContentPartPr>
                <p14:xfrm>
                  <a:off x="3877814" y="4221160"/>
                  <a:ext cx="189360" cy="295200"/>
                </p14:xfrm>
              </p:contentPart>
            </mc:Choice>
            <mc:Fallback xmlns="">
              <p:pic>
                <p:nvPicPr>
                  <p:cNvPr id="418" name="墨迹 417">
                    <a:extLst>
                      <a:ext uri="{FF2B5EF4-FFF2-40B4-BE49-F238E27FC236}">
                        <a16:creationId xmlns:a16="http://schemas.microsoft.com/office/drawing/2014/main" id="{6DC15A2E-DCEE-4AD6-8FB0-A8B2987AB33F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869174" y="4212160"/>
                    <a:ext cx="207000" cy="31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419" name="墨迹 418">
                    <a:extLst>
                      <a:ext uri="{FF2B5EF4-FFF2-40B4-BE49-F238E27FC236}">
                        <a16:creationId xmlns:a16="http://schemas.microsoft.com/office/drawing/2014/main" id="{0DF2DC41-FF9B-4E40-9139-7B2FB8772856}"/>
                      </a:ext>
                    </a:extLst>
                  </p14:cNvPr>
                  <p14:cNvContentPartPr/>
                  <p14:nvPr/>
                </p14:nvContentPartPr>
                <p14:xfrm>
                  <a:off x="4130174" y="4113160"/>
                  <a:ext cx="192600" cy="333720"/>
                </p14:xfrm>
              </p:contentPart>
            </mc:Choice>
            <mc:Fallback xmlns="">
              <p:pic>
                <p:nvPicPr>
                  <p:cNvPr id="419" name="墨迹 418">
                    <a:extLst>
                      <a:ext uri="{FF2B5EF4-FFF2-40B4-BE49-F238E27FC236}">
                        <a16:creationId xmlns:a16="http://schemas.microsoft.com/office/drawing/2014/main" id="{0DF2DC41-FF9B-4E40-9139-7B2FB8772856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4121174" y="4104160"/>
                    <a:ext cx="210240" cy="35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2">
                <p14:nvContentPartPr>
                  <p14:cNvPr id="420" name="墨迹 419">
                    <a:extLst>
                      <a:ext uri="{FF2B5EF4-FFF2-40B4-BE49-F238E27FC236}">
                        <a16:creationId xmlns:a16="http://schemas.microsoft.com/office/drawing/2014/main" id="{11F30451-4DC2-4ACE-AB41-101AD639D02E}"/>
                      </a:ext>
                    </a:extLst>
                  </p14:cNvPr>
                  <p14:cNvContentPartPr/>
                  <p14:nvPr/>
                </p14:nvContentPartPr>
                <p14:xfrm>
                  <a:off x="4301894" y="4176880"/>
                  <a:ext cx="172080" cy="201960"/>
                </p14:xfrm>
              </p:contentPart>
            </mc:Choice>
            <mc:Fallback xmlns="">
              <p:pic>
                <p:nvPicPr>
                  <p:cNvPr id="420" name="墨迹 419">
                    <a:extLst>
                      <a:ext uri="{FF2B5EF4-FFF2-40B4-BE49-F238E27FC236}">
                        <a16:creationId xmlns:a16="http://schemas.microsoft.com/office/drawing/2014/main" id="{11F30451-4DC2-4ACE-AB41-101AD639D02E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4292894" y="4168240"/>
                    <a:ext cx="189720" cy="21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4">
                <p14:nvContentPartPr>
                  <p14:cNvPr id="421" name="墨迹 420">
                    <a:extLst>
                      <a:ext uri="{FF2B5EF4-FFF2-40B4-BE49-F238E27FC236}">
                        <a16:creationId xmlns:a16="http://schemas.microsoft.com/office/drawing/2014/main" id="{3FED606F-DE7E-484B-A9D0-B30419E2BFA0}"/>
                      </a:ext>
                    </a:extLst>
                  </p14:cNvPr>
                  <p14:cNvContentPartPr/>
                  <p14:nvPr/>
                </p14:nvContentPartPr>
                <p14:xfrm>
                  <a:off x="4303334" y="4317280"/>
                  <a:ext cx="56160" cy="18360"/>
                </p14:xfrm>
              </p:contentPart>
            </mc:Choice>
            <mc:Fallback xmlns="">
              <p:pic>
                <p:nvPicPr>
                  <p:cNvPr id="421" name="墨迹 420">
                    <a:extLst>
                      <a:ext uri="{FF2B5EF4-FFF2-40B4-BE49-F238E27FC236}">
                        <a16:creationId xmlns:a16="http://schemas.microsoft.com/office/drawing/2014/main" id="{3FED606F-DE7E-484B-A9D0-B30419E2BFA0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4294334" y="4308280"/>
                    <a:ext cx="738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422" name="墨迹 421">
                    <a:extLst>
                      <a:ext uri="{FF2B5EF4-FFF2-40B4-BE49-F238E27FC236}">
                        <a16:creationId xmlns:a16="http://schemas.microsoft.com/office/drawing/2014/main" id="{7E58D158-6378-41A8-9DCA-39FE169B0456}"/>
                      </a:ext>
                    </a:extLst>
                  </p14:cNvPr>
                  <p14:cNvContentPartPr/>
                  <p14:nvPr/>
                </p14:nvContentPartPr>
                <p14:xfrm>
                  <a:off x="4168334" y="4482160"/>
                  <a:ext cx="37080" cy="72000"/>
                </p14:xfrm>
              </p:contentPart>
            </mc:Choice>
            <mc:Fallback xmlns="">
              <p:pic>
                <p:nvPicPr>
                  <p:cNvPr id="422" name="墨迹 421">
                    <a:extLst>
                      <a:ext uri="{FF2B5EF4-FFF2-40B4-BE49-F238E27FC236}">
                        <a16:creationId xmlns:a16="http://schemas.microsoft.com/office/drawing/2014/main" id="{7E58D158-6378-41A8-9DCA-39FE169B0456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4159334" y="4473520"/>
                    <a:ext cx="54720" cy="8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8">
                <p14:nvContentPartPr>
                  <p14:cNvPr id="423" name="墨迹 422">
                    <a:extLst>
                      <a:ext uri="{FF2B5EF4-FFF2-40B4-BE49-F238E27FC236}">
                        <a16:creationId xmlns:a16="http://schemas.microsoft.com/office/drawing/2014/main" id="{D26DFEB0-1583-4363-BF5A-D53A74B5D5A1}"/>
                      </a:ext>
                    </a:extLst>
                  </p14:cNvPr>
                  <p14:cNvContentPartPr/>
                  <p14:nvPr/>
                </p14:nvContentPartPr>
                <p14:xfrm>
                  <a:off x="4254014" y="4476400"/>
                  <a:ext cx="52920" cy="15480"/>
                </p14:xfrm>
              </p:contentPart>
            </mc:Choice>
            <mc:Fallback xmlns="">
              <p:pic>
                <p:nvPicPr>
                  <p:cNvPr id="423" name="墨迹 422">
                    <a:extLst>
                      <a:ext uri="{FF2B5EF4-FFF2-40B4-BE49-F238E27FC236}">
                        <a16:creationId xmlns:a16="http://schemas.microsoft.com/office/drawing/2014/main" id="{D26DFEB0-1583-4363-BF5A-D53A74B5D5A1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4245374" y="4467400"/>
                    <a:ext cx="7056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0">
                <p14:nvContentPartPr>
                  <p14:cNvPr id="424" name="墨迹 423">
                    <a:extLst>
                      <a:ext uri="{FF2B5EF4-FFF2-40B4-BE49-F238E27FC236}">
                        <a16:creationId xmlns:a16="http://schemas.microsoft.com/office/drawing/2014/main" id="{9C3628FF-7974-4A7B-A027-32AF37FDF2EE}"/>
                      </a:ext>
                    </a:extLst>
                  </p14:cNvPr>
                  <p14:cNvContentPartPr/>
                  <p14:nvPr/>
                </p14:nvContentPartPr>
                <p14:xfrm>
                  <a:off x="4367054" y="4410160"/>
                  <a:ext cx="113400" cy="72360"/>
                </p14:xfrm>
              </p:contentPart>
            </mc:Choice>
            <mc:Fallback xmlns="">
              <p:pic>
                <p:nvPicPr>
                  <p:cNvPr id="424" name="墨迹 423">
                    <a:extLst>
                      <a:ext uri="{FF2B5EF4-FFF2-40B4-BE49-F238E27FC236}">
                        <a16:creationId xmlns:a16="http://schemas.microsoft.com/office/drawing/2014/main" id="{9C3628FF-7974-4A7B-A027-32AF37FDF2EE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4358054" y="4401520"/>
                    <a:ext cx="13104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2">
                <p14:nvContentPartPr>
                  <p14:cNvPr id="425" name="墨迹 424">
                    <a:extLst>
                      <a:ext uri="{FF2B5EF4-FFF2-40B4-BE49-F238E27FC236}">
                        <a16:creationId xmlns:a16="http://schemas.microsoft.com/office/drawing/2014/main" id="{716F91FA-85B7-4083-846A-438DA9781350}"/>
                      </a:ext>
                    </a:extLst>
                  </p14:cNvPr>
                  <p14:cNvContentPartPr/>
                  <p14:nvPr/>
                </p14:nvContentPartPr>
                <p14:xfrm>
                  <a:off x="4587734" y="4138720"/>
                  <a:ext cx="89280" cy="396720"/>
                </p14:xfrm>
              </p:contentPart>
            </mc:Choice>
            <mc:Fallback xmlns="">
              <p:pic>
                <p:nvPicPr>
                  <p:cNvPr id="425" name="墨迹 424">
                    <a:extLst>
                      <a:ext uri="{FF2B5EF4-FFF2-40B4-BE49-F238E27FC236}">
                        <a16:creationId xmlns:a16="http://schemas.microsoft.com/office/drawing/2014/main" id="{716F91FA-85B7-4083-846A-438DA9781350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4579094" y="4129720"/>
                    <a:ext cx="106920" cy="41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426" name="墨迹 425">
                    <a:extLst>
                      <a:ext uri="{FF2B5EF4-FFF2-40B4-BE49-F238E27FC236}">
                        <a16:creationId xmlns:a16="http://schemas.microsoft.com/office/drawing/2014/main" id="{5690033B-567A-46EF-A216-FD0B70660776}"/>
                      </a:ext>
                    </a:extLst>
                  </p14:cNvPr>
                  <p14:cNvContentPartPr/>
                  <p14:nvPr/>
                </p14:nvContentPartPr>
                <p14:xfrm>
                  <a:off x="4540214" y="4312600"/>
                  <a:ext cx="213480" cy="203760"/>
                </p14:xfrm>
              </p:contentPart>
            </mc:Choice>
            <mc:Fallback xmlns="">
              <p:pic>
                <p:nvPicPr>
                  <p:cNvPr id="426" name="墨迹 425">
                    <a:extLst>
                      <a:ext uri="{FF2B5EF4-FFF2-40B4-BE49-F238E27FC236}">
                        <a16:creationId xmlns:a16="http://schemas.microsoft.com/office/drawing/2014/main" id="{5690033B-567A-46EF-A216-FD0B70660776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4531214" y="4303960"/>
                    <a:ext cx="231120" cy="22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6">
                <p14:nvContentPartPr>
                  <p14:cNvPr id="427" name="墨迹 426">
                    <a:extLst>
                      <a:ext uri="{FF2B5EF4-FFF2-40B4-BE49-F238E27FC236}">
                        <a16:creationId xmlns:a16="http://schemas.microsoft.com/office/drawing/2014/main" id="{BDC11F10-D8CF-4166-811B-77422FA6A32D}"/>
                      </a:ext>
                    </a:extLst>
                  </p14:cNvPr>
                  <p14:cNvContentPartPr/>
                  <p14:nvPr/>
                </p14:nvContentPartPr>
                <p14:xfrm>
                  <a:off x="4705454" y="4215040"/>
                  <a:ext cx="115200" cy="336600"/>
                </p14:xfrm>
              </p:contentPart>
            </mc:Choice>
            <mc:Fallback xmlns="">
              <p:pic>
                <p:nvPicPr>
                  <p:cNvPr id="427" name="墨迹 426">
                    <a:extLst>
                      <a:ext uri="{FF2B5EF4-FFF2-40B4-BE49-F238E27FC236}">
                        <a16:creationId xmlns:a16="http://schemas.microsoft.com/office/drawing/2014/main" id="{BDC11F10-D8CF-4166-811B-77422FA6A32D}"/>
                      </a:ext>
                    </a:extLst>
                  </p:cNvPr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4696814" y="4206400"/>
                    <a:ext cx="132840" cy="35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8">
                <p14:nvContentPartPr>
                  <p14:cNvPr id="428" name="墨迹 427">
                    <a:extLst>
                      <a:ext uri="{FF2B5EF4-FFF2-40B4-BE49-F238E27FC236}">
                        <a16:creationId xmlns:a16="http://schemas.microsoft.com/office/drawing/2014/main" id="{26607000-2BD6-4F1B-A06C-5B821746C595}"/>
                      </a:ext>
                    </a:extLst>
                  </p14:cNvPr>
                  <p14:cNvContentPartPr/>
                  <p14:nvPr/>
                </p14:nvContentPartPr>
                <p14:xfrm>
                  <a:off x="4945574" y="4291720"/>
                  <a:ext cx="35280" cy="235080"/>
                </p14:xfrm>
              </p:contentPart>
            </mc:Choice>
            <mc:Fallback xmlns="">
              <p:pic>
                <p:nvPicPr>
                  <p:cNvPr id="428" name="墨迹 427">
                    <a:extLst>
                      <a:ext uri="{FF2B5EF4-FFF2-40B4-BE49-F238E27FC236}">
                        <a16:creationId xmlns:a16="http://schemas.microsoft.com/office/drawing/2014/main" id="{26607000-2BD6-4F1B-A06C-5B821746C595}"/>
                      </a:ext>
                    </a:extLst>
                  </p:cNvPr>
                  <p:cNvPicPr/>
                  <p:nvPr/>
                </p:nvPicPr>
                <p:blipFill>
                  <a:blip r:embed="rId399"/>
                  <a:stretch>
                    <a:fillRect/>
                  </a:stretch>
                </p:blipFill>
                <p:spPr>
                  <a:xfrm>
                    <a:off x="4936574" y="4282720"/>
                    <a:ext cx="5292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0">
                <p14:nvContentPartPr>
                  <p14:cNvPr id="429" name="墨迹 428">
                    <a:extLst>
                      <a:ext uri="{FF2B5EF4-FFF2-40B4-BE49-F238E27FC236}">
                        <a16:creationId xmlns:a16="http://schemas.microsoft.com/office/drawing/2014/main" id="{38F28751-70F7-4B44-A75D-BEBD5E6195BE}"/>
                      </a:ext>
                    </a:extLst>
                  </p14:cNvPr>
                  <p14:cNvContentPartPr/>
                  <p14:nvPr/>
                </p14:nvContentPartPr>
                <p14:xfrm>
                  <a:off x="4967894" y="4165000"/>
                  <a:ext cx="240480" cy="464760"/>
                </p14:xfrm>
              </p:contentPart>
            </mc:Choice>
            <mc:Fallback xmlns="">
              <p:pic>
                <p:nvPicPr>
                  <p:cNvPr id="429" name="墨迹 428">
                    <a:extLst>
                      <a:ext uri="{FF2B5EF4-FFF2-40B4-BE49-F238E27FC236}">
                        <a16:creationId xmlns:a16="http://schemas.microsoft.com/office/drawing/2014/main" id="{38F28751-70F7-4B44-A75D-BEBD5E6195BE}"/>
                      </a:ext>
                    </a:extLst>
                  </p:cNvPr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4958894" y="4156000"/>
                    <a:ext cx="258120" cy="48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430" name="墨迹 429">
                    <a:extLst>
                      <a:ext uri="{FF2B5EF4-FFF2-40B4-BE49-F238E27FC236}">
                        <a16:creationId xmlns:a16="http://schemas.microsoft.com/office/drawing/2014/main" id="{F87696A6-C0D6-408F-B7D8-8BC5BFB2CFC4}"/>
                      </a:ext>
                    </a:extLst>
                  </p14:cNvPr>
                  <p14:cNvContentPartPr/>
                  <p14:nvPr/>
                </p14:nvContentPartPr>
                <p14:xfrm>
                  <a:off x="4999574" y="4339240"/>
                  <a:ext cx="119160" cy="164880"/>
                </p14:xfrm>
              </p:contentPart>
            </mc:Choice>
            <mc:Fallback xmlns="">
              <p:pic>
                <p:nvPicPr>
                  <p:cNvPr id="430" name="墨迹 429">
                    <a:extLst>
                      <a:ext uri="{FF2B5EF4-FFF2-40B4-BE49-F238E27FC236}">
                        <a16:creationId xmlns:a16="http://schemas.microsoft.com/office/drawing/2014/main" id="{F87696A6-C0D6-408F-B7D8-8BC5BFB2CFC4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4990574" y="4330600"/>
                    <a:ext cx="136800" cy="18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4">
                <p14:nvContentPartPr>
                  <p14:cNvPr id="431" name="墨迹 430">
                    <a:extLst>
                      <a:ext uri="{FF2B5EF4-FFF2-40B4-BE49-F238E27FC236}">
                        <a16:creationId xmlns:a16="http://schemas.microsoft.com/office/drawing/2014/main" id="{F8806444-A798-4366-8209-DACBA712E361}"/>
                      </a:ext>
                    </a:extLst>
                  </p14:cNvPr>
                  <p14:cNvContentPartPr/>
                  <p14:nvPr/>
                </p14:nvContentPartPr>
                <p14:xfrm>
                  <a:off x="5061494" y="4288840"/>
                  <a:ext cx="11520" cy="259200"/>
                </p14:xfrm>
              </p:contentPart>
            </mc:Choice>
            <mc:Fallback xmlns="">
              <p:pic>
                <p:nvPicPr>
                  <p:cNvPr id="431" name="墨迹 430">
                    <a:extLst>
                      <a:ext uri="{FF2B5EF4-FFF2-40B4-BE49-F238E27FC236}">
                        <a16:creationId xmlns:a16="http://schemas.microsoft.com/office/drawing/2014/main" id="{F8806444-A798-4366-8209-DACBA712E361}"/>
                      </a:ext>
                    </a:extLst>
                  </p:cNvPr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5052854" y="4279840"/>
                    <a:ext cx="29160" cy="276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97539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63EDFA3-3028-4D6A-9AB7-185498C72F94}"/>
                  </a:ext>
                </a:extLst>
              </p14:cNvPr>
              <p14:cNvContentPartPr/>
              <p14:nvPr/>
            </p14:nvContentPartPr>
            <p14:xfrm>
              <a:off x="1381100" y="-508007"/>
              <a:ext cx="4320" cy="111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63EDFA3-3028-4D6A-9AB7-185498C72F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2460" y="-516647"/>
                <a:ext cx="2196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55" name="组合 754">
            <a:extLst>
              <a:ext uri="{FF2B5EF4-FFF2-40B4-BE49-F238E27FC236}">
                <a16:creationId xmlns:a16="http://schemas.microsoft.com/office/drawing/2014/main" id="{DB078198-F0C4-4ED0-BC84-6EC4149E450E}"/>
              </a:ext>
            </a:extLst>
          </p:cNvPr>
          <p:cNvGrpSpPr/>
          <p:nvPr/>
        </p:nvGrpSpPr>
        <p:grpSpPr>
          <a:xfrm>
            <a:off x="376340" y="141793"/>
            <a:ext cx="2477520" cy="642600"/>
            <a:chOff x="376340" y="141793"/>
            <a:chExt cx="2477520" cy="64260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101A01A-D8DF-48FC-8EA1-2CA1ED61C1DF}"/>
                </a:ext>
              </a:extLst>
            </p:cNvPr>
            <p:cNvGrpSpPr/>
            <p:nvPr/>
          </p:nvGrpSpPr>
          <p:grpSpPr>
            <a:xfrm>
              <a:off x="376340" y="318553"/>
              <a:ext cx="166680" cy="298080"/>
              <a:chOff x="376340" y="318553"/>
              <a:chExt cx="166680" cy="298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5" name="墨迹 34">
                    <a:extLst>
                      <a:ext uri="{FF2B5EF4-FFF2-40B4-BE49-F238E27FC236}">
                        <a16:creationId xmlns:a16="http://schemas.microsoft.com/office/drawing/2014/main" id="{3B8B4A99-D8DD-4E03-B1CB-50DBA06136C0}"/>
                      </a:ext>
                    </a:extLst>
                  </p14:cNvPr>
                  <p14:cNvContentPartPr/>
                  <p14:nvPr/>
                </p14:nvContentPartPr>
                <p14:xfrm>
                  <a:off x="376340" y="318553"/>
                  <a:ext cx="106920" cy="298080"/>
                </p14:xfrm>
              </p:contentPart>
            </mc:Choice>
            <mc:Fallback xmlns="">
              <p:pic>
                <p:nvPicPr>
                  <p:cNvPr id="35" name="墨迹 34">
                    <a:extLst>
                      <a:ext uri="{FF2B5EF4-FFF2-40B4-BE49-F238E27FC236}">
                        <a16:creationId xmlns:a16="http://schemas.microsoft.com/office/drawing/2014/main" id="{3B8B4A99-D8DD-4E03-B1CB-50DBA06136C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67700" y="309913"/>
                    <a:ext cx="12456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6" name="墨迹 35">
                    <a:extLst>
                      <a:ext uri="{FF2B5EF4-FFF2-40B4-BE49-F238E27FC236}">
                        <a16:creationId xmlns:a16="http://schemas.microsoft.com/office/drawing/2014/main" id="{CED926F4-CEB4-4634-B774-1262447CF421}"/>
                      </a:ext>
                    </a:extLst>
                  </p14:cNvPr>
                  <p14:cNvContentPartPr/>
                  <p14:nvPr/>
                </p14:nvContentPartPr>
                <p14:xfrm>
                  <a:off x="525380" y="523033"/>
                  <a:ext cx="17640" cy="46080"/>
                </p14:xfrm>
              </p:contentPart>
            </mc:Choice>
            <mc:Fallback xmlns="">
              <p:pic>
                <p:nvPicPr>
                  <p:cNvPr id="36" name="墨迹 35">
                    <a:extLst>
                      <a:ext uri="{FF2B5EF4-FFF2-40B4-BE49-F238E27FC236}">
                        <a16:creationId xmlns:a16="http://schemas.microsoft.com/office/drawing/2014/main" id="{CED926F4-CEB4-4634-B774-1262447CF42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16380" y="514393"/>
                    <a:ext cx="35280" cy="63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CDBF65A-82EA-4610-A589-949DD37FE1DC}"/>
                    </a:ext>
                  </a:extLst>
                </p14:cNvPr>
                <p14:cNvContentPartPr/>
                <p14:nvPr/>
              </p14:nvContentPartPr>
              <p14:xfrm>
                <a:off x="668300" y="305953"/>
                <a:ext cx="7920" cy="3693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CDBF65A-82EA-4610-A589-949DD37FE1D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9300" y="297313"/>
                  <a:ext cx="25560" cy="387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C140BEF1-0B99-4510-9376-D817CD212643}"/>
                </a:ext>
              </a:extLst>
            </p:cNvPr>
            <p:cNvGrpSpPr/>
            <p:nvPr/>
          </p:nvGrpSpPr>
          <p:grpSpPr>
            <a:xfrm>
              <a:off x="950540" y="318913"/>
              <a:ext cx="204840" cy="328680"/>
              <a:chOff x="950540" y="318913"/>
              <a:chExt cx="204840" cy="328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9" name="墨迹 38">
                    <a:extLst>
                      <a:ext uri="{FF2B5EF4-FFF2-40B4-BE49-F238E27FC236}">
                        <a16:creationId xmlns:a16="http://schemas.microsoft.com/office/drawing/2014/main" id="{A0EA2753-A11C-4545-A57A-C530BF2A058D}"/>
                      </a:ext>
                    </a:extLst>
                  </p14:cNvPr>
                  <p14:cNvContentPartPr/>
                  <p14:nvPr/>
                </p14:nvContentPartPr>
                <p14:xfrm>
                  <a:off x="958100" y="386593"/>
                  <a:ext cx="131400" cy="47520"/>
                </p14:xfrm>
              </p:contentPart>
            </mc:Choice>
            <mc:Fallback xmlns="">
              <p:pic>
                <p:nvPicPr>
                  <p:cNvPr id="39" name="墨迹 38">
                    <a:extLst>
                      <a:ext uri="{FF2B5EF4-FFF2-40B4-BE49-F238E27FC236}">
                        <a16:creationId xmlns:a16="http://schemas.microsoft.com/office/drawing/2014/main" id="{A0EA2753-A11C-4545-A57A-C530BF2A058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49460" y="377593"/>
                    <a:ext cx="149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0" name="墨迹 39">
                    <a:extLst>
                      <a:ext uri="{FF2B5EF4-FFF2-40B4-BE49-F238E27FC236}">
                        <a16:creationId xmlns:a16="http://schemas.microsoft.com/office/drawing/2014/main" id="{7FCD8EB3-26C6-4ACB-970F-9435FC1A94FA}"/>
                      </a:ext>
                    </a:extLst>
                  </p14:cNvPr>
                  <p14:cNvContentPartPr/>
                  <p14:nvPr/>
                </p14:nvContentPartPr>
                <p14:xfrm>
                  <a:off x="950540" y="318913"/>
                  <a:ext cx="81360" cy="255960"/>
                </p14:xfrm>
              </p:contentPart>
            </mc:Choice>
            <mc:Fallback xmlns="">
              <p:pic>
                <p:nvPicPr>
                  <p:cNvPr id="40" name="墨迹 39">
                    <a:extLst>
                      <a:ext uri="{FF2B5EF4-FFF2-40B4-BE49-F238E27FC236}">
                        <a16:creationId xmlns:a16="http://schemas.microsoft.com/office/drawing/2014/main" id="{7FCD8EB3-26C6-4ACB-970F-9435FC1A94F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41900" y="309913"/>
                    <a:ext cx="99000" cy="27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1" name="墨迹 40">
                    <a:extLst>
                      <a:ext uri="{FF2B5EF4-FFF2-40B4-BE49-F238E27FC236}">
                        <a16:creationId xmlns:a16="http://schemas.microsoft.com/office/drawing/2014/main" id="{776BA9FF-5736-4E11-8CDC-603839001A47}"/>
                      </a:ext>
                    </a:extLst>
                  </p14:cNvPr>
                  <p14:cNvContentPartPr/>
                  <p14:nvPr/>
                </p14:nvContentPartPr>
                <p14:xfrm>
                  <a:off x="1091300" y="471913"/>
                  <a:ext cx="64080" cy="71640"/>
                </p14:xfrm>
              </p:contentPart>
            </mc:Choice>
            <mc:Fallback xmlns="">
              <p:pic>
                <p:nvPicPr>
                  <p:cNvPr id="41" name="墨迹 40">
                    <a:extLst>
                      <a:ext uri="{FF2B5EF4-FFF2-40B4-BE49-F238E27FC236}">
                        <a16:creationId xmlns:a16="http://schemas.microsoft.com/office/drawing/2014/main" id="{776BA9FF-5736-4E11-8CDC-603839001A47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082660" y="463273"/>
                    <a:ext cx="81720" cy="8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2" name="墨迹 41">
                    <a:extLst>
                      <a:ext uri="{FF2B5EF4-FFF2-40B4-BE49-F238E27FC236}">
                        <a16:creationId xmlns:a16="http://schemas.microsoft.com/office/drawing/2014/main" id="{A1DAB5D0-D464-4DB2-8D4F-7CB6D6BE9415}"/>
                      </a:ext>
                    </a:extLst>
                  </p14:cNvPr>
                  <p14:cNvContentPartPr/>
                  <p14:nvPr/>
                </p14:nvContentPartPr>
                <p14:xfrm>
                  <a:off x="1045220" y="534193"/>
                  <a:ext cx="38880" cy="113400"/>
                </p14:xfrm>
              </p:contentPart>
            </mc:Choice>
            <mc:Fallback xmlns="">
              <p:pic>
                <p:nvPicPr>
                  <p:cNvPr id="42" name="墨迹 41">
                    <a:extLst>
                      <a:ext uri="{FF2B5EF4-FFF2-40B4-BE49-F238E27FC236}">
                        <a16:creationId xmlns:a16="http://schemas.microsoft.com/office/drawing/2014/main" id="{A1DAB5D0-D464-4DB2-8D4F-7CB6D6BE9415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036220" y="525193"/>
                    <a:ext cx="56520" cy="131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9FF1F5A5-E78B-433F-917D-59DB552C39E7}"/>
                </a:ext>
              </a:extLst>
            </p:cNvPr>
            <p:cNvGrpSpPr/>
            <p:nvPr/>
          </p:nvGrpSpPr>
          <p:grpSpPr>
            <a:xfrm>
              <a:off x="1280660" y="282193"/>
              <a:ext cx="278640" cy="494640"/>
              <a:chOff x="1280660" y="282193"/>
              <a:chExt cx="278640" cy="494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3" name="墨迹 42">
                    <a:extLst>
                      <a:ext uri="{FF2B5EF4-FFF2-40B4-BE49-F238E27FC236}">
                        <a16:creationId xmlns:a16="http://schemas.microsoft.com/office/drawing/2014/main" id="{202BCC9F-CDE7-402C-94E6-FA1E6FBFE812}"/>
                      </a:ext>
                    </a:extLst>
                  </p14:cNvPr>
                  <p14:cNvContentPartPr/>
                  <p14:nvPr/>
                </p14:nvContentPartPr>
                <p14:xfrm>
                  <a:off x="1284620" y="282193"/>
                  <a:ext cx="104760" cy="194400"/>
                </p14:xfrm>
              </p:contentPart>
            </mc:Choice>
            <mc:Fallback xmlns="">
              <p:pic>
                <p:nvPicPr>
                  <p:cNvPr id="43" name="墨迹 42">
                    <a:extLst>
                      <a:ext uri="{FF2B5EF4-FFF2-40B4-BE49-F238E27FC236}">
                        <a16:creationId xmlns:a16="http://schemas.microsoft.com/office/drawing/2014/main" id="{202BCC9F-CDE7-402C-94E6-FA1E6FBFE81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275980" y="273553"/>
                    <a:ext cx="122400" cy="21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4" name="墨迹 43">
                    <a:extLst>
                      <a:ext uri="{FF2B5EF4-FFF2-40B4-BE49-F238E27FC236}">
                        <a16:creationId xmlns:a16="http://schemas.microsoft.com/office/drawing/2014/main" id="{296CF611-D45F-412B-AA34-B7CDBDAF327A}"/>
                      </a:ext>
                    </a:extLst>
                  </p14:cNvPr>
                  <p14:cNvContentPartPr/>
                  <p14:nvPr/>
                </p14:nvContentPartPr>
                <p14:xfrm>
                  <a:off x="1280660" y="380833"/>
                  <a:ext cx="50760" cy="396000"/>
                </p14:xfrm>
              </p:contentPart>
            </mc:Choice>
            <mc:Fallback xmlns="">
              <p:pic>
                <p:nvPicPr>
                  <p:cNvPr id="44" name="墨迹 43">
                    <a:extLst>
                      <a:ext uri="{FF2B5EF4-FFF2-40B4-BE49-F238E27FC236}">
                        <a16:creationId xmlns:a16="http://schemas.microsoft.com/office/drawing/2014/main" id="{296CF611-D45F-412B-AA34-B7CDBDAF327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272020" y="371833"/>
                    <a:ext cx="68400" cy="41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5" name="墨迹 44">
                    <a:extLst>
                      <a:ext uri="{FF2B5EF4-FFF2-40B4-BE49-F238E27FC236}">
                        <a16:creationId xmlns:a16="http://schemas.microsoft.com/office/drawing/2014/main" id="{687F2579-0401-4C51-A5B5-B6EAD1C557B6}"/>
                      </a:ext>
                    </a:extLst>
                  </p14:cNvPr>
                  <p14:cNvContentPartPr/>
                  <p14:nvPr/>
                </p14:nvContentPartPr>
                <p14:xfrm>
                  <a:off x="1448780" y="382633"/>
                  <a:ext cx="14040" cy="183240"/>
                </p14:xfrm>
              </p:contentPart>
            </mc:Choice>
            <mc:Fallback xmlns="">
              <p:pic>
                <p:nvPicPr>
                  <p:cNvPr id="45" name="墨迹 44">
                    <a:extLst>
                      <a:ext uri="{FF2B5EF4-FFF2-40B4-BE49-F238E27FC236}">
                        <a16:creationId xmlns:a16="http://schemas.microsoft.com/office/drawing/2014/main" id="{687F2579-0401-4C51-A5B5-B6EAD1C557B6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440140" y="373633"/>
                    <a:ext cx="31680" cy="20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6" name="墨迹 45">
                    <a:extLst>
                      <a:ext uri="{FF2B5EF4-FFF2-40B4-BE49-F238E27FC236}">
                        <a16:creationId xmlns:a16="http://schemas.microsoft.com/office/drawing/2014/main" id="{51A2730E-9308-4FB6-8DE4-278D995869D3}"/>
                      </a:ext>
                    </a:extLst>
                  </p14:cNvPr>
                  <p14:cNvContentPartPr/>
                  <p14:nvPr/>
                </p14:nvContentPartPr>
                <p14:xfrm>
                  <a:off x="1475780" y="353473"/>
                  <a:ext cx="83520" cy="235440"/>
                </p14:xfrm>
              </p:contentPart>
            </mc:Choice>
            <mc:Fallback xmlns="">
              <p:pic>
                <p:nvPicPr>
                  <p:cNvPr id="46" name="墨迹 45">
                    <a:extLst>
                      <a:ext uri="{FF2B5EF4-FFF2-40B4-BE49-F238E27FC236}">
                        <a16:creationId xmlns:a16="http://schemas.microsoft.com/office/drawing/2014/main" id="{51A2730E-9308-4FB6-8DE4-278D995869D3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467140" y="344473"/>
                    <a:ext cx="101160" cy="253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A30EBAEC-9EF2-4CC9-B8E0-6402183F3C37}"/>
                </a:ext>
              </a:extLst>
            </p:cNvPr>
            <p:cNvGrpSpPr/>
            <p:nvPr/>
          </p:nvGrpSpPr>
          <p:grpSpPr>
            <a:xfrm>
              <a:off x="1698260" y="232873"/>
              <a:ext cx="263160" cy="410040"/>
              <a:chOff x="1698260" y="232873"/>
              <a:chExt cx="263160" cy="410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9" name="墨迹 48">
                    <a:extLst>
                      <a:ext uri="{FF2B5EF4-FFF2-40B4-BE49-F238E27FC236}">
                        <a16:creationId xmlns:a16="http://schemas.microsoft.com/office/drawing/2014/main" id="{9CAA4294-D63E-472E-B668-4F1B032357AC}"/>
                      </a:ext>
                    </a:extLst>
                  </p14:cNvPr>
                  <p14:cNvContentPartPr/>
                  <p14:nvPr/>
                </p14:nvContentPartPr>
                <p14:xfrm>
                  <a:off x="1721300" y="232873"/>
                  <a:ext cx="93240" cy="104760"/>
                </p14:xfrm>
              </p:contentPart>
            </mc:Choice>
            <mc:Fallback xmlns="">
              <p:pic>
                <p:nvPicPr>
                  <p:cNvPr id="49" name="墨迹 48">
                    <a:extLst>
                      <a:ext uri="{FF2B5EF4-FFF2-40B4-BE49-F238E27FC236}">
                        <a16:creationId xmlns:a16="http://schemas.microsoft.com/office/drawing/2014/main" id="{9CAA4294-D63E-472E-B668-4F1B032357AC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12660" y="224233"/>
                    <a:ext cx="11088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0" name="墨迹 49">
                    <a:extLst>
                      <a:ext uri="{FF2B5EF4-FFF2-40B4-BE49-F238E27FC236}">
                        <a16:creationId xmlns:a16="http://schemas.microsoft.com/office/drawing/2014/main" id="{A6986D9F-2850-4DA0-A9B1-9CDA93EB73A4}"/>
                      </a:ext>
                    </a:extLst>
                  </p14:cNvPr>
                  <p14:cNvContentPartPr/>
                  <p14:nvPr/>
                </p14:nvContentPartPr>
                <p14:xfrm>
                  <a:off x="1698260" y="409993"/>
                  <a:ext cx="14040" cy="232920"/>
                </p14:xfrm>
              </p:contentPart>
            </mc:Choice>
            <mc:Fallback xmlns="">
              <p:pic>
                <p:nvPicPr>
                  <p:cNvPr id="50" name="墨迹 49">
                    <a:extLst>
                      <a:ext uri="{FF2B5EF4-FFF2-40B4-BE49-F238E27FC236}">
                        <a16:creationId xmlns:a16="http://schemas.microsoft.com/office/drawing/2014/main" id="{A6986D9F-2850-4DA0-A9B1-9CDA93EB73A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689260" y="400993"/>
                    <a:ext cx="31680" cy="25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1" name="墨迹 50">
                    <a:extLst>
                      <a:ext uri="{FF2B5EF4-FFF2-40B4-BE49-F238E27FC236}">
                        <a16:creationId xmlns:a16="http://schemas.microsoft.com/office/drawing/2014/main" id="{E7E7F424-66AD-4875-9624-7AD644D85C5D}"/>
                      </a:ext>
                    </a:extLst>
                  </p14:cNvPr>
                  <p14:cNvContentPartPr/>
                  <p14:nvPr/>
                </p14:nvContentPartPr>
                <p14:xfrm>
                  <a:off x="1729220" y="417193"/>
                  <a:ext cx="62280" cy="210240"/>
                </p14:xfrm>
              </p:contentPart>
            </mc:Choice>
            <mc:Fallback xmlns="">
              <p:pic>
                <p:nvPicPr>
                  <p:cNvPr id="51" name="墨迹 50">
                    <a:extLst>
                      <a:ext uri="{FF2B5EF4-FFF2-40B4-BE49-F238E27FC236}">
                        <a16:creationId xmlns:a16="http://schemas.microsoft.com/office/drawing/2014/main" id="{E7E7F424-66AD-4875-9624-7AD644D85C5D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720220" y="408553"/>
                    <a:ext cx="79920" cy="22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2" name="墨迹 51">
                    <a:extLst>
                      <a:ext uri="{FF2B5EF4-FFF2-40B4-BE49-F238E27FC236}">
                        <a16:creationId xmlns:a16="http://schemas.microsoft.com/office/drawing/2014/main" id="{C29DADF6-CB17-4086-A56A-56C6A490814D}"/>
                      </a:ext>
                    </a:extLst>
                  </p14:cNvPr>
                  <p14:cNvContentPartPr/>
                  <p14:nvPr/>
                </p14:nvContentPartPr>
                <p14:xfrm>
                  <a:off x="1736420" y="311353"/>
                  <a:ext cx="191160" cy="199800"/>
                </p14:xfrm>
              </p:contentPart>
            </mc:Choice>
            <mc:Fallback xmlns="">
              <p:pic>
                <p:nvPicPr>
                  <p:cNvPr id="52" name="墨迹 51">
                    <a:extLst>
                      <a:ext uri="{FF2B5EF4-FFF2-40B4-BE49-F238E27FC236}">
                        <a16:creationId xmlns:a16="http://schemas.microsoft.com/office/drawing/2014/main" id="{C29DADF6-CB17-4086-A56A-56C6A490814D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727420" y="302713"/>
                    <a:ext cx="208800" cy="21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3" name="墨迹 52">
                    <a:extLst>
                      <a:ext uri="{FF2B5EF4-FFF2-40B4-BE49-F238E27FC236}">
                        <a16:creationId xmlns:a16="http://schemas.microsoft.com/office/drawing/2014/main" id="{0B25CE24-A406-454F-AA15-C30A661A0D90}"/>
                      </a:ext>
                    </a:extLst>
                  </p14:cNvPr>
                  <p14:cNvContentPartPr/>
                  <p14:nvPr/>
                </p14:nvContentPartPr>
                <p14:xfrm>
                  <a:off x="1845140" y="293353"/>
                  <a:ext cx="100800" cy="244800"/>
                </p14:xfrm>
              </p:contentPart>
            </mc:Choice>
            <mc:Fallback xmlns="">
              <p:pic>
                <p:nvPicPr>
                  <p:cNvPr id="53" name="墨迹 52">
                    <a:extLst>
                      <a:ext uri="{FF2B5EF4-FFF2-40B4-BE49-F238E27FC236}">
                        <a16:creationId xmlns:a16="http://schemas.microsoft.com/office/drawing/2014/main" id="{0B25CE24-A406-454F-AA15-C30A661A0D90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836140" y="284353"/>
                    <a:ext cx="118440" cy="26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54" name="墨迹 53">
                    <a:extLst>
                      <a:ext uri="{FF2B5EF4-FFF2-40B4-BE49-F238E27FC236}">
                        <a16:creationId xmlns:a16="http://schemas.microsoft.com/office/drawing/2014/main" id="{952AE7EE-8D20-4771-96BA-85D4F5B99CB3}"/>
                      </a:ext>
                    </a:extLst>
                  </p14:cNvPr>
                  <p14:cNvContentPartPr/>
                  <p14:nvPr/>
                </p14:nvContentPartPr>
                <p14:xfrm>
                  <a:off x="1860260" y="461113"/>
                  <a:ext cx="101160" cy="146880"/>
                </p14:xfrm>
              </p:contentPart>
            </mc:Choice>
            <mc:Fallback xmlns="">
              <p:pic>
                <p:nvPicPr>
                  <p:cNvPr id="54" name="墨迹 53">
                    <a:extLst>
                      <a:ext uri="{FF2B5EF4-FFF2-40B4-BE49-F238E27FC236}">
                        <a16:creationId xmlns:a16="http://schemas.microsoft.com/office/drawing/2014/main" id="{952AE7EE-8D20-4771-96BA-85D4F5B99CB3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851620" y="452113"/>
                    <a:ext cx="118800" cy="164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A5BB8F74-CA09-4822-BFA4-7BBF57399A8A}"/>
                </a:ext>
              </a:extLst>
            </p:cNvPr>
            <p:cNvGrpSpPr/>
            <p:nvPr/>
          </p:nvGrpSpPr>
          <p:grpSpPr>
            <a:xfrm>
              <a:off x="2115500" y="141793"/>
              <a:ext cx="738360" cy="642600"/>
              <a:chOff x="2115500" y="141793"/>
              <a:chExt cx="738360" cy="642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56" name="墨迹 55">
                    <a:extLst>
                      <a:ext uri="{FF2B5EF4-FFF2-40B4-BE49-F238E27FC236}">
                        <a16:creationId xmlns:a16="http://schemas.microsoft.com/office/drawing/2014/main" id="{D1046A4E-5607-4BD3-8524-C43B30CDCCFA}"/>
                      </a:ext>
                    </a:extLst>
                  </p14:cNvPr>
                  <p14:cNvContentPartPr/>
                  <p14:nvPr/>
                </p14:nvContentPartPr>
                <p14:xfrm>
                  <a:off x="2115500" y="271393"/>
                  <a:ext cx="25560" cy="87840"/>
                </p14:xfrm>
              </p:contentPart>
            </mc:Choice>
            <mc:Fallback xmlns="">
              <p:pic>
                <p:nvPicPr>
                  <p:cNvPr id="56" name="墨迹 55">
                    <a:extLst>
                      <a:ext uri="{FF2B5EF4-FFF2-40B4-BE49-F238E27FC236}">
                        <a16:creationId xmlns:a16="http://schemas.microsoft.com/office/drawing/2014/main" id="{D1046A4E-5607-4BD3-8524-C43B30CDCCFA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106860" y="262393"/>
                    <a:ext cx="43200" cy="10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57" name="墨迹 56">
                    <a:extLst>
                      <a:ext uri="{FF2B5EF4-FFF2-40B4-BE49-F238E27FC236}">
                        <a16:creationId xmlns:a16="http://schemas.microsoft.com/office/drawing/2014/main" id="{7E921546-0AD1-42E6-9357-4CD487CB971B}"/>
                      </a:ext>
                    </a:extLst>
                  </p14:cNvPr>
                  <p14:cNvContentPartPr/>
                  <p14:nvPr/>
                </p14:nvContentPartPr>
                <p14:xfrm>
                  <a:off x="2119460" y="196513"/>
                  <a:ext cx="95040" cy="239400"/>
                </p14:xfrm>
              </p:contentPart>
            </mc:Choice>
            <mc:Fallback xmlns="">
              <p:pic>
                <p:nvPicPr>
                  <p:cNvPr id="57" name="墨迹 56">
                    <a:extLst>
                      <a:ext uri="{FF2B5EF4-FFF2-40B4-BE49-F238E27FC236}">
                        <a16:creationId xmlns:a16="http://schemas.microsoft.com/office/drawing/2014/main" id="{7E921546-0AD1-42E6-9357-4CD487CB971B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110460" y="187513"/>
                    <a:ext cx="112680" cy="25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58" name="墨迹 57">
                    <a:extLst>
                      <a:ext uri="{FF2B5EF4-FFF2-40B4-BE49-F238E27FC236}">
                        <a16:creationId xmlns:a16="http://schemas.microsoft.com/office/drawing/2014/main" id="{E9225F55-BD93-4129-8A48-B107F0059B8E}"/>
                      </a:ext>
                    </a:extLst>
                  </p14:cNvPr>
                  <p14:cNvContentPartPr/>
                  <p14:nvPr/>
                </p14:nvContentPartPr>
                <p14:xfrm>
                  <a:off x="2214140" y="141793"/>
                  <a:ext cx="62640" cy="232200"/>
                </p14:xfrm>
              </p:contentPart>
            </mc:Choice>
            <mc:Fallback xmlns="">
              <p:pic>
                <p:nvPicPr>
                  <p:cNvPr id="58" name="墨迹 57">
                    <a:extLst>
                      <a:ext uri="{FF2B5EF4-FFF2-40B4-BE49-F238E27FC236}">
                        <a16:creationId xmlns:a16="http://schemas.microsoft.com/office/drawing/2014/main" id="{E9225F55-BD93-4129-8A48-B107F0059B8E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205140" y="132793"/>
                    <a:ext cx="80280" cy="24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59" name="墨迹 58">
                    <a:extLst>
                      <a:ext uri="{FF2B5EF4-FFF2-40B4-BE49-F238E27FC236}">
                        <a16:creationId xmlns:a16="http://schemas.microsoft.com/office/drawing/2014/main" id="{A7BD94DD-79F9-4341-895C-80E121DC5479}"/>
                      </a:ext>
                    </a:extLst>
                  </p14:cNvPr>
                  <p14:cNvContentPartPr/>
                  <p14:nvPr/>
                </p14:nvContentPartPr>
                <p14:xfrm>
                  <a:off x="2175620" y="412873"/>
                  <a:ext cx="82440" cy="164160"/>
                </p14:xfrm>
              </p:contentPart>
            </mc:Choice>
            <mc:Fallback xmlns="">
              <p:pic>
                <p:nvPicPr>
                  <p:cNvPr id="59" name="墨迹 58">
                    <a:extLst>
                      <a:ext uri="{FF2B5EF4-FFF2-40B4-BE49-F238E27FC236}">
                        <a16:creationId xmlns:a16="http://schemas.microsoft.com/office/drawing/2014/main" id="{A7BD94DD-79F9-4341-895C-80E121DC5479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2166620" y="404233"/>
                    <a:ext cx="10008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60" name="墨迹 59">
                    <a:extLst>
                      <a:ext uri="{FF2B5EF4-FFF2-40B4-BE49-F238E27FC236}">
                        <a16:creationId xmlns:a16="http://schemas.microsoft.com/office/drawing/2014/main" id="{7EC5427F-4A9C-48B5-9E31-599610C368DD}"/>
                      </a:ext>
                    </a:extLst>
                  </p14:cNvPr>
                  <p14:cNvContentPartPr/>
                  <p14:nvPr/>
                </p14:nvContentPartPr>
                <p14:xfrm>
                  <a:off x="2177420" y="473713"/>
                  <a:ext cx="108720" cy="155520"/>
                </p14:xfrm>
              </p:contentPart>
            </mc:Choice>
            <mc:Fallback xmlns="">
              <p:pic>
                <p:nvPicPr>
                  <p:cNvPr id="60" name="墨迹 59">
                    <a:extLst>
                      <a:ext uri="{FF2B5EF4-FFF2-40B4-BE49-F238E27FC236}">
                        <a16:creationId xmlns:a16="http://schemas.microsoft.com/office/drawing/2014/main" id="{7EC5427F-4A9C-48B5-9E31-599610C368DD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2168420" y="465073"/>
                    <a:ext cx="1263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61" name="墨迹 60">
                    <a:extLst>
                      <a:ext uri="{FF2B5EF4-FFF2-40B4-BE49-F238E27FC236}">
                        <a16:creationId xmlns:a16="http://schemas.microsoft.com/office/drawing/2014/main" id="{3A6D2E0F-144B-4E9C-9508-834341086992}"/>
                      </a:ext>
                    </a:extLst>
                  </p14:cNvPr>
                  <p14:cNvContentPartPr/>
                  <p14:nvPr/>
                </p14:nvContentPartPr>
                <p14:xfrm>
                  <a:off x="2490260" y="298753"/>
                  <a:ext cx="15840" cy="198720"/>
                </p14:xfrm>
              </p:contentPart>
            </mc:Choice>
            <mc:Fallback xmlns="">
              <p:pic>
                <p:nvPicPr>
                  <p:cNvPr id="61" name="墨迹 60">
                    <a:extLst>
                      <a:ext uri="{FF2B5EF4-FFF2-40B4-BE49-F238E27FC236}">
                        <a16:creationId xmlns:a16="http://schemas.microsoft.com/office/drawing/2014/main" id="{3A6D2E0F-144B-4E9C-9508-834341086992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2481620" y="289753"/>
                    <a:ext cx="33480" cy="21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62" name="墨迹 61">
                    <a:extLst>
                      <a:ext uri="{FF2B5EF4-FFF2-40B4-BE49-F238E27FC236}">
                        <a16:creationId xmlns:a16="http://schemas.microsoft.com/office/drawing/2014/main" id="{3491D5D1-30CD-4F66-B537-8B591A65A02E}"/>
                      </a:ext>
                    </a:extLst>
                  </p14:cNvPr>
                  <p14:cNvContentPartPr/>
                  <p14:nvPr/>
                </p14:nvContentPartPr>
                <p14:xfrm>
                  <a:off x="2575580" y="172753"/>
                  <a:ext cx="160560" cy="60480"/>
                </p14:xfrm>
              </p:contentPart>
            </mc:Choice>
            <mc:Fallback xmlns="">
              <p:pic>
                <p:nvPicPr>
                  <p:cNvPr id="62" name="墨迹 61">
                    <a:extLst>
                      <a:ext uri="{FF2B5EF4-FFF2-40B4-BE49-F238E27FC236}">
                        <a16:creationId xmlns:a16="http://schemas.microsoft.com/office/drawing/2014/main" id="{3491D5D1-30CD-4F66-B537-8B591A65A02E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566580" y="164113"/>
                    <a:ext cx="178200" cy="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63" name="墨迹 62">
                    <a:extLst>
                      <a:ext uri="{FF2B5EF4-FFF2-40B4-BE49-F238E27FC236}">
                        <a16:creationId xmlns:a16="http://schemas.microsoft.com/office/drawing/2014/main" id="{D37A3013-0BAD-4D18-ADEF-34CE3C4896AC}"/>
                      </a:ext>
                    </a:extLst>
                  </p14:cNvPr>
                  <p14:cNvContentPartPr/>
                  <p14:nvPr/>
                </p14:nvContentPartPr>
                <p14:xfrm>
                  <a:off x="2422940" y="234673"/>
                  <a:ext cx="172440" cy="549720"/>
                </p14:xfrm>
              </p:contentPart>
            </mc:Choice>
            <mc:Fallback xmlns="">
              <p:pic>
                <p:nvPicPr>
                  <p:cNvPr id="63" name="墨迹 62">
                    <a:extLst>
                      <a:ext uri="{FF2B5EF4-FFF2-40B4-BE49-F238E27FC236}">
                        <a16:creationId xmlns:a16="http://schemas.microsoft.com/office/drawing/2014/main" id="{D37A3013-0BAD-4D18-ADEF-34CE3C4896AC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413940" y="226033"/>
                    <a:ext cx="190080" cy="56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4" name="墨迹 63">
                    <a:extLst>
                      <a:ext uri="{FF2B5EF4-FFF2-40B4-BE49-F238E27FC236}">
                        <a16:creationId xmlns:a16="http://schemas.microsoft.com/office/drawing/2014/main" id="{0B67F3FA-583F-4270-BE5C-F47AB924E381}"/>
                      </a:ext>
                    </a:extLst>
                  </p14:cNvPr>
                  <p14:cNvContentPartPr/>
                  <p14:nvPr/>
                </p14:nvContentPartPr>
                <p14:xfrm>
                  <a:off x="2596820" y="244033"/>
                  <a:ext cx="89280" cy="109800"/>
                </p14:xfrm>
              </p:contentPart>
            </mc:Choice>
            <mc:Fallback xmlns="">
              <p:pic>
                <p:nvPicPr>
                  <p:cNvPr id="64" name="墨迹 63">
                    <a:extLst>
                      <a:ext uri="{FF2B5EF4-FFF2-40B4-BE49-F238E27FC236}">
                        <a16:creationId xmlns:a16="http://schemas.microsoft.com/office/drawing/2014/main" id="{0B67F3FA-583F-4270-BE5C-F47AB924E381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587820" y="235033"/>
                    <a:ext cx="10692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5" name="墨迹 64">
                    <a:extLst>
                      <a:ext uri="{FF2B5EF4-FFF2-40B4-BE49-F238E27FC236}">
                        <a16:creationId xmlns:a16="http://schemas.microsoft.com/office/drawing/2014/main" id="{5850B6D7-5478-45F6-8A12-EE77A0D34A00}"/>
                      </a:ext>
                    </a:extLst>
                  </p14:cNvPr>
                  <p14:cNvContentPartPr/>
                  <p14:nvPr/>
                </p14:nvContentPartPr>
                <p14:xfrm>
                  <a:off x="2567660" y="386233"/>
                  <a:ext cx="60120" cy="146520"/>
                </p14:xfrm>
              </p:contentPart>
            </mc:Choice>
            <mc:Fallback xmlns="">
              <p:pic>
                <p:nvPicPr>
                  <p:cNvPr id="65" name="墨迹 64">
                    <a:extLst>
                      <a:ext uri="{FF2B5EF4-FFF2-40B4-BE49-F238E27FC236}">
                        <a16:creationId xmlns:a16="http://schemas.microsoft.com/office/drawing/2014/main" id="{5850B6D7-5478-45F6-8A12-EE77A0D34A00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559020" y="377593"/>
                    <a:ext cx="7776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6" name="墨迹 65">
                    <a:extLst>
                      <a:ext uri="{FF2B5EF4-FFF2-40B4-BE49-F238E27FC236}">
                        <a16:creationId xmlns:a16="http://schemas.microsoft.com/office/drawing/2014/main" id="{1E4F3017-E107-4A0A-BF72-ED009A90919A}"/>
                      </a:ext>
                    </a:extLst>
                  </p14:cNvPr>
                  <p14:cNvContentPartPr/>
                  <p14:nvPr/>
                </p14:nvContentPartPr>
                <p14:xfrm>
                  <a:off x="2619860" y="273193"/>
                  <a:ext cx="210600" cy="195840"/>
                </p14:xfrm>
              </p:contentPart>
            </mc:Choice>
            <mc:Fallback xmlns="">
              <p:pic>
                <p:nvPicPr>
                  <p:cNvPr id="66" name="墨迹 65">
                    <a:extLst>
                      <a:ext uri="{FF2B5EF4-FFF2-40B4-BE49-F238E27FC236}">
                        <a16:creationId xmlns:a16="http://schemas.microsoft.com/office/drawing/2014/main" id="{1E4F3017-E107-4A0A-BF72-ED009A90919A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611220" y="264193"/>
                    <a:ext cx="228240" cy="21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7" name="墨迹 66">
                    <a:extLst>
                      <a:ext uri="{FF2B5EF4-FFF2-40B4-BE49-F238E27FC236}">
                        <a16:creationId xmlns:a16="http://schemas.microsoft.com/office/drawing/2014/main" id="{BBBBF239-250D-4F65-AF59-ECAF5EA38F19}"/>
                      </a:ext>
                    </a:extLst>
                  </p14:cNvPr>
                  <p14:cNvContentPartPr/>
                  <p14:nvPr/>
                </p14:nvContentPartPr>
                <p14:xfrm>
                  <a:off x="2620220" y="407833"/>
                  <a:ext cx="110160" cy="245160"/>
                </p14:xfrm>
              </p:contentPart>
            </mc:Choice>
            <mc:Fallback xmlns="">
              <p:pic>
                <p:nvPicPr>
                  <p:cNvPr id="67" name="墨迹 66">
                    <a:extLst>
                      <a:ext uri="{FF2B5EF4-FFF2-40B4-BE49-F238E27FC236}">
                        <a16:creationId xmlns:a16="http://schemas.microsoft.com/office/drawing/2014/main" id="{BBBBF239-250D-4F65-AF59-ECAF5EA38F19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611220" y="399193"/>
                    <a:ext cx="127800" cy="26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8" name="墨迹 67">
                    <a:extLst>
                      <a:ext uri="{FF2B5EF4-FFF2-40B4-BE49-F238E27FC236}">
                        <a16:creationId xmlns:a16="http://schemas.microsoft.com/office/drawing/2014/main" id="{BED554D5-9711-409B-9CA2-2CEC43E27DF9}"/>
                      </a:ext>
                    </a:extLst>
                  </p14:cNvPr>
                  <p14:cNvContentPartPr/>
                  <p14:nvPr/>
                </p14:nvContentPartPr>
                <p14:xfrm>
                  <a:off x="2594660" y="505033"/>
                  <a:ext cx="259200" cy="98640"/>
                </p14:xfrm>
              </p:contentPart>
            </mc:Choice>
            <mc:Fallback xmlns="">
              <p:pic>
                <p:nvPicPr>
                  <p:cNvPr id="68" name="墨迹 67">
                    <a:extLst>
                      <a:ext uri="{FF2B5EF4-FFF2-40B4-BE49-F238E27FC236}">
                        <a16:creationId xmlns:a16="http://schemas.microsoft.com/office/drawing/2014/main" id="{BED554D5-9711-409B-9CA2-2CEC43E27DF9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586020" y="496393"/>
                    <a:ext cx="276840" cy="116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541BB967-6F66-4A38-AA14-04DC25652D94}"/>
                  </a:ext>
                </a:extLst>
              </p14:cNvPr>
              <p14:cNvContentPartPr/>
              <p14:nvPr/>
            </p14:nvContentPartPr>
            <p14:xfrm>
              <a:off x="1900940" y="-515207"/>
              <a:ext cx="2160" cy="360"/>
            </p14:xfrm>
          </p:contentPart>
        </mc:Choice>
        <mc:Fallback xmlns=""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541BB967-6F66-4A38-AA14-04DC25652D9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892300" y="-524207"/>
                <a:ext cx="198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56" name="组合 755">
            <a:extLst>
              <a:ext uri="{FF2B5EF4-FFF2-40B4-BE49-F238E27FC236}">
                <a16:creationId xmlns:a16="http://schemas.microsoft.com/office/drawing/2014/main" id="{16998B44-6931-4160-82A5-F75DE677BBC2}"/>
              </a:ext>
            </a:extLst>
          </p:cNvPr>
          <p:cNvGrpSpPr/>
          <p:nvPr/>
        </p:nvGrpSpPr>
        <p:grpSpPr>
          <a:xfrm>
            <a:off x="359060" y="1006873"/>
            <a:ext cx="1714320" cy="473760"/>
            <a:chOff x="359060" y="1006873"/>
            <a:chExt cx="171432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5F6ACF39-B5B6-4D5C-9DCF-A609CFD6E084}"/>
                    </a:ext>
                  </a:extLst>
                </p14:cNvPr>
                <p14:cNvContentPartPr/>
                <p14:nvPr/>
              </p14:nvContentPartPr>
              <p14:xfrm>
                <a:off x="359060" y="1121713"/>
                <a:ext cx="33120" cy="26496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5F6ACF39-B5B6-4D5C-9DCF-A609CFD6E08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0420" y="1112713"/>
                  <a:ext cx="507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BC4F0BD2-A869-4D98-A5CC-BBEC33BD3B06}"/>
                    </a:ext>
                  </a:extLst>
                </p14:cNvPr>
                <p14:cNvContentPartPr/>
                <p14:nvPr/>
              </p14:nvContentPartPr>
              <p14:xfrm>
                <a:off x="478940" y="1344193"/>
                <a:ext cx="11880" cy="1296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BC4F0BD2-A869-4D98-A5CC-BBEC33BD3B0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9940" y="1335553"/>
                  <a:ext cx="29520" cy="30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082E49E5-906D-4BB2-AC04-96DE91894E88}"/>
                </a:ext>
              </a:extLst>
            </p:cNvPr>
            <p:cNvGrpSpPr/>
            <p:nvPr/>
          </p:nvGrpSpPr>
          <p:grpSpPr>
            <a:xfrm>
              <a:off x="867380" y="1006873"/>
              <a:ext cx="1206000" cy="473760"/>
              <a:chOff x="867380" y="1006873"/>
              <a:chExt cx="1206000" cy="47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91" name="墨迹 90">
                    <a:extLst>
                      <a:ext uri="{FF2B5EF4-FFF2-40B4-BE49-F238E27FC236}">
                        <a16:creationId xmlns:a16="http://schemas.microsoft.com/office/drawing/2014/main" id="{0190DDF5-1FDA-43CA-B882-4046BE08A743}"/>
                      </a:ext>
                    </a:extLst>
                  </p14:cNvPr>
                  <p14:cNvContentPartPr/>
                  <p14:nvPr/>
                </p14:nvContentPartPr>
                <p14:xfrm>
                  <a:off x="867380" y="1172833"/>
                  <a:ext cx="123840" cy="77400"/>
                </p14:xfrm>
              </p:contentPart>
            </mc:Choice>
            <mc:Fallback xmlns="">
              <p:pic>
                <p:nvPicPr>
                  <p:cNvPr id="91" name="墨迹 90">
                    <a:extLst>
                      <a:ext uri="{FF2B5EF4-FFF2-40B4-BE49-F238E27FC236}">
                        <a16:creationId xmlns:a16="http://schemas.microsoft.com/office/drawing/2014/main" id="{0190DDF5-1FDA-43CA-B882-4046BE08A743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858380" y="1163833"/>
                    <a:ext cx="141480" cy="9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92" name="墨迹 91">
                    <a:extLst>
                      <a:ext uri="{FF2B5EF4-FFF2-40B4-BE49-F238E27FC236}">
                        <a16:creationId xmlns:a16="http://schemas.microsoft.com/office/drawing/2014/main" id="{B34E72DB-5ABE-4F47-AC28-8A12A2BF7B4C}"/>
                      </a:ext>
                    </a:extLst>
                  </p14:cNvPr>
                  <p14:cNvContentPartPr/>
                  <p14:nvPr/>
                </p14:nvContentPartPr>
                <p14:xfrm>
                  <a:off x="950540" y="1068793"/>
                  <a:ext cx="47160" cy="411840"/>
                </p14:xfrm>
              </p:contentPart>
            </mc:Choice>
            <mc:Fallback xmlns="">
              <p:pic>
                <p:nvPicPr>
                  <p:cNvPr id="92" name="墨迹 91">
                    <a:extLst>
                      <a:ext uri="{FF2B5EF4-FFF2-40B4-BE49-F238E27FC236}">
                        <a16:creationId xmlns:a16="http://schemas.microsoft.com/office/drawing/2014/main" id="{B34E72DB-5ABE-4F47-AC28-8A12A2BF7B4C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941540" y="1059793"/>
                    <a:ext cx="64800" cy="42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93" name="墨迹 92">
                    <a:extLst>
                      <a:ext uri="{FF2B5EF4-FFF2-40B4-BE49-F238E27FC236}">
                        <a16:creationId xmlns:a16="http://schemas.microsoft.com/office/drawing/2014/main" id="{A1F42167-DA60-45D1-B667-8D0DA160F495}"/>
                      </a:ext>
                    </a:extLst>
                  </p14:cNvPr>
                  <p14:cNvContentPartPr/>
                  <p14:nvPr/>
                </p14:nvContentPartPr>
                <p14:xfrm>
                  <a:off x="952340" y="1218553"/>
                  <a:ext cx="85320" cy="184680"/>
                </p14:xfrm>
              </p:contentPart>
            </mc:Choice>
            <mc:Fallback xmlns="">
              <p:pic>
                <p:nvPicPr>
                  <p:cNvPr id="93" name="墨迹 92">
                    <a:extLst>
                      <a:ext uri="{FF2B5EF4-FFF2-40B4-BE49-F238E27FC236}">
                        <a16:creationId xmlns:a16="http://schemas.microsoft.com/office/drawing/2014/main" id="{A1F42167-DA60-45D1-B667-8D0DA160F49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943340" y="1209553"/>
                    <a:ext cx="102960" cy="20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94" name="墨迹 93">
                    <a:extLst>
                      <a:ext uri="{FF2B5EF4-FFF2-40B4-BE49-F238E27FC236}">
                        <a16:creationId xmlns:a16="http://schemas.microsoft.com/office/drawing/2014/main" id="{EC63D031-BA37-45BA-B52D-E3749E3719FE}"/>
                      </a:ext>
                    </a:extLst>
                  </p14:cNvPr>
                  <p14:cNvContentPartPr/>
                  <p14:nvPr/>
                </p14:nvContentPartPr>
                <p14:xfrm>
                  <a:off x="1064300" y="1123513"/>
                  <a:ext cx="124200" cy="176040"/>
                </p14:xfrm>
              </p:contentPart>
            </mc:Choice>
            <mc:Fallback xmlns="">
              <p:pic>
                <p:nvPicPr>
                  <p:cNvPr id="94" name="墨迹 93">
                    <a:extLst>
                      <a:ext uri="{FF2B5EF4-FFF2-40B4-BE49-F238E27FC236}">
                        <a16:creationId xmlns:a16="http://schemas.microsoft.com/office/drawing/2014/main" id="{EC63D031-BA37-45BA-B52D-E3749E3719FE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055660" y="1114513"/>
                    <a:ext cx="14184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95" name="墨迹 94">
                    <a:extLst>
                      <a:ext uri="{FF2B5EF4-FFF2-40B4-BE49-F238E27FC236}">
                        <a16:creationId xmlns:a16="http://schemas.microsoft.com/office/drawing/2014/main" id="{13AF7113-D7FE-45CB-8B76-DD019FA37583}"/>
                      </a:ext>
                    </a:extLst>
                  </p14:cNvPr>
                  <p14:cNvContentPartPr/>
                  <p14:nvPr/>
                </p14:nvContentPartPr>
                <p14:xfrm>
                  <a:off x="1093460" y="1190833"/>
                  <a:ext cx="68040" cy="110160"/>
                </p14:xfrm>
              </p:contentPart>
            </mc:Choice>
            <mc:Fallback xmlns="">
              <p:pic>
                <p:nvPicPr>
                  <p:cNvPr id="95" name="墨迹 94">
                    <a:extLst>
                      <a:ext uri="{FF2B5EF4-FFF2-40B4-BE49-F238E27FC236}">
                        <a16:creationId xmlns:a16="http://schemas.microsoft.com/office/drawing/2014/main" id="{13AF7113-D7FE-45CB-8B76-DD019FA37583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084460" y="1181833"/>
                    <a:ext cx="8568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96" name="墨迹 95">
                    <a:extLst>
                      <a:ext uri="{FF2B5EF4-FFF2-40B4-BE49-F238E27FC236}">
                        <a16:creationId xmlns:a16="http://schemas.microsoft.com/office/drawing/2014/main" id="{7E9B5065-757E-4A94-A463-444C9C8646FA}"/>
                      </a:ext>
                    </a:extLst>
                  </p14:cNvPr>
                  <p14:cNvContentPartPr/>
                  <p14:nvPr/>
                </p14:nvContentPartPr>
                <p14:xfrm>
                  <a:off x="1093460" y="1182553"/>
                  <a:ext cx="122040" cy="202680"/>
                </p14:xfrm>
              </p:contentPart>
            </mc:Choice>
            <mc:Fallback xmlns="">
              <p:pic>
                <p:nvPicPr>
                  <p:cNvPr id="96" name="墨迹 95">
                    <a:extLst>
                      <a:ext uri="{FF2B5EF4-FFF2-40B4-BE49-F238E27FC236}">
                        <a16:creationId xmlns:a16="http://schemas.microsoft.com/office/drawing/2014/main" id="{7E9B5065-757E-4A94-A463-444C9C8646FA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1084460" y="1173913"/>
                    <a:ext cx="139680" cy="22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7" name="墨迹 96">
                    <a:extLst>
                      <a:ext uri="{FF2B5EF4-FFF2-40B4-BE49-F238E27FC236}">
                        <a16:creationId xmlns:a16="http://schemas.microsoft.com/office/drawing/2014/main" id="{178AA693-EBDA-40F2-8452-F3630C603426}"/>
                      </a:ext>
                    </a:extLst>
                  </p14:cNvPr>
                  <p14:cNvContentPartPr/>
                  <p14:nvPr/>
                </p14:nvContentPartPr>
                <p14:xfrm>
                  <a:off x="1265540" y="1059793"/>
                  <a:ext cx="112320" cy="327960"/>
                </p14:xfrm>
              </p:contentPart>
            </mc:Choice>
            <mc:Fallback xmlns="">
              <p:pic>
                <p:nvPicPr>
                  <p:cNvPr id="97" name="墨迹 96">
                    <a:extLst>
                      <a:ext uri="{FF2B5EF4-FFF2-40B4-BE49-F238E27FC236}">
                        <a16:creationId xmlns:a16="http://schemas.microsoft.com/office/drawing/2014/main" id="{178AA693-EBDA-40F2-8452-F3630C603426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1256540" y="1050793"/>
                    <a:ext cx="129960" cy="34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98" name="墨迹 97">
                    <a:extLst>
                      <a:ext uri="{FF2B5EF4-FFF2-40B4-BE49-F238E27FC236}">
                        <a16:creationId xmlns:a16="http://schemas.microsoft.com/office/drawing/2014/main" id="{DA1D320B-182E-4666-B0EB-626DA99E5D81}"/>
                      </a:ext>
                    </a:extLst>
                  </p14:cNvPr>
                  <p14:cNvContentPartPr/>
                  <p14:nvPr/>
                </p14:nvContentPartPr>
                <p14:xfrm>
                  <a:off x="1340780" y="1212793"/>
                  <a:ext cx="197280" cy="172440"/>
                </p14:xfrm>
              </p:contentPart>
            </mc:Choice>
            <mc:Fallback xmlns="">
              <p:pic>
                <p:nvPicPr>
                  <p:cNvPr id="98" name="墨迹 97">
                    <a:extLst>
                      <a:ext uri="{FF2B5EF4-FFF2-40B4-BE49-F238E27FC236}">
                        <a16:creationId xmlns:a16="http://schemas.microsoft.com/office/drawing/2014/main" id="{DA1D320B-182E-4666-B0EB-626DA99E5D81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1331780" y="1204153"/>
                    <a:ext cx="214920" cy="19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9" name="墨迹 98">
                    <a:extLst>
                      <a:ext uri="{FF2B5EF4-FFF2-40B4-BE49-F238E27FC236}">
                        <a16:creationId xmlns:a16="http://schemas.microsoft.com/office/drawing/2014/main" id="{0B54E4D2-D7B8-4E0A-9A62-D62D88BDC88D}"/>
                      </a:ext>
                    </a:extLst>
                  </p14:cNvPr>
                  <p14:cNvContentPartPr/>
                  <p14:nvPr/>
                </p14:nvContentPartPr>
                <p14:xfrm>
                  <a:off x="1719500" y="1077793"/>
                  <a:ext cx="154800" cy="117000"/>
                </p14:xfrm>
              </p:contentPart>
            </mc:Choice>
            <mc:Fallback xmlns="">
              <p:pic>
                <p:nvPicPr>
                  <p:cNvPr id="99" name="墨迹 98">
                    <a:extLst>
                      <a:ext uri="{FF2B5EF4-FFF2-40B4-BE49-F238E27FC236}">
                        <a16:creationId xmlns:a16="http://schemas.microsoft.com/office/drawing/2014/main" id="{0B54E4D2-D7B8-4E0A-9A62-D62D88BDC88D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710500" y="1069153"/>
                    <a:ext cx="1724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00" name="墨迹 99">
                    <a:extLst>
                      <a:ext uri="{FF2B5EF4-FFF2-40B4-BE49-F238E27FC236}">
                        <a16:creationId xmlns:a16="http://schemas.microsoft.com/office/drawing/2014/main" id="{FDC5913A-F27F-46E0-AAFA-EB413C605C12}"/>
                      </a:ext>
                    </a:extLst>
                  </p14:cNvPr>
                  <p14:cNvContentPartPr/>
                  <p14:nvPr/>
                </p14:nvContentPartPr>
                <p14:xfrm>
                  <a:off x="1810220" y="1021273"/>
                  <a:ext cx="21600" cy="347040"/>
                </p14:xfrm>
              </p:contentPart>
            </mc:Choice>
            <mc:Fallback xmlns="">
              <p:pic>
                <p:nvPicPr>
                  <p:cNvPr id="100" name="墨迹 99">
                    <a:extLst>
                      <a:ext uri="{FF2B5EF4-FFF2-40B4-BE49-F238E27FC236}">
                        <a16:creationId xmlns:a16="http://schemas.microsoft.com/office/drawing/2014/main" id="{FDC5913A-F27F-46E0-AAFA-EB413C605C12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801580" y="1012273"/>
                    <a:ext cx="39240" cy="36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101" name="墨迹 100">
                    <a:extLst>
                      <a:ext uri="{FF2B5EF4-FFF2-40B4-BE49-F238E27FC236}">
                        <a16:creationId xmlns:a16="http://schemas.microsoft.com/office/drawing/2014/main" id="{BAE55A39-3E60-417D-BB29-ECD322DC316D}"/>
                      </a:ext>
                    </a:extLst>
                  </p14:cNvPr>
                  <p14:cNvContentPartPr/>
                  <p14:nvPr/>
                </p14:nvContentPartPr>
                <p14:xfrm>
                  <a:off x="1765940" y="1138273"/>
                  <a:ext cx="38880" cy="150120"/>
                </p14:xfrm>
              </p:contentPart>
            </mc:Choice>
            <mc:Fallback xmlns="">
              <p:pic>
                <p:nvPicPr>
                  <p:cNvPr id="101" name="墨迹 100">
                    <a:extLst>
                      <a:ext uri="{FF2B5EF4-FFF2-40B4-BE49-F238E27FC236}">
                        <a16:creationId xmlns:a16="http://schemas.microsoft.com/office/drawing/2014/main" id="{BAE55A39-3E60-417D-BB29-ECD322DC316D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756940" y="1129273"/>
                    <a:ext cx="5652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02" name="墨迹 101">
                    <a:extLst>
                      <a:ext uri="{FF2B5EF4-FFF2-40B4-BE49-F238E27FC236}">
                        <a16:creationId xmlns:a16="http://schemas.microsoft.com/office/drawing/2014/main" id="{FDD15C67-0FC0-4087-BC59-C85D76D97AF1}"/>
                      </a:ext>
                    </a:extLst>
                  </p14:cNvPr>
                  <p14:cNvContentPartPr/>
                  <p14:nvPr/>
                </p14:nvContentPartPr>
                <p14:xfrm>
                  <a:off x="1802660" y="1006873"/>
                  <a:ext cx="149040" cy="263160"/>
                </p14:xfrm>
              </p:contentPart>
            </mc:Choice>
            <mc:Fallback xmlns="">
              <p:pic>
                <p:nvPicPr>
                  <p:cNvPr id="102" name="墨迹 101">
                    <a:extLst>
                      <a:ext uri="{FF2B5EF4-FFF2-40B4-BE49-F238E27FC236}">
                        <a16:creationId xmlns:a16="http://schemas.microsoft.com/office/drawing/2014/main" id="{FDD15C67-0FC0-4087-BC59-C85D76D97AF1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1793660" y="997873"/>
                    <a:ext cx="166680" cy="28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3" name="墨迹 102">
                    <a:extLst>
                      <a:ext uri="{FF2B5EF4-FFF2-40B4-BE49-F238E27FC236}">
                        <a16:creationId xmlns:a16="http://schemas.microsoft.com/office/drawing/2014/main" id="{34D20CCA-2C27-4B13-85DE-048834240A31}"/>
                      </a:ext>
                    </a:extLst>
                  </p14:cNvPr>
                  <p14:cNvContentPartPr/>
                  <p14:nvPr/>
                </p14:nvContentPartPr>
                <p14:xfrm>
                  <a:off x="1613300" y="1101553"/>
                  <a:ext cx="31320" cy="7560"/>
                </p14:xfrm>
              </p:contentPart>
            </mc:Choice>
            <mc:Fallback xmlns="">
              <p:pic>
                <p:nvPicPr>
                  <p:cNvPr id="103" name="墨迹 102">
                    <a:extLst>
                      <a:ext uri="{FF2B5EF4-FFF2-40B4-BE49-F238E27FC236}">
                        <a16:creationId xmlns:a16="http://schemas.microsoft.com/office/drawing/2014/main" id="{34D20CCA-2C27-4B13-85DE-048834240A31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1604300" y="1092913"/>
                    <a:ext cx="4896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4" name="墨迹 103">
                    <a:extLst>
                      <a:ext uri="{FF2B5EF4-FFF2-40B4-BE49-F238E27FC236}">
                        <a16:creationId xmlns:a16="http://schemas.microsoft.com/office/drawing/2014/main" id="{251E40BD-1F17-4BD8-9184-B24243FFF4D1}"/>
                      </a:ext>
                    </a:extLst>
                  </p14:cNvPr>
                  <p14:cNvContentPartPr/>
                  <p14:nvPr/>
                </p14:nvContentPartPr>
                <p14:xfrm>
                  <a:off x="1638140" y="1229353"/>
                  <a:ext cx="435240" cy="158400"/>
                </p14:xfrm>
              </p:contentPart>
            </mc:Choice>
            <mc:Fallback xmlns="">
              <p:pic>
                <p:nvPicPr>
                  <p:cNvPr id="104" name="墨迹 103">
                    <a:extLst>
                      <a:ext uri="{FF2B5EF4-FFF2-40B4-BE49-F238E27FC236}">
                        <a16:creationId xmlns:a16="http://schemas.microsoft.com/office/drawing/2014/main" id="{251E40BD-1F17-4BD8-9184-B24243FFF4D1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1629500" y="1220353"/>
                    <a:ext cx="452880" cy="176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21" name="组合 1020">
            <a:extLst>
              <a:ext uri="{FF2B5EF4-FFF2-40B4-BE49-F238E27FC236}">
                <a16:creationId xmlns:a16="http://schemas.microsoft.com/office/drawing/2014/main" id="{77CB4474-AC7B-409F-ADB7-C5F9A6A6A01C}"/>
              </a:ext>
            </a:extLst>
          </p:cNvPr>
          <p:cNvGrpSpPr/>
          <p:nvPr/>
        </p:nvGrpSpPr>
        <p:grpSpPr>
          <a:xfrm>
            <a:off x="867380" y="1774753"/>
            <a:ext cx="11066400" cy="1947600"/>
            <a:chOff x="851900" y="1785913"/>
            <a:chExt cx="11066400" cy="194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66" name="墨迹 765">
                  <a:extLst>
                    <a:ext uri="{FF2B5EF4-FFF2-40B4-BE49-F238E27FC236}">
                      <a16:creationId xmlns:a16="http://schemas.microsoft.com/office/drawing/2014/main" id="{829469F3-F744-44FE-B036-181F7A1112F8}"/>
                    </a:ext>
                  </a:extLst>
                </p14:cNvPr>
                <p14:cNvContentPartPr/>
                <p14:nvPr/>
              </p14:nvContentPartPr>
              <p14:xfrm>
                <a:off x="909860" y="1798873"/>
                <a:ext cx="48960" cy="99000"/>
              </p14:xfrm>
            </p:contentPart>
          </mc:Choice>
          <mc:Fallback xmlns="">
            <p:pic>
              <p:nvPicPr>
                <p:cNvPr id="766" name="墨迹 765">
                  <a:extLst>
                    <a:ext uri="{FF2B5EF4-FFF2-40B4-BE49-F238E27FC236}">
                      <a16:creationId xmlns:a16="http://schemas.microsoft.com/office/drawing/2014/main" id="{829469F3-F744-44FE-B036-181F7A1112F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00860" y="1789873"/>
                  <a:ext cx="66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67" name="墨迹 766">
                  <a:extLst>
                    <a:ext uri="{FF2B5EF4-FFF2-40B4-BE49-F238E27FC236}">
                      <a16:creationId xmlns:a16="http://schemas.microsoft.com/office/drawing/2014/main" id="{F357C64A-7C73-4B1E-836C-FBE42A122B65}"/>
                    </a:ext>
                  </a:extLst>
                </p14:cNvPr>
                <p14:cNvContentPartPr/>
                <p14:nvPr/>
              </p14:nvContentPartPr>
              <p14:xfrm>
                <a:off x="851900" y="1925233"/>
                <a:ext cx="168480" cy="83880"/>
              </p14:xfrm>
            </p:contentPart>
          </mc:Choice>
          <mc:Fallback xmlns="">
            <p:pic>
              <p:nvPicPr>
                <p:cNvPr id="767" name="墨迹 766">
                  <a:extLst>
                    <a:ext uri="{FF2B5EF4-FFF2-40B4-BE49-F238E27FC236}">
                      <a16:creationId xmlns:a16="http://schemas.microsoft.com/office/drawing/2014/main" id="{F357C64A-7C73-4B1E-836C-FBE42A122B6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42900" y="1916233"/>
                  <a:ext cx="186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68" name="墨迹 767">
                  <a:extLst>
                    <a:ext uri="{FF2B5EF4-FFF2-40B4-BE49-F238E27FC236}">
                      <a16:creationId xmlns:a16="http://schemas.microsoft.com/office/drawing/2014/main" id="{EE48C98F-DACC-4D58-8055-2049EA9C6268}"/>
                    </a:ext>
                  </a:extLst>
                </p14:cNvPr>
                <p14:cNvContentPartPr/>
                <p14:nvPr/>
              </p14:nvContentPartPr>
              <p14:xfrm>
                <a:off x="851900" y="2081473"/>
                <a:ext cx="85320" cy="255960"/>
              </p14:xfrm>
            </p:contentPart>
          </mc:Choice>
          <mc:Fallback xmlns="">
            <p:pic>
              <p:nvPicPr>
                <p:cNvPr id="768" name="墨迹 767">
                  <a:extLst>
                    <a:ext uri="{FF2B5EF4-FFF2-40B4-BE49-F238E27FC236}">
                      <a16:creationId xmlns:a16="http://schemas.microsoft.com/office/drawing/2014/main" id="{EE48C98F-DACC-4D58-8055-2049EA9C626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42900" y="2072833"/>
                  <a:ext cx="102960" cy="273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7" name="组合 796">
              <a:extLst>
                <a:ext uri="{FF2B5EF4-FFF2-40B4-BE49-F238E27FC236}">
                  <a16:creationId xmlns:a16="http://schemas.microsoft.com/office/drawing/2014/main" id="{48BD00FD-BD24-4999-88E3-4B10E31FFF56}"/>
                </a:ext>
              </a:extLst>
            </p:cNvPr>
            <p:cNvGrpSpPr/>
            <p:nvPr/>
          </p:nvGrpSpPr>
          <p:grpSpPr>
            <a:xfrm>
              <a:off x="1141700" y="1942873"/>
              <a:ext cx="547200" cy="277560"/>
              <a:chOff x="1141700" y="1942873"/>
              <a:chExt cx="547200" cy="277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781" name="墨迹 780">
                    <a:extLst>
                      <a:ext uri="{FF2B5EF4-FFF2-40B4-BE49-F238E27FC236}">
                        <a16:creationId xmlns:a16="http://schemas.microsoft.com/office/drawing/2014/main" id="{67F56287-1CA3-483D-871C-2AAE1F338B39}"/>
                      </a:ext>
                    </a:extLst>
                  </p14:cNvPr>
                  <p14:cNvContentPartPr/>
                  <p14:nvPr/>
                </p14:nvContentPartPr>
                <p14:xfrm>
                  <a:off x="1207220" y="1966633"/>
                  <a:ext cx="25560" cy="64080"/>
                </p14:xfrm>
              </p:contentPart>
            </mc:Choice>
            <mc:Fallback xmlns="">
              <p:pic>
                <p:nvPicPr>
                  <p:cNvPr id="781" name="墨迹 780">
                    <a:extLst>
                      <a:ext uri="{FF2B5EF4-FFF2-40B4-BE49-F238E27FC236}">
                        <a16:creationId xmlns:a16="http://schemas.microsoft.com/office/drawing/2014/main" id="{67F56287-1CA3-483D-871C-2AAE1F338B39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1198580" y="1957633"/>
                    <a:ext cx="4320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82" name="墨迹 781">
                    <a:extLst>
                      <a:ext uri="{FF2B5EF4-FFF2-40B4-BE49-F238E27FC236}">
                        <a16:creationId xmlns:a16="http://schemas.microsoft.com/office/drawing/2014/main" id="{5A0B7C27-DC66-453E-8E81-0F4A6AAD6362}"/>
                      </a:ext>
                    </a:extLst>
                  </p14:cNvPr>
                  <p14:cNvContentPartPr/>
                  <p14:nvPr/>
                </p14:nvContentPartPr>
                <p14:xfrm>
                  <a:off x="1219100" y="1942873"/>
                  <a:ext cx="79560" cy="237600"/>
                </p14:xfrm>
              </p:contentPart>
            </mc:Choice>
            <mc:Fallback xmlns="">
              <p:pic>
                <p:nvPicPr>
                  <p:cNvPr id="782" name="墨迹 781">
                    <a:extLst>
                      <a:ext uri="{FF2B5EF4-FFF2-40B4-BE49-F238E27FC236}">
                        <a16:creationId xmlns:a16="http://schemas.microsoft.com/office/drawing/2014/main" id="{5A0B7C27-DC66-453E-8E81-0F4A6AAD6362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1210100" y="1933873"/>
                    <a:ext cx="97200" cy="25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83" name="墨迹 782">
                    <a:extLst>
                      <a:ext uri="{FF2B5EF4-FFF2-40B4-BE49-F238E27FC236}">
                        <a16:creationId xmlns:a16="http://schemas.microsoft.com/office/drawing/2014/main" id="{E3151DD4-5762-4467-8191-92D108F62B78}"/>
                      </a:ext>
                    </a:extLst>
                  </p14:cNvPr>
                  <p14:cNvContentPartPr/>
                  <p14:nvPr/>
                </p14:nvContentPartPr>
                <p14:xfrm>
                  <a:off x="1141700" y="2059513"/>
                  <a:ext cx="264960" cy="131760"/>
                </p14:xfrm>
              </p:contentPart>
            </mc:Choice>
            <mc:Fallback xmlns="">
              <p:pic>
                <p:nvPicPr>
                  <p:cNvPr id="783" name="墨迹 782">
                    <a:extLst>
                      <a:ext uri="{FF2B5EF4-FFF2-40B4-BE49-F238E27FC236}">
                        <a16:creationId xmlns:a16="http://schemas.microsoft.com/office/drawing/2014/main" id="{E3151DD4-5762-4467-8191-92D108F62B78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1132700" y="2050873"/>
                    <a:ext cx="28260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784" name="墨迹 783">
                    <a:extLst>
                      <a:ext uri="{FF2B5EF4-FFF2-40B4-BE49-F238E27FC236}">
                        <a16:creationId xmlns:a16="http://schemas.microsoft.com/office/drawing/2014/main" id="{7471CFA3-D9FC-4688-BC8E-E82EA23725E4}"/>
                      </a:ext>
                    </a:extLst>
                  </p14:cNvPr>
                  <p14:cNvContentPartPr/>
                  <p14:nvPr/>
                </p14:nvContentPartPr>
                <p14:xfrm>
                  <a:off x="1489460" y="1957633"/>
                  <a:ext cx="145440" cy="73440"/>
                </p14:xfrm>
              </p:contentPart>
            </mc:Choice>
            <mc:Fallback xmlns="">
              <p:pic>
                <p:nvPicPr>
                  <p:cNvPr id="784" name="墨迹 783">
                    <a:extLst>
                      <a:ext uri="{FF2B5EF4-FFF2-40B4-BE49-F238E27FC236}">
                        <a16:creationId xmlns:a16="http://schemas.microsoft.com/office/drawing/2014/main" id="{7471CFA3-D9FC-4688-BC8E-E82EA23725E4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1480820" y="1948633"/>
                    <a:ext cx="163080" cy="9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785" name="墨迹 784">
                    <a:extLst>
                      <a:ext uri="{FF2B5EF4-FFF2-40B4-BE49-F238E27FC236}">
                        <a16:creationId xmlns:a16="http://schemas.microsoft.com/office/drawing/2014/main" id="{EF0355E2-CAB5-4A66-8003-C99617ED6A77}"/>
                      </a:ext>
                    </a:extLst>
                  </p14:cNvPr>
                  <p14:cNvContentPartPr/>
                  <p14:nvPr/>
                </p14:nvContentPartPr>
                <p14:xfrm>
                  <a:off x="1489460" y="1953673"/>
                  <a:ext cx="68040" cy="266760"/>
                </p14:xfrm>
              </p:contentPart>
            </mc:Choice>
            <mc:Fallback xmlns="">
              <p:pic>
                <p:nvPicPr>
                  <p:cNvPr id="785" name="墨迹 784">
                    <a:extLst>
                      <a:ext uri="{FF2B5EF4-FFF2-40B4-BE49-F238E27FC236}">
                        <a16:creationId xmlns:a16="http://schemas.microsoft.com/office/drawing/2014/main" id="{EF0355E2-CAB5-4A66-8003-C99617ED6A77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1480820" y="1945033"/>
                    <a:ext cx="85680" cy="28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86" name="墨迹 785">
                    <a:extLst>
                      <a:ext uri="{FF2B5EF4-FFF2-40B4-BE49-F238E27FC236}">
                        <a16:creationId xmlns:a16="http://schemas.microsoft.com/office/drawing/2014/main" id="{778BA348-9C6A-426D-950B-B0CA8E1D63F1}"/>
                      </a:ext>
                    </a:extLst>
                  </p14:cNvPr>
                  <p14:cNvContentPartPr/>
                  <p14:nvPr/>
                </p14:nvContentPartPr>
                <p14:xfrm>
                  <a:off x="1592060" y="2032153"/>
                  <a:ext cx="96840" cy="162720"/>
                </p14:xfrm>
              </p:contentPart>
            </mc:Choice>
            <mc:Fallback xmlns="">
              <p:pic>
                <p:nvPicPr>
                  <p:cNvPr id="786" name="墨迹 785">
                    <a:extLst>
                      <a:ext uri="{FF2B5EF4-FFF2-40B4-BE49-F238E27FC236}">
                        <a16:creationId xmlns:a16="http://schemas.microsoft.com/office/drawing/2014/main" id="{778BA348-9C6A-426D-950B-B0CA8E1D63F1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1583060" y="2023513"/>
                    <a:ext cx="114480" cy="180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96" name="组合 795">
              <a:extLst>
                <a:ext uri="{FF2B5EF4-FFF2-40B4-BE49-F238E27FC236}">
                  <a16:creationId xmlns:a16="http://schemas.microsoft.com/office/drawing/2014/main" id="{85C9651E-D06E-4F78-95E8-57DF2587BE14}"/>
                </a:ext>
              </a:extLst>
            </p:cNvPr>
            <p:cNvGrpSpPr/>
            <p:nvPr/>
          </p:nvGrpSpPr>
          <p:grpSpPr>
            <a:xfrm>
              <a:off x="1835420" y="1871593"/>
              <a:ext cx="790200" cy="469440"/>
              <a:chOff x="1835420" y="1871593"/>
              <a:chExt cx="790200" cy="46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87" name="墨迹 786">
                    <a:extLst>
                      <a:ext uri="{FF2B5EF4-FFF2-40B4-BE49-F238E27FC236}">
                        <a16:creationId xmlns:a16="http://schemas.microsoft.com/office/drawing/2014/main" id="{265884ED-C7C9-45B6-A6BF-095E9CDDBD70}"/>
                      </a:ext>
                    </a:extLst>
                  </p14:cNvPr>
                  <p14:cNvContentPartPr/>
                  <p14:nvPr/>
                </p14:nvContentPartPr>
                <p14:xfrm>
                  <a:off x="1835420" y="1907953"/>
                  <a:ext cx="114480" cy="254160"/>
                </p14:xfrm>
              </p:contentPart>
            </mc:Choice>
            <mc:Fallback xmlns="">
              <p:pic>
                <p:nvPicPr>
                  <p:cNvPr id="787" name="墨迹 786">
                    <a:extLst>
                      <a:ext uri="{FF2B5EF4-FFF2-40B4-BE49-F238E27FC236}">
                        <a16:creationId xmlns:a16="http://schemas.microsoft.com/office/drawing/2014/main" id="{265884ED-C7C9-45B6-A6BF-095E9CDDBD70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1826420" y="1899313"/>
                    <a:ext cx="13212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88" name="墨迹 787">
                    <a:extLst>
                      <a:ext uri="{FF2B5EF4-FFF2-40B4-BE49-F238E27FC236}">
                        <a16:creationId xmlns:a16="http://schemas.microsoft.com/office/drawing/2014/main" id="{ECD7114C-9779-4FF6-B1DC-EF6468E9CA68}"/>
                      </a:ext>
                    </a:extLst>
                  </p14:cNvPr>
                  <p14:cNvContentPartPr/>
                  <p14:nvPr/>
                </p14:nvContentPartPr>
                <p14:xfrm>
                  <a:off x="1858460" y="2033953"/>
                  <a:ext cx="65880" cy="303480"/>
                </p14:xfrm>
              </p:contentPart>
            </mc:Choice>
            <mc:Fallback xmlns="">
              <p:pic>
                <p:nvPicPr>
                  <p:cNvPr id="788" name="墨迹 787">
                    <a:extLst>
                      <a:ext uri="{FF2B5EF4-FFF2-40B4-BE49-F238E27FC236}">
                        <a16:creationId xmlns:a16="http://schemas.microsoft.com/office/drawing/2014/main" id="{ECD7114C-9779-4FF6-B1DC-EF6468E9CA68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1849820" y="2025313"/>
                    <a:ext cx="83520" cy="32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89" name="墨迹 788">
                    <a:extLst>
                      <a:ext uri="{FF2B5EF4-FFF2-40B4-BE49-F238E27FC236}">
                        <a16:creationId xmlns:a16="http://schemas.microsoft.com/office/drawing/2014/main" id="{DD0C25C7-4EB8-4AD6-8E5D-D413B9C4C02D}"/>
                      </a:ext>
                    </a:extLst>
                  </p14:cNvPr>
                  <p14:cNvContentPartPr/>
                  <p14:nvPr/>
                </p14:nvContentPartPr>
                <p14:xfrm>
                  <a:off x="2016860" y="2014153"/>
                  <a:ext cx="23400" cy="182160"/>
                </p14:xfrm>
              </p:contentPart>
            </mc:Choice>
            <mc:Fallback xmlns="">
              <p:pic>
                <p:nvPicPr>
                  <p:cNvPr id="789" name="墨迹 788">
                    <a:extLst>
                      <a:ext uri="{FF2B5EF4-FFF2-40B4-BE49-F238E27FC236}">
                        <a16:creationId xmlns:a16="http://schemas.microsoft.com/office/drawing/2014/main" id="{DD0C25C7-4EB8-4AD6-8E5D-D413B9C4C02D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008220" y="2005153"/>
                    <a:ext cx="41040" cy="1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790" name="墨迹 789">
                    <a:extLst>
                      <a:ext uri="{FF2B5EF4-FFF2-40B4-BE49-F238E27FC236}">
                        <a16:creationId xmlns:a16="http://schemas.microsoft.com/office/drawing/2014/main" id="{E469ED39-A1B3-40B6-A367-FE881BB1AB6F}"/>
                      </a:ext>
                    </a:extLst>
                  </p14:cNvPr>
                  <p14:cNvContentPartPr/>
                  <p14:nvPr/>
                </p14:nvContentPartPr>
                <p14:xfrm>
                  <a:off x="2016860" y="1871593"/>
                  <a:ext cx="350640" cy="304560"/>
                </p14:xfrm>
              </p:contentPart>
            </mc:Choice>
            <mc:Fallback xmlns="">
              <p:pic>
                <p:nvPicPr>
                  <p:cNvPr id="790" name="墨迹 789">
                    <a:extLst>
                      <a:ext uri="{FF2B5EF4-FFF2-40B4-BE49-F238E27FC236}">
                        <a16:creationId xmlns:a16="http://schemas.microsoft.com/office/drawing/2014/main" id="{E469ED39-A1B3-40B6-A367-FE881BB1AB6F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2008220" y="1862953"/>
                    <a:ext cx="368280" cy="3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791" name="墨迹 790">
                    <a:extLst>
                      <a:ext uri="{FF2B5EF4-FFF2-40B4-BE49-F238E27FC236}">
                        <a16:creationId xmlns:a16="http://schemas.microsoft.com/office/drawing/2014/main" id="{A9B39DEE-0580-4AFF-B80C-77BCF83E12B7}"/>
                      </a:ext>
                    </a:extLst>
                  </p14:cNvPr>
                  <p14:cNvContentPartPr/>
                  <p14:nvPr/>
                </p14:nvContentPartPr>
                <p14:xfrm>
                  <a:off x="2246900" y="2092633"/>
                  <a:ext cx="6120" cy="248400"/>
                </p14:xfrm>
              </p:contentPart>
            </mc:Choice>
            <mc:Fallback xmlns="">
              <p:pic>
                <p:nvPicPr>
                  <p:cNvPr id="791" name="墨迹 790">
                    <a:extLst>
                      <a:ext uri="{FF2B5EF4-FFF2-40B4-BE49-F238E27FC236}">
                        <a16:creationId xmlns:a16="http://schemas.microsoft.com/office/drawing/2014/main" id="{A9B39DEE-0580-4AFF-B80C-77BCF83E12B7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2238260" y="2083633"/>
                    <a:ext cx="23760" cy="26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792" name="墨迹 791">
                    <a:extLst>
                      <a:ext uri="{FF2B5EF4-FFF2-40B4-BE49-F238E27FC236}">
                        <a16:creationId xmlns:a16="http://schemas.microsoft.com/office/drawing/2014/main" id="{9A3A63C6-50A5-42C2-B58A-FA8C9683E540}"/>
                      </a:ext>
                    </a:extLst>
                  </p14:cNvPr>
                  <p14:cNvContentPartPr/>
                  <p14:nvPr/>
                </p14:nvContentPartPr>
                <p14:xfrm>
                  <a:off x="2272100" y="2042593"/>
                  <a:ext cx="79560" cy="259560"/>
                </p14:xfrm>
              </p:contentPart>
            </mc:Choice>
            <mc:Fallback xmlns="">
              <p:pic>
                <p:nvPicPr>
                  <p:cNvPr id="792" name="墨迹 791">
                    <a:extLst>
                      <a:ext uri="{FF2B5EF4-FFF2-40B4-BE49-F238E27FC236}">
                        <a16:creationId xmlns:a16="http://schemas.microsoft.com/office/drawing/2014/main" id="{9A3A63C6-50A5-42C2-B58A-FA8C9683E540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2263100" y="2033593"/>
                    <a:ext cx="97200" cy="27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793" name="墨迹 792">
                    <a:extLst>
                      <a:ext uri="{FF2B5EF4-FFF2-40B4-BE49-F238E27FC236}">
                        <a16:creationId xmlns:a16="http://schemas.microsoft.com/office/drawing/2014/main" id="{A4819777-D4BE-43C0-B5BA-41FBEB364DA2}"/>
                      </a:ext>
                    </a:extLst>
                  </p14:cNvPr>
                  <p14:cNvContentPartPr/>
                  <p14:nvPr/>
                </p14:nvContentPartPr>
                <p14:xfrm>
                  <a:off x="2272100" y="1926313"/>
                  <a:ext cx="262800" cy="226440"/>
                </p14:xfrm>
              </p:contentPart>
            </mc:Choice>
            <mc:Fallback xmlns="">
              <p:pic>
                <p:nvPicPr>
                  <p:cNvPr id="793" name="墨迹 792">
                    <a:extLst>
                      <a:ext uri="{FF2B5EF4-FFF2-40B4-BE49-F238E27FC236}">
                        <a16:creationId xmlns:a16="http://schemas.microsoft.com/office/drawing/2014/main" id="{A4819777-D4BE-43C0-B5BA-41FBEB364DA2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2263100" y="1917673"/>
                    <a:ext cx="280440" cy="24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794" name="墨迹 793">
                    <a:extLst>
                      <a:ext uri="{FF2B5EF4-FFF2-40B4-BE49-F238E27FC236}">
                        <a16:creationId xmlns:a16="http://schemas.microsoft.com/office/drawing/2014/main" id="{10F5A237-CC7D-468F-B910-307B5FF49E86}"/>
                      </a:ext>
                    </a:extLst>
                  </p14:cNvPr>
                  <p14:cNvContentPartPr/>
                  <p14:nvPr/>
                </p14:nvContentPartPr>
                <p14:xfrm>
                  <a:off x="2436260" y="1897153"/>
                  <a:ext cx="79560" cy="232200"/>
                </p14:xfrm>
              </p:contentPart>
            </mc:Choice>
            <mc:Fallback xmlns="">
              <p:pic>
                <p:nvPicPr>
                  <p:cNvPr id="794" name="墨迹 793">
                    <a:extLst>
                      <a:ext uri="{FF2B5EF4-FFF2-40B4-BE49-F238E27FC236}">
                        <a16:creationId xmlns:a16="http://schemas.microsoft.com/office/drawing/2014/main" id="{10F5A237-CC7D-468F-B910-307B5FF49E86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2427620" y="1888513"/>
                    <a:ext cx="97200" cy="24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795" name="墨迹 794">
                    <a:extLst>
                      <a:ext uri="{FF2B5EF4-FFF2-40B4-BE49-F238E27FC236}">
                        <a16:creationId xmlns:a16="http://schemas.microsoft.com/office/drawing/2014/main" id="{70F90512-26CE-4057-A695-AFC6CC03102A}"/>
                      </a:ext>
                    </a:extLst>
                  </p14:cNvPr>
                  <p14:cNvContentPartPr/>
                  <p14:nvPr/>
                </p14:nvContentPartPr>
                <p14:xfrm>
                  <a:off x="2434460" y="2074273"/>
                  <a:ext cx="191160" cy="206640"/>
                </p14:xfrm>
              </p:contentPart>
            </mc:Choice>
            <mc:Fallback xmlns="">
              <p:pic>
                <p:nvPicPr>
                  <p:cNvPr id="795" name="墨迹 794">
                    <a:extLst>
                      <a:ext uri="{FF2B5EF4-FFF2-40B4-BE49-F238E27FC236}">
                        <a16:creationId xmlns:a16="http://schemas.microsoft.com/office/drawing/2014/main" id="{70F90512-26CE-4057-A695-AFC6CC03102A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2425460" y="2065273"/>
                    <a:ext cx="208800" cy="224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0" name="组合 799">
              <a:extLst>
                <a:ext uri="{FF2B5EF4-FFF2-40B4-BE49-F238E27FC236}">
                  <a16:creationId xmlns:a16="http://schemas.microsoft.com/office/drawing/2014/main" id="{B53A6E9C-AF47-4E5C-A9FC-6B326BD216E5}"/>
                </a:ext>
              </a:extLst>
            </p:cNvPr>
            <p:cNvGrpSpPr/>
            <p:nvPr/>
          </p:nvGrpSpPr>
          <p:grpSpPr>
            <a:xfrm>
              <a:off x="2780420" y="2030353"/>
              <a:ext cx="44640" cy="151920"/>
              <a:chOff x="2780420" y="2030353"/>
              <a:chExt cx="44640" cy="151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798" name="墨迹 797">
                    <a:extLst>
                      <a:ext uri="{FF2B5EF4-FFF2-40B4-BE49-F238E27FC236}">
                        <a16:creationId xmlns:a16="http://schemas.microsoft.com/office/drawing/2014/main" id="{7E6ACA19-F18A-47EE-B1AB-BC9071067031}"/>
                      </a:ext>
                    </a:extLst>
                  </p14:cNvPr>
                  <p14:cNvContentPartPr/>
                  <p14:nvPr/>
                </p14:nvContentPartPr>
                <p14:xfrm>
                  <a:off x="2780420" y="2030353"/>
                  <a:ext cx="27360" cy="53280"/>
                </p14:xfrm>
              </p:contentPart>
            </mc:Choice>
            <mc:Fallback xmlns="">
              <p:pic>
                <p:nvPicPr>
                  <p:cNvPr id="798" name="墨迹 797">
                    <a:extLst>
                      <a:ext uri="{FF2B5EF4-FFF2-40B4-BE49-F238E27FC236}">
                        <a16:creationId xmlns:a16="http://schemas.microsoft.com/office/drawing/2014/main" id="{7E6ACA19-F18A-47EE-B1AB-BC9071067031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71420" y="2021713"/>
                    <a:ext cx="4500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799" name="墨迹 798">
                    <a:extLst>
                      <a:ext uri="{FF2B5EF4-FFF2-40B4-BE49-F238E27FC236}">
                        <a16:creationId xmlns:a16="http://schemas.microsoft.com/office/drawing/2014/main" id="{525B69AB-6DBE-419E-94EF-832799CEBE68}"/>
                      </a:ext>
                    </a:extLst>
                  </p14:cNvPr>
                  <p14:cNvContentPartPr/>
                  <p14:nvPr/>
                </p14:nvContentPartPr>
                <p14:xfrm>
                  <a:off x="2791940" y="2123593"/>
                  <a:ext cx="33120" cy="58680"/>
                </p14:xfrm>
              </p:contentPart>
            </mc:Choice>
            <mc:Fallback xmlns="">
              <p:pic>
                <p:nvPicPr>
                  <p:cNvPr id="799" name="墨迹 798">
                    <a:extLst>
                      <a:ext uri="{FF2B5EF4-FFF2-40B4-BE49-F238E27FC236}">
                        <a16:creationId xmlns:a16="http://schemas.microsoft.com/office/drawing/2014/main" id="{525B69AB-6DBE-419E-94EF-832799CEBE68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2782940" y="2114593"/>
                    <a:ext cx="50760" cy="76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7" name="组合 806">
              <a:extLst>
                <a:ext uri="{FF2B5EF4-FFF2-40B4-BE49-F238E27FC236}">
                  <a16:creationId xmlns:a16="http://schemas.microsoft.com/office/drawing/2014/main" id="{287B1B0A-1712-433B-9813-D2BFFE709682}"/>
                </a:ext>
              </a:extLst>
            </p:cNvPr>
            <p:cNvGrpSpPr/>
            <p:nvPr/>
          </p:nvGrpSpPr>
          <p:grpSpPr>
            <a:xfrm>
              <a:off x="3214940" y="1842433"/>
              <a:ext cx="579240" cy="569520"/>
              <a:chOff x="3214940" y="1842433"/>
              <a:chExt cx="579240" cy="569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801" name="墨迹 800">
                    <a:extLst>
                      <a:ext uri="{FF2B5EF4-FFF2-40B4-BE49-F238E27FC236}">
                        <a16:creationId xmlns:a16="http://schemas.microsoft.com/office/drawing/2014/main" id="{BADDABF5-AD35-4E47-A2C7-2748E91D54ED}"/>
                      </a:ext>
                    </a:extLst>
                  </p14:cNvPr>
                  <p14:cNvContentPartPr/>
                  <p14:nvPr/>
                </p14:nvContentPartPr>
                <p14:xfrm>
                  <a:off x="3214940" y="2030353"/>
                  <a:ext cx="37080" cy="151920"/>
                </p14:xfrm>
              </p:contentPart>
            </mc:Choice>
            <mc:Fallback xmlns="">
              <p:pic>
                <p:nvPicPr>
                  <p:cNvPr id="801" name="墨迹 800">
                    <a:extLst>
                      <a:ext uri="{FF2B5EF4-FFF2-40B4-BE49-F238E27FC236}">
                        <a16:creationId xmlns:a16="http://schemas.microsoft.com/office/drawing/2014/main" id="{BADDABF5-AD35-4E47-A2C7-2748E91D54ED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3206300" y="2021713"/>
                    <a:ext cx="5472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802" name="墨迹 801">
                    <a:extLst>
                      <a:ext uri="{FF2B5EF4-FFF2-40B4-BE49-F238E27FC236}">
                        <a16:creationId xmlns:a16="http://schemas.microsoft.com/office/drawing/2014/main" id="{7208D455-E0A2-40FA-89F9-237C3D8AE410}"/>
                      </a:ext>
                    </a:extLst>
                  </p14:cNvPr>
                  <p14:cNvContentPartPr/>
                  <p14:nvPr/>
                </p14:nvContentPartPr>
                <p14:xfrm>
                  <a:off x="3249860" y="2004793"/>
                  <a:ext cx="248040" cy="216000"/>
                </p14:xfrm>
              </p:contentPart>
            </mc:Choice>
            <mc:Fallback xmlns="">
              <p:pic>
                <p:nvPicPr>
                  <p:cNvPr id="802" name="墨迹 801">
                    <a:extLst>
                      <a:ext uri="{FF2B5EF4-FFF2-40B4-BE49-F238E27FC236}">
                        <a16:creationId xmlns:a16="http://schemas.microsoft.com/office/drawing/2014/main" id="{7208D455-E0A2-40FA-89F9-237C3D8AE410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3240860" y="1996153"/>
                    <a:ext cx="26568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803" name="墨迹 802">
                    <a:extLst>
                      <a:ext uri="{FF2B5EF4-FFF2-40B4-BE49-F238E27FC236}">
                        <a16:creationId xmlns:a16="http://schemas.microsoft.com/office/drawing/2014/main" id="{2D6F775D-3FF1-481B-A7B0-FC242CAAA2E0}"/>
                      </a:ext>
                    </a:extLst>
                  </p14:cNvPr>
                  <p14:cNvContentPartPr/>
                  <p14:nvPr/>
                </p14:nvContentPartPr>
                <p14:xfrm>
                  <a:off x="3638300" y="1842433"/>
                  <a:ext cx="85320" cy="102600"/>
                </p14:xfrm>
              </p:contentPart>
            </mc:Choice>
            <mc:Fallback xmlns="">
              <p:pic>
                <p:nvPicPr>
                  <p:cNvPr id="803" name="墨迹 802">
                    <a:extLst>
                      <a:ext uri="{FF2B5EF4-FFF2-40B4-BE49-F238E27FC236}">
                        <a16:creationId xmlns:a16="http://schemas.microsoft.com/office/drawing/2014/main" id="{2D6F775D-3FF1-481B-A7B0-FC242CAAA2E0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3629300" y="1833793"/>
                    <a:ext cx="10296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804" name="墨迹 803">
                    <a:extLst>
                      <a:ext uri="{FF2B5EF4-FFF2-40B4-BE49-F238E27FC236}">
                        <a16:creationId xmlns:a16="http://schemas.microsoft.com/office/drawing/2014/main" id="{DC17C1FA-4D66-4033-851F-AA997CF58D32}"/>
                      </a:ext>
                    </a:extLst>
                  </p14:cNvPr>
                  <p14:cNvContentPartPr/>
                  <p14:nvPr/>
                </p14:nvContentPartPr>
                <p14:xfrm>
                  <a:off x="3589700" y="2008393"/>
                  <a:ext cx="62280" cy="84240"/>
                </p14:xfrm>
              </p:contentPart>
            </mc:Choice>
            <mc:Fallback xmlns="">
              <p:pic>
                <p:nvPicPr>
                  <p:cNvPr id="804" name="墨迹 803">
                    <a:extLst>
                      <a:ext uri="{FF2B5EF4-FFF2-40B4-BE49-F238E27FC236}">
                        <a16:creationId xmlns:a16="http://schemas.microsoft.com/office/drawing/2014/main" id="{DC17C1FA-4D66-4033-851F-AA997CF58D32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3581060" y="1999753"/>
                    <a:ext cx="79920" cy="10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805" name="墨迹 804">
                    <a:extLst>
                      <a:ext uri="{FF2B5EF4-FFF2-40B4-BE49-F238E27FC236}">
                        <a16:creationId xmlns:a16="http://schemas.microsoft.com/office/drawing/2014/main" id="{E0C7848B-D684-49E7-978D-DE6368FA821F}"/>
                      </a:ext>
                    </a:extLst>
                  </p14:cNvPr>
                  <p14:cNvContentPartPr/>
                  <p14:nvPr/>
                </p14:nvContentPartPr>
                <p14:xfrm>
                  <a:off x="3618500" y="1941073"/>
                  <a:ext cx="175680" cy="218880"/>
                </p14:xfrm>
              </p:contentPart>
            </mc:Choice>
            <mc:Fallback xmlns="">
              <p:pic>
                <p:nvPicPr>
                  <p:cNvPr id="805" name="墨迹 804">
                    <a:extLst>
                      <a:ext uri="{FF2B5EF4-FFF2-40B4-BE49-F238E27FC236}">
                        <a16:creationId xmlns:a16="http://schemas.microsoft.com/office/drawing/2014/main" id="{E0C7848B-D684-49E7-978D-DE6368FA821F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3609500" y="1932073"/>
                    <a:ext cx="193320" cy="23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806" name="墨迹 805">
                    <a:extLst>
                      <a:ext uri="{FF2B5EF4-FFF2-40B4-BE49-F238E27FC236}">
                        <a16:creationId xmlns:a16="http://schemas.microsoft.com/office/drawing/2014/main" id="{F23FB0AA-4A8D-435F-AC37-44120C9068C9}"/>
                      </a:ext>
                    </a:extLst>
                  </p14:cNvPr>
                  <p14:cNvContentPartPr/>
                  <p14:nvPr/>
                </p14:nvContentPartPr>
                <p14:xfrm>
                  <a:off x="3574580" y="1982833"/>
                  <a:ext cx="147240" cy="429120"/>
                </p14:xfrm>
              </p:contentPart>
            </mc:Choice>
            <mc:Fallback xmlns="">
              <p:pic>
                <p:nvPicPr>
                  <p:cNvPr id="806" name="墨迹 805">
                    <a:extLst>
                      <a:ext uri="{FF2B5EF4-FFF2-40B4-BE49-F238E27FC236}">
                        <a16:creationId xmlns:a16="http://schemas.microsoft.com/office/drawing/2014/main" id="{F23FB0AA-4A8D-435F-AC37-44120C9068C9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3565580" y="1974193"/>
                    <a:ext cx="164880" cy="446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1" name="组合 820">
              <a:extLst>
                <a:ext uri="{FF2B5EF4-FFF2-40B4-BE49-F238E27FC236}">
                  <a16:creationId xmlns:a16="http://schemas.microsoft.com/office/drawing/2014/main" id="{F0F4A137-9FA6-4A0B-9BCA-B637ABDC6331}"/>
                </a:ext>
              </a:extLst>
            </p:cNvPr>
            <p:cNvGrpSpPr/>
            <p:nvPr/>
          </p:nvGrpSpPr>
          <p:grpSpPr>
            <a:xfrm>
              <a:off x="3995780" y="1829833"/>
              <a:ext cx="690120" cy="662760"/>
              <a:chOff x="3995780" y="1829833"/>
              <a:chExt cx="690120" cy="662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808" name="墨迹 807">
                    <a:extLst>
                      <a:ext uri="{FF2B5EF4-FFF2-40B4-BE49-F238E27FC236}">
                        <a16:creationId xmlns:a16="http://schemas.microsoft.com/office/drawing/2014/main" id="{AFA25CA0-87CE-4208-98F3-37D695360EC0}"/>
                      </a:ext>
                    </a:extLst>
                  </p14:cNvPr>
                  <p14:cNvContentPartPr/>
                  <p14:nvPr/>
                </p14:nvContentPartPr>
                <p14:xfrm>
                  <a:off x="4030340" y="1922713"/>
                  <a:ext cx="44640" cy="71640"/>
                </p14:xfrm>
              </p:contentPart>
            </mc:Choice>
            <mc:Fallback xmlns="">
              <p:pic>
                <p:nvPicPr>
                  <p:cNvPr id="808" name="墨迹 807">
                    <a:extLst>
                      <a:ext uri="{FF2B5EF4-FFF2-40B4-BE49-F238E27FC236}">
                        <a16:creationId xmlns:a16="http://schemas.microsoft.com/office/drawing/2014/main" id="{AFA25CA0-87CE-4208-98F3-37D695360EC0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4021700" y="1914073"/>
                    <a:ext cx="62280" cy="8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809" name="墨迹 808">
                    <a:extLst>
                      <a:ext uri="{FF2B5EF4-FFF2-40B4-BE49-F238E27FC236}">
                        <a16:creationId xmlns:a16="http://schemas.microsoft.com/office/drawing/2014/main" id="{B0616412-758C-42A3-88CD-BCACDC5596BA}"/>
                      </a:ext>
                    </a:extLst>
                  </p14:cNvPr>
                  <p14:cNvContentPartPr/>
                  <p14:nvPr/>
                </p14:nvContentPartPr>
                <p14:xfrm>
                  <a:off x="3995780" y="2041513"/>
                  <a:ext cx="17640" cy="173160"/>
                </p14:xfrm>
              </p:contentPart>
            </mc:Choice>
            <mc:Fallback xmlns="">
              <p:pic>
                <p:nvPicPr>
                  <p:cNvPr id="809" name="墨迹 808">
                    <a:extLst>
                      <a:ext uri="{FF2B5EF4-FFF2-40B4-BE49-F238E27FC236}">
                        <a16:creationId xmlns:a16="http://schemas.microsoft.com/office/drawing/2014/main" id="{B0616412-758C-42A3-88CD-BCACDC5596BA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3986780" y="2032513"/>
                    <a:ext cx="35280" cy="19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810" name="墨迹 809">
                    <a:extLst>
                      <a:ext uri="{FF2B5EF4-FFF2-40B4-BE49-F238E27FC236}">
                        <a16:creationId xmlns:a16="http://schemas.microsoft.com/office/drawing/2014/main" id="{FFCE796C-9234-4868-B332-DAA719791309}"/>
                      </a:ext>
                    </a:extLst>
                  </p14:cNvPr>
                  <p14:cNvContentPartPr/>
                  <p14:nvPr/>
                </p14:nvContentPartPr>
                <p14:xfrm>
                  <a:off x="4026740" y="1898953"/>
                  <a:ext cx="230400" cy="250200"/>
                </p14:xfrm>
              </p:contentPart>
            </mc:Choice>
            <mc:Fallback xmlns="">
              <p:pic>
                <p:nvPicPr>
                  <p:cNvPr id="810" name="墨迹 809">
                    <a:extLst>
                      <a:ext uri="{FF2B5EF4-FFF2-40B4-BE49-F238E27FC236}">
                        <a16:creationId xmlns:a16="http://schemas.microsoft.com/office/drawing/2014/main" id="{FFCE796C-9234-4868-B332-DAA719791309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4017740" y="1890313"/>
                    <a:ext cx="248040" cy="26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811" name="墨迹 810">
                    <a:extLst>
                      <a:ext uri="{FF2B5EF4-FFF2-40B4-BE49-F238E27FC236}">
                        <a16:creationId xmlns:a16="http://schemas.microsoft.com/office/drawing/2014/main" id="{88040922-2BE4-4161-ADCE-3659C80924AD}"/>
                      </a:ext>
                    </a:extLst>
                  </p14:cNvPr>
                  <p14:cNvContentPartPr/>
                  <p14:nvPr/>
                </p14:nvContentPartPr>
                <p14:xfrm>
                  <a:off x="4177220" y="2006593"/>
                  <a:ext cx="11880" cy="179280"/>
                </p14:xfrm>
              </p:contentPart>
            </mc:Choice>
            <mc:Fallback xmlns="">
              <p:pic>
                <p:nvPicPr>
                  <p:cNvPr id="811" name="墨迹 810">
                    <a:extLst>
                      <a:ext uri="{FF2B5EF4-FFF2-40B4-BE49-F238E27FC236}">
                        <a16:creationId xmlns:a16="http://schemas.microsoft.com/office/drawing/2014/main" id="{88040922-2BE4-4161-ADCE-3659C80924AD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4168580" y="1997953"/>
                    <a:ext cx="29520" cy="19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812" name="墨迹 811">
                    <a:extLst>
                      <a:ext uri="{FF2B5EF4-FFF2-40B4-BE49-F238E27FC236}">
                        <a16:creationId xmlns:a16="http://schemas.microsoft.com/office/drawing/2014/main" id="{693EAC73-DB44-49C8-BB28-B5D690F48EFE}"/>
                      </a:ext>
                    </a:extLst>
                  </p14:cNvPr>
                  <p14:cNvContentPartPr/>
                  <p14:nvPr/>
                </p14:nvContentPartPr>
                <p14:xfrm>
                  <a:off x="4219700" y="1957633"/>
                  <a:ext cx="133560" cy="87840"/>
                </p14:xfrm>
              </p:contentPart>
            </mc:Choice>
            <mc:Fallback xmlns="">
              <p:pic>
                <p:nvPicPr>
                  <p:cNvPr id="812" name="墨迹 811">
                    <a:extLst>
                      <a:ext uri="{FF2B5EF4-FFF2-40B4-BE49-F238E27FC236}">
                        <a16:creationId xmlns:a16="http://schemas.microsoft.com/office/drawing/2014/main" id="{693EAC73-DB44-49C8-BB28-B5D690F48EFE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4211060" y="1948633"/>
                    <a:ext cx="151200" cy="10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813" name="墨迹 812">
                    <a:extLst>
                      <a:ext uri="{FF2B5EF4-FFF2-40B4-BE49-F238E27FC236}">
                        <a16:creationId xmlns:a16="http://schemas.microsoft.com/office/drawing/2014/main" id="{D582666E-FF33-4750-802D-F023606AA2D1}"/>
                      </a:ext>
                    </a:extLst>
                  </p14:cNvPr>
                  <p14:cNvContentPartPr/>
                  <p14:nvPr/>
                </p14:nvContentPartPr>
                <p14:xfrm>
                  <a:off x="4260380" y="2065273"/>
                  <a:ext cx="23760" cy="427320"/>
                </p14:xfrm>
              </p:contentPart>
            </mc:Choice>
            <mc:Fallback xmlns="">
              <p:pic>
                <p:nvPicPr>
                  <p:cNvPr id="813" name="墨迹 812">
                    <a:extLst>
                      <a:ext uri="{FF2B5EF4-FFF2-40B4-BE49-F238E27FC236}">
                        <a16:creationId xmlns:a16="http://schemas.microsoft.com/office/drawing/2014/main" id="{D582666E-FF33-4750-802D-F023606AA2D1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4251380" y="2056273"/>
                    <a:ext cx="41400" cy="44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814" name="墨迹 813">
                    <a:extLst>
                      <a:ext uri="{FF2B5EF4-FFF2-40B4-BE49-F238E27FC236}">
                        <a16:creationId xmlns:a16="http://schemas.microsoft.com/office/drawing/2014/main" id="{5406E050-95CC-4F70-8DF6-8211564C8363}"/>
                      </a:ext>
                    </a:extLst>
                  </p14:cNvPr>
                  <p14:cNvContentPartPr/>
                  <p14:nvPr/>
                </p14:nvContentPartPr>
                <p14:xfrm>
                  <a:off x="4449740" y="1829833"/>
                  <a:ext cx="52920" cy="288720"/>
                </p14:xfrm>
              </p:contentPart>
            </mc:Choice>
            <mc:Fallback xmlns="">
              <p:pic>
                <p:nvPicPr>
                  <p:cNvPr id="814" name="墨迹 813">
                    <a:extLst>
                      <a:ext uri="{FF2B5EF4-FFF2-40B4-BE49-F238E27FC236}">
                        <a16:creationId xmlns:a16="http://schemas.microsoft.com/office/drawing/2014/main" id="{5406E050-95CC-4F70-8DF6-8211564C8363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4441100" y="1820833"/>
                    <a:ext cx="70560" cy="30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815" name="墨迹 814">
                    <a:extLst>
                      <a:ext uri="{FF2B5EF4-FFF2-40B4-BE49-F238E27FC236}">
                        <a16:creationId xmlns:a16="http://schemas.microsoft.com/office/drawing/2014/main" id="{D3350997-B367-4991-B87A-79ABD80BA5D2}"/>
                      </a:ext>
                    </a:extLst>
                  </p14:cNvPr>
                  <p14:cNvContentPartPr/>
                  <p14:nvPr/>
                </p14:nvContentPartPr>
                <p14:xfrm>
                  <a:off x="4447940" y="1846033"/>
                  <a:ext cx="226440" cy="397080"/>
                </p14:xfrm>
              </p:contentPart>
            </mc:Choice>
            <mc:Fallback xmlns="">
              <p:pic>
                <p:nvPicPr>
                  <p:cNvPr id="815" name="墨迹 814">
                    <a:extLst>
                      <a:ext uri="{FF2B5EF4-FFF2-40B4-BE49-F238E27FC236}">
                        <a16:creationId xmlns:a16="http://schemas.microsoft.com/office/drawing/2014/main" id="{D3350997-B367-4991-B87A-79ABD80BA5D2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4438940" y="1837393"/>
                    <a:ext cx="244080" cy="41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816" name="墨迹 815">
                    <a:extLst>
                      <a:ext uri="{FF2B5EF4-FFF2-40B4-BE49-F238E27FC236}">
                        <a16:creationId xmlns:a16="http://schemas.microsoft.com/office/drawing/2014/main" id="{1D3A4C17-7FFF-4E4F-BBBD-0EDF4118369F}"/>
                      </a:ext>
                    </a:extLst>
                  </p14:cNvPr>
                  <p14:cNvContentPartPr/>
                  <p14:nvPr/>
                </p14:nvContentPartPr>
                <p14:xfrm>
                  <a:off x="4573580" y="1951873"/>
                  <a:ext cx="112320" cy="356400"/>
                </p14:xfrm>
              </p:contentPart>
            </mc:Choice>
            <mc:Fallback xmlns="">
              <p:pic>
                <p:nvPicPr>
                  <p:cNvPr id="816" name="墨迹 815">
                    <a:extLst>
                      <a:ext uri="{FF2B5EF4-FFF2-40B4-BE49-F238E27FC236}">
                        <a16:creationId xmlns:a16="http://schemas.microsoft.com/office/drawing/2014/main" id="{1D3A4C17-7FFF-4E4F-BBBD-0EDF4118369F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4564580" y="1942873"/>
                    <a:ext cx="129960" cy="37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817" name="墨迹 816">
                    <a:extLst>
                      <a:ext uri="{FF2B5EF4-FFF2-40B4-BE49-F238E27FC236}">
                        <a16:creationId xmlns:a16="http://schemas.microsoft.com/office/drawing/2014/main" id="{94D21814-F5F2-4335-AE23-E74AC4FA57C0}"/>
                      </a:ext>
                    </a:extLst>
                  </p14:cNvPr>
                  <p14:cNvContentPartPr/>
                  <p14:nvPr/>
                </p14:nvContentPartPr>
                <p14:xfrm>
                  <a:off x="4586900" y="2067073"/>
                  <a:ext cx="54360" cy="110160"/>
                </p14:xfrm>
              </p:contentPart>
            </mc:Choice>
            <mc:Fallback xmlns="">
              <p:pic>
                <p:nvPicPr>
                  <p:cNvPr id="817" name="墨迹 816">
                    <a:extLst>
                      <a:ext uri="{FF2B5EF4-FFF2-40B4-BE49-F238E27FC236}">
                        <a16:creationId xmlns:a16="http://schemas.microsoft.com/office/drawing/2014/main" id="{94D21814-F5F2-4335-AE23-E74AC4FA57C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4578260" y="2058073"/>
                    <a:ext cx="72000" cy="127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0" name="组合 819">
              <a:extLst>
                <a:ext uri="{FF2B5EF4-FFF2-40B4-BE49-F238E27FC236}">
                  <a16:creationId xmlns:a16="http://schemas.microsoft.com/office/drawing/2014/main" id="{A0F9DAE2-BBEE-4A09-965F-503BD7AA9B34}"/>
                </a:ext>
              </a:extLst>
            </p:cNvPr>
            <p:cNvGrpSpPr/>
            <p:nvPr/>
          </p:nvGrpSpPr>
          <p:grpSpPr>
            <a:xfrm>
              <a:off x="4839980" y="1951873"/>
              <a:ext cx="266040" cy="308880"/>
              <a:chOff x="4839980" y="1951873"/>
              <a:chExt cx="266040" cy="308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818" name="墨迹 817">
                    <a:extLst>
                      <a:ext uri="{FF2B5EF4-FFF2-40B4-BE49-F238E27FC236}">
                        <a16:creationId xmlns:a16="http://schemas.microsoft.com/office/drawing/2014/main" id="{263904FA-EC07-4B75-A1B8-877629C7AF0E}"/>
                      </a:ext>
                    </a:extLst>
                  </p14:cNvPr>
                  <p14:cNvContentPartPr/>
                  <p14:nvPr/>
                </p14:nvContentPartPr>
                <p14:xfrm>
                  <a:off x="4913420" y="1951873"/>
                  <a:ext cx="64080" cy="56880"/>
                </p14:xfrm>
              </p:contentPart>
            </mc:Choice>
            <mc:Fallback xmlns="">
              <p:pic>
                <p:nvPicPr>
                  <p:cNvPr id="818" name="墨迹 817">
                    <a:extLst>
                      <a:ext uri="{FF2B5EF4-FFF2-40B4-BE49-F238E27FC236}">
                        <a16:creationId xmlns:a16="http://schemas.microsoft.com/office/drawing/2014/main" id="{263904FA-EC07-4B75-A1B8-877629C7AF0E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4904780" y="1943233"/>
                    <a:ext cx="8172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819" name="墨迹 818">
                    <a:extLst>
                      <a:ext uri="{FF2B5EF4-FFF2-40B4-BE49-F238E27FC236}">
                        <a16:creationId xmlns:a16="http://schemas.microsoft.com/office/drawing/2014/main" id="{BD46DA16-9A6F-41EE-88FE-6DEA2CA1F006}"/>
                      </a:ext>
                    </a:extLst>
                  </p14:cNvPr>
                  <p14:cNvContentPartPr/>
                  <p14:nvPr/>
                </p14:nvContentPartPr>
                <p14:xfrm>
                  <a:off x="4839980" y="2097313"/>
                  <a:ext cx="266040" cy="163440"/>
                </p14:xfrm>
              </p:contentPart>
            </mc:Choice>
            <mc:Fallback xmlns="">
              <p:pic>
                <p:nvPicPr>
                  <p:cNvPr id="819" name="墨迹 818">
                    <a:extLst>
                      <a:ext uri="{FF2B5EF4-FFF2-40B4-BE49-F238E27FC236}">
                        <a16:creationId xmlns:a16="http://schemas.microsoft.com/office/drawing/2014/main" id="{BD46DA16-9A6F-41EE-88FE-6DEA2CA1F006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4831340" y="2088673"/>
                    <a:ext cx="283680" cy="181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77" name="组合 876">
              <a:extLst>
                <a:ext uri="{FF2B5EF4-FFF2-40B4-BE49-F238E27FC236}">
                  <a16:creationId xmlns:a16="http://schemas.microsoft.com/office/drawing/2014/main" id="{AED6232A-525B-4DD8-9E5F-E5BD4D65D536}"/>
                </a:ext>
              </a:extLst>
            </p:cNvPr>
            <p:cNvGrpSpPr/>
            <p:nvPr/>
          </p:nvGrpSpPr>
          <p:grpSpPr>
            <a:xfrm>
              <a:off x="5310860" y="1785913"/>
              <a:ext cx="4182480" cy="661680"/>
              <a:chOff x="5310860" y="1785913"/>
              <a:chExt cx="4182480" cy="661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822" name="墨迹 821">
                    <a:extLst>
                      <a:ext uri="{FF2B5EF4-FFF2-40B4-BE49-F238E27FC236}">
                        <a16:creationId xmlns:a16="http://schemas.microsoft.com/office/drawing/2014/main" id="{5D5ECA2A-AC4F-4AA1-9D02-7AFA41A34A1B}"/>
                      </a:ext>
                    </a:extLst>
                  </p14:cNvPr>
                  <p14:cNvContentPartPr/>
                  <p14:nvPr/>
                </p14:nvContentPartPr>
                <p14:xfrm>
                  <a:off x="5310860" y="1886353"/>
                  <a:ext cx="86040" cy="370800"/>
                </p14:xfrm>
              </p:contentPart>
            </mc:Choice>
            <mc:Fallback xmlns="">
              <p:pic>
                <p:nvPicPr>
                  <p:cNvPr id="822" name="墨迹 821">
                    <a:extLst>
                      <a:ext uri="{FF2B5EF4-FFF2-40B4-BE49-F238E27FC236}">
                        <a16:creationId xmlns:a16="http://schemas.microsoft.com/office/drawing/2014/main" id="{5D5ECA2A-AC4F-4AA1-9D02-7AFA41A34A1B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5302220" y="1877353"/>
                    <a:ext cx="103680" cy="38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823" name="墨迹 822">
                    <a:extLst>
                      <a:ext uri="{FF2B5EF4-FFF2-40B4-BE49-F238E27FC236}">
                        <a16:creationId xmlns:a16="http://schemas.microsoft.com/office/drawing/2014/main" id="{334219FE-6FCE-45E7-AAC5-9E8D79270051}"/>
                      </a:ext>
                    </a:extLst>
                  </p14:cNvPr>
                  <p14:cNvContentPartPr/>
                  <p14:nvPr/>
                </p14:nvContentPartPr>
                <p14:xfrm>
                  <a:off x="5388980" y="1957633"/>
                  <a:ext cx="170280" cy="440280"/>
                </p14:xfrm>
              </p:contentPart>
            </mc:Choice>
            <mc:Fallback xmlns="">
              <p:pic>
                <p:nvPicPr>
                  <p:cNvPr id="823" name="墨迹 822">
                    <a:extLst>
                      <a:ext uri="{FF2B5EF4-FFF2-40B4-BE49-F238E27FC236}">
                        <a16:creationId xmlns:a16="http://schemas.microsoft.com/office/drawing/2014/main" id="{334219FE-6FCE-45E7-AAC5-9E8D7927005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5379980" y="1948633"/>
                    <a:ext cx="187920" cy="45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824" name="墨迹 823">
                    <a:extLst>
                      <a:ext uri="{FF2B5EF4-FFF2-40B4-BE49-F238E27FC236}">
                        <a16:creationId xmlns:a16="http://schemas.microsoft.com/office/drawing/2014/main" id="{849435B1-1FF2-44B7-B5EA-69C87D45C8D8}"/>
                      </a:ext>
                    </a:extLst>
                  </p14:cNvPr>
                  <p14:cNvContentPartPr/>
                  <p14:nvPr/>
                </p14:nvContentPartPr>
                <p14:xfrm>
                  <a:off x="5377100" y="2059513"/>
                  <a:ext cx="153000" cy="212760"/>
                </p14:xfrm>
              </p:contentPart>
            </mc:Choice>
            <mc:Fallback xmlns="">
              <p:pic>
                <p:nvPicPr>
                  <p:cNvPr id="824" name="墨迹 823">
                    <a:extLst>
                      <a:ext uri="{FF2B5EF4-FFF2-40B4-BE49-F238E27FC236}">
                        <a16:creationId xmlns:a16="http://schemas.microsoft.com/office/drawing/2014/main" id="{849435B1-1FF2-44B7-B5EA-69C87D45C8D8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5368460" y="2050873"/>
                    <a:ext cx="170640" cy="23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825" name="墨迹 824">
                    <a:extLst>
                      <a:ext uri="{FF2B5EF4-FFF2-40B4-BE49-F238E27FC236}">
                        <a16:creationId xmlns:a16="http://schemas.microsoft.com/office/drawing/2014/main" id="{5FF0A940-9EEF-4BCF-885B-FDA268D5017B}"/>
                      </a:ext>
                    </a:extLst>
                  </p14:cNvPr>
                  <p14:cNvContentPartPr/>
                  <p14:nvPr/>
                </p14:nvContentPartPr>
                <p14:xfrm>
                  <a:off x="5674820" y="1893553"/>
                  <a:ext cx="70200" cy="307440"/>
                </p14:xfrm>
              </p:contentPart>
            </mc:Choice>
            <mc:Fallback xmlns="">
              <p:pic>
                <p:nvPicPr>
                  <p:cNvPr id="825" name="墨迹 824">
                    <a:extLst>
                      <a:ext uri="{FF2B5EF4-FFF2-40B4-BE49-F238E27FC236}">
                        <a16:creationId xmlns:a16="http://schemas.microsoft.com/office/drawing/2014/main" id="{5FF0A940-9EEF-4BCF-885B-FDA268D5017B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5666180" y="1884913"/>
                    <a:ext cx="87840" cy="32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826" name="墨迹 825">
                    <a:extLst>
                      <a:ext uri="{FF2B5EF4-FFF2-40B4-BE49-F238E27FC236}">
                        <a16:creationId xmlns:a16="http://schemas.microsoft.com/office/drawing/2014/main" id="{3052E115-631E-425C-81E8-D9B6CAF31709}"/>
                      </a:ext>
                    </a:extLst>
                  </p14:cNvPr>
                  <p14:cNvContentPartPr/>
                  <p14:nvPr/>
                </p14:nvContentPartPr>
                <p14:xfrm>
                  <a:off x="5669060" y="2002993"/>
                  <a:ext cx="164520" cy="126360"/>
                </p14:xfrm>
              </p:contentPart>
            </mc:Choice>
            <mc:Fallback xmlns="">
              <p:pic>
                <p:nvPicPr>
                  <p:cNvPr id="826" name="墨迹 825">
                    <a:extLst>
                      <a:ext uri="{FF2B5EF4-FFF2-40B4-BE49-F238E27FC236}">
                        <a16:creationId xmlns:a16="http://schemas.microsoft.com/office/drawing/2014/main" id="{3052E115-631E-425C-81E8-D9B6CAF31709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5660060" y="1994353"/>
                    <a:ext cx="182160" cy="14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827" name="墨迹 826">
                    <a:extLst>
                      <a:ext uri="{FF2B5EF4-FFF2-40B4-BE49-F238E27FC236}">
                        <a16:creationId xmlns:a16="http://schemas.microsoft.com/office/drawing/2014/main" id="{78CCD78F-4D29-4487-ACE9-499AFBE63D3F}"/>
                      </a:ext>
                    </a:extLst>
                  </p14:cNvPr>
                  <p14:cNvContentPartPr/>
                  <p14:nvPr/>
                </p14:nvContentPartPr>
                <p14:xfrm>
                  <a:off x="5794700" y="1942873"/>
                  <a:ext cx="55080" cy="263160"/>
                </p14:xfrm>
              </p:contentPart>
            </mc:Choice>
            <mc:Fallback xmlns="">
              <p:pic>
                <p:nvPicPr>
                  <p:cNvPr id="827" name="墨迹 826">
                    <a:extLst>
                      <a:ext uri="{FF2B5EF4-FFF2-40B4-BE49-F238E27FC236}">
                        <a16:creationId xmlns:a16="http://schemas.microsoft.com/office/drawing/2014/main" id="{78CCD78F-4D29-4487-ACE9-499AFBE63D3F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5785700" y="1933873"/>
                    <a:ext cx="72720" cy="28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828" name="墨迹 827">
                    <a:extLst>
                      <a:ext uri="{FF2B5EF4-FFF2-40B4-BE49-F238E27FC236}">
                        <a16:creationId xmlns:a16="http://schemas.microsoft.com/office/drawing/2014/main" id="{1C82EFFB-83D4-472F-8A85-3E05700A9AFA}"/>
                      </a:ext>
                    </a:extLst>
                  </p14:cNvPr>
                  <p14:cNvContentPartPr/>
                  <p14:nvPr/>
                </p14:nvContentPartPr>
                <p14:xfrm>
                  <a:off x="5628380" y="2302513"/>
                  <a:ext cx="62280" cy="50040"/>
                </p14:xfrm>
              </p:contentPart>
            </mc:Choice>
            <mc:Fallback xmlns="">
              <p:pic>
                <p:nvPicPr>
                  <p:cNvPr id="828" name="墨迹 827">
                    <a:extLst>
                      <a:ext uri="{FF2B5EF4-FFF2-40B4-BE49-F238E27FC236}">
                        <a16:creationId xmlns:a16="http://schemas.microsoft.com/office/drawing/2014/main" id="{1C82EFFB-83D4-472F-8A85-3E05700A9AFA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5619740" y="2293513"/>
                    <a:ext cx="7992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829" name="墨迹 828">
                    <a:extLst>
                      <a:ext uri="{FF2B5EF4-FFF2-40B4-BE49-F238E27FC236}">
                        <a16:creationId xmlns:a16="http://schemas.microsoft.com/office/drawing/2014/main" id="{A32A5E44-FD76-491F-AF9E-6BA850F09018}"/>
                      </a:ext>
                    </a:extLst>
                  </p14:cNvPr>
                  <p14:cNvContentPartPr/>
                  <p14:nvPr/>
                </p14:nvContentPartPr>
                <p14:xfrm>
                  <a:off x="5725220" y="2263633"/>
                  <a:ext cx="272880" cy="43200"/>
                </p14:xfrm>
              </p:contentPart>
            </mc:Choice>
            <mc:Fallback xmlns="">
              <p:pic>
                <p:nvPicPr>
                  <p:cNvPr id="829" name="墨迹 828">
                    <a:extLst>
                      <a:ext uri="{FF2B5EF4-FFF2-40B4-BE49-F238E27FC236}">
                        <a16:creationId xmlns:a16="http://schemas.microsoft.com/office/drawing/2014/main" id="{A32A5E44-FD76-491F-AF9E-6BA850F09018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5716220" y="2254633"/>
                    <a:ext cx="290520" cy="6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830" name="墨迹 829">
                    <a:extLst>
                      <a:ext uri="{FF2B5EF4-FFF2-40B4-BE49-F238E27FC236}">
                        <a16:creationId xmlns:a16="http://schemas.microsoft.com/office/drawing/2014/main" id="{0ECBA98D-B802-4D20-A07E-774C57319B0C}"/>
                      </a:ext>
                    </a:extLst>
                  </p14:cNvPr>
                  <p14:cNvContentPartPr/>
                  <p14:nvPr/>
                </p14:nvContentPartPr>
                <p14:xfrm>
                  <a:off x="6108980" y="1898953"/>
                  <a:ext cx="142920" cy="121320"/>
                </p14:xfrm>
              </p:contentPart>
            </mc:Choice>
            <mc:Fallback xmlns="">
              <p:pic>
                <p:nvPicPr>
                  <p:cNvPr id="830" name="墨迹 829">
                    <a:extLst>
                      <a:ext uri="{FF2B5EF4-FFF2-40B4-BE49-F238E27FC236}">
                        <a16:creationId xmlns:a16="http://schemas.microsoft.com/office/drawing/2014/main" id="{0ECBA98D-B802-4D20-A07E-774C57319B0C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6099980" y="1890313"/>
                    <a:ext cx="16056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831" name="墨迹 830">
                    <a:extLst>
                      <a:ext uri="{FF2B5EF4-FFF2-40B4-BE49-F238E27FC236}">
                        <a16:creationId xmlns:a16="http://schemas.microsoft.com/office/drawing/2014/main" id="{2F6E9120-AF06-442E-A0FB-8313FFE478AC}"/>
                      </a:ext>
                    </a:extLst>
                  </p14:cNvPr>
                  <p14:cNvContentPartPr/>
                  <p14:nvPr/>
                </p14:nvContentPartPr>
                <p14:xfrm>
                  <a:off x="6126980" y="2094433"/>
                  <a:ext cx="29520" cy="232200"/>
                </p14:xfrm>
              </p:contentPart>
            </mc:Choice>
            <mc:Fallback xmlns="">
              <p:pic>
                <p:nvPicPr>
                  <p:cNvPr id="831" name="墨迹 830">
                    <a:extLst>
                      <a:ext uri="{FF2B5EF4-FFF2-40B4-BE49-F238E27FC236}">
                        <a16:creationId xmlns:a16="http://schemas.microsoft.com/office/drawing/2014/main" id="{2F6E9120-AF06-442E-A0FB-8313FFE478AC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6117980" y="2085433"/>
                    <a:ext cx="47160" cy="24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832" name="墨迹 831">
                    <a:extLst>
                      <a:ext uri="{FF2B5EF4-FFF2-40B4-BE49-F238E27FC236}">
                        <a16:creationId xmlns:a16="http://schemas.microsoft.com/office/drawing/2014/main" id="{DD2EF031-240E-4368-86A1-F888FB88ECE0}"/>
                      </a:ext>
                    </a:extLst>
                  </p14:cNvPr>
                  <p14:cNvContentPartPr/>
                  <p14:nvPr/>
                </p14:nvContentPartPr>
                <p14:xfrm>
                  <a:off x="6173420" y="2062753"/>
                  <a:ext cx="100800" cy="271080"/>
                </p14:xfrm>
              </p:contentPart>
            </mc:Choice>
            <mc:Fallback xmlns="">
              <p:pic>
                <p:nvPicPr>
                  <p:cNvPr id="832" name="墨迹 831">
                    <a:extLst>
                      <a:ext uri="{FF2B5EF4-FFF2-40B4-BE49-F238E27FC236}">
                        <a16:creationId xmlns:a16="http://schemas.microsoft.com/office/drawing/2014/main" id="{DD2EF031-240E-4368-86A1-F888FB88ECE0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6164420" y="2053753"/>
                    <a:ext cx="118440" cy="28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833" name="墨迹 832">
                    <a:extLst>
                      <a:ext uri="{FF2B5EF4-FFF2-40B4-BE49-F238E27FC236}">
                        <a16:creationId xmlns:a16="http://schemas.microsoft.com/office/drawing/2014/main" id="{DF2EFFD9-46B3-4906-8658-17A5489ED08B}"/>
                      </a:ext>
                    </a:extLst>
                  </p14:cNvPr>
                  <p14:cNvContentPartPr/>
                  <p14:nvPr/>
                </p14:nvContentPartPr>
                <p14:xfrm>
                  <a:off x="6202220" y="1986793"/>
                  <a:ext cx="201240" cy="237600"/>
                </p14:xfrm>
              </p:contentPart>
            </mc:Choice>
            <mc:Fallback xmlns="">
              <p:pic>
                <p:nvPicPr>
                  <p:cNvPr id="833" name="墨迹 832">
                    <a:extLst>
                      <a:ext uri="{FF2B5EF4-FFF2-40B4-BE49-F238E27FC236}">
                        <a16:creationId xmlns:a16="http://schemas.microsoft.com/office/drawing/2014/main" id="{DF2EFFD9-46B3-4906-8658-17A5489ED08B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6193580" y="1977793"/>
                    <a:ext cx="218880" cy="25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834" name="墨迹 833">
                    <a:extLst>
                      <a:ext uri="{FF2B5EF4-FFF2-40B4-BE49-F238E27FC236}">
                        <a16:creationId xmlns:a16="http://schemas.microsoft.com/office/drawing/2014/main" id="{4CEDB9FC-E753-45AF-A967-5EB219F0F33E}"/>
                      </a:ext>
                    </a:extLst>
                  </p14:cNvPr>
                  <p14:cNvContentPartPr/>
                  <p14:nvPr/>
                </p14:nvContentPartPr>
                <p14:xfrm>
                  <a:off x="6327500" y="1959433"/>
                  <a:ext cx="100800" cy="248400"/>
                </p14:xfrm>
              </p:contentPart>
            </mc:Choice>
            <mc:Fallback xmlns="">
              <p:pic>
                <p:nvPicPr>
                  <p:cNvPr id="834" name="墨迹 833">
                    <a:extLst>
                      <a:ext uri="{FF2B5EF4-FFF2-40B4-BE49-F238E27FC236}">
                        <a16:creationId xmlns:a16="http://schemas.microsoft.com/office/drawing/2014/main" id="{4CEDB9FC-E753-45AF-A967-5EB219F0F33E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318500" y="1950433"/>
                    <a:ext cx="118440" cy="26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835" name="墨迹 834">
                    <a:extLst>
                      <a:ext uri="{FF2B5EF4-FFF2-40B4-BE49-F238E27FC236}">
                        <a16:creationId xmlns:a16="http://schemas.microsoft.com/office/drawing/2014/main" id="{CEA95644-075C-4EF1-90A7-2B2DFC032233}"/>
                      </a:ext>
                    </a:extLst>
                  </p14:cNvPr>
                  <p14:cNvContentPartPr/>
                  <p14:nvPr/>
                </p14:nvContentPartPr>
                <p14:xfrm>
                  <a:off x="6322100" y="2167153"/>
                  <a:ext cx="135360" cy="105120"/>
                </p14:xfrm>
              </p:contentPart>
            </mc:Choice>
            <mc:Fallback xmlns="">
              <p:pic>
                <p:nvPicPr>
                  <p:cNvPr id="835" name="墨迹 834">
                    <a:extLst>
                      <a:ext uri="{FF2B5EF4-FFF2-40B4-BE49-F238E27FC236}">
                        <a16:creationId xmlns:a16="http://schemas.microsoft.com/office/drawing/2014/main" id="{CEA95644-075C-4EF1-90A7-2B2DFC032233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313460" y="2158513"/>
                    <a:ext cx="153000" cy="12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836" name="墨迹 835">
                    <a:extLst>
                      <a:ext uri="{FF2B5EF4-FFF2-40B4-BE49-F238E27FC236}">
                        <a16:creationId xmlns:a16="http://schemas.microsoft.com/office/drawing/2014/main" id="{925E031B-D5AA-4925-A09E-CA5591F646CB}"/>
                      </a:ext>
                    </a:extLst>
                  </p14:cNvPr>
                  <p14:cNvContentPartPr/>
                  <p14:nvPr/>
                </p14:nvContentPartPr>
                <p14:xfrm>
                  <a:off x="6565460" y="1893553"/>
                  <a:ext cx="41040" cy="40680"/>
                </p14:xfrm>
              </p:contentPart>
            </mc:Choice>
            <mc:Fallback xmlns="">
              <p:pic>
                <p:nvPicPr>
                  <p:cNvPr id="836" name="墨迹 835">
                    <a:extLst>
                      <a:ext uri="{FF2B5EF4-FFF2-40B4-BE49-F238E27FC236}">
                        <a16:creationId xmlns:a16="http://schemas.microsoft.com/office/drawing/2014/main" id="{925E031B-D5AA-4925-A09E-CA5591F646CB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556820" y="1884913"/>
                    <a:ext cx="58680" cy="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837" name="墨迹 836">
                    <a:extLst>
                      <a:ext uri="{FF2B5EF4-FFF2-40B4-BE49-F238E27FC236}">
                        <a16:creationId xmlns:a16="http://schemas.microsoft.com/office/drawing/2014/main" id="{6F73E9FC-5125-412B-BAE9-E82E1579252F}"/>
                      </a:ext>
                    </a:extLst>
                  </p14:cNvPr>
                  <p14:cNvContentPartPr/>
                  <p14:nvPr/>
                </p14:nvContentPartPr>
                <p14:xfrm>
                  <a:off x="6561860" y="2024953"/>
                  <a:ext cx="72000" cy="179280"/>
                </p14:xfrm>
              </p:contentPart>
            </mc:Choice>
            <mc:Fallback xmlns="">
              <p:pic>
                <p:nvPicPr>
                  <p:cNvPr id="837" name="墨迹 836">
                    <a:extLst>
                      <a:ext uri="{FF2B5EF4-FFF2-40B4-BE49-F238E27FC236}">
                        <a16:creationId xmlns:a16="http://schemas.microsoft.com/office/drawing/2014/main" id="{6F73E9FC-5125-412B-BAE9-E82E1579252F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6552860" y="2016313"/>
                    <a:ext cx="89640" cy="19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838" name="墨迹 837">
                    <a:extLst>
                      <a:ext uri="{FF2B5EF4-FFF2-40B4-BE49-F238E27FC236}">
                        <a16:creationId xmlns:a16="http://schemas.microsoft.com/office/drawing/2014/main" id="{E41F570E-336C-4436-8EB6-5951BACCCE7F}"/>
                      </a:ext>
                    </a:extLst>
                  </p14:cNvPr>
                  <p14:cNvContentPartPr/>
                  <p14:nvPr/>
                </p14:nvContentPartPr>
                <p14:xfrm>
                  <a:off x="6592820" y="1785913"/>
                  <a:ext cx="299880" cy="626400"/>
                </p14:xfrm>
              </p:contentPart>
            </mc:Choice>
            <mc:Fallback xmlns="">
              <p:pic>
                <p:nvPicPr>
                  <p:cNvPr id="838" name="墨迹 837">
                    <a:extLst>
                      <a:ext uri="{FF2B5EF4-FFF2-40B4-BE49-F238E27FC236}">
                        <a16:creationId xmlns:a16="http://schemas.microsoft.com/office/drawing/2014/main" id="{E41F570E-336C-4436-8EB6-5951BACCCE7F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6583820" y="1777273"/>
                    <a:ext cx="317520" cy="64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839" name="墨迹 838">
                    <a:extLst>
                      <a:ext uri="{FF2B5EF4-FFF2-40B4-BE49-F238E27FC236}">
                        <a16:creationId xmlns:a16="http://schemas.microsoft.com/office/drawing/2014/main" id="{7272C2B5-0EF9-4412-9AD1-93F987881BCC}"/>
                      </a:ext>
                    </a:extLst>
                  </p14:cNvPr>
                  <p14:cNvContentPartPr/>
                  <p14:nvPr/>
                </p14:nvContentPartPr>
                <p14:xfrm>
                  <a:off x="6743300" y="1891753"/>
                  <a:ext cx="52560" cy="106200"/>
                </p14:xfrm>
              </p:contentPart>
            </mc:Choice>
            <mc:Fallback xmlns="">
              <p:pic>
                <p:nvPicPr>
                  <p:cNvPr id="839" name="墨迹 838">
                    <a:extLst>
                      <a:ext uri="{FF2B5EF4-FFF2-40B4-BE49-F238E27FC236}">
                        <a16:creationId xmlns:a16="http://schemas.microsoft.com/office/drawing/2014/main" id="{7272C2B5-0EF9-4412-9AD1-93F987881BCC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6734660" y="1883113"/>
                    <a:ext cx="7020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840" name="墨迹 839">
                    <a:extLst>
                      <a:ext uri="{FF2B5EF4-FFF2-40B4-BE49-F238E27FC236}">
                        <a16:creationId xmlns:a16="http://schemas.microsoft.com/office/drawing/2014/main" id="{B74CFB4E-1729-4079-96D8-FAA6E69EBF10}"/>
                      </a:ext>
                    </a:extLst>
                  </p14:cNvPr>
                  <p14:cNvContentPartPr/>
                  <p14:nvPr/>
                </p14:nvContentPartPr>
                <p14:xfrm>
                  <a:off x="6724220" y="2015953"/>
                  <a:ext cx="64080" cy="137160"/>
                </p14:xfrm>
              </p:contentPart>
            </mc:Choice>
            <mc:Fallback xmlns="">
              <p:pic>
                <p:nvPicPr>
                  <p:cNvPr id="840" name="墨迹 839">
                    <a:extLst>
                      <a:ext uri="{FF2B5EF4-FFF2-40B4-BE49-F238E27FC236}">
                        <a16:creationId xmlns:a16="http://schemas.microsoft.com/office/drawing/2014/main" id="{B74CFB4E-1729-4079-96D8-FAA6E69EBF10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6715220" y="2006953"/>
                    <a:ext cx="8172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841" name="墨迹 840">
                    <a:extLst>
                      <a:ext uri="{FF2B5EF4-FFF2-40B4-BE49-F238E27FC236}">
                        <a16:creationId xmlns:a16="http://schemas.microsoft.com/office/drawing/2014/main" id="{E23BF023-30F8-46CC-8081-D98428791014}"/>
                      </a:ext>
                    </a:extLst>
                  </p14:cNvPr>
                  <p14:cNvContentPartPr/>
                  <p14:nvPr/>
                </p14:nvContentPartPr>
                <p14:xfrm>
                  <a:off x="6770300" y="1935673"/>
                  <a:ext cx="178200" cy="182880"/>
                </p14:xfrm>
              </p:contentPart>
            </mc:Choice>
            <mc:Fallback xmlns="">
              <p:pic>
                <p:nvPicPr>
                  <p:cNvPr id="841" name="墨迹 840">
                    <a:extLst>
                      <a:ext uri="{FF2B5EF4-FFF2-40B4-BE49-F238E27FC236}">
                        <a16:creationId xmlns:a16="http://schemas.microsoft.com/office/drawing/2014/main" id="{E23BF023-30F8-46CC-8081-D98428791014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6761660" y="1926673"/>
                    <a:ext cx="195840" cy="20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842" name="墨迹 841">
                    <a:extLst>
                      <a:ext uri="{FF2B5EF4-FFF2-40B4-BE49-F238E27FC236}">
                        <a16:creationId xmlns:a16="http://schemas.microsoft.com/office/drawing/2014/main" id="{2654768A-B2CC-4093-B0DC-4840B4AF7630}"/>
                      </a:ext>
                    </a:extLst>
                  </p14:cNvPr>
                  <p14:cNvContentPartPr/>
                  <p14:nvPr/>
                </p14:nvContentPartPr>
                <p14:xfrm>
                  <a:off x="6772460" y="2030713"/>
                  <a:ext cx="95040" cy="287640"/>
                </p14:xfrm>
              </p:contentPart>
            </mc:Choice>
            <mc:Fallback xmlns="">
              <p:pic>
                <p:nvPicPr>
                  <p:cNvPr id="842" name="墨迹 841">
                    <a:extLst>
                      <a:ext uri="{FF2B5EF4-FFF2-40B4-BE49-F238E27FC236}">
                        <a16:creationId xmlns:a16="http://schemas.microsoft.com/office/drawing/2014/main" id="{2654768A-B2CC-4093-B0DC-4840B4AF7630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6763460" y="2021713"/>
                    <a:ext cx="112680" cy="30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843" name="墨迹 842">
                    <a:extLst>
                      <a:ext uri="{FF2B5EF4-FFF2-40B4-BE49-F238E27FC236}">
                        <a16:creationId xmlns:a16="http://schemas.microsoft.com/office/drawing/2014/main" id="{C1E5C764-741A-47BC-A137-954748DE4BBF}"/>
                      </a:ext>
                    </a:extLst>
                  </p14:cNvPr>
                  <p14:cNvContentPartPr/>
                  <p14:nvPr/>
                </p14:nvContentPartPr>
                <p14:xfrm>
                  <a:off x="6733580" y="2185513"/>
                  <a:ext cx="215280" cy="100800"/>
                </p14:xfrm>
              </p:contentPart>
            </mc:Choice>
            <mc:Fallback xmlns="">
              <p:pic>
                <p:nvPicPr>
                  <p:cNvPr id="843" name="墨迹 842">
                    <a:extLst>
                      <a:ext uri="{FF2B5EF4-FFF2-40B4-BE49-F238E27FC236}">
                        <a16:creationId xmlns:a16="http://schemas.microsoft.com/office/drawing/2014/main" id="{C1E5C764-741A-47BC-A137-954748DE4BBF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6724940" y="2176873"/>
                    <a:ext cx="232920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844" name="墨迹 843">
                    <a:extLst>
                      <a:ext uri="{FF2B5EF4-FFF2-40B4-BE49-F238E27FC236}">
                        <a16:creationId xmlns:a16="http://schemas.microsoft.com/office/drawing/2014/main" id="{3CE64C7F-1DCB-49EE-95FC-E73F47FC5A8E}"/>
                      </a:ext>
                    </a:extLst>
                  </p14:cNvPr>
                  <p14:cNvContentPartPr/>
                  <p14:nvPr/>
                </p14:nvContentPartPr>
                <p14:xfrm>
                  <a:off x="7096820" y="1988593"/>
                  <a:ext cx="120240" cy="29520"/>
                </p14:xfrm>
              </p:contentPart>
            </mc:Choice>
            <mc:Fallback xmlns="">
              <p:pic>
                <p:nvPicPr>
                  <p:cNvPr id="844" name="墨迹 843">
                    <a:extLst>
                      <a:ext uri="{FF2B5EF4-FFF2-40B4-BE49-F238E27FC236}">
                        <a16:creationId xmlns:a16="http://schemas.microsoft.com/office/drawing/2014/main" id="{3CE64C7F-1DCB-49EE-95FC-E73F47FC5A8E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7088180" y="1979593"/>
                    <a:ext cx="13788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845" name="墨迹 844">
                    <a:extLst>
                      <a:ext uri="{FF2B5EF4-FFF2-40B4-BE49-F238E27FC236}">
                        <a16:creationId xmlns:a16="http://schemas.microsoft.com/office/drawing/2014/main" id="{969230EF-CD85-48A1-8CB5-B190F90BBFDD}"/>
                      </a:ext>
                    </a:extLst>
                  </p14:cNvPr>
                  <p14:cNvContentPartPr/>
                  <p14:nvPr/>
                </p14:nvContentPartPr>
                <p14:xfrm>
                  <a:off x="7124180" y="1834153"/>
                  <a:ext cx="358560" cy="524160"/>
                </p14:xfrm>
              </p:contentPart>
            </mc:Choice>
            <mc:Fallback xmlns="">
              <p:pic>
                <p:nvPicPr>
                  <p:cNvPr id="845" name="墨迹 844">
                    <a:extLst>
                      <a:ext uri="{FF2B5EF4-FFF2-40B4-BE49-F238E27FC236}">
                        <a16:creationId xmlns:a16="http://schemas.microsoft.com/office/drawing/2014/main" id="{969230EF-CD85-48A1-8CB5-B190F90BBFDD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7115180" y="1825153"/>
                    <a:ext cx="376200" cy="54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846" name="墨迹 845">
                    <a:extLst>
                      <a:ext uri="{FF2B5EF4-FFF2-40B4-BE49-F238E27FC236}">
                        <a16:creationId xmlns:a16="http://schemas.microsoft.com/office/drawing/2014/main" id="{64DE1A48-1C8E-4C87-9A14-7C20422FD1EF}"/>
                      </a:ext>
                    </a:extLst>
                  </p14:cNvPr>
                  <p14:cNvContentPartPr/>
                  <p14:nvPr/>
                </p14:nvContentPartPr>
                <p14:xfrm>
                  <a:off x="7278620" y="2107033"/>
                  <a:ext cx="168480" cy="150120"/>
                </p14:xfrm>
              </p:contentPart>
            </mc:Choice>
            <mc:Fallback xmlns="">
              <p:pic>
                <p:nvPicPr>
                  <p:cNvPr id="846" name="墨迹 845">
                    <a:extLst>
                      <a:ext uri="{FF2B5EF4-FFF2-40B4-BE49-F238E27FC236}">
                        <a16:creationId xmlns:a16="http://schemas.microsoft.com/office/drawing/2014/main" id="{64DE1A48-1C8E-4C87-9A14-7C20422FD1E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7269620" y="2098393"/>
                    <a:ext cx="18612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848" name="墨迹 847">
                    <a:extLst>
                      <a:ext uri="{FF2B5EF4-FFF2-40B4-BE49-F238E27FC236}">
                        <a16:creationId xmlns:a16="http://schemas.microsoft.com/office/drawing/2014/main" id="{12907E6B-8B25-4808-8EC6-2A73FEA4464C}"/>
                      </a:ext>
                    </a:extLst>
                  </p14:cNvPr>
                  <p14:cNvContentPartPr/>
                  <p14:nvPr/>
                </p14:nvContentPartPr>
                <p14:xfrm>
                  <a:off x="7630340" y="1915513"/>
                  <a:ext cx="129960" cy="55080"/>
                </p14:xfrm>
              </p:contentPart>
            </mc:Choice>
            <mc:Fallback xmlns="">
              <p:pic>
                <p:nvPicPr>
                  <p:cNvPr id="848" name="墨迹 847">
                    <a:extLst>
                      <a:ext uri="{FF2B5EF4-FFF2-40B4-BE49-F238E27FC236}">
                        <a16:creationId xmlns:a16="http://schemas.microsoft.com/office/drawing/2014/main" id="{12907E6B-8B25-4808-8EC6-2A73FEA4464C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7621340" y="1906513"/>
                    <a:ext cx="14760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849" name="墨迹 848">
                    <a:extLst>
                      <a:ext uri="{FF2B5EF4-FFF2-40B4-BE49-F238E27FC236}">
                        <a16:creationId xmlns:a16="http://schemas.microsoft.com/office/drawing/2014/main" id="{3ACED8B1-6FD7-41D5-A33B-288D82D8A4AA}"/>
                      </a:ext>
                    </a:extLst>
                  </p14:cNvPr>
                  <p14:cNvContentPartPr/>
                  <p14:nvPr/>
                </p14:nvContentPartPr>
                <p14:xfrm>
                  <a:off x="7624580" y="2030353"/>
                  <a:ext cx="4320" cy="75240"/>
                </p14:xfrm>
              </p:contentPart>
            </mc:Choice>
            <mc:Fallback xmlns="">
              <p:pic>
                <p:nvPicPr>
                  <p:cNvPr id="849" name="墨迹 848">
                    <a:extLst>
                      <a:ext uri="{FF2B5EF4-FFF2-40B4-BE49-F238E27FC236}">
                        <a16:creationId xmlns:a16="http://schemas.microsoft.com/office/drawing/2014/main" id="{3ACED8B1-6FD7-41D5-A33B-288D82D8A4AA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7615580" y="2021713"/>
                    <a:ext cx="2196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850" name="墨迹 849">
                    <a:extLst>
                      <a:ext uri="{FF2B5EF4-FFF2-40B4-BE49-F238E27FC236}">
                        <a16:creationId xmlns:a16="http://schemas.microsoft.com/office/drawing/2014/main" id="{B8B67B50-E4C0-48E4-B755-806467B78761}"/>
                      </a:ext>
                    </a:extLst>
                  </p14:cNvPr>
                  <p14:cNvContentPartPr/>
                  <p14:nvPr/>
                </p14:nvContentPartPr>
                <p14:xfrm>
                  <a:off x="7593620" y="1917313"/>
                  <a:ext cx="239040" cy="252360"/>
                </p14:xfrm>
              </p:contentPart>
            </mc:Choice>
            <mc:Fallback xmlns="">
              <p:pic>
                <p:nvPicPr>
                  <p:cNvPr id="850" name="墨迹 849">
                    <a:extLst>
                      <a:ext uri="{FF2B5EF4-FFF2-40B4-BE49-F238E27FC236}">
                        <a16:creationId xmlns:a16="http://schemas.microsoft.com/office/drawing/2014/main" id="{B8B67B50-E4C0-48E4-B755-806467B78761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7584620" y="1908313"/>
                    <a:ext cx="256680" cy="27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851" name="墨迹 850">
                    <a:extLst>
                      <a:ext uri="{FF2B5EF4-FFF2-40B4-BE49-F238E27FC236}">
                        <a16:creationId xmlns:a16="http://schemas.microsoft.com/office/drawing/2014/main" id="{229DEB14-EBFC-411B-B576-81F9C419EF7D}"/>
                      </a:ext>
                    </a:extLst>
                  </p14:cNvPr>
                  <p14:cNvContentPartPr/>
                  <p14:nvPr/>
                </p14:nvContentPartPr>
                <p14:xfrm>
                  <a:off x="7682540" y="1820473"/>
                  <a:ext cx="37080" cy="624600"/>
                </p14:xfrm>
              </p:contentPart>
            </mc:Choice>
            <mc:Fallback xmlns="">
              <p:pic>
                <p:nvPicPr>
                  <p:cNvPr id="851" name="墨迹 850">
                    <a:extLst>
                      <a:ext uri="{FF2B5EF4-FFF2-40B4-BE49-F238E27FC236}">
                        <a16:creationId xmlns:a16="http://schemas.microsoft.com/office/drawing/2014/main" id="{229DEB14-EBFC-411B-B576-81F9C419EF7D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7673540" y="1811833"/>
                    <a:ext cx="54720" cy="64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852" name="墨迹 851">
                    <a:extLst>
                      <a:ext uri="{FF2B5EF4-FFF2-40B4-BE49-F238E27FC236}">
                        <a16:creationId xmlns:a16="http://schemas.microsoft.com/office/drawing/2014/main" id="{1D94DE2A-161C-441B-8A53-3DBAA987C8FE}"/>
                      </a:ext>
                    </a:extLst>
                  </p14:cNvPr>
                  <p14:cNvContentPartPr/>
                  <p14:nvPr/>
                </p14:nvContentPartPr>
                <p14:xfrm>
                  <a:off x="7605140" y="2114233"/>
                  <a:ext cx="106560" cy="188280"/>
                </p14:xfrm>
              </p:contentPart>
            </mc:Choice>
            <mc:Fallback xmlns="">
              <p:pic>
                <p:nvPicPr>
                  <p:cNvPr id="852" name="墨迹 851">
                    <a:extLst>
                      <a:ext uri="{FF2B5EF4-FFF2-40B4-BE49-F238E27FC236}">
                        <a16:creationId xmlns:a16="http://schemas.microsoft.com/office/drawing/2014/main" id="{1D94DE2A-161C-441B-8A53-3DBAA987C8FE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7596500" y="2105593"/>
                    <a:ext cx="124200" cy="20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853" name="墨迹 852">
                    <a:extLst>
                      <a:ext uri="{FF2B5EF4-FFF2-40B4-BE49-F238E27FC236}">
                        <a16:creationId xmlns:a16="http://schemas.microsoft.com/office/drawing/2014/main" id="{09EF2410-F96E-4974-8D3F-568CCFE416E1}"/>
                      </a:ext>
                    </a:extLst>
                  </p14:cNvPr>
                  <p14:cNvContentPartPr/>
                  <p14:nvPr/>
                </p14:nvContentPartPr>
                <p14:xfrm>
                  <a:off x="7695860" y="2137993"/>
                  <a:ext cx="273960" cy="135000"/>
                </p14:xfrm>
              </p:contentPart>
            </mc:Choice>
            <mc:Fallback xmlns="">
              <p:pic>
                <p:nvPicPr>
                  <p:cNvPr id="853" name="墨迹 852">
                    <a:extLst>
                      <a:ext uri="{FF2B5EF4-FFF2-40B4-BE49-F238E27FC236}">
                        <a16:creationId xmlns:a16="http://schemas.microsoft.com/office/drawing/2014/main" id="{09EF2410-F96E-4974-8D3F-568CCFE416E1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7687220" y="2129353"/>
                    <a:ext cx="29160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855" name="墨迹 854">
                    <a:extLst>
                      <a:ext uri="{FF2B5EF4-FFF2-40B4-BE49-F238E27FC236}">
                        <a16:creationId xmlns:a16="http://schemas.microsoft.com/office/drawing/2014/main" id="{1FF53E67-4943-4BFB-AB5A-1539138CE26F}"/>
                      </a:ext>
                    </a:extLst>
                  </p14:cNvPr>
                  <p14:cNvContentPartPr/>
                  <p14:nvPr/>
                </p14:nvContentPartPr>
                <p14:xfrm>
                  <a:off x="8005100" y="1866193"/>
                  <a:ext cx="83520" cy="199440"/>
                </p14:xfrm>
              </p:contentPart>
            </mc:Choice>
            <mc:Fallback xmlns="">
              <p:pic>
                <p:nvPicPr>
                  <p:cNvPr id="855" name="墨迹 854">
                    <a:extLst>
                      <a:ext uri="{FF2B5EF4-FFF2-40B4-BE49-F238E27FC236}">
                        <a16:creationId xmlns:a16="http://schemas.microsoft.com/office/drawing/2014/main" id="{1FF53E67-4943-4BFB-AB5A-1539138CE26F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7996460" y="1857553"/>
                    <a:ext cx="101160" cy="21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856" name="墨迹 855">
                    <a:extLst>
                      <a:ext uri="{FF2B5EF4-FFF2-40B4-BE49-F238E27FC236}">
                        <a16:creationId xmlns:a16="http://schemas.microsoft.com/office/drawing/2014/main" id="{030FE21A-7B11-43F3-A4D0-2300303A4951}"/>
                      </a:ext>
                    </a:extLst>
                  </p14:cNvPr>
                  <p14:cNvContentPartPr/>
                  <p14:nvPr/>
                </p14:nvContentPartPr>
                <p14:xfrm>
                  <a:off x="7999340" y="2026033"/>
                  <a:ext cx="54720" cy="224640"/>
                </p14:xfrm>
              </p:contentPart>
            </mc:Choice>
            <mc:Fallback xmlns="">
              <p:pic>
                <p:nvPicPr>
                  <p:cNvPr id="856" name="墨迹 855">
                    <a:extLst>
                      <a:ext uri="{FF2B5EF4-FFF2-40B4-BE49-F238E27FC236}">
                        <a16:creationId xmlns:a16="http://schemas.microsoft.com/office/drawing/2014/main" id="{030FE21A-7B11-43F3-A4D0-2300303A4951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7990700" y="2017393"/>
                    <a:ext cx="7236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857" name="墨迹 856">
                    <a:extLst>
                      <a:ext uri="{FF2B5EF4-FFF2-40B4-BE49-F238E27FC236}">
                        <a16:creationId xmlns:a16="http://schemas.microsoft.com/office/drawing/2014/main" id="{80CDDC70-7A1D-4480-B6DD-9CB6F5F4B4E3}"/>
                      </a:ext>
                    </a:extLst>
                  </p14:cNvPr>
                  <p14:cNvContentPartPr/>
                  <p14:nvPr/>
                </p14:nvContentPartPr>
                <p14:xfrm>
                  <a:off x="8095820" y="1937473"/>
                  <a:ext cx="143640" cy="510120"/>
                </p14:xfrm>
              </p:contentPart>
            </mc:Choice>
            <mc:Fallback xmlns="">
              <p:pic>
                <p:nvPicPr>
                  <p:cNvPr id="857" name="墨迹 856">
                    <a:extLst>
                      <a:ext uri="{FF2B5EF4-FFF2-40B4-BE49-F238E27FC236}">
                        <a16:creationId xmlns:a16="http://schemas.microsoft.com/office/drawing/2014/main" id="{80CDDC70-7A1D-4480-B6DD-9CB6F5F4B4E3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087180" y="1928473"/>
                    <a:ext cx="16128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858" name="墨迹 857">
                    <a:extLst>
                      <a:ext uri="{FF2B5EF4-FFF2-40B4-BE49-F238E27FC236}">
                        <a16:creationId xmlns:a16="http://schemas.microsoft.com/office/drawing/2014/main" id="{8D0BD2F0-CC74-4390-A4A7-90000D39537D}"/>
                      </a:ext>
                    </a:extLst>
                  </p14:cNvPr>
                  <p14:cNvContentPartPr/>
                  <p14:nvPr/>
                </p14:nvContentPartPr>
                <p14:xfrm>
                  <a:off x="8088260" y="2032153"/>
                  <a:ext cx="91440" cy="229320"/>
                </p14:xfrm>
              </p:contentPart>
            </mc:Choice>
            <mc:Fallback xmlns="">
              <p:pic>
                <p:nvPicPr>
                  <p:cNvPr id="858" name="墨迹 857">
                    <a:extLst>
                      <a:ext uri="{FF2B5EF4-FFF2-40B4-BE49-F238E27FC236}">
                        <a16:creationId xmlns:a16="http://schemas.microsoft.com/office/drawing/2014/main" id="{8D0BD2F0-CC74-4390-A4A7-90000D39537D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8079260" y="2023513"/>
                    <a:ext cx="10908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859" name="墨迹 858">
                    <a:extLst>
                      <a:ext uri="{FF2B5EF4-FFF2-40B4-BE49-F238E27FC236}">
                        <a16:creationId xmlns:a16="http://schemas.microsoft.com/office/drawing/2014/main" id="{61043272-CDBC-4175-8AEF-03FCCD145A67}"/>
                      </a:ext>
                    </a:extLst>
                  </p14:cNvPr>
                  <p14:cNvContentPartPr/>
                  <p14:nvPr/>
                </p14:nvContentPartPr>
                <p14:xfrm>
                  <a:off x="8399300" y="1961233"/>
                  <a:ext cx="143280" cy="47880"/>
                </p14:xfrm>
              </p:contentPart>
            </mc:Choice>
            <mc:Fallback xmlns="">
              <p:pic>
                <p:nvPicPr>
                  <p:cNvPr id="859" name="墨迹 858">
                    <a:extLst>
                      <a:ext uri="{FF2B5EF4-FFF2-40B4-BE49-F238E27FC236}">
                        <a16:creationId xmlns:a16="http://schemas.microsoft.com/office/drawing/2014/main" id="{61043272-CDBC-4175-8AEF-03FCCD145A67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8390660" y="1952233"/>
                    <a:ext cx="160920" cy="6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860" name="墨迹 859">
                    <a:extLst>
                      <a:ext uri="{FF2B5EF4-FFF2-40B4-BE49-F238E27FC236}">
                        <a16:creationId xmlns:a16="http://schemas.microsoft.com/office/drawing/2014/main" id="{8C001D25-189A-49B9-AB61-E5D3D379AB18}"/>
                      </a:ext>
                    </a:extLst>
                  </p14:cNvPr>
                  <p14:cNvContentPartPr/>
                  <p14:nvPr/>
                </p14:nvContentPartPr>
                <p14:xfrm>
                  <a:off x="8362580" y="2119993"/>
                  <a:ext cx="162720" cy="82440"/>
                </p14:xfrm>
              </p:contentPart>
            </mc:Choice>
            <mc:Fallback xmlns="">
              <p:pic>
                <p:nvPicPr>
                  <p:cNvPr id="860" name="墨迹 859">
                    <a:extLst>
                      <a:ext uri="{FF2B5EF4-FFF2-40B4-BE49-F238E27FC236}">
                        <a16:creationId xmlns:a16="http://schemas.microsoft.com/office/drawing/2014/main" id="{8C001D25-189A-49B9-AB61-E5D3D379AB18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8353940" y="2110993"/>
                    <a:ext cx="180360" cy="10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861" name="墨迹 860">
                    <a:extLst>
                      <a:ext uri="{FF2B5EF4-FFF2-40B4-BE49-F238E27FC236}">
                        <a16:creationId xmlns:a16="http://schemas.microsoft.com/office/drawing/2014/main" id="{D23F4522-5BFC-499B-A9B1-9E32FCF95AB9}"/>
                      </a:ext>
                    </a:extLst>
                  </p14:cNvPr>
                  <p14:cNvContentPartPr/>
                  <p14:nvPr/>
                </p14:nvContentPartPr>
                <p14:xfrm>
                  <a:off x="8335580" y="2063473"/>
                  <a:ext cx="129960" cy="258120"/>
                </p14:xfrm>
              </p:contentPart>
            </mc:Choice>
            <mc:Fallback xmlns="">
              <p:pic>
                <p:nvPicPr>
                  <p:cNvPr id="861" name="墨迹 860">
                    <a:extLst>
                      <a:ext uri="{FF2B5EF4-FFF2-40B4-BE49-F238E27FC236}">
                        <a16:creationId xmlns:a16="http://schemas.microsoft.com/office/drawing/2014/main" id="{D23F4522-5BFC-499B-A9B1-9E32FCF95AB9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8326580" y="2054473"/>
                    <a:ext cx="147600" cy="27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862" name="墨迹 861">
                    <a:extLst>
                      <a:ext uri="{FF2B5EF4-FFF2-40B4-BE49-F238E27FC236}">
                        <a16:creationId xmlns:a16="http://schemas.microsoft.com/office/drawing/2014/main" id="{3BACF84A-2827-46A2-8059-3DDB664E1753}"/>
                      </a:ext>
                    </a:extLst>
                  </p14:cNvPr>
                  <p14:cNvContentPartPr/>
                  <p14:nvPr/>
                </p14:nvContentPartPr>
                <p14:xfrm>
                  <a:off x="8691260" y="2010553"/>
                  <a:ext cx="122040" cy="78840"/>
                </p14:xfrm>
              </p:contentPart>
            </mc:Choice>
            <mc:Fallback xmlns="">
              <p:pic>
                <p:nvPicPr>
                  <p:cNvPr id="862" name="墨迹 861">
                    <a:extLst>
                      <a:ext uri="{FF2B5EF4-FFF2-40B4-BE49-F238E27FC236}">
                        <a16:creationId xmlns:a16="http://schemas.microsoft.com/office/drawing/2014/main" id="{3BACF84A-2827-46A2-8059-3DDB664E1753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8682260" y="2001553"/>
                    <a:ext cx="139680" cy="9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863" name="墨迹 862">
                    <a:extLst>
                      <a:ext uri="{FF2B5EF4-FFF2-40B4-BE49-F238E27FC236}">
                        <a16:creationId xmlns:a16="http://schemas.microsoft.com/office/drawing/2014/main" id="{FF1DDACD-CC0F-4090-9953-691FA1957BA6}"/>
                      </a:ext>
                    </a:extLst>
                  </p14:cNvPr>
                  <p14:cNvContentPartPr/>
                  <p14:nvPr/>
                </p14:nvContentPartPr>
                <p14:xfrm>
                  <a:off x="8670020" y="1941073"/>
                  <a:ext cx="79560" cy="331200"/>
                </p14:xfrm>
              </p:contentPart>
            </mc:Choice>
            <mc:Fallback xmlns="">
              <p:pic>
                <p:nvPicPr>
                  <p:cNvPr id="863" name="墨迹 862">
                    <a:extLst>
                      <a:ext uri="{FF2B5EF4-FFF2-40B4-BE49-F238E27FC236}">
                        <a16:creationId xmlns:a16="http://schemas.microsoft.com/office/drawing/2014/main" id="{FF1DDACD-CC0F-4090-9953-691FA1957BA6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8661020" y="1932073"/>
                    <a:ext cx="97200" cy="34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864" name="墨迹 863">
                    <a:extLst>
                      <a:ext uri="{FF2B5EF4-FFF2-40B4-BE49-F238E27FC236}">
                        <a16:creationId xmlns:a16="http://schemas.microsoft.com/office/drawing/2014/main" id="{2CC7B00C-A589-40B2-AC24-E140445C526D}"/>
                      </a:ext>
                    </a:extLst>
                  </p14:cNvPr>
                  <p14:cNvContentPartPr/>
                  <p14:nvPr/>
                </p14:nvContentPartPr>
                <p14:xfrm>
                  <a:off x="8749220" y="2143753"/>
                  <a:ext cx="141480" cy="151920"/>
                </p14:xfrm>
              </p:contentPart>
            </mc:Choice>
            <mc:Fallback xmlns="">
              <p:pic>
                <p:nvPicPr>
                  <p:cNvPr id="864" name="墨迹 863">
                    <a:extLst>
                      <a:ext uri="{FF2B5EF4-FFF2-40B4-BE49-F238E27FC236}">
                        <a16:creationId xmlns:a16="http://schemas.microsoft.com/office/drawing/2014/main" id="{2CC7B00C-A589-40B2-AC24-E140445C526D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8740220" y="2134753"/>
                    <a:ext cx="15912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865" name="墨迹 864">
                    <a:extLst>
                      <a:ext uri="{FF2B5EF4-FFF2-40B4-BE49-F238E27FC236}">
                        <a16:creationId xmlns:a16="http://schemas.microsoft.com/office/drawing/2014/main" id="{71D510B2-476B-4B7E-8BAA-A0BB63DBA4F4}"/>
                      </a:ext>
                    </a:extLst>
                  </p14:cNvPr>
                  <p14:cNvContentPartPr/>
                  <p14:nvPr/>
                </p14:nvContentPartPr>
                <p14:xfrm>
                  <a:off x="8975300" y="1891753"/>
                  <a:ext cx="178920" cy="223200"/>
                </p14:xfrm>
              </p:contentPart>
            </mc:Choice>
            <mc:Fallback xmlns="">
              <p:pic>
                <p:nvPicPr>
                  <p:cNvPr id="865" name="墨迹 864">
                    <a:extLst>
                      <a:ext uri="{FF2B5EF4-FFF2-40B4-BE49-F238E27FC236}">
                        <a16:creationId xmlns:a16="http://schemas.microsoft.com/office/drawing/2014/main" id="{71D510B2-476B-4B7E-8BAA-A0BB63DBA4F4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8966300" y="1882753"/>
                    <a:ext cx="196560" cy="24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866" name="墨迹 865">
                    <a:extLst>
                      <a:ext uri="{FF2B5EF4-FFF2-40B4-BE49-F238E27FC236}">
                        <a16:creationId xmlns:a16="http://schemas.microsoft.com/office/drawing/2014/main" id="{A84F9260-1C88-47C8-B01E-621BC88D2D0A}"/>
                      </a:ext>
                    </a:extLst>
                  </p14:cNvPr>
                  <p14:cNvContentPartPr/>
                  <p14:nvPr/>
                </p14:nvContentPartPr>
                <p14:xfrm>
                  <a:off x="9013820" y="2037913"/>
                  <a:ext cx="60120" cy="306360"/>
                </p14:xfrm>
              </p:contentPart>
            </mc:Choice>
            <mc:Fallback xmlns="">
              <p:pic>
                <p:nvPicPr>
                  <p:cNvPr id="866" name="墨迹 865">
                    <a:extLst>
                      <a:ext uri="{FF2B5EF4-FFF2-40B4-BE49-F238E27FC236}">
                        <a16:creationId xmlns:a16="http://schemas.microsoft.com/office/drawing/2014/main" id="{A84F9260-1C88-47C8-B01E-621BC88D2D0A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9004820" y="2028913"/>
                    <a:ext cx="77760" cy="32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867" name="墨迹 866">
                    <a:extLst>
                      <a:ext uri="{FF2B5EF4-FFF2-40B4-BE49-F238E27FC236}">
                        <a16:creationId xmlns:a16="http://schemas.microsoft.com/office/drawing/2014/main" id="{42960D93-8529-42A8-9EFB-AB2F01C3F253}"/>
                      </a:ext>
                    </a:extLst>
                  </p14:cNvPr>
                  <p14:cNvContentPartPr/>
                  <p14:nvPr/>
                </p14:nvContentPartPr>
                <p14:xfrm>
                  <a:off x="9195260" y="2037913"/>
                  <a:ext cx="18000" cy="206280"/>
                </p14:xfrm>
              </p:contentPart>
            </mc:Choice>
            <mc:Fallback xmlns="">
              <p:pic>
                <p:nvPicPr>
                  <p:cNvPr id="867" name="墨迹 866">
                    <a:extLst>
                      <a:ext uri="{FF2B5EF4-FFF2-40B4-BE49-F238E27FC236}">
                        <a16:creationId xmlns:a16="http://schemas.microsoft.com/office/drawing/2014/main" id="{42960D93-8529-42A8-9EFB-AB2F01C3F253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9186620" y="2028913"/>
                    <a:ext cx="35640" cy="22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868" name="墨迹 867">
                    <a:extLst>
                      <a:ext uri="{FF2B5EF4-FFF2-40B4-BE49-F238E27FC236}">
                        <a16:creationId xmlns:a16="http://schemas.microsoft.com/office/drawing/2014/main" id="{4981A1AA-986F-4D78-BC77-A16E6C66D67F}"/>
                      </a:ext>
                    </a:extLst>
                  </p14:cNvPr>
                  <p14:cNvContentPartPr/>
                  <p14:nvPr/>
                </p14:nvContentPartPr>
                <p14:xfrm>
                  <a:off x="9195260" y="2001193"/>
                  <a:ext cx="116280" cy="254160"/>
                </p14:xfrm>
              </p:contentPart>
            </mc:Choice>
            <mc:Fallback xmlns="">
              <p:pic>
                <p:nvPicPr>
                  <p:cNvPr id="868" name="墨迹 867">
                    <a:extLst>
                      <a:ext uri="{FF2B5EF4-FFF2-40B4-BE49-F238E27FC236}">
                        <a16:creationId xmlns:a16="http://schemas.microsoft.com/office/drawing/2014/main" id="{4981A1AA-986F-4D78-BC77-A16E6C66D67F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9186620" y="1992193"/>
                    <a:ext cx="13392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870" name="墨迹 869">
                    <a:extLst>
                      <a:ext uri="{FF2B5EF4-FFF2-40B4-BE49-F238E27FC236}">
                        <a16:creationId xmlns:a16="http://schemas.microsoft.com/office/drawing/2014/main" id="{F8E1BDDC-536E-4D55-9655-A258B2C52FE9}"/>
                      </a:ext>
                    </a:extLst>
                  </p14:cNvPr>
                  <p14:cNvContentPartPr/>
                  <p14:nvPr/>
                </p14:nvContentPartPr>
                <p14:xfrm>
                  <a:off x="9460220" y="2254993"/>
                  <a:ext cx="33120" cy="62280"/>
                </p14:xfrm>
              </p:contentPart>
            </mc:Choice>
            <mc:Fallback xmlns="">
              <p:pic>
                <p:nvPicPr>
                  <p:cNvPr id="870" name="墨迹 869">
                    <a:extLst>
                      <a:ext uri="{FF2B5EF4-FFF2-40B4-BE49-F238E27FC236}">
                        <a16:creationId xmlns:a16="http://schemas.microsoft.com/office/drawing/2014/main" id="{F8E1BDDC-536E-4D55-9655-A258B2C52FE9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9451220" y="2245993"/>
                    <a:ext cx="50760" cy="79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98" name="组合 897">
              <a:extLst>
                <a:ext uri="{FF2B5EF4-FFF2-40B4-BE49-F238E27FC236}">
                  <a16:creationId xmlns:a16="http://schemas.microsoft.com/office/drawing/2014/main" id="{02A639FB-9F21-49FD-B697-A5D1208539B6}"/>
                </a:ext>
              </a:extLst>
            </p:cNvPr>
            <p:cNvGrpSpPr/>
            <p:nvPr/>
          </p:nvGrpSpPr>
          <p:grpSpPr>
            <a:xfrm>
              <a:off x="9775220" y="1913713"/>
              <a:ext cx="1074600" cy="441000"/>
              <a:chOff x="9775220" y="1913713"/>
              <a:chExt cx="1074600" cy="44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871" name="墨迹 870">
                    <a:extLst>
                      <a:ext uri="{FF2B5EF4-FFF2-40B4-BE49-F238E27FC236}">
                        <a16:creationId xmlns:a16="http://schemas.microsoft.com/office/drawing/2014/main" id="{F5F9F979-F70B-4B22-A5D3-42220B23FB13}"/>
                      </a:ext>
                    </a:extLst>
                  </p14:cNvPr>
                  <p14:cNvContentPartPr/>
                  <p14:nvPr/>
                </p14:nvContentPartPr>
                <p14:xfrm>
                  <a:off x="9775220" y="2112433"/>
                  <a:ext cx="44640" cy="201960"/>
                </p14:xfrm>
              </p:contentPart>
            </mc:Choice>
            <mc:Fallback xmlns="">
              <p:pic>
                <p:nvPicPr>
                  <p:cNvPr id="871" name="墨迹 870">
                    <a:extLst>
                      <a:ext uri="{FF2B5EF4-FFF2-40B4-BE49-F238E27FC236}">
                        <a16:creationId xmlns:a16="http://schemas.microsoft.com/office/drawing/2014/main" id="{F5F9F979-F70B-4B22-A5D3-42220B23FB13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9766220" y="2103793"/>
                    <a:ext cx="62280" cy="21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872" name="墨迹 871">
                    <a:extLst>
                      <a:ext uri="{FF2B5EF4-FFF2-40B4-BE49-F238E27FC236}">
                        <a16:creationId xmlns:a16="http://schemas.microsoft.com/office/drawing/2014/main" id="{894AFF9A-D854-45DB-89E4-BACB5CEE6C7F}"/>
                      </a:ext>
                    </a:extLst>
                  </p14:cNvPr>
                  <p14:cNvContentPartPr/>
                  <p14:nvPr/>
                </p14:nvContentPartPr>
                <p14:xfrm>
                  <a:off x="9823460" y="2037553"/>
                  <a:ext cx="236520" cy="279720"/>
                </p14:xfrm>
              </p:contentPart>
            </mc:Choice>
            <mc:Fallback xmlns="">
              <p:pic>
                <p:nvPicPr>
                  <p:cNvPr id="872" name="墨迹 871">
                    <a:extLst>
                      <a:ext uri="{FF2B5EF4-FFF2-40B4-BE49-F238E27FC236}">
                        <a16:creationId xmlns:a16="http://schemas.microsoft.com/office/drawing/2014/main" id="{894AFF9A-D854-45DB-89E4-BACB5CEE6C7F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9814460" y="2028913"/>
                    <a:ext cx="254160" cy="29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873" name="墨迹 872">
                    <a:extLst>
                      <a:ext uri="{FF2B5EF4-FFF2-40B4-BE49-F238E27FC236}">
                        <a16:creationId xmlns:a16="http://schemas.microsoft.com/office/drawing/2014/main" id="{C8BEABEA-A4B8-49E3-9A0A-34580400B707}"/>
                      </a:ext>
                    </a:extLst>
                  </p14:cNvPr>
                  <p14:cNvContentPartPr/>
                  <p14:nvPr/>
                </p14:nvContentPartPr>
                <p14:xfrm>
                  <a:off x="9819500" y="2118193"/>
                  <a:ext cx="164520" cy="56160"/>
                </p14:xfrm>
              </p:contentPart>
            </mc:Choice>
            <mc:Fallback xmlns="">
              <p:pic>
                <p:nvPicPr>
                  <p:cNvPr id="873" name="墨迹 872">
                    <a:extLst>
                      <a:ext uri="{FF2B5EF4-FFF2-40B4-BE49-F238E27FC236}">
                        <a16:creationId xmlns:a16="http://schemas.microsoft.com/office/drawing/2014/main" id="{C8BEABEA-A4B8-49E3-9A0A-34580400B707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9810860" y="2109193"/>
                    <a:ext cx="182160" cy="7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874" name="墨迹 873">
                    <a:extLst>
                      <a:ext uri="{FF2B5EF4-FFF2-40B4-BE49-F238E27FC236}">
                        <a16:creationId xmlns:a16="http://schemas.microsoft.com/office/drawing/2014/main" id="{FEFD4FDE-BBEE-44D6-9ED6-0440F77743D9}"/>
                      </a:ext>
                    </a:extLst>
                  </p14:cNvPr>
                  <p14:cNvContentPartPr/>
                  <p14:nvPr/>
                </p14:nvContentPartPr>
                <p14:xfrm>
                  <a:off x="9892940" y="2015953"/>
                  <a:ext cx="30240" cy="258120"/>
                </p14:xfrm>
              </p:contentPart>
            </mc:Choice>
            <mc:Fallback xmlns="">
              <p:pic>
                <p:nvPicPr>
                  <p:cNvPr id="874" name="墨迹 873">
                    <a:extLst>
                      <a:ext uri="{FF2B5EF4-FFF2-40B4-BE49-F238E27FC236}">
                        <a16:creationId xmlns:a16="http://schemas.microsoft.com/office/drawing/2014/main" id="{FEFD4FDE-BBEE-44D6-9ED6-0440F77743D9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9884300" y="2006953"/>
                    <a:ext cx="47880" cy="27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875" name="墨迹 874">
                    <a:extLst>
                      <a:ext uri="{FF2B5EF4-FFF2-40B4-BE49-F238E27FC236}">
                        <a16:creationId xmlns:a16="http://schemas.microsoft.com/office/drawing/2014/main" id="{C172F908-DF48-4798-8C9C-AFCB96CAC310}"/>
                      </a:ext>
                    </a:extLst>
                  </p14:cNvPr>
                  <p14:cNvContentPartPr/>
                  <p14:nvPr/>
                </p14:nvContentPartPr>
                <p14:xfrm>
                  <a:off x="9833180" y="2284153"/>
                  <a:ext cx="115920" cy="27720"/>
                </p14:xfrm>
              </p:contentPart>
            </mc:Choice>
            <mc:Fallback xmlns="">
              <p:pic>
                <p:nvPicPr>
                  <p:cNvPr id="875" name="墨迹 874">
                    <a:extLst>
                      <a:ext uri="{FF2B5EF4-FFF2-40B4-BE49-F238E27FC236}">
                        <a16:creationId xmlns:a16="http://schemas.microsoft.com/office/drawing/2014/main" id="{C172F908-DF48-4798-8C9C-AFCB96CAC310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9824180" y="2275513"/>
                    <a:ext cx="13356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878" name="墨迹 877">
                    <a:extLst>
                      <a:ext uri="{FF2B5EF4-FFF2-40B4-BE49-F238E27FC236}">
                        <a16:creationId xmlns:a16="http://schemas.microsoft.com/office/drawing/2014/main" id="{A43C7D45-9890-4517-9232-12114DDF1DD3}"/>
                      </a:ext>
                    </a:extLst>
                  </p14:cNvPr>
                  <p14:cNvContentPartPr/>
                  <p14:nvPr/>
                </p14:nvContentPartPr>
                <p14:xfrm>
                  <a:off x="10233140" y="2035753"/>
                  <a:ext cx="151200" cy="53280"/>
                </p14:xfrm>
              </p:contentPart>
            </mc:Choice>
            <mc:Fallback xmlns="">
              <p:pic>
                <p:nvPicPr>
                  <p:cNvPr id="878" name="墨迹 877">
                    <a:extLst>
                      <a:ext uri="{FF2B5EF4-FFF2-40B4-BE49-F238E27FC236}">
                        <a16:creationId xmlns:a16="http://schemas.microsoft.com/office/drawing/2014/main" id="{A43C7D45-9890-4517-9232-12114DDF1DD3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10224140" y="2027113"/>
                    <a:ext cx="1688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879" name="墨迹 878">
                    <a:extLst>
                      <a:ext uri="{FF2B5EF4-FFF2-40B4-BE49-F238E27FC236}">
                        <a16:creationId xmlns:a16="http://schemas.microsoft.com/office/drawing/2014/main" id="{4BCBECF6-B801-4362-A4EC-CDAD5046F350}"/>
                      </a:ext>
                    </a:extLst>
                  </p14:cNvPr>
                  <p14:cNvContentPartPr/>
                  <p14:nvPr/>
                </p14:nvContentPartPr>
                <p14:xfrm>
                  <a:off x="10167260" y="1929913"/>
                  <a:ext cx="136440" cy="424800"/>
                </p14:xfrm>
              </p:contentPart>
            </mc:Choice>
            <mc:Fallback xmlns="">
              <p:pic>
                <p:nvPicPr>
                  <p:cNvPr id="879" name="墨迹 878">
                    <a:extLst>
                      <a:ext uri="{FF2B5EF4-FFF2-40B4-BE49-F238E27FC236}">
                        <a16:creationId xmlns:a16="http://schemas.microsoft.com/office/drawing/2014/main" id="{4BCBECF6-B801-4362-A4EC-CDAD5046F350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10158620" y="1921273"/>
                    <a:ext cx="154080" cy="44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880" name="墨迹 879">
                    <a:extLst>
                      <a:ext uri="{FF2B5EF4-FFF2-40B4-BE49-F238E27FC236}">
                        <a16:creationId xmlns:a16="http://schemas.microsoft.com/office/drawing/2014/main" id="{AED0267B-331A-4E2E-B061-6B058587908B}"/>
                      </a:ext>
                    </a:extLst>
                  </p14:cNvPr>
                  <p14:cNvContentPartPr/>
                  <p14:nvPr/>
                </p14:nvContentPartPr>
                <p14:xfrm>
                  <a:off x="10271660" y="2216473"/>
                  <a:ext cx="137520" cy="137160"/>
                </p14:xfrm>
              </p:contentPart>
            </mc:Choice>
            <mc:Fallback xmlns="">
              <p:pic>
                <p:nvPicPr>
                  <p:cNvPr id="880" name="墨迹 879">
                    <a:extLst>
                      <a:ext uri="{FF2B5EF4-FFF2-40B4-BE49-F238E27FC236}">
                        <a16:creationId xmlns:a16="http://schemas.microsoft.com/office/drawing/2014/main" id="{AED0267B-331A-4E2E-B061-6B058587908B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10263020" y="2207833"/>
                    <a:ext cx="15516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881" name="墨迹 880">
                    <a:extLst>
                      <a:ext uri="{FF2B5EF4-FFF2-40B4-BE49-F238E27FC236}">
                        <a16:creationId xmlns:a16="http://schemas.microsoft.com/office/drawing/2014/main" id="{978DA402-724B-46A4-8430-6D383EB7BE0B}"/>
                      </a:ext>
                    </a:extLst>
                  </p14:cNvPr>
                  <p14:cNvContentPartPr/>
                  <p14:nvPr/>
                </p14:nvContentPartPr>
                <p14:xfrm>
                  <a:off x="10551740" y="1913713"/>
                  <a:ext cx="48240" cy="118800"/>
                </p14:xfrm>
              </p:contentPart>
            </mc:Choice>
            <mc:Fallback xmlns="">
              <p:pic>
                <p:nvPicPr>
                  <p:cNvPr id="881" name="墨迹 880">
                    <a:extLst>
                      <a:ext uri="{FF2B5EF4-FFF2-40B4-BE49-F238E27FC236}">
                        <a16:creationId xmlns:a16="http://schemas.microsoft.com/office/drawing/2014/main" id="{978DA402-724B-46A4-8430-6D383EB7BE0B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10543100" y="1904713"/>
                    <a:ext cx="6588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882" name="墨迹 881">
                    <a:extLst>
                      <a:ext uri="{FF2B5EF4-FFF2-40B4-BE49-F238E27FC236}">
                        <a16:creationId xmlns:a16="http://schemas.microsoft.com/office/drawing/2014/main" id="{C89606B5-5FBC-405A-96C5-0987EED95FCB}"/>
                      </a:ext>
                    </a:extLst>
                  </p14:cNvPr>
                  <p14:cNvContentPartPr/>
                  <p14:nvPr/>
                </p14:nvContentPartPr>
                <p14:xfrm>
                  <a:off x="10493780" y="2055913"/>
                  <a:ext cx="141480" cy="77040"/>
                </p14:xfrm>
              </p:contentPart>
            </mc:Choice>
            <mc:Fallback xmlns="">
              <p:pic>
                <p:nvPicPr>
                  <p:cNvPr id="882" name="墨迹 881">
                    <a:extLst>
                      <a:ext uri="{FF2B5EF4-FFF2-40B4-BE49-F238E27FC236}">
                        <a16:creationId xmlns:a16="http://schemas.microsoft.com/office/drawing/2014/main" id="{C89606B5-5FBC-405A-96C5-0987EED95FCB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10485140" y="2047273"/>
                    <a:ext cx="15912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883" name="墨迹 882">
                    <a:extLst>
                      <a:ext uri="{FF2B5EF4-FFF2-40B4-BE49-F238E27FC236}">
                        <a16:creationId xmlns:a16="http://schemas.microsoft.com/office/drawing/2014/main" id="{89465217-36F6-4271-B776-3192E2CEF8F2}"/>
                      </a:ext>
                    </a:extLst>
                  </p14:cNvPr>
                  <p14:cNvContentPartPr/>
                  <p14:nvPr/>
                </p14:nvContentPartPr>
                <p14:xfrm>
                  <a:off x="10515020" y="2112433"/>
                  <a:ext cx="226440" cy="236160"/>
                </p14:xfrm>
              </p:contentPart>
            </mc:Choice>
            <mc:Fallback xmlns="">
              <p:pic>
                <p:nvPicPr>
                  <p:cNvPr id="883" name="墨迹 882">
                    <a:extLst>
                      <a:ext uri="{FF2B5EF4-FFF2-40B4-BE49-F238E27FC236}">
                        <a16:creationId xmlns:a16="http://schemas.microsoft.com/office/drawing/2014/main" id="{89465217-36F6-4271-B776-3192E2CEF8F2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10506380" y="2103793"/>
                    <a:ext cx="244080" cy="25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884" name="墨迹 883">
                    <a:extLst>
                      <a:ext uri="{FF2B5EF4-FFF2-40B4-BE49-F238E27FC236}">
                        <a16:creationId xmlns:a16="http://schemas.microsoft.com/office/drawing/2014/main" id="{9A4A57C2-9066-4243-8432-FBBEF6971F7D}"/>
                      </a:ext>
                    </a:extLst>
                  </p14:cNvPr>
                  <p14:cNvContentPartPr/>
                  <p14:nvPr/>
                </p14:nvContentPartPr>
                <p14:xfrm>
                  <a:off x="10841900" y="2225833"/>
                  <a:ext cx="7920" cy="69480"/>
                </p14:xfrm>
              </p:contentPart>
            </mc:Choice>
            <mc:Fallback xmlns="">
              <p:pic>
                <p:nvPicPr>
                  <p:cNvPr id="884" name="墨迹 883">
                    <a:extLst>
                      <a:ext uri="{FF2B5EF4-FFF2-40B4-BE49-F238E27FC236}">
                        <a16:creationId xmlns:a16="http://schemas.microsoft.com/office/drawing/2014/main" id="{9A4A57C2-9066-4243-8432-FBBEF6971F7D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10832900" y="2216833"/>
                    <a:ext cx="25560" cy="87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97" name="组合 896">
              <a:extLst>
                <a:ext uri="{FF2B5EF4-FFF2-40B4-BE49-F238E27FC236}">
                  <a16:creationId xmlns:a16="http://schemas.microsoft.com/office/drawing/2014/main" id="{C6383F7C-B62A-49CB-B367-A551BCE593EA}"/>
                </a:ext>
              </a:extLst>
            </p:cNvPr>
            <p:cNvGrpSpPr/>
            <p:nvPr/>
          </p:nvGrpSpPr>
          <p:grpSpPr>
            <a:xfrm>
              <a:off x="11010020" y="1891753"/>
              <a:ext cx="908280" cy="440280"/>
              <a:chOff x="11010020" y="1891753"/>
              <a:chExt cx="908280" cy="440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885" name="墨迹 884">
                    <a:extLst>
                      <a:ext uri="{FF2B5EF4-FFF2-40B4-BE49-F238E27FC236}">
                        <a16:creationId xmlns:a16="http://schemas.microsoft.com/office/drawing/2014/main" id="{99E96238-CA82-478A-B2E5-2F59DA4F2A27}"/>
                      </a:ext>
                    </a:extLst>
                  </p14:cNvPr>
                  <p14:cNvContentPartPr/>
                  <p14:nvPr/>
                </p14:nvContentPartPr>
                <p14:xfrm>
                  <a:off x="11010020" y="1913353"/>
                  <a:ext cx="107640" cy="211680"/>
                </p14:xfrm>
              </p:contentPart>
            </mc:Choice>
            <mc:Fallback xmlns="">
              <p:pic>
                <p:nvPicPr>
                  <p:cNvPr id="885" name="墨迹 884">
                    <a:extLst>
                      <a:ext uri="{FF2B5EF4-FFF2-40B4-BE49-F238E27FC236}">
                        <a16:creationId xmlns:a16="http://schemas.microsoft.com/office/drawing/2014/main" id="{99E96238-CA82-478A-B2E5-2F59DA4F2A27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11001020" y="1904713"/>
                    <a:ext cx="125280" cy="22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886" name="墨迹 885">
                    <a:extLst>
                      <a:ext uri="{FF2B5EF4-FFF2-40B4-BE49-F238E27FC236}">
                        <a16:creationId xmlns:a16="http://schemas.microsoft.com/office/drawing/2014/main" id="{054A2A1F-FC9F-4FB8-BC7C-D0A2C52C1730}"/>
                      </a:ext>
                    </a:extLst>
                  </p14:cNvPr>
                  <p14:cNvContentPartPr/>
                  <p14:nvPr/>
                </p14:nvContentPartPr>
                <p14:xfrm>
                  <a:off x="11013620" y="1988953"/>
                  <a:ext cx="58320" cy="343080"/>
                </p14:xfrm>
              </p:contentPart>
            </mc:Choice>
            <mc:Fallback xmlns="">
              <p:pic>
                <p:nvPicPr>
                  <p:cNvPr id="886" name="墨迹 885">
                    <a:extLst>
                      <a:ext uri="{FF2B5EF4-FFF2-40B4-BE49-F238E27FC236}">
                        <a16:creationId xmlns:a16="http://schemas.microsoft.com/office/drawing/2014/main" id="{054A2A1F-FC9F-4FB8-BC7C-D0A2C52C1730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11004980" y="1980313"/>
                    <a:ext cx="75960" cy="36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887" name="墨迹 886">
                    <a:extLst>
                      <a:ext uri="{FF2B5EF4-FFF2-40B4-BE49-F238E27FC236}">
                        <a16:creationId xmlns:a16="http://schemas.microsoft.com/office/drawing/2014/main" id="{BBA1E759-8257-4027-81C8-A3532B9A6372}"/>
                      </a:ext>
                    </a:extLst>
                  </p14:cNvPr>
                  <p14:cNvContentPartPr/>
                  <p14:nvPr/>
                </p14:nvContentPartPr>
                <p14:xfrm>
                  <a:off x="11143220" y="1972033"/>
                  <a:ext cx="102600" cy="111600"/>
                </p14:xfrm>
              </p:contentPart>
            </mc:Choice>
            <mc:Fallback xmlns="">
              <p:pic>
                <p:nvPicPr>
                  <p:cNvPr id="887" name="墨迹 886">
                    <a:extLst>
                      <a:ext uri="{FF2B5EF4-FFF2-40B4-BE49-F238E27FC236}">
                        <a16:creationId xmlns:a16="http://schemas.microsoft.com/office/drawing/2014/main" id="{BBA1E759-8257-4027-81C8-A3532B9A6372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11134220" y="1963393"/>
                    <a:ext cx="1202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888" name="墨迹 887">
                    <a:extLst>
                      <a:ext uri="{FF2B5EF4-FFF2-40B4-BE49-F238E27FC236}">
                        <a16:creationId xmlns:a16="http://schemas.microsoft.com/office/drawing/2014/main" id="{B4AC2F60-ADC7-479E-9253-D7416D318E89}"/>
                      </a:ext>
                    </a:extLst>
                  </p14:cNvPr>
                  <p14:cNvContentPartPr/>
                  <p14:nvPr/>
                </p14:nvContentPartPr>
                <p14:xfrm>
                  <a:off x="11064020" y="2083273"/>
                  <a:ext cx="187920" cy="102600"/>
                </p14:xfrm>
              </p:contentPart>
            </mc:Choice>
            <mc:Fallback xmlns="">
              <p:pic>
                <p:nvPicPr>
                  <p:cNvPr id="888" name="墨迹 887">
                    <a:extLst>
                      <a:ext uri="{FF2B5EF4-FFF2-40B4-BE49-F238E27FC236}">
                        <a16:creationId xmlns:a16="http://schemas.microsoft.com/office/drawing/2014/main" id="{B4AC2F60-ADC7-479E-9253-D7416D318E89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11055020" y="2074633"/>
                    <a:ext cx="20556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889" name="墨迹 888">
                    <a:extLst>
                      <a:ext uri="{FF2B5EF4-FFF2-40B4-BE49-F238E27FC236}">
                        <a16:creationId xmlns:a16="http://schemas.microsoft.com/office/drawing/2014/main" id="{BE3717C4-38D8-40EC-8A43-BBDBF7DE2373}"/>
                      </a:ext>
                    </a:extLst>
                  </p14:cNvPr>
                  <p14:cNvContentPartPr/>
                  <p14:nvPr/>
                </p14:nvContentPartPr>
                <p14:xfrm>
                  <a:off x="11152940" y="1891753"/>
                  <a:ext cx="45360" cy="383040"/>
                </p14:xfrm>
              </p:contentPart>
            </mc:Choice>
            <mc:Fallback xmlns="">
              <p:pic>
                <p:nvPicPr>
                  <p:cNvPr id="889" name="墨迹 888">
                    <a:extLst>
                      <a:ext uri="{FF2B5EF4-FFF2-40B4-BE49-F238E27FC236}">
                        <a16:creationId xmlns:a16="http://schemas.microsoft.com/office/drawing/2014/main" id="{BE3717C4-38D8-40EC-8A43-BBDBF7DE2373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11143940" y="1882753"/>
                    <a:ext cx="63000" cy="40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890" name="墨迹 889">
                    <a:extLst>
                      <a:ext uri="{FF2B5EF4-FFF2-40B4-BE49-F238E27FC236}">
                        <a16:creationId xmlns:a16="http://schemas.microsoft.com/office/drawing/2014/main" id="{A495028A-3706-4C85-8F4B-15C9E8498D62}"/>
                      </a:ext>
                    </a:extLst>
                  </p14:cNvPr>
                  <p14:cNvContentPartPr/>
                  <p14:nvPr/>
                </p14:nvContentPartPr>
                <p14:xfrm>
                  <a:off x="11114060" y="2169313"/>
                  <a:ext cx="137520" cy="119160"/>
                </p14:xfrm>
              </p:contentPart>
            </mc:Choice>
            <mc:Fallback xmlns="">
              <p:pic>
                <p:nvPicPr>
                  <p:cNvPr id="890" name="墨迹 889">
                    <a:extLst>
                      <a:ext uri="{FF2B5EF4-FFF2-40B4-BE49-F238E27FC236}">
                        <a16:creationId xmlns:a16="http://schemas.microsoft.com/office/drawing/2014/main" id="{A495028A-3706-4C85-8F4B-15C9E8498D62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11105420" y="2160313"/>
                    <a:ext cx="155160" cy="13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891" name="墨迹 890">
                    <a:extLst>
                      <a:ext uri="{FF2B5EF4-FFF2-40B4-BE49-F238E27FC236}">
                        <a16:creationId xmlns:a16="http://schemas.microsoft.com/office/drawing/2014/main" id="{4A6CD824-F1BD-4E84-B06B-6F493EF6A393}"/>
                      </a:ext>
                    </a:extLst>
                  </p14:cNvPr>
                  <p14:cNvContentPartPr/>
                  <p14:nvPr/>
                </p14:nvContentPartPr>
                <p14:xfrm>
                  <a:off x="11286140" y="2163193"/>
                  <a:ext cx="16200" cy="160920"/>
                </p14:xfrm>
              </p:contentPart>
            </mc:Choice>
            <mc:Fallback xmlns="">
              <p:pic>
                <p:nvPicPr>
                  <p:cNvPr id="891" name="墨迹 890">
                    <a:extLst>
                      <a:ext uri="{FF2B5EF4-FFF2-40B4-BE49-F238E27FC236}">
                        <a16:creationId xmlns:a16="http://schemas.microsoft.com/office/drawing/2014/main" id="{4A6CD824-F1BD-4E84-B06B-6F493EF6A393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11277500" y="2154553"/>
                    <a:ext cx="3384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892" name="墨迹 891">
                    <a:extLst>
                      <a:ext uri="{FF2B5EF4-FFF2-40B4-BE49-F238E27FC236}">
                        <a16:creationId xmlns:a16="http://schemas.microsoft.com/office/drawing/2014/main" id="{C12B1994-B261-4AEF-9CF9-22F1241EE192}"/>
                      </a:ext>
                    </a:extLst>
                  </p14:cNvPr>
                  <p14:cNvContentPartPr/>
                  <p14:nvPr/>
                </p14:nvContentPartPr>
                <p14:xfrm>
                  <a:off x="11384780" y="2050513"/>
                  <a:ext cx="156240" cy="32040"/>
                </p14:xfrm>
              </p:contentPart>
            </mc:Choice>
            <mc:Fallback xmlns="">
              <p:pic>
                <p:nvPicPr>
                  <p:cNvPr id="892" name="墨迹 891">
                    <a:extLst>
                      <a:ext uri="{FF2B5EF4-FFF2-40B4-BE49-F238E27FC236}">
                        <a16:creationId xmlns:a16="http://schemas.microsoft.com/office/drawing/2014/main" id="{C12B1994-B261-4AEF-9CF9-22F1241EE192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11375780" y="2041873"/>
                    <a:ext cx="1738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893" name="墨迹 892">
                    <a:extLst>
                      <a:ext uri="{FF2B5EF4-FFF2-40B4-BE49-F238E27FC236}">
                        <a16:creationId xmlns:a16="http://schemas.microsoft.com/office/drawing/2014/main" id="{CF766505-7A7F-405E-9432-8AFBD4AD0B3C}"/>
                      </a:ext>
                    </a:extLst>
                  </p14:cNvPr>
                  <p14:cNvContentPartPr/>
                  <p14:nvPr/>
                </p14:nvContentPartPr>
                <p14:xfrm>
                  <a:off x="11423300" y="1993633"/>
                  <a:ext cx="321480" cy="235440"/>
                </p14:xfrm>
              </p:contentPart>
            </mc:Choice>
            <mc:Fallback xmlns="">
              <p:pic>
                <p:nvPicPr>
                  <p:cNvPr id="893" name="墨迹 892">
                    <a:extLst>
                      <a:ext uri="{FF2B5EF4-FFF2-40B4-BE49-F238E27FC236}">
                        <a16:creationId xmlns:a16="http://schemas.microsoft.com/office/drawing/2014/main" id="{CF766505-7A7F-405E-9432-8AFBD4AD0B3C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11414660" y="1984993"/>
                    <a:ext cx="339120" cy="25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894" name="墨迹 893">
                    <a:extLst>
                      <a:ext uri="{FF2B5EF4-FFF2-40B4-BE49-F238E27FC236}">
                        <a16:creationId xmlns:a16="http://schemas.microsoft.com/office/drawing/2014/main" id="{446FA786-5122-4388-91D4-FE0908AFE754}"/>
                      </a:ext>
                    </a:extLst>
                  </p14:cNvPr>
                  <p14:cNvContentPartPr/>
                  <p14:nvPr/>
                </p14:nvContentPartPr>
                <p14:xfrm>
                  <a:off x="11578100" y="1939273"/>
                  <a:ext cx="62280" cy="126360"/>
                </p14:xfrm>
              </p:contentPart>
            </mc:Choice>
            <mc:Fallback xmlns="">
              <p:pic>
                <p:nvPicPr>
                  <p:cNvPr id="894" name="墨迹 893">
                    <a:extLst>
                      <a:ext uri="{FF2B5EF4-FFF2-40B4-BE49-F238E27FC236}">
                        <a16:creationId xmlns:a16="http://schemas.microsoft.com/office/drawing/2014/main" id="{446FA786-5122-4388-91D4-FE0908AFE754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11569100" y="1930273"/>
                    <a:ext cx="79920" cy="14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895" name="墨迹 894">
                    <a:extLst>
                      <a:ext uri="{FF2B5EF4-FFF2-40B4-BE49-F238E27FC236}">
                        <a16:creationId xmlns:a16="http://schemas.microsoft.com/office/drawing/2014/main" id="{4709D5CC-4776-481C-8337-2D0084D6ED8A}"/>
                      </a:ext>
                    </a:extLst>
                  </p14:cNvPr>
                  <p14:cNvContentPartPr/>
                  <p14:nvPr/>
                </p14:nvContentPartPr>
                <p14:xfrm>
                  <a:off x="11537420" y="2024953"/>
                  <a:ext cx="280440" cy="212400"/>
                </p14:xfrm>
              </p:contentPart>
            </mc:Choice>
            <mc:Fallback xmlns="">
              <p:pic>
                <p:nvPicPr>
                  <p:cNvPr id="895" name="墨迹 894">
                    <a:extLst>
                      <a:ext uri="{FF2B5EF4-FFF2-40B4-BE49-F238E27FC236}">
                        <a16:creationId xmlns:a16="http://schemas.microsoft.com/office/drawing/2014/main" id="{4709D5CC-4776-481C-8337-2D0084D6ED8A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11528420" y="2016313"/>
                    <a:ext cx="298080" cy="23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896" name="墨迹 895">
                    <a:extLst>
                      <a:ext uri="{FF2B5EF4-FFF2-40B4-BE49-F238E27FC236}">
                        <a16:creationId xmlns:a16="http://schemas.microsoft.com/office/drawing/2014/main" id="{3345E298-B2E2-4A25-A7A5-B8C83A312E8C}"/>
                      </a:ext>
                    </a:extLst>
                  </p14:cNvPr>
                  <p14:cNvContentPartPr/>
                  <p14:nvPr/>
                </p14:nvContentPartPr>
                <p14:xfrm>
                  <a:off x="11869700" y="2176513"/>
                  <a:ext cx="48600" cy="104400"/>
                </p14:xfrm>
              </p:contentPart>
            </mc:Choice>
            <mc:Fallback xmlns="">
              <p:pic>
                <p:nvPicPr>
                  <p:cNvPr id="896" name="墨迹 895">
                    <a:extLst>
                      <a:ext uri="{FF2B5EF4-FFF2-40B4-BE49-F238E27FC236}">
                        <a16:creationId xmlns:a16="http://schemas.microsoft.com/office/drawing/2014/main" id="{3345E298-B2E2-4A25-A7A5-B8C83A312E8C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11861060" y="2167513"/>
                    <a:ext cx="66240" cy="122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899" name="墨迹 898">
                  <a:extLst>
                    <a:ext uri="{FF2B5EF4-FFF2-40B4-BE49-F238E27FC236}">
                      <a16:creationId xmlns:a16="http://schemas.microsoft.com/office/drawing/2014/main" id="{5636B69B-9F03-425E-B061-D2E636625231}"/>
                    </a:ext>
                  </a:extLst>
                </p14:cNvPr>
                <p14:cNvContentPartPr/>
                <p14:nvPr/>
              </p14:nvContentPartPr>
              <p14:xfrm>
                <a:off x="1516460" y="3008473"/>
                <a:ext cx="7920" cy="36720"/>
              </p14:xfrm>
            </p:contentPart>
          </mc:Choice>
          <mc:Fallback xmlns="">
            <p:pic>
              <p:nvPicPr>
                <p:cNvPr id="899" name="墨迹 898">
                  <a:extLst>
                    <a:ext uri="{FF2B5EF4-FFF2-40B4-BE49-F238E27FC236}">
                      <a16:creationId xmlns:a16="http://schemas.microsoft.com/office/drawing/2014/main" id="{5636B69B-9F03-425E-B061-D2E63662523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507820" y="2999833"/>
                  <a:ext cx="255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900" name="墨迹 899">
                  <a:extLst>
                    <a:ext uri="{FF2B5EF4-FFF2-40B4-BE49-F238E27FC236}">
                      <a16:creationId xmlns:a16="http://schemas.microsoft.com/office/drawing/2014/main" id="{2E04D2D1-4162-49B5-A840-D87DA9266495}"/>
                    </a:ext>
                  </a:extLst>
                </p14:cNvPr>
                <p14:cNvContentPartPr/>
                <p14:nvPr/>
              </p14:nvContentPartPr>
              <p14:xfrm>
                <a:off x="1491260" y="2841433"/>
                <a:ext cx="291960" cy="458280"/>
              </p14:xfrm>
            </p:contentPart>
          </mc:Choice>
          <mc:Fallback xmlns="">
            <p:pic>
              <p:nvPicPr>
                <p:cNvPr id="900" name="墨迹 899">
                  <a:extLst>
                    <a:ext uri="{FF2B5EF4-FFF2-40B4-BE49-F238E27FC236}">
                      <a16:creationId xmlns:a16="http://schemas.microsoft.com/office/drawing/2014/main" id="{2E04D2D1-4162-49B5-A840-D87DA926649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482620" y="2832433"/>
                  <a:ext cx="30960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901" name="墨迹 900">
                  <a:extLst>
                    <a:ext uri="{FF2B5EF4-FFF2-40B4-BE49-F238E27FC236}">
                      <a16:creationId xmlns:a16="http://schemas.microsoft.com/office/drawing/2014/main" id="{4ED7E328-7E04-4C63-A85A-CE0484650090}"/>
                    </a:ext>
                  </a:extLst>
                </p14:cNvPr>
                <p14:cNvContentPartPr/>
                <p14:nvPr/>
              </p14:nvContentPartPr>
              <p14:xfrm>
                <a:off x="1619060" y="3167233"/>
                <a:ext cx="238320" cy="157320"/>
              </p14:xfrm>
            </p:contentPart>
          </mc:Choice>
          <mc:Fallback xmlns="">
            <p:pic>
              <p:nvPicPr>
                <p:cNvPr id="901" name="墨迹 900">
                  <a:extLst>
                    <a:ext uri="{FF2B5EF4-FFF2-40B4-BE49-F238E27FC236}">
                      <a16:creationId xmlns:a16="http://schemas.microsoft.com/office/drawing/2014/main" id="{4ED7E328-7E04-4C63-A85A-CE048465009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610060" y="3158593"/>
                  <a:ext cx="2559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902" name="墨迹 901">
                  <a:extLst>
                    <a:ext uri="{FF2B5EF4-FFF2-40B4-BE49-F238E27FC236}">
                      <a16:creationId xmlns:a16="http://schemas.microsoft.com/office/drawing/2014/main" id="{03279AA4-F10F-4E65-896C-8884380785DE}"/>
                    </a:ext>
                  </a:extLst>
                </p14:cNvPr>
                <p14:cNvContentPartPr/>
                <p14:nvPr/>
              </p14:nvContentPartPr>
              <p14:xfrm>
                <a:off x="1698260" y="3110713"/>
                <a:ext cx="99000" cy="294480"/>
              </p14:xfrm>
            </p:contentPart>
          </mc:Choice>
          <mc:Fallback xmlns="">
            <p:pic>
              <p:nvPicPr>
                <p:cNvPr id="902" name="墨迹 901">
                  <a:extLst>
                    <a:ext uri="{FF2B5EF4-FFF2-40B4-BE49-F238E27FC236}">
                      <a16:creationId xmlns:a16="http://schemas.microsoft.com/office/drawing/2014/main" id="{03279AA4-F10F-4E65-896C-8884380785D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689260" y="3102073"/>
                  <a:ext cx="1166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903" name="墨迹 902">
                  <a:extLst>
                    <a:ext uri="{FF2B5EF4-FFF2-40B4-BE49-F238E27FC236}">
                      <a16:creationId xmlns:a16="http://schemas.microsoft.com/office/drawing/2014/main" id="{BF326C52-B2EA-492C-9C04-D863110DC2C2}"/>
                    </a:ext>
                  </a:extLst>
                </p14:cNvPr>
                <p14:cNvContentPartPr/>
                <p14:nvPr/>
              </p14:nvContentPartPr>
              <p14:xfrm>
                <a:off x="1646060" y="3163633"/>
                <a:ext cx="114480" cy="47880"/>
              </p14:xfrm>
            </p:contentPart>
          </mc:Choice>
          <mc:Fallback xmlns="">
            <p:pic>
              <p:nvPicPr>
                <p:cNvPr id="903" name="墨迹 902">
                  <a:extLst>
                    <a:ext uri="{FF2B5EF4-FFF2-40B4-BE49-F238E27FC236}">
                      <a16:creationId xmlns:a16="http://schemas.microsoft.com/office/drawing/2014/main" id="{BF326C52-B2EA-492C-9C04-D863110DC2C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637060" y="3154993"/>
                  <a:ext cx="1321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904" name="墨迹 903">
                  <a:extLst>
                    <a:ext uri="{FF2B5EF4-FFF2-40B4-BE49-F238E27FC236}">
                      <a16:creationId xmlns:a16="http://schemas.microsoft.com/office/drawing/2014/main" id="{17B58D2B-99BF-4A2C-8005-75852890ADA2}"/>
                    </a:ext>
                  </a:extLst>
                </p14:cNvPr>
                <p14:cNvContentPartPr/>
                <p14:nvPr/>
              </p14:nvContentPartPr>
              <p14:xfrm>
                <a:off x="1711580" y="3143473"/>
                <a:ext cx="15840" cy="129960"/>
              </p14:xfrm>
            </p:contentPart>
          </mc:Choice>
          <mc:Fallback xmlns="">
            <p:pic>
              <p:nvPicPr>
                <p:cNvPr id="904" name="墨迹 903">
                  <a:extLst>
                    <a:ext uri="{FF2B5EF4-FFF2-40B4-BE49-F238E27FC236}">
                      <a16:creationId xmlns:a16="http://schemas.microsoft.com/office/drawing/2014/main" id="{17B58D2B-99BF-4A2C-8005-75852890ADA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702940" y="3134833"/>
                  <a:ext cx="33480" cy="147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21" name="组合 920">
              <a:extLst>
                <a:ext uri="{FF2B5EF4-FFF2-40B4-BE49-F238E27FC236}">
                  <a16:creationId xmlns:a16="http://schemas.microsoft.com/office/drawing/2014/main" id="{FCA67903-183F-45C9-B870-846665813B98}"/>
                </a:ext>
              </a:extLst>
            </p:cNvPr>
            <p:cNvGrpSpPr/>
            <p:nvPr/>
          </p:nvGrpSpPr>
          <p:grpSpPr>
            <a:xfrm>
              <a:off x="2020820" y="2897233"/>
              <a:ext cx="464400" cy="702720"/>
              <a:chOff x="2020820" y="2897233"/>
              <a:chExt cx="464400" cy="70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913" name="墨迹 912">
                    <a:extLst>
                      <a:ext uri="{FF2B5EF4-FFF2-40B4-BE49-F238E27FC236}">
                        <a16:creationId xmlns:a16="http://schemas.microsoft.com/office/drawing/2014/main" id="{379B3A35-6F4C-487E-9C56-80E46D9F5E8F}"/>
                      </a:ext>
                    </a:extLst>
                  </p14:cNvPr>
                  <p14:cNvContentPartPr/>
                  <p14:nvPr/>
                </p14:nvContentPartPr>
                <p14:xfrm>
                  <a:off x="2055740" y="2988673"/>
                  <a:ext cx="21600" cy="9360"/>
                </p14:xfrm>
              </p:contentPart>
            </mc:Choice>
            <mc:Fallback xmlns="">
              <p:pic>
                <p:nvPicPr>
                  <p:cNvPr id="913" name="墨迹 912">
                    <a:extLst>
                      <a:ext uri="{FF2B5EF4-FFF2-40B4-BE49-F238E27FC236}">
                        <a16:creationId xmlns:a16="http://schemas.microsoft.com/office/drawing/2014/main" id="{379B3A35-6F4C-487E-9C56-80E46D9F5E8F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2046740" y="2979673"/>
                    <a:ext cx="39240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914" name="墨迹 913">
                    <a:extLst>
                      <a:ext uri="{FF2B5EF4-FFF2-40B4-BE49-F238E27FC236}">
                        <a16:creationId xmlns:a16="http://schemas.microsoft.com/office/drawing/2014/main" id="{E9B49E84-22C9-4715-A953-E9FB2949B39B}"/>
                      </a:ext>
                    </a:extLst>
                  </p14:cNvPr>
                  <p14:cNvContentPartPr/>
                  <p14:nvPr/>
                </p14:nvContentPartPr>
                <p14:xfrm>
                  <a:off x="2020820" y="3103513"/>
                  <a:ext cx="17640" cy="36720"/>
                </p14:xfrm>
              </p:contentPart>
            </mc:Choice>
            <mc:Fallback xmlns="">
              <p:pic>
                <p:nvPicPr>
                  <p:cNvPr id="914" name="墨迹 913">
                    <a:extLst>
                      <a:ext uri="{FF2B5EF4-FFF2-40B4-BE49-F238E27FC236}">
                        <a16:creationId xmlns:a16="http://schemas.microsoft.com/office/drawing/2014/main" id="{E9B49E84-22C9-4715-A953-E9FB2949B39B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2012180" y="3094513"/>
                    <a:ext cx="3528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915" name="墨迹 914">
                    <a:extLst>
                      <a:ext uri="{FF2B5EF4-FFF2-40B4-BE49-F238E27FC236}">
                        <a16:creationId xmlns:a16="http://schemas.microsoft.com/office/drawing/2014/main" id="{C994C657-6A63-405A-AF0C-FD28D680A28D}"/>
                      </a:ext>
                    </a:extLst>
                  </p14:cNvPr>
                  <p14:cNvContentPartPr/>
                  <p14:nvPr/>
                </p14:nvContentPartPr>
                <p14:xfrm>
                  <a:off x="2040260" y="3134473"/>
                  <a:ext cx="118080" cy="177840"/>
                </p14:xfrm>
              </p:contentPart>
            </mc:Choice>
            <mc:Fallback xmlns="">
              <p:pic>
                <p:nvPicPr>
                  <p:cNvPr id="915" name="墨迹 914">
                    <a:extLst>
                      <a:ext uri="{FF2B5EF4-FFF2-40B4-BE49-F238E27FC236}">
                        <a16:creationId xmlns:a16="http://schemas.microsoft.com/office/drawing/2014/main" id="{C994C657-6A63-405A-AF0C-FD28D680A28D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2031260" y="3125833"/>
                    <a:ext cx="13572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916" name="墨迹 915">
                    <a:extLst>
                      <a:ext uri="{FF2B5EF4-FFF2-40B4-BE49-F238E27FC236}">
                        <a16:creationId xmlns:a16="http://schemas.microsoft.com/office/drawing/2014/main" id="{49BA0433-0CA9-4121-944A-19D033C71A04}"/>
                      </a:ext>
                    </a:extLst>
                  </p14:cNvPr>
                  <p14:cNvContentPartPr/>
                  <p14:nvPr/>
                </p14:nvContentPartPr>
                <p14:xfrm>
                  <a:off x="2200460" y="2981113"/>
                  <a:ext cx="21600" cy="5760"/>
                </p14:xfrm>
              </p:contentPart>
            </mc:Choice>
            <mc:Fallback xmlns="">
              <p:pic>
                <p:nvPicPr>
                  <p:cNvPr id="916" name="墨迹 915">
                    <a:extLst>
                      <a:ext uri="{FF2B5EF4-FFF2-40B4-BE49-F238E27FC236}">
                        <a16:creationId xmlns:a16="http://schemas.microsoft.com/office/drawing/2014/main" id="{49BA0433-0CA9-4121-944A-19D033C71A04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2191820" y="2972473"/>
                    <a:ext cx="3924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917" name="墨迹 916">
                    <a:extLst>
                      <a:ext uri="{FF2B5EF4-FFF2-40B4-BE49-F238E27FC236}">
                        <a16:creationId xmlns:a16="http://schemas.microsoft.com/office/drawing/2014/main" id="{AAE25472-3FDC-43DE-AAF2-466C66442457}"/>
                      </a:ext>
                    </a:extLst>
                  </p14:cNvPr>
                  <p14:cNvContentPartPr/>
                  <p14:nvPr/>
                </p14:nvContentPartPr>
                <p14:xfrm>
                  <a:off x="2195060" y="2897233"/>
                  <a:ext cx="173520" cy="189720"/>
                </p14:xfrm>
              </p:contentPart>
            </mc:Choice>
            <mc:Fallback xmlns="">
              <p:pic>
                <p:nvPicPr>
                  <p:cNvPr id="917" name="墨迹 916">
                    <a:extLst>
                      <a:ext uri="{FF2B5EF4-FFF2-40B4-BE49-F238E27FC236}">
                        <a16:creationId xmlns:a16="http://schemas.microsoft.com/office/drawing/2014/main" id="{AAE25472-3FDC-43DE-AAF2-466C66442457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2186420" y="2888593"/>
                    <a:ext cx="191160" cy="20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918" name="墨迹 917">
                    <a:extLst>
                      <a:ext uri="{FF2B5EF4-FFF2-40B4-BE49-F238E27FC236}">
                        <a16:creationId xmlns:a16="http://schemas.microsoft.com/office/drawing/2014/main" id="{1A99B634-61CC-47D7-A5D3-733B4B1F6D8C}"/>
                      </a:ext>
                    </a:extLst>
                  </p14:cNvPr>
                  <p14:cNvContentPartPr/>
                  <p14:nvPr/>
                </p14:nvContentPartPr>
                <p14:xfrm>
                  <a:off x="2264180" y="3110713"/>
                  <a:ext cx="4320" cy="489240"/>
                </p14:xfrm>
              </p:contentPart>
            </mc:Choice>
            <mc:Fallback xmlns="">
              <p:pic>
                <p:nvPicPr>
                  <p:cNvPr id="918" name="墨迹 917">
                    <a:extLst>
                      <a:ext uri="{FF2B5EF4-FFF2-40B4-BE49-F238E27FC236}">
                        <a16:creationId xmlns:a16="http://schemas.microsoft.com/office/drawing/2014/main" id="{1A99B634-61CC-47D7-A5D3-733B4B1F6D8C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2255540" y="3102073"/>
                    <a:ext cx="21960" cy="50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919" name="墨迹 918">
                    <a:extLst>
                      <a:ext uri="{FF2B5EF4-FFF2-40B4-BE49-F238E27FC236}">
                        <a16:creationId xmlns:a16="http://schemas.microsoft.com/office/drawing/2014/main" id="{6325EEF1-49E9-42AC-A29B-F548B7543419}"/>
                      </a:ext>
                    </a:extLst>
                  </p14:cNvPr>
                  <p14:cNvContentPartPr/>
                  <p14:nvPr/>
                </p14:nvContentPartPr>
                <p14:xfrm>
                  <a:off x="2196860" y="3119713"/>
                  <a:ext cx="162360" cy="159840"/>
                </p14:xfrm>
              </p:contentPart>
            </mc:Choice>
            <mc:Fallback xmlns="">
              <p:pic>
                <p:nvPicPr>
                  <p:cNvPr id="919" name="墨迹 918">
                    <a:extLst>
                      <a:ext uri="{FF2B5EF4-FFF2-40B4-BE49-F238E27FC236}">
                        <a16:creationId xmlns:a16="http://schemas.microsoft.com/office/drawing/2014/main" id="{6325EEF1-49E9-42AC-A29B-F548B7543419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2187860" y="3110713"/>
                    <a:ext cx="18000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920" name="墨迹 919">
                    <a:extLst>
                      <a:ext uri="{FF2B5EF4-FFF2-40B4-BE49-F238E27FC236}">
                        <a16:creationId xmlns:a16="http://schemas.microsoft.com/office/drawing/2014/main" id="{B105AC8A-D2BF-4A36-80AA-11105F98E88A}"/>
                      </a:ext>
                    </a:extLst>
                  </p14:cNvPr>
                  <p14:cNvContentPartPr/>
                  <p14:nvPr/>
                </p14:nvContentPartPr>
                <p14:xfrm>
                  <a:off x="2455700" y="3234913"/>
                  <a:ext cx="29520" cy="60480"/>
                </p14:xfrm>
              </p:contentPart>
            </mc:Choice>
            <mc:Fallback xmlns="">
              <p:pic>
                <p:nvPicPr>
                  <p:cNvPr id="920" name="墨迹 919">
                    <a:extLst>
                      <a:ext uri="{FF2B5EF4-FFF2-40B4-BE49-F238E27FC236}">
                        <a16:creationId xmlns:a16="http://schemas.microsoft.com/office/drawing/2014/main" id="{B105AC8A-D2BF-4A36-80AA-11105F98E88A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2446700" y="3225913"/>
                    <a:ext cx="47160" cy="78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29" name="组合 928">
              <a:extLst>
                <a:ext uri="{FF2B5EF4-FFF2-40B4-BE49-F238E27FC236}">
                  <a16:creationId xmlns:a16="http://schemas.microsoft.com/office/drawing/2014/main" id="{8DEF9C56-4508-462F-9F08-7B4365CEB609}"/>
                </a:ext>
              </a:extLst>
            </p:cNvPr>
            <p:cNvGrpSpPr/>
            <p:nvPr/>
          </p:nvGrpSpPr>
          <p:grpSpPr>
            <a:xfrm>
              <a:off x="2720300" y="2931793"/>
              <a:ext cx="698040" cy="507960"/>
              <a:chOff x="2720300" y="2931793"/>
              <a:chExt cx="698040" cy="507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922" name="墨迹 921">
                    <a:extLst>
                      <a:ext uri="{FF2B5EF4-FFF2-40B4-BE49-F238E27FC236}">
                        <a16:creationId xmlns:a16="http://schemas.microsoft.com/office/drawing/2014/main" id="{47E6590A-967C-41E3-AE8F-F56B5F63B380}"/>
                      </a:ext>
                    </a:extLst>
                  </p14:cNvPr>
                  <p14:cNvContentPartPr/>
                  <p14:nvPr/>
                </p14:nvContentPartPr>
                <p14:xfrm>
                  <a:off x="2720300" y="3037633"/>
                  <a:ext cx="170280" cy="77040"/>
                </p14:xfrm>
              </p:contentPart>
            </mc:Choice>
            <mc:Fallback xmlns="">
              <p:pic>
                <p:nvPicPr>
                  <p:cNvPr id="922" name="墨迹 921">
                    <a:extLst>
                      <a:ext uri="{FF2B5EF4-FFF2-40B4-BE49-F238E27FC236}">
                        <a16:creationId xmlns:a16="http://schemas.microsoft.com/office/drawing/2014/main" id="{47E6590A-967C-41E3-AE8F-F56B5F63B380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2711660" y="3028993"/>
                    <a:ext cx="18792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923" name="墨迹 922">
                    <a:extLst>
                      <a:ext uri="{FF2B5EF4-FFF2-40B4-BE49-F238E27FC236}">
                        <a16:creationId xmlns:a16="http://schemas.microsoft.com/office/drawing/2014/main" id="{9C2FEA42-671E-4A01-B0F5-F12B7D68CB08}"/>
                      </a:ext>
                    </a:extLst>
                  </p14:cNvPr>
                  <p14:cNvContentPartPr/>
                  <p14:nvPr/>
                </p14:nvContentPartPr>
                <p14:xfrm>
                  <a:off x="2749460" y="2969593"/>
                  <a:ext cx="131040" cy="322200"/>
                </p14:xfrm>
              </p:contentPart>
            </mc:Choice>
            <mc:Fallback xmlns="">
              <p:pic>
                <p:nvPicPr>
                  <p:cNvPr id="923" name="墨迹 922">
                    <a:extLst>
                      <a:ext uri="{FF2B5EF4-FFF2-40B4-BE49-F238E27FC236}">
                        <a16:creationId xmlns:a16="http://schemas.microsoft.com/office/drawing/2014/main" id="{9C2FEA42-671E-4A01-B0F5-F12B7D68CB08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2740460" y="2960953"/>
                    <a:ext cx="148680" cy="33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924" name="墨迹 923">
                    <a:extLst>
                      <a:ext uri="{FF2B5EF4-FFF2-40B4-BE49-F238E27FC236}">
                        <a16:creationId xmlns:a16="http://schemas.microsoft.com/office/drawing/2014/main" id="{F88AB664-D493-4372-88A1-EDCD32823D53}"/>
                      </a:ext>
                    </a:extLst>
                  </p14:cNvPr>
                  <p14:cNvContentPartPr/>
                  <p14:nvPr/>
                </p14:nvContentPartPr>
                <p14:xfrm>
                  <a:off x="2984900" y="3008473"/>
                  <a:ext cx="115920" cy="111960"/>
                </p14:xfrm>
              </p:contentPart>
            </mc:Choice>
            <mc:Fallback xmlns="">
              <p:pic>
                <p:nvPicPr>
                  <p:cNvPr id="924" name="墨迹 923">
                    <a:extLst>
                      <a:ext uri="{FF2B5EF4-FFF2-40B4-BE49-F238E27FC236}">
                        <a16:creationId xmlns:a16="http://schemas.microsoft.com/office/drawing/2014/main" id="{F88AB664-D493-4372-88A1-EDCD32823D53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2976260" y="2999833"/>
                    <a:ext cx="13356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925" name="墨迹 924">
                    <a:extLst>
                      <a:ext uri="{FF2B5EF4-FFF2-40B4-BE49-F238E27FC236}">
                        <a16:creationId xmlns:a16="http://schemas.microsoft.com/office/drawing/2014/main" id="{A8ADCA55-5010-4651-9C30-836A39DE94D8}"/>
                      </a:ext>
                    </a:extLst>
                  </p14:cNvPr>
                  <p14:cNvContentPartPr/>
                  <p14:nvPr/>
                </p14:nvContentPartPr>
                <p14:xfrm>
                  <a:off x="3014060" y="2981113"/>
                  <a:ext cx="46440" cy="314280"/>
                </p14:xfrm>
              </p:contentPart>
            </mc:Choice>
            <mc:Fallback xmlns="">
              <p:pic>
                <p:nvPicPr>
                  <p:cNvPr id="925" name="墨迹 924">
                    <a:extLst>
                      <a:ext uri="{FF2B5EF4-FFF2-40B4-BE49-F238E27FC236}">
                        <a16:creationId xmlns:a16="http://schemas.microsoft.com/office/drawing/2014/main" id="{A8ADCA55-5010-4651-9C30-836A39DE94D8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3005060" y="2972473"/>
                    <a:ext cx="64080" cy="33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926" name="墨迹 925">
                    <a:extLst>
                      <a:ext uri="{FF2B5EF4-FFF2-40B4-BE49-F238E27FC236}">
                        <a16:creationId xmlns:a16="http://schemas.microsoft.com/office/drawing/2014/main" id="{AE215897-3DCB-4E5E-84BA-95DB2E529756}"/>
                      </a:ext>
                    </a:extLst>
                  </p14:cNvPr>
                  <p14:cNvContentPartPr/>
                  <p14:nvPr/>
                </p14:nvContentPartPr>
                <p14:xfrm>
                  <a:off x="2994980" y="2931793"/>
                  <a:ext cx="423360" cy="387360"/>
                </p14:xfrm>
              </p:contentPart>
            </mc:Choice>
            <mc:Fallback xmlns="">
              <p:pic>
                <p:nvPicPr>
                  <p:cNvPr id="926" name="墨迹 925">
                    <a:extLst>
                      <a:ext uri="{FF2B5EF4-FFF2-40B4-BE49-F238E27FC236}">
                        <a16:creationId xmlns:a16="http://schemas.microsoft.com/office/drawing/2014/main" id="{AE215897-3DCB-4E5E-84BA-95DB2E529756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2986340" y="2922793"/>
                    <a:ext cx="441000" cy="40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927" name="墨迹 926">
                    <a:extLst>
                      <a:ext uri="{FF2B5EF4-FFF2-40B4-BE49-F238E27FC236}">
                        <a16:creationId xmlns:a16="http://schemas.microsoft.com/office/drawing/2014/main" id="{C0488450-49C2-4E72-BC70-415A65240643}"/>
                      </a:ext>
                    </a:extLst>
                  </p14:cNvPr>
                  <p14:cNvContentPartPr/>
                  <p14:nvPr/>
                </p14:nvContentPartPr>
                <p14:xfrm>
                  <a:off x="3156980" y="3129073"/>
                  <a:ext cx="21600" cy="91440"/>
                </p14:xfrm>
              </p:contentPart>
            </mc:Choice>
            <mc:Fallback xmlns="">
              <p:pic>
                <p:nvPicPr>
                  <p:cNvPr id="927" name="墨迹 926">
                    <a:extLst>
                      <a:ext uri="{FF2B5EF4-FFF2-40B4-BE49-F238E27FC236}">
                        <a16:creationId xmlns:a16="http://schemas.microsoft.com/office/drawing/2014/main" id="{C0488450-49C2-4E72-BC70-415A65240643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3148340" y="3120073"/>
                    <a:ext cx="39240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928" name="墨迹 927">
                    <a:extLst>
                      <a:ext uri="{FF2B5EF4-FFF2-40B4-BE49-F238E27FC236}">
                        <a16:creationId xmlns:a16="http://schemas.microsoft.com/office/drawing/2014/main" id="{072D2606-8737-4970-894F-405A9767A3ED}"/>
                      </a:ext>
                    </a:extLst>
                  </p14:cNvPr>
                  <p14:cNvContentPartPr/>
                  <p14:nvPr/>
                </p14:nvContentPartPr>
                <p14:xfrm>
                  <a:off x="3081740" y="3125473"/>
                  <a:ext cx="170280" cy="314280"/>
                </p14:xfrm>
              </p:contentPart>
            </mc:Choice>
            <mc:Fallback xmlns="">
              <p:pic>
                <p:nvPicPr>
                  <p:cNvPr id="928" name="墨迹 927">
                    <a:extLst>
                      <a:ext uri="{FF2B5EF4-FFF2-40B4-BE49-F238E27FC236}">
                        <a16:creationId xmlns:a16="http://schemas.microsoft.com/office/drawing/2014/main" id="{072D2606-8737-4970-894F-405A9767A3ED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3072740" y="3116473"/>
                    <a:ext cx="187920" cy="331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64" name="组合 963">
              <a:extLst>
                <a:ext uri="{FF2B5EF4-FFF2-40B4-BE49-F238E27FC236}">
                  <a16:creationId xmlns:a16="http://schemas.microsoft.com/office/drawing/2014/main" id="{A04B319B-AFDF-4861-9BE9-DAB1B3C0AE30}"/>
                </a:ext>
              </a:extLst>
            </p:cNvPr>
            <p:cNvGrpSpPr/>
            <p:nvPr/>
          </p:nvGrpSpPr>
          <p:grpSpPr>
            <a:xfrm>
              <a:off x="3609140" y="2869873"/>
              <a:ext cx="3153600" cy="739440"/>
              <a:chOff x="3609140" y="2869873"/>
              <a:chExt cx="3153600" cy="73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930" name="墨迹 929">
                    <a:extLst>
                      <a:ext uri="{FF2B5EF4-FFF2-40B4-BE49-F238E27FC236}">
                        <a16:creationId xmlns:a16="http://schemas.microsoft.com/office/drawing/2014/main" id="{A5FB3512-5833-432C-A0CF-853F6EA0CF37}"/>
                      </a:ext>
                    </a:extLst>
                  </p14:cNvPr>
                  <p14:cNvContentPartPr/>
                  <p14:nvPr/>
                </p14:nvContentPartPr>
                <p14:xfrm>
                  <a:off x="3609140" y="2874553"/>
                  <a:ext cx="87840" cy="383760"/>
                </p14:xfrm>
              </p:contentPart>
            </mc:Choice>
            <mc:Fallback xmlns="">
              <p:pic>
                <p:nvPicPr>
                  <p:cNvPr id="930" name="墨迹 929">
                    <a:extLst>
                      <a:ext uri="{FF2B5EF4-FFF2-40B4-BE49-F238E27FC236}">
                        <a16:creationId xmlns:a16="http://schemas.microsoft.com/office/drawing/2014/main" id="{A5FB3512-5833-432C-A0CF-853F6EA0CF37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3600500" y="2865913"/>
                    <a:ext cx="105480" cy="40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931" name="墨迹 930">
                    <a:extLst>
                      <a:ext uri="{FF2B5EF4-FFF2-40B4-BE49-F238E27FC236}">
                        <a16:creationId xmlns:a16="http://schemas.microsoft.com/office/drawing/2014/main" id="{0DEA421C-35BA-48F7-A508-7248A1D393FD}"/>
                      </a:ext>
                    </a:extLst>
                  </p14:cNvPr>
                  <p14:cNvContentPartPr/>
                  <p14:nvPr/>
                </p14:nvContentPartPr>
                <p14:xfrm>
                  <a:off x="3634340" y="2988673"/>
                  <a:ext cx="325800" cy="298080"/>
                </p14:xfrm>
              </p:contentPart>
            </mc:Choice>
            <mc:Fallback xmlns="">
              <p:pic>
                <p:nvPicPr>
                  <p:cNvPr id="931" name="墨迹 930">
                    <a:extLst>
                      <a:ext uri="{FF2B5EF4-FFF2-40B4-BE49-F238E27FC236}">
                        <a16:creationId xmlns:a16="http://schemas.microsoft.com/office/drawing/2014/main" id="{0DEA421C-35BA-48F7-A508-7248A1D393FD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625340" y="2979673"/>
                    <a:ext cx="34344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932" name="墨迹 931">
                    <a:extLst>
                      <a:ext uri="{FF2B5EF4-FFF2-40B4-BE49-F238E27FC236}">
                        <a16:creationId xmlns:a16="http://schemas.microsoft.com/office/drawing/2014/main" id="{4969E6C5-27C8-4820-A51F-32966CECC1EC}"/>
                      </a:ext>
                    </a:extLst>
                  </p14:cNvPr>
                  <p14:cNvContentPartPr/>
                  <p14:nvPr/>
                </p14:nvContentPartPr>
                <p14:xfrm>
                  <a:off x="3852500" y="3142393"/>
                  <a:ext cx="30960" cy="466920"/>
                </p14:xfrm>
              </p:contentPart>
            </mc:Choice>
            <mc:Fallback xmlns="">
              <p:pic>
                <p:nvPicPr>
                  <p:cNvPr id="932" name="墨迹 931">
                    <a:extLst>
                      <a:ext uri="{FF2B5EF4-FFF2-40B4-BE49-F238E27FC236}">
                        <a16:creationId xmlns:a16="http://schemas.microsoft.com/office/drawing/2014/main" id="{4969E6C5-27C8-4820-A51F-32966CECC1EC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843860" y="3133393"/>
                    <a:ext cx="48600" cy="48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933" name="墨迹 932">
                    <a:extLst>
                      <a:ext uri="{FF2B5EF4-FFF2-40B4-BE49-F238E27FC236}">
                        <a16:creationId xmlns:a16="http://schemas.microsoft.com/office/drawing/2014/main" id="{5A1E8989-29C5-4927-B348-CD33E88C0030}"/>
                      </a:ext>
                    </a:extLst>
                  </p14:cNvPr>
                  <p14:cNvContentPartPr/>
                  <p14:nvPr/>
                </p14:nvContentPartPr>
                <p14:xfrm>
                  <a:off x="4041860" y="3019633"/>
                  <a:ext cx="137520" cy="51480"/>
                </p14:xfrm>
              </p:contentPart>
            </mc:Choice>
            <mc:Fallback xmlns="">
              <p:pic>
                <p:nvPicPr>
                  <p:cNvPr id="933" name="墨迹 932">
                    <a:extLst>
                      <a:ext uri="{FF2B5EF4-FFF2-40B4-BE49-F238E27FC236}">
                        <a16:creationId xmlns:a16="http://schemas.microsoft.com/office/drawing/2014/main" id="{5A1E8989-29C5-4927-B348-CD33E88C0030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4033220" y="3010633"/>
                    <a:ext cx="155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934" name="墨迹 933">
                    <a:extLst>
                      <a:ext uri="{FF2B5EF4-FFF2-40B4-BE49-F238E27FC236}">
                        <a16:creationId xmlns:a16="http://schemas.microsoft.com/office/drawing/2014/main" id="{28998DB0-6673-440A-837F-2619FCCF6C51}"/>
                      </a:ext>
                    </a:extLst>
                  </p14:cNvPr>
                  <p14:cNvContentPartPr/>
                  <p14:nvPr/>
                </p14:nvContentPartPr>
                <p14:xfrm>
                  <a:off x="4067060" y="2957353"/>
                  <a:ext cx="176400" cy="405360"/>
                </p14:xfrm>
              </p:contentPart>
            </mc:Choice>
            <mc:Fallback xmlns="">
              <p:pic>
                <p:nvPicPr>
                  <p:cNvPr id="934" name="墨迹 933">
                    <a:extLst>
                      <a:ext uri="{FF2B5EF4-FFF2-40B4-BE49-F238E27FC236}">
                        <a16:creationId xmlns:a16="http://schemas.microsoft.com/office/drawing/2014/main" id="{28998DB0-6673-440A-837F-2619FCCF6C51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4058060" y="2948713"/>
                    <a:ext cx="194040" cy="42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935" name="墨迹 934">
                    <a:extLst>
                      <a:ext uri="{FF2B5EF4-FFF2-40B4-BE49-F238E27FC236}">
                        <a16:creationId xmlns:a16="http://schemas.microsoft.com/office/drawing/2014/main" id="{E14A5206-A92D-4944-A26A-EE1960E1B63F}"/>
                      </a:ext>
                    </a:extLst>
                  </p14:cNvPr>
                  <p14:cNvContentPartPr/>
                  <p14:nvPr/>
                </p14:nvContentPartPr>
                <p14:xfrm>
                  <a:off x="4298900" y="2869873"/>
                  <a:ext cx="27360" cy="68040"/>
                </p14:xfrm>
              </p:contentPart>
            </mc:Choice>
            <mc:Fallback xmlns="">
              <p:pic>
                <p:nvPicPr>
                  <p:cNvPr id="935" name="墨迹 934">
                    <a:extLst>
                      <a:ext uri="{FF2B5EF4-FFF2-40B4-BE49-F238E27FC236}">
                        <a16:creationId xmlns:a16="http://schemas.microsoft.com/office/drawing/2014/main" id="{E14A5206-A92D-4944-A26A-EE1960E1B63F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4290260" y="2861233"/>
                    <a:ext cx="4500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936" name="墨迹 935">
                    <a:extLst>
                      <a:ext uri="{FF2B5EF4-FFF2-40B4-BE49-F238E27FC236}">
                        <a16:creationId xmlns:a16="http://schemas.microsoft.com/office/drawing/2014/main" id="{1AD2101B-64EC-4923-917D-3D1F1EB97683}"/>
                      </a:ext>
                    </a:extLst>
                  </p14:cNvPr>
                  <p14:cNvContentPartPr/>
                  <p14:nvPr/>
                </p14:nvContentPartPr>
                <p14:xfrm>
                  <a:off x="4217900" y="2981113"/>
                  <a:ext cx="149040" cy="162720"/>
                </p14:xfrm>
              </p:contentPart>
            </mc:Choice>
            <mc:Fallback xmlns="">
              <p:pic>
                <p:nvPicPr>
                  <p:cNvPr id="936" name="墨迹 935">
                    <a:extLst>
                      <a:ext uri="{FF2B5EF4-FFF2-40B4-BE49-F238E27FC236}">
                        <a16:creationId xmlns:a16="http://schemas.microsoft.com/office/drawing/2014/main" id="{1AD2101B-64EC-4923-917D-3D1F1EB97683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4208900" y="2972473"/>
                    <a:ext cx="166680" cy="18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937" name="墨迹 936">
                    <a:extLst>
                      <a:ext uri="{FF2B5EF4-FFF2-40B4-BE49-F238E27FC236}">
                        <a16:creationId xmlns:a16="http://schemas.microsoft.com/office/drawing/2014/main" id="{0684926C-CDA9-4EE7-B4B6-1CC5ADC70307}"/>
                      </a:ext>
                    </a:extLst>
                  </p14:cNvPr>
                  <p14:cNvContentPartPr/>
                  <p14:nvPr/>
                </p14:nvContentPartPr>
                <p14:xfrm>
                  <a:off x="4142660" y="3004873"/>
                  <a:ext cx="298080" cy="166320"/>
                </p14:xfrm>
              </p:contentPart>
            </mc:Choice>
            <mc:Fallback xmlns="">
              <p:pic>
                <p:nvPicPr>
                  <p:cNvPr id="937" name="墨迹 936">
                    <a:extLst>
                      <a:ext uri="{FF2B5EF4-FFF2-40B4-BE49-F238E27FC236}">
                        <a16:creationId xmlns:a16="http://schemas.microsoft.com/office/drawing/2014/main" id="{0684926C-CDA9-4EE7-B4B6-1CC5ADC70307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4133660" y="2996233"/>
                    <a:ext cx="31572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938" name="墨迹 937">
                    <a:extLst>
                      <a:ext uri="{FF2B5EF4-FFF2-40B4-BE49-F238E27FC236}">
                        <a16:creationId xmlns:a16="http://schemas.microsoft.com/office/drawing/2014/main" id="{D21DFA62-FBB9-4B75-96D3-0E4EA4AB4848}"/>
                      </a:ext>
                    </a:extLst>
                  </p14:cNvPr>
                  <p14:cNvContentPartPr/>
                  <p14:nvPr/>
                </p14:nvContentPartPr>
                <p14:xfrm>
                  <a:off x="4308260" y="3090553"/>
                  <a:ext cx="174240" cy="245880"/>
                </p14:xfrm>
              </p:contentPart>
            </mc:Choice>
            <mc:Fallback xmlns="">
              <p:pic>
                <p:nvPicPr>
                  <p:cNvPr id="938" name="墨迹 937">
                    <a:extLst>
                      <a:ext uri="{FF2B5EF4-FFF2-40B4-BE49-F238E27FC236}">
                        <a16:creationId xmlns:a16="http://schemas.microsoft.com/office/drawing/2014/main" id="{D21DFA62-FBB9-4B75-96D3-0E4EA4AB4848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4299620" y="3081913"/>
                    <a:ext cx="1918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939" name="墨迹 938">
                    <a:extLst>
                      <a:ext uri="{FF2B5EF4-FFF2-40B4-BE49-F238E27FC236}">
                        <a16:creationId xmlns:a16="http://schemas.microsoft.com/office/drawing/2014/main" id="{33679598-EA4E-40D7-8136-B9D64E8A1442}"/>
                      </a:ext>
                    </a:extLst>
                  </p14:cNvPr>
                  <p14:cNvContentPartPr/>
                  <p14:nvPr/>
                </p14:nvContentPartPr>
                <p14:xfrm>
                  <a:off x="4227620" y="3123673"/>
                  <a:ext cx="164520" cy="246960"/>
                </p14:xfrm>
              </p:contentPart>
            </mc:Choice>
            <mc:Fallback xmlns="">
              <p:pic>
                <p:nvPicPr>
                  <p:cNvPr id="939" name="墨迹 938">
                    <a:extLst>
                      <a:ext uri="{FF2B5EF4-FFF2-40B4-BE49-F238E27FC236}">
                        <a16:creationId xmlns:a16="http://schemas.microsoft.com/office/drawing/2014/main" id="{33679598-EA4E-40D7-8136-B9D64E8A1442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4218620" y="3114673"/>
                    <a:ext cx="182160" cy="26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940" name="墨迹 939">
                    <a:extLst>
                      <a:ext uri="{FF2B5EF4-FFF2-40B4-BE49-F238E27FC236}">
                        <a16:creationId xmlns:a16="http://schemas.microsoft.com/office/drawing/2014/main" id="{74AAC63D-3FE3-464A-B663-F1BF001B6114}"/>
                      </a:ext>
                    </a:extLst>
                  </p14:cNvPr>
                  <p14:cNvContentPartPr/>
                  <p14:nvPr/>
                </p14:nvContentPartPr>
                <p14:xfrm>
                  <a:off x="4158140" y="3169393"/>
                  <a:ext cx="358920" cy="126720"/>
                </p14:xfrm>
              </p:contentPart>
            </mc:Choice>
            <mc:Fallback xmlns="">
              <p:pic>
                <p:nvPicPr>
                  <p:cNvPr id="940" name="墨迹 939">
                    <a:extLst>
                      <a:ext uri="{FF2B5EF4-FFF2-40B4-BE49-F238E27FC236}">
                        <a16:creationId xmlns:a16="http://schemas.microsoft.com/office/drawing/2014/main" id="{74AAC63D-3FE3-464A-B663-F1BF001B6114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4149140" y="3160393"/>
                    <a:ext cx="37656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942" name="墨迹 941">
                    <a:extLst>
                      <a:ext uri="{FF2B5EF4-FFF2-40B4-BE49-F238E27FC236}">
                        <a16:creationId xmlns:a16="http://schemas.microsoft.com/office/drawing/2014/main" id="{A7D57CBE-8B5E-41C7-8078-68C2F6477819}"/>
                      </a:ext>
                    </a:extLst>
                  </p14:cNvPr>
                  <p14:cNvContentPartPr/>
                  <p14:nvPr/>
                </p14:nvContentPartPr>
                <p14:xfrm>
                  <a:off x="4698860" y="2877793"/>
                  <a:ext cx="158040" cy="87480"/>
                </p14:xfrm>
              </p:contentPart>
            </mc:Choice>
            <mc:Fallback xmlns="">
              <p:pic>
                <p:nvPicPr>
                  <p:cNvPr id="942" name="墨迹 941">
                    <a:extLst>
                      <a:ext uri="{FF2B5EF4-FFF2-40B4-BE49-F238E27FC236}">
                        <a16:creationId xmlns:a16="http://schemas.microsoft.com/office/drawing/2014/main" id="{A7D57CBE-8B5E-41C7-8078-68C2F6477819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4690220" y="2868793"/>
                    <a:ext cx="175680" cy="10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943" name="墨迹 942">
                    <a:extLst>
                      <a:ext uri="{FF2B5EF4-FFF2-40B4-BE49-F238E27FC236}">
                        <a16:creationId xmlns:a16="http://schemas.microsoft.com/office/drawing/2014/main" id="{13E524B3-F899-4246-9E9D-3B0FA815484E}"/>
                      </a:ext>
                    </a:extLst>
                  </p14:cNvPr>
                  <p14:cNvContentPartPr/>
                  <p14:nvPr/>
                </p14:nvContentPartPr>
                <p14:xfrm>
                  <a:off x="4702820" y="3003073"/>
                  <a:ext cx="6120" cy="131760"/>
                </p14:xfrm>
              </p:contentPart>
            </mc:Choice>
            <mc:Fallback xmlns="">
              <p:pic>
                <p:nvPicPr>
                  <p:cNvPr id="943" name="墨迹 942">
                    <a:extLst>
                      <a:ext uri="{FF2B5EF4-FFF2-40B4-BE49-F238E27FC236}">
                        <a16:creationId xmlns:a16="http://schemas.microsoft.com/office/drawing/2014/main" id="{13E524B3-F899-4246-9E9D-3B0FA815484E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4694180" y="2994433"/>
                    <a:ext cx="2376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2">
                <p14:nvContentPartPr>
                  <p14:cNvPr id="944" name="墨迹 943">
                    <a:extLst>
                      <a:ext uri="{FF2B5EF4-FFF2-40B4-BE49-F238E27FC236}">
                        <a16:creationId xmlns:a16="http://schemas.microsoft.com/office/drawing/2014/main" id="{0417624F-0063-4498-B42A-3B656FC131A4}"/>
                      </a:ext>
                    </a:extLst>
                  </p14:cNvPr>
                  <p14:cNvContentPartPr/>
                  <p14:nvPr/>
                </p14:nvContentPartPr>
                <p14:xfrm>
                  <a:off x="4739540" y="3025033"/>
                  <a:ext cx="25560" cy="36720"/>
                </p14:xfrm>
              </p:contentPart>
            </mc:Choice>
            <mc:Fallback xmlns="">
              <p:pic>
                <p:nvPicPr>
                  <p:cNvPr id="944" name="墨迹 943">
                    <a:extLst>
                      <a:ext uri="{FF2B5EF4-FFF2-40B4-BE49-F238E27FC236}">
                        <a16:creationId xmlns:a16="http://schemas.microsoft.com/office/drawing/2014/main" id="{0417624F-0063-4498-B42A-3B656FC131A4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4730900" y="3016033"/>
                    <a:ext cx="4320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4">
                <p14:nvContentPartPr>
                  <p14:cNvPr id="945" name="墨迹 944">
                    <a:extLst>
                      <a:ext uri="{FF2B5EF4-FFF2-40B4-BE49-F238E27FC236}">
                        <a16:creationId xmlns:a16="http://schemas.microsoft.com/office/drawing/2014/main" id="{D3F53D71-355F-426C-AB1C-70A4C48AA7B2}"/>
                      </a:ext>
                    </a:extLst>
                  </p14:cNvPr>
                  <p14:cNvContentPartPr/>
                  <p14:nvPr/>
                </p14:nvContentPartPr>
                <p14:xfrm>
                  <a:off x="4654580" y="2963113"/>
                  <a:ext cx="183960" cy="307080"/>
                </p14:xfrm>
              </p:contentPart>
            </mc:Choice>
            <mc:Fallback xmlns="">
              <p:pic>
                <p:nvPicPr>
                  <p:cNvPr id="945" name="墨迹 944">
                    <a:extLst>
                      <a:ext uri="{FF2B5EF4-FFF2-40B4-BE49-F238E27FC236}">
                        <a16:creationId xmlns:a16="http://schemas.microsoft.com/office/drawing/2014/main" id="{D3F53D71-355F-426C-AB1C-70A4C48AA7B2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4645580" y="2954113"/>
                    <a:ext cx="201600" cy="32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946" name="墨迹 945">
                    <a:extLst>
                      <a:ext uri="{FF2B5EF4-FFF2-40B4-BE49-F238E27FC236}">
                        <a16:creationId xmlns:a16="http://schemas.microsoft.com/office/drawing/2014/main" id="{374C0033-551D-4FD3-973F-E0396152DBD1}"/>
                      </a:ext>
                    </a:extLst>
                  </p14:cNvPr>
                  <p14:cNvContentPartPr/>
                  <p14:nvPr/>
                </p14:nvContentPartPr>
                <p14:xfrm>
                  <a:off x="4675820" y="3039793"/>
                  <a:ext cx="215280" cy="115200"/>
                </p14:xfrm>
              </p:contentPart>
            </mc:Choice>
            <mc:Fallback xmlns="">
              <p:pic>
                <p:nvPicPr>
                  <p:cNvPr id="946" name="墨迹 945">
                    <a:extLst>
                      <a:ext uri="{FF2B5EF4-FFF2-40B4-BE49-F238E27FC236}">
                        <a16:creationId xmlns:a16="http://schemas.microsoft.com/office/drawing/2014/main" id="{374C0033-551D-4FD3-973F-E0396152DBD1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4666820" y="3031153"/>
                    <a:ext cx="23292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8">
                <p14:nvContentPartPr>
                  <p14:cNvPr id="947" name="墨迹 946">
                    <a:extLst>
                      <a:ext uri="{FF2B5EF4-FFF2-40B4-BE49-F238E27FC236}">
                        <a16:creationId xmlns:a16="http://schemas.microsoft.com/office/drawing/2014/main" id="{A0FB0B0B-B197-4F0E-8D21-F9C1A9C3EFCC}"/>
                      </a:ext>
                    </a:extLst>
                  </p14:cNvPr>
                  <p14:cNvContentPartPr/>
                  <p14:nvPr/>
                </p14:nvContentPartPr>
                <p14:xfrm>
                  <a:off x="4720100" y="3181993"/>
                  <a:ext cx="102600" cy="191880"/>
                </p14:xfrm>
              </p:contentPart>
            </mc:Choice>
            <mc:Fallback xmlns="">
              <p:pic>
                <p:nvPicPr>
                  <p:cNvPr id="947" name="墨迹 946">
                    <a:extLst>
                      <a:ext uri="{FF2B5EF4-FFF2-40B4-BE49-F238E27FC236}">
                        <a16:creationId xmlns:a16="http://schemas.microsoft.com/office/drawing/2014/main" id="{A0FB0B0B-B197-4F0E-8D21-F9C1A9C3EFCC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4711460" y="3172993"/>
                    <a:ext cx="120240" cy="20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0">
                <p14:nvContentPartPr>
                  <p14:cNvPr id="948" name="墨迹 947">
                    <a:extLst>
                      <a:ext uri="{FF2B5EF4-FFF2-40B4-BE49-F238E27FC236}">
                        <a16:creationId xmlns:a16="http://schemas.microsoft.com/office/drawing/2014/main" id="{400EBB56-4826-442C-BC17-EF3C1817B2A7}"/>
                      </a:ext>
                    </a:extLst>
                  </p14:cNvPr>
                  <p14:cNvContentPartPr/>
                  <p14:nvPr/>
                </p14:nvContentPartPr>
                <p14:xfrm>
                  <a:off x="4720100" y="3220153"/>
                  <a:ext cx="357840" cy="140760"/>
                </p14:xfrm>
              </p:contentPart>
            </mc:Choice>
            <mc:Fallback xmlns="">
              <p:pic>
                <p:nvPicPr>
                  <p:cNvPr id="948" name="墨迹 947">
                    <a:extLst>
                      <a:ext uri="{FF2B5EF4-FFF2-40B4-BE49-F238E27FC236}">
                        <a16:creationId xmlns:a16="http://schemas.microsoft.com/office/drawing/2014/main" id="{400EBB56-4826-442C-BC17-EF3C1817B2A7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4711460" y="3211513"/>
                    <a:ext cx="375480" cy="15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2">
                <p14:nvContentPartPr>
                  <p14:cNvPr id="949" name="墨迹 948">
                    <a:extLst>
                      <a:ext uri="{FF2B5EF4-FFF2-40B4-BE49-F238E27FC236}">
                        <a16:creationId xmlns:a16="http://schemas.microsoft.com/office/drawing/2014/main" id="{6BFAD250-6B91-4F85-9333-8B82D4A12AA3}"/>
                      </a:ext>
                    </a:extLst>
                  </p14:cNvPr>
                  <p14:cNvContentPartPr/>
                  <p14:nvPr/>
                </p14:nvContentPartPr>
                <p14:xfrm>
                  <a:off x="5116460" y="3045193"/>
                  <a:ext cx="79560" cy="46080"/>
                </p14:xfrm>
              </p:contentPart>
            </mc:Choice>
            <mc:Fallback xmlns="">
              <p:pic>
                <p:nvPicPr>
                  <p:cNvPr id="949" name="墨迹 948">
                    <a:extLst>
                      <a:ext uri="{FF2B5EF4-FFF2-40B4-BE49-F238E27FC236}">
                        <a16:creationId xmlns:a16="http://schemas.microsoft.com/office/drawing/2014/main" id="{6BFAD250-6B91-4F85-9333-8B82D4A12AA3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5107460" y="3036193"/>
                    <a:ext cx="9720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950" name="墨迹 949">
                    <a:extLst>
                      <a:ext uri="{FF2B5EF4-FFF2-40B4-BE49-F238E27FC236}">
                        <a16:creationId xmlns:a16="http://schemas.microsoft.com/office/drawing/2014/main" id="{98ACA212-FEA3-4E45-B9BC-37D42ED569D6}"/>
                      </a:ext>
                    </a:extLst>
                  </p14:cNvPr>
                  <p14:cNvContentPartPr/>
                  <p14:nvPr/>
                </p14:nvContentPartPr>
                <p14:xfrm>
                  <a:off x="5058500" y="3097393"/>
                  <a:ext cx="288720" cy="212760"/>
                </p14:xfrm>
              </p:contentPart>
            </mc:Choice>
            <mc:Fallback xmlns="">
              <p:pic>
                <p:nvPicPr>
                  <p:cNvPr id="950" name="墨迹 949">
                    <a:extLst>
                      <a:ext uri="{FF2B5EF4-FFF2-40B4-BE49-F238E27FC236}">
                        <a16:creationId xmlns:a16="http://schemas.microsoft.com/office/drawing/2014/main" id="{98ACA212-FEA3-4E45-B9BC-37D42ED569D6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5049500" y="3088393"/>
                    <a:ext cx="306360" cy="23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6">
                <p14:nvContentPartPr>
                  <p14:cNvPr id="951" name="墨迹 950">
                    <a:extLst>
                      <a:ext uri="{FF2B5EF4-FFF2-40B4-BE49-F238E27FC236}">
                        <a16:creationId xmlns:a16="http://schemas.microsoft.com/office/drawing/2014/main" id="{5DB7167A-1A4F-48F1-9894-A6A14C853285}"/>
                      </a:ext>
                    </a:extLst>
                  </p14:cNvPr>
                  <p14:cNvContentPartPr/>
                  <p14:nvPr/>
                </p14:nvContentPartPr>
                <p14:xfrm>
                  <a:off x="5483660" y="3086953"/>
                  <a:ext cx="156960" cy="99000"/>
                </p14:xfrm>
              </p:contentPart>
            </mc:Choice>
            <mc:Fallback xmlns="">
              <p:pic>
                <p:nvPicPr>
                  <p:cNvPr id="951" name="墨迹 950">
                    <a:extLst>
                      <a:ext uri="{FF2B5EF4-FFF2-40B4-BE49-F238E27FC236}">
                        <a16:creationId xmlns:a16="http://schemas.microsoft.com/office/drawing/2014/main" id="{5DB7167A-1A4F-48F1-9894-A6A14C853285}"/>
                      </a:ext>
                    </a:extLst>
                  </p:cNvPr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5474660" y="3078313"/>
                    <a:ext cx="174600" cy="11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8">
                <p14:nvContentPartPr>
                  <p14:cNvPr id="952" name="墨迹 951">
                    <a:extLst>
                      <a:ext uri="{FF2B5EF4-FFF2-40B4-BE49-F238E27FC236}">
                        <a16:creationId xmlns:a16="http://schemas.microsoft.com/office/drawing/2014/main" id="{7D5D8EE6-7643-4A1F-A4F1-70F6E66ADDB5}"/>
                      </a:ext>
                    </a:extLst>
                  </p14:cNvPr>
                  <p14:cNvContentPartPr/>
                  <p14:nvPr/>
                </p14:nvContentPartPr>
                <p14:xfrm>
                  <a:off x="5499140" y="3041233"/>
                  <a:ext cx="70200" cy="248400"/>
                </p14:xfrm>
              </p:contentPart>
            </mc:Choice>
            <mc:Fallback xmlns="">
              <p:pic>
                <p:nvPicPr>
                  <p:cNvPr id="952" name="墨迹 951">
                    <a:extLst>
                      <a:ext uri="{FF2B5EF4-FFF2-40B4-BE49-F238E27FC236}">
                        <a16:creationId xmlns:a16="http://schemas.microsoft.com/office/drawing/2014/main" id="{7D5D8EE6-7643-4A1F-A4F1-70F6E66ADDB5}"/>
                      </a:ext>
                    </a:extLst>
                  </p:cNvPr>
                  <p:cNvPicPr/>
                  <p:nvPr/>
                </p:nvPicPr>
                <p:blipFill>
                  <a:blip r:embed="rId399"/>
                  <a:stretch>
                    <a:fillRect/>
                  </a:stretch>
                </p:blipFill>
                <p:spPr>
                  <a:xfrm>
                    <a:off x="5490140" y="3032233"/>
                    <a:ext cx="87840" cy="26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0">
                <p14:nvContentPartPr>
                  <p14:cNvPr id="953" name="墨迹 952">
                    <a:extLst>
                      <a:ext uri="{FF2B5EF4-FFF2-40B4-BE49-F238E27FC236}">
                        <a16:creationId xmlns:a16="http://schemas.microsoft.com/office/drawing/2014/main" id="{15060447-9B98-4A0F-9490-49231179E1F5}"/>
                      </a:ext>
                    </a:extLst>
                  </p14:cNvPr>
                  <p14:cNvContentPartPr/>
                  <p14:nvPr/>
                </p14:nvContentPartPr>
                <p14:xfrm>
                  <a:off x="5589860" y="3176593"/>
                  <a:ext cx="145440" cy="111600"/>
                </p14:xfrm>
              </p:contentPart>
            </mc:Choice>
            <mc:Fallback xmlns="">
              <p:pic>
                <p:nvPicPr>
                  <p:cNvPr id="953" name="墨迹 952">
                    <a:extLst>
                      <a:ext uri="{FF2B5EF4-FFF2-40B4-BE49-F238E27FC236}">
                        <a16:creationId xmlns:a16="http://schemas.microsoft.com/office/drawing/2014/main" id="{15060447-9B98-4A0F-9490-49231179E1F5}"/>
                      </a:ext>
                    </a:extLst>
                  </p:cNvPr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5580860" y="3167593"/>
                    <a:ext cx="16308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954" name="墨迹 953">
                    <a:extLst>
                      <a:ext uri="{FF2B5EF4-FFF2-40B4-BE49-F238E27FC236}">
                        <a16:creationId xmlns:a16="http://schemas.microsoft.com/office/drawing/2014/main" id="{985ED900-C50F-4AE1-ADBB-1BB59653B5A0}"/>
                      </a:ext>
                    </a:extLst>
                  </p14:cNvPr>
                  <p14:cNvContentPartPr/>
                  <p14:nvPr/>
                </p14:nvContentPartPr>
                <p14:xfrm>
                  <a:off x="5877860" y="3003073"/>
                  <a:ext cx="130320" cy="236520"/>
                </p14:xfrm>
              </p:contentPart>
            </mc:Choice>
            <mc:Fallback xmlns="">
              <p:pic>
                <p:nvPicPr>
                  <p:cNvPr id="954" name="墨迹 953">
                    <a:extLst>
                      <a:ext uri="{FF2B5EF4-FFF2-40B4-BE49-F238E27FC236}">
                        <a16:creationId xmlns:a16="http://schemas.microsoft.com/office/drawing/2014/main" id="{985ED900-C50F-4AE1-ADBB-1BB59653B5A0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5868860" y="2994073"/>
                    <a:ext cx="147960" cy="25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4">
                <p14:nvContentPartPr>
                  <p14:cNvPr id="955" name="墨迹 954">
                    <a:extLst>
                      <a:ext uri="{FF2B5EF4-FFF2-40B4-BE49-F238E27FC236}">
                        <a16:creationId xmlns:a16="http://schemas.microsoft.com/office/drawing/2014/main" id="{37482D61-B26A-4975-9F23-1C907F6655ED}"/>
                      </a:ext>
                    </a:extLst>
                  </p14:cNvPr>
                  <p14:cNvContentPartPr/>
                  <p14:nvPr/>
                </p14:nvContentPartPr>
                <p14:xfrm>
                  <a:off x="5900900" y="3061393"/>
                  <a:ext cx="72000" cy="408960"/>
                </p14:xfrm>
              </p:contentPart>
            </mc:Choice>
            <mc:Fallback xmlns="">
              <p:pic>
                <p:nvPicPr>
                  <p:cNvPr id="955" name="墨迹 954">
                    <a:extLst>
                      <a:ext uri="{FF2B5EF4-FFF2-40B4-BE49-F238E27FC236}">
                        <a16:creationId xmlns:a16="http://schemas.microsoft.com/office/drawing/2014/main" id="{37482D61-B26A-4975-9F23-1C907F6655ED}"/>
                      </a:ext>
                    </a:extLst>
                  </p:cNvPr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5891900" y="3052753"/>
                    <a:ext cx="89640" cy="42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6">
                <p14:nvContentPartPr>
                  <p14:cNvPr id="956" name="墨迹 955">
                    <a:extLst>
                      <a:ext uri="{FF2B5EF4-FFF2-40B4-BE49-F238E27FC236}">
                        <a16:creationId xmlns:a16="http://schemas.microsoft.com/office/drawing/2014/main" id="{F01F6880-0776-43E5-B335-C1D8AC1EC751}"/>
                      </a:ext>
                    </a:extLst>
                  </p14:cNvPr>
                  <p14:cNvContentPartPr/>
                  <p14:nvPr/>
                </p14:nvContentPartPr>
                <p14:xfrm>
                  <a:off x="6092060" y="3059233"/>
                  <a:ext cx="12240" cy="216000"/>
                </p14:xfrm>
              </p:contentPart>
            </mc:Choice>
            <mc:Fallback xmlns="">
              <p:pic>
                <p:nvPicPr>
                  <p:cNvPr id="956" name="墨迹 955">
                    <a:extLst>
                      <a:ext uri="{FF2B5EF4-FFF2-40B4-BE49-F238E27FC236}">
                        <a16:creationId xmlns:a16="http://schemas.microsoft.com/office/drawing/2014/main" id="{F01F6880-0776-43E5-B335-C1D8AC1EC751}"/>
                      </a:ext>
                    </a:extLst>
                  </p:cNvPr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6083420" y="3050593"/>
                    <a:ext cx="2988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8">
                <p14:nvContentPartPr>
                  <p14:cNvPr id="957" name="墨迹 956">
                    <a:extLst>
                      <a:ext uri="{FF2B5EF4-FFF2-40B4-BE49-F238E27FC236}">
                        <a16:creationId xmlns:a16="http://schemas.microsoft.com/office/drawing/2014/main" id="{DC21B162-0805-4BA9-A39E-65D826180982}"/>
                      </a:ext>
                    </a:extLst>
                  </p14:cNvPr>
                  <p14:cNvContentPartPr/>
                  <p14:nvPr/>
                </p14:nvContentPartPr>
                <p14:xfrm>
                  <a:off x="6130940" y="3040873"/>
                  <a:ext cx="166680" cy="234720"/>
                </p14:xfrm>
              </p:contentPart>
            </mc:Choice>
            <mc:Fallback xmlns="">
              <p:pic>
                <p:nvPicPr>
                  <p:cNvPr id="957" name="墨迹 956">
                    <a:extLst>
                      <a:ext uri="{FF2B5EF4-FFF2-40B4-BE49-F238E27FC236}">
                        <a16:creationId xmlns:a16="http://schemas.microsoft.com/office/drawing/2014/main" id="{DC21B162-0805-4BA9-A39E-65D826180982}"/>
                      </a:ext>
                    </a:extLst>
                  </p:cNvPr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6121940" y="3032233"/>
                    <a:ext cx="184320" cy="25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958" name="墨迹 957">
                    <a:extLst>
                      <a:ext uri="{FF2B5EF4-FFF2-40B4-BE49-F238E27FC236}">
                        <a16:creationId xmlns:a16="http://schemas.microsoft.com/office/drawing/2014/main" id="{EB82C597-5432-402B-AD99-0437F5093361}"/>
                      </a:ext>
                    </a:extLst>
                  </p14:cNvPr>
                  <p14:cNvContentPartPr/>
                  <p14:nvPr/>
                </p14:nvContentPartPr>
                <p14:xfrm>
                  <a:off x="6378260" y="2906233"/>
                  <a:ext cx="146880" cy="204840"/>
                </p14:xfrm>
              </p:contentPart>
            </mc:Choice>
            <mc:Fallback xmlns="">
              <p:pic>
                <p:nvPicPr>
                  <p:cNvPr id="958" name="墨迹 957">
                    <a:extLst>
                      <a:ext uri="{FF2B5EF4-FFF2-40B4-BE49-F238E27FC236}">
                        <a16:creationId xmlns:a16="http://schemas.microsoft.com/office/drawing/2014/main" id="{EB82C597-5432-402B-AD99-0437F5093361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6369260" y="2897593"/>
                    <a:ext cx="16452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959" name="墨迹 958">
                    <a:extLst>
                      <a:ext uri="{FF2B5EF4-FFF2-40B4-BE49-F238E27FC236}">
                        <a16:creationId xmlns:a16="http://schemas.microsoft.com/office/drawing/2014/main" id="{8279E9B2-7112-4EC1-BB07-1EC3DCC8862B}"/>
                      </a:ext>
                    </a:extLst>
                  </p14:cNvPr>
                  <p14:cNvContentPartPr/>
                  <p14:nvPr/>
                </p14:nvContentPartPr>
                <p14:xfrm>
                  <a:off x="6376100" y="3194593"/>
                  <a:ext cx="23760" cy="227160"/>
                </p14:xfrm>
              </p:contentPart>
            </mc:Choice>
            <mc:Fallback xmlns="">
              <p:pic>
                <p:nvPicPr>
                  <p:cNvPr id="959" name="墨迹 958">
                    <a:extLst>
                      <a:ext uri="{FF2B5EF4-FFF2-40B4-BE49-F238E27FC236}">
                        <a16:creationId xmlns:a16="http://schemas.microsoft.com/office/drawing/2014/main" id="{8279E9B2-7112-4EC1-BB07-1EC3DCC8862B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6367460" y="3185953"/>
                    <a:ext cx="41400" cy="24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4">
                <p14:nvContentPartPr>
                  <p14:cNvPr id="960" name="墨迹 959">
                    <a:extLst>
                      <a:ext uri="{FF2B5EF4-FFF2-40B4-BE49-F238E27FC236}">
                        <a16:creationId xmlns:a16="http://schemas.microsoft.com/office/drawing/2014/main" id="{2A18FB99-A356-4286-AB4F-8CB489564A4A}"/>
                      </a:ext>
                    </a:extLst>
                  </p14:cNvPr>
                  <p14:cNvContentPartPr/>
                  <p14:nvPr/>
                </p14:nvContentPartPr>
                <p14:xfrm>
                  <a:off x="6441980" y="3096313"/>
                  <a:ext cx="93240" cy="310680"/>
                </p14:xfrm>
              </p:contentPart>
            </mc:Choice>
            <mc:Fallback xmlns="">
              <p:pic>
                <p:nvPicPr>
                  <p:cNvPr id="960" name="墨迹 959">
                    <a:extLst>
                      <a:ext uri="{FF2B5EF4-FFF2-40B4-BE49-F238E27FC236}">
                        <a16:creationId xmlns:a16="http://schemas.microsoft.com/office/drawing/2014/main" id="{2A18FB99-A356-4286-AB4F-8CB489564A4A}"/>
                      </a:ext>
                    </a:extLst>
                  </p:cNvPr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6432980" y="3087313"/>
                    <a:ext cx="110880" cy="32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6">
                <p14:nvContentPartPr>
                  <p14:cNvPr id="961" name="墨迹 960">
                    <a:extLst>
                      <a:ext uri="{FF2B5EF4-FFF2-40B4-BE49-F238E27FC236}">
                        <a16:creationId xmlns:a16="http://schemas.microsoft.com/office/drawing/2014/main" id="{2367C0E3-FD9F-4E66-874E-B45D96803CC4}"/>
                      </a:ext>
                    </a:extLst>
                  </p14:cNvPr>
                  <p14:cNvContentPartPr/>
                  <p14:nvPr/>
                </p14:nvContentPartPr>
                <p14:xfrm>
                  <a:off x="6453140" y="3003073"/>
                  <a:ext cx="257400" cy="301680"/>
                </p14:xfrm>
              </p:contentPart>
            </mc:Choice>
            <mc:Fallback xmlns="">
              <p:pic>
                <p:nvPicPr>
                  <p:cNvPr id="961" name="墨迹 960">
                    <a:extLst>
                      <a:ext uri="{FF2B5EF4-FFF2-40B4-BE49-F238E27FC236}">
                        <a16:creationId xmlns:a16="http://schemas.microsoft.com/office/drawing/2014/main" id="{2367C0E3-FD9F-4E66-874E-B45D96803CC4}"/>
                      </a:ext>
                    </a:extLst>
                  </p:cNvPr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6444500" y="2994433"/>
                    <a:ext cx="275040" cy="31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8">
                <p14:nvContentPartPr>
                  <p14:cNvPr id="962" name="墨迹 961">
                    <a:extLst>
                      <a:ext uri="{FF2B5EF4-FFF2-40B4-BE49-F238E27FC236}">
                        <a16:creationId xmlns:a16="http://schemas.microsoft.com/office/drawing/2014/main" id="{6A684493-E421-4BF1-B58A-EE3F641BD5AD}"/>
                      </a:ext>
                    </a:extLst>
                  </p14:cNvPr>
                  <p14:cNvContentPartPr/>
                  <p14:nvPr/>
                </p14:nvContentPartPr>
                <p14:xfrm>
                  <a:off x="6610100" y="3220153"/>
                  <a:ext cx="100800" cy="86040"/>
                </p14:xfrm>
              </p:contentPart>
            </mc:Choice>
            <mc:Fallback xmlns="">
              <p:pic>
                <p:nvPicPr>
                  <p:cNvPr id="962" name="墨迹 961">
                    <a:extLst>
                      <a:ext uri="{FF2B5EF4-FFF2-40B4-BE49-F238E27FC236}">
                        <a16:creationId xmlns:a16="http://schemas.microsoft.com/office/drawing/2014/main" id="{6A684493-E421-4BF1-B58A-EE3F641BD5AD}"/>
                      </a:ext>
                    </a:extLst>
                  </p:cNvPr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6601100" y="3211513"/>
                    <a:ext cx="11844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0">
                <p14:nvContentPartPr>
                  <p14:cNvPr id="963" name="墨迹 962">
                    <a:extLst>
                      <a:ext uri="{FF2B5EF4-FFF2-40B4-BE49-F238E27FC236}">
                        <a16:creationId xmlns:a16="http://schemas.microsoft.com/office/drawing/2014/main" id="{A30D1E2A-525A-4DC7-AD3A-A0D275DFA852}"/>
                      </a:ext>
                    </a:extLst>
                  </p14:cNvPr>
                  <p14:cNvContentPartPr/>
                  <p14:nvPr/>
                </p14:nvContentPartPr>
                <p14:xfrm>
                  <a:off x="6614060" y="3209353"/>
                  <a:ext cx="148680" cy="183240"/>
                </p14:xfrm>
              </p:contentPart>
            </mc:Choice>
            <mc:Fallback xmlns="">
              <p:pic>
                <p:nvPicPr>
                  <p:cNvPr id="963" name="墨迹 962">
                    <a:extLst>
                      <a:ext uri="{FF2B5EF4-FFF2-40B4-BE49-F238E27FC236}">
                        <a16:creationId xmlns:a16="http://schemas.microsoft.com/office/drawing/2014/main" id="{A30D1E2A-525A-4DC7-AD3A-A0D275DFA852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6605060" y="3200353"/>
                    <a:ext cx="166320" cy="200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98" name="组合 997">
              <a:extLst>
                <a:ext uri="{FF2B5EF4-FFF2-40B4-BE49-F238E27FC236}">
                  <a16:creationId xmlns:a16="http://schemas.microsoft.com/office/drawing/2014/main" id="{0382518E-91E0-4267-97DA-E017524DDE14}"/>
                </a:ext>
              </a:extLst>
            </p:cNvPr>
            <p:cNvGrpSpPr/>
            <p:nvPr/>
          </p:nvGrpSpPr>
          <p:grpSpPr>
            <a:xfrm>
              <a:off x="6938420" y="2836753"/>
              <a:ext cx="3007080" cy="896760"/>
              <a:chOff x="6938420" y="2836753"/>
              <a:chExt cx="3007080" cy="896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2">
                <p14:nvContentPartPr>
                  <p14:cNvPr id="965" name="墨迹 964">
                    <a:extLst>
                      <a:ext uri="{FF2B5EF4-FFF2-40B4-BE49-F238E27FC236}">
                        <a16:creationId xmlns:a16="http://schemas.microsoft.com/office/drawing/2014/main" id="{F39B2F03-CFE4-4AE8-8C5F-1640FB07CFD8}"/>
                      </a:ext>
                    </a:extLst>
                  </p14:cNvPr>
                  <p14:cNvContentPartPr/>
                  <p14:nvPr/>
                </p14:nvContentPartPr>
                <p14:xfrm>
                  <a:off x="7027340" y="2900833"/>
                  <a:ext cx="27360" cy="254880"/>
                </p14:xfrm>
              </p:contentPart>
            </mc:Choice>
            <mc:Fallback xmlns="">
              <p:pic>
                <p:nvPicPr>
                  <p:cNvPr id="965" name="墨迹 964">
                    <a:extLst>
                      <a:ext uri="{FF2B5EF4-FFF2-40B4-BE49-F238E27FC236}">
                        <a16:creationId xmlns:a16="http://schemas.microsoft.com/office/drawing/2014/main" id="{F39B2F03-CFE4-4AE8-8C5F-1640FB07CFD8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7018700" y="2891833"/>
                    <a:ext cx="45000" cy="27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4">
                <p14:nvContentPartPr>
                  <p14:cNvPr id="966" name="墨迹 965">
                    <a:extLst>
                      <a:ext uri="{FF2B5EF4-FFF2-40B4-BE49-F238E27FC236}">
                        <a16:creationId xmlns:a16="http://schemas.microsoft.com/office/drawing/2014/main" id="{D8925E5A-FA7B-4768-9D9A-639D29CAD877}"/>
                      </a:ext>
                    </a:extLst>
                  </p14:cNvPr>
                  <p14:cNvContentPartPr/>
                  <p14:nvPr/>
                </p14:nvContentPartPr>
                <p14:xfrm>
                  <a:off x="7056500" y="2836753"/>
                  <a:ext cx="76320" cy="292680"/>
                </p14:xfrm>
              </p:contentPart>
            </mc:Choice>
            <mc:Fallback xmlns="">
              <p:pic>
                <p:nvPicPr>
                  <p:cNvPr id="966" name="墨迹 965">
                    <a:extLst>
                      <a:ext uri="{FF2B5EF4-FFF2-40B4-BE49-F238E27FC236}">
                        <a16:creationId xmlns:a16="http://schemas.microsoft.com/office/drawing/2014/main" id="{D8925E5A-FA7B-4768-9D9A-639D29CAD877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7047500" y="2827753"/>
                    <a:ext cx="93960" cy="31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6">
                <p14:nvContentPartPr>
                  <p14:cNvPr id="967" name="墨迹 966">
                    <a:extLst>
                      <a:ext uri="{FF2B5EF4-FFF2-40B4-BE49-F238E27FC236}">
                        <a16:creationId xmlns:a16="http://schemas.microsoft.com/office/drawing/2014/main" id="{E1409F60-F5F6-43DB-849C-54E4911F8E36}"/>
                      </a:ext>
                    </a:extLst>
                  </p14:cNvPr>
                  <p14:cNvContentPartPr/>
                  <p14:nvPr/>
                </p14:nvContentPartPr>
                <p14:xfrm>
                  <a:off x="7056500" y="2954113"/>
                  <a:ext cx="45360" cy="127800"/>
                </p14:xfrm>
              </p:contentPart>
            </mc:Choice>
            <mc:Fallback xmlns="">
              <p:pic>
                <p:nvPicPr>
                  <p:cNvPr id="967" name="墨迹 966">
                    <a:extLst>
                      <a:ext uri="{FF2B5EF4-FFF2-40B4-BE49-F238E27FC236}">
                        <a16:creationId xmlns:a16="http://schemas.microsoft.com/office/drawing/2014/main" id="{E1409F60-F5F6-43DB-849C-54E4911F8E36}"/>
                      </a:ext>
                    </a:extLst>
                  </p:cNvPr>
                  <p:cNvPicPr/>
                  <p:nvPr/>
                </p:nvPicPr>
                <p:blipFill>
                  <a:blip r:embed="rId427"/>
                  <a:stretch>
                    <a:fillRect/>
                  </a:stretch>
                </p:blipFill>
                <p:spPr>
                  <a:xfrm>
                    <a:off x="7047500" y="2945473"/>
                    <a:ext cx="63000" cy="14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8">
                <p14:nvContentPartPr>
                  <p14:cNvPr id="968" name="墨迹 967">
                    <a:extLst>
                      <a:ext uri="{FF2B5EF4-FFF2-40B4-BE49-F238E27FC236}">
                        <a16:creationId xmlns:a16="http://schemas.microsoft.com/office/drawing/2014/main" id="{1EE23B05-42D1-452D-87DC-4A0404C23375}"/>
                      </a:ext>
                    </a:extLst>
                  </p14:cNvPr>
                  <p14:cNvContentPartPr/>
                  <p14:nvPr/>
                </p14:nvContentPartPr>
                <p14:xfrm>
                  <a:off x="6980900" y="3080113"/>
                  <a:ext cx="196920" cy="195480"/>
                </p14:xfrm>
              </p:contentPart>
            </mc:Choice>
            <mc:Fallback xmlns="">
              <p:pic>
                <p:nvPicPr>
                  <p:cNvPr id="968" name="墨迹 967">
                    <a:extLst>
                      <a:ext uri="{FF2B5EF4-FFF2-40B4-BE49-F238E27FC236}">
                        <a16:creationId xmlns:a16="http://schemas.microsoft.com/office/drawing/2014/main" id="{1EE23B05-42D1-452D-87DC-4A0404C23375}"/>
                      </a:ext>
                    </a:extLst>
                  </p:cNvPr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6972260" y="3071113"/>
                    <a:ext cx="214560" cy="21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0">
                <p14:nvContentPartPr>
                  <p14:cNvPr id="969" name="墨迹 968">
                    <a:extLst>
                      <a:ext uri="{FF2B5EF4-FFF2-40B4-BE49-F238E27FC236}">
                        <a16:creationId xmlns:a16="http://schemas.microsoft.com/office/drawing/2014/main" id="{A3E25A1D-E03E-436F-94D8-93CA38ECBEC6}"/>
                      </a:ext>
                    </a:extLst>
                  </p14:cNvPr>
                  <p14:cNvContentPartPr/>
                  <p14:nvPr/>
                </p14:nvContentPartPr>
                <p14:xfrm>
                  <a:off x="6938420" y="3220153"/>
                  <a:ext cx="69840" cy="128160"/>
                </p14:xfrm>
              </p:contentPart>
            </mc:Choice>
            <mc:Fallback xmlns="">
              <p:pic>
                <p:nvPicPr>
                  <p:cNvPr id="969" name="墨迹 968">
                    <a:extLst>
                      <a:ext uri="{FF2B5EF4-FFF2-40B4-BE49-F238E27FC236}">
                        <a16:creationId xmlns:a16="http://schemas.microsoft.com/office/drawing/2014/main" id="{A3E25A1D-E03E-436F-94D8-93CA38ECBEC6}"/>
                      </a:ext>
                    </a:extLst>
                  </p:cNvPr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6929780" y="3211513"/>
                    <a:ext cx="874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2">
                <p14:nvContentPartPr>
                  <p14:cNvPr id="970" name="墨迹 969">
                    <a:extLst>
                      <a:ext uri="{FF2B5EF4-FFF2-40B4-BE49-F238E27FC236}">
                        <a16:creationId xmlns:a16="http://schemas.microsoft.com/office/drawing/2014/main" id="{71F2D913-B371-4DFD-A0F8-4DEC4AED8A23}"/>
                      </a:ext>
                    </a:extLst>
                  </p14:cNvPr>
                  <p14:cNvContentPartPr/>
                  <p14:nvPr/>
                </p14:nvContentPartPr>
                <p14:xfrm>
                  <a:off x="7006100" y="3229513"/>
                  <a:ext cx="368640" cy="182880"/>
                </p14:xfrm>
              </p:contentPart>
            </mc:Choice>
            <mc:Fallback xmlns="">
              <p:pic>
                <p:nvPicPr>
                  <p:cNvPr id="970" name="墨迹 969">
                    <a:extLst>
                      <a:ext uri="{FF2B5EF4-FFF2-40B4-BE49-F238E27FC236}">
                        <a16:creationId xmlns:a16="http://schemas.microsoft.com/office/drawing/2014/main" id="{71F2D913-B371-4DFD-A0F8-4DEC4AED8A23}"/>
                      </a:ext>
                    </a:extLst>
                  </p:cNvPr>
                  <p:cNvPicPr/>
                  <p:nvPr/>
                </p:nvPicPr>
                <p:blipFill>
                  <a:blip r:embed="rId433"/>
                  <a:stretch>
                    <a:fillRect/>
                  </a:stretch>
                </p:blipFill>
                <p:spPr>
                  <a:xfrm>
                    <a:off x="6997460" y="3220513"/>
                    <a:ext cx="386280" cy="20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4">
                <p14:nvContentPartPr>
                  <p14:cNvPr id="971" name="墨迹 970">
                    <a:extLst>
                      <a:ext uri="{FF2B5EF4-FFF2-40B4-BE49-F238E27FC236}">
                        <a16:creationId xmlns:a16="http://schemas.microsoft.com/office/drawing/2014/main" id="{3954D9D6-88A4-46EC-BA81-C8B1FBD50005}"/>
                      </a:ext>
                    </a:extLst>
                  </p14:cNvPr>
                  <p14:cNvContentPartPr/>
                  <p14:nvPr/>
                </p14:nvContentPartPr>
                <p14:xfrm>
                  <a:off x="7298060" y="2871673"/>
                  <a:ext cx="157320" cy="339840"/>
                </p14:xfrm>
              </p:contentPart>
            </mc:Choice>
            <mc:Fallback xmlns="">
              <p:pic>
                <p:nvPicPr>
                  <p:cNvPr id="971" name="墨迹 970">
                    <a:extLst>
                      <a:ext uri="{FF2B5EF4-FFF2-40B4-BE49-F238E27FC236}">
                        <a16:creationId xmlns:a16="http://schemas.microsoft.com/office/drawing/2014/main" id="{3954D9D6-88A4-46EC-BA81-C8B1FBD50005}"/>
                      </a:ext>
                    </a:extLst>
                  </p:cNvPr>
                  <p:cNvPicPr/>
                  <p:nvPr/>
                </p:nvPicPr>
                <p:blipFill>
                  <a:blip r:embed="rId435"/>
                  <a:stretch>
                    <a:fillRect/>
                  </a:stretch>
                </p:blipFill>
                <p:spPr>
                  <a:xfrm>
                    <a:off x="7289060" y="2863033"/>
                    <a:ext cx="174960" cy="35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6">
                <p14:nvContentPartPr>
                  <p14:cNvPr id="972" name="墨迹 971">
                    <a:extLst>
                      <a:ext uri="{FF2B5EF4-FFF2-40B4-BE49-F238E27FC236}">
                        <a16:creationId xmlns:a16="http://schemas.microsoft.com/office/drawing/2014/main" id="{E91B4E0A-4760-4A9C-8E9C-8ACDDF76C522}"/>
                      </a:ext>
                    </a:extLst>
                  </p14:cNvPr>
                  <p14:cNvContentPartPr/>
                  <p14:nvPr/>
                </p14:nvContentPartPr>
                <p14:xfrm>
                  <a:off x="7326860" y="3043393"/>
                  <a:ext cx="268920" cy="80640"/>
                </p14:xfrm>
              </p:contentPart>
            </mc:Choice>
            <mc:Fallback xmlns="">
              <p:pic>
                <p:nvPicPr>
                  <p:cNvPr id="972" name="墨迹 971">
                    <a:extLst>
                      <a:ext uri="{FF2B5EF4-FFF2-40B4-BE49-F238E27FC236}">
                        <a16:creationId xmlns:a16="http://schemas.microsoft.com/office/drawing/2014/main" id="{E91B4E0A-4760-4A9C-8E9C-8ACDDF76C522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7318220" y="3034393"/>
                    <a:ext cx="286560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8">
                <p14:nvContentPartPr>
                  <p14:cNvPr id="973" name="墨迹 972">
                    <a:extLst>
                      <a:ext uri="{FF2B5EF4-FFF2-40B4-BE49-F238E27FC236}">
                        <a16:creationId xmlns:a16="http://schemas.microsoft.com/office/drawing/2014/main" id="{7E4DC72D-E698-4142-A488-0D0C6A113D20}"/>
                      </a:ext>
                    </a:extLst>
                  </p14:cNvPr>
                  <p14:cNvContentPartPr/>
                  <p14:nvPr/>
                </p14:nvContentPartPr>
                <p14:xfrm>
                  <a:off x="7394540" y="3158233"/>
                  <a:ext cx="152280" cy="150120"/>
                </p14:xfrm>
              </p:contentPart>
            </mc:Choice>
            <mc:Fallback xmlns="">
              <p:pic>
                <p:nvPicPr>
                  <p:cNvPr id="973" name="墨迹 972">
                    <a:extLst>
                      <a:ext uri="{FF2B5EF4-FFF2-40B4-BE49-F238E27FC236}">
                        <a16:creationId xmlns:a16="http://schemas.microsoft.com/office/drawing/2014/main" id="{7E4DC72D-E698-4142-A488-0D0C6A113D20}"/>
                      </a:ext>
                    </a:extLst>
                  </p:cNvPr>
                  <p:cNvPicPr/>
                  <p:nvPr/>
                </p:nvPicPr>
                <p:blipFill>
                  <a:blip r:embed="rId439"/>
                  <a:stretch>
                    <a:fillRect/>
                  </a:stretch>
                </p:blipFill>
                <p:spPr>
                  <a:xfrm>
                    <a:off x="7385900" y="3149233"/>
                    <a:ext cx="16992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0">
                <p14:nvContentPartPr>
                  <p14:cNvPr id="974" name="墨迹 973">
                    <a:extLst>
                      <a:ext uri="{FF2B5EF4-FFF2-40B4-BE49-F238E27FC236}">
                        <a16:creationId xmlns:a16="http://schemas.microsoft.com/office/drawing/2014/main" id="{FAC6B825-6C04-42FF-93D8-F7AA70194AB5}"/>
                      </a:ext>
                    </a:extLst>
                  </p14:cNvPr>
                  <p14:cNvContentPartPr/>
                  <p14:nvPr/>
                </p14:nvContentPartPr>
                <p14:xfrm>
                  <a:off x="7707740" y="2873473"/>
                  <a:ext cx="81360" cy="445680"/>
                </p14:xfrm>
              </p:contentPart>
            </mc:Choice>
            <mc:Fallback xmlns="">
              <p:pic>
                <p:nvPicPr>
                  <p:cNvPr id="974" name="墨迹 973">
                    <a:extLst>
                      <a:ext uri="{FF2B5EF4-FFF2-40B4-BE49-F238E27FC236}">
                        <a16:creationId xmlns:a16="http://schemas.microsoft.com/office/drawing/2014/main" id="{FAC6B825-6C04-42FF-93D8-F7AA70194AB5}"/>
                      </a:ext>
                    </a:extLst>
                  </p:cNvPr>
                  <p:cNvPicPr/>
                  <p:nvPr/>
                </p:nvPicPr>
                <p:blipFill>
                  <a:blip r:embed="rId441"/>
                  <a:stretch>
                    <a:fillRect/>
                  </a:stretch>
                </p:blipFill>
                <p:spPr>
                  <a:xfrm>
                    <a:off x="7698740" y="2864833"/>
                    <a:ext cx="99000" cy="46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2">
                <p14:nvContentPartPr>
                  <p14:cNvPr id="975" name="墨迹 974">
                    <a:extLst>
                      <a:ext uri="{FF2B5EF4-FFF2-40B4-BE49-F238E27FC236}">
                        <a16:creationId xmlns:a16="http://schemas.microsoft.com/office/drawing/2014/main" id="{F5ABFFDA-C82A-411C-BAD4-6F018D9B2940}"/>
                      </a:ext>
                    </a:extLst>
                  </p14:cNvPr>
                  <p14:cNvContentPartPr/>
                  <p14:nvPr/>
                </p14:nvContentPartPr>
                <p14:xfrm>
                  <a:off x="7622420" y="3032233"/>
                  <a:ext cx="255600" cy="252720"/>
                </p14:xfrm>
              </p:contentPart>
            </mc:Choice>
            <mc:Fallback xmlns="">
              <p:pic>
                <p:nvPicPr>
                  <p:cNvPr id="975" name="墨迹 974">
                    <a:extLst>
                      <a:ext uri="{FF2B5EF4-FFF2-40B4-BE49-F238E27FC236}">
                        <a16:creationId xmlns:a16="http://schemas.microsoft.com/office/drawing/2014/main" id="{F5ABFFDA-C82A-411C-BAD4-6F018D9B2940}"/>
                      </a:ext>
                    </a:extLst>
                  </p:cNvPr>
                  <p:cNvPicPr/>
                  <p:nvPr/>
                </p:nvPicPr>
                <p:blipFill>
                  <a:blip r:embed="rId443"/>
                  <a:stretch>
                    <a:fillRect/>
                  </a:stretch>
                </p:blipFill>
                <p:spPr>
                  <a:xfrm>
                    <a:off x="7613780" y="3023233"/>
                    <a:ext cx="273240" cy="27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4">
                <p14:nvContentPartPr>
                  <p14:cNvPr id="976" name="墨迹 975">
                    <a:extLst>
                      <a:ext uri="{FF2B5EF4-FFF2-40B4-BE49-F238E27FC236}">
                        <a16:creationId xmlns:a16="http://schemas.microsoft.com/office/drawing/2014/main" id="{EC3163C0-E580-4D07-9B4C-E0A93D127204}"/>
                      </a:ext>
                    </a:extLst>
                  </p14:cNvPr>
                  <p14:cNvContentPartPr/>
                  <p14:nvPr/>
                </p14:nvContentPartPr>
                <p14:xfrm>
                  <a:off x="7829420" y="2937553"/>
                  <a:ext cx="217440" cy="795960"/>
                </p14:xfrm>
              </p:contentPart>
            </mc:Choice>
            <mc:Fallback xmlns="">
              <p:pic>
                <p:nvPicPr>
                  <p:cNvPr id="976" name="墨迹 975">
                    <a:extLst>
                      <a:ext uri="{FF2B5EF4-FFF2-40B4-BE49-F238E27FC236}">
                        <a16:creationId xmlns:a16="http://schemas.microsoft.com/office/drawing/2014/main" id="{EC3163C0-E580-4D07-9B4C-E0A93D127204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7820420" y="2928553"/>
                    <a:ext cx="235080" cy="81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6">
                <p14:nvContentPartPr>
                  <p14:cNvPr id="977" name="墨迹 976">
                    <a:extLst>
                      <a:ext uri="{FF2B5EF4-FFF2-40B4-BE49-F238E27FC236}">
                        <a16:creationId xmlns:a16="http://schemas.microsoft.com/office/drawing/2014/main" id="{5C25E758-F0DC-403C-B617-46B4879EEBCE}"/>
                      </a:ext>
                    </a:extLst>
                  </p14:cNvPr>
                  <p14:cNvContentPartPr/>
                  <p14:nvPr/>
                </p14:nvContentPartPr>
                <p14:xfrm>
                  <a:off x="8159900" y="3019633"/>
                  <a:ext cx="360" cy="360"/>
                </p14:xfrm>
              </p:contentPart>
            </mc:Choice>
            <mc:Fallback xmlns="">
              <p:pic>
                <p:nvPicPr>
                  <p:cNvPr id="977" name="墨迹 976">
                    <a:extLst>
                      <a:ext uri="{FF2B5EF4-FFF2-40B4-BE49-F238E27FC236}">
                        <a16:creationId xmlns:a16="http://schemas.microsoft.com/office/drawing/2014/main" id="{5C25E758-F0DC-403C-B617-46B4879EEBCE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8150900" y="3010633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7">
                <p14:nvContentPartPr>
                  <p14:cNvPr id="978" name="墨迹 977">
                    <a:extLst>
                      <a:ext uri="{FF2B5EF4-FFF2-40B4-BE49-F238E27FC236}">
                        <a16:creationId xmlns:a16="http://schemas.microsoft.com/office/drawing/2014/main" id="{2B846EEE-1F0C-4570-9BF0-9D97C4134E26}"/>
                      </a:ext>
                    </a:extLst>
                  </p14:cNvPr>
                  <p14:cNvContentPartPr/>
                  <p14:nvPr/>
                </p14:nvContentPartPr>
                <p14:xfrm>
                  <a:off x="8182220" y="2923513"/>
                  <a:ext cx="84960" cy="379440"/>
                </p14:xfrm>
              </p:contentPart>
            </mc:Choice>
            <mc:Fallback xmlns="">
              <p:pic>
                <p:nvPicPr>
                  <p:cNvPr id="978" name="墨迹 977">
                    <a:extLst>
                      <a:ext uri="{FF2B5EF4-FFF2-40B4-BE49-F238E27FC236}">
                        <a16:creationId xmlns:a16="http://schemas.microsoft.com/office/drawing/2014/main" id="{2B846EEE-1F0C-4570-9BF0-9D97C4134E26}"/>
                      </a:ext>
                    </a:extLst>
                  </p:cNvPr>
                  <p:cNvPicPr/>
                  <p:nvPr/>
                </p:nvPicPr>
                <p:blipFill>
                  <a:blip r:embed="rId448"/>
                  <a:stretch>
                    <a:fillRect/>
                  </a:stretch>
                </p:blipFill>
                <p:spPr>
                  <a:xfrm>
                    <a:off x="8173220" y="2914513"/>
                    <a:ext cx="102600" cy="39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9">
                <p14:nvContentPartPr>
                  <p14:cNvPr id="979" name="墨迹 978">
                    <a:extLst>
                      <a:ext uri="{FF2B5EF4-FFF2-40B4-BE49-F238E27FC236}">
                        <a16:creationId xmlns:a16="http://schemas.microsoft.com/office/drawing/2014/main" id="{3C85DDD1-A4A1-4AB4-8742-1CD77025E1BC}"/>
                      </a:ext>
                    </a:extLst>
                  </p14:cNvPr>
                  <p14:cNvContentPartPr/>
                  <p14:nvPr/>
                </p14:nvContentPartPr>
                <p14:xfrm>
                  <a:off x="8285180" y="2973193"/>
                  <a:ext cx="193680" cy="490320"/>
                </p14:xfrm>
              </p:contentPart>
            </mc:Choice>
            <mc:Fallback xmlns="">
              <p:pic>
                <p:nvPicPr>
                  <p:cNvPr id="979" name="墨迹 978">
                    <a:extLst>
                      <a:ext uri="{FF2B5EF4-FFF2-40B4-BE49-F238E27FC236}">
                        <a16:creationId xmlns:a16="http://schemas.microsoft.com/office/drawing/2014/main" id="{3C85DDD1-A4A1-4AB4-8742-1CD77025E1BC}"/>
                      </a:ext>
                    </a:extLst>
                  </p:cNvPr>
                  <p:cNvPicPr/>
                  <p:nvPr/>
                </p:nvPicPr>
                <p:blipFill>
                  <a:blip r:embed="rId450"/>
                  <a:stretch>
                    <a:fillRect/>
                  </a:stretch>
                </p:blipFill>
                <p:spPr>
                  <a:xfrm>
                    <a:off x="8276540" y="2964553"/>
                    <a:ext cx="211320" cy="50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1">
                <p14:nvContentPartPr>
                  <p14:cNvPr id="980" name="墨迹 979">
                    <a:extLst>
                      <a:ext uri="{FF2B5EF4-FFF2-40B4-BE49-F238E27FC236}">
                        <a16:creationId xmlns:a16="http://schemas.microsoft.com/office/drawing/2014/main" id="{9F5397C1-4E14-4757-8937-DA2E23DF7930}"/>
                      </a:ext>
                    </a:extLst>
                  </p14:cNvPr>
                  <p14:cNvContentPartPr/>
                  <p14:nvPr/>
                </p14:nvContentPartPr>
                <p14:xfrm>
                  <a:off x="8279420" y="3061393"/>
                  <a:ext cx="108720" cy="235800"/>
                </p14:xfrm>
              </p:contentPart>
            </mc:Choice>
            <mc:Fallback xmlns="">
              <p:pic>
                <p:nvPicPr>
                  <p:cNvPr id="980" name="墨迹 979">
                    <a:extLst>
                      <a:ext uri="{FF2B5EF4-FFF2-40B4-BE49-F238E27FC236}">
                        <a16:creationId xmlns:a16="http://schemas.microsoft.com/office/drawing/2014/main" id="{9F5397C1-4E14-4757-8937-DA2E23DF7930}"/>
                      </a:ext>
                    </a:extLst>
                  </p:cNvPr>
                  <p:cNvPicPr/>
                  <p:nvPr/>
                </p:nvPicPr>
                <p:blipFill>
                  <a:blip r:embed="rId452"/>
                  <a:stretch>
                    <a:fillRect/>
                  </a:stretch>
                </p:blipFill>
                <p:spPr>
                  <a:xfrm>
                    <a:off x="8270780" y="3052753"/>
                    <a:ext cx="126360" cy="25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3">
                <p14:nvContentPartPr>
                  <p14:cNvPr id="981" name="墨迹 980">
                    <a:extLst>
                      <a:ext uri="{FF2B5EF4-FFF2-40B4-BE49-F238E27FC236}">
                        <a16:creationId xmlns:a16="http://schemas.microsoft.com/office/drawing/2014/main" id="{E6247096-C33F-4D27-9D8D-D334B016AEB4}"/>
                      </a:ext>
                    </a:extLst>
                  </p14:cNvPr>
                  <p14:cNvContentPartPr/>
                  <p14:nvPr/>
                </p14:nvContentPartPr>
                <p14:xfrm>
                  <a:off x="8573180" y="2893633"/>
                  <a:ext cx="218160" cy="374400"/>
                </p14:xfrm>
              </p:contentPart>
            </mc:Choice>
            <mc:Fallback xmlns="">
              <p:pic>
                <p:nvPicPr>
                  <p:cNvPr id="981" name="墨迹 980">
                    <a:extLst>
                      <a:ext uri="{FF2B5EF4-FFF2-40B4-BE49-F238E27FC236}">
                        <a16:creationId xmlns:a16="http://schemas.microsoft.com/office/drawing/2014/main" id="{E6247096-C33F-4D27-9D8D-D334B016AEB4}"/>
                      </a:ext>
                    </a:extLst>
                  </p:cNvPr>
                  <p:cNvPicPr/>
                  <p:nvPr/>
                </p:nvPicPr>
                <p:blipFill>
                  <a:blip r:embed="rId454"/>
                  <a:stretch>
                    <a:fillRect/>
                  </a:stretch>
                </p:blipFill>
                <p:spPr>
                  <a:xfrm>
                    <a:off x="8564540" y="2884633"/>
                    <a:ext cx="235800" cy="39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5">
                <p14:nvContentPartPr>
                  <p14:cNvPr id="982" name="墨迹 981">
                    <a:extLst>
                      <a:ext uri="{FF2B5EF4-FFF2-40B4-BE49-F238E27FC236}">
                        <a16:creationId xmlns:a16="http://schemas.microsoft.com/office/drawing/2014/main" id="{2F02E48F-B361-4B14-ACB7-7BD0DFB75543}"/>
                      </a:ext>
                    </a:extLst>
                  </p14:cNvPr>
                  <p14:cNvContentPartPr/>
                  <p14:nvPr/>
                </p14:nvContentPartPr>
                <p14:xfrm>
                  <a:off x="8555900" y="3253273"/>
                  <a:ext cx="60120" cy="53640"/>
                </p14:xfrm>
              </p:contentPart>
            </mc:Choice>
            <mc:Fallback xmlns="">
              <p:pic>
                <p:nvPicPr>
                  <p:cNvPr id="982" name="墨迹 981">
                    <a:extLst>
                      <a:ext uri="{FF2B5EF4-FFF2-40B4-BE49-F238E27FC236}">
                        <a16:creationId xmlns:a16="http://schemas.microsoft.com/office/drawing/2014/main" id="{2F02E48F-B361-4B14-ACB7-7BD0DFB75543}"/>
                      </a:ext>
                    </a:extLst>
                  </p:cNvPr>
                  <p:cNvPicPr/>
                  <p:nvPr/>
                </p:nvPicPr>
                <p:blipFill>
                  <a:blip r:embed="rId456"/>
                  <a:stretch>
                    <a:fillRect/>
                  </a:stretch>
                </p:blipFill>
                <p:spPr>
                  <a:xfrm>
                    <a:off x="8546900" y="3244273"/>
                    <a:ext cx="77760" cy="7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7">
                <p14:nvContentPartPr>
                  <p14:cNvPr id="983" name="墨迹 982">
                    <a:extLst>
                      <a:ext uri="{FF2B5EF4-FFF2-40B4-BE49-F238E27FC236}">
                        <a16:creationId xmlns:a16="http://schemas.microsoft.com/office/drawing/2014/main" id="{2C163C1A-4F01-411F-84E3-69DCB0999C1B}"/>
                      </a:ext>
                    </a:extLst>
                  </p14:cNvPr>
                  <p14:cNvContentPartPr/>
                  <p14:nvPr/>
                </p14:nvContentPartPr>
                <p14:xfrm>
                  <a:off x="8654540" y="3226633"/>
                  <a:ext cx="268560" cy="97920"/>
                </p14:xfrm>
              </p:contentPart>
            </mc:Choice>
            <mc:Fallback xmlns="">
              <p:pic>
                <p:nvPicPr>
                  <p:cNvPr id="983" name="墨迹 982">
                    <a:extLst>
                      <a:ext uri="{FF2B5EF4-FFF2-40B4-BE49-F238E27FC236}">
                        <a16:creationId xmlns:a16="http://schemas.microsoft.com/office/drawing/2014/main" id="{2C163C1A-4F01-411F-84E3-69DCB0999C1B}"/>
                      </a:ext>
                    </a:extLst>
                  </p:cNvPr>
                  <p:cNvPicPr/>
                  <p:nvPr/>
                </p:nvPicPr>
                <p:blipFill>
                  <a:blip r:embed="rId458"/>
                  <a:stretch>
                    <a:fillRect/>
                  </a:stretch>
                </p:blipFill>
                <p:spPr>
                  <a:xfrm>
                    <a:off x="8645540" y="3217993"/>
                    <a:ext cx="2862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9">
                <p14:nvContentPartPr>
                  <p14:cNvPr id="984" name="墨迹 983">
                    <a:extLst>
                      <a:ext uri="{FF2B5EF4-FFF2-40B4-BE49-F238E27FC236}">
                        <a16:creationId xmlns:a16="http://schemas.microsoft.com/office/drawing/2014/main" id="{9015F28B-66B6-4DEA-8EED-EB66C6F1DD46}"/>
                      </a:ext>
                    </a:extLst>
                  </p14:cNvPr>
                  <p14:cNvContentPartPr/>
                  <p14:nvPr/>
                </p14:nvContentPartPr>
                <p14:xfrm>
                  <a:off x="9054140" y="2873473"/>
                  <a:ext cx="188640" cy="179280"/>
                </p14:xfrm>
              </p:contentPart>
            </mc:Choice>
            <mc:Fallback xmlns="">
              <p:pic>
                <p:nvPicPr>
                  <p:cNvPr id="984" name="墨迹 983">
                    <a:extLst>
                      <a:ext uri="{FF2B5EF4-FFF2-40B4-BE49-F238E27FC236}">
                        <a16:creationId xmlns:a16="http://schemas.microsoft.com/office/drawing/2014/main" id="{9015F28B-66B6-4DEA-8EED-EB66C6F1DD46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9045500" y="2864833"/>
                    <a:ext cx="206280" cy="19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1">
                <p14:nvContentPartPr>
                  <p14:cNvPr id="985" name="墨迹 984">
                    <a:extLst>
                      <a:ext uri="{FF2B5EF4-FFF2-40B4-BE49-F238E27FC236}">
                        <a16:creationId xmlns:a16="http://schemas.microsoft.com/office/drawing/2014/main" id="{274CB99A-1AD8-4926-BA4E-604B9E6AD78F}"/>
                      </a:ext>
                    </a:extLst>
                  </p14:cNvPr>
                  <p14:cNvContentPartPr/>
                  <p14:nvPr/>
                </p14:nvContentPartPr>
                <p14:xfrm>
                  <a:off x="9083300" y="3119713"/>
                  <a:ext cx="25560" cy="288720"/>
                </p14:xfrm>
              </p:contentPart>
            </mc:Choice>
            <mc:Fallback xmlns="">
              <p:pic>
                <p:nvPicPr>
                  <p:cNvPr id="985" name="墨迹 984">
                    <a:extLst>
                      <a:ext uri="{FF2B5EF4-FFF2-40B4-BE49-F238E27FC236}">
                        <a16:creationId xmlns:a16="http://schemas.microsoft.com/office/drawing/2014/main" id="{274CB99A-1AD8-4926-BA4E-604B9E6AD78F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9074660" y="3111073"/>
                    <a:ext cx="43200" cy="30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3">
                <p14:nvContentPartPr>
                  <p14:cNvPr id="986" name="墨迹 985">
                    <a:extLst>
                      <a:ext uri="{FF2B5EF4-FFF2-40B4-BE49-F238E27FC236}">
                        <a16:creationId xmlns:a16="http://schemas.microsoft.com/office/drawing/2014/main" id="{EE5295B4-4C57-4622-9393-34F1A55B93C2}"/>
                      </a:ext>
                    </a:extLst>
                  </p14:cNvPr>
                  <p14:cNvContentPartPr/>
                  <p14:nvPr/>
                </p14:nvContentPartPr>
                <p14:xfrm>
                  <a:off x="9123620" y="2977513"/>
                  <a:ext cx="240480" cy="332640"/>
                </p14:xfrm>
              </p:contentPart>
            </mc:Choice>
            <mc:Fallback xmlns="">
              <p:pic>
                <p:nvPicPr>
                  <p:cNvPr id="986" name="墨迹 985">
                    <a:extLst>
                      <a:ext uri="{FF2B5EF4-FFF2-40B4-BE49-F238E27FC236}">
                        <a16:creationId xmlns:a16="http://schemas.microsoft.com/office/drawing/2014/main" id="{EE5295B4-4C57-4622-9393-34F1A55B93C2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9114620" y="2968873"/>
                    <a:ext cx="258120" cy="35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5">
                <p14:nvContentPartPr>
                  <p14:cNvPr id="987" name="墨迹 986">
                    <a:extLst>
                      <a:ext uri="{FF2B5EF4-FFF2-40B4-BE49-F238E27FC236}">
                        <a16:creationId xmlns:a16="http://schemas.microsoft.com/office/drawing/2014/main" id="{2AADB3D5-F0D7-46CB-A7FC-3F30B33A773C}"/>
                      </a:ext>
                    </a:extLst>
                  </p14:cNvPr>
                  <p14:cNvContentPartPr/>
                  <p14:nvPr/>
                </p14:nvContentPartPr>
                <p14:xfrm>
                  <a:off x="9270860" y="3045193"/>
                  <a:ext cx="122040" cy="150120"/>
                </p14:xfrm>
              </p:contentPart>
            </mc:Choice>
            <mc:Fallback xmlns="">
              <p:pic>
                <p:nvPicPr>
                  <p:cNvPr id="987" name="墨迹 986">
                    <a:extLst>
                      <a:ext uri="{FF2B5EF4-FFF2-40B4-BE49-F238E27FC236}">
                        <a16:creationId xmlns:a16="http://schemas.microsoft.com/office/drawing/2014/main" id="{2AADB3D5-F0D7-46CB-A7FC-3F30B33A773C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9261860" y="3036193"/>
                    <a:ext cx="13968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7">
                <p14:nvContentPartPr>
                  <p14:cNvPr id="988" name="墨迹 987">
                    <a:extLst>
                      <a:ext uri="{FF2B5EF4-FFF2-40B4-BE49-F238E27FC236}">
                        <a16:creationId xmlns:a16="http://schemas.microsoft.com/office/drawing/2014/main" id="{05764091-C311-4358-AFA8-20B3D536D112}"/>
                      </a:ext>
                    </a:extLst>
                  </p14:cNvPr>
                  <p14:cNvContentPartPr/>
                  <p14:nvPr/>
                </p14:nvContentPartPr>
                <p14:xfrm>
                  <a:off x="9292100" y="2935753"/>
                  <a:ext cx="89280" cy="423720"/>
                </p14:xfrm>
              </p:contentPart>
            </mc:Choice>
            <mc:Fallback xmlns="">
              <p:pic>
                <p:nvPicPr>
                  <p:cNvPr id="988" name="墨迹 987">
                    <a:extLst>
                      <a:ext uri="{FF2B5EF4-FFF2-40B4-BE49-F238E27FC236}">
                        <a16:creationId xmlns:a16="http://schemas.microsoft.com/office/drawing/2014/main" id="{05764091-C311-4358-AFA8-20B3D536D112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9283100" y="2926753"/>
                    <a:ext cx="106920" cy="44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9">
                <p14:nvContentPartPr>
                  <p14:cNvPr id="989" name="墨迹 988">
                    <a:extLst>
                      <a:ext uri="{FF2B5EF4-FFF2-40B4-BE49-F238E27FC236}">
                        <a16:creationId xmlns:a16="http://schemas.microsoft.com/office/drawing/2014/main" id="{BB232AEA-610B-4B83-9E90-E34AD27F7893}"/>
                      </a:ext>
                    </a:extLst>
                  </p14:cNvPr>
                  <p14:cNvContentPartPr/>
                  <p14:nvPr/>
                </p14:nvContentPartPr>
                <p14:xfrm>
                  <a:off x="9583700" y="2997673"/>
                  <a:ext cx="14040" cy="276480"/>
                </p14:xfrm>
              </p:contentPart>
            </mc:Choice>
            <mc:Fallback xmlns="">
              <p:pic>
                <p:nvPicPr>
                  <p:cNvPr id="989" name="墨迹 988">
                    <a:extLst>
                      <a:ext uri="{FF2B5EF4-FFF2-40B4-BE49-F238E27FC236}">
                        <a16:creationId xmlns:a16="http://schemas.microsoft.com/office/drawing/2014/main" id="{BB232AEA-610B-4B83-9E90-E34AD27F7893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9575060" y="2988673"/>
                    <a:ext cx="31680" cy="29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1">
                <p14:nvContentPartPr>
                  <p14:cNvPr id="990" name="墨迹 989">
                    <a:extLst>
                      <a:ext uri="{FF2B5EF4-FFF2-40B4-BE49-F238E27FC236}">
                        <a16:creationId xmlns:a16="http://schemas.microsoft.com/office/drawing/2014/main" id="{D8222732-BB17-4BC5-9000-3D4E908A0DD7}"/>
                      </a:ext>
                    </a:extLst>
                  </p14:cNvPr>
                  <p14:cNvContentPartPr/>
                  <p14:nvPr/>
                </p14:nvContentPartPr>
                <p14:xfrm>
                  <a:off x="9678380" y="2884633"/>
                  <a:ext cx="182160" cy="78840"/>
                </p14:xfrm>
              </p:contentPart>
            </mc:Choice>
            <mc:Fallback xmlns="">
              <p:pic>
                <p:nvPicPr>
                  <p:cNvPr id="990" name="墨迹 989">
                    <a:extLst>
                      <a:ext uri="{FF2B5EF4-FFF2-40B4-BE49-F238E27FC236}">
                        <a16:creationId xmlns:a16="http://schemas.microsoft.com/office/drawing/2014/main" id="{D8222732-BB17-4BC5-9000-3D4E908A0DD7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9669740" y="2875633"/>
                    <a:ext cx="199800" cy="9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3">
                <p14:nvContentPartPr>
                  <p14:cNvPr id="991" name="墨迹 990">
                    <a:extLst>
                      <a:ext uri="{FF2B5EF4-FFF2-40B4-BE49-F238E27FC236}">
                        <a16:creationId xmlns:a16="http://schemas.microsoft.com/office/drawing/2014/main" id="{1DEBFEEE-33A7-4F90-A623-165F637DAB93}"/>
                      </a:ext>
                    </a:extLst>
                  </p14:cNvPr>
                  <p14:cNvContentPartPr/>
                  <p14:nvPr/>
                </p14:nvContentPartPr>
                <p14:xfrm>
                  <a:off x="9512420" y="2963113"/>
                  <a:ext cx="199440" cy="594360"/>
                </p14:xfrm>
              </p:contentPart>
            </mc:Choice>
            <mc:Fallback xmlns="">
              <p:pic>
                <p:nvPicPr>
                  <p:cNvPr id="991" name="墨迹 990">
                    <a:extLst>
                      <a:ext uri="{FF2B5EF4-FFF2-40B4-BE49-F238E27FC236}">
                        <a16:creationId xmlns:a16="http://schemas.microsoft.com/office/drawing/2014/main" id="{1DEBFEEE-33A7-4F90-A623-165F637DAB93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9503420" y="2954113"/>
                    <a:ext cx="217080" cy="61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992" name="墨迹 991">
                    <a:extLst>
                      <a:ext uri="{FF2B5EF4-FFF2-40B4-BE49-F238E27FC236}">
                        <a16:creationId xmlns:a16="http://schemas.microsoft.com/office/drawing/2014/main" id="{41859121-F3BD-4DC9-A378-0114583E6EA2}"/>
                      </a:ext>
                    </a:extLst>
                  </p14:cNvPr>
                  <p14:cNvContentPartPr/>
                  <p14:nvPr/>
                </p14:nvContentPartPr>
                <p14:xfrm>
                  <a:off x="9713300" y="2931793"/>
                  <a:ext cx="114480" cy="195480"/>
                </p14:xfrm>
              </p:contentPart>
            </mc:Choice>
            <mc:Fallback xmlns="">
              <p:pic>
                <p:nvPicPr>
                  <p:cNvPr id="992" name="墨迹 991">
                    <a:extLst>
                      <a:ext uri="{FF2B5EF4-FFF2-40B4-BE49-F238E27FC236}">
                        <a16:creationId xmlns:a16="http://schemas.microsoft.com/office/drawing/2014/main" id="{41859121-F3BD-4DC9-A378-0114583E6EA2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9704300" y="2923153"/>
                    <a:ext cx="132120" cy="21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993" name="墨迹 992">
                    <a:extLst>
                      <a:ext uri="{FF2B5EF4-FFF2-40B4-BE49-F238E27FC236}">
                        <a16:creationId xmlns:a16="http://schemas.microsoft.com/office/drawing/2014/main" id="{7CA6C366-5BD3-47E0-91D5-E1621E5A4123}"/>
                      </a:ext>
                    </a:extLst>
                  </p14:cNvPr>
                  <p14:cNvContentPartPr/>
                  <p14:nvPr/>
                </p14:nvContentPartPr>
                <p14:xfrm>
                  <a:off x="9715100" y="3134473"/>
                  <a:ext cx="37080" cy="124560"/>
                </p14:xfrm>
              </p:contentPart>
            </mc:Choice>
            <mc:Fallback xmlns="">
              <p:pic>
                <p:nvPicPr>
                  <p:cNvPr id="993" name="墨迹 992">
                    <a:extLst>
                      <a:ext uri="{FF2B5EF4-FFF2-40B4-BE49-F238E27FC236}">
                        <a16:creationId xmlns:a16="http://schemas.microsoft.com/office/drawing/2014/main" id="{7CA6C366-5BD3-47E0-91D5-E1621E5A4123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9706460" y="3125833"/>
                    <a:ext cx="5472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994" name="墨迹 993">
                    <a:extLst>
                      <a:ext uri="{FF2B5EF4-FFF2-40B4-BE49-F238E27FC236}">
                        <a16:creationId xmlns:a16="http://schemas.microsoft.com/office/drawing/2014/main" id="{E9028374-959F-4401-BD16-749A5E34B2D0}"/>
                      </a:ext>
                    </a:extLst>
                  </p14:cNvPr>
                  <p14:cNvContentPartPr/>
                  <p14:nvPr/>
                </p14:nvContentPartPr>
                <p14:xfrm>
                  <a:off x="9728780" y="3058153"/>
                  <a:ext cx="209160" cy="142560"/>
                </p14:xfrm>
              </p:contentPart>
            </mc:Choice>
            <mc:Fallback xmlns="">
              <p:pic>
                <p:nvPicPr>
                  <p:cNvPr id="994" name="墨迹 993">
                    <a:extLst>
                      <a:ext uri="{FF2B5EF4-FFF2-40B4-BE49-F238E27FC236}">
                        <a16:creationId xmlns:a16="http://schemas.microsoft.com/office/drawing/2014/main" id="{E9028374-959F-4401-BD16-749A5E34B2D0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9719780" y="3049153"/>
                    <a:ext cx="226800" cy="16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995" name="墨迹 994">
                    <a:extLst>
                      <a:ext uri="{FF2B5EF4-FFF2-40B4-BE49-F238E27FC236}">
                        <a16:creationId xmlns:a16="http://schemas.microsoft.com/office/drawing/2014/main" id="{51EF7C70-2FD6-4C7F-BAC2-A58491E4B68F}"/>
                      </a:ext>
                    </a:extLst>
                  </p14:cNvPr>
                  <p14:cNvContentPartPr/>
                  <p14:nvPr/>
                </p14:nvContentPartPr>
                <p14:xfrm>
                  <a:off x="9753980" y="3105313"/>
                  <a:ext cx="123120" cy="110160"/>
                </p14:xfrm>
              </p:contentPart>
            </mc:Choice>
            <mc:Fallback xmlns="">
              <p:pic>
                <p:nvPicPr>
                  <p:cNvPr id="995" name="墨迹 994">
                    <a:extLst>
                      <a:ext uri="{FF2B5EF4-FFF2-40B4-BE49-F238E27FC236}">
                        <a16:creationId xmlns:a16="http://schemas.microsoft.com/office/drawing/2014/main" id="{51EF7C70-2FD6-4C7F-BAC2-A58491E4B68F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9744980" y="3096313"/>
                    <a:ext cx="14076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996" name="墨迹 995">
                    <a:extLst>
                      <a:ext uri="{FF2B5EF4-FFF2-40B4-BE49-F238E27FC236}">
                        <a16:creationId xmlns:a16="http://schemas.microsoft.com/office/drawing/2014/main" id="{87985091-287A-421D-896E-1C90BE538F7A}"/>
                      </a:ext>
                    </a:extLst>
                  </p14:cNvPr>
                  <p14:cNvContentPartPr/>
                  <p14:nvPr/>
                </p14:nvContentPartPr>
                <p14:xfrm>
                  <a:off x="9796460" y="3183793"/>
                  <a:ext cx="21960" cy="208440"/>
                </p14:xfrm>
              </p:contentPart>
            </mc:Choice>
            <mc:Fallback xmlns="">
              <p:pic>
                <p:nvPicPr>
                  <p:cNvPr id="996" name="墨迹 995">
                    <a:extLst>
                      <a:ext uri="{FF2B5EF4-FFF2-40B4-BE49-F238E27FC236}">
                        <a16:creationId xmlns:a16="http://schemas.microsoft.com/office/drawing/2014/main" id="{87985091-287A-421D-896E-1C90BE538F7A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9787460" y="3174793"/>
                    <a:ext cx="39600" cy="22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997" name="墨迹 996">
                    <a:extLst>
                      <a:ext uri="{FF2B5EF4-FFF2-40B4-BE49-F238E27FC236}">
                        <a16:creationId xmlns:a16="http://schemas.microsoft.com/office/drawing/2014/main" id="{4F2D91E5-1FDB-4331-A134-FF648B3DEDAD}"/>
                      </a:ext>
                    </a:extLst>
                  </p14:cNvPr>
                  <p14:cNvContentPartPr/>
                  <p14:nvPr/>
                </p14:nvContentPartPr>
                <p14:xfrm>
                  <a:off x="9713300" y="3234913"/>
                  <a:ext cx="232200" cy="102600"/>
                </p14:xfrm>
              </p:contentPart>
            </mc:Choice>
            <mc:Fallback xmlns="">
              <p:pic>
                <p:nvPicPr>
                  <p:cNvPr id="997" name="墨迹 996">
                    <a:extLst>
                      <a:ext uri="{FF2B5EF4-FFF2-40B4-BE49-F238E27FC236}">
                        <a16:creationId xmlns:a16="http://schemas.microsoft.com/office/drawing/2014/main" id="{4F2D91E5-1FDB-4331-A134-FF648B3DEDAD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9704300" y="3225913"/>
                    <a:ext cx="249840" cy="120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0" name="组合 1019">
              <a:extLst>
                <a:ext uri="{FF2B5EF4-FFF2-40B4-BE49-F238E27FC236}">
                  <a16:creationId xmlns:a16="http://schemas.microsoft.com/office/drawing/2014/main" id="{2244D290-9EE7-4E45-AD9E-3B9BF42D924C}"/>
                </a:ext>
              </a:extLst>
            </p:cNvPr>
            <p:cNvGrpSpPr/>
            <p:nvPr/>
          </p:nvGrpSpPr>
          <p:grpSpPr>
            <a:xfrm>
              <a:off x="10113260" y="2800393"/>
              <a:ext cx="1434600" cy="664560"/>
              <a:chOff x="10113260" y="2800393"/>
              <a:chExt cx="1434600" cy="664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999" name="墨迹 998">
                    <a:extLst>
                      <a:ext uri="{FF2B5EF4-FFF2-40B4-BE49-F238E27FC236}">
                        <a16:creationId xmlns:a16="http://schemas.microsoft.com/office/drawing/2014/main" id="{63AD5F40-9C78-4C28-9921-0DFABF5D5FA7}"/>
                      </a:ext>
                    </a:extLst>
                  </p14:cNvPr>
                  <p14:cNvContentPartPr/>
                  <p14:nvPr/>
                </p14:nvContentPartPr>
                <p14:xfrm>
                  <a:off x="10155740" y="2975713"/>
                  <a:ext cx="87480" cy="69840"/>
                </p14:xfrm>
              </p:contentPart>
            </mc:Choice>
            <mc:Fallback xmlns="">
              <p:pic>
                <p:nvPicPr>
                  <p:cNvPr id="999" name="墨迹 998">
                    <a:extLst>
                      <a:ext uri="{FF2B5EF4-FFF2-40B4-BE49-F238E27FC236}">
                        <a16:creationId xmlns:a16="http://schemas.microsoft.com/office/drawing/2014/main" id="{63AD5F40-9C78-4C28-9921-0DFABF5D5FA7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0147100" y="2967073"/>
                    <a:ext cx="105120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1000" name="墨迹 999">
                    <a:extLst>
                      <a:ext uri="{FF2B5EF4-FFF2-40B4-BE49-F238E27FC236}">
                        <a16:creationId xmlns:a16="http://schemas.microsoft.com/office/drawing/2014/main" id="{6A35C6BE-8206-4E29-B3E1-32CD8AB11A1B}"/>
                      </a:ext>
                    </a:extLst>
                  </p14:cNvPr>
                  <p14:cNvContentPartPr/>
                  <p14:nvPr/>
                </p14:nvContentPartPr>
                <p14:xfrm>
                  <a:off x="10113260" y="3108913"/>
                  <a:ext cx="265320" cy="108360"/>
                </p14:xfrm>
              </p:contentPart>
            </mc:Choice>
            <mc:Fallback xmlns="">
              <p:pic>
                <p:nvPicPr>
                  <p:cNvPr id="1000" name="墨迹 999">
                    <a:extLst>
                      <a:ext uri="{FF2B5EF4-FFF2-40B4-BE49-F238E27FC236}">
                        <a16:creationId xmlns:a16="http://schemas.microsoft.com/office/drawing/2014/main" id="{6A35C6BE-8206-4E29-B3E1-32CD8AB11A1B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0104620" y="3100273"/>
                    <a:ext cx="28296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1002" name="墨迹 1001">
                    <a:extLst>
                      <a:ext uri="{FF2B5EF4-FFF2-40B4-BE49-F238E27FC236}">
                        <a16:creationId xmlns:a16="http://schemas.microsoft.com/office/drawing/2014/main" id="{025BDF53-5FA6-4F70-9247-EE94801A17FA}"/>
                      </a:ext>
                    </a:extLst>
                  </p14:cNvPr>
                  <p14:cNvContentPartPr/>
                  <p14:nvPr/>
                </p14:nvContentPartPr>
                <p14:xfrm>
                  <a:off x="10540220" y="2929993"/>
                  <a:ext cx="35280" cy="47880"/>
                </p14:xfrm>
              </p:contentPart>
            </mc:Choice>
            <mc:Fallback xmlns="">
              <p:pic>
                <p:nvPicPr>
                  <p:cNvPr id="1002" name="墨迹 1001">
                    <a:extLst>
                      <a:ext uri="{FF2B5EF4-FFF2-40B4-BE49-F238E27FC236}">
                        <a16:creationId xmlns:a16="http://schemas.microsoft.com/office/drawing/2014/main" id="{025BDF53-5FA6-4F70-9247-EE94801A17FA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0531580" y="2921353"/>
                    <a:ext cx="52920" cy="6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1003" name="墨迹 1002">
                    <a:extLst>
                      <a:ext uri="{FF2B5EF4-FFF2-40B4-BE49-F238E27FC236}">
                        <a16:creationId xmlns:a16="http://schemas.microsoft.com/office/drawing/2014/main" id="{9D954C38-C36F-414B-A825-86EA05F2303E}"/>
                      </a:ext>
                    </a:extLst>
                  </p14:cNvPr>
                  <p14:cNvContentPartPr/>
                  <p14:nvPr/>
                </p14:nvContentPartPr>
                <p14:xfrm>
                  <a:off x="10501700" y="3054193"/>
                  <a:ext cx="96840" cy="214200"/>
                </p14:xfrm>
              </p:contentPart>
            </mc:Choice>
            <mc:Fallback xmlns="">
              <p:pic>
                <p:nvPicPr>
                  <p:cNvPr id="1003" name="墨迹 1002">
                    <a:extLst>
                      <a:ext uri="{FF2B5EF4-FFF2-40B4-BE49-F238E27FC236}">
                        <a16:creationId xmlns:a16="http://schemas.microsoft.com/office/drawing/2014/main" id="{9D954C38-C36F-414B-A825-86EA05F2303E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10493060" y="3045193"/>
                    <a:ext cx="114480" cy="23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1004" name="墨迹 1003">
                    <a:extLst>
                      <a:ext uri="{FF2B5EF4-FFF2-40B4-BE49-F238E27FC236}">
                        <a16:creationId xmlns:a16="http://schemas.microsoft.com/office/drawing/2014/main" id="{BD4BF2F7-6BCC-41DE-90EA-1537F34B10D3}"/>
                      </a:ext>
                    </a:extLst>
                  </p14:cNvPr>
                  <p14:cNvContentPartPr/>
                  <p14:nvPr/>
                </p14:nvContentPartPr>
                <p14:xfrm>
                  <a:off x="10706540" y="2800393"/>
                  <a:ext cx="176040" cy="84240"/>
                </p14:xfrm>
              </p:contentPart>
            </mc:Choice>
            <mc:Fallback xmlns="">
              <p:pic>
                <p:nvPicPr>
                  <p:cNvPr id="1004" name="墨迹 1003">
                    <a:extLst>
                      <a:ext uri="{FF2B5EF4-FFF2-40B4-BE49-F238E27FC236}">
                        <a16:creationId xmlns:a16="http://schemas.microsoft.com/office/drawing/2014/main" id="{BD4BF2F7-6BCC-41DE-90EA-1537F34B10D3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10697540" y="2791753"/>
                    <a:ext cx="193680" cy="10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1005" name="墨迹 1004">
                    <a:extLst>
                      <a:ext uri="{FF2B5EF4-FFF2-40B4-BE49-F238E27FC236}">
                        <a16:creationId xmlns:a16="http://schemas.microsoft.com/office/drawing/2014/main" id="{63B0AC74-947D-4AC9-9B52-5F71379EC52F}"/>
                      </a:ext>
                    </a:extLst>
                  </p14:cNvPr>
                  <p14:cNvContentPartPr/>
                  <p14:nvPr/>
                </p14:nvContentPartPr>
                <p14:xfrm>
                  <a:off x="10501700" y="2904433"/>
                  <a:ext cx="172440" cy="560520"/>
                </p14:xfrm>
              </p:contentPart>
            </mc:Choice>
            <mc:Fallback xmlns="">
              <p:pic>
                <p:nvPicPr>
                  <p:cNvPr id="1005" name="墨迹 1004">
                    <a:extLst>
                      <a:ext uri="{FF2B5EF4-FFF2-40B4-BE49-F238E27FC236}">
                        <a16:creationId xmlns:a16="http://schemas.microsoft.com/office/drawing/2014/main" id="{63B0AC74-947D-4AC9-9B52-5F71379EC52F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10492700" y="2895793"/>
                    <a:ext cx="190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1006" name="墨迹 1005">
                    <a:extLst>
                      <a:ext uri="{FF2B5EF4-FFF2-40B4-BE49-F238E27FC236}">
                        <a16:creationId xmlns:a16="http://schemas.microsoft.com/office/drawing/2014/main" id="{F0BEBA2F-F4BD-449B-9884-06E94F2F2F8C}"/>
                      </a:ext>
                    </a:extLst>
                  </p14:cNvPr>
                  <p14:cNvContentPartPr/>
                  <p14:nvPr/>
                </p14:nvContentPartPr>
                <p14:xfrm>
                  <a:off x="10710500" y="2900833"/>
                  <a:ext cx="89280" cy="148320"/>
                </p14:xfrm>
              </p:contentPart>
            </mc:Choice>
            <mc:Fallback xmlns="">
              <p:pic>
                <p:nvPicPr>
                  <p:cNvPr id="1006" name="墨迹 1005">
                    <a:extLst>
                      <a:ext uri="{FF2B5EF4-FFF2-40B4-BE49-F238E27FC236}">
                        <a16:creationId xmlns:a16="http://schemas.microsoft.com/office/drawing/2014/main" id="{F0BEBA2F-F4BD-449B-9884-06E94F2F2F8C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701500" y="2892193"/>
                    <a:ext cx="10692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1007" name="墨迹 1006">
                    <a:extLst>
                      <a:ext uri="{FF2B5EF4-FFF2-40B4-BE49-F238E27FC236}">
                        <a16:creationId xmlns:a16="http://schemas.microsoft.com/office/drawing/2014/main" id="{DBEE01DC-3376-4B8F-B8D0-27CBA5934B85}"/>
                      </a:ext>
                    </a:extLst>
                  </p14:cNvPr>
                  <p14:cNvContentPartPr/>
                  <p14:nvPr/>
                </p14:nvContentPartPr>
                <p14:xfrm>
                  <a:off x="10664060" y="3085153"/>
                  <a:ext cx="52560" cy="122760"/>
                </p14:xfrm>
              </p:contentPart>
            </mc:Choice>
            <mc:Fallback xmlns="">
              <p:pic>
                <p:nvPicPr>
                  <p:cNvPr id="1007" name="墨迹 1006">
                    <a:extLst>
                      <a:ext uri="{FF2B5EF4-FFF2-40B4-BE49-F238E27FC236}">
                        <a16:creationId xmlns:a16="http://schemas.microsoft.com/office/drawing/2014/main" id="{DBEE01DC-3376-4B8F-B8D0-27CBA5934B8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655060" y="3076513"/>
                    <a:ext cx="7020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1008" name="墨迹 1007">
                    <a:extLst>
                      <a:ext uri="{FF2B5EF4-FFF2-40B4-BE49-F238E27FC236}">
                        <a16:creationId xmlns:a16="http://schemas.microsoft.com/office/drawing/2014/main" id="{73230FC4-1B54-44F0-A259-9873F9803A48}"/>
                      </a:ext>
                    </a:extLst>
                  </p14:cNvPr>
                  <p14:cNvContentPartPr/>
                  <p14:nvPr/>
                </p14:nvContentPartPr>
                <p14:xfrm>
                  <a:off x="10706540" y="2968513"/>
                  <a:ext cx="240480" cy="208440"/>
                </p14:xfrm>
              </p:contentPart>
            </mc:Choice>
            <mc:Fallback xmlns="">
              <p:pic>
                <p:nvPicPr>
                  <p:cNvPr id="1008" name="墨迹 1007">
                    <a:extLst>
                      <a:ext uri="{FF2B5EF4-FFF2-40B4-BE49-F238E27FC236}">
                        <a16:creationId xmlns:a16="http://schemas.microsoft.com/office/drawing/2014/main" id="{73230FC4-1B54-44F0-A259-9873F9803A48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0697540" y="2959513"/>
                    <a:ext cx="258120" cy="22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1009" name="墨迹 1008">
                    <a:extLst>
                      <a:ext uri="{FF2B5EF4-FFF2-40B4-BE49-F238E27FC236}">
                        <a16:creationId xmlns:a16="http://schemas.microsoft.com/office/drawing/2014/main" id="{194AA872-DF0A-451B-848A-F69AC8EE8312}"/>
                      </a:ext>
                    </a:extLst>
                  </p14:cNvPr>
                  <p14:cNvContentPartPr/>
                  <p14:nvPr/>
                </p14:nvContentPartPr>
                <p14:xfrm>
                  <a:off x="10714100" y="3081553"/>
                  <a:ext cx="120240" cy="284760"/>
                </p14:xfrm>
              </p:contentPart>
            </mc:Choice>
            <mc:Fallback xmlns="">
              <p:pic>
                <p:nvPicPr>
                  <p:cNvPr id="1009" name="墨迹 1008">
                    <a:extLst>
                      <a:ext uri="{FF2B5EF4-FFF2-40B4-BE49-F238E27FC236}">
                        <a16:creationId xmlns:a16="http://schemas.microsoft.com/office/drawing/2014/main" id="{194AA872-DF0A-451B-848A-F69AC8EE8312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0705460" y="3072913"/>
                    <a:ext cx="137880" cy="30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1010" name="墨迹 1009">
                    <a:extLst>
                      <a:ext uri="{FF2B5EF4-FFF2-40B4-BE49-F238E27FC236}">
                        <a16:creationId xmlns:a16="http://schemas.microsoft.com/office/drawing/2014/main" id="{6CC7E1E7-F14C-4B2D-AF82-2E71498B8001}"/>
                      </a:ext>
                    </a:extLst>
                  </p14:cNvPr>
                  <p14:cNvContentPartPr/>
                  <p14:nvPr/>
                </p14:nvContentPartPr>
                <p14:xfrm>
                  <a:off x="10685300" y="3207553"/>
                  <a:ext cx="259560" cy="101880"/>
                </p14:xfrm>
              </p:contentPart>
            </mc:Choice>
            <mc:Fallback xmlns="">
              <p:pic>
                <p:nvPicPr>
                  <p:cNvPr id="1010" name="墨迹 1009">
                    <a:extLst>
                      <a:ext uri="{FF2B5EF4-FFF2-40B4-BE49-F238E27FC236}">
                        <a16:creationId xmlns:a16="http://schemas.microsoft.com/office/drawing/2014/main" id="{6CC7E1E7-F14C-4B2D-AF82-2E71498B800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0676300" y="3198553"/>
                    <a:ext cx="277200" cy="11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1012" name="墨迹 1011">
                    <a:extLst>
                      <a:ext uri="{FF2B5EF4-FFF2-40B4-BE49-F238E27FC236}">
                        <a16:creationId xmlns:a16="http://schemas.microsoft.com/office/drawing/2014/main" id="{5C3CD689-3FA0-4D4C-8B3D-B11473A2906B}"/>
                      </a:ext>
                    </a:extLst>
                  </p14:cNvPr>
                  <p14:cNvContentPartPr/>
                  <p14:nvPr/>
                </p14:nvContentPartPr>
                <p14:xfrm>
                  <a:off x="11083100" y="2842513"/>
                  <a:ext cx="106560" cy="153720"/>
                </p14:xfrm>
              </p:contentPart>
            </mc:Choice>
            <mc:Fallback xmlns="">
              <p:pic>
                <p:nvPicPr>
                  <p:cNvPr id="1012" name="墨迹 1011">
                    <a:extLst>
                      <a:ext uri="{FF2B5EF4-FFF2-40B4-BE49-F238E27FC236}">
                        <a16:creationId xmlns:a16="http://schemas.microsoft.com/office/drawing/2014/main" id="{5C3CD689-3FA0-4D4C-8B3D-B11473A2906B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11074460" y="2833513"/>
                    <a:ext cx="124200" cy="1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1013" name="墨迹 1012">
                    <a:extLst>
                      <a:ext uri="{FF2B5EF4-FFF2-40B4-BE49-F238E27FC236}">
                        <a16:creationId xmlns:a16="http://schemas.microsoft.com/office/drawing/2014/main" id="{958F4E06-FB4B-4D08-947B-18791D14B728}"/>
                      </a:ext>
                    </a:extLst>
                  </p14:cNvPr>
                  <p14:cNvContentPartPr/>
                  <p14:nvPr/>
                </p14:nvContentPartPr>
                <p14:xfrm>
                  <a:off x="11011820" y="3052393"/>
                  <a:ext cx="85320" cy="120960"/>
                </p14:xfrm>
              </p:contentPart>
            </mc:Choice>
            <mc:Fallback xmlns="">
              <p:pic>
                <p:nvPicPr>
                  <p:cNvPr id="1013" name="墨迹 1012">
                    <a:extLst>
                      <a:ext uri="{FF2B5EF4-FFF2-40B4-BE49-F238E27FC236}">
                        <a16:creationId xmlns:a16="http://schemas.microsoft.com/office/drawing/2014/main" id="{958F4E06-FB4B-4D08-947B-18791D14B728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11002820" y="3043393"/>
                    <a:ext cx="1029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1014" name="墨迹 1013">
                    <a:extLst>
                      <a:ext uri="{FF2B5EF4-FFF2-40B4-BE49-F238E27FC236}">
                        <a16:creationId xmlns:a16="http://schemas.microsoft.com/office/drawing/2014/main" id="{8B3CE1EB-9C90-47EA-80BC-1AD87E7D80CD}"/>
                      </a:ext>
                    </a:extLst>
                  </p14:cNvPr>
                  <p14:cNvContentPartPr/>
                  <p14:nvPr/>
                </p14:nvContentPartPr>
                <p14:xfrm>
                  <a:off x="11083100" y="2957353"/>
                  <a:ext cx="252000" cy="194040"/>
                </p14:xfrm>
              </p:contentPart>
            </mc:Choice>
            <mc:Fallback xmlns="">
              <p:pic>
                <p:nvPicPr>
                  <p:cNvPr id="1014" name="墨迹 1013">
                    <a:extLst>
                      <a:ext uri="{FF2B5EF4-FFF2-40B4-BE49-F238E27FC236}">
                        <a16:creationId xmlns:a16="http://schemas.microsoft.com/office/drawing/2014/main" id="{8B3CE1EB-9C90-47EA-80BC-1AD87E7D80CD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11074460" y="2948713"/>
                    <a:ext cx="269640" cy="21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1015" name="墨迹 1014">
                    <a:extLst>
                      <a:ext uri="{FF2B5EF4-FFF2-40B4-BE49-F238E27FC236}">
                        <a16:creationId xmlns:a16="http://schemas.microsoft.com/office/drawing/2014/main" id="{E08CD9B1-9D10-4B68-8235-31C431B7CA9E}"/>
                      </a:ext>
                    </a:extLst>
                  </p14:cNvPr>
                  <p14:cNvContentPartPr/>
                  <p14:nvPr/>
                </p14:nvContentPartPr>
                <p14:xfrm>
                  <a:off x="11096780" y="3057793"/>
                  <a:ext cx="129960" cy="113400"/>
                </p14:xfrm>
              </p:contentPart>
            </mc:Choice>
            <mc:Fallback xmlns="">
              <p:pic>
                <p:nvPicPr>
                  <p:cNvPr id="1015" name="墨迹 1014">
                    <a:extLst>
                      <a:ext uri="{FF2B5EF4-FFF2-40B4-BE49-F238E27FC236}">
                        <a16:creationId xmlns:a16="http://schemas.microsoft.com/office/drawing/2014/main" id="{E08CD9B1-9D10-4B68-8235-31C431B7CA9E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1088140" y="3049153"/>
                    <a:ext cx="14760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1016" name="墨迹 1015">
                    <a:extLst>
                      <a:ext uri="{FF2B5EF4-FFF2-40B4-BE49-F238E27FC236}">
                        <a16:creationId xmlns:a16="http://schemas.microsoft.com/office/drawing/2014/main" id="{3E7B9B7D-5063-4839-AACE-854BB80E722C}"/>
                      </a:ext>
                    </a:extLst>
                  </p14:cNvPr>
                  <p14:cNvContentPartPr/>
                  <p14:nvPr/>
                </p14:nvContentPartPr>
                <p14:xfrm>
                  <a:off x="11123780" y="3130873"/>
                  <a:ext cx="69840" cy="263160"/>
                </p14:xfrm>
              </p:contentPart>
            </mc:Choice>
            <mc:Fallback xmlns="">
              <p:pic>
                <p:nvPicPr>
                  <p:cNvPr id="1016" name="墨迹 1015">
                    <a:extLst>
                      <a:ext uri="{FF2B5EF4-FFF2-40B4-BE49-F238E27FC236}">
                        <a16:creationId xmlns:a16="http://schemas.microsoft.com/office/drawing/2014/main" id="{3E7B9B7D-5063-4839-AACE-854BB80E722C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1115140" y="3121873"/>
                    <a:ext cx="87480" cy="28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1017" name="墨迹 1016">
                    <a:extLst>
                      <a:ext uri="{FF2B5EF4-FFF2-40B4-BE49-F238E27FC236}">
                        <a16:creationId xmlns:a16="http://schemas.microsoft.com/office/drawing/2014/main" id="{C342558B-EADC-48E7-A1A9-0C03AC27EB40}"/>
                      </a:ext>
                    </a:extLst>
                  </p14:cNvPr>
                  <p14:cNvContentPartPr/>
                  <p14:nvPr/>
                </p14:nvContentPartPr>
                <p14:xfrm>
                  <a:off x="11021540" y="3194593"/>
                  <a:ext cx="126000" cy="155160"/>
                </p14:xfrm>
              </p:contentPart>
            </mc:Choice>
            <mc:Fallback xmlns="">
              <p:pic>
                <p:nvPicPr>
                  <p:cNvPr id="1017" name="墨迹 1016">
                    <a:extLst>
                      <a:ext uri="{FF2B5EF4-FFF2-40B4-BE49-F238E27FC236}">
                        <a16:creationId xmlns:a16="http://schemas.microsoft.com/office/drawing/2014/main" id="{C342558B-EADC-48E7-A1A9-0C03AC27EB40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012540" y="3185593"/>
                    <a:ext cx="143640" cy="17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1018" name="墨迹 1017">
                    <a:extLst>
                      <a:ext uri="{FF2B5EF4-FFF2-40B4-BE49-F238E27FC236}">
                        <a16:creationId xmlns:a16="http://schemas.microsoft.com/office/drawing/2014/main" id="{FA3DD50B-8101-4FE7-9A2F-E73AC5DE6E36}"/>
                      </a:ext>
                    </a:extLst>
                  </p14:cNvPr>
                  <p14:cNvContentPartPr/>
                  <p14:nvPr/>
                </p14:nvContentPartPr>
                <p14:xfrm>
                  <a:off x="11156540" y="3161833"/>
                  <a:ext cx="296640" cy="176040"/>
                </p14:xfrm>
              </p:contentPart>
            </mc:Choice>
            <mc:Fallback xmlns="">
              <p:pic>
                <p:nvPicPr>
                  <p:cNvPr id="1018" name="墨迹 1017">
                    <a:extLst>
                      <a:ext uri="{FF2B5EF4-FFF2-40B4-BE49-F238E27FC236}">
                        <a16:creationId xmlns:a16="http://schemas.microsoft.com/office/drawing/2014/main" id="{FA3DD50B-8101-4FE7-9A2F-E73AC5DE6E36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1147540" y="3153193"/>
                    <a:ext cx="31428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1019" name="墨迹 1018">
                    <a:extLst>
                      <a:ext uri="{FF2B5EF4-FFF2-40B4-BE49-F238E27FC236}">
                        <a16:creationId xmlns:a16="http://schemas.microsoft.com/office/drawing/2014/main" id="{0E81F0B1-55C4-4F2D-BD87-5F64D3C31EEE}"/>
                      </a:ext>
                    </a:extLst>
                  </p14:cNvPr>
                  <p14:cNvContentPartPr/>
                  <p14:nvPr/>
                </p14:nvContentPartPr>
                <p14:xfrm>
                  <a:off x="11463980" y="3256873"/>
                  <a:ext cx="83880" cy="100440"/>
                </p14:xfrm>
              </p:contentPart>
            </mc:Choice>
            <mc:Fallback xmlns="">
              <p:pic>
                <p:nvPicPr>
                  <p:cNvPr id="1019" name="墨迹 1018">
                    <a:extLst>
                      <a:ext uri="{FF2B5EF4-FFF2-40B4-BE49-F238E27FC236}">
                        <a16:creationId xmlns:a16="http://schemas.microsoft.com/office/drawing/2014/main" id="{0E81F0B1-55C4-4F2D-BD87-5F64D3C31EE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1454980" y="3247873"/>
                    <a:ext cx="101520" cy="118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84" name="组合 1083">
            <a:extLst>
              <a:ext uri="{FF2B5EF4-FFF2-40B4-BE49-F238E27FC236}">
                <a16:creationId xmlns:a16="http://schemas.microsoft.com/office/drawing/2014/main" id="{37D11040-57FF-4645-9672-A46E31D3EBE4}"/>
              </a:ext>
            </a:extLst>
          </p:cNvPr>
          <p:cNvGrpSpPr/>
          <p:nvPr/>
        </p:nvGrpSpPr>
        <p:grpSpPr>
          <a:xfrm>
            <a:off x="1394764" y="3617088"/>
            <a:ext cx="6205680" cy="651960"/>
            <a:chOff x="1280660" y="2953753"/>
            <a:chExt cx="6205680" cy="651960"/>
          </a:xfrm>
        </p:grpSpPr>
        <p:grpSp>
          <p:nvGrpSpPr>
            <p:cNvPr id="1085" name="组合 1084">
              <a:extLst>
                <a:ext uri="{FF2B5EF4-FFF2-40B4-BE49-F238E27FC236}">
                  <a16:creationId xmlns:a16="http://schemas.microsoft.com/office/drawing/2014/main" id="{2EC5DA5A-C988-4153-AFC5-4A690E58C4E3}"/>
                </a:ext>
              </a:extLst>
            </p:cNvPr>
            <p:cNvGrpSpPr/>
            <p:nvPr/>
          </p:nvGrpSpPr>
          <p:grpSpPr>
            <a:xfrm>
              <a:off x="1280660" y="3053833"/>
              <a:ext cx="271080" cy="285840"/>
              <a:chOff x="1280660" y="3053833"/>
              <a:chExt cx="271080" cy="285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1144" name="墨迹 1143">
                    <a:extLst>
                      <a:ext uri="{FF2B5EF4-FFF2-40B4-BE49-F238E27FC236}">
                        <a16:creationId xmlns:a16="http://schemas.microsoft.com/office/drawing/2014/main" id="{51F44405-5504-4686-9CE9-E82657B07891}"/>
                      </a:ext>
                    </a:extLst>
                  </p14:cNvPr>
                  <p14:cNvContentPartPr/>
                  <p14:nvPr/>
                </p14:nvContentPartPr>
                <p14:xfrm>
                  <a:off x="1366340" y="3129073"/>
                  <a:ext cx="42480" cy="115200"/>
                </p14:xfrm>
              </p:contentPart>
            </mc:Choice>
            <mc:Fallback xmlns="">
              <p:pic>
                <p:nvPicPr>
                  <p:cNvPr id="1144" name="墨迹 1143">
                    <a:extLst>
                      <a:ext uri="{FF2B5EF4-FFF2-40B4-BE49-F238E27FC236}">
                        <a16:creationId xmlns:a16="http://schemas.microsoft.com/office/drawing/2014/main" id="{51F44405-5504-4686-9CE9-E82657B07891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357340" y="3120073"/>
                    <a:ext cx="6012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1145" name="墨迹 1144">
                    <a:extLst>
                      <a:ext uri="{FF2B5EF4-FFF2-40B4-BE49-F238E27FC236}">
                        <a16:creationId xmlns:a16="http://schemas.microsoft.com/office/drawing/2014/main" id="{30868E16-BC39-472F-BCAE-AECEC188D633}"/>
                      </a:ext>
                    </a:extLst>
                  </p14:cNvPr>
                  <p14:cNvContentPartPr/>
                  <p14:nvPr/>
                </p14:nvContentPartPr>
                <p14:xfrm>
                  <a:off x="1280660" y="3053833"/>
                  <a:ext cx="271080" cy="285840"/>
                </p14:xfrm>
              </p:contentPart>
            </mc:Choice>
            <mc:Fallback xmlns="">
              <p:pic>
                <p:nvPicPr>
                  <p:cNvPr id="1145" name="墨迹 1144">
                    <a:extLst>
                      <a:ext uri="{FF2B5EF4-FFF2-40B4-BE49-F238E27FC236}">
                        <a16:creationId xmlns:a16="http://schemas.microsoft.com/office/drawing/2014/main" id="{30868E16-BC39-472F-BCAE-AECEC188D633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272020" y="3045193"/>
                    <a:ext cx="288720" cy="303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86" name="组合 1085">
              <a:extLst>
                <a:ext uri="{FF2B5EF4-FFF2-40B4-BE49-F238E27FC236}">
                  <a16:creationId xmlns:a16="http://schemas.microsoft.com/office/drawing/2014/main" id="{E81BC43A-778A-4031-BE37-84C6E8CE0BBD}"/>
                </a:ext>
              </a:extLst>
            </p:cNvPr>
            <p:cNvGrpSpPr/>
            <p:nvPr/>
          </p:nvGrpSpPr>
          <p:grpSpPr>
            <a:xfrm>
              <a:off x="1931900" y="2953753"/>
              <a:ext cx="1559880" cy="584640"/>
              <a:chOff x="1931900" y="2953753"/>
              <a:chExt cx="1559880" cy="584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1125" name="墨迹 1124">
                    <a:extLst>
                      <a:ext uri="{FF2B5EF4-FFF2-40B4-BE49-F238E27FC236}">
                        <a16:creationId xmlns:a16="http://schemas.microsoft.com/office/drawing/2014/main" id="{FCDF5E10-3DBE-4B27-9C95-BFCEB0D4D742}"/>
                      </a:ext>
                    </a:extLst>
                  </p14:cNvPr>
                  <p14:cNvContentPartPr/>
                  <p14:nvPr/>
                </p14:nvContentPartPr>
                <p14:xfrm>
                  <a:off x="1931900" y="3064993"/>
                  <a:ext cx="114480" cy="322920"/>
                </p14:xfrm>
              </p:contentPart>
            </mc:Choice>
            <mc:Fallback xmlns="">
              <p:pic>
                <p:nvPicPr>
                  <p:cNvPr id="1125" name="墨迹 1124">
                    <a:extLst>
                      <a:ext uri="{FF2B5EF4-FFF2-40B4-BE49-F238E27FC236}">
                        <a16:creationId xmlns:a16="http://schemas.microsoft.com/office/drawing/2014/main" id="{FCDF5E10-3DBE-4B27-9C95-BFCEB0D4D742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1923260" y="3056353"/>
                    <a:ext cx="132120" cy="34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1">
                <p14:nvContentPartPr>
                  <p14:cNvPr id="1126" name="墨迹 1125">
                    <a:extLst>
                      <a:ext uri="{FF2B5EF4-FFF2-40B4-BE49-F238E27FC236}">
                        <a16:creationId xmlns:a16="http://schemas.microsoft.com/office/drawing/2014/main" id="{98A2F119-B99B-4DEC-AA66-9F0A8F598CC3}"/>
                      </a:ext>
                    </a:extLst>
                  </p14:cNvPr>
                  <p14:cNvContentPartPr/>
                  <p14:nvPr/>
                </p14:nvContentPartPr>
                <p14:xfrm>
                  <a:off x="2119460" y="3114313"/>
                  <a:ext cx="75600" cy="133560"/>
                </p14:xfrm>
              </p:contentPart>
            </mc:Choice>
            <mc:Fallback xmlns="">
              <p:pic>
                <p:nvPicPr>
                  <p:cNvPr id="1126" name="墨迹 1125">
                    <a:extLst>
                      <a:ext uri="{FF2B5EF4-FFF2-40B4-BE49-F238E27FC236}">
                        <a16:creationId xmlns:a16="http://schemas.microsoft.com/office/drawing/2014/main" id="{98A2F119-B99B-4DEC-AA66-9F0A8F598CC3}"/>
                      </a:ext>
                    </a:extLst>
                  </p:cNvPr>
                  <p:cNvPicPr/>
                  <p:nvPr/>
                </p:nvPicPr>
                <p:blipFill>
                  <a:blip r:embed="rId532"/>
                  <a:stretch>
                    <a:fillRect/>
                  </a:stretch>
                </p:blipFill>
                <p:spPr>
                  <a:xfrm>
                    <a:off x="2110460" y="3105673"/>
                    <a:ext cx="9324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3">
                <p14:nvContentPartPr>
                  <p14:cNvPr id="1127" name="墨迹 1126">
                    <a:extLst>
                      <a:ext uri="{FF2B5EF4-FFF2-40B4-BE49-F238E27FC236}">
                        <a16:creationId xmlns:a16="http://schemas.microsoft.com/office/drawing/2014/main" id="{194DCFC5-9993-476E-9679-B7E7255EFFE3}"/>
                      </a:ext>
                    </a:extLst>
                  </p14:cNvPr>
                  <p14:cNvContentPartPr/>
                  <p14:nvPr/>
                </p14:nvContentPartPr>
                <p14:xfrm>
                  <a:off x="2113700" y="3154633"/>
                  <a:ext cx="164880" cy="246960"/>
                </p14:xfrm>
              </p:contentPart>
            </mc:Choice>
            <mc:Fallback xmlns="">
              <p:pic>
                <p:nvPicPr>
                  <p:cNvPr id="1127" name="墨迹 1126">
                    <a:extLst>
                      <a:ext uri="{FF2B5EF4-FFF2-40B4-BE49-F238E27FC236}">
                        <a16:creationId xmlns:a16="http://schemas.microsoft.com/office/drawing/2014/main" id="{194DCFC5-9993-476E-9679-B7E7255EFFE3}"/>
                      </a:ext>
                    </a:extLst>
                  </p:cNvPr>
                  <p:cNvPicPr/>
                  <p:nvPr/>
                </p:nvPicPr>
                <p:blipFill>
                  <a:blip r:embed="rId534"/>
                  <a:stretch>
                    <a:fillRect/>
                  </a:stretch>
                </p:blipFill>
                <p:spPr>
                  <a:xfrm>
                    <a:off x="2104700" y="3145633"/>
                    <a:ext cx="182520" cy="26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5">
                <p14:nvContentPartPr>
                  <p14:cNvPr id="1128" name="墨迹 1127">
                    <a:extLst>
                      <a:ext uri="{FF2B5EF4-FFF2-40B4-BE49-F238E27FC236}">
                        <a16:creationId xmlns:a16="http://schemas.microsoft.com/office/drawing/2014/main" id="{EC15F042-F820-4DB4-827D-3D16797A108D}"/>
                      </a:ext>
                    </a:extLst>
                  </p14:cNvPr>
                  <p14:cNvContentPartPr/>
                  <p14:nvPr/>
                </p14:nvContentPartPr>
                <p14:xfrm>
                  <a:off x="2409260" y="3074353"/>
                  <a:ext cx="160560" cy="339840"/>
                </p14:xfrm>
              </p:contentPart>
            </mc:Choice>
            <mc:Fallback xmlns="">
              <p:pic>
                <p:nvPicPr>
                  <p:cNvPr id="1128" name="墨迹 1127">
                    <a:extLst>
                      <a:ext uri="{FF2B5EF4-FFF2-40B4-BE49-F238E27FC236}">
                        <a16:creationId xmlns:a16="http://schemas.microsoft.com/office/drawing/2014/main" id="{EC15F042-F820-4DB4-827D-3D16797A108D}"/>
                      </a:ext>
                    </a:extLst>
                  </p:cNvPr>
                  <p:cNvPicPr/>
                  <p:nvPr/>
                </p:nvPicPr>
                <p:blipFill>
                  <a:blip r:embed="rId536"/>
                  <a:stretch>
                    <a:fillRect/>
                  </a:stretch>
                </p:blipFill>
                <p:spPr>
                  <a:xfrm>
                    <a:off x="2400260" y="3065353"/>
                    <a:ext cx="178200" cy="35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7">
                <p14:nvContentPartPr>
                  <p14:cNvPr id="1129" name="墨迹 1128">
                    <a:extLst>
                      <a:ext uri="{FF2B5EF4-FFF2-40B4-BE49-F238E27FC236}">
                        <a16:creationId xmlns:a16="http://schemas.microsoft.com/office/drawing/2014/main" id="{8E0E6021-A4F7-4E0C-8D3C-3201E2D98215}"/>
                      </a:ext>
                    </a:extLst>
                  </p14:cNvPr>
                  <p14:cNvContentPartPr/>
                  <p14:nvPr/>
                </p14:nvContentPartPr>
                <p14:xfrm>
                  <a:off x="2455700" y="3253273"/>
                  <a:ext cx="41040" cy="144360"/>
                </p14:xfrm>
              </p:contentPart>
            </mc:Choice>
            <mc:Fallback xmlns="">
              <p:pic>
                <p:nvPicPr>
                  <p:cNvPr id="1129" name="墨迹 1128">
                    <a:extLst>
                      <a:ext uri="{FF2B5EF4-FFF2-40B4-BE49-F238E27FC236}">
                        <a16:creationId xmlns:a16="http://schemas.microsoft.com/office/drawing/2014/main" id="{8E0E6021-A4F7-4E0C-8D3C-3201E2D98215}"/>
                      </a:ext>
                    </a:extLst>
                  </p:cNvPr>
                  <p:cNvPicPr/>
                  <p:nvPr/>
                </p:nvPicPr>
                <p:blipFill>
                  <a:blip r:embed="rId538"/>
                  <a:stretch>
                    <a:fillRect/>
                  </a:stretch>
                </p:blipFill>
                <p:spPr>
                  <a:xfrm>
                    <a:off x="2446700" y="3244273"/>
                    <a:ext cx="5868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9">
                <p14:nvContentPartPr>
                  <p14:cNvPr id="1130" name="墨迹 1129">
                    <a:extLst>
                      <a:ext uri="{FF2B5EF4-FFF2-40B4-BE49-F238E27FC236}">
                        <a16:creationId xmlns:a16="http://schemas.microsoft.com/office/drawing/2014/main" id="{7C53F094-F08C-4526-BE14-C12DDB0AFDC3}"/>
                      </a:ext>
                    </a:extLst>
                  </p14:cNvPr>
                  <p14:cNvContentPartPr/>
                  <p14:nvPr/>
                </p14:nvContentPartPr>
                <p14:xfrm>
                  <a:off x="2499980" y="3230593"/>
                  <a:ext cx="133200" cy="108720"/>
                </p14:xfrm>
              </p:contentPart>
            </mc:Choice>
            <mc:Fallback xmlns="">
              <p:pic>
                <p:nvPicPr>
                  <p:cNvPr id="1130" name="墨迹 1129">
                    <a:extLst>
                      <a:ext uri="{FF2B5EF4-FFF2-40B4-BE49-F238E27FC236}">
                        <a16:creationId xmlns:a16="http://schemas.microsoft.com/office/drawing/2014/main" id="{7C53F094-F08C-4526-BE14-C12DDB0AFDC3}"/>
                      </a:ext>
                    </a:extLst>
                  </p:cNvPr>
                  <p:cNvPicPr/>
                  <p:nvPr/>
                </p:nvPicPr>
                <p:blipFill>
                  <a:blip r:embed="rId540"/>
                  <a:stretch>
                    <a:fillRect/>
                  </a:stretch>
                </p:blipFill>
                <p:spPr>
                  <a:xfrm>
                    <a:off x="2491340" y="3221593"/>
                    <a:ext cx="15084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1131" name="墨迹 1130">
                    <a:extLst>
                      <a:ext uri="{FF2B5EF4-FFF2-40B4-BE49-F238E27FC236}">
                        <a16:creationId xmlns:a16="http://schemas.microsoft.com/office/drawing/2014/main" id="{4A050074-1AE9-4205-97BE-05FFC100A870}"/>
                      </a:ext>
                    </a:extLst>
                  </p14:cNvPr>
                  <p14:cNvContentPartPr/>
                  <p14:nvPr/>
                </p14:nvContentPartPr>
                <p14:xfrm>
                  <a:off x="2724260" y="2953753"/>
                  <a:ext cx="124200" cy="172440"/>
                </p14:xfrm>
              </p:contentPart>
            </mc:Choice>
            <mc:Fallback xmlns="">
              <p:pic>
                <p:nvPicPr>
                  <p:cNvPr id="1131" name="墨迹 1130">
                    <a:extLst>
                      <a:ext uri="{FF2B5EF4-FFF2-40B4-BE49-F238E27FC236}">
                        <a16:creationId xmlns:a16="http://schemas.microsoft.com/office/drawing/2014/main" id="{4A050074-1AE9-4205-97BE-05FFC100A870}"/>
                      </a:ext>
                    </a:extLst>
                  </p:cNvPr>
                  <p:cNvPicPr/>
                  <p:nvPr/>
                </p:nvPicPr>
                <p:blipFill>
                  <a:blip r:embed="rId542"/>
                  <a:stretch>
                    <a:fillRect/>
                  </a:stretch>
                </p:blipFill>
                <p:spPr>
                  <a:xfrm>
                    <a:off x="2715260" y="2945113"/>
                    <a:ext cx="141840" cy="19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1132" name="墨迹 1131">
                    <a:extLst>
                      <a:ext uri="{FF2B5EF4-FFF2-40B4-BE49-F238E27FC236}">
                        <a16:creationId xmlns:a16="http://schemas.microsoft.com/office/drawing/2014/main" id="{C2A8A3F4-720D-4E97-A977-3A85CBA86FBD}"/>
                      </a:ext>
                    </a:extLst>
                  </p14:cNvPr>
                  <p14:cNvContentPartPr/>
                  <p14:nvPr/>
                </p14:nvContentPartPr>
                <p14:xfrm>
                  <a:off x="2733980" y="3189193"/>
                  <a:ext cx="9720" cy="236880"/>
                </p14:xfrm>
              </p:contentPart>
            </mc:Choice>
            <mc:Fallback xmlns="">
              <p:pic>
                <p:nvPicPr>
                  <p:cNvPr id="1132" name="墨迹 1131">
                    <a:extLst>
                      <a:ext uri="{FF2B5EF4-FFF2-40B4-BE49-F238E27FC236}">
                        <a16:creationId xmlns:a16="http://schemas.microsoft.com/office/drawing/2014/main" id="{C2A8A3F4-720D-4E97-A977-3A85CBA86FBD}"/>
                      </a:ext>
                    </a:extLst>
                  </p:cNvPr>
                  <p:cNvPicPr/>
                  <p:nvPr/>
                </p:nvPicPr>
                <p:blipFill>
                  <a:blip r:embed="rId544"/>
                  <a:stretch>
                    <a:fillRect/>
                  </a:stretch>
                </p:blipFill>
                <p:spPr>
                  <a:xfrm>
                    <a:off x="2724980" y="3180553"/>
                    <a:ext cx="2736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1133" name="墨迹 1132">
                    <a:extLst>
                      <a:ext uri="{FF2B5EF4-FFF2-40B4-BE49-F238E27FC236}">
                        <a16:creationId xmlns:a16="http://schemas.microsoft.com/office/drawing/2014/main" id="{0DEE8023-6EA1-4373-B5FC-DA51A36FAC8B}"/>
                      </a:ext>
                    </a:extLst>
                  </p14:cNvPr>
                  <p14:cNvContentPartPr/>
                  <p14:nvPr/>
                </p14:nvContentPartPr>
                <p14:xfrm>
                  <a:off x="2787980" y="3164353"/>
                  <a:ext cx="48960" cy="247680"/>
                </p14:xfrm>
              </p:contentPart>
            </mc:Choice>
            <mc:Fallback xmlns="">
              <p:pic>
                <p:nvPicPr>
                  <p:cNvPr id="1133" name="墨迹 1132">
                    <a:extLst>
                      <a:ext uri="{FF2B5EF4-FFF2-40B4-BE49-F238E27FC236}">
                        <a16:creationId xmlns:a16="http://schemas.microsoft.com/office/drawing/2014/main" id="{0DEE8023-6EA1-4373-B5FC-DA51A36FAC8B}"/>
                      </a:ext>
                    </a:extLst>
                  </p:cNvPr>
                  <p:cNvPicPr/>
                  <p:nvPr/>
                </p:nvPicPr>
                <p:blipFill>
                  <a:blip r:embed="rId546"/>
                  <a:stretch>
                    <a:fillRect/>
                  </a:stretch>
                </p:blipFill>
                <p:spPr>
                  <a:xfrm>
                    <a:off x="2778980" y="3155713"/>
                    <a:ext cx="66600" cy="26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1134" name="墨迹 1133">
                    <a:extLst>
                      <a:ext uri="{FF2B5EF4-FFF2-40B4-BE49-F238E27FC236}">
                        <a16:creationId xmlns:a16="http://schemas.microsoft.com/office/drawing/2014/main" id="{EF2433EF-A881-406E-A2F6-9FADE8706C23}"/>
                      </a:ext>
                    </a:extLst>
                  </p14:cNvPr>
                  <p14:cNvContentPartPr/>
                  <p14:nvPr/>
                </p14:nvContentPartPr>
                <p14:xfrm>
                  <a:off x="2789780" y="3063193"/>
                  <a:ext cx="209160" cy="267840"/>
                </p14:xfrm>
              </p:contentPart>
            </mc:Choice>
            <mc:Fallback xmlns="">
              <p:pic>
                <p:nvPicPr>
                  <p:cNvPr id="1134" name="墨迹 1133">
                    <a:extLst>
                      <a:ext uri="{FF2B5EF4-FFF2-40B4-BE49-F238E27FC236}">
                        <a16:creationId xmlns:a16="http://schemas.microsoft.com/office/drawing/2014/main" id="{EF2433EF-A881-406E-A2F6-9FADE8706C23}"/>
                      </a:ext>
                    </a:extLst>
                  </p:cNvPr>
                  <p:cNvPicPr/>
                  <p:nvPr/>
                </p:nvPicPr>
                <p:blipFill>
                  <a:blip r:embed="rId548"/>
                  <a:stretch>
                    <a:fillRect/>
                  </a:stretch>
                </p:blipFill>
                <p:spPr>
                  <a:xfrm>
                    <a:off x="2781140" y="3054553"/>
                    <a:ext cx="226800" cy="28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1135" name="墨迹 1134">
                    <a:extLst>
                      <a:ext uri="{FF2B5EF4-FFF2-40B4-BE49-F238E27FC236}">
                        <a16:creationId xmlns:a16="http://schemas.microsoft.com/office/drawing/2014/main" id="{42A9BAD0-91E7-46D2-B465-03B2D1FB424E}"/>
                      </a:ext>
                    </a:extLst>
                  </p14:cNvPr>
                  <p14:cNvContentPartPr/>
                  <p14:nvPr/>
                </p14:nvContentPartPr>
                <p14:xfrm>
                  <a:off x="2934860" y="3194593"/>
                  <a:ext cx="85320" cy="62280"/>
                </p14:xfrm>
              </p:contentPart>
            </mc:Choice>
            <mc:Fallback xmlns="">
              <p:pic>
                <p:nvPicPr>
                  <p:cNvPr id="1135" name="墨迹 1134">
                    <a:extLst>
                      <a:ext uri="{FF2B5EF4-FFF2-40B4-BE49-F238E27FC236}">
                        <a16:creationId xmlns:a16="http://schemas.microsoft.com/office/drawing/2014/main" id="{42A9BAD0-91E7-46D2-B465-03B2D1FB424E}"/>
                      </a:ext>
                    </a:extLst>
                  </p:cNvPr>
                  <p:cNvPicPr/>
                  <p:nvPr/>
                </p:nvPicPr>
                <p:blipFill>
                  <a:blip r:embed="rId550"/>
                  <a:stretch>
                    <a:fillRect/>
                  </a:stretch>
                </p:blipFill>
                <p:spPr>
                  <a:xfrm>
                    <a:off x="2925860" y="3185953"/>
                    <a:ext cx="102960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1136" name="墨迹 1135">
                    <a:extLst>
                      <a:ext uri="{FF2B5EF4-FFF2-40B4-BE49-F238E27FC236}">
                        <a16:creationId xmlns:a16="http://schemas.microsoft.com/office/drawing/2014/main" id="{40DCAA4E-9344-4C52-BF67-53AF3C3C921E}"/>
                      </a:ext>
                    </a:extLst>
                  </p14:cNvPr>
                  <p14:cNvContentPartPr/>
                  <p14:nvPr/>
                </p14:nvContentPartPr>
                <p14:xfrm>
                  <a:off x="2956100" y="3174793"/>
                  <a:ext cx="139680" cy="130320"/>
                </p14:xfrm>
              </p:contentPart>
            </mc:Choice>
            <mc:Fallback xmlns="">
              <p:pic>
                <p:nvPicPr>
                  <p:cNvPr id="1136" name="墨迹 1135">
                    <a:extLst>
                      <a:ext uri="{FF2B5EF4-FFF2-40B4-BE49-F238E27FC236}">
                        <a16:creationId xmlns:a16="http://schemas.microsoft.com/office/drawing/2014/main" id="{40DCAA4E-9344-4C52-BF67-53AF3C3C921E}"/>
                      </a:ext>
                    </a:extLst>
                  </p:cNvPr>
                  <p:cNvPicPr/>
                  <p:nvPr/>
                </p:nvPicPr>
                <p:blipFill>
                  <a:blip r:embed="rId552"/>
                  <a:stretch>
                    <a:fillRect/>
                  </a:stretch>
                </p:blipFill>
                <p:spPr>
                  <a:xfrm>
                    <a:off x="2947100" y="3165793"/>
                    <a:ext cx="157320" cy="14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1137" name="墨迹 1136">
                    <a:extLst>
                      <a:ext uri="{FF2B5EF4-FFF2-40B4-BE49-F238E27FC236}">
                        <a16:creationId xmlns:a16="http://schemas.microsoft.com/office/drawing/2014/main" id="{83844565-6C40-440F-BB29-B5080AC06F73}"/>
                      </a:ext>
                    </a:extLst>
                  </p14:cNvPr>
                  <p14:cNvContentPartPr/>
                  <p14:nvPr/>
                </p14:nvContentPartPr>
                <p14:xfrm>
                  <a:off x="3151220" y="2972113"/>
                  <a:ext cx="261360" cy="372600"/>
                </p14:xfrm>
              </p:contentPart>
            </mc:Choice>
            <mc:Fallback xmlns="">
              <p:pic>
                <p:nvPicPr>
                  <p:cNvPr id="1137" name="墨迹 1136">
                    <a:extLst>
                      <a:ext uri="{FF2B5EF4-FFF2-40B4-BE49-F238E27FC236}">
                        <a16:creationId xmlns:a16="http://schemas.microsoft.com/office/drawing/2014/main" id="{83844565-6C40-440F-BB29-B5080AC06F73}"/>
                      </a:ext>
                    </a:extLst>
                  </p:cNvPr>
                  <p:cNvPicPr/>
                  <p:nvPr/>
                </p:nvPicPr>
                <p:blipFill>
                  <a:blip r:embed="rId554"/>
                  <a:stretch>
                    <a:fillRect/>
                  </a:stretch>
                </p:blipFill>
                <p:spPr>
                  <a:xfrm>
                    <a:off x="3142220" y="2963113"/>
                    <a:ext cx="279000" cy="39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5">
                <p14:nvContentPartPr>
                  <p14:cNvPr id="1138" name="墨迹 1137">
                    <a:extLst>
                      <a:ext uri="{FF2B5EF4-FFF2-40B4-BE49-F238E27FC236}">
                        <a16:creationId xmlns:a16="http://schemas.microsoft.com/office/drawing/2014/main" id="{3F706071-D141-405F-998D-0919BE10D83F}"/>
                      </a:ext>
                    </a:extLst>
                  </p14:cNvPr>
                  <p14:cNvContentPartPr/>
                  <p14:nvPr/>
                </p14:nvContentPartPr>
                <p14:xfrm>
                  <a:off x="3178220" y="3090553"/>
                  <a:ext cx="99000" cy="408960"/>
                </p14:xfrm>
              </p:contentPart>
            </mc:Choice>
            <mc:Fallback xmlns="">
              <p:pic>
                <p:nvPicPr>
                  <p:cNvPr id="1138" name="墨迹 1137">
                    <a:extLst>
                      <a:ext uri="{FF2B5EF4-FFF2-40B4-BE49-F238E27FC236}">
                        <a16:creationId xmlns:a16="http://schemas.microsoft.com/office/drawing/2014/main" id="{3F706071-D141-405F-998D-0919BE10D83F}"/>
                      </a:ext>
                    </a:extLst>
                  </p:cNvPr>
                  <p:cNvPicPr/>
                  <p:nvPr/>
                </p:nvPicPr>
                <p:blipFill>
                  <a:blip r:embed="rId556"/>
                  <a:stretch>
                    <a:fillRect/>
                  </a:stretch>
                </p:blipFill>
                <p:spPr>
                  <a:xfrm>
                    <a:off x="3169580" y="3081913"/>
                    <a:ext cx="116640" cy="42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1139" name="墨迹 1138">
                    <a:extLst>
                      <a:ext uri="{FF2B5EF4-FFF2-40B4-BE49-F238E27FC236}">
                        <a16:creationId xmlns:a16="http://schemas.microsoft.com/office/drawing/2014/main" id="{BC226AC6-C774-4483-BBAE-EB1462FF172F}"/>
                      </a:ext>
                    </a:extLst>
                  </p14:cNvPr>
                  <p14:cNvContentPartPr/>
                  <p14:nvPr/>
                </p14:nvContentPartPr>
                <p14:xfrm>
                  <a:off x="3275060" y="3123673"/>
                  <a:ext cx="65880" cy="255960"/>
                </p14:xfrm>
              </p:contentPart>
            </mc:Choice>
            <mc:Fallback xmlns="">
              <p:pic>
                <p:nvPicPr>
                  <p:cNvPr id="1139" name="墨迹 1138">
                    <a:extLst>
                      <a:ext uri="{FF2B5EF4-FFF2-40B4-BE49-F238E27FC236}">
                        <a16:creationId xmlns:a16="http://schemas.microsoft.com/office/drawing/2014/main" id="{BC226AC6-C774-4483-BBAE-EB1462FF172F}"/>
                      </a:ext>
                    </a:extLst>
                  </p:cNvPr>
                  <p:cNvPicPr/>
                  <p:nvPr/>
                </p:nvPicPr>
                <p:blipFill>
                  <a:blip r:embed="rId558"/>
                  <a:stretch>
                    <a:fillRect/>
                  </a:stretch>
                </p:blipFill>
                <p:spPr>
                  <a:xfrm>
                    <a:off x="3266060" y="3114673"/>
                    <a:ext cx="83520" cy="27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1140" name="墨迹 1139">
                    <a:extLst>
                      <a:ext uri="{FF2B5EF4-FFF2-40B4-BE49-F238E27FC236}">
                        <a16:creationId xmlns:a16="http://schemas.microsoft.com/office/drawing/2014/main" id="{A674160E-2B62-418E-A641-DBEECDE50325}"/>
                      </a:ext>
                    </a:extLst>
                  </p14:cNvPr>
                  <p14:cNvContentPartPr/>
                  <p14:nvPr/>
                </p14:nvContentPartPr>
                <p14:xfrm>
                  <a:off x="3313580" y="3147073"/>
                  <a:ext cx="162720" cy="133560"/>
                </p14:xfrm>
              </p:contentPart>
            </mc:Choice>
            <mc:Fallback xmlns="">
              <p:pic>
                <p:nvPicPr>
                  <p:cNvPr id="1140" name="墨迹 1139">
                    <a:extLst>
                      <a:ext uri="{FF2B5EF4-FFF2-40B4-BE49-F238E27FC236}">
                        <a16:creationId xmlns:a16="http://schemas.microsoft.com/office/drawing/2014/main" id="{A674160E-2B62-418E-A641-DBEECDE50325}"/>
                      </a:ext>
                    </a:extLst>
                  </p:cNvPr>
                  <p:cNvPicPr/>
                  <p:nvPr/>
                </p:nvPicPr>
                <p:blipFill>
                  <a:blip r:embed="rId560"/>
                  <a:stretch>
                    <a:fillRect/>
                  </a:stretch>
                </p:blipFill>
                <p:spPr>
                  <a:xfrm>
                    <a:off x="3304580" y="3138433"/>
                    <a:ext cx="18036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1141" name="墨迹 1140">
                    <a:extLst>
                      <a:ext uri="{FF2B5EF4-FFF2-40B4-BE49-F238E27FC236}">
                        <a16:creationId xmlns:a16="http://schemas.microsoft.com/office/drawing/2014/main" id="{ED6B07D9-CE45-4C7D-B6CC-4715B0099FBE}"/>
                      </a:ext>
                    </a:extLst>
                  </p14:cNvPr>
                  <p14:cNvContentPartPr/>
                  <p14:nvPr/>
                </p14:nvContentPartPr>
                <p14:xfrm>
                  <a:off x="3311780" y="3225553"/>
                  <a:ext cx="103320" cy="166320"/>
                </p14:xfrm>
              </p:contentPart>
            </mc:Choice>
            <mc:Fallback xmlns="">
              <p:pic>
                <p:nvPicPr>
                  <p:cNvPr id="1141" name="墨迹 1140">
                    <a:extLst>
                      <a:ext uri="{FF2B5EF4-FFF2-40B4-BE49-F238E27FC236}">
                        <a16:creationId xmlns:a16="http://schemas.microsoft.com/office/drawing/2014/main" id="{ED6B07D9-CE45-4C7D-B6CC-4715B0099FBE}"/>
                      </a:ext>
                    </a:extLst>
                  </p:cNvPr>
                  <p:cNvPicPr/>
                  <p:nvPr/>
                </p:nvPicPr>
                <p:blipFill>
                  <a:blip r:embed="rId562"/>
                  <a:stretch>
                    <a:fillRect/>
                  </a:stretch>
                </p:blipFill>
                <p:spPr>
                  <a:xfrm>
                    <a:off x="3302780" y="3216913"/>
                    <a:ext cx="12096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1142" name="墨迹 1141">
                    <a:extLst>
                      <a:ext uri="{FF2B5EF4-FFF2-40B4-BE49-F238E27FC236}">
                        <a16:creationId xmlns:a16="http://schemas.microsoft.com/office/drawing/2014/main" id="{907B6156-C013-4DBE-B633-9039927E5DF1}"/>
                      </a:ext>
                    </a:extLst>
                  </p14:cNvPr>
                  <p14:cNvContentPartPr/>
                  <p14:nvPr/>
                </p14:nvContentPartPr>
                <p14:xfrm>
                  <a:off x="3369740" y="3306193"/>
                  <a:ext cx="31320" cy="232200"/>
                </p14:xfrm>
              </p:contentPart>
            </mc:Choice>
            <mc:Fallback xmlns="">
              <p:pic>
                <p:nvPicPr>
                  <p:cNvPr id="1142" name="墨迹 1141">
                    <a:extLst>
                      <a:ext uri="{FF2B5EF4-FFF2-40B4-BE49-F238E27FC236}">
                        <a16:creationId xmlns:a16="http://schemas.microsoft.com/office/drawing/2014/main" id="{907B6156-C013-4DBE-B633-9039927E5DF1}"/>
                      </a:ext>
                    </a:extLst>
                  </p:cNvPr>
                  <p:cNvPicPr/>
                  <p:nvPr/>
                </p:nvPicPr>
                <p:blipFill>
                  <a:blip r:embed="rId564"/>
                  <a:stretch>
                    <a:fillRect/>
                  </a:stretch>
                </p:blipFill>
                <p:spPr>
                  <a:xfrm>
                    <a:off x="3360740" y="3297193"/>
                    <a:ext cx="48960" cy="24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1143" name="墨迹 1142">
                    <a:extLst>
                      <a:ext uri="{FF2B5EF4-FFF2-40B4-BE49-F238E27FC236}">
                        <a16:creationId xmlns:a16="http://schemas.microsoft.com/office/drawing/2014/main" id="{4C3B78AD-F1C6-496F-95F0-70398FA649C3}"/>
                      </a:ext>
                    </a:extLst>
                  </p14:cNvPr>
                  <p14:cNvContentPartPr/>
                  <p14:nvPr/>
                </p14:nvContentPartPr>
                <p14:xfrm>
                  <a:off x="3299900" y="3404473"/>
                  <a:ext cx="191880" cy="95400"/>
                </p14:xfrm>
              </p:contentPart>
            </mc:Choice>
            <mc:Fallback xmlns="">
              <p:pic>
                <p:nvPicPr>
                  <p:cNvPr id="1143" name="墨迹 1142">
                    <a:extLst>
                      <a:ext uri="{FF2B5EF4-FFF2-40B4-BE49-F238E27FC236}">
                        <a16:creationId xmlns:a16="http://schemas.microsoft.com/office/drawing/2014/main" id="{4C3B78AD-F1C6-496F-95F0-70398FA649C3}"/>
                      </a:ext>
                    </a:extLst>
                  </p:cNvPr>
                  <p:cNvPicPr/>
                  <p:nvPr/>
                </p:nvPicPr>
                <p:blipFill>
                  <a:blip r:embed="rId566"/>
                  <a:stretch>
                    <a:fillRect/>
                  </a:stretch>
                </p:blipFill>
                <p:spPr>
                  <a:xfrm>
                    <a:off x="3291260" y="3395833"/>
                    <a:ext cx="209520" cy="113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1087" name="墨迹 1086">
                  <a:extLst>
                    <a:ext uri="{FF2B5EF4-FFF2-40B4-BE49-F238E27FC236}">
                      <a16:creationId xmlns:a16="http://schemas.microsoft.com/office/drawing/2014/main" id="{DDCC5F9D-33AF-4C15-8972-E288A34B60CF}"/>
                    </a:ext>
                  </a:extLst>
                </p14:cNvPr>
                <p14:cNvContentPartPr/>
                <p14:nvPr/>
              </p14:nvContentPartPr>
              <p14:xfrm>
                <a:off x="3874100" y="3141673"/>
                <a:ext cx="68040" cy="22320"/>
              </p14:xfrm>
            </p:contentPart>
          </mc:Choice>
          <mc:Fallback xmlns="">
            <p:pic>
              <p:nvPicPr>
                <p:cNvPr id="1087" name="墨迹 1086">
                  <a:extLst>
                    <a:ext uri="{FF2B5EF4-FFF2-40B4-BE49-F238E27FC236}">
                      <a16:creationId xmlns:a16="http://schemas.microsoft.com/office/drawing/2014/main" id="{DDCC5F9D-33AF-4C15-8972-E288A34B60CF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3865100" y="3133033"/>
                  <a:ext cx="85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1088" name="墨迹 1087">
                  <a:extLst>
                    <a:ext uri="{FF2B5EF4-FFF2-40B4-BE49-F238E27FC236}">
                      <a16:creationId xmlns:a16="http://schemas.microsoft.com/office/drawing/2014/main" id="{E16B2148-BB29-4C02-9697-63DC2870B4A8}"/>
                    </a:ext>
                  </a:extLst>
                </p14:cNvPr>
                <p14:cNvContentPartPr/>
                <p14:nvPr/>
              </p14:nvContentPartPr>
              <p14:xfrm>
                <a:off x="3885620" y="3180193"/>
                <a:ext cx="147240" cy="184680"/>
              </p14:xfrm>
            </p:contentPart>
          </mc:Choice>
          <mc:Fallback xmlns="">
            <p:pic>
              <p:nvPicPr>
                <p:cNvPr id="1088" name="墨迹 1087">
                  <a:extLst>
                    <a:ext uri="{FF2B5EF4-FFF2-40B4-BE49-F238E27FC236}">
                      <a16:creationId xmlns:a16="http://schemas.microsoft.com/office/drawing/2014/main" id="{E16B2148-BB29-4C02-9697-63DC2870B4A8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876620" y="3171193"/>
                  <a:ext cx="164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1089" name="墨迹 1088">
                  <a:extLst>
                    <a:ext uri="{FF2B5EF4-FFF2-40B4-BE49-F238E27FC236}">
                      <a16:creationId xmlns:a16="http://schemas.microsoft.com/office/drawing/2014/main" id="{12BF7067-D40E-49E9-9218-DC0281BFEA9F}"/>
                    </a:ext>
                  </a:extLst>
                </p14:cNvPr>
                <p14:cNvContentPartPr/>
                <p14:nvPr/>
              </p14:nvContentPartPr>
              <p14:xfrm>
                <a:off x="4051580" y="3001273"/>
                <a:ext cx="180000" cy="89640"/>
              </p14:xfrm>
            </p:contentPart>
          </mc:Choice>
          <mc:Fallback xmlns="">
            <p:pic>
              <p:nvPicPr>
                <p:cNvPr id="1089" name="墨迹 1088">
                  <a:extLst>
                    <a:ext uri="{FF2B5EF4-FFF2-40B4-BE49-F238E27FC236}">
                      <a16:creationId xmlns:a16="http://schemas.microsoft.com/office/drawing/2014/main" id="{12BF7067-D40E-49E9-9218-DC0281BFEA9F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4042940" y="2992273"/>
                  <a:ext cx="197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1090" name="墨迹 1089">
                  <a:extLst>
                    <a:ext uri="{FF2B5EF4-FFF2-40B4-BE49-F238E27FC236}">
                      <a16:creationId xmlns:a16="http://schemas.microsoft.com/office/drawing/2014/main" id="{21A76BCC-4817-4450-8340-304ECF15B368}"/>
                    </a:ext>
                  </a:extLst>
                </p14:cNvPr>
                <p14:cNvContentPartPr/>
                <p14:nvPr/>
              </p14:nvContentPartPr>
              <p14:xfrm>
                <a:off x="3982100" y="3090553"/>
                <a:ext cx="93240" cy="392760"/>
              </p14:xfrm>
            </p:contentPart>
          </mc:Choice>
          <mc:Fallback xmlns="">
            <p:pic>
              <p:nvPicPr>
                <p:cNvPr id="1090" name="墨迹 1089">
                  <a:extLst>
                    <a:ext uri="{FF2B5EF4-FFF2-40B4-BE49-F238E27FC236}">
                      <a16:creationId xmlns:a16="http://schemas.microsoft.com/office/drawing/2014/main" id="{21A76BCC-4817-4450-8340-304ECF15B368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3973460" y="3081913"/>
                  <a:ext cx="1108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1091" name="墨迹 1090">
                  <a:extLst>
                    <a:ext uri="{FF2B5EF4-FFF2-40B4-BE49-F238E27FC236}">
                      <a16:creationId xmlns:a16="http://schemas.microsoft.com/office/drawing/2014/main" id="{226A1445-F242-4FBE-82D6-B964F0D34B4B}"/>
                    </a:ext>
                  </a:extLst>
                </p14:cNvPr>
                <p14:cNvContentPartPr/>
                <p14:nvPr/>
              </p14:nvContentPartPr>
              <p14:xfrm>
                <a:off x="4076780" y="3098113"/>
                <a:ext cx="83520" cy="212040"/>
              </p14:xfrm>
            </p:contentPart>
          </mc:Choice>
          <mc:Fallback xmlns="">
            <p:pic>
              <p:nvPicPr>
                <p:cNvPr id="1091" name="墨迹 1090">
                  <a:extLst>
                    <a:ext uri="{FF2B5EF4-FFF2-40B4-BE49-F238E27FC236}">
                      <a16:creationId xmlns:a16="http://schemas.microsoft.com/office/drawing/2014/main" id="{226A1445-F242-4FBE-82D6-B964F0D34B4B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4068140" y="3089113"/>
                  <a:ext cx="1011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1092" name="墨迹 1091">
                  <a:extLst>
                    <a:ext uri="{FF2B5EF4-FFF2-40B4-BE49-F238E27FC236}">
                      <a16:creationId xmlns:a16="http://schemas.microsoft.com/office/drawing/2014/main" id="{2B1041D3-3EC8-4501-8306-C615ED8551E8}"/>
                    </a:ext>
                  </a:extLst>
                </p14:cNvPr>
                <p14:cNvContentPartPr/>
                <p14:nvPr/>
              </p14:nvContentPartPr>
              <p14:xfrm>
                <a:off x="4123220" y="3099913"/>
                <a:ext cx="214920" cy="181080"/>
              </p14:xfrm>
            </p:contentPart>
          </mc:Choice>
          <mc:Fallback xmlns="">
            <p:pic>
              <p:nvPicPr>
                <p:cNvPr id="1092" name="墨迹 1091">
                  <a:extLst>
                    <a:ext uri="{FF2B5EF4-FFF2-40B4-BE49-F238E27FC236}">
                      <a16:creationId xmlns:a16="http://schemas.microsoft.com/office/drawing/2014/main" id="{2B1041D3-3EC8-4501-8306-C615ED8551E8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4114220" y="3090913"/>
                  <a:ext cx="232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1093" name="墨迹 1092">
                  <a:extLst>
                    <a:ext uri="{FF2B5EF4-FFF2-40B4-BE49-F238E27FC236}">
                      <a16:creationId xmlns:a16="http://schemas.microsoft.com/office/drawing/2014/main" id="{8BE22FBF-696D-463C-8C18-F177CACD8883}"/>
                    </a:ext>
                  </a:extLst>
                </p14:cNvPr>
                <p14:cNvContentPartPr/>
                <p14:nvPr/>
              </p14:nvContentPartPr>
              <p14:xfrm>
                <a:off x="4125020" y="3190993"/>
                <a:ext cx="112320" cy="248400"/>
              </p14:xfrm>
            </p:contentPart>
          </mc:Choice>
          <mc:Fallback xmlns="">
            <p:pic>
              <p:nvPicPr>
                <p:cNvPr id="1093" name="墨迹 1092">
                  <a:extLst>
                    <a:ext uri="{FF2B5EF4-FFF2-40B4-BE49-F238E27FC236}">
                      <a16:creationId xmlns:a16="http://schemas.microsoft.com/office/drawing/2014/main" id="{8BE22FBF-696D-463C-8C18-F177CACD8883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4116380" y="3182353"/>
                  <a:ext cx="1299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1094" name="墨迹 1093">
                  <a:extLst>
                    <a:ext uri="{FF2B5EF4-FFF2-40B4-BE49-F238E27FC236}">
                      <a16:creationId xmlns:a16="http://schemas.microsoft.com/office/drawing/2014/main" id="{04F47E5F-8961-439E-BB07-E44480BBE0B2}"/>
                    </a:ext>
                  </a:extLst>
                </p14:cNvPr>
                <p14:cNvContentPartPr/>
                <p14:nvPr/>
              </p14:nvContentPartPr>
              <p14:xfrm>
                <a:off x="4123220" y="3329593"/>
                <a:ext cx="177480" cy="100800"/>
              </p14:xfrm>
            </p:contentPart>
          </mc:Choice>
          <mc:Fallback xmlns="">
            <p:pic>
              <p:nvPicPr>
                <p:cNvPr id="1094" name="墨迹 1093">
                  <a:extLst>
                    <a:ext uri="{FF2B5EF4-FFF2-40B4-BE49-F238E27FC236}">
                      <a16:creationId xmlns:a16="http://schemas.microsoft.com/office/drawing/2014/main" id="{04F47E5F-8961-439E-BB07-E44480BBE0B2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4114220" y="3320953"/>
                  <a:ext cx="1951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1095" name="墨迹 1094">
                  <a:extLst>
                    <a:ext uri="{FF2B5EF4-FFF2-40B4-BE49-F238E27FC236}">
                      <a16:creationId xmlns:a16="http://schemas.microsoft.com/office/drawing/2014/main" id="{9B1F2F6C-EAA0-4610-83C0-DF1203C8194A}"/>
                    </a:ext>
                  </a:extLst>
                </p14:cNvPr>
                <p14:cNvContentPartPr/>
                <p14:nvPr/>
              </p14:nvContentPartPr>
              <p14:xfrm>
                <a:off x="4497980" y="2995873"/>
                <a:ext cx="83520" cy="219240"/>
              </p14:xfrm>
            </p:contentPart>
          </mc:Choice>
          <mc:Fallback xmlns="">
            <p:pic>
              <p:nvPicPr>
                <p:cNvPr id="1095" name="墨迹 1094">
                  <a:extLst>
                    <a:ext uri="{FF2B5EF4-FFF2-40B4-BE49-F238E27FC236}">
                      <a16:creationId xmlns:a16="http://schemas.microsoft.com/office/drawing/2014/main" id="{9B1F2F6C-EAA0-4610-83C0-DF1203C8194A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4489340" y="2986873"/>
                  <a:ext cx="1011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1096" name="墨迹 1095">
                  <a:extLst>
                    <a:ext uri="{FF2B5EF4-FFF2-40B4-BE49-F238E27FC236}">
                      <a16:creationId xmlns:a16="http://schemas.microsoft.com/office/drawing/2014/main" id="{2E77670E-288E-4797-91E6-69C2A4B3C21A}"/>
                    </a:ext>
                  </a:extLst>
                </p14:cNvPr>
                <p14:cNvContentPartPr/>
                <p14:nvPr/>
              </p14:nvContentPartPr>
              <p14:xfrm>
                <a:off x="4494020" y="3204313"/>
                <a:ext cx="52560" cy="223920"/>
              </p14:xfrm>
            </p:contentPart>
          </mc:Choice>
          <mc:Fallback xmlns="">
            <p:pic>
              <p:nvPicPr>
                <p:cNvPr id="1096" name="墨迹 1095">
                  <a:extLst>
                    <a:ext uri="{FF2B5EF4-FFF2-40B4-BE49-F238E27FC236}">
                      <a16:creationId xmlns:a16="http://schemas.microsoft.com/office/drawing/2014/main" id="{2E77670E-288E-4797-91E6-69C2A4B3C21A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4485380" y="3195313"/>
                  <a:ext cx="70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1097" name="墨迹 1096">
                  <a:extLst>
                    <a:ext uri="{FF2B5EF4-FFF2-40B4-BE49-F238E27FC236}">
                      <a16:creationId xmlns:a16="http://schemas.microsoft.com/office/drawing/2014/main" id="{89A937CD-181A-4D59-B416-462222E76AD5}"/>
                    </a:ext>
                  </a:extLst>
                </p14:cNvPr>
                <p14:cNvContentPartPr/>
                <p14:nvPr/>
              </p14:nvContentPartPr>
              <p14:xfrm>
                <a:off x="4567460" y="3106753"/>
                <a:ext cx="178200" cy="498960"/>
              </p14:xfrm>
            </p:contentPart>
          </mc:Choice>
          <mc:Fallback xmlns="">
            <p:pic>
              <p:nvPicPr>
                <p:cNvPr id="1097" name="墨迹 1096">
                  <a:extLst>
                    <a:ext uri="{FF2B5EF4-FFF2-40B4-BE49-F238E27FC236}">
                      <a16:creationId xmlns:a16="http://schemas.microsoft.com/office/drawing/2014/main" id="{89A937CD-181A-4D59-B416-462222E76AD5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4558820" y="3098113"/>
                  <a:ext cx="19584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1098" name="墨迹 1097">
                  <a:extLst>
                    <a:ext uri="{FF2B5EF4-FFF2-40B4-BE49-F238E27FC236}">
                      <a16:creationId xmlns:a16="http://schemas.microsoft.com/office/drawing/2014/main" id="{98D549D3-3842-425C-8B30-C982E236F670}"/>
                    </a:ext>
                  </a:extLst>
                </p14:cNvPr>
                <p14:cNvContentPartPr/>
                <p14:nvPr/>
              </p14:nvContentPartPr>
              <p14:xfrm>
                <a:off x="4582940" y="3225553"/>
                <a:ext cx="116280" cy="235800"/>
              </p14:xfrm>
            </p:contentPart>
          </mc:Choice>
          <mc:Fallback xmlns="">
            <p:pic>
              <p:nvPicPr>
                <p:cNvPr id="1098" name="墨迹 1097">
                  <a:extLst>
                    <a:ext uri="{FF2B5EF4-FFF2-40B4-BE49-F238E27FC236}">
                      <a16:creationId xmlns:a16="http://schemas.microsoft.com/office/drawing/2014/main" id="{98D549D3-3842-425C-8B30-C982E236F67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4574300" y="3216913"/>
                  <a:ext cx="133920" cy="253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99" name="组合 1098">
              <a:extLst>
                <a:ext uri="{FF2B5EF4-FFF2-40B4-BE49-F238E27FC236}">
                  <a16:creationId xmlns:a16="http://schemas.microsoft.com/office/drawing/2014/main" id="{F968F737-7F27-4922-ABD8-4C2E213CEDA1}"/>
                </a:ext>
              </a:extLst>
            </p:cNvPr>
            <p:cNvGrpSpPr/>
            <p:nvPr/>
          </p:nvGrpSpPr>
          <p:grpSpPr>
            <a:xfrm>
              <a:off x="4938620" y="3048793"/>
              <a:ext cx="2547720" cy="545760"/>
              <a:chOff x="4938620" y="3048793"/>
              <a:chExt cx="2547720" cy="545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1100" name="墨迹 1099">
                    <a:extLst>
                      <a:ext uri="{FF2B5EF4-FFF2-40B4-BE49-F238E27FC236}">
                        <a16:creationId xmlns:a16="http://schemas.microsoft.com/office/drawing/2014/main" id="{6F1781EE-5AD8-449B-8C4D-615BDC7D72BE}"/>
                      </a:ext>
                    </a:extLst>
                  </p14:cNvPr>
                  <p14:cNvContentPartPr/>
                  <p14:nvPr/>
                </p14:nvContentPartPr>
                <p14:xfrm>
                  <a:off x="5126180" y="3077953"/>
                  <a:ext cx="360" cy="360"/>
                </p14:xfrm>
              </p:contentPart>
            </mc:Choice>
            <mc:Fallback xmlns="">
              <p:pic>
                <p:nvPicPr>
                  <p:cNvPr id="1100" name="墨迹 1099">
                    <a:extLst>
                      <a:ext uri="{FF2B5EF4-FFF2-40B4-BE49-F238E27FC236}">
                        <a16:creationId xmlns:a16="http://schemas.microsoft.com/office/drawing/2014/main" id="{6F1781EE-5AD8-449B-8C4D-615BDC7D72BE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117180" y="3068953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1101" name="墨迹 1100">
                    <a:extLst>
                      <a:ext uri="{FF2B5EF4-FFF2-40B4-BE49-F238E27FC236}">
                        <a16:creationId xmlns:a16="http://schemas.microsoft.com/office/drawing/2014/main" id="{55598E20-D46A-4EE3-9BB4-A34F60888108}"/>
                      </a:ext>
                    </a:extLst>
                  </p14:cNvPr>
                  <p14:cNvContentPartPr/>
                  <p14:nvPr/>
                </p14:nvContentPartPr>
                <p14:xfrm>
                  <a:off x="5054540" y="3079753"/>
                  <a:ext cx="91080" cy="25920"/>
                </p14:xfrm>
              </p:contentPart>
            </mc:Choice>
            <mc:Fallback xmlns="">
              <p:pic>
                <p:nvPicPr>
                  <p:cNvPr id="1101" name="墨迹 1100">
                    <a:extLst>
                      <a:ext uri="{FF2B5EF4-FFF2-40B4-BE49-F238E27FC236}">
                        <a16:creationId xmlns:a16="http://schemas.microsoft.com/office/drawing/2014/main" id="{55598E20-D46A-4EE3-9BB4-A34F60888108}"/>
                      </a:ext>
                    </a:extLst>
                  </p:cNvPr>
                  <p:cNvPicPr/>
                  <p:nvPr/>
                </p:nvPicPr>
                <p:blipFill>
                  <a:blip r:embed="rId593"/>
                  <a:stretch>
                    <a:fillRect/>
                  </a:stretch>
                </p:blipFill>
                <p:spPr>
                  <a:xfrm>
                    <a:off x="5045900" y="3070753"/>
                    <a:ext cx="108720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1102" name="墨迹 1101">
                    <a:extLst>
                      <a:ext uri="{FF2B5EF4-FFF2-40B4-BE49-F238E27FC236}">
                        <a16:creationId xmlns:a16="http://schemas.microsoft.com/office/drawing/2014/main" id="{42606092-6506-4BBC-8046-9ECFF0CD1C67}"/>
                      </a:ext>
                    </a:extLst>
                  </p14:cNvPr>
                  <p14:cNvContentPartPr/>
                  <p14:nvPr/>
                </p14:nvContentPartPr>
                <p14:xfrm>
                  <a:off x="4981100" y="3211153"/>
                  <a:ext cx="156960" cy="142560"/>
                </p14:xfrm>
              </p:contentPart>
            </mc:Choice>
            <mc:Fallback xmlns="">
              <p:pic>
                <p:nvPicPr>
                  <p:cNvPr id="1102" name="墨迹 1101">
                    <a:extLst>
                      <a:ext uri="{FF2B5EF4-FFF2-40B4-BE49-F238E27FC236}">
                        <a16:creationId xmlns:a16="http://schemas.microsoft.com/office/drawing/2014/main" id="{42606092-6506-4BBC-8046-9ECFF0CD1C67}"/>
                      </a:ext>
                    </a:extLst>
                  </p:cNvPr>
                  <p:cNvPicPr/>
                  <p:nvPr/>
                </p:nvPicPr>
                <p:blipFill>
                  <a:blip r:embed="rId595"/>
                  <a:stretch>
                    <a:fillRect/>
                  </a:stretch>
                </p:blipFill>
                <p:spPr>
                  <a:xfrm>
                    <a:off x="4972460" y="3202153"/>
                    <a:ext cx="174600" cy="16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1103" name="墨迹 1102">
                    <a:extLst>
                      <a:ext uri="{FF2B5EF4-FFF2-40B4-BE49-F238E27FC236}">
                        <a16:creationId xmlns:a16="http://schemas.microsoft.com/office/drawing/2014/main" id="{9E8106CD-BDF9-453C-B354-830492F1A3C3}"/>
                      </a:ext>
                    </a:extLst>
                  </p14:cNvPr>
                  <p14:cNvContentPartPr/>
                  <p14:nvPr/>
                </p14:nvContentPartPr>
                <p14:xfrm>
                  <a:off x="5108540" y="3264073"/>
                  <a:ext cx="92520" cy="117000"/>
                </p14:xfrm>
              </p:contentPart>
            </mc:Choice>
            <mc:Fallback xmlns="">
              <p:pic>
                <p:nvPicPr>
                  <p:cNvPr id="1103" name="墨迹 1102">
                    <a:extLst>
                      <a:ext uri="{FF2B5EF4-FFF2-40B4-BE49-F238E27FC236}">
                        <a16:creationId xmlns:a16="http://schemas.microsoft.com/office/drawing/2014/main" id="{9E8106CD-BDF9-453C-B354-830492F1A3C3}"/>
                      </a:ext>
                    </a:extLst>
                  </p:cNvPr>
                  <p:cNvPicPr/>
                  <p:nvPr/>
                </p:nvPicPr>
                <p:blipFill>
                  <a:blip r:embed="rId597"/>
                  <a:stretch>
                    <a:fillRect/>
                  </a:stretch>
                </p:blipFill>
                <p:spPr>
                  <a:xfrm>
                    <a:off x="5099900" y="3255073"/>
                    <a:ext cx="11016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1104" name="墨迹 1103">
                    <a:extLst>
                      <a:ext uri="{FF2B5EF4-FFF2-40B4-BE49-F238E27FC236}">
                        <a16:creationId xmlns:a16="http://schemas.microsoft.com/office/drawing/2014/main" id="{0FB1AA70-8752-416E-B75A-B5D382D6A4B9}"/>
                      </a:ext>
                    </a:extLst>
                  </p14:cNvPr>
                  <p14:cNvContentPartPr/>
                  <p14:nvPr/>
                </p14:nvContentPartPr>
                <p14:xfrm>
                  <a:off x="4938620" y="3223753"/>
                  <a:ext cx="23400" cy="51480"/>
                </p14:xfrm>
              </p:contentPart>
            </mc:Choice>
            <mc:Fallback xmlns="">
              <p:pic>
                <p:nvPicPr>
                  <p:cNvPr id="1104" name="墨迹 1103">
                    <a:extLst>
                      <a:ext uri="{FF2B5EF4-FFF2-40B4-BE49-F238E27FC236}">
                        <a16:creationId xmlns:a16="http://schemas.microsoft.com/office/drawing/2014/main" id="{0FB1AA70-8752-416E-B75A-B5D382D6A4B9}"/>
                      </a:ext>
                    </a:extLst>
                  </p:cNvPr>
                  <p:cNvPicPr/>
                  <p:nvPr/>
                </p:nvPicPr>
                <p:blipFill>
                  <a:blip r:embed="rId599"/>
                  <a:stretch>
                    <a:fillRect/>
                  </a:stretch>
                </p:blipFill>
                <p:spPr>
                  <a:xfrm>
                    <a:off x="4929620" y="3215113"/>
                    <a:ext cx="4104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1105" name="墨迹 1104">
                    <a:extLst>
                      <a:ext uri="{FF2B5EF4-FFF2-40B4-BE49-F238E27FC236}">
                        <a16:creationId xmlns:a16="http://schemas.microsoft.com/office/drawing/2014/main" id="{FBBF4126-4196-4390-989E-88563EAED95E}"/>
                      </a:ext>
                    </a:extLst>
                  </p14:cNvPr>
                  <p14:cNvContentPartPr/>
                  <p14:nvPr/>
                </p14:nvContentPartPr>
                <p14:xfrm>
                  <a:off x="4942580" y="3337153"/>
                  <a:ext cx="396360" cy="141480"/>
                </p14:xfrm>
              </p:contentPart>
            </mc:Choice>
            <mc:Fallback xmlns="">
              <p:pic>
                <p:nvPicPr>
                  <p:cNvPr id="1105" name="墨迹 1104">
                    <a:extLst>
                      <a:ext uri="{FF2B5EF4-FFF2-40B4-BE49-F238E27FC236}">
                        <a16:creationId xmlns:a16="http://schemas.microsoft.com/office/drawing/2014/main" id="{FBBF4126-4196-4390-989E-88563EAED95E}"/>
                      </a:ext>
                    </a:extLst>
                  </p:cNvPr>
                  <p:cNvPicPr/>
                  <p:nvPr/>
                </p:nvPicPr>
                <p:blipFill>
                  <a:blip r:embed="rId601"/>
                  <a:stretch>
                    <a:fillRect/>
                  </a:stretch>
                </p:blipFill>
                <p:spPr>
                  <a:xfrm>
                    <a:off x="4933580" y="3328153"/>
                    <a:ext cx="414000" cy="15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2">
                <p14:nvContentPartPr>
                  <p14:cNvPr id="1106" name="墨迹 1105">
                    <a:extLst>
                      <a:ext uri="{FF2B5EF4-FFF2-40B4-BE49-F238E27FC236}">
                        <a16:creationId xmlns:a16="http://schemas.microsoft.com/office/drawing/2014/main" id="{80FDCA82-4F75-44EB-B55D-B6D6F86864B7}"/>
                      </a:ext>
                    </a:extLst>
                  </p14:cNvPr>
                  <p14:cNvContentPartPr/>
                  <p14:nvPr/>
                </p14:nvContentPartPr>
                <p14:xfrm>
                  <a:off x="5398340" y="3108913"/>
                  <a:ext cx="247680" cy="80640"/>
                </p14:xfrm>
              </p:contentPart>
            </mc:Choice>
            <mc:Fallback xmlns="">
              <p:pic>
                <p:nvPicPr>
                  <p:cNvPr id="1106" name="墨迹 1105">
                    <a:extLst>
                      <a:ext uri="{FF2B5EF4-FFF2-40B4-BE49-F238E27FC236}">
                        <a16:creationId xmlns:a16="http://schemas.microsoft.com/office/drawing/2014/main" id="{80FDCA82-4F75-44EB-B55D-B6D6F86864B7}"/>
                      </a:ext>
                    </a:extLst>
                  </p:cNvPr>
                  <p:cNvPicPr/>
                  <p:nvPr/>
                </p:nvPicPr>
                <p:blipFill>
                  <a:blip r:embed="rId603"/>
                  <a:stretch>
                    <a:fillRect/>
                  </a:stretch>
                </p:blipFill>
                <p:spPr>
                  <a:xfrm>
                    <a:off x="5389700" y="3100273"/>
                    <a:ext cx="265320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4">
                <p14:nvContentPartPr>
                  <p14:cNvPr id="1107" name="墨迹 1106">
                    <a:extLst>
                      <a:ext uri="{FF2B5EF4-FFF2-40B4-BE49-F238E27FC236}">
                        <a16:creationId xmlns:a16="http://schemas.microsoft.com/office/drawing/2014/main" id="{E7AFC011-6B87-4ADA-947E-9A415E10F1B5}"/>
                      </a:ext>
                    </a:extLst>
                  </p14:cNvPr>
                  <p14:cNvContentPartPr/>
                  <p14:nvPr/>
                </p14:nvContentPartPr>
                <p14:xfrm>
                  <a:off x="5435060" y="3076153"/>
                  <a:ext cx="77400" cy="270360"/>
                </p14:xfrm>
              </p:contentPart>
            </mc:Choice>
            <mc:Fallback xmlns="">
              <p:pic>
                <p:nvPicPr>
                  <p:cNvPr id="1107" name="墨迹 1106">
                    <a:extLst>
                      <a:ext uri="{FF2B5EF4-FFF2-40B4-BE49-F238E27FC236}">
                        <a16:creationId xmlns:a16="http://schemas.microsoft.com/office/drawing/2014/main" id="{E7AFC011-6B87-4ADA-947E-9A415E10F1B5}"/>
                      </a:ext>
                    </a:extLst>
                  </p:cNvPr>
                  <p:cNvPicPr/>
                  <p:nvPr/>
                </p:nvPicPr>
                <p:blipFill>
                  <a:blip r:embed="rId605"/>
                  <a:stretch>
                    <a:fillRect/>
                  </a:stretch>
                </p:blipFill>
                <p:spPr>
                  <a:xfrm>
                    <a:off x="5426420" y="3067153"/>
                    <a:ext cx="95040" cy="28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1108" name="墨迹 1107">
                    <a:extLst>
                      <a:ext uri="{FF2B5EF4-FFF2-40B4-BE49-F238E27FC236}">
                        <a16:creationId xmlns:a16="http://schemas.microsoft.com/office/drawing/2014/main" id="{1D71A263-49A3-424A-914E-5406B7EBB638}"/>
                      </a:ext>
                    </a:extLst>
                  </p14:cNvPr>
                  <p14:cNvContentPartPr/>
                  <p14:nvPr/>
                </p14:nvContentPartPr>
                <p14:xfrm>
                  <a:off x="5410220" y="3316993"/>
                  <a:ext cx="37080" cy="137160"/>
                </p14:xfrm>
              </p:contentPart>
            </mc:Choice>
            <mc:Fallback xmlns="">
              <p:pic>
                <p:nvPicPr>
                  <p:cNvPr id="1108" name="墨迹 1107">
                    <a:extLst>
                      <a:ext uri="{FF2B5EF4-FFF2-40B4-BE49-F238E27FC236}">
                        <a16:creationId xmlns:a16="http://schemas.microsoft.com/office/drawing/2014/main" id="{1D71A263-49A3-424A-914E-5406B7EBB638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5401220" y="3307993"/>
                    <a:ext cx="5472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1109" name="墨迹 1108">
                    <a:extLst>
                      <a:ext uri="{FF2B5EF4-FFF2-40B4-BE49-F238E27FC236}">
                        <a16:creationId xmlns:a16="http://schemas.microsoft.com/office/drawing/2014/main" id="{4F216451-D2EA-4588-BCDF-82F2DEE70577}"/>
                      </a:ext>
                    </a:extLst>
                  </p14:cNvPr>
                  <p14:cNvContentPartPr/>
                  <p14:nvPr/>
                </p14:nvContentPartPr>
                <p14:xfrm>
                  <a:off x="5458460" y="3265873"/>
                  <a:ext cx="204840" cy="193320"/>
                </p14:xfrm>
              </p:contentPart>
            </mc:Choice>
            <mc:Fallback xmlns="">
              <p:pic>
                <p:nvPicPr>
                  <p:cNvPr id="1109" name="墨迹 1108">
                    <a:extLst>
                      <a:ext uri="{FF2B5EF4-FFF2-40B4-BE49-F238E27FC236}">
                        <a16:creationId xmlns:a16="http://schemas.microsoft.com/office/drawing/2014/main" id="{4F216451-D2EA-4588-BCDF-82F2DEE70577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5449460" y="3256873"/>
                    <a:ext cx="2224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1110" name="墨迹 1109">
                    <a:extLst>
                      <a:ext uri="{FF2B5EF4-FFF2-40B4-BE49-F238E27FC236}">
                        <a16:creationId xmlns:a16="http://schemas.microsoft.com/office/drawing/2014/main" id="{3B2B39A3-8E57-47A0-882B-AD778FB56499}"/>
                      </a:ext>
                    </a:extLst>
                  </p14:cNvPr>
                  <p14:cNvContentPartPr/>
                  <p14:nvPr/>
                </p14:nvContentPartPr>
                <p14:xfrm>
                  <a:off x="5833220" y="3190993"/>
                  <a:ext cx="58320" cy="51480"/>
                </p14:xfrm>
              </p:contentPart>
            </mc:Choice>
            <mc:Fallback xmlns="">
              <p:pic>
                <p:nvPicPr>
                  <p:cNvPr id="1110" name="墨迹 1109">
                    <a:extLst>
                      <a:ext uri="{FF2B5EF4-FFF2-40B4-BE49-F238E27FC236}">
                        <a16:creationId xmlns:a16="http://schemas.microsoft.com/office/drawing/2014/main" id="{3B2B39A3-8E57-47A0-882B-AD778FB56499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5824580" y="3182353"/>
                    <a:ext cx="759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1111" name="墨迹 1110">
                    <a:extLst>
                      <a:ext uri="{FF2B5EF4-FFF2-40B4-BE49-F238E27FC236}">
                        <a16:creationId xmlns:a16="http://schemas.microsoft.com/office/drawing/2014/main" id="{88FBEC41-0525-42EE-B30D-9F9763288A8A}"/>
                      </a:ext>
                    </a:extLst>
                  </p14:cNvPr>
                  <p14:cNvContentPartPr/>
                  <p14:nvPr/>
                </p14:nvContentPartPr>
                <p14:xfrm>
                  <a:off x="5796500" y="3191713"/>
                  <a:ext cx="305640" cy="255240"/>
                </p14:xfrm>
              </p:contentPart>
            </mc:Choice>
            <mc:Fallback xmlns="">
              <p:pic>
                <p:nvPicPr>
                  <p:cNvPr id="1111" name="墨迹 1110">
                    <a:extLst>
                      <a:ext uri="{FF2B5EF4-FFF2-40B4-BE49-F238E27FC236}">
                        <a16:creationId xmlns:a16="http://schemas.microsoft.com/office/drawing/2014/main" id="{88FBEC41-0525-42EE-B30D-9F9763288A8A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5787860" y="3182713"/>
                    <a:ext cx="323280" cy="27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1112" name="墨迹 1111">
                    <a:extLst>
                      <a:ext uri="{FF2B5EF4-FFF2-40B4-BE49-F238E27FC236}">
                        <a16:creationId xmlns:a16="http://schemas.microsoft.com/office/drawing/2014/main" id="{50F2CD72-16E4-4F1D-AC14-132ADB8FAF41}"/>
                      </a:ext>
                    </a:extLst>
                  </p14:cNvPr>
                  <p14:cNvContentPartPr/>
                  <p14:nvPr/>
                </p14:nvContentPartPr>
                <p14:xfrm>
                  <a:off x="6242900" y="3170833"/>
                  <a:ext cx="177120" cy="109800"/>
                </p14:xfrm>
              </p:contentPart>
            </mc:Choice>
            <mc:Fallback xmlns="">
              <p:pic>
                <p:nvPicPr>
                  <p:cNvPr id="1112" name="墨迹 1111">
                    <a:extLst>
                      <a:ext uri="{FF2B5EF4-FFF2-40B4-BE49-F238E27FC236}">
                        <a16:creationId xmlns:a16="http://schemas.microsoft.com/office/drawing/2014/main" id="{50F2CD72-16E4-4F1D-AC14-132ADB8FAF41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6234260" y="3162193"/>
                    <a:ext cx="19476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1113" name="墨迹 1112">
                    <a:extLst>
                      <a:ext uri="{FF2B5EF4-FFF2-40B4-BE49-F238E27FC236}">
                        <a16:creationId xmlns:a16="http://schemas.microsoft.com/office/drawing/2014/main" id="{D338A1EC-23B7-444B-85D2-210D16F7F545}"/>
                      </a:ext>
                    </a:extLst>
                  </p14:cNvPr>
                  <p14:cNvContentPartPr/>
                  <p14:nvPr/>
                </p14:nvContentPartPr>
                <p14:xfrm>
                  <a:off x="6235340" y="3150313"/>
                  <a:ext cx="104760" cy="305280"/>
                </p14:xfrm>
              </p:contentPart>
            </mc:Choice>
            <mc:Fallback xmlns="">
              <p:pic>
                <p:nvPicPr>
                  <p:cNvPr id="1113" name="墨迹 1112">
                    <a:extLst>
                      <a:ext uri="{FF2B5EF4-FFF2-40B4-BE49-F238E27FC236}">
                        <a16:creationId xmlns:a16="http://schemas.microsoft.com/office/drawing/2014/main" id="{D338A1EC-23B7-444B-85D2-210D16F7F545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6226340" y="3141313"/>
                    <a:ext cx="122400" cy="32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1114" name="墨迹 1113">
                    <a:extLst>
                      <a:ext uri="{FF2B5EF4-FFF2-40B4-BE49-F238E27FC236}">
                        <a16:creationId xmlns:a16="http://schemas.microsoft.com/office/drawing/2014/main" id="{997A2873-B763-40FD-8658-74B4862004B1}"/>
                      </a:ext>
                    </a:extLst>
                  </p14:cNvPr>
                  <p14:cNvContentPartPr/>
                  <p14:nvPr/>
                </p14:nvContentPartPr>
                <p14:xfrm>
                  <a:off x="6318140" y="3267673"/>
                  <a:ext cx="145440" cy="128160"/>
                </p14:xfrm>
              </p:contentPart>
            </mc:Choice>
            <mc:Fallback xmlns="">
              <p:pic>
                <p:nvPicPr>
                  <p:cNvPr id="1114" name="墨迹 1113">
                    <a:extLst>
                      <a:ext uri="{FF2B5EF4-FFF2-40B4-BE49-F238E27FC236}">
                        <a16:creationId xmlns:a16="http://schemas.microsoft.com/office/drawing/2014/main" id="{997A2873-B763-40FD-8658-74B4862004B1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6309500" y="3259033"/>
                    <a:ext cx="1630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1115" name="墨迹 1114">
                    <a:extLst>
                      <a:ext uri="{FF2B5EF4-FFF2-40B4-BE49-F238E27FC236}">
                        <a16:creationId xmlns:a16="http://schemas.microsoft.com/office/drawing/2014/main" id="{B17A0A63-F3D8-4770-B8A0-E8223424D10F}"/>
                      </a:ext>
                    </a:extLst>
                  </p14:cNvPr>
                  <p14:cNvContentPartPr/>
                  <p14:nvPr/>
                </p14:nvContentPartPr>
                <p14:xfrm>
                  <a:off x="6615860" y="3145273"/>
                  <a:ext cx="101520" cy="266400"/>
                </p14:xfrm>
              </p:contentPart>
            </mc:Choice>
            <mc:Fallback xmlns="">
              <p:pic>
                <p:nvPicPr>
                  <p:cNvPr id="1115" name="墨迹 1114">
                    <a:extLst>
                      <a:ext uri="{FF2B5EF4-FFF2-40B4-BE49-F238E27FC236}">
                        <a16:creationId xmlns:a16="http://schemas.microsoft.com/office/drawing/2014/main" id="{B17A0A63-F3D8-4770-B8A0-E8223424D10F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6606860" y="3136633"/>
                    <a:ext cx="119160" cy="28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1116" name="墨迹 1115">
                    <a:extLst>
                      <a:ext uri="{FF2B5EF4-FFF2-40B4-BE49-F238E27FC236}">
                        <a16:creationId xmlns:a16="http://schemas.microsoft.com/office/drawing/2014/main" id="{FADE612A-3ECC-42F3-BC4A-7568C2A67DDE}"/>
                      </a:ext>
                    </a:extLst>
                  </p14:cNvPr>
                  <p14:cNvContentPartPr/>
                  <p14:nvPr/>
                </p14:nvContentPartPr>
                <p14:xfrm>
                  <a:off x="6617660" y="3284233"/>
                  <a:ext cx="44640" cy="310320"/>
                </p14:xfrm>
              </p:contentPart>
            </mc:Choice>
            <mc:Fallback xmlns="">
              <p:pic>
                <p:nvPicPr>
                  <p:cNvPr id="1116" name="墨迹 1115">
                    <a:extLst>
                      <a:ext uri="{FF2B5EF4-FFF2-40B4-BE49-F238E27FC236}">
                        <a16:creationId xmlns:a16="http://schemas.microsoft.com/office/drawing/2014/main" id="{FADE612A-3ECC-42F3-BC4A-7568C2A67DDE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6609020" y="3275233"/>
                    <a:ext cx="62280" cy="32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1117" name="墨迹 1116">
                    <a:extLst>
                      <a:ext uri="{FF2B5EF4-FFF2-40B4-BE49-F238E27FC236}">
                        <a16:creationId xmlns:a16="http://schemas.microsoft.com/office/drawing/2014/main" id="{468C5D2A-4377-451B-8168-12A54AAE22A2}"/>
                      </a:ext>
                    </a:extLst>
                  </p14:cNvPr>
                  <p14:cNvContentPartPr/>
                  <p14:nvPr/>
                </p14:nvContentPartPr>
                <p14:xfrm>
                  <a:off x="6780020" y="3280633"/>
                  <a:ext cx="19800" cy="135360"/>
                </p14:xfrm>
              </p:contentPart>
            </mc:Choice>
            <mc:Fallback xmlns="">
              <p:pic>
                <p:nvPicPr>
                  <p:cNvPr id="1117" name="墨迹 1116">
                    <a:extLst>
                      <a:ext uri="{FF2B5EF4-FFF2-40B4-BE49-F238E27FC236}">
                        <a16:creationId xmlns:a16="http://schemas.microsoft.com/office/drawing/2014/main" id="{468C5D2A-4377-451B-8168-12A54AAE22A2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6771380" y="3271633"/>
                    <a:ext cx="3744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1118" name="墨迹 1117">
                    <a:extLst>
                      <a:ext uri="{FF2B5EF4-FFF2-40B4-BE49-F238E27FC236}">
                        <a16:creationId xmlns:a16="http://schemas.microsoft.com/office/drawing/2014/main" id="{7227E3FC-1976-497D-9087-3CB1ECEED0AF}"/>
                      </a:ext>
                    </a:extLst>
                  </p14:cNvPr>
                  <p14:cNvContentPartPr/>
                  <p14:nvPr/>
                </p14:nvContentPartPr>
                <p14:xfrm>
                  <a:off x="6780020" y="3217993"/>
                  <a:ext cx="127800" cy="220320"/>
                </p14:xfrm>
              </p:contentPart>
            </mc:Choice>
            <mc:Fallback xmlns="">
              <p:pic>
                <p:nvPicPr>
                  <p:cNvPr id="1118" name="墨迹 1117">
                    <a:extLst>
                      <a:ext uri="{FF2B5EF4-FFF2-40B4-BE49-F238E27FC236}">
                        <a16:creationId xmlns:a16="http://schemas.microsoft.com/office/drawing/2014/main" id="{7227E3FC-1976-497D-9087-3CB1ECEED0AF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6771380" y="3208993"/>
                    <a:ext cx="145440" cy="23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1119" name="墨迹 1118">
                    <a:extLst>
                      <a:ext uri="{FF2B5EF4-FFF2-40B4-BE49-F238E27FC236}">
                        <a16:creationId xmlns:a16="http://schemas.microsoft.com/office/drawing/2014/main" id="{A0C166DB-2F6E-4AD2-B18B-A63D4FDEAA37}"/>
                      </a:ext>
                    </a:extLst>
                  </p14:cNvPr>
                  <p14:cNvContentPartPr/>
                  <p14:nvPr/>
                </p14:nvContentPartPr>
                <p14:xfrm>
                  <a:off x="7050740" y="3064993"/>
                  <a:ext cx="146880" cy="106200"/>
                </p14:xfrm>
              </p:contentPart>
            </mc:Choice>
            <mc:Fallback xmlns="">
              <p:pic>
                <p:nvPicPr>
                  <p:cNvPr id="1119" name="墨迹 1118">
                    <a:extLst>
                      <a:ext uri="{FF2B5EF4-FFF2-40B4-BE49-F238E27FC236}">
                        <a16:creationId xmlns:a16="http://schemas.microsoft.com/office/drawing/2014/main" id="{A0C166DB-2F6E-4AD2-B18B-A63D4FDEAA37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7041740" y="3056353"/>
                    <a:ext cx="16452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1120" name="墨迹 1119">
                    <a:extLst>
                      <a:ext uri="{FF2B5EF4-FFF2-40B4-BE49-F238E27FC236}">
                        <a16:creationId xmlns:a16="http://schemas.microsoft.com/office/drawing/2014/main" id="{4C31B259-C4A9-4DB3-9C11-EF3F87E4FD5F}"/>
                      </a:ext>
                    </a:extLst>
                  </p14:cNvPr>
                  <p14:cNvContentPartPr/>
                  <p14:nvPr/>
                </p14:nvContentPartPr>
                <p14:xfrm>
                  <a:off x="7054340" y="3258673"/>
                  <a:ext cx="23400" cy="223200"/>
                </p14:xfrm>
              </p:contentPart>
            </mc:Choice>
            <mc:Fallback xmlns="">
              <p:pic>
                <p:nvPicPr>
                  <p:cNvPr id="1120" name="墨迹 1119">
                    <a:extLst>
                      <a:ext uri="{FF2B5EF4-FFF2-40B4-BE49-F238E27FC236}">
                        <a16:creationId xmlns:a16="http://schemas.microsoft.com/office/drawing/2014/main" id="{4C31B259-C4A9-4DB3-9C11-EF3F87E4FD5F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7045700" y="3249673"/>
                    <a:ext cx="41040" cy="24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1121" name="墨迹 1120">
                    <a:extLst>
                      <a:ext uri="{FF2B5EF4-FFF2-40B4-BE49-F238E27FC236}">
                        <a16:creationId xmlns:a16="http://schemas.microsoft.com/office/drawing/2014/main" id="{5CCF7ACD-DAD6-431F-BC76-EB98B34F307C}"/>
                      </a:ext>
                    </a:extLst>
                  </p14:cNvPr>
                  <p14:cNvContentPartPr/>
                  <p14:nvPr/>
                </p14:nvContentPartPr>
                <p14:xfrm>
                  <a:off x="7108700" y="3175153"/>
                  <a:ext cx="87480" cy="293400"/>
                </p14:xfrm>
              </p:contentPart>
            </mc:Choice>
            <mc:Fallback xmlns="">
              <p:pic>
                <p:nvPicPr>
                  <p:cNvPr id="1121" name="墨迹 1120">
                    <a:extLst>
                      <a:ext uri="{FF2B5EF4-FFF2-40B4-BE49-F238E27FC236}">
                        <a16:creationId xmlns:a16="http://schemas.microsoft.com/office/drawing/2014/main" id="{5CCF7ACD-DAD6-431F-BC76-EB98B34F307C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7099700" y="3166513"/>
                    <a:ext cx="105120" cy="31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4">
                <p14:nvContentPartPr>
                  <p14:cNvPr id="1122" name="墨迹 1121">
                    <a:extLst>
                      <a:ext uri="{FF2B5EF4-FFF2-40B4-BE49-F238E27FC236}">
                        <a16:creationId xmlns:a16="http://schemas.microsoft.com/office/drawing/2014/main" id="{8A2C6855-2C47-4326-A576-B828D3E94110}"/>
                      </a:ext>
                    </a:extLst>
                  </p14:cNvPr>
                  <p14:cNvContentPartPr/>
                  <p14:nvPr/>
                </p14:nvContentPartPr>
                <p14:xfrm>
                  <a:off x="7114460" y="3076153"/>
                  <a:ext cx="205200" cy="266760"/>
                </p14:xfrm>
              </p:contentPart>
            </mc:Choice>
            <mc:Fallback xmlns="">
              <p:pic>
                <p:nvPicPr>
                  <p:cNvPr id="1122" name="墨迹 1121">
                    <a:extLst>
                      <a:ext uri="{FF2B5EF4-FFF2-40B4-BE49-F238E27FC236}">
                        <a16:creationId xmlns:a16="http://schemas.microsoft.com/office/drawing/2014/main" id="{8A2C6855-2C47-4326-A576-B828D3E94110}"/>
                      </a:ext>
                    </a:extLst>
                  </p:cNvPr>
                  <p:cNvPicPr/>
                  <p:nvPr/>
                </p:nvPicPr>
                <p:blipFill>
                  <a:blip r:embed="rId635"/>
                  <a:stretch>
                    <a:fillRect/>
                  </a:stretch>
                </p:blipFill>
                <p:spPr>
                  <a:xfrm>
                    <a:off x="7105460" y="3067153"/>
                    <a:ext cx="222840" cy="28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6">
                <p14:nvContentPartPr>
                  <p14:cNvPr id="1123" name="墨迹 1122">
                    <a:extLst>
                      <a:ext uri="{FF2B5EF4-FFF2-40B4-BE49-F238E27FC236}">
                        <a16:creationId xmlns:a16="http://schemas.microsoft.com/office/drawing/2014/main" id="{BE9492AF-60C7-421F-8FF3-5E55E742D226}"/>
                      </a:ext>
                    </a:extLst>
                  </p14:cNvPr>
                  <p14:cNvContentPartPr/>
                  <p14:nvPr/>
                </p14:nvContentPartPr>
                <p14:xfrm>
                  <a:off x="7264940" y="3048793"/>
                  <a:ext cx="97560" cy="270360"/>
                </p14:xfrm>
              </p:contentPart>
            </mc:Choice>
            <mc:Fallback xmlns="">
              <p:pic>
                <p:nvPicPr>
                  <p:cNvPr id="1123" name="墨迹 1122">
                    <a:extLst>
                      <a:ext uri="{FF2B5EF4-FFF2-40B4-BE49-F238E27FC236}">
                        <a16:creationId xmlns:a16="http://schemas.microsoft.com/office/drawing/2014/main" id="{BE9492AF-60C7-421F-8FF3-5E55E742D226}"/>
                      </a:ext>
                    </a:extLst>
                  </p:cNvPr>
                  <p:cNvPicPr/>
                  <p:nvPr/>
                </p:nvPicPr>
                <p:blipFill>
                  <a:blip r:embed="rId637"/>
                  <a:stretch>
                    <a:fillRect/>
                  </a:stretch>
                </p:blipFill>
                <p:spPr>
                  <a:xfrm>
                    <a:off x="7256300" y="3039793"/>
                    <a:ext cx="115200" cy="28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8">
                <p14:nvContentPartPr>
                  <p14:cNvPr id="1124" name="墨迹 1123">
                    <a:extLst>
                      <a:ext uri="{FF2B5EF4-FFF2-40B4-BE49-F238E27FC236}">
                        <a16:creationId xmlns:a16="http://schemas.microsoft.com/office/drawing/2014/main" id="{8A480123-0DE3-43D1-A91E-D7BAEB396DF1}"/>
                      </a:ext>
                    </a:extLst>
                  </p14:cNvPr>
                  <p14:cNvContentPartPr/>
                  <p14:nvPr/>
                </p14:nvContentPartPr>
                <p14:xfrm>
                  <a:off x="7259180" y="3262273"/>
                  <a:ext cx="227160" cy="199800"/>
                </p14:xfrm>
              </p:contentPart>
            </mc:Choice>
            <mc:Fallback xmlns="">
              <p:pic>
                <p:nvPicPr>
                  <p:cNvPr id="1124" name="墨迹 1123">
                    <a:extLst>
                      <a:ext uri="{FF2B5EF4-FFF2-40B4-BE49-F238E27FC236}">
                        <a16:creationId xmlns:a16="http://schemas.microsoft.com/office/drawing/2014/main" id="{8A480123-0DE3-43D1-A91E-D7BAEB396DF1}"/>
                      </a:ext>
                    </a:extLst>
                  </p:cNvPr>
                  <p:cNvPicPr/>
                  <p:nvPr/>
                </p:nvPicPr>
                <p:blipFill>
                  <a:blip r:embed="rId639"/>
                  <a:stretch>
                    <a:fillRect/>
                  </a:stretch>
                </p:blipFill>
                <p:spPr>
                  <a:xfrm>
                    <a:off x="7250540" y="3253273"/>
                    <a:ext cx="244800" cy="217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146" name="组合 1145">
            <a:extLst>
              <a:ext uri="{FF2B5EF4-FFF2-40B4-BE49-F238E27FC236}">
                <a16:creationId xmlns:a16="http://schemas.microsoft.com/office/drawing/2014/main" id="{3157F50F-3BCC-40AF-9A9C-C0AF319E1D0C}"/>
              </a:ext>
            </a:extLst>
          </p:cNvPr>
          <p:cNvGrpSpPr/>
          <p:nvPr/>
        </p:nvGrpSpPr>
        <p:grpSpPr>
          <a:xfrm>
            <a:off x="1305844" y="4213968"/>
            <a:ext cx="6850440" cy="689400"/>
            <a:chOff x="1290380" y="3691033"/>
            <a:chExt cx="6850440" cy="689400"/>
          </a:xfrm>
        </p:grpSpPr>
        <p:grpSp>
          <p:nvGrpSpPr>
            <p:cNvPr id="1147" name="组合 1146">
              <a:extLst>
                <a:ext uri="{FF2B5EF4-FFF2-40B4-BE49-F238E27FC236}">
                  <a16:creationId xmlns:a16="http://schemas.microsoft.com/office/drawing/2014/main" id="{D18F252F-0E8C-40D9-A653-C28E3654E489}"/>
                </a:ext>
              </a:extLst>
            </p:cNvPr>
            <p:cNvGrpSpPr/>
            <p:nvPr/>
          </p:nvGrpSpPr>
          <p:grpSpPr>
            <a:xfrm>
              <a:off x="1290380" y="3842593"/>
              <a:ext cx="309960" cy="405360"/>
              <a:chOff x="1290380" y="3842593"/>
              <a:chExt cx="309960" cy="405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0">
                <p14:nvContentPartPr>
                  <p14:cNvPr id="1215" name="墨迹 1214">
                    <a:extLst>
                      <a:ext uri="{FF2B5EF4-FFF2-40B4-BE49-F238E27FC236}">
                        <a16:creationId xmlns:a16="http://schemas.microsoft.com/office/drawing/2014/main" id="{6268CEB7-9D2E-4A80-ABF1-E0122B1C0E31}"/>
                      </a:ext>
                    </a:extLst>
                  </p14:cNvPr>
                  <p14:cNvContentPartPr/>
                  <p14:nvPr/>
                </p14:nvContentPartPr>
                <p14:xfrm>
                  <a:off x="1354100" y="3966433"/>
                  <a:ext cx="137520" cy="160920"/>
                </p14:xfrm>
              </p:contentPart>
            </mc:Choice>
            <mc:Fallback xmlns="">
              <p:pic>
                <p:nvPicPr>
                  <p:cNvPr id="1215" name="墨迹 1214">
                    <a:extLst>
                      <a:ext uri="{FF2B5EF4-FFF2-40B4-BE49-F238E27FC236}">
                        <a16:creationId xmlns:a16="http://schemas.microsoft.com/office/drawing/2014/main" id="{6268CEB7-9D2E-4A80-ABF1-E0122B1C0E31}"/>
                      </a:ext>
                    </a:extLst>
                  </p:cNvPr>
                  <p:cNvPicPr/>
                  <p:nvPr/>
                </p:nvPicPr>
                <p:blipFill>
                  <a:blip r:embed="rId641"/>
                  <a:stretch>
                    <a:fillRect/>
                  </a:stretch>
                </p:blipFill>
                <p:spPr>
                  <a:xfrm>
                    <a:off x="1345460" y="3957793"/>
                    <a:ext cx="15516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2">
                <p14:nvContentPartPr>
                  <p14:cNvPr id="1216" name="墨迹 1215">
                    <a:extLst>
                      <a:ext uri="{FF2B5EF4-FFF2-40B4-BE49-F238E27FC236}">
                        <a16:creationId xmlns:a16="http://schemas.microsoft.com/office/drawing/2014/main" id="{A3B2C7AF-7DCF-4DF7-A6D7-C571C6B67DDF}"/>
                      </a:ext>
                    </a:extLst>
                  </p14:cNvPr>
                  <p14:cNvContentPartPr/>
                  <p14:nvPr/>
                </p14:nvContentPartPr>
                <p14:xfrm>
                  <a:off x="1290380" y="3842593"/>
                  <a:ext cx="309960" cy="405360"/>
                </p14:xfrm>
              </p:contentPart>
            </mc:Choice>
            <mc:Fallback xmlns="">
              <p:pic>
                <p:nvPicPr>
                  <p:cNvPr id="1216" name="墨迹 1215">
                    <a:extLst>
                      <a:ext uri="{FF2B5EF4-FFF2-40B4-BE49-F238E27FC236}">
                        <a16:creationId xmlns:a16="http://schemas.microsoft.com/office/drawing/2014/main" id="{A3B2C7AF-7DCF-4DF7-A6D7-C571C6B67DDF}"/>
                      </a:ext>
                    </a:extLst>
                  </p:cNvPr>
                  <p:cNvPicPr/>
                  <p:nvPr/>
                </p:nvPicPr>
                <p:blipFill>
                  <a:blip r:embed="rId643"/>
                  <a:stretch>
                    <a:fillRect/>
                  </a:stretch>
                </p:blipFill>
                <p:spPr>
                  <a:xfrm>
                    <a:off x="1281740" y="3833593"/>
                    <a:ext cx="327600" cy="423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48" name="组合 1147">
              <a:extLst>
                <a:ext uri="{FF2B5EF4-FFF2-40B4-BE49-F238E27FC236}">
                  <a16:creationId xmlns:a16="http://schemas.microsoft.com/office/drawing/2014/main" id="{9DC6BA40-81BA-4C15-9CE7-6EC6442F7BED}"/>
                </a:ext>
              </a:extLst>
            </p:cNvPr>
            <p:cNvGrpSpPr/>
            <p:nvPr/>
          </p:nvGrpSpPr>
          <p:grpSpPr>
            <a:xfrm>
              <a:off x="1912820" y="3802273"/>
              <a:ext cx="979920" cy="441360"/>
              <a:chOff x="1912820" y="3802273"/>
              <a:chExt cx="979920" cy="441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4">
                <p14:nvContentPartPr>
                  <p14:cNvPr id="1205" name="墨迹 1204">
                    <a:extLst>
                      <a:ext uri="{FF2B5EF4-FFF2-40B4-BE49-F238E27FC236}">
                        <a16:creationId xmlns:a16="http://schemas.microsoft.com/office/drawing/2014/main" id="{BC416216-8D9F-473E-8A8A-3E927DAA7A6B}"/>
                      </a:ext>
                    </a:extLst>
                  </p14:cNvPr>
                  <p14:cNvContentPartPr/>
                  <p14:nvPr/>
                </p14:nvContentPartPr>
                <p14:xfrm>
                  <a:off x="2011100" y="3851593"/>
                  <a:ext cx="56520" cy="286920"/>
                </p14:xfrm>
              </p:contentPart>
            </mc:Choice>
            <mc:Fallback xmlns="">
              <p:pic>
                <p:nvPicPr>
                  <p:cNvPr id="1205" name="墨迹 1204">
                    <a:extLst>
                      <a:ext uri="{FF2B5EF4-FFF2-40B4-BE49-F238E27FC236}">
                        <a16:creationId xmlns:a16="http://schemas.microsoft.com/office/drawing/2014/main" id="{BC416216-8D9F-473E-8A8A-3E927DAA7A6B}"/>
                      </a:ext>
                    </a:extLst>
                  </p:cNvPr>
                  <p:cNvPicPr/>
                  <p:nvPr/>
                </p:nvPicPr>
                <p:blipFill>
                  <a:blip r:embed="rId645"/>
                  <a:stretch>
                    <a:fillRect/>
                  </a:stretch>
                </p:blipFill>
                <p:spPr>
                  <a:xfrm>
                    <a:off x="2002460" y="3842953"/>
                    <a:ext cx="74160" cy="30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6">
                <p14:nvContentPartPr>
                  <p14:cNvPr id="1206" name="墨迹 1205">
                    <a:extLst>
                      <a:ext uri="{FF2B5EF4-FFF2-40B4-BE49-F238E27FC236}">
                        <a16:creationId xmlns:a16="http://schemas.microsoft.com/office/drawing/2014/main" id="{792A7D40-CD56-4062-B547-370A138B8A80}"/>
                      </a:ext>
                    </a:extLst>
                  </p14:cNvPr>
                  <p14:cNvContentPartPr/>
                  <p14:nvPr/>
                </p14:nvContentPartPr>
                <p14:xfrm>
                  <a:off x="1912820" y="3959233"/>
                  <a:ext cx="93240" cy="141120"/>
                </p14:xfrm>
              </p:contentPart>
            </mc:Choice>
            <mc:Fallback xmlns="">
              <p:pic>
                <p:nvPicPr>
                  <p:cNvPr id="1206" name="墨迹 1205">
                    <a:extLst>
                      <a:ext uri="{FF2B5EF4-FFF2-40B4-BE49-F238E27FC236}">
                        <a16:creationId xmlns:a16="http://schemas.microsoft.com/office/drawing/2014/main" id="{792A7D40-CD56-4062-B547-370A138B8A80}"/>
                      </a:ext>
                    </a:extLst>
                  </p:cNvPr>
                  <p:cNvPicPr/>
                  <p:nvPr/>
                </p:nvPicPr>
                <p:blipFill>
                  <a:blip r:embed="rId647"/>
                  <a:stretch>
                    <a:fillRect/>
                  </a:stretch>
                </p:blipFill>
                <p:spPr>
                  <a:xfrm>
                    <a:off x="1903820" y="3950593"/>
                    <a:ext cx="11088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8">
                <p14:nvContentPartPr>
                  <p14:cNvPr id="1207" name="墨迹 1206">
                    <a:extLst>
                      <a:ext uri="{FF2B5EF4-FFF2-40B4-BE49-F238E27FC236}">
                        <a16:creationId xmlns:a16="http://schemas.microsoft.com/office/drawing/2014/main" id="{40C11D26-CD01-4C8B-B043-CBE7006481C5}"/>
                      </a:ext>
                    </a:extLst>
                  </p14:cNvPr>
                  <p14:cNvContentPartPr/>
                  <p14:nvPr/>
                </p14:nvContentPartPr>
                <p14:xfrm>
                  <a:off x="2055020" y="3950233"/>
                  <a:ext cx="354600" cy="122760"/>
                </p14:xfrm>
              </p:contentPart>
            </mc:Choice>
            <mc:Fallback xmlns="">
              <p:pic>
                <p:nvPicPr>
                  <p:cNvPr id="1207" name="墨迹 1206">
                    <a:extLst>
                      <a:ext uri="{FF2B5EF4-FFF2-40B4-BE49-F238E27FC236}">
                        <a16:creationId xmlns:a16="http://schemas.microsoft.com/office/drawing/2014/main" id="{40C11D26-CD01-4C8B-B043-CBE7006481C5}"/>
                      </a:ext>
                    </a:extLst>
                  </p:cNvPr>
                  <p:cNvPicPr/>
                  <p:nvPr/>
                </p:nvPicPr>
                <p:blipFill>
                  <a:blip r:embed="rId649"/>
                  <a:stretch>
                    <a:fillRect/>
                  </a:stretch>
                </p:blipFill>
                <p:spPr>
                  <a:xfrm>
                    <a:off x="2046380" y="3941233"/>
                    <a:ext cx="37224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0">
                <p14:nvContentPartPr>
                  <p14:cNvPr id="1208" name="墨迹 1207">
                    <a:extLst>
                      <a:ext uri="{FF2B5EF4-FFF2-40B4-BE49-F238E27FC236}">
                        <a16:creationId xmlns:a16="http://schemas.microsoft.com/office/drawing/2014/main" id="{F0F1391F-2E72-4E3B-B554-7043C021525F}"/>
                      </a:ext>
                    </a:extLst>
                  </p14:cNvPr>
                  <p14:cNvContentPartPr/>
                  <p14:nvPr/>
                </p14:nvContentPartPr>
                <p14:xfrm>
                  <a:off x="2393780" y="3802273"/>
                  <a:ext cx="158400" cy="122760"/>
                </p14:xfrm>
              </p:contentPart>
            </mc:Choice>
            <mc:Fallback xmlns="">
              <p:pic>
                <p:nvPicPr>
                  <p:cNvPr id="1208" name="墨迹 1207">
                    <a:extLst>
                      <a:ext uri="{FF2B5EF4-FFF2-40B4-BE49-F238E27FC236}">
                        <a16:creationId xmlns:a16="http://schemas.microsoft.com/office/drawing/2014/main" id="{F0F1391F-2E72-4E3B-B554-7043C021525F}"/>
                      </a:ext>
                    </a:extLst>
                  </p:cNvPr>
                  <p:cNvPicPr/>
                  <p:nvPr/>
                </p:nvPicPr>
                <p:blipFill>
                  <a:blip r:embed="rId651"/>
                  <a:stretch>
                    <a:fillRect/>
                  </a:stretch>
                </p:blipFill>
                <p:spPr>
                  <a:xfrm>
                    <a:off x="2384780" y="3793633"/>
                    <a:ext cx="17604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2">
                <p14:nvContentPartPr>
                  <p14:cNvPr id="1209" name="墨迹 1208">
                    <a:extLst>
                      <a:ext uri="{FF2B5EF4-FFF2-40B4-BE49-F238E27FC236}">
                        <a16:creationId xmlns:a16="http://schemas.microsoft.com/office/drawing/2014/main" id="{143C72F4-4887-4042-89C1-58187FADE16E}"/>
                      </a:ext>
                    </a:extLst>
                  </p14:cNvPr>
                  <p14:cNvContentPartPr/>
                  <p14:nvPr/>
                </p14:nvContentPartPr>
                <p14:xfrm>
                  <a:off x="2382260" y="3975793"/>
                  <a:ext cx="15840" cy="267840"/>
                </p14:xfrm>
              </p:contentPart>
            </mc:Choice>
            <mc:Fallback xmlns="">
              <p:pic>
                <p:nvPicPr>
                  <p:cNvPr id="1209" name="墨迹 1208">
                    <a:extLst>
                      <a:ext uri="{FF2B5EF4-FFF2-40B4-BE49-F238E27FC236}">
                        <a16:creationId xmlns:a16="http://schemas.microsoft.com/office/drawing/2014/main" id="{143C72F4-4887-4042-89C1-58187FADE16E}"/>
                      </a:ext>
                    </a:extLst>
                  </p:cNvPr>
                  <p:cNvPicPr/>
                  <p:nvPr/>
                </p:nvPicPr>
                <p:blipFill>
                  <a:blip r:embed="rId653"/>
                  <a:stretch>
                    <a:fillRect/>
                  </a:stretch>
                </p:blipFill>
                <p:spPr>
                  <a:xfrm>
                    <a:off x="2373260" y="3966793"/>
                    <a:ext cx="33480" cy="28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4">
                <p14:nvContentPartPr>
                  <p14:cNvPr id="1210" name="墨迹 1209">
                    <a:extLst>
                      <a:ext uri="{FF2B5EF4-FFF2-40B4-BE49-F238E27FC236}">
                        <a16:creationId xmlns:a16="http://schemas.microsoft.com/office/drawing/2014/main" id="{3D06CAE8-34F1-4491-A486-AC4ADACE9010}"/>
                      </a:ext>
                    </a:extLst>
                  </p14:cNvPr>
                  <p14:cNvContentPartPr/>
                  <p14:nvPr/>
                </p14:nvContentPartPr>
                <p14:xfrm>
                  <a:off x="2430500" y="3942673"/>
                  <a:ext cx="75960" cy="245160"/>
                </p14:xfrm>
              </p:contentPart>
            </mc:Choice>
            <mc:Fallback xmlns="">
              <p:pic>
                <p:nvPicPr>
                  <p:cNvPr id="1210" name="墨迹 1209">
                    <a:extLst>
                      <a:ext uri="{FF2B5EF4-FFF2-40B4-BE49-F238E27FC236}">
                        <a16:creationId xmlns:a16="http://schemas.microsoft.com/office/drawing/2014/main" id="{3D06CAE8-34F1-4491-A486-AC4ADACE9010}"/>
                      </a:ext>
                    </a:extLst>
                  </p:cNvPr>
                  <p:cNvPicPr/>
                  <p:nvPr/>
                </p:nvPicPr>
                <p:blipFill>
                  <a:blip r:embed="rId655"/>
                  <a:stretch>
                    <a:fillRect/>
                  </a:stretch>
                </p:blipFill>
                <p:spPr>
                  <a:xfrm>
                    <a:off x="2421860" y="3933673"/>
                    <a:ext cx="93600" cy="26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6">
                <p14:nvContentPartPr>
                  <p14:cNvPr id="1211" name="墨迹 1210">
                    <a:extLst>
                      <a:ext uri="{FF2B5EF4-FFF2-40B4-BE49-F238E27FC236}">
                        <a16:creationId xmlns:a16="http://schemas.microsoft.com/office/drawing/2014/main" id="{06EC92FE-9F7E-4CD6-AC75-AEF3C077570A}"/>
                      </a:ext>
                    </a:extLst>
                  </p14:cNvPr>
                  <p14:cNvContentPartPr/>
                  <p14:nvPr/>
                </p14:nvContentPartPr>
                <p14:xfrm>
                  <a:off x="2432660" y="3837193"/>
                  <a:ext cx="244440" cy="243000"/>
                </p14:xfrm>
              </p:contentPart>
            </mc:Choice>
            <mc:Fallback xmlns="">
              <p:pic>
                <p:nvPicPr>
                  <p:cNvPr id="1211" name="墨迹 1210">
                    <a:extLst>
                      <a:ext uri="{FF2B5EF4-FFF2-40B4-BE49-F238E27FC236}">
                        <a16:creationId xmlns:a16="http://schemas.microsoft.com/office/drawing/2014/main" id="{06EC92FE-9F7E-4CD6-AC75-AEF3C077570A}"/>
                      </a:ext>
                    </a:extLst>
                  </p:cNvPr>
                  <p:cNvPicPr/>
                  <p:nvPr/>
                </p:nvPicPr>
                <p:blipFill>
                  <a:blip r:embed="rId657"/>
                  <a:stretch>
                    <a:fillRect/>
                  </a:stretch>
                </p:blipFill>
                <p:spPr>
                  <a:xfrm>
                    <a:off x="2424020" y="3828193"/>
                    <a:ext cx="262080" cy="26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8">
                <p14:nvContentPartPr>
                  <p14:cNvPr id="1212" name="墨迹 1211">
                    <a:extLst>
                      <a:ext uri="{FF2B5EF4-FFF2-40B4-BE49-F238E27FC236}">
                        <a16:creationId xmlns:a16="http://schemas.microsoft.com/office/drawing/2014/main" id="{6E897D12-AC4E-4982-8A5F-F116F2F6B3ED}"/>
                      </a:ext>
                    </a:extLst>
                  </p14:cNvPr>
                  <p14:cNvContentPartPr/>
                  <p14:nvPr/>
                </p14:nvContentPartPr>
                <p14:xfrm>
                  <a:off x="2598620" y="3822433"/>
                  <a:ext cx="99000" cy="232200"/>
                </p14:xfrm>
              </p:contentPart>
            </mc:Choice>
            <mc:Fallback xmlns="">
              <p:pic>
                <p:nvPicPr>
                  <p:cNvPr id="1212" name="墨迹 1211">
                    <a:extLst>
                      <a:ext uri="{FF2B5EF4-FFF2-40B4-BE49-F238E27FC236}">
                        <a16:creationId xmlns:a16="http://schemas.microsoft.com/office/drawing/2014/main" id="{6E897D12-AC4E-4982-8A5F-F116F2F6B3ED}"/>
                      </a:ext>
                    </a:extLst>
                  </p:cNvPr>
                  <p:cNvPicPr/>
                  <p:nvPr/>
                </p:nvPicPr>
                <p:blipFill>
                  <a:blip r:embed="rId659"/>
                  <a:stretch>
                    <a:fillRect/>
                  </a:stretch>
                </p:blipFill>
                <p:spPr>
                  <a:xfrm>
                    <a:off x="2589620" y="3813793"/>
                    <a:ext cx="116640" cy="24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0">
                <p14:nvContentPartPr>
                  <p14:cNvPr id="1213" name="墨迹 1212">
                    <a:extLst>
                      <a:ext uri="{FF2B5EF4-FFF2-40B4-BE49-F238E27FC236}">
                        <a16:creationId xmlns:a16="http://schemas.microsoft.com/office/drawing/2014/main" id="{A6A95B26-2B8E-429F-9703-9007C83061DE}"/>
                      </a:ext>
                    </a:extLst>
                  </p14:cNvPr>
                  <p14:cNvContentPartPr/>
                  <p14:nvPr/>
                </p14:nvContentPartPr>
                <p14:xfrm>
                  <a:off x="2608340" y="3999553"/>
                  <a:ext cx="141480" cy="157680"/>
                </p14:xfrm>
              </p:contentPart>
            </mc:Choice>
            <mc:Fallback xmlns="">
              <p:pic>
                <p:nvPicPr>
                  <p:cNvPr id="1213" name="墨迹 1212">
                    <a:extLst>
                      <a:ext uri="{FF2B5EF4-FFF2-40B4-BE49-F238E27FC236}">
                        <a16:creationId xmlns:a16="http://schemas.microsoft.com/office/drawing/2014/main" id="{A6A95B26-2B8E-429F-9703-9007C83061DE}"/>
                      </a:ext>
                    </a:extLst>
                  </p:cNvPr>
                  <p:cNvPicPr/>
                  <p:nvPr/>
                </p:nvPicPr>
                <p:blipFill>
                  <a:blip r:embed="rId661"/>
                  <a:stretch>
                    <a:fillRect/>
                  </a:stretch>
                </p:blipFill>
                <p:spPr>
                  <a:xfrm>
                    <a:off x="2599340" y="3990553"/>
                    <a:ext cx="15912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2">
                <p14:nvContentPartPr>
                  <p14:cNvPr id="1214" name="墨迹 1213">
                    <a:extLst>
                      <a:ext uri="{FF2B5EF4-FFF2-40B4-BE49-F238E27FC236}">
                        <a16:creationId xmlns:a16="http://schemas.microsoft.com/office/drawing/2014/main" id="{721F620A-3FDA-43EE-A13A-6EE96CACBC1F}"/>
                      </a:ext>
                    </a:extLst>
                  </p14:cNvPr>
                  <p14:cNvContentPartPr/>
                  <p14:nvPr/>
                </p14:nvContentPartPr>
                <p14:xfrm>
                  <a:off x="2892380" y="4088833"/>
                  <a:ext cx="360" cy="44280"/>
                </p14:xfrm>
              </p:contentPart>
            </mc:Choice>
            <mc:Fallback xmlns="">
              <p:pic>
                <p:nvPicPr>
                  <p:cNvPr id="1214" name="墨迹 1213">
                    <a:extLst>
                      <a:ext uri="{FF2B5EF4-FFF2-40B4-BE49-F238E27FC236}">
                        <a16:creationId xmlns:a16="http://schemas.microsoft.com/office/drawing/2014/main" id="{721F620A-3FDA-43EE-A13A-6EE96CACBC1F}"/>
                      </a:ext>
                    </a:extLst>
                  </p:cNvPr>
                  <p:cNvPicPr/>
                  <p:nvPr/>
                </p:nvPicPr>
                <p:blipFill>
                  <a:blip r:embed="rId663"/>
                  <a:stretch>
                    <a:fillRect/>
                  </a:stretch>
                </p:blipFill>
                <p:spPr>
                  <a:xfrm>
                    <a:off x="2883380" y="4080193"/>
                    <a:ext cx="18000" cy="61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49" name="组合 1148">
              <a:extLst>
                <a:ext uri="{FF2B5EF4-FFF2-40B4-BE49-F238E27FC236}">
                  <a16:creationId xmlns:a16="http://schemas.microsoft.com/office/drawing/2014/main" id="{3DCAE6B7-7342-48AD-AAAC-535A58642EB0}"/>
                </a:ext>
              </a:extLst>
            </p:cNvPr>
            <p:cNvGrpSpPr/>
            <p:nvPr/>
          </p:nvGrpSpPr>
          <p:grpSpPr>
            <a:xfrm>
              <a:off x="3072020" y="3813433"/>
              <a:ext cx="915120" cy="410760"/>
              <a:chOff x="3072020" y="3813433"/>
              <a:chExt cx="915120" cy="410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4">
                <p14:nvContentPartPr>
                  <p14:cNvPr id="1196" name="墨迹 1195">
                    <a:extLst>
                      <a:ext uri="{FF2B5EF4-FFF2-40B4-BE49-F238E27FC236}">
                        <a16:creationId xmlns:a16="http://schemas.microsoft.com/office/drawing/2014/main" id="{9CAC6A30-AC4D-4EB3-AB85-CEE3389EAA46}"/>
                      </a:ext>
                    </a:extLst>
                  </p14:cNvPr>
                  <p14:cNvContentPartPr/>
                  <p14:nvPr/>
                </p14:nvContentPartPr>
                <p14:xfrm>
                  <a:off x="3072020" y="3813433"/>
                  <a:ext cx="52560" cy="337680"/>
                </p14:xfrm>
              </p:contentPart>
            </mc:Choice>
            <mc:Fallback xmlns="">
              <p:pic>
                <p:nvPicPr>
                  <p:cNvPr id="1196" name="墨迹 1195">
                    <a:extLst>
                      <a:ext uri="{FF2B5EF4-FFF2-40B4-BE49-F238E27FC236}">
                        <a16:creationId xmlns:a16="http://schemas.microsoft.com/office/drawing/2014/main" id="{9CAC6A30-AC4D-4EB3-AB85-CEE3389EAA46}"/>
                      </a:ext>
                    </a:extLst>
                  </p:cNvPr>
                  <p:cNvPicPr/>
                  <p:nvPr/>
                </p:nvPicPr>
                <p:blipFill>
                  <a:blip r:embed="rId665"/>
                  <a:stretch>
                    <a:fillRect/>
                  </a:stretch>
                </p:blipFill>
                <p:spPr>
                  <a:xfrm>
                    <a:off x="3063380" y="3804433"/>
                    <a:ext cx="70200" cy="35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6">
                <p14:nvContentPartPr>
                  <p14:cNvPr id="1197" name="墨迹 1196">
                    <a:extLst>
                      <a:ext uri="{FF2B5EF4-FFF2-40B4-BE49-F238E27FC236}">
                        <a16:creationId xmlns:a16="http://schemas.microsoft.com/office/drawing/2014/main" id="{50691845-40BF-4A7B-B0B7-8FFF675D13CA}"/>
                      </a:ext>
                    </a:extLst>
                  </p14:cNvPr>
                  <p14:cNvContentPartPr/>
                  <p14:nvPr/>
                </p14:nvContentPartPr>
                <p14:xfrm>
                  <a:off x="3155180" y="3829633"/>
                  <a:ext cx="267120" cy="268200"/>
                </p14:xfrm>
              </p:contentPart>
            </mc:Choice>
            <mc:Fallback xmlns="">
              <p:pic>
                <p:nvPicPr>
                  <p:cNvPr id="1197" name="墨迹 1196">
                    <a:extLst>
                      <a:ext uri="{FF2B5EF4-FFF2-40B4-BE49-F238E27FC236}">
                        <a16:creationId xmlns:a16="http://schemas.microsoft.com/office/drawing/2014/main" id="{50691845-40BF-4A7B-B0B7-8FFF675D13CA}"/>
                      </a:ext>
                    </a:extLst>
                  </p:cNvPr>
                  <p:cNvPicPr/>
                  <p:nvPr/>
                </p:nvPicPr>
                <p:blipFill>
                  <a:blip r:embed="rId667"/>
                  <a:stretch>
                    <a:fillRect/>
                  </a:stretch>
                </p:blipFill>
                <p:spPr>
                  <a:xfrm>
                    <a:off x="3146180" y="3820993"/>
                    <a:ext cx="284760" cy="28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8">
                <p14:nvContentPartPr>
                  <p14:cNvPr id="1198" name="墨迹 1197">
                    <a:extLst>
                      <a:ext uri="{FF2B5EF4-FFF2-40B4-BE49-F238E27FC236}">
                        <a16:creationId xmlns:a16="http://schemas.microsoft.com/office/drawing/2014/main" id="{453B227D-9E87-4399-908D-3D1C08F0D122}"/>
                      </a:ext>
                    </a:extLst>
                  </p14:cNvPr>
                  <p14:cNvContentPartPr/>
                  <p14:nvPr/>
                </p14:nvContentPartPr>
                <p14:xfrm>
                  <a:off x="3140420" y="3900913"/>
                  <a:ext cx="189720" cy="323280"/>
                </p14:xfrm>
              </p:contentPart>
            </mc:Choice>
            <mc:Fallback xmlns="">
              <p:pic>
                <p:nvPicPr>
                  <p:cNvPr id="1198" name="墨迹 1197">
                    <a:extLst>
                      <a:ext uri="{FF2B5EF4-FFF2-40B4-BE49-F238E27FC236}">
                        <a16:creationId xmlns:a16="http://schemas.microsoft.com/office/drawing/2014/main" id="{453B227D-9E87-4399-908D-3D1C08F0D122}"/>
                      </a:ext>
                    </a:extLst>
                  </p:cNvPr>
                  <p:cNvPicPr/>
                  <p:nvPr/>
                </p:nvPicPr>
                <p:blipFill>
                  <a:blip r:embed="rId669"/>
                  <a:stretch>
                    <a:fillRect/>
                  </a:stretch>
                </p:blipFill>
                <p:spPr>
                  <a:xfrm>
                    <a:off x="3131420" y="3892273"/>
                    <a:ext cx="207360" cy="34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0">
                <p14:nvContentPartPr>
                  <p14:cNvPr id="1199" name="墨迹 1198">
                    <a:extLst>
                      <a:ext uri="{FF2B5EF4-FFF2-40B4-BE49-F238E27FC236}">
                        <a16:creationId xmlns:a16="http://schemas.microsoft.com/office/drawing/2014/main" id="{6DC3E852-01DD-42D2-A0E5-91DBF62DEB21}"/>
                      </a:ext>
                    </a:extLst>
                  </p14:cNvPr>
                  <p14:cNvContentPartPr/>
                  <p14:nvPr/>
                </p14:nvContentPartPr>
                <p14:xfrm>
                  <a:off x="3555140" y="3837193"/>
                  <a:ext cx="167400" cy="144720"/>
                </p14:xfrm>
              </p:contentPart>
            </mc:Choice>
            <mc:Fallback xmlns="">
              <p:pic>
                <p:nvPicPr>
                  <p:cNvPr id="1199" name="墨迹 1198">
                    <a:extLst>
                      <a:ext uri="{FF2B5EF4-FFF2-40B4-BE49-F238E27FC236}">
                        <a16:creationId xmlns:a16="http://schemas.microsoft.com/office/drawing/2014/main" id="{6DC3E852-01DD-42D2-A0E5-91DBF62DEB21}"/>
                      </a:ext>
                    </a:extLst>
                  </p:cNvPr>
                  <p:cNvPicPr/>
                  <p:nvPr/>
                </p:nvPicPr>
                <p:blipFill>
                  <a:blip r:embed="rId671"/>
                  <a:stretch>
                    <a:fillRect/>
                  </a:stretch>
                </p:blipFill>
                <p:spPr>
                  <a:xfrm>
                    <a:off x="3546140" y="3828193"/>
                    <a:ext cx="18504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2">
                <p14:nvContentPartPr>
                  <p14:cNvPr id="1200" name="墨迹 1199">
                    <a:extLst>
                      <a:ext uri="{FF2B5EF4-FFF2-40B4-BE49-F238E27FC236}">
                        <a16:creationId xmlns:a16="http://schemas.microsoft.com/office/drawing/2014/main" id="{BDAE9AEE-75D8-4E3E-BBC0-E069FFFEAF1C}"/>
                      </a:ext>
                    </a:extLst>
                  </p14:cNvPr>
                  <p14:cNvContentPartPr/>
                  <p14:nvPr/>
                </p14:nvContentPartPr>
                <p14:xfrm>
                  <a:off x="3605180" y="4003153"/>
                  <a:ext cx="7920" cy="197280"/>
                </p14:xfrm>
              </p:contentPart>
            </mc:Choice>
            <mc:Fallback xmlns="">
              <p:pic>
                <p:nvPicPr>
                  <p:cNvPr id="1200" name="墨迹 1199">
                    <a:extLst>
                      <a:ext uri="{FF2B5EF4-FFF2-40B4-BE49-F238E27FC236}">
                        <a16:creationId xmlns:a16="http://schemas.microsoft.com/office/drawing/2014/main" id="{BDAE9AEE-75D8-4E3E-BBC0-E069FFFEAF1C}"/>
                      </a:ext>
                    </a:extLst>
                  </p:cNvPr>
                  <p:cNvPicPr/>
                  <p:nvPr/>
                </p:nvPicPr>
                <p:blipFill>
                  <a:blip r:embed="rId673"/>
                  <a:stretch>
                    <a:fillRect/>
                  </a:stretch>
                </p:blipFill>
                <p:spPr>
                  <a:xfrm>
                    <a:off x="3596540" y="3994153"/>
                    <a:ext cx="25560" cy="21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4">
                <p14:nvContentPartPr>
                  <p14:cNvPr id="1201" name="墨迹 1200">
                    <a:extLst>
                      <a:ext uri="{FF2B5EF4-FFF2-40B4-BE49-F238E27FC236}">
                        <a16:creationId xmlns:a16="http://schemas.microsoft.com/office/drawing/2014/main" id="{3834C950-6ED8-47D4-AF77-A1795B5DB198}"/>
                      </a:ext>
                    </a:extLst>
                  </p14:cNvPr>
                  <p14:cNvContentPartPr/>
                  <p14:nvPr/>
                </p14:nvContentPartPr>
                <p14:xfrm>
                  <a:off x="3605180" y="3929713"/>
                  <a:ext cx="114840" cy="268200"/>
                </p14:xfrm>
              </p:contentPart>
            </mc:Choice>
            <mc:Fallback xmlns="">
              <p:pic>
                <p:nvPicPr>
                  <p:cNvPr id="1201" name="墨迹 1200">
                    <a:extLst>
                      <a:ext uri="{FF2B5EF4-FFF2-40B4-BE49-F238E27FC236}">
                        <a16:creationId xmlns:a16="http://schemas.microsoft.com/office/drawing/2014/main" id="{3834C950-6ED8-47D4-AF77-A1795B5DB198}"/>
                      </a:ext>
                    </a:extLst>
                  </p:cNvPr>
                  <p:cNvPicPr/>
                  <p:nvPr/>
                </p:nvPicPr>
                <p:blipFill>
                  <a:blip r:embed="rId675"/>
                  <a:stretch>
                    <a:fillRect/>
                  </a:stretch>
                </p:blipFill>
                <p:spPr>
                  <a:xfrm>
                    <a:off x="3596540" y="3921073"/>
                    <a:ext cx="132480" cy="28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6">
                <p14:nvContentPartPr>
                  <p14:cNvPr id="1202" name="墨迹 1201">
                    <a:extLst>
                      <a:ext uri="{FF2B5EF4-FFF2-40B4-BE49-F238E27FC236}">
                        <a16:creationId xmlns:a16="http://schemas.microsoft.com/office/drawing/2014/main" id="{C9D77EEE-EC12-4CA7-AE3E-AF77DAA06723}"/>
                      </a:ext>
                    </a:extLst>
                  </p14:cNvPr>
                  <p14:cNvContentPartPr/>
                  <p14:nvPr/>
                </p14:nvContentPartPr>
                <p14:xfrm>
                  <a:off x="3636140" y="3869953"/>
                  <a:ext cx="191880" cy="219240"/>
                </p14:xfrm>
              </p:contentPart>
            </mc:Choice>
            <mc:Fallback xmlns="">
              <p:pic>
                <p:nvPicPr>
                  <p:cNvPr id="1202" name="墨迹 1201">
                    <a:extLst>
                      <a:ext uri="{FF2B5EF4-FFF2-40B4-BE49-F238E27FC236}">
                        <a16:creationId xmlns:a16="http://schemas.microsoft.com/office/drawing/2014/main" id="{C9D77EEE-EC12-4CA7-AE3E-AF77DAA06723}"/>
                      </a:ext>
                    </a:extLst>
                  </p:cNvPr>
                  <p:cNvPicPr/>
                  <p:nvPr/>
                </p:nvPicPr>
                <p:blipFill>
                  <a:blip r:embed="rId677"/>
                  <a:stretch>
                    <a:fillRect/>
                  </a:stretch>
                </p:blipFill>
                <p:spPr>
                  <a:xfrm>
                    <a:off x="3627500" y="3860953"/>
                    <a:ext cx="209520" cy="23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8">
                <p14:nvContentPartPr>
                  <p14:cNvPr id="1203" name="墨迹 1202">
                    <a:extLst>
                      <a:ext uri="{FF2B5EF4-FFF2-40B4-BE49-F238E27FC236}">
                        <a16:creationId xmlns:a16="http://schemas.microsoft.com/office/drawing/2014/main" id="{0933C403-6ADE-4A4D-94B6-CFDD51A5BACF}"/>
                      </a:ext>
                    </a:extLst>
                  </p14:cNvPr>
                  <p14:cNvContentPartPr/>
                  <p14:nvPr/>
                </p14:nvContentPartPr>
                <p14:xfrm>
                  <a:off x="3752780" y="3842593"/>
                  <a:ext cx="117720" cy="243000"/>
                </p14:xfrm>
              </p:contentPart>
            </mc:Choice>
            <mc:Fallback xmlns="">
              <p:pic>
                <p:nvPicPr>
                  <p:cNvPr id="1203" name="墨迹 1202">
                    <a:extLst>
                      <a:ext uri="{FF2B5EF4-FFF2-40B4-BE49-F238E27FC236}">
                        <a16:creationId xmlns:a16="http://schemas.microsoft.com/office/drawing/2014/main" id="{0933C403-6ADE-4A4D-94B6-CFDD51A5BACF}"/>
                      </a:ext>
                    </a:extLst>
                  </p:cNvPr>
                  <p:cNvPicPr/>
                  <p:nvPr/>
                </p:nvPicPr>
                <p:blipFill>
                  <a:blip r:embed="rId679"/>
                  <a:stretch>
                    <a:fillRect/>
                  </a:stretch>
                </p:blipFill>
                <p:spPr>
                  <a:xfrm>
                    <a:off x="3743780" y="3833593"/>
                    <a:ext cx="135360" cy="26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0">
                <p14:nvContentPartPr>
                  <p14:cNvPr id="1204" name="墨迹 1203">
                    <a:extLst>
                      <a:ext uri="{FF2B5EF4-FFF2-40B4-BE49-F238E27FC236}">
                        <a16:creationId xmlns:a16="http://schemas.microsoft.com/office/drawing/2014/main" id="{3BCDA4BA-5360-4C90-AEEB-0C5A50763615}"/>
                      </a:ext>
                    </a:extLst>
                  </p14:cNvPr>
                  <p14:cNvContentPartPr/>
                  <p14:nvPr/>
                </p14:nvContentPartPr>
                <p14:xfrm>
                  <a:off x="3785180" y="4004953"/>
                  <a:ext cx="201960" cy="176040"/>
                </p14:xfrm>
              </p:contentPart>
            </mc:Choice>
            <mc:Fallback xmlns="">
              <p:pic>
                <p:nvPicPr>
                  <p:cNvPr id="1204" name="墨迹 1203">
                    <a:extLst>
                      <a:ext uri="{FF2B5EF4-FFF2-40B4-BE49-F238E27FC236}">
                        <a16:creationId xmlns:a16="http://schemas.microsoft.com/office/drawing/2014/main" id="{3BCDA4BA-5360-4C90-AEEB-0C5A50763615}"/>
                      </a:ext>
                    </a:extLst>
                  </p:cNvPr>
                  <p:cNvPicPr/>
                  <p:nvPr/>
                </p:nvPicPr>
                <p:blipFill>
                  <a:blip r:embed="rId681"/>
                  <a:stretch>
                    <a:fillRect/>
                  </a:stretch>
                </p:blipFill>
                <p:spPr>
                  <a:xfrm>
                    <a:off x="3776180" y="3995953"/>
                    <a:ext cx="219600" cy="193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1150" name="墨迹 1149">
                  <a:extLst>
                    <a:ext uri="{FF2B5EF4-FFF2-40B4-BE49-F238E27FC236}">
                      <a16:creationId xmlns:a16="http://schemas.microsoft.com/office/drawing/2014/main" id="{F42F3D7B-34A4-4163-91F0-18E7C0E117AF}"/>
                    </a:ext>
                  </a:extLst>
                </p14:cNvPr>
                <p14:cNvContentPartPr/>
                <p14:nvPr/>
              </p14:nvContentPartPr>
              <p14:xfrm>
                <a:off x="4152020" y="3963553"/>
                <a:ext cx="10080" cy="76680"/>
              </p14:xfrm>
            </p:contentPart>
          </mc:Choice>
          <mc:Fallback xmlns="">
            <p:pic>
              <p:nvPicPr>
                <p:cNvPr id="1150" name="墨迹 1149">
                  <a:extLst>
                    <a:ext uri="{FF2B5EF4-FFF2-40B4-BE49-F238E27FC236}">
                      <a16:creationId xmlns:a16="http://schemas.microsoft.com/office/drawing/2014/main" id="{F42F3D7B-34A4-4163-91F0-18E7C0E117AF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4143380" y="3954913"/>
                  <a:ext cx="27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1151" name="墨迹 1150">
                  <a:extLst>
                    <a:ext uri="{FF2B5EF4-FFF2-40B4-BE49-F238E27FC236}">
                      <a16:creationId xmlns:a16="http://schemas.microsoft.com/office/drawing/2014/main" id="{3C036028-85E8-47AE-9A04-AEFF4705AAD1}"/>
                    </a:ext>
                  </a:extLst>
                </p14:cNvPr>
                <p14:cNvContentPartPr/>
                <p14:nvPr/>
              </p14:nvContentPartPr>
              <p14:xfrm>
                <a:off x="4216100" y="3786073"/>
                <a:ext cx="44640" cy="530280"/>
              </p14:xfrm>
            </p:contentPart>
          </mc:Choice>
          <mc:Fallback xmlns="">
            <p:pic>
              <p:nvPicPr>
                <p:cNvPr id="1151" name="墨迹 1150">
                  <a:extLst>
                    <a:ext uri="{FF2B5EF4-FFF2-40B4-BE49-F238E27FC236}">
                      <a16:creationId xmlns:a16="http://schemas.microsoft.com/office/drawing/2014/main" id="{3C036028-85E8-47AE-9A04-AEFF4705AAD1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207100" y="3777073"/>
                  <a:ext cx="6228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1152" name="墨迹 1151">
                  <a:extLst>
                    <a:ext uri="{FF2B5EF4-FFF2-40B4-BE49-F238E27FC236}">
                      <a16:creationId xmlns:a16="http://schemas.microsoft.com/office/drawing/2014/main" id="{147C41AB-D266-4ADE-A95D-EDABD7B4B330}"/>
                    </a:ext>
                  </a:extLst>
                </p14:cNvPr>
                <p14:cNvContentPartPr/>
                <p14:nvPr/>
              </p14:nvContentPartPr>
              <p14:xfrm>
                <a:off x="4316540" y="3904513"/>
                <a:ext cx="110520" cy="135360"/>
              </p14:xfrm>
            </p:contentPart>
          </mc:Choice>
          <mc:Fallback xmlns="">
            <p:pic>
              <p:nvPicPr>
                <p:cNvPr id="1152" name="墨迹 1151">
                  <a:extLst>
                    <a:ext uri="{FF2B5EF4-FFF2-40B4-BE49-F238E27FC236}">
                      <a16:creationId xmlns:a16="http://schemas.microsoft.com/office/drawing/2014/main" id="{147C41AB-D266-4ADE-A95D-EDABD7B4B330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307540" y="3895873"/>
                  <a:ext cx="1281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1153" name="墨迹 1152">
                  <a:extLst>
                    <a:ext uri="{FF2B5EF4-FFF2-40B4-BE49-F238E27FC236}">
                      <a16:creationId xmlns:a16="http://schemas.microsoft.com/office/drawing/2014/main" id="{757C196F-AA19-489F-9A63-71A17552D003}"/>
                    </a:ext>
                  </a:extLst>
                </p14:cNvPr>
                <p14:cNvContentPartPr/>
                <p14:nvPr/>
              </p14:nvContentPartPr>
              <p14:xfrm>
                <a:off x="4301060" y="3994153"/>
                <a:ext cx="149040" cy="95400"/>
              </p14:xfrm>
            </p:contentPart>
          </mc:Choice>
          <mc:Fallback xmlns="">
            <p:pic>
              <p:nvPicPr>
                <p:cNvPr id="1153" name="墨迹 1152">
                  <a:extLst>
                    <a:ext uri="{FF2B5EF4-FFF2-40B4-BE49-F238E27FC236}">
                      <a16:creationId xmlns:a16="http://schemas.microsoft.com/office/drawing/2014/main" id="{757C196F-AA19-489F-9A63-71A17552D003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292060" y="3985153"/>
                  <a:ext cx="166680" cy="113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54" name="组合 1153">
              <a:extLst>
                <a:ext uri="{FF2B5EF4-FFF2-40B4-BE49-F238E27FC236}">
                  <a16:creationId xmlns:a16="http://schemas.microsoft.com/office/drawing/2014/main" id="{9F926F1A-935A-4FDE-9102-4F6A7BA1E0D6}"/>
                </a:ext>
              </a:extLst>
            </p:cNvPr>
            <p:cNvGrpSpPr/>
            <p:nvPr/>
          </p:nvGrpSpPr>
          <p:grpSpPr>
            <a:xfrm>
              <a:off x="4606340" y="3762313"/>
              <a:ext cx="1200960" cy="618120"/>
              <a:chOff x="4606340" y="3762313"/>
              <a:chExt cx="1200960" cy="618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0">
                <p14:nvContentPartPr>
                  <p14:cNvPr id="1183" name="墨迹 1182">
                    <a:extLst>
                      <a:ext uri="{FF2B5EF4-FFF2-40B4-BE49-F238E27FC236}">
                        <a16:creationId xmlns:a16="http://schemas.microsoft.com/office/drawing/2014/main" id="{FB290596-3D78-48A3-8277-F39E87173348}"/>
                      </a:ext>
                    </a:extLst>
                  </p14:cNvPr>
                  <p14:cNvContentPartPr/>
                  <p14:nvPr/>
                </p14:nvContentPartPr>
                <p14:xfrm>
                  <a:off x="4606340" y="3928273"/>
                  <a:ext cx="108360" cy="78840"/>
                </p14:xfrm>
              </p:contentPart>
            </mc:Choice>
            <mc:Fallback xmlns="">
              <p:pic>
                <p:nvPicPr>
                  <p:cNvPr id="1183" name="墨迹 1182">
                    <a:extLst>
                      <a:ext uri="{FF2B5EF4-FFF2-40B4-BE49-F238E27FC236}">
                        <a16:creationId xmlns:a16="http://schemas.microsoft.com/office/drawing/2014/main" id="{FB290596-3D78-48A3-8277-F39E87173348}"/>
                      </a:ext>
                    </a:extLst>
                  </p:cNvPr>
                  <p:cNvPicPr/>
                  <p:nvPr/>
                </p:nvPicPr>
                <p:blipFill>
                  <a:blip r:embed="rId691"/>
                  <a:stretch>
                    <a:fillRect/>
                  </a:stretch>
                </p:blipFill>
                <p:spPr>
                  <a:xfrm>
                    <a:off x="4597340" y="3919633"/>
                    <a:ext cx="126000" cy="9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2">
                <p14:nvContentPartPr>
                  <p14:cNvPr id="1184" name="墨迹 1183">
                    <a:extLst>
                      <a:ext uri="{FF2B5EF4-FFF2-40B4-BE49-F238E27FC236}">
                        <a16:creationId xmlns:a16="http://schemas.microsoft.com/office/drawing/2014/main" id="{D602BDC8-5AA8-4865-9AB2-414E64AF1F6A}"/>
                      </a:ext>
                    </a:extLst>
                  </p14:cNvPr>
                  <p14:cNvContentPartPr/>
                  <p14:nvPr/>
                </p14:nvContentPartPr>
                <p14:xfrm>
                  <a:off x="4662140" y="3847993"/>
                  <a:ext cx="26280" cy="326880"/>
                </p14:xfrm>
              </p:contentPart>
            </mc:Choice>
            <mc:Fallback xmlns="">
              <p:pic>
                <p:nvPicPr>
                  <p:cNvPr id="1184" name="墨迹 1183">
                    <a:extLst>
                      <a:ext uri="{FF2B5EF4-FFF2-40B4-BE49-F238E27FC236}">
                        <a16:creationId xmlns:a16="http://schemas.microsoft.com/office/drawing/2014/main" id="{D602BDC8-5AA8-4865-9AB2-414E64AF1F6A}"/>
                      </a:ext>
                    </a:extLst>
                  </p:cNvPr>
                  <p:cNvPicPr/>
                  <p:nvPr/>
                </p:nvPicPr>
                <p:blipFill>
                  <a:blip r:embed="rId693"/>
                  <a:stretch>
                    <a:fillRect/>
                  </a:stretch>
                </p:blipFill>
                <p:spPr>
                  <a:xfrm>
                    <a:off x="4653500" y="3839353"/>
                    <a:ext cx="43920" cy="34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4">
                <p14:nvContentPartPr>
                  <p14:cNvPr id="1185" name="墨迹 1184">
                    <a:extLst>
                      <a:ext uri="{FF2B5EF4-FFF2-40B4-BE49-F238E27FC236}">
                        <a16:creationId xmlns:a16="http://schemas.microsoft.com/office/drawing/2014/main" id="{47C175CD-F8D1-4026-9379-35C3F84103F1}"/>
                      </a:ext>
                    </a:extLst>
                  </p14:cNvPr>
                  <p14:cNvContentPartPr/>
                  <p14:nvPr/>
                </p14:nvContentPartPr>
                <p14:xfrm>
                  <a:off x="4652780" y="3908113"/>
                  <a:ext cx="199800" cy="216000"/>
                </p14:xfrm>
              </p:contentPart>
            </mc:Choice>
            <mc:Fallback xmlns="">
              <p:pic>
                <p:nvPicPr>
                  <p:cNvPr id="1185" name="墨迹 1184">
                    <a:extLst>
                      <a:ext uri="{FF2B5EF4-FFF2-40B4-BE49-F238E27FC236}">
                        <a16:creationId xmlns:a16="http://schemas.microsoft.com/office/drawing/2014/main" id="{47C175CD-F8D1-4026-9379-35C3F84103F1}"/>
                      </a:ext>
                    </a:extLst>
                  </p:cNvPr>
                  <p:cNvPicPr/>
                  <p:nvPr/>
                </p:nvPicPr>
                <p:blipFill>
                  <a:blip r:embed="rId695"/>
                  <a:stretch>
                    <a:fillRect/>
                  </a:stretch>
                </p:blipFill>
                <p:spPr>
                  <a:xfrm>
                    <a:off x="4643780" y="3899113"/>
                    <a:ext cx="21744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6">
                <p14:nvContentPartPr>
                  <p14:cNvPr id="1186" name="墨迹 1185">
                    <a:extLst>
                      <a:ext uri="{FF2B5EF4-FFF2-40B4-BE49-F238E27FC236}">
                        <a16:creationId xmlns:a16="http://schemas.microsoft.com/office/drawing/2014/main" id="{9F8D0904-5A17-45C8-ADCB-B225199C19CE}"/>
                      </a:ext>
                    </a:extLst>
                  </p14:cNvPr>
                  <p14:cNvContentPartPr/>
                  <p14:nvPr/>
                </p14:nvContentPartPr>
                <p14:xfrm>
                  <a:off x="4776620" y="3946633"/>
                  <a:ext cx="31680" cy="118440"/>
                </p14:xfrm>
              </p:contentPart>
            </mc:Choice>
            <mc:Fallback xmlns="">
              <p:pic>
                <p:nvPicPr>
                  <p:cNvPr id="1186" name="墨迹 1185">
                    <a:extLst>
                      <a:ext uri="{FF2B5EF4-FFF2-40B4-BE49-F238E27FC236}">
                        <a16:creationId xmlns:a16="http://schemas.microsoft.com/office/drawing/2014/main" id="{9F8D0904-5A17-45C8-ADCB-B225199C19CE}"/>
                      </a:ext>
                    </a:extLst>
                  </p:cNvPr>
                  <p:cNvPicPr/>
                  <p:nvPr/>
                </p:nvPicPr>
                <p:blipFill>
                  <a:blip r:embed="rId697"/>
                  <a:stretch>
                    <a:fillRect/>
                  </a:stretch>
                </p:blipFill>
                <p:spPr>
                  <a:xfrm>
                    <a:off x="4767620" y="3937633"/>
                    <a:ext cx="493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8">
                <p14:nvContentPartPr>
                  <p14:cNvPr id="1187" name="墨迹 1186">
                    <a:extLst>
                      <a:ext uri="{FF2B5EF4-FFF2-40B4-BE49-F238E27FC236}">
                        <a16:creationId xmlns:a16="http://schemas.microsoft.com/office/drawing/2014/main" id="{62BFD7BC-F07E-4A47-AEAF-4C50AB3C1F26}"/>
                      </a:ext>
                    </a:extLst>
                  </p14:cNvPr>
                  <p14:cNvContentPartPr/>
                  <p14:nvPr/>
                </p14:nvContentPartPr>
                <p14:xfrm>
                  <a:off x="4770500" y="3946633"/>
                  <a:ext cx="373320" cy="282600"/>
                </p14:xfrm>
              </p:contentPart>
            </mc:Choice>
            <mc:Fallback xmlns="">
              <p:pic>
                <p:nvPicPr>
                  <p:cNvPr id="1187" name="墨迹 1186">
                    <a:extLst>
                      <a:ext uri="{FF2B5EF4-FFF2-40B4-BE49-F238E27FC236}">
                        <a16:creationId xmlns:a16="http://schemas.microsoft.com/office/drawing/2014/main" id="{62BFD7BC-F07E-4A47-AEAF-4C50AB3C1F26}"/>
                      </a:ext>
                    </a:extLst>
                  </p:cNvPr>
                  <p:cNvPicPr/>
                  <p:nvPr/>
                </p:nvPicPr>
                <p:blipFill>
                  <a:blip r:embed="rId699"/>
                  <a:stretch>
                    <a:fillRect/>
                  </a:stretch>
                </p:blipFill>
                <p:spPr>
                  <a:xfrm>
                    <a:off x="4761860" y="3937633"/>
                    <a:ext cx="39096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0">
                <p14:nvContentPartPr>
                  <p14:cNvPr id="1188" name="墨迹 1187">
                    <a:extLst>
                      <a:ext uri="{FF2B5EF4-FFF2-40B4-BE49-F238E27FC236}">
                        <a16:creationId xmlns:a16="http://schemas.microsoft.com/office/drawing/2014/main" id="{CF8308BD-7CE6-49EA-B1D3-2E0C564F12BC}"/>
                      </a:ext>
                    </a:extLst>
                  </p14:cNvPr>
                  <p14:cNvContentPartPr/>
                  <p14:nvPr/>
                </p14:nvContentPartPr>
                <p14:xfrm>
                  <a:off x="5043020" y="3900913"/>
                  <a:ext cx="131760" cy="295920"/>
                </p14:xfrm>
              </p:contentPart>
            </mc:Choice>
            <mc:Fallback xmlns="">
              <p:pic>
                <p:nvPicPr>
                  <p:cNvPr id="1188" name="墨迹 1187">
                    <a:extLst>
                      <a:ext uri="{FF2B5EF4-FFF2-40B4-BE49-F238E27FC236}">
                        <a16:creationId xmlns:a16="http://schemas.microsoft.com/office/drawing/2014/main" id="{CF8308BD-7CE6-49EA-B1D3-2E0C564F12BC}"/>
                      </a:ext>
                    </a:extLst>
                  </p:cNvPr>
                  <p:cNvPicPr/>
                  <p:nvPr/>
                </p:nvPicPr>
                <p:blipFill>
                  <a:blip r:embed="rId701"/>
                  <a:stretch>
                    <a:fillRect/>
                  </a:stretch>
                </p:blipFill>
                <p:spPr>
                  <a:xfrm>
                    <a:off x="5034020" y="3892273"/>
                    <a:ext cx="149400" cy="31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2">
                <p14:nvContentPartPr>
                  <p14:cNvPr id="1189" name="墨迹 1188">
                    <a:extLst>
                      <a:ext uri="{FF2B5EF4-FFF2-40B4-BE49-F238E27FC236}">
                        <a16:creationId xmlns:a16="http://schemas.microsoft.com/office/drawing/2014/main" id="{FE9EB7CD-34C9-469F-8525-A7A3085F62E2}"/>
                      </a:ext>
                    </a:extLst>
                  </p14:cNvPr>
                  <p14:cNvContentPartPr/>
                  <p14:nvPr/>
                </p14:nvContentPartPr>
                <p14:xfrm>
                  <a:off x="5222660" y="3977593"/>
                  <a:ext cx="7920" cy="131760"/>
                </p14:xfrm>
              </p:contentPart>
            </mc:Choice>
            <mc:Fallback xmlns="">
              <p:pic>
                <p:nvPicPr>
                  <p:cNvPr id="1189" name="墨迹 1188">
                    <a:extLst>
                      <a:ext uri="{FF2B5EF4-FFF2-40B4-BE49-F238E27FC236}">
                        <a16:creationId xmlns:a16="http://schemas.microsoft.com/office/drawing/2014/main" id="{FE9EB7CD-34C9-469F-8525-A7A3085F62E2}"/>
                      </a:ext>
                    </a:extLst>
                  </p:cNvPr>
                  <p:cNvPicPr/>
                  <p:nvPr/>
                </p:nvPicPr>
                <p:blipFill>
                  <a:blip r:embed="rId703"/>
                  <a:stretch>
                    <a:fillRect/>
                  </a:stretch>
                </p:blipFill>
                <p:spPr>
                  <a:xfrm>
                    <a:off x="5213660" y="3968593"/>
                    <a:ext cx="2556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4">
                <p14:nvContentPartPr>
                  <p14:cNvPr id="1190" name="墨迹 1189">
                    <a:extLst>
                      <a:ext uri="{FF2B5EF4-FFF2-40B4-BE49-F238E27FC236}">
                        <a16:creationId xmlns:a16="http://schemas.microsoft.com/office/drawing/2014/main" id="{AA7BE8A2-78CF-4331-937E-8DD54F83F314}"/>
                      </a:ext>
                    </a:extLst>
                  </p14:cNvPr>
                  <p14:cNvContentPartPr/>
                  <p14:nvPr/>
                </p14:nvContentPartPr>
                <p14:xfrm>
                  <a:off x="5278820" y="3827833"/>
                  <a:ext cx="32040" cy="552600"/>
                </p14:xfrm>
              </p:contentPart>
            </mc:Choice>
            <mc:Fallback xmlns="">
              <p:pic>
                <p:nvPicPr>
                  <p:cNvPr id="1190" name="墨迹 1189">
                    <a:extLst>
                      <a:ext uri="{FF2B5EF4-FFF2-40B4-BE49-F238E27FC236}">
                        <a16:creationId xmlns:a16="http://schemas.microsoft.com/office/drawing/2014/main" id="{AA7BE8A2-78CF-4331-937E-8DD54F83F314}"/>
                      </a:ext>
                    </a:extLst>
                  </p:cNvPr>
                  <p:cNvPicPr/>
                  <p:nvPr/>
                </p:nvPicPr>
                <p:blipFill>
                  <a:blip r:embed="rId705"/>
                  <a:stretch>
                    <a:fillRect/>
                  </a:stretch>
                </p:blipFill>
                <p:spPr>
                  <a:xfrm>
                    <a:off x="5269820" y="3819193"/>
                    <a:ext cx="49680" cy="57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6">
                <p14:nvContentPartPr>
                  <p14:cNvPr id="1191" name="墨迹 1190">
                    <a:extLst>
                      <a:ext uri="{FF2B5EF4-FFF2-40B4-BE49-F238E27FC236}">
                        <a16:creationId xmlns:a16="http://schemas.microsoft.com/office/drawing/2014/main" id="{C58586D7-D634-4F2B-81FA-BE169D4141E9}"/>
                      </a:ext>
                    </a:extLst>
                  </p14:cNvPr>
                  <p14:cNvContentPartPr/>
                  <p14:nvPr/>
                </p14:nvContentPartPr>
                <p14:xfrm>
                  <a:off x="5473940" y="3762313"/>
                  <a:ext cx="89280" cy="46080"/>
                </p14:xfrm>
              </p:contentPart>
            </mc:Choice>
            <mc:Fallback xmlns="">
              <p:pic>
                <p:nvPicPr>
                  <p:cNvPr id="1191" name="墨迹 1190">
                    <a:extLst>
                      <a:ext uri="{FF2B5EF4-FFF2-40B4-BE49-F238E27FC236}">
                        <a16:creationId xmlns:a16="http://schemas.microsoft.com/office/drawing/2014/main" id="{C58586D7-D634-4F2B-81FA-BE169D4141E9}"/>
                      </a:ext>
                    </a:extLst>
                  </p:cNvPr>
                  <p:cNvPicPr/>
                  <p:nvPr/>
                </p:nvPicPr>
                <p:blipFill>
                  <a:blip r:embed="rId707"/>
                  <a:stretch>
                    <a:fillRect/>
                  </a:stretch>
                </p:blipFill>
                <p:spPr>
                  <a:xfrm>
                    <a:off x="5464940" y="3753313"/>
                    <a:ext cx="10692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8">
                <p14:nvContentPartPr>
                  <p14:cNvPr id="1192" name="墨迹 1191">
                    <a:extLst>
                      <a:ext uri="{FF2B5EF4-FFF2-40B4-BE49-F238E27FC236}">
                        <a16:creationId xmlns:a16="http://schemas.microsoft.com/office/drawing/2014/main" id="{AE751935-C552-4B33-AAF3-5A32C0A60375}"/>
                      </a:ext>
                    </a:extLst>
                  </p14:cNvPr>
                  <p14:cNvContentPartPr/>
                  <p14:nvPr/>
                </p14:nvContentPartPr>
                <p14:xfrm>
                  <a:off x="5448740" y="3862753"/>
                  <a:ext cx="147240" cy="87840"/>
                </p14:xfrm>
              </p:contentPart>
            </mc:Choice>
            <mc:Fallback xmlns="">
              <p:pic>
                <p:nvPicPr>
                  <p:cNvPr id="1192" name="墨迹 1191">
                    <a:extLst>
                      <a:ext uri="{FF2B5EF4-FFF2-40B4-BE49-F238E27FC236}">
                        <a16:creationId xmlns:a16="http://schemas.microsoft.com/office/drawing/2014/main" id="{AE751935-C552-4B33-AAF3-5A32C0A60375}"/>
                      </a:ext>
                    </a:extLst>
                  </p:cNvPr>
                  <p:cNvPicPr/>
                  <p:nvPr/>
                </p:nvPicPr>
                <p:blipFill>
                  <a:blip r:embed="rId709"/>
                  <a:stretch>
                    <a:fillRect/>
                  </a:stretch>
                </p:blipFill>
                <p:spPr>
                  <a:xfrm>
                    <a:off x="5439740" y="3853753"/>
                    <a:ext cx="164880" cy="10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0">
                <p14:nvContentPartPr>
                  <p14:cNvPr id="1193" name="墨迹 1192">
                    <a:extLst>
                      <a:ext uri="{FF2B5EF4-FFF2-40B4-BE49-F238E27FC236}">
                        <a16:creationId xmlns:a16="http://schemas.microsoft.com/office/drawing/2014/main" id="{9CD55ADA-387F-4655-B123-A972307AB2E3}"/>
                      </a:ext>
                    </a:extLst>
                  </p14:cNvPr>
                  <p14:cNvContentPartPr/>
                  <p14:nvPr/>
                </p14:nvContentPartPr>
                <p14:xfrm>
                  <a:off x="5450900" y="3921073"/>
                  <a:ext cx="193320" cy="228600"/>
                </p14:xfrm>
              </p:contentPart>
            </mc:Choice>
            <mc:Fallback xmlns="">
              <p:pic>
                <p:nvPicPr>
                  <p:cNvPr id="1193" name="墨迹 1192">
                    <a:extLst>
                      <a:ext uri="{FF2B5EF4-FFF2-40B4-BE49-F238E27FC236}">
                        <a16:creationId xmlns:a16="http://schemas.microsoft.com/office/drawing/2014/main" id="{9CD55ADA-387F-4655-B123-A972307AB2E3}"/>
                      </a:ext>
                    </a:extLst>
                  </p:cNvPr>
                  <p:cNvPicPr/>
                  <p:nvPr/>
                </p:nvPicPr>
                <p:blipFill>
                  <a:blip r:embed="rId711"/>
                  <a:stretch>
                    <a:fillRect/>
                  </a:stretch>
                </p:blipFill>
                <p:spPr>
                  <a:xfrm>
                    <a:off x="5442260" y="3912073"/>
                    <a:ext cx="210960" cy="24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2">
                <p14:nvContentPartPr>
                  <p14:cNvPr id="1194" name="墨迹 1193">
                    <a:extLst>
                      <a:ext uri="{FF2B5EF4-FFF2-40B4-BE49-F238E27FC236}">
                        <a16:creationId xmlns:a16="http://schemas.microsoft.com/office/drawing/2014/main" id="{F661328D-DDA7-4A99-A293-5535553A7D97}"/>
                      </a:ext>
                    </a:extLst>
                  </p14:cNvPr>
                  <p14:cNvContentPartPr/>
                  <p14:nvPr/>
                </p14:nvContentPartPr>
                <p14:xfrm>
                  <a:off x="5550980" y="3991633"/>
                  <a:ext cx="256320" cy="162000"/>
                </p14:xfrm>
              </p:contentPart>
            </mc:Choice>
            <mc:Fallback xmlns="">
              <p:pic>
                <p:nvPicPr>
                  <p:cNvPr id="1194" name="墨迹 1193">
                    <a:extLst>
                      <a:ext uri="{FF2B5EF4-FFF2-40B4-BE49-F238E27FC236}">
                        <a16:creationId xmlns:a16="http://schemas.microsoft.com/office/drawing/2014/main" id="{F661328D-DDA7-4A99-A293-5535553A7D97}"/>
                      </a:ext>
                    </a:extLst>
                  </p:cNvPr>
                  <p:cNvPicPr/>
                  <p:nvPr/>
                </p:nvPicPr>
                <p:blipFill>
                  <a:blip r:embed="rId713"/>
                  <a:stretch>
                    <a:fillRect/>
                  </a:stretch>
                </p:blipFill>
                <p:spPr>
                  <a:xfrm>
                    <a:off x="5542340" y="3982993"/>
                    <a:ext cx="273960" cy="17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4">
                <p14:nvContentPartPr>
                  <p14:cNvPr id="1195" name="墨迹 1194">
                    <a:extLst>
                      <a:ext uri="{FF2B5EF4-FFF2-40B4-BE49-F238E27FC236}">
                        <a16:creationId xmlns:a16="http://schemas.microsoft.com/office/drawing/2014/main" id="{0420B857-3D71-4FF4-A4F8-EF73E33CB0E2}"/>
                      </a:ext>
                    </a:extLst>
                  </p14:cNvPr>
                  <p14:cNvContentPartPr/>
                  <p14:nvPr/>
                </p14:nvContentPartPr>
                <p14:xfrm>
                  <a:off x="5647820" y="4209433"/>
                  <a:ext cx="46800" cy="58680"/>
                </p14:xfrm>
              </p:contentPart>
            </mc:Choice>
            <mc:Fallback xmlns="">
              <p:pic>
                <p:nvPicPr>
                  <p:cNvPr id="1195" name="墨迹 1194">
                    <a:extLst>
                      <a:ext uri="{FF2B5EF4-FFF2-40B4-BE49-F238E27FC236}">
                        <a16:creationId xmlns:a16="http://schemas.microsoft.com/office/drawing/2014/main" id="{0420B857-3D71-4FF4-A4F8-EF73E33CB0E2}"/>
                      </a:ext>
                    </a:extLst>
                  </p:cNvPr>
                  <p:cNvPicPr/>
                  <p:nvPr/>
                </p:nvPicPr>
                <p:blipFill>
                  <a:blip r:embed="rId715"/>
                  <a:stretch>
                    <a:fillRect/>
                  </a:stretch>
                </p:blipFill>
                <p:spPr>
                  <a:xfrm>
                    <a:off x="5638820" y="4200433"/>
                    <a:ext cx="64440" cy="76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1155" name="墨迹 1154">
                  <a:extLst>
                    <a:ext uri="{FF2B5EF4-FFF2-40B4-BE49-F238E27FC236}">
                      <a16:creationId xmlns:a16="http://schemas.microsoft.com/office/drawing/2014/main" id="{CE71FBBC-3EA5-4EA9-B856-F6C8E3F3AE4B}"/>
                    </a:ext>
                  </a:extLst>
                </p14:cNvPr>
                <p14:cNvContentPartPr/>
                <p14:nvPr/>
              </p14:nvContentPartPr>
              <p14:xfrm>
                <a:off x="5962820" y="3833233"/>
                <a:ext cx="45720" cy="75240"/>
              </p14:xfrm>
            </p:contentPart>
          </mc:Choice>
          <mc:Fallback xmlns="">
            <p:pic>
              <p:nvPicPr>
                <p:cNvPr id="1155" name="墨迹 1154">
                  <a:extLst>
                    <a:ext uri="{FF2B5EF4-FFF2-40B4-BE49-F238E27FC236}">
                      <a16:creationId xmlns:a16="http://schemas.microsoft.com/office/drawing/2014/main" id="{CE71FBBC-3EA5-4EA9-B856-F6C8E3F3AE4B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5953820" y="3824593"/>
                  <a:ext cx="633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1156" name="墨迹 1155">
                  <a:extLst>
                    <a:ext uri="{FF2B5EF4-FFF2-40B4-BE49-F238E27FC236}">
                      <a16:creationId xmlns:a16="http://schemas.microsoft.com/office/drawing/2014/main" id="{F3ECDC49-A76C-4A0F-BD0E-C0566E856F5E}"/>
                    </a:ext>
                  </a:extLst>
                </p14:cNvPr>
                <p14:cNvContentPartPr/>
                <p14:nvPr/>
              </p14:nvContentPartPr>
              <p14:xfrm>
                <a:off x="5943380" y="3959233"/>
                <a:ext cx="114480" cy="179280"/>
              </p14:xfrm>
            </p:contentPart>
          </mc:Choice>
          <mc:Fallback xmlns="">
            <p:pic>
              <p:nvPicPr>
                <p:cNvPr id="1156" name="墨迹 1155">
                  <a:extLst>
                    <a:ext uri="{FF2B5EF4-FFF2-40B4-BE49-F238E27FC236}">
                      <a16:creationId xmlns:a16="http://schemas.microsoft.com/office/drawing/2014/main" id="{F3ECDC49-A76C-4A0F-BD0E-C0566E856F5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5934740" y="3950593"/>
                  <a:ext cx="132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1157" name="墨迹 1156">
                  <a:extLst>
                    <a:ext uri="{FF2B5EF4-FFF2-40B4-BE49-F238E27FC236}">
                      <a16:creationId xmlns:a16="http://schemas.microsoft.com/office/drawing/2014/main" id="{ED953BAD-B55D-4BC3-8885-365115D720EF}"/>
                    </a:ext>
                  </a:extLst>
                </p14:cNvPr>
                <p14:cNvContentPartPr/>
                <p14:nvPr/>
              </p14:nvContentPartPr>
              <p14:xfrm>
                <a:off x="6155780" y="3691033"/>
                <a:ext cx="168480" cy="84240"/>
              </p14:xfrm>
            </p:contentPart>
          </mc:Choice>
          <mc:Fallback xmlns="">
            <p:pic>
              <p:nvPicPr>
                <p:cNvPr id="1157" name="墨迹 1156">
                  <a:extLst>
                    <a:ext uri="{FF2B5EF4-FFF2-40B4-BE49-F238E27FC236}">
                      <a16:creationId xmlns:a16="http://schemas.microsoft.com/office/drawing/2014/main" id="{ED953BAD-B55D-4BC3-8885-365115D720EF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6147140" y="3682393"/>
                  <a:ext cx="1861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1158" name="墨迹 1157">
                  <a:extLst>
                    <a:ext uri="{FF2B5EF4-FFF2-40B4-BE49-F238E27FC236}">
                      <a16:creationId xmlns:a16="http://schemas.microsoft.com/office/drawing/2014/main" id="{48688FB3-DDEF-452E-895D-DAB8B99D3EB4}"/>
                    </a:ext>
                  </a:extLst>
                </p14:cNvPr>
                <p14:cNvContentPartPr/>
                <p14:nvPr/>
              </p14:nvContentPartPr>
              <p14:xfrm>
                <a:off x="6051740" y="3791473"/>
                <a:ext cx="106560" cy="511920"/>
              </p14:xfrm>
            </p:contentPart>
          </mc:Choice>
          <mc:Fallback xmlns="">
            <p:pic>
              <p:nvPicPr>
                <p:cNvPr id="1158" name="墨迹 1157">
                  <a:extLst>
                    <a:ext uri="{FF2B5EF4-FFF2-40B4-BE49-F238E27FC236}">
                      <a16:creationId xmlns:a16="http://schemas.microsoft.com/office/drawing/2014/main" id="{48688FB3-DDEF-452E-895D-DAB8B99D3EB4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6042740" y="3782473"/>
                  <a:ext cx="12420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1159" name="墨迹 1158">
                  <a:extLst>
                    <a:ext uri="{FF2B5EF4-FFF2-40B4-BE49-F238E27FC236}">
                      <a16:creationId xmlns:a16="http://schemas.microsoft.com/office/drawing/2014/main" id="{472B19CE-8A1C-4B5E-979B-7039E7254BDB}"/>
                    </a:ext>
                  </a:extLst>
                </p14:cNvPr>
                <p14:cNvContentPartPr/>
                <p14:nvPr/>
              </p14:nvContentPartPr>
              <p14:xfrm>
                <a:off x="6169460" y="3780313"/>
                <a:ext cx="99000" cy="222840"/>
              </p14:xfrm>
            </p:contentPart>
          </mc:Choice>
          <mc:Fallback xmlns="">
            <p:pic>
              <p:nvPicPr>
                <p:cNvPr id="1159" name="墨迹 1158">
                  <a:extLst>
                    <a:ext uri="{FF2B5EF4-FFF2-40B4-BE49-F238E27FC236}">
                      <a16:creationId xmlns:a16="http://schemas.microsoft.com/office/drawing/2014/main" id="{472B19CE-8A1C-4B5E-979B-7039E7254BDB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6160820" y="3771673"/>
                  <a:ext cx="116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1160" name="墨迹 1159">
                  <a:extLst>
                    <a:ext uri="{FF2B5EF4-FFF2-40B4-BE49-F238E27FC236}">
                      <a16:creationId xmlns:a16="http://schemas.microsoft.com/office/drawing/2014/main" id="{B63D0B35-D1CF-4650-9BAE-69B724D1EAA9}"/>
                    </a:ext>
                  </a:extLst>
                </p14:cNvPr>
                <p14:cNvContentPartPr/>
                <p14:nvPr/>
              </p14:nvContentPartPr>
              <p14:xfrm>
                <a:off x="6198620" y="3820633"/>
                <a:ext cx="217080" cy="180720"/>
              </p14:xfrm>
            </p:contentPart>
          </mc:Choice>
          <mc:Fallback xmlns="">
            <p:pic>
              <p:nvPicPr>
                <p:cNvPr id="1160" name="墨迹 1159">
                  <a:extLst>
                    <a:ext uri="{FF2B5EF4-FFF2-40B4-BE49-F238E27FC236}">
                      <a16:creationId xmlns:a16="http://schemas.microsoft.com/office/drawing/2014/main" id="{B63D0B35-D1CF-4650-9BAE-69B724D1EAA9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6189620" y="3811633"/>
                  <a:ext cx="234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1161" name="墨迹 1160">
                  <a:extLst>
                    <a:ext uri="{FF2B5EF4-FFF2-40B4-BE49-F238E27FC236}">
                      <a16:creationId xmlns:a16="http://schemas.microsoft.com/office/drawing/2014/main" id="{0220062B-2F69-4746-A5A8-32C690668305}"/>
                    </a:ext>
                  </a:extLst>
                </p14:cNvPr>
                <p14:cNvContentPartPr/>
                <p14:nvPr/>
              </p14:nvContentPartPr>
              <p14:xfrm>
                <a:off x="6250460" y="3896593"/>
                <a:ext cx="106560" cy="75960"/>
              </p14:xfrm>
            </p:contentPart>
          </mc:Choice>
          <mc:Fallback xmlns="">
            <p:pic>
              <p:nvPicPr>
                <p:cNvPr id="1161" name="墨迹 1160">
                  <a:extLst>
                    <a:ext uri="{FF2B5EF4-FFF2-40B4-BE49-F238E27FC236}">
                      <a16:creationId xmlns:a16="http://schemas.microsoft.com/office/drawing/2014/main" id="{0220062B-2F69-4746-A5A8-32C690668305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6241820" y="3887593"/>
                  <a:ext cx="1242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1162" name="墨迹 1161">
                  <a:extLst>
                    <a:ext uri="{FF2B5EF4-FFF2-40B4-BE49-F238E27FC236}">
                      <a16:creationId xmlns:a16="http://schemas.microsoft.com/office/drawing/2014/main" id="{FBB7FE6F-ED0A-420E-AB8E-2EB80F403A3A}"/>
                    </a:ext>
                  </a:extLst>
                </p14:cNvPr>
                <p14:cNvContentPartPr/>
                <p14:nvPr/>
              </p14:nvContentPartPr>
              <p14:xfrm>
                <a:off x="6275660" y="3952033"/>
                <a:ext cx="54360" cy="244800"/>
              </p14:xfrm>
            </p:contentPart>
          </mc:Choice>
          <mc:Fallback xmlns="">
            <p:pic>
              <p:nvPicPr>
                <p:cNvPr id="1162" name="墨迹 1161">
                  <a:extLst>
                    <a:ext uri="{FF2B5EF4-FFF2-40B4-BE49-F238E27FC236}">
                      <a16:creationId xmlns:a16="http://schemas.microsoft.com/office/drawing/2014/main" id="{FBB7FE6F-ED0A-420E-AB8E-2EB80F403A3A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6267020" y="3943033"/>
                  <a:ext cx="72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1163" name="墨迹 1162">
                  <a:extLst>
                    <a:ext uri="{FF2B5EF4-FFF2-40B4-BE49-F238E27FC236}">
                      <a16:creationId xmlns:a16="http://schemas.microsoft.com/office/drawing/2014/main" id="{94F482AE-D20E-4F57-B87B-7235E68909A3}"/>
                    </a:ext>
                  </a:extLst>
                </p14:cNvPr>
                <p14:cNvContentPartPr/>
                <p14:nvPr/>
              </p14:nvContentPartPr>
              <p14:xfrm>
                <a:off x="6210140" y="4023313"/>
                <a:ext cx="191880" cy="114120"/>
              </p14:xfrm>
            </p:contentPart>
          </mc:Choice>
          <mc:Fallback xmlns="">
            <p:pic>
              <p:nvPicPr>
                <p:cNvPr id="1163" name="墨迹 1162">
                  <a:extLst>
                    <a:ext uri="{FF2B5EF4-FFF2-40B4-BE49-F238E27FC236}">
                      <a16:creationId xmlns:a16="http://schemas.microsoft.com/office/drawing/2014/main" id="{94F482AE-D20E-4F57-B87B-7235E68909A3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6201140" y="4014673"/>
                  <a:ext cx="209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1164" name="墨迹 1163">
                  <a:extLst>
                    <a:ext uri="{FF2B5EF4-FFF2-40B4-BE49-F238E27FC236}">
                      <a16:creationId xmlns:a16="http://schemas.microsoft.com/office/drawing/2014/main" id="{5DD77579-FAB4-4642-9FFE-DCE65732448B}"/>
                    </a:ext>
                  </a:extLst>
                </p14:cNvPr>
                <p14:cNvContentPartPr/>
                <p14:nvPr/>
              </p14:nvContentPartPr>
              <p14:xfrm>
                <a:off x="6556100" y="3780313"/>
                <a:ext cx="46800" cy="309960"/>
              </p14:xfrm>
            </p:contentPart>
          </mc:Choice>
          <mc:Fallback xmlns="">
            <p:pic>
              <p:nvPicPr>
                <p:cNvPr id="1164" name="墨迹 1163">
                  <a:extLst>
                    <a:ext uri="{FF2B5EF4-FFF2-40B4-BE49-F238E27FC236}">
                      <a16:creationId xmlns:a16="http://schemas.microsoft.com/office/drawing/2014/main" id="{5DD77579-FAB4-4642-9FFE-DCE65732448B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6547100" y="3771673"/>
                  <a:ext cx="644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1165" name="墨迹 1164">
                  <a:extLst>
                    <a:ext uri="{FF2B5EF4-FFF2-40B4-BE49-F238E27FC236}">
                      <a16:creationId xmlns:a16="http://schemas.microsoft.com/office/drawing/2014/main" id="{0F25BCA1-23A4-4764-B18F-A83D80D360F1}"/>
                    </a:ext>
                  </a:extLst>
                </p14:cNvPr>
                <p14:cNvContentPartPr/>
                <p14:nvPr/>
              </p14:nvContentPartPr>
              <p14:xfrm>
                <a:off x="6615860" y="3796513"/>
                <a:ext cx="216720" cy="508320"/>
              </p14:xfrm>
            </p:contentPart>
          </mc:Choice>
          <mc:Fallback xmlns="">
            <p:pic>
              <p:nvPicPr>
                <p:cNvPr id="1165" name="墨迹 1164">
                  <a:extLst>
                    <a:ext uri="{FF2B5EF4-FFF2-40B4-BE49-F238E27FC236}">
                      <a16:creationId xmlns:a16="http://schemas.microsoft.com/office/drawing/2014/main" id="{0F25BCA1-23A4-4764-B18F-A83D80D360F1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6606860" y="3787513"/>
                  <a:ext cx="23436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1166" name="墨迹 1165">
                  <a:extLst>
                    <a:ext uri="{FF2B5EF4-FFF2-40B4-BE49-F238E27FC236}">
                      <a16:creationId xmlns:a16="http://schemas.microsoft.com/office/drawing/2014/main" id="{EF826779-7F19-4E7D-A767-434E5396609D}"/>
                    </a:ext>
                  </a:extLst>
                </p14:cNvPr>
                <p14:cNvContentPartPr/>
                <p14:nvPr/>
              </p14:nvContentPartPr>
              <p14:xfrm>
                <a:off x="6635300" y="3895513"/>
                <a:ext cx="139320" cy="218160"/>
              </p14:xfrm>
            </p:contentPart>
          </mc:Choice>
          <mc:Fallback xmlns="">
            <p:pic>
              <p:nvPicPr>
                <p:cNvPr id="1166" name="墨迹 1165">
                  <a:extLst>
                    <a:ext uri="{FF2B5EF4-FFF2-40B4-BE49-F238E27FC236}">
                      <a16:creationId xmlns:a16="http://schemas.microsoft.com/office/drawing/2014/main" id="{EF826779-7F19-4E7D-A767-434E5396609D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6626300" y="3886513"/>
                  <a:ext cx="1569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1167" name="墨迹 1166">
                  <a:extLst>
                    <a:ext uri="{FF2B5EF4-FFF2-40B4-BE49-F238E27FC236}">
                      <a16:creationId xmlns:a16="http://schemas.microsoft.com/office/drawing/2014/main" id="{1DA2FEA3-4FE4-41E0-8F2B-55BD3D5DC83F}"/>
                    </a:ext>
                  </a:extLst>
                </p14:cNvPr>
                <p14:cNvContentPartPr/>
                <p14:nvPr/>
              </p14:nvContentPartPr>
              <p14:xfrm>
                <a:off x="6994580" y="3903793"/>
                <a:ext cx="126000" cy="52200"/>
              </p14:xfrm>
            </p:contentPart>
          </mc:Choice>
          <mc:Fallback xmlns="">
            <p:pic>
              <p:nvPicPr>
                <p:cNvPr id="1167" name="墨迹 1166">
                  <a:extLst>
                    <a:ext uri="{FF2B5EF4-FFF2-40B4-BE49-F238E27FC236}">
                      <a16:creationId xmlns:a16="http://schemas.microsoft.com/office/drawing/2014/main" id="{1DA2FEA3-4FE4-41E0-8F2B-55BD3D5DC83F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6985580" y="3894793"/>
                  <a:ext cx="1436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1168" name="墨迹 1167">
                  <a:extLst>
                    <a:ext uri="{FF2B5EF4-FFF2-40B4-BE49-F238E27FC236}">
                      <a16:creationId xmlns:a16="http://schemas.microsoft.com/office/drawing/2014/main" id="{E73E990F-1D45-4FFC-9680-437BB2E13279}"/>
                    </a:ext>
                  </a:extLst>
                </p14:cNvPr>
                <p14:cNvContentPartPr/>
                <p14:nvPr/>
              </p14:nvContentPartPr>
              <p14:xfrm>
                <a:off x="6959660" y="3887233"/>
                <a:ext cx="87480" cy="264600"/>
              </p14:xfrm>
            </p:contentPart>
          </mc:Choice>
          <mc:Fallback xmlns="">
            <p:pic>
              <p:nvPicPr>
                <p:cNvPr id="1168" name="墨迹 1167">
                  <a:extLst>
                    <a:ext uri="{FF2B5EF4-FFF2-40B4-BE49-F238E27FC236}">
                      <a16:creationId xmlns:a16="http://schemas.microsoft.com/office/drawing/2014/main" id="{E73E990F-1D45-4FFC-9680-437BB2E13279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6951020" y="3878593"/>
                  <a:ext cx="1051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1169" name="墨迹 1168">
                  <a:extLst>
                    <a:ext uri="{FF2B5EF4-FFF2-40B4-BE49-F238E27FC236}">
                      <a16:creationId xmlns:a16="http://schemas.microsoft.com/office/drawing/2014/main" id="{F1835C72-6F9A-49CD-AF36-07FD76EAA44F}"/>
                    </a:ext>
                  </a:extLst>
                </p14:cNvPr>
                <p14:cNvContentPartPr/>
                <p14:nvPr/>
              </p14:nvContentPartPr>
              <p14:xfrm>
                <a:off x="7098980" y="3991993"/>
                <a:ext cx="77760" cy="78840"/>
              </p14:xfrm>
            </p:contentPart>
          </mc:Choice>
          <mc:Fallback xmlns="">
            <p:pic>
              <p:nvPicPr>
                <p:cNvPr id="1169" name="墨迹 1168">
                  <a:extLst>
                    <a:ext uri="{FF2B5EF4-FFF2-40B4-BE49-F238E27FC236}">
                      <a16:creationId xmlns:a16="http://schemas.microsoft.com/office/drawing/2014/main" id="{F1835C72-6F9A-49CD-AF36-07FD76EAA44F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7089980" y="3983353"/>
                  <a:ext cx="95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1170" name="墨迹 1169">
                  <a:extLst>
                    <a:ext uri="{FF2B5EF4-FFF2-40B4-BE49-F238E27FC236}">
                      <a16:creationId xmlns:a16="http://schemas.microsoft.com/office/drawing/2014/main" id="{35089346-117E-418E-8EFA-20A6CAEB63C8}"/>
                    </a:ext>
                  </a:extLst>
                </p14:cNvPr>
                <p14:cNvContentPartPr/>
                <p14:nvPr/>
              </p14:nvContentPartPr>
              <p14:xfrm>
                <a:off x="7035260" y="4101793"/>
                <a:ext cx="38880" cy="93600"/>
              </p14:xfrm>
            </p:contentPart>
          </mc:Choice>
          <mc:Fallback xmlns="">
            <p:pic>
              <p:nvPicPr>
                <p:cNvPr id="1170" name="墨迹 1169">
                  <a:extLst>
                    <a:ext uri="{FF2B5EF4-FFF2-40B4-BE49-F238E27FC236}">
                      <a16:creationId xmlns:a16="http://schemas.microsoft.com/office/drawing/2014/main" id="{35089346-117E-418E-8EFA-20A6CAEB63C8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7026260" y="4092793"/>
                  <a:ext cx="56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1171" name="墨迹 1170">
                  <a:extLst>
                    <a:ext uri="{FF2B5EF4-FFF2-40B4-BE49-F238E27FC236}">
                      <a16:creationId xmlns:a16="http://schemas.microsoft.com/office/drawing/2014/main" id="{DF4AE047-D17E-40D1-9079-78AC5DFC2966}"/>
                    </a:ext>
                  </a:extLst>
                </p14:cNvPr>
                <p14:cNvContentPartPr/>
                <p14:nvPr/>
              </p14:nvContentPartPr>
              <p14:xfrm>
                <a:off x="7334780" y="3943033"/>
                <a:ext cx="136440" cy="138960"/>
              </p14:xfrm>
            </p:contentPart>
          </mc:Choice>
          <mc:Fallback xmlns="">
            <p:pic>
              <p:nvPicPr>
                <p:cNvPr id="1171" name="墨迹 1170">
                  <a:extLst>
                    <a:ext uri="{FF2B5EF4-FFF2-40B4-BE49-F238E27FC236}">
                      <a16:creationId xmlns:a16="http://schemas.microsoft.com/office/drawing/2014/main" id="{DF4AE047-D17E-40D1-9079-78AC5DFC2966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7325780" y="3934033"/>
                  <a:ext cx="1540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1172" name="墨迹 1171">
                  <a:extLst>
                    <a:ext uri="{FF2B5EF4-FFF2-40B4-BE49-F238E27FC236}">
                      <a16:creationId xmlns:a16="http://schemas.microsoft.com/office/drawing/2014/main" id="{49D21945-8E5A-4C7F-AC73-4166471E9D58}"/>
                    </a:ext>
                  </a:extLst>
                </p14:cNvPr>
                <p14:cNvContentPartPr/>
                <p14:nvPr/>
              </p14:nvContentPartPr>
              <p14:xfrm>
                <a:off x="7365380" y="3988393"/>
                <a:ext cx="46800" cy="270360"/>
              </p14:xfrm>
            </p:contentPart>
          </mc:Choice>
          <mc:Fallback xmlns="">
            <p:pic>
              <p:nvPicPr>
                <p:cNvPr id="1172" name="墨迹 1171">
                  <a:extLst>
                    <a:ext uri="{FF2B5EF4-FFF2-40B4-BE49-F238E27FC236}">
                      <a16:creationId xmlns:a16="http://schemas.microsoft.com/office/drawing/2014/main" id="{49D21945-8E5A-4C7F-AC73-4166471E9D58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7356740" y="3979753"/>
                  <a:ext cx="644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1173" name="墨迹 1172">
                  <a:extLst>
                    <a:ext uri="{FF2B5EF4-FFF2-40B4-BE49-F238E27FC236}">
                      <a16:creationId xmlns:a16="http://schemas.microsoft.com/office/drawing/2014/main" id="{550F3963-C13C-41B0-AEB1-C11895812A68}"/>
                    </a:ext>
                  </a:extLst>
                </p14:cNvPr>
                <p14:cNvContentPartPr/>
                <p14:nvPr/>
              </p14:nvContentPartPr>
              <p14:xfrm>
                <a:off x="7491020" y="3985873"/>
                <a:ext cx="29880" cy="149040"/>
              </p14:xfrm>
            </p:contentPart>
          </mc:Choice>
          <mc:Fallback xmlns="">
            <p:pic>
              <p:nvPicPr>
                <p:cNvPr id="1173" name="墨迹 1172">
                  <a:extLst>
                    <a:ext uri="{FF2B5EF4-FFF2-40B4-BE49-F238E27FC236}">
                      <a16:creationId xmlns:a16="http://schemas.microsoft.com/office/drawing/2014/main" id="{550F3963-C13C-41B0-AEB1-C11895812A68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7482380" y="3977233"/>
                  <a:ext cx="47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1174" name="墨迹 1173">
                  <a:extLst>
                    <a:ext uri="{FF2B5EF4-FFF2-40B4-BE49-F238E27FC236}">
                      <a16:creationId xmlns:a16="http://schemas.microsoft.com/office/drawing/2014/main" id="{66E00FED-8009-4E52-AB6E-B5BA1811F1D4}"/>
                    </a:ext>
                  </a:extLst>
                </p14:cNvPr>
                <p14:cNvContentPartPr/>
                <p14:nvPr/>
              </p14:nvContentPartPr>
              <p14:xfrm>
                <a:off x="7535660" y="3924313"/>
                <a:ext cx="99000" cy="218160"/>
              </p14:xfrm>
            </p:contentPart>
          </mc:Choice>
          <mc:Fallback xmlns="">
            <p:pic>
              <p:nvPicPr>
                <p:cNvPr id="1174" name="墨迹 1173">
                  <a:extLst>
                    <a:ext uri="{FF2B5EF4-FFF2-40B4-BE49-F238E27FC236}">
                      <a16:creationId xmlns:a16="http://schemas.microsoft.com/office/drawing/2014/main" id="{66E00FED-8009-4E52-AB6E-B5BA1811F1D4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7526660" y="3915313"/>
                  <a:ext cx="116640" cy="235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75" name="组合 1174">
              <a:extLst>
                <a:ext uri="{FF2B5EF4-FFF2-40B4-BE49-F238E27FC236}">
                  <a16:creationId xmlns:a16="http://schemas.microsoft.com/office/drawing/2014/main" id="{B30B5454-D23B-4CC9-B926-A105CF1187E5}"/>
                </a:ext>
              </a:extLst>
            </p:cNvPr>
            <p:cNvGrpSpPr/>
            <p:nvPr/>
          </p:nvGrpSpPr>
          <p:grpSpPr>
            <a:xfrm>
              <a:off x="7821500" y="3789673"/>
              <a:ext cx="319320" cy="463320"/>
              <a:chOff x="7821500" y="3789673"/>
              <a:chExt cx="319320" cy="46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56">
                <p14:nvContentPartPr>
                  <p14:cNvPr id="1176" name="墨迹 1175">
                    <a:extLst>
                      <a:ext uri="{FF2B5EF4-FFF2-40B4-BE49-F238E27FC236}">
                        <a16:creationId xmlns:a16="http://schemas.microsoft.com/office/drawing/2014/main" id="{043CFA22-55A1-4B24-ADDF-9E6EA865406B}"/>
                      </a:ext>
                    </a:extLst>
                  </p14:cNvPr>
                  <p14:cNvContentPartPr/>
                  <p14:nvPr/>
                </p14:nvContentPartPr>
                <p14:xfrm>
                  <a:off x="7821500" y="3789673"/>
                  <a:ext cx="100800" cy="128160"/>
                </p14:xfrm>
              </p:contentPart>
            </mc:Choice>
            <mc:Fallback xmlns="">
              <p:pic>
                <p:nvPicPr>
                  <p:cNvPr id="1176" name="墨迹 1175">
                    <a:extLst>
                      <a:ext uri="{FF2B5EF4-FFF2-40B4-BE49-F238E27FC236}">
                        <a16:creationId xmlns:a16="http://schemas.microsoft.com/office/drawing/2014/main" id="{043CFA22-55A1-4B24-ADDF-9E6EA865406B}"/>
                      </a:ext>
                    </a:extLst>
                  </p:cNvPr>
                  <p:cNvPicPr/>
                  <p:nvPr/>
                </p:nvPicPr>
                <p:blipFill>
                  <a:blip r:embed="rId757"/>
                  <a:stretch>
                    <a:fillRect/>
                  </a:stretch>
                </p:blipFill>
                <p:spPr>
                  <a:xfrm>
                    <a:off x="7812860" y="3780673"/>
                    <a:ext cx="11844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8">
                <p14:nvContentPartPr>
                  <p14:cNvPr id="1177" name="墨迹 1176">
                    <a:extLst>
                      <a:ext uri="{FF2B5EF4-FFF2-40B4-BE49-F238E27FC236}">
                        <a16:creationId xmlns:a16="http://schemas.microsoft.com/office/drawing/2014/main" id="{14DCB835-63A0-4250-9120-B4CF855F8255}"/>
                      </a:ext>
                    </a:extLst>
                  </p14:cNvPr>
                  <p14:cNvContentPartPr/>
                  <p14:nvPr/>
                </p14:nvContentPartPr>
                <p14:xfrm>
                  <a:off x="7821500" y="3999553"/>
                  <a:ext cx="4320" cy="253440"/>
                </p14:xfrm>
              </p:contentPart>
            </mc:Choice>
            <mc:Fallback xmlns="">
              <p:pic>
                <p:nvPicPr>
                  <p:cNvPr id="1177" name="墨迹 1176">
                    <a:extLst>
                      <a:ext uri="{FF2B5EF4-FFF2-40B4-BE49-F238E27FC236}">
                        <a16:creationId xmlns:a16="http://schemas.microsoft.com/office/drawing/2014/main" id="{14DCB835-63A0-4250-9120-B4CF855F8255}"/>
                      </a:ext>
                    </a:extLst>
                  </p:cNvPr>
                  <p:cNvPicPr/>
                  <p:nvPr/>
                </p:nvPicPr>
                <p:blipFill>
                  <a:blip r:embed="rId759"/>
                  <a:stretch>
                    <a:fillRect/>
                  </a:stretch>
                </p:blipFill>
                <p:spPr>
                  <a:xfrm>
                    <a:off x="7812860" y="3990553"/>
                    <a:ext cx="2196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0">
                <p14:nvContentPartPr>
                  <p14:cNvPr id="1178" name="墨迹 1177">
                    <a:extLst>
                      <a:ext uri="{FF2B5EF4-FFF2-40B4-BE49-F238E27FC236}">
                        <a16:creationId xmlns:a16="http://schemas.microsoft.com/office/drawing/2014/main" id="{25E24038-5F35-4F6C-AF9D-ACE44D61F307}"/>
                      </a:ext>
                    </a:extLst>
                  </p14:cNvPr>
                  <p14:cNvContentPartPr/>
                  <p14:nvPr/>
                </p14:nvContentPartPr>
                <p14:xfrm>
                  <a:off x="7840940" y="4026913"/>
                  <a:ext cx="56520" cy="202320"/>
                </p14:xfrm>
              </p:contentPart>
            </mc:Choice>
            <mc:Fallback xmlns="">
              <p:pic>
                <p:nvPicPr>
                  <p:cNvPr id="1178" name="墨迹 1177">
                    <a:extLst>
                      <a:ext uri="{FF2B5EF4-FFF2-40B4-BE49-F238E27FC236}">
                        <a16:creationId xmlns:a16="http://schemas.microsoft.com/office/drawing/2014/main" id="{25E24038-5F35-4F6C-AF9D-ACE44D61F307}"/>
                      </a:ext>
                    </a:extLst>
                  </p:cNvPr>
                  <p:cNvPicPr/>
                  <p:nvPr/>
                </p:nvPicPr>
                <p:blipFill>
                  <a:blip r:embed="rId761"/>
                  <a:stretch>
                    <a:fillRect/>
                  </a:stretch>
                </p:blipFill>
                <p:spPr>
                  <a:xfrm>
                    <a:off x="7831940" y="4017913"/>
                    <a:ext cx="74160" cy="21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2">
                <p14:nvContentPartPr>
                  <p14:cNvPr id="1179" name="墨迹 1178">
                    <a:extLst>
                      <a:ext uri="{FF2B5EF4-FFF2-40B4-BE49-F238E27FC236}">
                        <a16:creationId xmlns:a16="http://schemas.microsoft.com/office/drawing/2014/main" id="{1E268B6E-5AD3-4606-B26D-7BFE816F4B2A}"/>
                      </a:ext>
                    </a:extLst>
                  </p14:cNvPr>
                  <p14:cNvContentPartPr/>
                  <p14:nvPr/>
                </p14:nvContentPartPr>
                <p14:xfrm>
                  <a:off x="7858220" y="3842593"/>
                  <a:ext cx="204840" cy="234720"/>
                </p14:xfrm>
              </p:contentPart>
            </mc:Choice>
            <mc:Fallback xmlns="">
              <p:pic>
                <p:nvPicPr>
                  <p:cNvPr id="1179" name="墨迹 1178">
                    <a:extLst>
                      <a:ext uri="{FF2B5EF4-FFF2-40B4-BE49-F238E27FC236}">
                        <a16:creationId xmlns:a16="http://schemas.microsoft.com/office/drawing/2014/main" id="{1E268B6E-5AD3-4606-B26D-7BFE816F4B2A}"/>
                      </a:ext>
                    </a:extLst>
                  </p:cNvPr>
                  <p:cNvPicPr/>
                  <p:nvPr/>
                </p:nvPicPr>
                <p:blipFill>
                  <a:blip r:embed="rId763"/>
                  <a:stretch>
                    <a:fillRect/>
                  </a:stretch>
                </p:blipFill>
                <p:spPr>
                  <a:xfrm>
                    <a:off x="7849580" y="3833593"/>
                    <a:ext cx="222480" cy="25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4">
                <p14:nvContentPartPr>
                  <p14:cNvPr id="1180" name="墨迹 1179">
                    <a:extLst>
                      <a:ext uri="{FF2B5EF4-FFF2-40B4-BE49-F238E27FC236}">
                        <a16:creationId xmlns:a16="http://schemas.microsoft.com/office/drawing/2014/main" id="{1F937AC9-5D7D-420B-BDBB-8E2F07011460}"/>
                      </a:ext>
                    </a:extLst>
                  </p14:cNvPr>
                  <p14:cNvContentPartPr/>
                  <p14:nvPr/>
                </p14:nvContentPartPr>
                <p14:xfrm>
                  <a:off x="7985660" y="3793273"/>
                  <a:ext cx="83160" cy="250200"/>
                </p14:xfrm>
              </p:contentPart>
            </mc:Choice>
            <mc:Fallback xmlns="">
              <p:pic>
                <p:nvPicPr>
                  <p:cNvPr id="1180" name="墨迹 1179">
                    <a:extLst>
                      <a:ext uri="{FF2B5EF4-FFF2-40B4-BE49-F238E27FC236}">
                        <a16:creationId xmlns:a16="http://schemas.microsoft.com/office/drawing/2014/main" id="{1F937AC9-5D7D-420B-BDBB-8E2F07011460}"/>
                      </a:ext>
                    </a:extLst>
                  </p:cNvPr>
                  <p:cNvPicPr/>
                  <p:nvPr/>
                </p:nvPicPr>
                <p:blipFill>
                  <a:blip r:embed="rId765"/>
                  <a:stretch>
                    <a:fillRect/>
                  </a:stretch>
                </p:blipFill>
                <p:spPr>
                  <a:xfrm>
                    <a:off x="7977020" y="3784273"/>
                    <a:ext cx="100800" cy="26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6">
                <p14:nvContentPartPr>
                  <p14:cNvPr id="1181" name="墨迹 1180">
                    <a:extLst>
                      <a:ext uri="{FF2B5EF4-FFF2-40B4-BE49-F238E27FC236}">
                        <a16:creationId xmlns:a16="http://schemas.microsoft.com/office/drawing/2014/main" id="{92466545-6B69-4072-B2F0-2E370FC14940}"/>
                      </a:ext>
                    </a:extLst>
                  </p14:cNvPr>
                  <p14:cNvContentPartPr/>
                  <p14:nvPr/>
                </p14:nvContentPartPr>
                <p14:xfrm>
                  <a:off x="7981700" y="3997393"/>
                  <a:ext cx="159120" cy="216000"/>
                </p14:xfrm>
              </p:contentPart>
            </mc:Choice>
            <mc:Fallback xmlns="">
              <p:pic>
                <p:nvPicPr>
                  <p:cNvPr id="1181" name="墨迹 1180">
                    <a:extLst>
                      <a:ext uri="{FF2B5EF4-FFF2-40B4-BE49-F238E27FC236}">
                        <a16:creationId xmlns:a16="http://schemas.microsoft.com/office/drawing/2014/main" id="{92466545-6B69-4072-B2F0-2E370FC14940}"/>
                      </a:ext>
                    </a:extLst>
                  </p:cNvPr>
                  <p:cNvPicPr/>
                  <p:nvPr/>
                </p:nvPicPr>
                <p:blipFill>
                  <a:blip r:embed="rId767"/>
                  <a:stretch>
                    <a:fillRect/>
                  </a:stretch>
                </p:blipFill>
                <p:spPr>
                  <a:xfrm>
                    <a:off x="7973060" y="3988753"/>
                    <a:ext cx="17676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8">
                <p14:nvContentPartPr>
                  <p14:cNvPr id="1182" name="墨迹 1181">
                    <a:extLst>
                      <a:ext uri="{FF2B5EF4-FFF2-40B4-BE49-F238E27FC236}">
                        <a16:creationId xmlns:a16="http://schemas.microsoft.com/office/drawing/2014/main" id="{EA0237BA-78BC-4F0B-8C72-691368A60DEE}"/>
                      </a:ext>
                    </a:extLst>
                  </p14:cNvPr>
                  <p14:cNvContentPartPr/>
                  <p14:nvPr/>
                </p14:nvContentPartPr>
                <p14:xfrm>
                  <a:off x="7854260" y="4021513"/>
                  <a:ext cx="27360" cy="115200"/>
                </p14:xfrm>
              </p:contentPart>
            </mc:Choice>
            <mc:Fallback xmlns="">
              <p:pic>
                <p:nvPicPr>
                  <p:cNvPr id="1182" name="墨迹 1181">
                    <a:extLst>
                      <a:ext uri="{FF2B5EF4-FFF2-40B4-BE49-F238E27FC236}">
                        <a16:creationId xmlns:a16="http://schemas.microsoft.com/office/drawing/2014/main" id="{EA0237BA-78BC-4F0B-8C72-691368A60DEE}"/>
                      </a:ext>
                    </a:extLst>
                  </p:cNvPr>
                  <p:cNvPicPr/>
                  <p:nvPr/>
                </p:nvPicPr>
                <p:blipFill>
                  <a:blip r:embed="rId769"/>
                  <a:stretch>
                    <a:fillRect/>
                  </a:stretch>
                </p:blipFill>
                <p:spPr>
                  <a:xfrm>
                    <a:off x="7845620" y="4012513"/>
                    <a:ext cx="45000" cy="132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217" name="组合 1216">
            <a:extLst>
              <a:ext uri="{FF2B5EF4-FFF2-40B4-BE49-F238E27FC236}">
                <a16:creationId xmlns:a16="http://schemas.microsoft.com/office/drawing/2014/main" id="{751D59C0-53B2-4A40-86F2-66CE57868E92}"/>
              </a:ext>
            </a:extLst>
          </p:cNvPr>
          <p:cNvGrpSpPr/>
          <p:nvPr/>
        </p:nvGrpSpPr>
        <p:grpSpPr>
          <a:xfrm>
            <a:off x="1280167" y="5011073"/>
            <a:ext cx="9565200" cy="752040"/>
            <a:chOff x="1224860" y="4450273"/>
            <a:chExt cx="9565200" cy="752040"/>
          </a:xfrm>
        </p:grpSpPr>
        <p:grpSp>
          <p:nvGrpSpPr>
            <p:cNvPr id="1218" name="组合 1217">
              <a:extLst>
                <a:ext uri="{FF2B5EF4-FFF2-40B4-BE49-F238E27FC236}">
                  <a16:creationId xmlns:a16="http://schemas.microsoft.com/office/drawing/2014/main" id="{DC6D5348-50BB-4E91-A9D7-149AADB0CE72}"/>
                </a:ext>
              </a:extLst>
            </p:cNvPr>
            <p:cNvGrpSpPr/>
            <p:nvPr/>
          </p:nvGrpSpPr>
          <p:grpSpPr>
            <a:xfrm>
              <a:off x="1224860" y="4485913"/>
              <a:ext cx="341280" cy="402480"/>
              <a:chOff x="1224860" y="4485913"/>
              <a:chExt cx="341280" cy="402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70">
                <p14:nvContentPartPr>
                  <p14:cNvPr id="1308" name="墨迹 1307">
                    <a:extLst>
                      <a:ext uri="{FF2B5EF4-FFF2-40B4-BE49-F238E27FC236}">
                        <a16:creationId xmlns:a16="http://schemas.microsoft.com/office/drawing/2014/main" id="{A2663E9C-995A-4B4E-95CC-99AA2ABAD1D1}"/>
                      </a:ext>
                    </a:extLst>
                  </p14:cNvPr>
                  <p14:cNvContentPartPr/>
                  <p14:nvPr/>
                </p14:nvContentPartPr>
                <p14:xfrm>
                  <a:off x="1327100" y="4588873"/>
                  <a:ext cx="97560" cy="213840"/>
                </p14:xfrm>
              </p:contentPart>
            </mc:Choice>
            <mc:Fallback xmlns="">
              <p:pic>
                <p:nvPicPr>
                  <p:cNvPr id="1308" name="墨迹 1307">
                    <a:extLst>
                      <a:ext uri="{FF2B5EF4-FFF2-40B4-BE49-F238E27FC236}">
                        <a16:creationId xmlns:a16="http://schemas.microsoft.com/office/drawing/2014/main" id="{A2663E9C-995A-4B4E-95CC-99AA2ABAD1D1}"/>
                      </a:ext>
                    </a:extLst>
                  </p:cNvPr>
                  <p:cNvPicPr/>
                  <p:nvPr/>
                </p:nvPicPr>
                <p:blipFill>
                  <a:blip r:embed="rId771"/>
                  <a:stretch>
                    <a:fillRect/>
                  </a:stretch>
                </p:blipFill>
                <p:spPr>
                  <a:xfrm>
                    <a:off x="1318460" y="4580233"/>
                    <a:ext cx="115200" cy="23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2">
                <p14:nvContentPartPr>
                  <p14:cNvPr id="1309" name="墨迹 1308">
                    <a:extLst>
                      <a:ext uri="{FF2B5EF4-FFF2-40B4-BE49-F238E27FC236}">
                        <a16:creationId xmlns:a16="http://schemas.microsoft.com/office/drawing/2014/main" id="{8DD9C668-27A2-4319-950F-AD080C5C5953}"/>
                      </a:ext>
                    </a:extLst>
                  </p14:cNvPr>
                  <p14:cNvContentPartPr/>
                  <p14:nvPr/>
                </p14:nvContentPartPr>
                <p14:xfrm>
                  <a:off x="1224860" y="4485913"/>
                  <a:ext cx="341280" cy="402480"/>
                </p14:xfrm>
              </p:contentPart>
            </mc:Choice>
            <mc:Fallback xmlns="">
              <p:pic>
                <p:nvPicPr>
                  <p:cNvPr id="1309" name="墨迹 1308">
                    <a:extLst>
                      <a:ext uri="{FF2B5EF4-FFF2-40B4-BE49-F238E27FC236}">
                        <a16:creationId xmlns:a16="http://schemas.microsoft.com/office/drawing/2014/main" id="{8DD9C668-27A2-4319-950F-AD080C5C5953}"/>
                      </a:ext>
                    </a:extLst>
                  </p:cNvPr>
                  <p:cNvPicPr/>
                  <p:nvPr/>
                </p:nvPicPr>
                <p:blipFill>
                  <a:blip r:embed="rId773"/>
                  <a:stretch>
                    <a:fillRect/>
                  </a:stretch>
                </p:blipFill>
                <p:spPr>
                  <a:xfrm>
                    <a:off x="1215860" y="4477273"/>
                    <a:ext cx="358920" cy="420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19" name="组合 1218">
              <a:extLst>
                <a:ext uri="{FF2B5EF4-FFF2-40B4-BE49-F238E27FC236}">
                  <a16:creationId xmlns:a16="http://schemas.microsoft.com/office/drawing/2014/main" id="{29EE3B21-3416-4029-A21F-5E46C4C05DCD}"/>
                </a:ext>
              </a:extLst>
            </p:cNvPr>
            <p:cNvGrpSpPr/>
            <p:nvPr/>
          </p:nvGrpSpPr>
          <p:grpSpPr>
            <a:xfrm>
              <a:off x="1965380" y="4464673"/>
              <a:ext cx="1688760" cy="597960"/>
              <a:chOff x="1965380" y="4464673"/>
              <a:chExt cx="1688760" cy="597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74">
                <p14:nvContentPartPr>
                  <p14:cNvPr id="1292" name="墨迹 1291">
                    <a:extLst>
                      <a:ext uri="{FF2B5EF4-FFF2-40B4-BE49-F238E27FC236}">
                        <a16:creationId xmlns:a16="http://schemas.microsoft.com/office/drawing/2014/main" id="{98B6472D-19DD-46EE-AFDF-2086B6F25833}"/>
                      </a:ext>
                    </a:extLst>
                  </p14:cNvPr>
                  <p14:cNvContentPartPr/>
                  <p14:nvPr/>
                </p14:nvContentPartPr>
                <p14:xfrm>
                  <a:off x="1965380" y="4535953"/>
                  <a:ext cx="259560" cy="141120"/>
                </p14:xfrm>
              </p:contentPart>
            </mc:Choice>
            <mc:Fallback xmlns="">
              <p:pic>
                <p:nvPicPr>
                  <p:cNvPr id="1292" name="墨迹 1291">
                    <a:extLst>
                      <a:ext uri="{FF2B5EF4-FFF2-40B4-BE49-F238E27FC236}">
                        <a16:creationId xmlns:a16="http://schemas.microsoft.com/office/drawing/2014/main" id="{98B6472D-19DD-46EE-AFDF-2086B6F25833}"/>
                      </a:ext>
                    </a:extLst>
                  </p:cNvPr>
                  <p:cNvPicPr/>
                  <p:nvPr/>
                </p:nvPicPr>
                <p:blipFill>
                  <a:blip r:embed="rId775"/>
                  <a:stretch>
                    <a:fillRect/>
                  </a:stretch>
                </p:blipFill>
                <p:spPr>
                  <a:xfrm>
                    <a:off x="1956380" y="4526953"/>
                    <a:ext cx="27720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6">
                <p14:nvContentPartPr>
                  <p14:cNvPr id="1293" name="墨迹 1292">
                    <a:extLst>
                      <a:ext uri="{FF2B5EF4-FFF2-40B4-BE49-F238E27FC236}">
                        <a16:creationId xmlns:a16="http://schemas.microsoft.com/office/drawing/2014/main" id="{A5C5EFD7-CA7F-4795-8155-A1AC7C7BD27F}"/>
                      </a:ext>
                    </a:extLst>
                  </p14:cNvPr>
                  <p14:cNvContentPartPr/>
                  <p14:nvPr/>
                </p14:nvContentPartPr>
                <p14:xfrm>
                  <a:off x="2047100" y="4464673"/>
                  <a:ext cx="173160" cy="427320"/>
                </p14:xfrm>
              </p:contentPart>
            </mc:Choice>
            <mc:Fallback xmlns="">
              <p:pic>
                <p:nvPicPr>
                  <p:cNvPr id="1293" name="墨迹 1292">
                    <a:extLst>
                      <a:ext uri="{FF2B5EF4-FFF2-40B4-BE49-F238E27FC236}">
                        <a16:creationId xmlns:a16="http://schemas.microsoft.com/office/drawing/2014/main" id="{A5C5EFD7-CA7F-4795-8155-A1AC7C7BD27F}"/>
                      </a:ext>
                    </a:extLst>
                  </p:cNvPr>
                  <p:cNvPicPr/>
                  <p:nvPr/>
                </p:nvPicPr>
                <p:blipFill>
                  <a:blip r:embed="rId777"/>
                  <a:stretch>
                    <a:fillRect/>
                  </a:stretch>
                </p:blipFill>
                <p:spPr>
                  <a:xfrm>
                    <a:off x="2038460" y="4456033"/>
                    <a:ext cx="190800" cy="44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8">
                <p14:nvContentPartPr>
                  <p14:cNvPr id="1294" name="墨迹 1293">
                    <a:extLst>
                      <a:ext uri="{FF2B5EF4-FFF2-40B4-BE49-F238E27FC236}">
                        <a16:creationId xmlns:a16="http://schemas.microsoft.com/office/drawing/2014/main" id="{27A16394-D5FA-464D-95AA-F3C0DA090A2E}"/>
                      </a:ext>
                    </a:extLst>
                  </p14:cNvPr>
                  <p14:cNvContentPartPr/>
                  <p14:nvPr/>
                </p14:nvContentPartPr>
                <p14:xfrm>
                  <a:off x="2299100" y="4505713"/>
                  <a:ext cx="441360" cy="366840"/>
                </p14:xfrm>
              </p:contentPart>
            </mc:Choice>
            <mc:Fallback xmlns="">
              <p:pic>
                <p:nvPicPr>
                  <p:cNvPr id="1294" name="墨迹 1293">
                    <a:extLst>
                      <a:ext uri="{FF2B5EF4-FFF2-40B4-BE49-F238E27FC236}">
                        <a16:creationId xmlns:a16="http://schemas.microsoft.com/office/drawing/2014/main" id="{27A16394-D5FA-464D-95AA-F3C0DA090A2E}"/>
                      </a:ext>
                    </a:extLst>
                  </p:cNvPr>
                  <p:cNvPicPr/>
                  <p:nvPr/>
                </p:nvPicPr>
                <p:blipFill>
                  <a:blip r:embed="rId779"/>
                  <a:stretch>
                    <a:fillRect/>
                  </a:stretch>
                </p:blipFill>
                <p:spPr>
                  <a:xfrm>
                    <a:off x="2290460" y="4497073"/>
                    <a:ext cx="459000" cy="38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0">
                <p14:nvContentPartPr>
                  <p14:cNvPr id="1295" name="墨迹 1294">
                    <a:extLst>
                      <a:ext uri="{FF2B5EF4-FFF2-40B4-BE49-F238E27FC236}">
                        <a16:creationId xmlns:a16="http://schemas.microsoft.com/office/drawing/2014/main" id="{6DE5A0BE-68C2-4BB0-8F2A-846B34CB481A}"/>
                      </a:ext>
                    </a:extLst>
                  </p14:cNvPr>
                  <p14:cNvContentPartPr/>
                  <p14:nvPr/>
                </p14:nvContentPartPr>
                <p14:xfrm>
                  <a:off x="2486660" y="4679953"/>
                  <a:ext cx="37080" cy="133560"/>
                </p14:xfrm>
              </p:contentPart>
            </mc:Choice>
            <mc:Fallback xmlns="">
              <p:pic>
                <p:nvPicPr>
                  <p:cNvPr id="1295" name="墨迹 1294">
                    <a:extLst>
                      <a:ext uri="{FF2B5EF4-FFF2-40B4-BE49-F238E27FC236}">
                        <a16:creationId xmlns:a16="http://schemas.microsoft.com/office/drawing/2014/main" id="{6DE5A0BE-68C2-4BB0-8F2A-846B34CB481A}"/>
                      </a:ext>
                    </a:extLst>
                  </p:cNvPr>
                  <p:cNvPicPr/>
                  <p:nvPr/>
                </p:nvPicPr>
                <p:blipFill>
                  <a:blip r:embed="rId781"/>
                  <a:stretch>
                    <a:fillRect/>
                  </a:stretch>
                </p:blipFill>
                <p:spPr>
                  <a:xfrm>
                    <a:off x="2477660" y="4671313"/>
                    <a:ext cx="5472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2">
                <p14:nvContentPartPr>
                  <p14:cNvPr id="1296" name="墨迹 1295">
                    <a:extLst>
                      <a:ext uri="{FF2B5EF4-FFF2-40B4-BE49-F238E27FC236}">
                        <a16:creationId xmlns:a16="http://schemas.microsoft.com/office/drawing/2014/main" id="{3F7F7A0A-666E-4FBD-ABB2-A8AEC0E5FC58}"/>
                      </a:ext>
                    </a:extLst>
                  </p14:cNvPr>
                  <p14:cNvContentPartPr/>
                  <p14:nvPr/>
                </p14:nvContentPartPr>
                <p14:xfrm>
                  <a:off x="2507900" y="4692913"/>
                  <a:ext cx="81720" cy="369720"/>
                </p14:xfrm>
              </p:contentPart>
            </mc:Choice>
            <mc:Fallback xmlns="">
              <p:pic>
                <p:nvPicPr>
                  <p:cNvPr id="1296" name="墨迹 1295">
                    <a:extLst>
                      <a:ext uri="{FF2B5EF4-FFF2-40B4-BE49-F238E27FC236}">
                        <a16:creationId xmlns:a16="http://schemas.microsoft.com/office/drawing/2014/main" id="{3F7F7A0A-666E-4FBD-ABB2-A8AEC0E5FC58}"/>
                      </a:ext>
                    </a:extLst>
                  </p:cNvPr>
                  <p:cNvPicPr/>
                  <p:nvPr/>
                </p:nvPicPr>
                <p:blipFill>
                  <a:blip r:embed="rId783"/>
                  <a:stretch>
                    <a:fillRect/>
                  </a:stretch>
                </p:blipFill>
                <p:spPr>
                  <a:xfrm>
                    <a:off x="2498900" y="4683913"/>
                    <a:ext cx="99360" cy="38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4">
                <p14:nvContentPartPr>
                  <p14:cNvPr id="1297" name="墨迹 1296">
                    <a:extLst>
                      <a:ext uri="{FF2B5EF4-FFF2-40B4-BE49-F238E27FC236}">
                        <a16:creationId xmlns:a16="http://schemas.microsoft.com/office/drawing/2014/main" id="{4FB067B0-1A67-4C13-95ED-24B46895467C}"/>
                      </a:ext>
                    </a:extLst>
                  </p14:cNvPr>
                  <p14:cNvContentPartPr/>
                  <p14:nvPr/>
                </p14:nvContentPartPr>
                <p14:xfrm>
                  <a:off x="2882660" y="4488433"/>
                  <a:ext cx="162720" cy="65880"/>
                </p14:xfrm>
              </p:contentPart>
            </mc:Choice>
            <mc:Fallback xmlns="">
              <p:pic>
                <p:nvPicPr>
                  <p:cNvPr id="1297" name="墨迹 1296">
                    <a:extLst>
                      <a:ext uri="{FF2B5EF4-FFF2-40B4-BE49-F238E27FC236}">
                        <a16:creationId xmlns:a16="http://schemas.microsoft.com/office/drawing/2014/main" id="{4FB067B0-1A67-4C13-95ED-24B46895467C}"/>
                      </a:ext>
                    </a:extLst>
                  </p:cNvPr>
                  <p:cNvPicPr/>
                  <p:nvPr/>
                </p:nvPicPr>
                <p:blipFill>
                  <a:blip r:embed="rId785"/>
                  <a:stretch>
                    <a:fillRect/>
                  </a:stretch>
                </p:blipFill>
                <p:spPr>
                  <a:xfrm>
                    <a:off x="2874020" y="4479793"/>
                    <a:ext cx="18036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6">
                <p14:nvContentPartPr>
                  <p14:cNvPr id="1298" name="墨迹 1297">
                    <a:extLst>
                      <a:ext uri="{FF2B5EF4-FFF2-40B4-BE49-F238E27FC236}">
                        <a16:creationId xmlns:a16="http://schemas.microsoft.com/office/drawing/2014/main" id="{BE41DD5E-2666-489F-A3DF-C4F655811234}"/>
                      </a:ext>
                    </a:extLst>
                  </p14:cNvPr>
                  <p14:cNvContentPartPr/>
                  <p14:nvPr/>
                </p14:nvContentPartPr>
                <p14:xfrm>
                  <a:off x="2886620" y="4581673"/>
                  <a:ext cx="25560" cy="295920"/>
                </p14:xfrm>
              </p:contentPart>
            </mc:Choice>
            <mc:Fallback xmlns="">
              <p:pic>
                <p:nvPicPr>
                  <p:cNvPr id="1298" name="墨迹 1297">
                    <a:extLst>
                      <a:ext uri="{FF2B5EF4-FFF2-40B4-BE49-F238E27FC236}">
                        <a16:creationId xmlns:a16="http://schemas.microsoft.com/office/drawing/2014/main" id="{BE41DD5E-2666-489F-A3DF-C4F655811234}"/>
                      </a:ext>
                    </a:extLst>
                  </p:cNvPr>
                  <p:cNvPicPr/>
                  <p:nvPr/>
                </p:nvPicPr>
                <p:blipFill>
                  <a:blip r:embed="rId787"/>
                  <a:stretch>
                    <a:fillRect/>
                  </a:stretch>
                </p:blipFill>
                <p:spPr>
                  <a:xfrm>
                    <a:off x="2877620" y="4572673"/>
                    <a:ext cx="43200" cy="31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8">
                <p14:nvContentPartPr>
                  <p14:cNvPr id="1299" name="墨迹 1298">
                    <a:extLst>
                      <a:ext uri="{FF2B5EF4-FFF2-40B4-BE49-F238E27FC236}">
                        <a16:creationId xmlns:a16="http://schemas.microsoft.com/office/drawing/2014/main" id="{E42D9C1A-D429-4BAC-BCBA-5C2A599C3543}"/>
                      </a:ext>
                    </a:extLst>
                  </p14:cNvPr>
                  <p14:cNvContentPartPr/>
                  <p14:nvPr/>
                </p14:nvContentPartPr>
                <p14:xfrm>
                  <a:off x="2899940" y="4557913"/>
                  <a:ext cx="162720" cy="104400"/>
                </p14:xfrm>
              </p:contentPart>
            </mc:Choice>
            <mc:Fallback xmlns="">
              <p:pic>
                <p:nvPicPr>
                  <p:cNvPr id="1299" name="墨迹 1298">
                    <a:extLst>
                      <a:ext uri="{FF2B5EF4-FFF2-40B4-BE49-F238E27FC236}">
                        <a16:creationId xmlns:a16="http://schemas.microsoft.com/office/drawing/2014/main" id="{E42D9C1A-D429-4BAC-BCBA-5C2A599C3543}"/>
                      </a:ext>
                    </a:extLst>
                  </p:cNvPr>
                  <p:cNvPicPr/>
                  <p:nvPr/>
                </p:nvPicPr>
                <p:blipFill>
                  <a:blip r:embed="rId789"/>
                  <a:stretch>
                    <a:fillRect/>
                  </a:stretch>
                </p:blipFill>
                <p:spPr>
                  <a:xfrm>
                    <a:off x="2891300" y="4548913"/>
                    <a:ext cx="18036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0">
                <p14:nvContentPartPr>
                  <p14:cNvPr id="1300" name="墨迹 1299">
                    <a:extLst>
                      <a:ext uri="{FF2B5EF4-FFF2-40B4-BE49-F238E27FC236}">
                        <a16:creationId xmlns:a16="http://schemas.microsoft.com/office/drawing/2014/main" id="{6BA88D0A-EE8D-48AF-88C8-A04A954106FF}"/>
                      </a:ext>
                    </a:extLst>
                  </p14:cNvPr>
                  <p14:cNvContentPartPr/>
                  <p14:nvPr/>
                </p14:nvContentPartPr>
                <p14:xfrm>
                  <a:off x="2975540" y="4652593"/>
                  <a:ext cx="110880" cy="193680"/>
                </p14:xfrm>
              </p:contentPart>
            </mc:Choice>
            <mc:Fallback xmlns="">
              <p:pic>
                <p:nvPicPr>
                  <p:cNvPr id="1300" name="墨迹 1299">
                    <a:extLst>
                      <a:ext uri="{FF2B5EF4-FFF2-40B4-BE49-F238E27FC236}">
                        <a16:creationId xmlns:a16="http://schemas.microsoft.com/office/drawing/2014/main" id="{6BA88D0A-EE8D-48AF-88C8-A04A954106FF}"/>
                      </a:ext>
                    </a:extLst>
                  </p:cNvPr>
                  <p:cNvPicPr/>
                  <p:nvPr/>
                </p:nvPicPr>
                <p:blipFill>
                  <a:blip r:embed="rId791"/>
                  <a:stretch>
                    <a:fillRect/>
                  </a:stretch>
                </p:blipFill>
                <p:spPr>
                  <a:xfrm>
                    <a:off x="2966540" y="4643953"/>
                    <a:ext cx="128520" cy="21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2">
                <p14:nvContentPartPr>
                  <p14:cNvPr id="1301" name="墨迹 1300">
                    <a:extLst>
                      <a:ext uri="{FF2B5EF4-FFF2-40B4-BE49-F238E27FC236}">
                        <a16:creationId xmlns:a16="http://schemas.microsoft.com/office/drawing/2014/main" id="{ADC648E9-CCF4-4BA2-8D74-DC93C487126D}"/>
                      </a:ext>
                    </a:extLst>
                  </p14:cNvPr>
                  <p14:cNvContentPartPr/>
                  <p14:nvPr/>
                </p14:nvContentPartPr>
                <p14:xfrm>
                  <a:off x="2990660" y="4735033"/>
                  <a:ext cx="118440" cy="182160"/>
                </p14:xfrm>
              </p:contentPart>
            </mc:Choice>
            <mc:Fallback xmlns="">
              <p:pic>
                <p:nvPicPr>
                  <p:cNvPr id="1301" name="墨迹 1300">
                    <a:extLst>
                      <a:ext uri="{FF2B5EF4-FFF2-40B4-BE49-F238E27FC236}">
                        <a16:creationId xmlns:a16="http://schemas.microsoft.com/office/drawing/2014/main" id="{ADC648E9-CCF4-4BA2-8D74-DC93C487126D}"/>
                      </a:ext>
                    </a:extLst>
                  </p:cNvPr>
                  <p:cNvPicPr/>
                  <p:nvPr/>
                </p:nvPicPr>
                <p:blipFill>
                  <a:blip r:embed="rId793"/>
                  <a:stretch>
                    <a:fillRect/>
                  </a:stretch>
                </p:blipFill>
                <p:spPr>
                  <a:xfrm>
                    <a:off x="2982020" y="4726033"/>
                    <a:ext cx="136080" cy="1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4">
                <p14:nvContentPartPr>
                  <p14:cNvPr id="1302" name="墨迹 1301">
                    <a:extLst>
                      <a:ext uri="{FF2B5EF4-FFF2-40B4-BE49-F238E27FC236}">
                        <a16:creationId xmlns:a16="http://schemas.microsoft.com/office/drawing/2014/main" id="{051C50B3-64C5-4CBC-BD4C-34D04F8C92EE}"/>
                      </a:ext>
                    </a:extLst>
                  </p14:cNvPr>
                  <p14:cNvContentPartPr/>
                  <p14:nvPr/>
                </p14:nvContentPartPr>
                <p14:xfrm>
                  <a:off x="3226460" y="4554313"/>
                  <a:ext cx="160920" cy="61200"/>
                </p14:xfrm>
              </p:contentPart>
            </mc:Choice>
            <mc:Fallback xmlns="">
              <p:pic>
                <p:nvPicPr>
                  <p:cNvPr id="1302" name="墨迹 1301">
                    <a:extLst>
                      <a:ext uri="{FF2B5EF4-FFF2-40B4-BE49-F238E27FC236}">
                        <a16:creationId xmlns:a16="http://schemas.microsoft.com/office/drawing/2014/main" id="{051C50B3-64C5-4CBC-BD4C-34D04F8C92EE}"/>
                      </a:ext>
                    </a:extLst>
                  </p:cNvPr>
                  <p:cNvPicPr/>
                  <p:nvPr/>
                </p:nvPicPr>
                <p:blipFill>
                  <a:blip r:embed="rId795"/>
                  <a:stretch>
                    <a:fillRect/>
                  </a:stretch>
                </p:blipFill>
                <p:spPr>
                  <a:xfrm>
                    <a:off x="3217820" y="4545313"/>
                    <a:ext cx="178560" cy="7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6">
                <p14:nvContentPartPr>
                  <p14:cNvPr id="1303" name="墨迹 1302">
                    <a:extLst>
                      <a:ext uri="{FF2B5EF4-FFF2-40B4-BE49-F238E27FC236}">
                        <a16:creationId xmlns:a16="http://schemas.microsoft.com/office/drawing/2014/main" id="{9006994C-6E5A-4A9C-8433-CDFB19C0AA70}"/>
                      </a:ext>
                    </a:extLst>
                  </p14:cNvPr>
                  <p14:cNvContentPartPr/>
                  <p14:nvPr/>
                </p14:nvContentPartPr>
                <p14:xfrm>
                  <a:off x="3259580" y="4692913"/>
                  <a:ext cx="15840" cy="177480"/>
                </p14:xfrm>
              </p:contentPart>
            </mc:Choice>
            <mc:Fallback xmlns="">
              <p:pic>
                <p:nvPicPr>
                  <p:cNvPr id="1303" name="墨迹 1302">
                    <a:extLst>
                      <a:ext uri="{FF2B5EF4-FFF2-40B4-BE49-F238E27FC236}">
                        <a16:creationId xmlns:a16="http://schemas.microsoft.com/office/drawing/2014/main" id="{9006994C-6E5A-4A9C-8433-CDFB19C0AA70}"/>
                      </a:ext>
                    </a:extLst>
                  </p:cNvPr>
                  <p:cNvPicPr/>
                  <p:nvPr/>
                </p:nvPicPr>
                <p:blipFill>
                  <a:blip r:embed="rId797"/>
                  <a:stretch>
                    <a:fillRect/>
                  </a:stretch>
                </p:blipFill>
                <p:spPr>
                  <a:xfrm>
                    <a:off x="3250580" y="4683913"/>
                    <a:ext cx="3348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8">
                <p14:nvContentPartPr>
                  <p14:cNvPr id="1304" name="墨迹 1303">
                    <a:extLst>
                      <a:ext uri="{FF2B5EF4-FFF2-40B4-BE49-F238E27FC236}">
                        <a16:creationId xmlns:a16="http://schemas.microsoft.com/office/drawing/2014/main" id="{91618AB0-6D10-4F19-A74A-5D4C5B2E9A26}"/>
                      </a:ext>
                    </a:extLst>
                  </p14:cNvPr>
                  <p14:cNvContentPartPr/>
                  <p14:nvPr/>
                </p14:nvContentPartPr>
                <p14:xfrm>
                  <a:off x="3317540" y="4601833"/>
                  <a:ext cx="62280" cy="283320"/>
                </p14:xfrm>
              </p:contentPart>
            </mc:Choice>
            <mc:Fallback xmlns="">
              <p:pic>
                <p:nvPicPr>
                  <p:cNvPr id="1304" name="墨迹 1303">
                    <a:extLst>
                      <a:ext uri="{FF2B5EF4-FFF2-40B4-BE49-F238E27FC236}">
                        <a16:creationId xmlns:a16="http://schemas.microsoft.com/office/drawing/2014/main" id="{91618AB0-6D10-4F19-A74A-5D4C5B2E9A26}"/>
                      </a:ext>
                    </a:extLst>
                  </p:cNvPr>
                  <p:cNvPicPr/>
                  <p:nvPr/>
                </p:nvPicPr>
                <p:blipFill>
                  <a:blip r:embed="rId799"/>
                  <a:stretch>
                    <a:fillRect/>
                  </a:stretch>
                </p:blipFill>
                <p:spPr>
                  <a:xfrm>
                    <a:off x="3308540" y="4592833"/>
                    <a:ext cx="79920" cy="30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0">
                <p14:nvContentPartPr>
                  <p14:cNvPr id="1305" name="墨迹 1304">
                    <a:extLst>
                      <a:ext uri="{FF2B5EF4-FFF2-40B4-BE49-F238E27FC236}">
                        <a16:creationId xmlns:a16="http://schemas.microsoft.com/office/drawing/2014/main" id="{C6CF0504-5F1E-404F-A9CB-293922C62C3F}"/>
                      </a:ext>
                    </a:extLst>
                  </p14:cNvPr>
                  <p14:cNvContentPartPr/>
                  <p14:nvPr/>
                </p14:nvContentPartPr>
                <p14:xfrm>
                  <a:off x="3318620" y="4526953"/>
                  <a:ext cx="178560" cy="198000"/>
                </p14:xfrm>
              </p:contentPart>
            </mc:Choice>
            <mc:Fallback xmlns="">
              <p:pic>
                <p:nvPicPr>
                  <p:cNvPr id="1305" name="墨迹 1304">
                    <a:extLst>
                      <a:ext uri="{FF2B5EF4-FFF2-40B4-BE49-F238E27FC236}">
                        <a16:creationId xmlns:a16="http://schemas.microsoft.com/office/drawing/2014/main" id="{C6CF0504-5F1E-404F-A9CB-293922C62C3F}"/>
                      </a:ext>
                    </a:extLst>
                  </p:cNvPr>
                  <p:cNvPicPr/>
                  <p:nvPr/>
                </p:nvPicPr>
                <p:blipFill>
                  <a:blip r:embed="rId801"/>
                  <a:stretch>
                    <a:fillRect/>
                  </a:stretch>
                </p:blipFill>
                <p:spPr>
                  <a:xfrm>
                    <a:off x="3309980" y="4517953"/>
                    <a:ext cx="19620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2">
                <p14:nvContentPartPr>
                  <p14:cNvPr id="1306" name="墨迹 1305">
                    <a:extLst>
                      <a:ext uri="{FF2B5EF4-FFF2-40B4-BE49-F238E27FC236}">
                        <a16:creationId xmlns:a16="http://schemas.microsoft.com/office/drawing/2014/main" id="{CA574FE1-04FC-4DCE-9AAD-B704E1E30377}"/>
                      </a:ext>
                    </a:extLst>
                  </p14:cNvPr>
                  <p14:cNvContentPartPr/>
                  <p14:nvPr/>
                </p14:nvContentPartPr>
                <p14:xfrm>
                  <a:off x="3439220" y="4521193"/>
                  <a:ext cx="114480" cy="248400"/>
                </p14:xfrm>
              </p:contentPart>
            </mc:Choice>
            <mc:Fallback xmlns="">
              <p:pic>
                <p:nvPicPr>
                  <p:cNvPr id="1306" name="墨迹 1305">
                    <a:extLst>
                      <a:ext uri="{FF2B5EF4-FFF2-40B4-BE49-F238E27FC236}">
                        <a16:creationId xmlns:a16="http://schemas.microsoft.com/office/drawing/2014/main" id="{CA574FE1-04FC-4DCE-9AAD-B704E1E30377}"/>
                      </a:ext>
                    </a:extLst>
                  </p:cNvPr>
                  <p:cNvPicPr/>
                  <p:nvPr/>
                </p:nvPicPr>
                <p:blipFill>
                  <a:blip r:embed="rId803"/>
                  <a:stretch>
                    <a:fillRect/>
                  </a:stretch>
                </p:blipFill>
                <p:spPr>
                  <a:xfrm>
                    <a:off x="3430220" y="4512553"/>
                    <a:ext cx="132120" cy="26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4">
                <p14:nvContentPartPr>
                  <p14:cNvPr id="1307" name="墨迹 1306">
                    <a:extLst>
                      <a:ext uri="{FF2B5EF4-FFF2-40B4-BE49-F238E27FC236}">
                        <a16:creationId xmlns:a16="http://schemas.microsoft.com/office/drawing/2014/main" id="{6A874188-3CC0-4723-A7D3-7B4847B3054B}"/>
                      </a:ext>
                    </a:extLst>
                  </p14:cNvPr>
                  <p14:cNvContentPartPr/>
                  <p14:nvPr/>
                </p14:nvContentPartPr>
                <p14:xfrm>
                  <a:off x="3471980" y="4696513"/>
                  <a:ext cx="182160" cy="166680"/>
                </p14:xfrm>
              </p:contentPart>
            </mc:Choice>
            <mc:Fallback xmlns="">
              <p:pic>
                <p:nvPicPr>
                  <p:cNvPr id="1307" name="墨迹 1306">
                    <a:extLst>
                      <a:ext uri="{FF2B5EF4-FFF2-40B4-BE49-F238E27FC236}">
                        <a16:creationId xmlns:a16="http://schemas.microsoft.com/office/drawing/2014/main" id="{6A874188-3CC0-4723-A7D3-7B4847B3054B}"/>
                      </a:ext>
                    </a:extLst>
                  </p:cNvPr>
                  <p:cNvPicPr/>
                  <p:nvPr/>
                </p:nvPicPr>
                <p:blipFill>
                  <a:blip r:embed="rId805"/>
                  <a:stretch>
                    <a:fillRect/>
                  </a:stretch>
                </p:blipFill>
                <p:spPr>
                  <a:xfrm>
                    <a:off x="3463340" y="4687873"/>
                    <a:ext cx="199800" cy="184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20" name="组合 1219">
              <a:extLst>
                <a:ext uri="{FF2B5EF4-FFF2-40B4-BE49-F238E27FC236}">
                  <a16:creationId xmlns:a16="http://schemas.microsoft.com/office/drawing/2014/main" id="{40F54D01-BE78-4807-AD64-47C50A1E0EE8}"/>
                </a:ext>
              </a:extLst>
            </p:cNvPr>
            <p:cNvGrpSpPr/>
            <p:nvPr/>
          </p:nvGrpSpPr>
          <p:grpSpPr>
            <a:xfrm>
              <a:off x="3800660" y="4450273"/>
              <a:ext cx="1236240" cy="465840"/>
              <a:chOff x="3800660" y="4450273"/>
              <a:chExt cx="1236240" cy="465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6">
                <p14:nvContentPartPr>
                  <p14:cNvPr id="1274" name="墨迹 1273">
                    <a:extLst>
                      <a:ext uri="{FF2B5EF4-FFF2-40B4-BE49-F238E27FC236}">
                        <a16:creationId xmlns:a16="http://schemas.microsoft.com/office/drawing/2014/main" id="{B5D6AA99-A10D-4808-B5C9-56E647159F0F}"/>
                      </a:ext>
                    </a:extLst>
                  </p14:cNvPr>
                  <p14:cNvContentPartPr/>
                  <p14:nvPr/>
                </p14:nvContentPartPr>
                <p14:xfrm>
                  <a:off x="3881660" y="4493833"/>
                  <a:ext cx="27360" cy="177840"/>
                </p14:xfrm>
              </p:contentPart>
            </mc:Choice>
            <mc:Fallback xmlns="">
              <p:pic>
                <p:nvPicPr>
                  <p:cNvPr id="1274" name="墨迹 1273">
                    <a:extLst>
                      <a:ext uri="{FF2B5EF4-FFF2-40B4-BE49-F238E27FC236}">
                        <a16:creationId xmlns:a16="http://schemas.microsoft.com/office/drawing/2014/main" id="{B5D6AA99-A10D-4808-B5C9-56E647159F0F}"/>
                      </a:ext>
                    </a:extLst>
                  </p:cNvPr>
                  <p:cNvPicPr/>
                  <p:nvPr/>
                </p:nvPicPr>
                <p:blipFill>
                  <a:blip r:embed="rId807"/>
                  <a:stretch>
                    <a:fillRect/>
                  </a:stretch>
                </p:blipFill>
                <p:spPr>
                  <a:xfrm>
                    <a:off x="3872660" y="4485193"/>
                    <a:ext cx="4500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8">
                <p14:nvContentPartPr>
                  <p14:cNvPr id="1275" name="墨迹 1274">
                    <a:extLst>
                      <a:ext uri="{FF2B5EF4-FFF2-40B4-BE49-F238E27FC236}">
                        <a16:creationId xmlns:a16="http://schemas.microsoft.com/office/drawing/2014/main" id="{677E7739-6077-454B-8F99-CF43E3EC324B}"/>
                      </a:ext>
                    </a:extLst>
                  </p14:cNvPr>
                  <p14:cNvContentPartPr/>
                  <p14:nvPr/>
                </p14:nvContentPartPr>
                <p14:xfrm>
                  <a:off x="3908660" y="4452073"/>
                  <a:ext cx="60120" cy="279360"/>
                </p14:xfrm>
              </p:contentPart>
            </mc:Choice>
            <mc:Fallback xmlns="">
              <p:pic>
                <p:nvPicPr>
                  <p:cNvPr id="1275" name="墨迹 1274">
                    <a:extLst>
                      <a:ext uri="{FF2B5EF4-FFF2-40B4-BE49-F238E27FC236}">
                        <a16:creationId xmlns:a16="http://schemas.microsoft.com/office/drawing/2014/main" id="{677E7739-6077-454B-8F99-CF43E3EC324B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3900020" y="4443073"/>
                    <a:ext cx="77760" cy="29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0">
                <p14:nvContentPartPr>
                  <p14:cNvPr id="1276" name="墨迹 1275">
                    <a:extLst>
                      <a:ext uri="{FF2B5EF4-FFF2-40B4-BE49-F238E27FC236}">
                        <a16:creationId xmlns:a16="http://schemas.microsoft.com/office/drawing/2014/main" id="{7AA1D060-C3C9-45E0-A45D-60FB41384909}"/>
                      </a:ext>
                    </a:extLst>
                  </p14:cNvPr>
                  <p14:cNvContentPartPr/>
                  <p14:nvPr/>
                </p14:nvContentPartPr>
                <p14:xfrm>
                  <a:off x="3914420" y="4533793"/>
                  <a:ext cx="37440" cy="86400"/>
                </p14:xfrm>
              </p:contentPart>
            </mc:Choice>
            <mc:Fallback xmlns="">
              <p:pic>
                <p:nvPicPr>
                  <p:cNvPr id="1276" name="墨迹 1275">
                    <a:extLst>
                      <a:ext uri="{FF2B5EF4-FFF2-40B4-BE49-F238E27FC236}">
                        <a16:creationId xmlns:a16="http://schemas.microsoft.com/office/drawing/2014/main" id="{7AA1D060-C3C9-45E0-A45D-60FB41384909}"/>
                      </a:ext>
                    </a:extLst>
                  </p:cNvPr>
                  <p:cNvPicPr/>
                  <p:nvPr/>
                </p:nvPicPr>
                <p:blipFill>
                  <a:blip r:embed="rId811"/>
                  <a:stretch>
                    <a:fillRect/>
                  </a:stretch>
                </p:blipFill>
                <p:spPr>
                  <a:xfrm>
                    <a:off x="3905780" y="4525153"/>
                    <a:ext cx="55080" cy="10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2">
                <p14:nvContentPartPr>
                  <p14:cNvPr id="1277" name="墨迹 1276">
                    <a:extLst>
                      <a:ext uri="{FF2B5EF4-FFF2-40B4-BE49-F238E27FC236}">
                        <a16:creationId xmlns:a16="http://schemas.microsoft.com/office/drawing/2014/main" id="{B79A3159-217C-42F5-A40F-0EC173F9359F}"/>
                      </a:ext>
                    </a:extLst>
                  </p14:cNvPr>
                  <p14:cNvContentPartPr/>
                  <p14:nvPr/>
                </p14:nvContentPartPr>
                <p14:xfrm>
                  <a:off x="3800660" y="4661953"/>
                  <a:ext cx="221760" cy="166320"/>
                </p14:xfrm>
              </p:contentPart>
            </mc:Choice>
            <mc:Fallback xmlns="">
              <p:pic>
                <p:nvPicPr>
                  <p:cNvPr id="1277" name="墨迹 1276">
                    <a:extLst>
                      <a:ext uri="{FF2B5EF4-FFF2-40B4-BE49-F238E27FC236}">
                        <a16:creationId xmlns:a16="http://schemas.microsoft.com/office/drawing/2014/main" id="{B79A3159-217C-42F5-A40F-0EC173F9359F}"/>
                      </a:ext>
                    </a:extLst>
                  </p:cNvPr>
                  <p:cNvPicPr/>
                  <p:nvPr/>
                </p:nvPicPr>
                <p:blipFill>
                  <a:blip r:embed="rId813"/>
                  <a:stretch>
                    <a:fillRect/>
                  </a:stretch>
                </p:blipFill>
                <p:spPr>
                  <a:xfrm>
                    <a:off x="3791660" y="4652953"/>
                    <a:ext cx="23940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4">
                <p14:nvContentPartPr>
                  <p14:cNvPr id="1278" name="墨迹 1277">
                    <a:extLst>
                      <a:ext uri="{FF2B5EF4-FFF2-40B4-BE49-F238E27FC236}">
                        <a16:creationId xmlns:a16="http://schemas.microsoft.com/office/drawing/2014/main" id="{13B1D185-08A4-471D-98CF-0FF0C76DB3F7}"/>
                      </a:ext>
                    </a:extLst>
                  </p14:cNvPr>
                  <p14:cNvContentPartPr/>
                  <p14:nvPr/>
                </p14:nvContentPartPr>
                <p14:xfrm>
                  <a:off x="3875900" y="4762393"/>
                  <a:ext cx="21600" cy="118800"/>
                </p14:xfrm>
              </p:contentPart>
            </mc:Choice>
            <mc:Fallback xmlns="">
              <p:pic>
                <p:nvPicPr>
                  <p:cNvPr id="1278" name="墨迹 1277">
                    <a:extLst>
                      <a:ext uri="{FF2B5EF4-FFF2-40B4-BE49-F238E27FC236}">
                        <a16:creationId xmlns:a16="http://schemas.microsoft.com/office/drawing/2014/main" id="{13B1D185-08A4-471D-98CF-0FF0C76DB3F7}"/>
                      </a:ext>
                    </a:extLst>
                  </p:cNvPr>
                  <p:cNvPicPr/>
                  <p:nvPr/>
                </p:nvPicPr>
                <p:blipFill>
                  <a:blip r:embed="rId815"/>
                  <a:stretch>
                    <a:fillRect/>
                  </a:stretch>
                </p:blipFill>
                <p:spPr>
                  <a:xfrm>
                    <a:off x="3866900" y="4753393"/>
                    <a:ext cx="3924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6">
                <p14:nvContentPartPr>
                  <p14:cNvPr id="1279" name="墨迹 1278">
                    <a:extLst>
                      <a:ext uri="{FF2B5EF4-FFF2-40B4-BE49-F238E27FC236}">
                        <a16:creationId xmlns:a16="http://schemas.microsoft.com/office/drawing/2014/main" id="{ED6641F1-1E48-4178-82CE-0B0DFBBDF46B}"/>
                      </a:ext>
                    </a:extLst>
                  </p14:cNvPr>
                  <p14:cNvContentPartPr/>
                  <p14:nvPr/>
                </p14:nvContentPartPr>
                <p14:xfrm>
                  <a:off x="3891380" y="4769593"/>
                  <a:ext cx="384840" cy="146520"/>
                </p14:xfrm>
              </p:contentPart>
            </mc:Choice>
            <mc:Fallback xmlns="">
              <p:pic>
                <p:nvPicPr>
                  <p:cNvPr id="1279" name="墨迹 1278">
                    <a:extLst>
                      <a:ext uri="{FF2B5EF4-FFF2-40B4-BE49-F238E27FC236}">
                        <a16:creationId xmlns:a16="http://schemas.microsoft.com/office/drawing/2014/main" id="{ED6641F1-1E48-4178-82CE-0B0DFBBDF46B}"/>
                      </a:ext>
                    </a:extLst>
                  </p:cNvPr>
                  <p:cNvPicPr/>
                  <p:nvPr/>
                </p:nvPicPr>
                <p:blipFill>
                  <a:blip r:embed="rId817"/>
                  <a:stretch>
                    <a:fillRect/>
                  </a:stretch>
                </p:blipFill>
                <p:spPr>
                  <a:xfrm>
                    <a:off x="3882380" y="4760593"/>
                    <a:ext cx="40248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8">
                <p14:nvContentPartPr>
                  <p14:cNvPr id="1280" name="墨迹 1279">
                    <a:extLst>
                      <a:ext uri="{FF2B5EF4-FFF2-40B4-BE49-F238E27FC236}">
                        <a16:creationId xmlns:a16="http://schemas.microsoft.com/office/drawing/2014/main" id="{4D2798C5-4B28-44F4-9377-41E9C14B424A}"/>
                      </a:ext>
                    </a:extLst>
                  </p14:cNvPr>
                  <p14:cNvContentPartPr/>
                  <p14:nvPr/>
                </p14:nvContentPartPr>
                <p14:xfrm>
                  <a:off x="4345340" y="4450273"/>
                  <a:ext cx="178200" cy="108000"/>
                </p14:xfrm>
              </p:contentPart>
            </mc:Choice>
            <mc:Fallback xmlns="">
              <p:pic>
                <p:nvPicPr>
                  <p:cNvPr id="1280" name="墨迹 1279">
                    <a:extLst>
                      <a:ext uri="{FF2B5EF4-FFF2-40B4-BE49-F238E27FC236}">
                        <a16:creationId xmlns:a16="http://schemas.microsoft.com/office/drawing/2014/main" id="{4D2798C5-4B28-44F4-9377-41E9C14B424A}"/>
                      </a:ext>
                    </a:extLst>
                  </p:cNvPr>
                  <p:cNvPicPr/>
                  <p:nvPr/>
                </p:nvPicPr>
                <p:blipFill>
                  <a:blip r:embed="rId819"/>
                  <a:stretch>
                    <a:fillRect/>
                  </a:stretch>
                </p:blipFill>
                <p:spPr>
                  <a:xfrm>
                    <a:off x="4336700" y="4441273"/>
                    <a:ext cx="195840" cy="12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0">
                <p14:nvContentPartPr>
                  <p14:cNvPr id="1281" name="墨迹 1280">
                    <a:extLst>
                      <a:ext uri="{FF2B5EF4-FFF2-40B4-BE49-F238E27FC236}">
                        <a16:creationId xmlns:a16="http://schemas.microsoft.com/office/drawing/2014/main" id="{0C291EB1-C80C-4D62-B387-262C5C20024B}"/>
                      </a:ext>
                    </a:extLst>
                  </p14:cNvPr>
                  <p14:cNvContentPartPr/>
                  <p14:nvPr/>
                </p14:nvContentPartPr>
                <p14:xfrm>
                  <a:off x="4414820" y="4621633"/>
                  <a:ext cx="7920" cy="171360"/>
                </p14:xfrm>
              </p:contentPart>
            </mc:Choice>
            <mc:Fallback xmlns="">
              <p:pic>
                <p:nvPicPr>
                  <p:cNvPr id="1281" name="墨迹 1280">
                    <a:extLst>
                      <a:ext uri="{FF2B5EF4-FFF2-40B4-BE49-F238E27FC236}">
                        <a16:creationId xmlns:a16="http://schemas.microsoft.com/office/drawing/2014/main" id="{0C291EB1-C80C-4D62-B387-262C5C20024B}"/>
                      </a:ext>
                    </a:extLst>
                  </p:cNvPr>
                  <p:cNvPicPr/>
                  <p:nvPr/>
                </p:nvPicPr>
                <p:blipFill>
                  <a:blip r:embed="rId821"/>
                  <a:stretch>
                    <a:fillRect/>
                  </a:stretch>
                </p:blipFill>
                <p:spPr>
                  <a:xfrm>
                    <a:off x="4406180" y="4612993"/>
                    <a:ext cx="25560" cy="18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2">
                <p14:nvContentPartPr>
                  <p14:cNvPr id="1282" name="墨迹 1281">
                    <a:extLst>
                      <a:ext uri="{FF2B5EF4-FFF2-40B4-BE49-F238E27FC236}">
                        <a16:creationId xmlns:a16="http://schemas.microsoft.com/office/drawing/2014/main" id="{33843055-AB59-44B8-AAA2-3461B87D5AFB}"/>
                      </a:ext>
                    </a:extLst>
                  </p14:cNvPr>
                  <p14:cNvContentPartPr/>
                  <p14:nvPr/>
                </p14:nvContentPartPr>
                <p14:xfrm>
                  <a:off x="4447940" y="4553233"/>
                  <a:ext cx="89640" cy="240840"/>
                </p14:xfrm>
              </p:contentPart>
            </mc:Choice>
            <mc:Fallback xmlns="">
              <p:pic>
                <p:nvPicPr>
                  <p:cNvPr id="1282" name="墨迹 1281">
                    <a:extLst>
                      <a:ext uri="{FF2B5EF4-FFF2-40B4-BE49-F238E27FC236}">
                        <a16:creationId xmlns:a16="http://schemas.microsoft.com/office/drawing/2014/main" id="{33843055-AB59-44B8-AAA2-3461B87D5AFB}"/>
                      </a:ext>
                    </a:extLst>
                  </p:cNvPr>
                  <p:cNvPicPr/>
                  <p:nvPr/>
                </p:nvPicPr>
                <p:blipFill>
                  <a:blip r:embed="rId823"/>
                  <a:stretch>
                    <a:fillRect/>
                  </a:stretch>
                </p:blipFill>
                <p:spPr>
                  <a:xfrm>
                    <a:off x="4438940" y="4544593"/>
                    <a:ext cx="107280" cy="25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4">
                <p14:nvContentPartPr>
                  <p14:cNvPr id="1283" name="墨迹 1282">
                    <a:extLst>
                      <a:ext uri="{FF2B5EF4-FFF2-40B4-BE49-F238E27FC236}">
                        <a16:creationId xmlns:a16="http://schemas.microsoft.com/office/drawing/2014/main" id="{AC709C67-61E1-4A1D-980D-3D8D9514C6AA}"/>
                      </a:ext>
                    </a:extLst>
                  </p14:cNvPr>
                  <p14:cNvContentPartPr/>
                  <p14:nvPr/>
                </p14:nvContentPartPr>
                <p14:xfrm>
                  <a:off x="4463420" y="4601833"/>
                  <a:ext cx="15840" cy="155160"/>
                </p14:xfrm>
              </p:contentPart>
            </mc:Choice>
            <mc:Fallback xmlns="">
              <p:pic>
                <p:nvPicPr>
                  <p:cNvPr id="1283" name="墨迹 1282">
                    <a:extLst>
                      <a:ext uri="{FF2B5EF4-FFF2-40B4-BE49-F238E27FC236}">
                        <a16:creationId xmlns:a16="http://schemas.microsoft.com/office/drawing/2014/main" id="{AC709C67-61E1-4A1D-980D-3D8D9514C6AA}"/>
                      </a:ext>
                    </a:extLst>
                  </p:cNvPr>
                  <p:cNvPicPr/>
                  <p:nvPr/>
                </p:nvPicPr>
                <p:blipFill>
                  <a:blip r:embed="rId825"/>
                  <a:stretch>
                    <a:fillRect/>
                  </a:stretch>
                </p:blipFill>
                <p:spPr>
                  <a:xfrm>
                    <a:off x="4454420" y="4592833"/>
                    <a:ext cx="33480" cy="17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6">
                <p14:nvContentPartPr>
                  <p14:cNvPr id="1284" name="墨迹 1283">
                    <a:extLst>
                      <a:ext uri="{FF2B5EF4-FFF2-40B4-BE49-F238E27FC236}">
                        <a16:creationId xmlns:a16="http://schemas.microsoft.com/office/drawing/2014/main" id="{AFF877D5-9848-4F50-9FB1-818B781236C7}"/>
                      </a:ext>
                    </a:extLst>
                  </p14:cNvPr>
                  <p14:cNvContentPartPr/>
                  <p14:nvPr/>
                </p14:nvContentPartPr>
                <p14:xfrm>
                  <a:off x="4440020" y="4645393"/>
                  <a:ext cx="25560" cy="53280"/>
                </p14:xfrm>
              </p:contentPart>
            </mc:Choice>
            <mc:Fallback xmlns="">
              <p:pic>
                <p:nvPicPr>
                  <p:cNvPr id="1284" name="墨迹 1283">
                    <a:extLst>
                      <a:ext uri="{FF2B5EF4-FFF2-40B4-BE49-F238E27FC236}">
                        <a16:creationId xmlns:a16="http://schemas.microsoft.com/office/drawing/2014/main" id="{AFF877D5-9848-4F50-9FB1-818B781236C7}"/>
                      </a:ext>
                    </a:extLst>
                  </p:cNvPr>
                  <p:cNvPicPr/>
                  <p:nvPr/>
                </p:nvPicPr>
                <p:blipFill>
                  <a:blip r:embed="rId827"/>
                  <a:stretch>
                    <a:fillRect/>
                  </a:stretch>
                </p:blipFill>
                <p:spPr>
                  <a:xfrm>
                    <a:off x="4431380" y="4636753"/>
                    <a:ext cx="4320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8">
                <p14:nvContentPartPr>
                  <p14:cNvPr id="1285" name="墨迹 1284">
                    <a:extLst>
                      <a:ext uri="{FF2B5EF4-FFF2-40B4-BE49-F238E27FC236}">
                        <a16:creationId xmlns:a16="http://schemas.microsoft.com/office/drawing/2014/main" id="{AEF3A60C-41D4-40A4-ABAE-6FCBB70C93D9}"/>
                      </a:ext>
                    </a:extLst>
                  </p14:cNvPr>
                  <p14:cNvContentPartPr/>
                  <p14:nvPr/>
                </p14:nvContentPartPr>
                <p14:xfrm>
                  <a:off x="4295300" y="4767793"/>
                  <a:ext cx="365400" cy="83880"/>
                </p14:xfrm>
              </p:contentPart>
            </mc:Choice>
            <mc:Fallback xmlns="">
              <p:pic>
                <p:nvPicPr>
                  <p:cNvPr id="1285" name="墨迹 1284">
                    <a:extLst>
                      <a:ext uri="{FF2B5EF4-FFF2-40B4-BE49-F238E27FC236}">
                        <a16:creationId xmlns:a16="http://schemas.microsoft.com/office/drawing/2014/main" id="{AEF3A60C-41D4-40A4-ABAE-6FCBB70C93D9}"/>
                      </a:ext>
                    </a:extLst>
                  </p:cNvPr>
                  <p:cNvPicPr/>
                  <p:nvPr/>
                </p:nvPicPr>
                <p:blipFill>
                  <a:blip r:embed="rId829"/>
                  <a:stretch>
                    <a:fillRect/>
                  </a:stretch>
                </p:blipFill>
                <p:spPr>
                  <a:xfrm>
                    <a:off x="4286300" y="4758793"/>
                    <a:ext cx="383040" cy="10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0">
                <p14:nvContentPartPr>
                  <p14:cNvPr id="1286" name="墨迹 1285">
                    <a:extLst>
                      <a:ext uri="{FF2B5EF4-FFF2-40B4-BE49-F238E27FC236}">
                        <a16:creationId xmlns:a16="http://schemas.microsoft.com/office/drawing/2014/main" id="{5D0D73B3-A73A-4450-B227-9AD74AD1E3B0}"/>
                      </a:ext>
                    </a:extLst>
                  </p14:cNvPr>
                  <p14:cNvContentPartPr/>
                  <p14:nvPr/>
                </p14:nvContentPartPr>
                <p14:xfrm>
                  <a:off x="4274060" y="4632793"/>
                  <a:ext cx="56520" cy="55080"/>
                </p14:xfrm>
              </p:contentPart>
            </mc:Choice>
            <mc:Fallback xmlns="">
              <p:pic>
                <p:nvPicPr>
                  <p:cNvPr id="1286" name="墨迹 1285">
                    <a:extLst>
                      <a:ext uri="{FF2B5EF4-FFF2-40B4-BE49-F238E27FC236}">
                        <a16:creationId xmlns:a16="http://schemas.microsoft.com/office/drawing/2014/main" id="{5D0D73B3-A73A-4450-B227-9AD74AD1E3B0}"/>
                      </a:ext>
                    </a:extLst>
                  </p:cNvPr>
                  <p:cNvPicPr/>
                  <p:nvPr/>
                </p:nvPicPr>
                <p:blipFill>
                  <a:blip r:embed="rId831"/>
                  <a:stretch>
                    <a:fillRect/>
                  </a:stretch>
                </p:blipFill>
                <p:spPr>
                  <a:xfrm>
                    <a:off x="4265060" y="4623793"/>
                    <a:ext cx="7416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2">
                <p14:nvContentPartPr>
                  <p14:cNvPr id="1287" name="墨迹 1286">
                    <a:extLst>
                      <a:ext uri="{FF2B5EF4-FFF2-40B4-BE49-F238E27FC236}">
                        <a16:creationId xmlns:a16="http://schemas.microsoft.com/office/drawing/2014/main" id="{4F7743D9-EA21-4F4A-B770-D4431F28B91C}"/>
                      </a:ext>
                    </a:extLst>
                  </p14:cNvPr>
                  <p14:cNvContentPartPr/>
                  <p14:nvPr/>
                </p14:nvContentPartPr>
                <p14:xfrm>
                  <a:off x="4832420" y="4543153"/>
                  <a:ext cx="139320" cy="58680"/>
                </p14:xfrm>
              </p:contentPart>
            </mc:Choice>
            <mc:Fallback xmlns="">
              <p:pic>
                <p:nvPicPr>
                  <p:cNvPr id="1287" name="墨迹 1286">
                    <a:extLst>
                      <a:ext uri="{FF2B5EF4-FFF2-40B4-BE49-F238E27FC236}">
                        <a16:creationId xmlns:a16="http://schemas.microsoft.com/office/drawing/2014/main" id="{4F7743D9-EA21-4F4A-B770-D4431F28B91C}"/>
                      </a:ext>
                    </a:extLst>
                  </p:cNvPr>
                  <p:cNvPicPr/>
                  <p:nvPr/>
                </p:nvPicPr>
                <p:blipFill>
                  <a:blip r:embed="rId833"/>
                  <a:stretch>
                    <a:fillRect/>
                  </a:stretch>
                </p:blipFill>
                <p:spPr>
                  <a:xfrm>
                    <a:off x="4823420" y="4534513"/>
                    <a:ext cx="15696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4">
                <p14:nvContentPartPr>
                  <p14:cNvPr id="1288" name="墨迹 1287">
                    <a:extLst>
                      <a:ext uri="{FF2B5EF4-FFF2-40B4-BE49-F238E27FC236}">
                        <a16:creationId xmlns:a16="http://schemas.microsoft.com/office/drawing/2014/main" id="{9B805EF5-1883-4C12-8501-FD76DDB87A35}"/>
                      </a:ext>
                    </a:extLst>
                  </p14:cNvPr>
                  <p14:cNvContentPartPr/>
                  <p14:nvPr/>
                </p14:nvContentPartPr>
                <p14:xfrm>
                  <a:off x="4832060" y="4499593"/>
                  <a:ext cx="77760" cy="285480"/>
                </p14:xfrm>
              </p:contentPart>
            </mc:Choice>
            <mc:Fallback xmlns="">
              <p:pic>
                <p:nvPicPr>
                  <p:cNvPr id="1288" name="墨迹 1287">
                    <a:extLst>
                      <a:ext uri="{FF2B5EF4-FFF2-40B4-BE49-F238E27FC236}">
                        <a16:creationId xmlns:a16="http://schemas.microsoft.com/office/drawing/2014/main" id="{9B805EF5-1883-4C12-8501-FD76DDB87A35}"/>
                      </a:ext>
                    </a:extLst>
                  </p:cNvPr>
                  <p:cNvPicPr/>
                  <p:nvPr/>
                </p:nvPicPr>
                <p:blipFill>
                  <a:blip r:embed="rId835"/>
                  <a:stretch>
                    <a:fillRect/>
                  </a:stretch>
                </p:blipFill>
                <p:spPr>
                  <a:xfrm>
                    <a:off x="4823420" y="4490593"/>
                    <a:ext cx="95400" cy="30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6">
                <p14:nvContentPartPr>
                  <p14:cNvPr id="1289" name="墨迹 1288">
                    <a:extLst>
                      <a:ext uri="{FF2B5EF4-FFF2-40B4-BE49-F238E27FC236}">
                        <a16:creationId xmlns:a16="http://schemas.microsoft.com/office/drawing/2014/main" id="{93C63F0B-6801-4BA5-B8D6-48333F13C796}"/>
                      </a:ext>
                    </a:extLst>
                  </p14:cNvPr>
                  <p14:cNvContentPartPr/>
                  <p14:nvPr/>
                </p14:nvContentPartPr>
                <p14:xfrm>
                  <a:off x="4768700" y="4735033"/>
                  <a:ext cx="25560" cy="82440"/>
                </p14:xfrm>
              </p:contentPart>
            </mc:Choice>
            <mc:Fallback xmlns="">
              <p:pic>
                <p:nvPicPr>
                  <p:cNvPr id="1289" name="墨迹 1288">
                    <a:extLst>
                      <a:ext uri="{FF2B5EF4-FFF2-40B4-BE49-F238E27FC236}">
                        <a16:creationId xmlns:a16="http://schemas.microsoft.com/office/drawing/2014/main" id="{93C63F0B-6801-4BA5-B8D6-48333F13C796}"/>
                      </a:ext>
                    </a:extLst>
                  </p:cNvPr>
                  <p:cNvPicPr/>
                  <p:nvPr/>
                </p:nvPicPr>
                <p:blipFill>
                  <a:blip r:embed="rId837"/>
                  <a:stretch>
                    <a:fillRect/>
                  </a:stretch>
                </p:blipFill>
                <p:spPr>
                  <a:xfrm>
                    <a:off x="4759700" y="4726033"/>
                    <a:ext cx="43200" cy="10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8">
                <p14:nvContentPartPr>
                  <p14:cNvPr id="1290" name="墨迹 1289">
                    <a:extLst>
                      <a:ext uri="{FF2B5EF4-FFF2-40B4-BE49-F238E27FC236}">
                        <a16:creationId xmlns:a16="http://schemas.microsoft.com/office/drawing/2014/main" id="{863837A8-5655-4E64-9138-DD3294E2357D}"/>
                      </a:ext>
                    </a:extLst>
                  </p14:cNvPr>
                  <p14:cNvContentPartPr/>
                  <p14:nvPr/>
                </p14:nvContentPartPr>
                <p14:xfrm>
                  <a:off x="4741340" y="4844473"/>
                  <a:ext cx="295560" cy="11160"/>
                </p14:xfrm>
              </p:contentPart>
            </mc:Choice>
            <mc:Fallback xmlns="">
              <p:pic>
                <p:nvPicPr>
                  <p:cNvPr id="1290" name="墨迹 1289">
                    <a:extLst>
                      <a:ext uri="{FF2B5EF4-FFF2-40B4-BE49-F238E27FC236}">
                        <a16:creationId xmlns:a16="http://schemas.microsoft.com/office/drawing/2014/main" id="{863837A8-5655-4E64-9138-DD3294E2357D}"/>
                      </a:ext>
                    </a:extLst>
                  </p:cNvPr>
                  <p:cNvPicPr/>
                  <p:nvPr/>
                </p:nvPicPr>
                <p:blipFill>
                  <a:blip r:embed="rId839"/>
                  <a:stretch>
                    <a:fillRect/>
                  </a:stretch>
                </p:blipFill>
                <p:spPr>
                  <a:xfrm>
                    <a:off x="4732700" y="4835473"/>
                    <a:ext cx="31320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0">
                <p14:nvContentPartPr>
                  <p14:cNvPr id="1291" name="墨迹 1290">
                    <a:extLst>
                      <a:ext uri="{FF2B5EF4-FFF2-40B4-BE49-F238E27FC236}">
                        <a16:creationId xmlns:a16="http://schemas.microsoft.com/office/drawing/2014/main" id="{CB3F128C-08DF-40BC-8520-93C1783A60BC}"/>
                      </a:ext>
                    </a:extLst>
                  </p14:cNvPr>
                  <p14:cNvContentPartPr/>
                  <p14:nvPr/>
                </p14:nvContentPartPr>
                <p14:xfrm>
                  <a:off x="4733780" y="4590673"/>
                  <a:ext cx="50760" cy="36720"/>
                </p14:xfrm>
              </p:contentPart>
            </mc:Choice>
            <mc:Fallback xmlns="">
              <p:pic>
                <p:nvPicPr>
                  <p:cNvPr id="1291" name="墨迹 1290">
                    <a:extLst>
                      <a:ext uri="{FF2B5EF4-FFF2-40B4-BE49-F238E27FC236}">
                        <a16:creationId xmlns:a16="http://schemas.microsoft.com/office/drawing/2014/main" id="{CB3F128C-08DF-40BC-8520-93C1783A60BC}"/>
                      </a:ext>
                    </a:extLst>
                  </p:cNvPr>
                  <p:cNvPicPr/>
                  <p:nvPr/>
                </p:nvPicPr>
                <p:blipFill>
                  <a:blip r:embed="rId841"/>
                  <a:stretch>
                    <a:fillRect/>
                  </a:stretch>
                </p:blipFill>
                <p:spPr>
                  <a:xfrm>
                    <a:off x="4725140" y="4582033"/>
                    <a:ext cx="68400" cy="54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21" name="组合 1220">
              <a:extLst>
                <a:ext uri="{FF2B5EF4-FFF2-40B4-BE49-F238E27FC236}">
                  <a16:creationId xmlns:a16="http://schemas.microsoft.com/office/drawing/2014/main" id="{44330A8D-A3C9-4E00-8CA0-72679318F699}"/>
                </a:ext>
              </a:extLst>
            </p:cNvPr>
            <p:cNvGrpSpPr/>
            <p:nvPr/>
          </p:nvGrpSpPr>
          <p:grpSpPr>
            <a:xfrm>
              <a:off x="5197460" y="4475833"/>
              <a:ext cx="1658520" cy="707760"/>
              <a:chOff x="5197460" y="4475833"/>
              <a:chExt cx="1658520" cy="707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2">
                <p14:nvContentPartPr>
                  <p14:cNvPr id="1258" name="墨迹 1257">
                    <a:extLst>
                      <a:ext uri="{FF2B5EF4-FFF2-40B4-BE49-F238E27FC236}">
                        <a16:creationId xmlns:a16="http://schemas.microsoft.com/office/drawing/2014/main" id="{26BA5921-9C9A-49D2-A79A-A1C48250A540}"/>
                      </a:ext>
                    </a:extLst>
                  </p14:cNvPr>
                  <p14:cNvContentPartPr/>
                  <p14:nvPr/>
                </p14:nvContentPartPr>
                <p14:xfrm>
                  <a:off x="5226620" y="4559713"/>
                  <a:ext cx="70200" cy="191880"/>
                </p14:xfrm>
              </p:contentPart>
            </mc:Choice>
            <mc:Fallback xmlns="">
              <p:pic>
                <p:nvPicPr>
                  <p:cNvPr id="1258" name="墨迹 1257">
                    <a:extLst>
                      <a:ext uri="{FF2B5EF4-FFF2-40B4-BE49-F238E27FC236}">
                        <a16:creationId xmlns:a16="http://schemas.microsoft.com/office/drawing/2014/main" id="{26BA5921-9C9A-49D2-A79A-A1C48250A540}"/>
                      </a:ext>
                    </a:extLst>
                  </p:cNvPr>
                  <p:cNvPicPr/>
                  <p:nvPr/>
                </p:nvPicPr>
                <p:blipFill>
                  <a:blip r:embed="rId843"/>
                  <a:stretch>
                    <a:fillRect/>
                  </a:stretch>
                </p:blipFill>
                <p:spPr>
                  <a:xfrm>
                    <a:off x="5217620" y="4550713"/>
                    <a:ext cx="87840" cy="20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4">
                <p14:nvContentPartPr>
                  <p14:cNvPr id="1259" name="墨迹 1258">
                    <a:extLst>
                      <a:ext uri="{FF2B5EF4-FFF2-40B4-BE49-F238E27FC236}">
                        <a16:creationId xmlns:a16="http://schemas.microsoft.com/office/drawing/2014/main" id="{54660573-90CA-4C95-B3EF-77F8C31DECF7}"/>
                      </a:ext>
                    </a:extLst>
                  </p14:cNvPr>
                  <p14:cNvContentPartPr/>
                  <p14:nvPr/>
                </p14:nvContentPartPr>
                <p14:xfrm>
                  <a:off x="5212940" y="4563313"/>
                  <a:ext cx="145440" cy="144360"/>
                </p14:xfrm>
              </p:contentPart>
            </mc:Choice>
            <mc:Fallback xmlns="">
              <p:pic>
                <p:nvPicPr>
                  <p:cNvPr id="1259" name="墨迹 1258">
                    <a:extLst>
                      <a:ext uri="{FF2B5EF4-FFF2-40B4-BE49-F238E27FC236}">
                        <a16:creationId xmlns:a16="http://schemas.microsoft.com/office/drawing/2014/main" id="{54660573-90CA-4C95-B3EF-77F8C31DECF7}"/>
                      </a:ext>
                    </a:extLst>
                  </p:cNvPr>
                  <p:cNvPicPr/>
                  <p:nvPr/>
                </p:nvPicPr>
                <p:blipFill>
                  <a:blip r:embed="rId845"/>
                  <a:stretch>
                    <a:fillRect/>
                  </a:stretch>
                </p:blipFill>
                <p:spPr>
                  <a:xfrm>
                    <a:off x="5204300" y="4554673"/>
                    <a:ext cx="16308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6">
                <p14:nvContentPartPr>
                  <p14:cNvPr id="1260" name="墨迹 1259">
                    <a:extLst>
                      <a:ext uri="{FF2B5EF4-FFF2-40B4-BE49-F238E27FC236}">
                        <a16:creationId xmlns:a16="http://schemas.microsoft.com/office/drawing/2014/main" id="{56A44E2A-7216-4DFB-BE7C-70166600CA2B}"/>
                      </a:ext>
                    </a:extLst>
                  </p14:cNvPr>
                  <p14:cNvContentPartPr/>
                  <p14:nvPr/>
                </p14:nvContentPartPr>
                <p14:xfrm>
                  <a:off x="5197460" y="4619833"/>
                  <a:ext cx="182160" cy="286560"/>
                </p14:xfrm>
              </p:contentPart>
            </mc:Choice>
            <mc:Fallback xmlns="">
              <p:pic>
                <p:nvPicPr>
                  <p:cNvPr id="1260" name="墨迹 1259">
                    <a:extLst>
                      <a:ext uri="{FF2B5EF4-FFF2-40B4-BE49-F238E27FC236}">
                        <a16:creationId xmlns:a16="http://schemas.microsoft.com/office/drawing/2014/main" id="{56A44E2A-7216-4DFB-BE7C-70166600CA2B}"/>
                      </a:ext>
                    </a:extLst>
                  </p:cNvPr>
                  <p:cNvPicPr/>
                  <p:nvPr/>
                </p:nvPicPr>
                <p:blipFill>
                  <a:blip r:embed="rId847"/>
                  <a:stretch>
                    <a:fillRect/>
                  </a:stretch>
                </p:blipFill>
                <p:spPr>
                  <a:xfrm>
                    <a:off x="5188820" y="4611193"/>
                    <a:ext cx="199800" cy="30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8">
                <p14:nvContentPartPr>
                  <p14:cNvPr id="1261" name="墨迹 1260">
                    <a:extLst>
                      <a:ext uri="{FF2B5EF4-FFF2-40B4-BE49-F238E27FC236}">
                        <a16:creationId xmlns:a16="http://schemas.microsoft.com/office/drawing/2014/main" id="{DD75E8D2-AAFB-47CC-A695-DDF16542FC0F}"/>
                      </a:ext>
                    </a:extLst>
                  </p14:cNvPr>
                  <p14:cNvContentPartPr/>
                  <p14:nvPr/>
                </p14:nvContentPartPr>
                <p14:xfrm>
                  <a:off x="5309780" y="4618033"/>
                  <a:ext cx="263160" cy="268920"/>
                </p14:xfrm>
              </p:contentPart>
            </mc:Choice>
            <mc:Fallback xmlns="">
              <p:pic>
                <p:nvPicPr>
                  <p:cNvPr id="1261" name="墨迹 1260">
                    <a:extLst>
                      <a:ext uri="{FF2B5EF4-FFF2-40B4-BE49-F238E27FC236}">
                        <a16:creationId xmlns:a16="http://schemas.microsoft.com/office/drawing/2014/main" id="{DD75E8D2-AAFB-47CC-A695-DDF16542FC0F}"/>
                      </a:ext>
                    </a:extLst>
                  </p:cNvPr>
                  <p:cNvPicPr/>
                  <p:nvPr/>
                </p:nvPicPr>
                <p:blipFill>
                  <a:blip r:embed="rId849"/>
                  <a:stretch>
                    <a:fillRect/>
                  </a:stretch>
                </p:blipFill>
                <p:spPr>
                  <a:xfrm>
                    <a:off x="5300780" y="4609393"/>
                    <a:ext cx="280800" cy="28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0">
                <p14:nvContentPartPr>
                  <p14:cNvPr id="1262" name="墨迹 1261">
                    <a:extLst>
                      <a:ext uri="{FF2B5EF4-FFF2-40B4-BE49-F238E27FC236}">
                        <a16:creationId xmlns:a16="http://schemas.microsoft.com/office/drawing/2014/main" id="{E913C400-A679-4E71-B300-0A26F7359B8D}"/>
                      </a:ext>
                    </a:extLst>
                  </p14:cNvPr>
                  <p14:cNvContentPartPr/>
                  <p14:nvPr/>
                </p14:nvContentPartPr>
                <p14:xfrm>
                  <a:off x="5696060" y="4576273"/>
                  <a:ext cx="110520" cy="270360"/>
                </p14:xfrm>
              </p:contentPart>
            </mc:Choice>
            <mc:Fallback xmlns="">
              <p:pic>
                <p:nvPicPr>
                  <p:cNvPr id="1262" name="墨迹 1261">
                    <a:extLst>
                      <a:ext uri="{FF2B5EF4-FFF2-40B4-BE49-F238E27FC236}">
                        <a16:creationId xmlns:a16="http://schemas.microsoft.com/office/drawing/2014/main" id="{E913C400-A679-4E71-B300-0A26F7359B8D}"/>
                      </a:ext>
                    </a:extLst>
                  </p:cNvPr>
                  <p:cNvPicPr/>
                  <p:nvPr/>
                </p:nvPicPr>
                <p:blipFill>
                  <a:blip r:embed="rId851"/>
                  <a:stretch>
                    <a:fillRect/>
                  </a:stretch>
                </p:blipFill>
                <p:spPr>
                  <a:xfrm>
                    <a:off x="5687420" y="4567273"/>
                    <a:ext cx="128160" cy="28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2">
                <p14:nvContentPartPr>
                  <p14:cNvPr id="1263" name="墨迹 1262">
                    <a:extLst>
                      <a:ext uri="{FF2B5EF4-FFF2-40B4-BE49-F238E27FC236}">
                        <a16:creationId xmlns:a16="http://schemas.microsoft.com/office/drawing/2014/main" id="{75D13D8C-42C8-4E3E-97FD-3AEBBE3EA0C7}"/>
                      </a:ext>
                    </a:extLst>
                  </p14:cNvPr>
                  <p14:cNvContentPartPr/>
                  <p14:nvPr/>
                </p14:nvContentPartPr>
                <p14:xfrm>
                  <a:off x="5817740" y="4566913"/>
                  <a:ext cx="220680" cy="99000"/>
                </p14:xfrm>
              </p:contentPart>
            </mc:Choice>
            <mc:Fallback xmlns="">
              <p:pic>
                <p:nvPicPr>
                  <p:cNvPr id="1263" name="墨迹 1262">
                    <a:extLst>
                      <a:ext uri="{FF2B5EF4-FFF2-40B4-BE49-F238E27FC236}">
                        <a16:creationId xmlns:a16="http://schemas.microsoft.com/office/drawing/2014/main" id="{75D13D8C-42C8-4E3E-97FD-3AEBBE3EA0C7}"/>
                      </a:ext>
                    </a:extLst>
                  </p:cNvPr>
                  <p:cNvPicPr/>
                  <p:nvPr/>
                </p:nvPicPr>
                <p:blipFill>
                  <a:blip r:embed="rId853"/>
                  <a:stretch>
                    <a:fillRect/>
                  </a:stretch>
                </p:blipFill>
                <p:spPr>
                  <a:xfrm>
                    <a:off x="5809100" y="4558273"/>
                    <a:ext cx="238320" cy="11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4">
                <p14:nvContentPartPr>
                  <p14:cNvPr id="1264" name="墨迹 1263">
                    <a:extLst>
                      <a:ext uri="{FF2B5EF4-FFF2-40B4-BE49-F238E27FC236}">
                        <a16:creationId xmlns:a16="http://schemas.microsoft.com/office/drawing/2014/main" id="{B0775936-038F-4F26-8AD0-0C543D630821}"/>
                      </a:ext>
                    </a:extLst>
                  </p14:cNvPr>
                  <p14:cNvContentPartPr/>
                  <p14:nvPr/>
                </p14:nvContentPartPr>
                <p14:xfrm>
                  <a:off x="5815940" y="4686073"/>
                  <a:ext cx="127080" cy="21600"/>
                </p14:xfrm>
              </p:contentPart>
            </mc:Choice>
            <mc:Fallback xmlns="">
              <p:pic>
                <p:nvPicPr>
                  <p:cNvPr id="1264" name="墨迹 1263">
                    <a:extLst>
                      <a:ext uri="{FF2B5EF4-FFF2-40B4-BE49-F238E27FC236}">
                        <a16:creationId xmlns:a16="http://schemas.microsoft.com/office/drawing/2014/main" id="{B0775936-038F-4F26-8AD0-0C543D630821}"/>
                      </a:ext>
                    </a:extLst>
                  </p:cNvPr>
                  <p:cNvPicPr/>
                  <p:nvPr/>
                </p:nvPicPr>
                <p:blipFill>
                  <a:blip r:embed="rId855"/>
                  <a:stretch>
                    <a:fillRect/>
                  </a:stretch>
                </p:blipFill>
                <p:spPr>
                  <a:xfrm>
                    <a:off x="5806940" y="4677433"/>
                    <a:ext cx="14472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6">
                <p14:nvContentPartPr>
                  <p14:cNvPr id="1265" name="墨迹 1264">
                    <a:extLst>
                      <a:ext uri="{FF2B5EF4-FFF2-40B4-BE49-F238E27FC236}">
                        <a16:creationId xmlns:a16="http://schemas.microsoft.com/office/drawing/2014/main" id="{19179F44-348A-4F6F-B34A-1D4B97EE3657}"/>
                      </a:ext>
                    </a:extLst>
                  </p14:cNvPr>
                  <p14:cNvContentPartPr/>
                  <p14:nvPr/>
                </p14:nvContentPartPr>
                <p14:xfrm>
                  <a:off x="5817740" y="4791193"/>
                  <a:ext cx="187920" cy="117720"/>
                </p14:xfrm>
              </p:contentPart>
            </mc:Choice>
            <mc:Fallback xmlns="">
              <p:pic>
                <p:nvPicPr>
                  <p:cNvPr id="1265" name="墨迹 1264">
                    <a:extLst>
                      <a:ext uri="{FF2B5EF4-FFF2-40B4-BE49-F238E27FC236}">
                        <a16:creationId xmlns:a16="http://schemas.microsoft.com/office/drawing/2014/main" id="{19179F44-348A-4F6F-B34A-1D4B97EE3657}"/>
                      </a:ext>
                    </a:extLst>
                  </p:cNvPr>
                  <p:cNvPicPr/>
                  <p:nvPr/>
                </p:nvPicPr>
                <p:blipFill>
                  <a:blip r:embed="rId857"/>
                  <a:stretch>
                    <a:fillRect/>
                  </a:stretch>
                </p:blipFill>
                <p:spPr>
                  <a:xfrm>
                    <a:off x="5809100" y="4782193"/>
                    <a:ext cx="20556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8">
                <p14:nvContentPartPr>
                  <p14:cNvPr id="1266" name="墨迹 1265">
                    <a:extLst>
                      <a:ext uri="{FF2B5EF4-FFF2-40B4-BE49-F238E27FC236}">
                        <a16:creationId xmlns:a16="http://schemas.microsoft.com/office/drawing/2014/main" id="{26E73003-6CDD-46DF-9FAE-C7F3E07288C0}"/>
                      </a:ext>
                    </a:extLst>
                  </p14:cNvPr>
                  <p14:cNvContentPartPr/>
                  <p14:nvPr/>
                </p14:nvContentPartPr>
                <p14:xfrm>
                  <a:off x="6101420" y="4612633"/>
                  <a:ext cx="76680" cy="217440"/>
                </p14:xfrm>
              </p:contentPart>
            </mc:Choice>
            <mc:Fallback xmlns="">
              <p:pic>
                <p:nvPicPr>
                  <p:cNvPr id="1266" name="墨迹 1265">
                    <a:extLst>
                      <a:ext uri="{FF2B5EF4-FFF2-40B4-BE49-F238E27FC236}">
                        <a16:creationId xmlns:a16="http://schemas.microsoft.com/office/drawing/2014/main" id="{26E73003-6CDD-46DF-9FAE-C7F3E07288C0}"/>
                      </a:ext>
                    </a:extLst>
                  </p:cNvPr>
                  <p:cNvPicPr/>
                  <p:nvPr/>
                </p:nvPicPr>
                <p:blipFill>
                  <a:blip r:embed="rId859"/>
                  <a:stretch>
                    <a:fillRect/>
                  </a:stretch>
                </p:blipFill>
                <p:spPr>
                  <a:xfrm>
                    <a:off x="6092420" y="4603633"/>
                    <a:ext cx="94320" cy="23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0">
                <p14:nvContentPartPr>
                  <p14:cNvPr id="1267" name="墨迹 1266">
                    <a:extLst>
                      <a:ext uri="{FF2B5EF4-FFF2-40B4-BE49-F238E27FC236}">
                        <a16:creationId xmlns:a16="http://schemas.microsoft.com/office/drawing/2014/main" id="{AB2A902D-7354-4E1F-900C-1DFE73104855}"/>
                      </a:ext>
                    </a:extLst>
                  </p14:cNvPr>
                  <p14:cNvContentPartPr/>
                  <p14:nvPr/>
                </p14:nvContentPartPr>
                <p14:xfrm>
                  <a:off x="6242900" y="4475833"/>
                  <a:ext cx="110880" cy="170280"/>
                </p14:xfrm>
              </p:contentPart>
            </mc:Choice>
            <mc:Fallback xmlns="">
              <p:pic>
                <p:nvPicPr>
                  <p:cNvPr id="1267" name="墨迹 1266">
                    <a:extLst>
                      <a:ext uri="{FF2B5EF4-FFF2-40B4-BE49-F238E27FC236}">
                        <a16:creationId xmlns:a16="http://schemas.microsoft.com/office/drawing/2014/main" id="{AB2A902D-7354-4E1F-900C-1DFE73104855}"/>
                      </a:ext>
                    </a:extLst>
                  </p:cNvPr>
                  <p:cNvPicPr/>
                  <p:nvPr/>
                </p:nvPicPr>
                <p:blipFill>
                  <a:blip r:embed="rId861"/>
                  <a:stretch>
                    <a:fillRect/>
                  </a:stretch>
                </p:blipFill>
                <p:spPr>
                  <a:xfrm>
                    <a:off x="6233900" y="4466833"/>
                    <a:ext cx="12852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2">
                <p14:nvContentPartPr>
                  <p14:cNvPr id="1268" name="墨迹 1267">
                    <a:extLst>
                      <a:ext uri="{FF2B5EF4-FFF2-40B4-BE49-F238E27FC236}">
                        <a16:creationId xmlns:a16="http://schemas.microsoft.com/office/drawing/2014/main" id="{F5B8D21A-CFAA-43CA-9069-78DE332E6948}"/>
                      </a:ext>
                    </a:extLst>
                  </p14:cNvPr>
                  <p14:cNvContentPartPr/>
                  <p14:nvPr/>
                </p14:nvContentPartPr>
                <p14:xfrm>
                  <a:off x="6300860" y="4641793"/>
                  <a:ext cx="37080" cy="541800"/>
                </p14:xfrm>
              </p:contentPart>
            </mc:Choice>
            <mc:Fallback xmlns="">
              <p:pic>
                <p:nvPicPr>
                  <p:cNvPr id="1268" name="墨迹 1267">
                    <a:extLst>
                      <a:ext uri="{FF2B5EF4-FFF2-40B4-BE49-F238E27FC236}">
                        <a16:creationId xmlns:a16="http://schemas.microsoft.com/office/drawing/2014/main" id="{F5B8D21A-CFAA-43CA-9069-78DE332E6948}"/>
                      </a:ext>
                    </a:extLst>
                  </p:cNvPr>
                  <p:cNvPicPr/>
                  <p:nvPr/>
                </p:nvPicPr>
                <p:blipFill>
                  <a:blip r:embed="rId863"/>
                  <a:stretch>
                    <a:fillRect/>
                  </a:stretch>
                </p:blipFill>
                <p:spPr>
                  <a:xfrm>
                    <a:off x="6292220" y="4633153"/>
                    <a:ext cx="54720" cy="55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4">
                <p14:nvContentPartPr>
                  <p14:cNvPr id="1269" name="墨迹 1268">
                    <a:extLst>
                      <a:ext uri="{FF2B5EF4-FFF2-40B4-BE49-F238E27FC236}">
                        <a16:creationId xmlns:a16="http://schemas.microsoft.com/office/drawing/2014/main" id="{F4597B54-4ED7-419E-B875-22A18BDBDE5D}"/>
                      </a:ext>
                    </a:extLst>
                  </p14:cNvPr>
                  <p14:cNvContentPartPr/>
                  <p14:nvPr/>
                </p14:nvContentPartPr>
                <p14:xfrm>
                  <a:off x="6366740" y="4605433"/>
                  <a:ext cx="64080" cy="224640"/>
                </p14:xfrm>
              </p:contentPart>
            </mc:Choice>
            <mc:Fallback xmlns="">
              <p:pic>
                <p:nvPicPr>
                  <p:cNvPr id="1269" name="墨迹 1268">
                    <a:extLst>
                      <a:ext uri="{FF2B5EF4-FFF2-40B4-BE49-F238E27FC236}">
                        <a16:creationId xmlns:a16="http://schemas.microsoft.com/office/drawing/2014/main" id="{F4597B54-4ED7-419E-B875-22A18BDBDE5D}"/>
                      </a:ext>
                    </a:extLst>
                  </p:cNvPr>
                  <p:cNvPicPr/>
                  <p:nvPr/>
                </p:nvPicPr>
                <p:blipFill>
                  <a:blip r:embed="rId865"/>
                  <a:stretch>
                    <a:fillRect/>
                  </a:stretch>
                </p:blipFill>
                <p:spPr>
                  <a:xfrm>
                    <a:off x="6358100" y="4596433"/>
                    <a:ext cx="8172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6">
                <p14:nvContentPartPr>
                  <p14:cNvPr id="1270" name="墨迹 1269">
                    <a:extLst>
                      <a:ext uri="{FF2B5EF4-FFF2-40B4-BE49-F238E27FC236}">
                        <a16:creationId xmlns:a16="http://schemas.microsoft.com/office/drawing/2014/main" id="{9F0870F1-2EC9-4E6C-B070-73330F54DBC9}"/>
                      </a:ext>
                    </a:extLst>
                  </p14:cNvPr>
                  <p14:cNvContentPartPr/>
                  <p14:nvPr/>
                </p14:nvContentPartPr>
                <p14:xfrm>
                  <a:off x="6526940" y="4636393"/>
                  <a:ext cx="27720" cy="281160"/>
                </p14:xfrm>
              </p:contentPart>
            </mc:Choice>
            <mc:Fallback xmlns="">
              <p:pic>
                <p:nvPicPr>
                  <p:cNvPr id="1270" name="墨迹 1269">
                    <a:extLst>
                      <a:ext uri="{FF2B5EF4-FFF2-40B4-BE49-F238E27FC236}">
                        <a16:creationId xmlns:a16="http://schemas.microsoft.com/office/drawing/2014/main" id="{9F0870F1-2EC9-4E6C-B070-73330F54DBC9}"/>
                      </a:ext>
                    </a:extLst>
                  </p:cNvPr>
                  <p:cNvPicPr/>
                  <p:nvPr/>
                </p:nvPicPr>
                <p:blipFill>
                  <a:blip r:embed="rId867"/>
                  <a:stretch>
                    <a:fillRect/>
                  </a:stretch>
                </p:blipFill>
                <p:spPr>
                  <a:xfrm>
                    <a:off x="6517940" y="4627393"/>
                    <a:ext cx="45360" cy="29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8">
                <p14:nvContentPartPr>
                  <p14:cNvPr id="1271" name="墨迹 1270">
                    <a:extLst>
                      <a:ext uri="{FF2B5EF4-FFF2-40B4-BE49-F238E27FC236}">
                        <a16:creationId xmlns:a16="http://schemas.microsoft.com/office/drawing/2014/main" id="{78CF99B5-AA6F-4FD9-8EEF-E2F6A3674F7D}"/>
                      </a:ext>
                    </a:extLst>
                  </p14:cNvPr>
                  <p14:cNvContentPartPr/>
                  <p14:nvPr/>
                </p14:nvContentPartPr>
                <p14:xfrm>
                  <a:off x="6563660" y="4546753"/>
                  <a:ext cx="292320" cy="451080"/>
                </p14:xfrm>
              </p:contentPart>
            </mc:Choice>
            <mc:Fallback xmlns="">
              <p:pic>
                <p:nvPicPr>
                  <p:cNvPr id="1271" name="墨迹 1270">
                    <a:extLst>
                      <a:ext uri="{FF2B5EF4-FFF2-40B4-BE49-F238E27FC236}">
                        <a16:creationId xmlns:a16="http://schemas.microsoft.com/office/drawing/2014/main" id="{78CF99B5-AA6F-4FD9-8EEF-E2F6A3674F7D}"/>
                      </a:ext>
                    </a:extLst>
                  </p:cNvPr>
                  <p:cNvPicPr/>
                  <p:nvPr/>
                </p:nvPicPr>
                <p:blipFill>
                  <a:blip r:embed="rId869"/>
                  <a:stretch>
                    <a:fillRect/>
                  </a:stretch>
                </p:blipFill>
                <p:spPr>
                  <a:xfrm>
                    <a:off x="6555020" y="4538113"/>
                    <a:ext cx="309960" cy="46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0">
                <p14:nvContentPartPr>
                  <p14:cNvPr id="1272" name="墨迹 1271">
                    <a:extLst>
                      <a:ext uri="{FF2B5EF4-FFF2-40B4-BE49-F238E27FC236}">
                        <a16:creationId xmlns:a16="http://schemas.microsoft.com/office/drawing/2014/main" id="{323612A0-DB3B-422C-BE28-303A1B22A77D}"/>
                      </a:ext>
                    </a:extLst>
                  </p14:cNvPr>
                  <p14:cNvContentPartPr/>
                  <p14:nvPr/>
                </p14:nvContentPartPr>
                <p14:xfrm>
                  <a:off x="6586700" y="4716673"/>
                  <a:ext cx="125640" cy="148320"/>
                </p14:xfrm>
              </p:contentPart>
            </mc:Choice>
            <mc:Fallback xmlns="">
              <p:pic>
                <p:nvPicPr>
                  <p:cNvPr id="1272" name="墨迹 1271">
                    <a:extLst>
                      <a:ext uri="{FF2B5EF4-FFF2-40B4-BE49-F238E27FC236}">
                        <a16:creationId xmlns:a16="http://schemas.microsoft.com/office/drawing/2014/main" id="{323612A0-DB3B-422C-BE28-303A1B22A77D}"/>
                      </a:ext>
                    </a:extLst>
                  </p:cNvPr>
                  <p:cNvPicPr/>
                  <p:nvPr/>
                </p:nvPicPr>
                <p:blipFill>
                  <a:blip r:embed="rId871"/>
                  <a:stretch>
                    <a:fillRect/>
                  </a:stretch>
                </p:blipFill>
                <p:spPr>
                  <a:xfrm>
                    <a:off x="6578060" y="4707673"/>
                    <a:ext cx="14328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2">
                <p14:nvContentPartPr>
                  <p14:cNvPr id="1273" name="墨迹 1272">
                    <a:extLst>
                      <a:ext uri="{FF2B5EF4-FFF2-40B4-BE49-F238E27FC236}">
                        <a16:creationId xmlns:a16="http://schemas.microsoft.com/office/drawing/2014/main" id="{3AA53C95-ECB8-49B2-8C37-957FE9A386C9}"/>
                      </a:ext>
                    </a:extLst>
                  </p14:cNvPr>
                  <p14:cNvContentPartPr/>
                  <p14:nvPr/>
                </p14:nvContentPartPr>
                <p14:xfrm>
                  <a:off x="6654380" y="4654753"/>
                  <a:ext cx="21600" cy="280800"/>
                </p14:xfrm>
              </p:contentPart>
            </mc:Choice>
            <mc:Fallback xmlns="">
              <p:pic>
                <p:nvPicPr>
                  <p:cNvPr id="1273" name="墨迹 1272">
                    <a:extLst>
                      <a:ext uri="{FF2B5EF4-FFF2-40B4-BE49-F238E27FC236}">
                        <a16:creationId xmlns:a16="http://schemas.microsoft.com/office/drawing/2014/main" id="{3AA53C95-ECB8-49B2-8C37-957FE9A386C9}"/>
                      </a:ext>
                    </a:extLst>
                  </p:cNvPr>
                  <p:cNvPicPr/>
                  <p:nvPr/>
                </p:nvPicPr>
                <p:blipFill>
                  <a:blip r:embed="rId873"/>
                  <a:stretch>
                    <a:fillRect/>
                  </a:stretch>
                </p:blipFill>
                <p:spPr>
                  <a:xfrm>
                    <a:off x="6645740" y="4645753"/>
                    <a:ext cx="39240" cy="298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1222" name="墨迹 1221">
                  <a:extLst>
                    <a:ext uri="{FF2B5EF4-FFF2-40B4-BE49-F238E27FC236}">
                      <a16:creationId xmlns:a16="http://schemas.microsoft.com/office/drawing/2014/main" id="{9CF175D5-3095-4E85-A677-8AE984E567AA}"/>
                    </a:ext>
                  </a:extLst>
                </p14:cNvPr>
                <p14:cNvContentPartPr/>
                <p14:nvPr/>
              </p14:nvContentPartPr>
              <p14:xfrm>
                <a:off x="7014380" y="4557913"/>
                <a:ext cx="121680" cy="75240"/>
              </p14:xfrm>
            </p:contentPart>
          </mc:Choice>
          <mc:Fallback xmlns="">
            <p:pic>
              <p:nvPicPr>
                <p:cNvPr id="1222" name="墨迹 1221">
                  <a:extLst>
                    <a:ext uri="{FF2B5EF4-FFF2-40B4-BE49-F238E27FC236}">
                      <a16:creationId xmlns:a16="http://schemas.microsoft.com/office/drawing/2014/main" id="{9CF175D5-3095-4E85-A677-8AE984E567AA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7005380" y="4548913"/>
                  <a:ext cx="1393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1223" name="墨迹 1222">
                  <a:extLst>
                    <a:ext uri="{FF2B5EF4-FFF2-40B4-BE49-F238E27FC236}">
                      <a16:creationId xmlns:a16="http://schemas.microsoft.com/office/drawing/2014/main" id="{4984305C-C423-4DB7-A0E4-94683B84F2AF}"/>
                    </a:ext>
                  </a:extLst>
                </p14:cNvPr>
                <p14:cNvContentPartPr/>
                <p14:nvPr/>
              </p14:nvContentPartPr>
              <p14:xfrm>
                <a:off x="7054340" y="4499593"/>
                <a:ext cx="277200" cy="411120"/>
              </p14:xfrm>
            </p:contentPart>
          </mc:Choice>
          <mc:Fallback xmlns="">
            <p:pic>
              <p:nvPicPr>
                <p:cNvPr id="1223" name="墨迹 1222">
                  <a:extLst>
                    <a:ext uri="{FF2B5EF4-FFF2-40B4-BE49-F238E27FC236}">
                      <a16:creationId xmlns:a16="http://schemas.microsoft.com/office/drawing/2014/main" id="{4984305C-C423-4DB7-A0E4-94683B84F2AF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7045340" y="4490593"/>
                  <a:ext cx="29484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1224" name="墨迹 1223">
                  <a:extLst>
                    <a:ext uri="{FF2B5EF4-FFF2-40B4-BE49-F238E27FC236}">
                      <a16:creationId xmlns:a16="http://schemas.microsoft.com/office/drawing/2014/main" id="{155327A6-5589-4B07-A81D-FF03E43ABD4F}"/>
                    </a:ext>
                  </a:extLst>
                </p14:cNvPr>
                <p14:cNvContentPartPr/>
                <p14:nvPr/>
              </p14:nvContentPartPr>
              <p14:xfrm>
                <a:off x="7176020" y="4634593"/>
                <a:ext cx="189360" cy="133560"/>
              </p14:xfrm>
            </p:contentPart>
          </mc:Choice>
          <mc:Fallback xmlns="">
            <p:pic>
              <p:nvPicPr>
                <p:cNvPr id="1224" name="墨迹 1223">
                  <a:extLst>
                    <a:ext uri="{FF2B5EF4-FFF2-40B4-BE49-F238E27FC236}">
                      <a16:creationId xmlns:a16="http://schemas.microsoft.com/office/drawing/2014/main" id="{155327A6-5589-4B07-A81D-FF03E43ABD4F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7167380" y="4625593"/>
                  <a:ext cx="207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1225" name="墨迹 1224">
                  <a:extLst>
                    <a:ext uri="{FF2B5EF4-FFF2-40B4-BE49-F238E27FC236}">
                      <a16:creationId xmlns:a16="http://schemas.microsoft.com/office/drawing/2014/main" id="{7C0CDB60-FFD6-4EF4-9B55-0B6D9CAE3A3D}"/>
                    </a:ext>
                  </a:extLst>
                </p14:cNvPr>
                <p14:cNvContentPartPr/>
                <p14:nvPr/>
              </p14:nvContentPartPr>
              <p14:xfrm>
                <a:off x="7241540" y="4544953"/>
                <a:ext cx="103320" cy="317880"/>
              </p14:xfrm>
            </p:contentPart>
          </mc:Choice>
          <mc:Fallback xmlns="">
            <p:pic>
              <p:nvPicPr>
                <p:cNvPr id="1225" name="墨迹 1224">
                  <a:extLst>
                    <a:ext uri="{FF2B5EF4-FFF2-40B4-BE49-F238E27FC236}">
                      <a16:creationId xmlns:a16="http://schemas.microsoft.com/office/drawing/2014/main" id="{7C0CDB60-FFD6-4EF4-9B55-0B6D9CAE3A3D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7232900" y="4536313"/>
                  <a:ext cx="1209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1226" name="墨迹 1225">
                  <a:extLst>
                    <a:ext uri="{FF2B5EF4-FFF2-40B4-BE49-F238E27FC236}">
                      <a16:creationId xmlns:a16="http://schemas.microsoft.com/office/drawing/2014/main" id="{FC7FD269-8C2A-4E12-8B9C-EDDAEFDB4F84}"/>
                    </a:ext>
                  </a:extLst>
                </p14:cNvPr>
                <p14:cNvContentPartPr/>
                <p14:nvPr/>
              </p14:nvContentPartPr>
              <p14:xfrm>
                <a:off x="7489580" y="4523353"/>
                <a:ext cx="111960" cy="275760"/>
              </p14:xfrm>
            </p:contentPart>
          </mc:Choice>
          <mc:Fallback xmlns="">
            <p:pic>
              <p:nvPicPr>
                <p:cNvPr id="1226" name="墨迹 1225">
                  <a:extLst>
                    <a:ext uri="{FF2B5EF4-FFF2-40B4-BE49-F238E27FC236}">
                      <a16:creationId xmlns:a16="http://schemas.microsoft.com/office/drawing/2014/main" id="{FC7FD269-8C2A-4E12-8B9C-EDDAEFDB4F84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7480940" y="4514353"/>
                  <a:ext cx="1296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1227" name="墨迹 1226">
                  <a:extLst>
                    <a:ext uri="{FF2B5EF4-FFF2-40B4-BE49-F238E27FC236}">
                      <a16:creationId xmlns:a16="http://schemas.microsoft.com/office/drawing/2014/main" id="{34DF3DF1-8647-4FCB-885A-BCD90EB0BBBB}"/>
                    </a:ext>
                  </a:extLst>
                </p14:cNvPr>
                <p14:cNvContentPartPr/>
                <p14:nvPr/>
              </p14:nvContentPartPr>
              <p14:xfrm>
                <a:off x="7641860" y="4556113"/>
                <a:ext cx="54360" cy="122760"/>
              </p14:xfrm>
            </p:contentPart>
          </mc:Choice>
          <mc:Fallback xmlns="">
            <p:pic>
              <p:nvPicPr>
                <p:cNvPr id="1227" name="墨迹 1226">
                  <a:extLst>
                    <a:ext uri="{FF2B5EF4-FFF2-40B4-BE49-F238E27FC236}">
                      <a16:creationId xmlns:a16="http://schemas.microsoft.com/office/drawing/2014/main" id="{34DF3DF1-8647-4FCB-885A-BCD90EB0BBBB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7633220" y="4547113"/>
                  <a:ext cx="720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1228" name="墨迹 1227">
                  <a:extLst>
                    <a:ext uri="{FF2B5EF4-FFF2-40B4-BE49-F238E27FC236}">
                      <a16:creationId xmlns:a16="http://schemas.microsoft.com/office/drawing/2014/main" id="{44B15B6A-463B-407C-895F-95D7CB85F517}"/>
                    </a:ext>
                  </a:extLst>
                </p14:cNvPr>
                <p14:cNvContentPartPr/>
                <p14:nvPr/>
              </p14:nvContentPartPr>
              <p14:xfrm>
                <a:off x="7628180" y="4572313"/>
                <a:ext cx="189360" cy="212400"/>
              </p14:xfrm>
            </p:contentPart>
          </mc:Choice>
          <mc:Fallback xmlns="">
            <p:pic>
              <p:nvPicPr>
                <p:cNvPr id="1228" name="墨迹 1227">
                  <a:extLst>
                    <a:ext uri="{FF2B5EF4-FFF2-40B4-BE49-F238E27FC236}">
                      <a16:creationId xmlns:a16="http://schemas.microsoft.com/office/drawing/2014/main" id="{44B15B6A-463B-407C-895F-95D7CB85F517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7619540" y="4563673"/>
                  <a:ext cx="207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1229" name="墨迹 1228">
                  <a:extLst>
                    <a:ext uri="{FF2B5EF4-FFF2-40B4-BE49-F238E27FC236}">
                      <a16:creationId xmlns:a16="http://schemas.microsoft.com/office/drawing/2014/main" id="{9143BA15-4B01-4902-99F4-E7BE7E27E74F}"/>
                    </a:ext>
                  </a:extLst>
                </p14:cNvPr>
                <p14:cNvContentPartPr/>
                <p14:nvPr/>
              </p14:nvContentPartPr>
              <p14:xfrm>
                <a:off x="7920140" y="4588873"/>
                <a:ext cx="152640" cy="115200"/>
              </p14:xfrm>
            </p:contentPart>
          </mc:Choice>
          <mc:Fallback xmlns="">
            <p:pic>
              <p:nvPicPr>
                <p:cNvPr id="1229" name="墨迹 1228">
                  <a:extLst>
                    <a:ext uri="{FF2B5EF4-FFF2-40B4-BE49-F238E27FC236}">
                      <a16:creationId xmlns:a16="http://schemas.microsoft.com/office/drawing/2014/main" id="{9143BA15-4B01-4902-99F4-E7BE7E27E74F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7911140" y="4580233"/>
                  <a:ext cx="170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1230" name="墨迹 1229">
                  <a:extLst>
                    <a:ext uri="{FF2B5EF4-FFF2-40B4-BE49-F238E27FC236}">
                      <a16:creationId xmlns:a16="http://schemas.microsoft.com/office/drawing/2014/main" id="{0110CAD7-2B26-4BBB-87FC-A50677DEA8C4}"/>
                    </a:ext>
                  </a:extLst>
                </p14:cNvPr>
                <p14:cNvContentPartPr/>
                <p14:nvPr/>
              </p14:nvContentPartPr>
              <p14:xfrm>
                <a:off x="7884860" y="4565113"/>
                <a:ext cx="110880" cy="346680"/>
              </p14:xfrm>
            </p:contentPart>
          </mc:Choice>
          <mc:Fallback xmlns="">
            <p:pic>
              <p:nvPicPr>
                <p:cNvPr id="1230" name="墨迹 1229">
                  <a:extLst>
                    <a:ext uri="{FF2B5EF4-FFF2-40B4-BE49-F238E27FC236}">
                      <a16:creationId xmlns:a16="http://schemas.microsoft.com/office/drawing/2014/main" id="{0110CAD7-2B26-4BBB-87FC-A50677DEA8C4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7876220" y="4556473"/>
                  <a:ext cx="1285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1231" name="墨迹 1230">
                  <a:extLst>
                    <a:ext uri="{FF2B5EF4-FFF2-40B4-BE49-F238E27FC236}">
                      <a16:creationId xmlns:a16="http://schemas.microsoft.com/office/drawing/2014/main" id="{7554BC72-CE44-420A-ABD8-01C6105511DE}"/>
                    </a:ext>
                  </a:extLst>
                </p14:cNvPr>
                <p14:cNvContentPartPr/>
                <p14:nvPr/>
              </p14:nvContentPartPr>
              <p14:xfrm>
                <a:off x="8006900" y="4707673"/>
                <a:ext cx="149040" cy="164520"/>
              </p14:xfrm>
            </p:contentPart>
          </mc:Choice>
          <mc:Fallback xmlns="">
            <p:pic>
              <p:nvPicPr>
                <p:cNvPr id="1231" name="墨迹 1230">
                  <a:extLst>
                    <a:ext uri="{FF2B5EF4-FFF2-40B4-BE49-F238E27FC236}">
                      <a16:creationId xmlns:a16="http://schemas.microsoft.com/office/drawing/2014/main" id="{7554BC72-CE44-420A-ABD8-01C6105511DE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7998260" y="4698673"/>
                  <a:ext cx="166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1232" name="墨迹 1231">
                  <a:extLst>
                    <a:ext uri="{FF2B5EF4-FFF2-40B4-BE49-F238E27FC236}">
                      <a16:creationId xmlns:a16="http://schemas.microsoft.com/office/drawing/2014/main" id="{F8CA58E0-0EC0-43F8-BE9D-0D70AEB2AE01}"/>
                    </a:ext>
                  </a:extLst>
                </p14:cNvPr>
                <p14:cNvContentPartPr/>
                <p14:nvPr/>
              </p14:nvContentPartPr>
              <p14:xfrm>
                <a:off x="8165660" y="4590673"/>
                <a:ext cx="173160" cy="196200"/>
              </p14:xfrm>
            </p:contentPart>
          </mc:Choice>
          <mc:Fallback xmlns="">
            <p:pic>
              <p:nvPicPr>
                <p:cNvPr id="1232" name="墨迹 1231">
                  <a:extLst>
                    <a:ext uri="{FF2B5EF4-FFF2-40B4-BE49-F238E27FC236}">
                      <a16:creationId xmlns:a16="http://schemas.microsoft.com/office/drawing/2014/main" id="{F8CA58E0-0EC0-43F8-BE9D-0D70AEB2AE01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8156660" y="4582033"/>
                  <a:ext cx="190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1233" name="墨迹 1232">
                  <a:extLst>
                    <a:ext uri="{FF2B5EF4-FFF2-40B4-BE49-F238E27FC236}">
                      <a16:creationId xmlns:a16="http://schemas.microsoft.com/office/drawing/2014/main" id="{84B39F90-34D9-4CA7-AED5-4E1C0FC908CC}"/>
                    </a:ext>
                  </a:extLst>
                </p14:cNvPr>
                <p14:cNvContentPartPr/>
                <p14:nvPr/>
              </p14:nvContentPartPr>
              <p14:xfrm>
                <a:off x="8244860" y="4661953"/>
                <a:ext cx="73800" cy="306000"/>
              </p14:xfrm>
            </p:contentPart>
          </mc:Choice>
          <mc:Fallback xmlns="">
            <p:pic>
              <p:nvPicPr>
                <p:cNvPr id="1233" name="墨迹 1232">
                  <a:extLst>
                    <a:ext uri="{FF2B5EF4-FFF2-40B4-BE49-F238E27FC236}">
                      <a16:creationId xmlns:a16="http://schemas.microsoft.com/office/drawing/2014/main" id="{84B39F90-34D9-4CA7-AED5-4E1C0FC908CC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8235860" y="4652953"/>
                  <a:ext cx="914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1234" name="墨迹 1233">
                  <a:extLst>
                    <a:ext uri="{FF2B5EF4-FFF2-40B4-BE49-F238E27FC236}">
                      <a16:creationId xmlns:a16="http://schemas.microsoft.com/office/drawing/2014/main" id="{BCC70B1E-350E-4D18-B55A-0D91C32D4231}"/>
                    </a:ext>
                  </a:extLst>
                </p14:cNvPr>
                <p14:cNvContentPartPr/>
                <p14:nvPr/>
              </p14:nvContentPartPr>
              <p14:xfrm>
                <a:off x="8393540" y="4669153"/>
                <a:ext cx="19800" cy="179280"/>
              </p14:xfrm>
            </p:contentPart>
          </mc:Choice>
          <mc:Fallback xmlns="">
            <p:pic>
              <p:nvPicPr>
                <p:cNvPr id="1234" name="墨迹 1233">
                  <a:extLst>
                    <a:ext uri="{FF2B5EF4-FFF2-40B4-BE49-F238E27FC236}">
                      <a16:creationId xmlns:a16="http://schemas.microsoft.com/office/drawing/2014/main" id="{BCC70B1E-350E-4D18-B55A-0D91C32D4231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8384540" y="4660513"/>
                  <a:ext cx="37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1235" name="墨迹 1234">
                  <a:extLst>
                    <a:ext uri="{FF2B5EF4-FFF2-40B4-BE49-F238E27FC236}">
                      <a16:creationId xmlns:a16="http://schemas.microsoft.com/office/drawing/2014/main" id="{594D190C-6F56-417E-8802-9666DC20BF57}"/>
                    </a:ext>
                  </a:extLst>
                </p14:cNvPr>
                <p14:cNvContentPartPr/>
                <p14:nvPr/>
              </p14:nvContentPartPr>
              <p14:xfrm>
                <a:off x="8393540" y="4638193"/>
                <a:ext cx="120240" cy="222120"/>
              </p14:xfrm>
            </p:contentPart>
          </mc:Choice>
          <mc:Fallback xmlns="">
            <p:pic>
              <p:nvPicPr>
                <p:cNvPr id="1235" name="墨迹 1234">
                  <a:extLst>
                    <a:ext uri="{FF2B5EF4-FFF2-40B4-BE49-F238E27FC236}">
                      <a16:creationId xmlns:a16="http://schemas.microsoft.com/office/drawing/2014/main" id="{594D190C-6F56-417E-8802-9666DC20BF57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8384540" y="4629193"/>
                  <a:ext cx="1378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1236" name="墨迹 1235">
                  <a:extLst>
                    <a:ext uri="{FF2B5EF4-FFF2-40B4-BE49-F238E27FC236}">
                      <a16:creationId xmlns:a16="http://schemas.microsoft.com/office/drawing/2014/main" id="{7423378C-CA95-46BE-9251-E993FDB18E71}"/>
                    </a:ext>
                  </a:extLst>
                </p14:cNvPr>
                <p14:cNvContentPartPr/>
                <p14:nvPr/>
              </p14:nvContentPartPr>
              <p14:xfrm>
                <a:off x="8621420" y="4532353"/>
                <a:ext cx="140760" cy="141480"/>
              </p14:xfrm>
            </p:contentPart>
          </mc:Choice>
          <mc:Fallback xmlns="">
            <p:pic>
              <p:nvPicPr>
                <p:cNvPr id="1236" name="墨迹 1235">
                  <a:extLst>
                    <a:ext uri="{FF2B5EF4-FFF2-40B4-BE49-F238E27FC236}">
                      <a16:creationId xmlns:a16="http://schemas.microsoft.com/office/drawing/2014/main" id="{7423378C-CA95-46BE-9251-E993FDB18E71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8612780" y="4523353"/>
                  <a:ext cx="158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1237" name="墨迹 1236">
                  <a:extLst>
                    <a:ext uri="{FF2B5EF4-FFF2-40B4-BE49-F238E27FC236}">
                      <a16:creationId xmlns:a16="http://schemas.microsoft.com/office/drawing/2014/main" id="{920E3536-9319-4E4B-B1DE-21C21641B101}"/>
                    </a:ext>
                  </a:extLst>
                </p14:cNvPr>
                <p14:cNvContentPartPr/>
                <p14:nvPr/>
              </p14:nvContentPartPr>
              <p14:xfrm>
                <a:off x="8636900" y="4670953"/>
                <a:ext cx="133560" cy="254160"/>
              </p14:xfrm>
            </p:contentPart>
          </mc:Choice>
          <mc:Fallback xmlns="">
            <p:pic>
              <p:nvPicPr>
                <p:cNvPr id="1237" name="墨迹 1236">
                  <a:extLst>
                    <a:ext uri="{FF2B5EF4-FFF2-40B4-BE49-F238E27FC236}">
                      <a16:creationId xmlns:a16="http://schemas.microsoft.com/office/drawing/2014/main" id="{920E3536-9319-4E4B-B1DE-21C21641B101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8628260" y="4662313"/>
                  <a:ext cx="1512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1238" name="墨迹 1237">
                  <a:extLst>
                    <a:ext uri="{FF2B5EF4-FFF2-40B4-BE49-F238E27FC236}">
                      <a16:creationId xmlns:a16="http://schemas.microsoft.com/office/drawing/2014/main" id="{7AE941E8-E93A-4C73-AE60-EB0878EBA8D6}"/>
                    </a:ext>
                  </a:extLst>
                </p14:cNvPr>
                <p14:cNvContentPartPr/>
                <p14:nvPr/>
              </p14:nvContentPartPr>
              <p14:xfrm>
                <a:off x="8708540" y="4543153"/>
                <a:ext cx="163080" cy="244800"/>
              </p14:xfrm>
            </p:contentPart>
          </mc:Choice>
          <mc:Fallback xmlns="">
            <p:pic>
              <p:nvPicPr>
                <p:cNvPr id="1238" name="墨迹 1237">
                  <a:extLst>
                    <a:ext uri="{FF2B5EF4-FFF2-40B4-BE49-F238E27FC236}">
                      <a16:creationId xmlns:a16="http://schemas.microsoft.com/office/drawing/2014/main" id="{7AE941E8-E93A-4C73-AE60-EB0878EBA8D6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8699540" y="4534513"/>
                  <a:ext cx="1807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1239" name="墨迹 1238">
                  <a:extLst>
                    <a:ext uri="{FF2B5EF4-FFF2-40B4-BE49-F238E27FC236}">
                      <a16:creationId xmlns:a16="http://schemas.microsoft.com/office/drawing/2014/main" id="{2463A3E2-D4E7-439B-BDDA-B79BBBF0F049}"/>
                    </a:ext>
                  </a:extLst>
                </p14:cNvPr>
                <p14:cNvContentPartPr/>
                <p14:nvPr/>
              </p14:nvContentPartPr>
              <p14:xfrm>
                <a:off x="8816540" y="4532353"/>
                <a:ext cx="93240" cy="261360"/>
              </p14:xfrm>
            </p:contentPart>
          </mc:Choice>
          <mc:Fallback xmlns="">
            <p:pic>
              <p:nvPicPr>
                <p:cNvPr id="1239" name="墨迹 1238">
                  <a:extLst>
                    <a:ext uri="{FF2B5EF4-FFF2-40B4-BE49-F238E27FC236}">
                      <a16:creationId xmlns:a16="http://schemas.microsoft.com/office/drawing/2014/main" id="{2463A3E2-D4E7-439B-BDDA-B79BBBF0F049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8807900" y="4523353"/>
                  <a:ext cx="1108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1240" name="墨迹 1239">
                  <a:extLst>
                    <a:ext uri="{FF2B5EF4-FFF2-40B4-BE49-F238E27FC236}">
                      <a16:creationId xmlns:a16="http://schemas.microsoft.com/office/drawing/2014/main" id="{9FA94817-2DB2-43AB-B24F-170A23DA7F63}"/>
                    </a:ext>
                  </a:extLst>
                </p14:cNvPr>
                <p14:cNvContentPartPr/>
                <p14:nvPr/>
              </p14:nvContentPartPr>
              <p14:xfrm>
                <a:off x="8834180" y="4740433"/>
                <a:ext cx="169920" cy="167400"/>
              </p14:xfrm>
            </p:contentPart>
          </mc:Choice>
          <mc:Fallback xmlns="">
            <p:pic>
              <p:nvPicPr>
                <p:cNvPr id="1240" name="墨迹 1239">
                  <a:extLst>
                    <a:ext uri="{FF2B5EF4-FFF2-40B4-BE49-F238E27FC236}">
                      <a16:creationId xmlns:a16="http://schemas.microsoft.com/office/drawing/2014/main" id="{9FA94817-2DB2-43AB-B24F-170A23DA7F63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8825180" y="4731433"/>
                  <a:ext cx="1875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1241" name="墨迹 1240">
                  <a:extLst>
                    <a:ext uri="{FF2B5EF4-FFF2-40B4-BE49-F238E27FC236}">
                      <a16:creationId xmlns:a16="http://schemas.microsoft.com/office/drawing/2014/main" id="{ED48817B-671A-40A3-9870-DB13BC4EB438}"/>
                    </a:ext>
                  </a:extLst>
                </p14:cNvPr>
                <p14:cNvContentPartPr/>
                <p14:nvPr/>
              </p14:nvContentPartPr>
              <p14:xfrm>
                <a:off x="9156740" y="4609033"/>
                <a:ext cx="122040" cy="135360"/>
              </p14:xfrm>
            </p:contentPart>
          </mc:Choice>
          <mc:Fallback xmlns="">
            <p:pic>
              <p:nvPicPr>
                <p:cNvPr id="1241" name="墨迹 1240">
                  <a:extLst>
                    <a:ext uri="{FF2B5EF4-FFF2-40B4-BE49-F238E27FC236}">
                      <a16:creationId xmlns:a16="http://schemas.microsoft.com/office/drawing/2014/main" id="{ED48817B-671A-40A3-9870-DB13BC4EB438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9148100" y="4600033"/>
                  <a:ext cx="139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1242" name="墨迹 1241">
                  <a:extLst>
                    <a:ext uri="{FF2B5EF4-FFF2-40B4-BE49-F238E27FC236}">
                      <a16:creationId xmlns:a16="http://schemas.microsoft.com/office/drawing/2014/main" id="{5FA01481-25D4-42FC-BA8A-06158A23233D}"/>
                    </a:ext>
                  </a:extLst>
                </p14:cNvPr>
                <p14:cNvContentPartPr/>
                <p14:nvPr/>
              </p14:nvContentPartPr>
              <p14:xfrm>
                <a:off x="9139460" y="4773193"/>
                <a:ext cx="21600" cy="118800"/>
              </p14:xfrm>
            </p:contentPart>
          </mc:Choice>
          <mc:Fallback xmlns="">
            <p:pic>
              <p:nvPicPr>
                <p:cNvPr id="1242" name="墨迹 1241">
                  <a:extLst>
                    <a:ext uri="{FF2B5EF4-FFF2-40B4-BE49-F238E27FC236}">
                      <a16:creationId xmlns:a16="http://schemas.microsoft.com/office/drawing/2014/main" id="{5FA01481-25D4-42FC-BA8A-06158A23233D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9130460" y="4764553"/>
                  <a:ext cx="39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1243" name="墨迹 1242">
                  <a:extLst>
                    <a:ext uri="{FF2B5EF4-FFF2-40B4-BE49-F238E27FC236}">
                      <a16:creationId xmlns:a16="http://schemas.microsoft.com/office/drawing/2014/main" id="{AA8188AC-5DAD-478D-A56F-94B9BBCB203D}"/>
                    </a:ext>
                  </a:extLst>
                </p14:cNvPr>
                <p14:cNvContentPartPr/>
                <p14:nvPr/>
              </p14:nvContentPartPr>
              <p14:xfrm>
                <a:off x="9139460" y="4665553"/>
                <a:ext cx="271080" cy="213840"/>
              </p14:xfrm>
            </p:contentPart>
          </mc:Choice>
          <mc:Fallback xmlns="">
            <p:pic>
              <p:nvPicPr>
                <p:cNvPr id="1243" name="墨迹 1242">
                  <a:extLst>
                    <a:ext uri="{FF2B5EF4-FFF2-40B4-BE49-F238E27FC236}">
                      <a16:creationId xmlns:a16="http://schemas.microsoft.com/office/drawing/2014/main" id="{AA8188AC-5DAD-478D-A56F-94B9BBCB203D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9130460" y="4656553"/>
                  <a:ext cx="2887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1244" name="墨迹 1243">
                  <a:extLst>
                    <a:ext uri="{FF2B5EF4-FFF2-40B4-BE49-F238E27FC236}">
                      <a16:creationId xmlns:a16="http://schemas.microsoft.com/office/drawing/2014/main" id="{0EC49126-CAF5-4C8F-9D8D-6D1EFFDBCA1C}"/>
                    </a:ext>
                  </a:extLst>
                </p14:cNvPr>
                <p14:cNvContentPartPr/>
                <p14:nvPr/>
              </p14:nvContentPartPr>
              <p14:xfrm>
                <a:off x="9288140" y="4720273"/>
                <a:ext cx="17640" cy="482040"/>
              </p14:xfrm>
            </p:contentPart>
          </mc:Choice>
          <mc:Fallback xmlns="">
            <p:pic>
              <p:nvPicPr>
                <p:cNvPr id="1244" name="墨迹 1243">
                  <a:extLst>
                    <a:ext uri="{FF2B5EF4-FFF2-40B4-BE49-F238E27FC236}">
                      <a16:creationId xmlns:a16="http://schemas.microsoft.com/office/drawing/2014/main" id="{0EC49126-CAF5-4C8F-9D8D-6D1EFFDBCA1C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9279500" y="4711633"/>
                  <a:ext cx="352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1245" name="墨迹 1244">
                  <a:extLst>
                    <a:ext uri="{FF2B5EF4-FFF2-40B4-BE49-F238E27FC236}">
                      <a16:creationId xmlns:a16="http://schemas.microsoft.com/office/drawing/2014/main" id="{EB207DA7-BCAA-41AA-ABFF-6E0B7FD085F0}"/>
                    </a:ext>
                  </a:extLst>
                </p14:cNvPr>
                <p14:cNvContentPartPr/>
                <p14:nvPr/>
              </p14:nvContentPartPr>
              <p14:xfrm>
                <a:off x="9528620" y="4472233"/>
                <a:ext cx="109800" cy="423720"/>
              </p14:xfrm>
            </p:contentPart>
          </mc:Choice>
          <mc:Fallback xmlns="">
            <p:pic>
              <p:nvPicPr>
                <p:cNvPr id="1245" name="墨迹 1244">
                  <a:extLst>
                    <a:ext uri="{FF2B5EF4-FFF2-40B4-BE49-F238E27FC236}">
                      <a16:creationId xmlns:a16="http://schemas.microsoft.com/office/drawing/2014/main" id="{EB207DA7-BCAA-41AA-ABFF-6E0B7FD085F0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9519980" y="4463233"/>
                  <a:ext cx="1274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1246" name="墨迹 1245">
                  <a:extLst>
                    <a:ext uri="{FF2B5EF4-FFF2-40B4-BE49-F238E27FC236}">
                      <a16:creationId xmlns:a16="http://schemas.microsoft.com/office/drawing/2014/main" id="{8CFEE54E-3F2E-4CC8-8B98-51E375D7AC22}"/>
                    </a:ext>
                  </a:extLst>
                </p14:cNvPr>
                <p14:cNvContentPartPr/>
                <p14:nvPr/>
              </p14:nvContentPartPr>
              <p14:xfrm>
                <a:off x="9601340" y="4515793"/>
                <a:ext cx="183960" cy="418320"/>
              </p14:xfrm>
            </p:contentPart>
          </mc:Choice>
          <mc:Fallback xmlns="">
            <p:pic>
              <p:nvPicPr>
                <p:cNvPr id="1246" name="墨迹 1245">
                  <a:extLst>
                    <a:ext uri="{FF2B5EF4-FFF2-40B4-BE49-F238E27FC236}">
                      <a16:creationId xmlns:a16="http://schemas.microsoft.com/office/drawing/2014/main" id="{8CFEE54E-3F2E-4CC8-8B98-51E375D7AC22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9592340" y="4507153"/>
                  <a:ext cx="20160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1247" name="墨迹 1246">
                  <a:extLst>
                    <a:ext uri="{FF2B5EF4-FFF2-40B4-BE49-F238E27FC236}">
                      <a16:creationId xmlns:a16="http://schemas.microsoft.com/office/drawing/2014/main" id="{A08BC3EF-8064-4BAA-9FB3-31063D6F710F}"/>
                    </a:ext>
                  </a:extLst>
                </p14:cNvPr>
                <p14:cNvContentPartPr/>
                <p14:nvPr/>
              </p14:nvContentPartPr>
              <p14:xfrm>
                <a:off x="9823460" y="4486633"/>
                <a:ext cx="39240" cy="263520"/>
              </p14:xfrm>
            </p:contentPart>
          </mc:Choice>
          <mc:Fallback xmlns="">
            <p:pic>
              <p:nvPicPr>
                <p:cNvPr id="1247" name="墨迹 1246">
                  <a:extLst>
                    <a:ext uri="{FF2B5EF4-FFF2-40B4-BE49-F238E27FC236}">
                      <a16:creationId xmlns:a16="http://schemas.microsoft.com/office/drawing/2014/main" id="{A08BC3EF-8064-4BAA-9FB3-31063D6F710F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9814460" y="4477993"/>
                  <a:ext cx="568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6">
              <p14:nvContentPartPr>
                <p14:cNvPr id="1248" name="墨迹 1247">
                  <a:extLst>
                    <a:ext uri="{FF2B5EF4-FFF2-40B4-BE49-F238E27FC236}">
                      <a16:creationId xmlns:a16="http://schemas.microsoft.com/office/drawing/2014/main" id="{3CE28F17-7835-4977-919E-5E41BAB69072}"/>
                    </a:ext>
                  </a:extLst>
                </p14:cNvPr>
                <p14:cNvContentPartPr/>
                <p14:nvPr/>
              </p14:nvContentPartPr>
              <p14:xfrm>
                <a:off x="9798260" y="4570513"/>
                <a:ext cx="48600" cy="102600"/>
              </p14:xfrm>
            </p:contentPart>
          </mc:Choice>
          <mc:Fallback xmlns="">
            <p:pic>
              <p:nvPicPr>
                <p:cNvPr id="1248" name="墨迹 1247">
                  <a:extLst>
                    <a:ext uri="{FF2B5EF4-FFF2-40B4-BE49-F238E27FC236}">
                      <a16:creationId xmlns:a16="http://schemas.microsoft.com/office/drawing/2014/main" id="{3CE28F17-7835-4977-919E-5E41BAB69072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9789620" y="4561873"/>
                  <a:ext cx="662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8">
              <p14:nvContentPartPr>
                <p14:cNvPr id="1249" name="墨迹 1248">
                  <a:extLst>
                    <a:ext uri="{FF2B5EF4-FFF2-40B4-BE49-F238E27FC236}">
                      <a16:creationId xmlns:a16="http://schemas.microsoft.com/office/drawing/2014/main" id="{476D8032-17CA-490D-9A56-614D407F9633}"/>
                    </a:ext>
                  </a:extLst>
                </p14:cNvPr>
                <p14:cNvContentPartPr/>
                <p14:nvPr/>
              </p14:nvContentPartPr>
              <p14:xfrm>
                <a:off x="9728780" y="4709473"/>
                <a:ext cx="183960" cy="186480"/>
              </p14:xfrm>
            </p:contentPart>
          </mc:Choice>
          <mc:Fallback xmlns="">
            <p:pic>
              <p:nvPicPr>
                <p:cNvPr id="1249" name="墨迹 1248">
                  <a:extLst>
                    <a:ext uri="{FF2B5EF4-FFF2-40B4-BE49-F238E27FC236}">
                      <a16:creationId xmlns:a16="http://schemas.microsoft.com/office/drawing/2014/main" id="{476D8032-17CA-490D-9A56-614D407F9633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9719780" y="4700473"/>
                  <a:ext cx="2016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1250" name="墨迹 1249">
                  <a:extLst>
                    <a:ext uri="{FF2B5EF4-FFF2-40B4-BE49-F238E27FC236}">
                      <a16:creationId xmlns:a16="http://schemas.microsoft.com/office/drawing/2014/main" id="{CB66AE4E-E3EE-49D2-AD80-98473B3C7C39}"/>
                    </a:ext>
                  </a:extLst>
                </p14:cNvPr>
                <p14:cNvContentPartPr/>
                <p14:nvPr/>
              </p14:nvContentPartPr>
              <p14:xfrm>
                <a:off x="9796460" y="4742233"/>
                <a:ext cx="78120" cy="292320"/>
              </p14:xfrm>
            </p:contentPart>
          </mc:Choice>
          <mc:Fallback xmlns="">
            <p:pic>
              <p:nvPicPr>
                <p:cNvPr id="1250" name="墨迹 1249">
                  <a:extLst>
                    <a:ext uri="{FF2B5EF4-FFF2-40B4-BE49-F238E27FC236}">
                      <a16:creationId xmlns:a16="http://schemas.microsoft.com/office/drawing/2014/main" id="{CB66AE4E-E3EE-49D2-AD80-98473B3C7C39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9787460" y="4733233"/>
                  <a:ext cx="957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1251" name="墨迹 1250">
                  <a:extLst>
                    <a:ext uri="{FF2B5EF4-FFF2-40B4-BE49-F238E27FC236}">
                      <a16:creationId xmlns:a16="http://schemas.microsoft.com/office/drawing/2014/main" id="{1CEED939-A350-41A9-8CA7-E43408ACF3EC}"/>
                    </a:ext>
                  </a:extLst>
                </p14:cNvPr>
                <p14:cNvContentPartPr/>
                <p14:nvPr/>
              </p14:nvContentPartPr>
              <p14:xfrm>
                <a:off x="9750020" y="4831513"/>
                <a:ext cx="50760" cy="51480"/>
              </p14:xfrm>
            </p:contentPart>
          </mc:Choice>
          <mc:Fallback xmlns="">
            <p:pic>
              <p:nvPicPr>
                <p:cNvPr id="1251" name="墨迹 1250">
                  <a:extLst>
                    <a:ext uri="{FF2B5EF4-FFF2-40B4-BE49-F238E27FC236}">
                      <a16:creationId xmlns:a16="http://schemas.microsoft.com/office/drawing/2014/main" id="{1CEED939-A350-41A9-8CA7-E43408ACF3EC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9741020" y="4822873"/>
                  <a:ext cx="68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1252" name="墨迹 1251">
                  <a:extLst>
                    <a:ext uri="{FF2B5EF4-FFF2-40B4-BE49-F238E27FC236}">
                      <a16:creationId xmlns:a16="http://schemas.microsoft.com/office/drawing/2014/main" id="{1BACA2C1-4EC1-4BEE-A780-5A19EEC7B491}"/>
                    </a:ext>
                  </a:extLst>
                </p14:cNvPr>
                <p14:cNvContentPartPr/>
                <p14:nvPr/>
              </p14:nvContentPartPr>
              <p14:xfrm>
                <a:off x="9996260" y="4537753"/>
                <a:ext cx="171720" cy="405360"/>
              </p14:xfrm>
            </p:contentPart>
          </mc:Choice>
          <mc:Fallback xmlns="">
            <p:pic>
              <p:nvPicPr>
                <p:cNvPr id="1252" name="墨迹 1251">
                  <a:extLst>
                    <a:ext uri="{FF2B5EF4-FFF2-40B4-BE49-F238E27FC236}">
                      <a16:creationId xmlns:a16="http://schemas.microsoft.com/office/drawing/2014/main" id="{1BACA2C1-4EC1-4BEE-A780-5A19EEC7B491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9987620" y="4529113"/>
                  <a:ext cx="1893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1253" name="墨迹 1252">
                  <a:extLst>
                    <a:ext uri="{FF2B5EF4-FFF2-40B4-BE49-F238E27FC236}">
                      <a16:creationId xmlns:a16="http://schemas.microsoft.com/office/drawing/2014/main" id="{AD78645E-99AA-43C2-AAEF-C7A4E36B51BB}"/>
                    </a:ext>
                  </a:extLst>
                </p14:cNvPr>
                <p14:cNvContentPartPr/>
                <p14:nvPr/>
              </p14:nvContentPartPr>
              <p14:xfrm>
                <a:off x="10213700" y="4727473"/>
                <a:ext cx="11880" cy="113400"/>
              </p14:xfrm>
            </p:contentPart>
          </mc:Choice>
          <mc:Fallback xmlns="">
            <p:pic>
              <p:nvPicPr>
                <p:cNvPr id="1253" name="墨迹 1252">
                  <a:extLst>
                    <a:ext uri="{FF2B5EF4-FFF2-40B4-BE49-F238E27FC236}">
                      <a16:creationId xmlns:a16="http://schemas.microsoft.com/office/drawing/2014/main" id="{AD78645E-99AA-43C2-AAEF-C7A4E36B51BB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10205060" y="4718833"/>
                  <a:ext cx="29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1254" name="墨迹 1253">
                  <a:extLst>
                    <a:ext uri="{FF2B5EF4-FFF2-40B4-BE49-F238E27FC236}">
                      <a16:creationId xmlns:a16="http://schemas.microsoft.com/office/drawing/2014/main" id="{4EA5A1F7-5AE1-43A9-9C48-7064F4485C04}"/>
                    </a:ext>
                  </a:extLst>
                </p14:cNvPr>
                <p14:cNvContentPartPr/>
                <p14:nvPr/>
              </p14:nvContentPartPr>
              <p14:xfrm>
                <a:off x="10301180" y="4534153"/>
                <a:ext cx="21600" cy="570960"/>
              </p14:xfrm>
            </p:contentPart>
          </mc:Choice>
          <mc:Fallback xmlns="">
            <p:pic>
              <p:nvPicPr>
                <p:cNvPr id="1254" name="墨迹 1253">
                  <a:extLst>
                    <a:ext uri="{FF2B5EF4-FFF2-40B4-BE49-F238E27FC236}">
                      <a16:creationId xmlns:a16="http://schemas.microsoft.com/office/drawing/2014/main" id="{4EA5A1F7-5AE1-43A9-9C48-7064F4485C04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10292180" y="4525153"/>
                  <a:ext cx="39240" cy="588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55" name="组合 1254">
              <a:extLst>
                <a:ext uri="{FF2B5EF4-FFF2-40B4-BE49-F238E27FC236}">
                  <a16:creationId xmlns:a16="http://schemas.microsoft.com/office/drawing/2014/main" id="{791B5454-BD3D-46C1-9A7C-357597CED5CF}"/>
                </a:ext>
              </a:extLst>
            </p:cNvPr>
            <p:cNvGrpSpPr/>
            <p:nvPr/>
          </p:nvGrpSpPr>
          <p:grpSpPr>
            <a:xfrm>
              <a:off x="10447700" y="4563313"/>
              <a:ext cx="342360" cy="354600"/>
              <a:chOff x="10447700" y="4563313"/>
              <a:chExt cx="342360" cy="35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0">
                <p14:nvContentPartPr>
                  <p14:cNvPr id="1256" name="墨迹 1255">
                    <a:extLst>
                      <a:ext uri="{FF2B5EF4-FFF2-40B4-BE49-F238E27FC236}">
                        <a16:creationId xmlns:a16="http://schemas.microsoft.com/office/drawing/2014/main" id="{462F47F6-9E93-4260-BD6C-FE8AD5CCE18D}"/>
                      </a:ext>
                    </a:extLst>
                  </p14:cNvPr>
                  <p14:cNvContentPartPr/>
                  <p14:nvPr/>
                </p14:nvContentPartPr>
                <p14:xfrm>
                  <a:off x="10507460" y="4563313"/>
                  <a:ext cx="59040" cy="164520"/>
                </p14:xfrm>
              </p:contentPart>
            </mc:Choice>
            <mc:Fallback xmlns="">
              <p:pic>
                <p:nvPicPr>
                  <p:cNvPr id="1256" name="墨迹 1255">
                    <a:extLst>
                      <a:ext uri="{FF2B5EF4-FFF2-40B4-BE49-F238E27FC236}">
                        <a16:creationId xmlns:a16="http://schemas.microsoft.com/office/drawing/2014/main" id="{462F47F6-9E93-4260-BD6C-FE8AD5CCE18D}"/>
                      </a:ext>
                    </a:extLst>
                  </p:cNvPr>
                  <p:cNvPicPr/>
                  <p:nvPr/>
                </p:nvPicPr>
                <p:blipFill>
                  <a:blip r:embed="rId941"/>
                  <a:stretch>
                    <a:fillRect/>
                  </a:stretch>
                </p:blipFill>
                <p:spPr>
                  <a:xfrm>
                    <a:off x="10498460" y="4554673"/>
                    <a:ext cx="76680" cy="18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2">
                <p14:nvContentPartPr>
                  <p14:cNvPr id="1257" name="墨迹 1256">
                    <a:extLst>
                      <a:ext uri="{FF2B5EF4-FFF2-40B4-BE49-F238E27FC236}">
                        <a16:creationId xmlns:a16="http://schemas.microsoft.com/office/drawing/2014/main" id="{ED37CD38-A78D-40FE-B437-B746A2F720B4}"/>
                      </a:ext>
                    </a:extLst>
                  </p14:cNvPr>
                  <p14:cNvContentPartPr/>
                  <p14:nvPr/>
                </p14:nvContentPartPr>
                <p14:xfrm>
                  <a:off x="10447700" y="4592473"/>
                  <a:ext cx="342360" cy="325440"/>
                </p14:xfrm>
              </p:contentPart>
            </mc:Choice>
            <mc:Fallback xmlns="">
              <p:pic>
                <p:nvPicPr>
                  <p:cNvPr id="1257" name="墨迹 1256">
                    <a:extLst>
                      <a:ext uri="{FF2B5EF4-FFF2-40B4-BE49-F238E27FC236}">
                        <a16:creationId xmlns:a16="http://schemas.microsoft.com/office/drawing/2014/main" id="{ED37CD38-A78D-40FE-B437-B746A2F720B4}"/>
                      </a:ext>
                    </a:extLst>
                  </p:cNvPr>
                  <p:cNvPicPr/>
                  <p:nvPr/>
                </p:nvPicPr>
                <p:blipFill>
                  <a:blip r:embed="rId943"/>
                  <a:stretch>
                    <a:fillRect/>
                  </a:stretch>
                </p:blipFill>
                <p:spPr>
                  <a:xfrm>
                    <a:off x="10438700" y="4583833"/>
                    <a:ext cx="360000" cy="343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310" name="组合 1309">
            <a:extLst>
              <a:ext uri="{FF2B5EF4-FFF2-40B4-BE49-F238E27FC236}">
                <a16:creationId xmlns:a16="http://schemas.microsoft.com/office/drawing/2014/main" id="{9CB31192-E665-4D9C-9AD7-4266ADE069B0}"/>
              </a:ext>
            </a:extLst>
          </p:cNvPr>
          <p:cNvGrpSpPr/>
          <p:nvPr/>
        </p:nvGrpSpPr>
        <p:grpSpPr>
          <a:xfrm>
            <a:off x="1331303" y="5839938"/>
            <a:ext cx="10714320" cy="846720"/>
            <a:chOff x="1218020" y="5141833"/>
            <a:chExt cx="10714320" cy="846720"/>
          </a:xfrm>
        </p:grpSpPr>
        <p:grpSp>
          <p:nvGrpSpPr>
            <p:cNvPr id="1311" name="组合 1310">
              <a:extLst>
                <a:ext uri="{FF2B5EF4-FFF2-40B4-BE49-F238E27FC236}">
                  <a16:creationId xmlns:a16="http://schemas.microsoft.com/office/drawing/2014/main" id="{C0EEDBDA-A18E-4003-90AA-58C9DFED5A0B}"/>
                </a:ext>
              </a:extLst>
            </p:cNvPr>
            <p:cNvGrpSpPr/>
            <p:nvPr/>
          </p:nvGrpSpPr>
          <p:grpSpPr>
            <a:xfrm>
              <a:off x="1218020" y="5201953"/>
              <a:ext cx="337680" cy="436680"/>
              <a:chOff x="1218020" y="5201953"/>
              <a:chExt cx="337680" cy="436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4">
                <p14:nvContentPartPr>
                  <p14:cNvPr id="1402" name="墨迹 1401">
                    <a:extLst>
                      <a:ext uri="{FF2B5EF4-FFF2-40B4-BE49-F238E27FC236}">
                        <a16:creationId xmlns:a16="http://schemas.microsoft.com/office/drawing/2014/main" id="{2D2C2A20-C625-43B9-B758-9BBC3DABE8BA}"/>
                      </a:ext>
                    </a:extLst>
                  </p14:cNvPr>
                  <p14:cNvContentPartPr/>
                  <p14:nvPr/>
                </p14:nvContentPartPr>
                <p14:xfrm>
                  <a:off x="1309820" y="5242273"/>
                  <a:ext cx="151200" cy="161280"/>
                </p14:xfrm>
              </p:contentPart>
            </mc:Choice>
            <mc:Fallback xmlns="">
              <p:pic>
                <p:nvPicPr>
                  <p:cNvPr id="1402" name="墨迹 1401">
                    <a:extLst>
                      <a:ext uri="{FF2B5EF4-FFF2-40B4-BE49-F238E27FC236}">
                        <a16:creationId xmlns:a16="http://schemas.microsoft.com/office/drawing/2014/main" id="{2D2C2A20-C625-43B9-B758-9BBC3DABE8BA}"/>
                      </a:ext>
                    </a:extLst>
                  </p:cNvPr>
                  <p:cNvPicPr/>
                  <p:nvPr/>
                </p:nvPicPr>
                <p:blipFill>
                  <a:blip r:embed="rId945"/>
                  <a:stretch>
                    <a:fillRect/>
                  </a:stretch>
                </p:blipFill>
                <p:spPr>
                  <a:xfrm>
                    <a:off x="1300820" y="5233273"/>
                    <a:ext cx="16884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6">
                <p14:nvContentPartPr>
                  <p14:cNvPr id="1403" name="墨迹 1402">
                    <a:extLst>
                      <a:ext uri="{FF2B5EF4-FFF2-40B4-BE49-F238E27FC236}">
                        <a16:creationId xmlns:a16="http://schemas.microsoft.com/office/drawing/2014/main" id="{712F38ED-AD98-4AA2-B3B6-5606392726FA}"/>
                      </a:ext>
                    </a:extLst>
                  </p14:cNvPr>
                  <p14:cNvContentPartPr/>
                  <p14:nvPr/>
                </p14:nvContentPartPr>
                <p14:xfrm>
                  <a:off x="1373540" y="5276833"/>
                  <a:ext cx="19800" cy="242280"/>
                </p14:xfrm>
              </p:contentPart>
            </mc:Choice>
            <mc:Fallback xmlns="">
              <p:pic>
                <p:nvPicPr>
                  <p:cNvPr id="1403" name="墨迹 1402">
                    <a:extLst>
                      <a:ext uri="{FF2B5EF4-FFF2-40B4-BE49-F238E27FC236}">
                        <a16:creationId xmlns:a16="http://schemas.microsoft.com/office/drawing/2014/main" id="{712F38ED-AD98-4AA2-B3B6-5606392726FA}"/>
                      </a:ext>
                    </a:extLst>
                  </p:cNvPr>
                  <p:cNvPicPr/>
                  <p:nvPr/>
                </p:nvPicPr>
                <p:blipFill>
                  <a:blip r:embed="rId947"/>
                  <a:stretch>
                    <a:fillRect/>
                  </a:stretch>
                </p:blipFill>
                <p:spPr>
                  <a:xfrm>
                    <a:off x="1364900" y="5268193"/>
                    <a:ext cx="37440" cy="25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8">
                <p14:nvContentPartPr>
                  <p14:cNvPr id="1404" name="墨迹 1403">
                    <a:extLst>
                      <a:ext uri="{FF2B5EF4-FFF2-40B4-BE49-F238E27FC236}">
                        <a16:creationId xmlns:a16="http://schemas.microsoft.com/office/drawing/2014/main" id="{D6152CF5-9C06-46DD-92D1-3A3998CD79F5}"/>
                      </a:ext>
                    </a:extLst>
                  </p14:cNvPr>
                  <p14:cNvContentPartPr/>
                  <p14:nvPr/>
                </p14:nvContentPartPr>
                <p14:xfrm>
                  <a:off x="1218020" y="5201953"/>
                  <a:ext cx="337680" cy="436680"/>
                </p14:xfrm>
              </p:contentPart>
            </mc:Choice>
            <mc:Fallback xmlns="">
              <p:pic>
                <p:nvPicPr>
                  <p:cNvPr id="1404" name="墨迹 1403">
                    <a:extLst>
                      <a:ext uri="{FF2B5EF4-FFF2-40B4-BE49-F238E27FC236}">
                        <a16:creationId xmlns:a16="http://schemas.microsoft.com/office/drawing/2014/main" id="{D6152CF5-9C06-46DD-92D1-3A3998CD79F5}"/>
                      </a:ext>
                    </a:extLst>
                  </p:cNvPr>
                  <p:cNvPicPr/>
                  <p:nvPr/>
                </p:nvPicPr>
                <p:blipFill>
                  <a:blip r:embed="rId949"/>
                  <a:stretch>
                    <a:fillRect/>
                  </a:stretch>
                </p:blipFill>
                <p:spPr>
                  <a:xfrm>
                    <a:off x="1209020" y="5193313"/>
                    <a:ext cx="355320" cy="454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12" name="组合 1311">
              <a:extLst>
                <a:ext uri="{FF2B5EF4-FFF2-40B4-BE49-F238E27FC236}">
                  <a16:creationId xmlns:a16="http://schemas.microsoft.com/office/drawing/2014/main" id="{E1619D35-9308-4119-B3BB-91BAEA54278C}"/>
                </a:ext>
              </a:extLst>
            </p:cNvPr>
            <p:cNvGrpSpPr/>
            <p:nvPr/>
          </p:nvGrpSpPr>
          <p:grpSpPr>
            <a:xfrm>
              <a:off x="1872140" y="5219593"/>
              <a:ext cx="520200" cy="433440"/>
              <a:chOff x="1872140" y="5219593"/>
              <a:chExt cx="520200" cy="43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0">
                <p14:nvContentPartPr>
                  <p14:cNvPr id="1395" name="墨迹 1394">
                    <a:extLst>
                      <a:ext uri="{FF2B5EF4-FFF2-40B4-BE49-F238E27FC236}">
                        <a16:creationId xmlns:a16="http://schemas.microsoft.com/office/drawing/2014/main" id="{1FC9A965-D4B3-4FA4-83B6-5C4101B1BF54}"/>
                      </a:ext>
                    </a:extLst>
                  </p14:cNvPr>
                  <p14:cNvContentPartPr/>
                  <p14:nvPr/>
                </p14:nvContentPartPr>
                <p14:xfrm>
                  <a:off x="1872140" y="5351713"/>
                  <a:ext cx="23400" cy="62280"/>
                </p14:xfrm>
              </p:contentPart>
            </mc:Choice>
            <mc:Fallback xmlns="">
              <p:pic>
                <p:nvPicPr>
                  <p:cNvPr id="1395" name="墨迹 1394">
                    <a:extLst>
                      <a:ext uri="{FF2B5EF4-FFF2-40B4-BE49-F238E27FC236}">
                        <a16:creationId xmlns:a16="http://schemas.microsoft.com/office/drawing/2014/main" id="{1FC9A965-D4B3-4FA4-83B6-5C4101B1BF54}"/>
                      </a:ext>
                    </a:extLst>
                  </p:cNvPr>
                  <p:cNvPicPr/>
                  <p:nvPr/>
                </p:nvPicPr>
                <p:blipFill>
                  <a:blip r:embed="rId951"/>
                  <a:stretch>
                    <a:fillRect/>
                  </a:stretch>
                </p:blipFill>
                <p:spPr>
                  <a:xfrm>
                    <a:off x="1863140" y="5342713"/>
                    <a:ext cx="41040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2">
                <p14:nvContentPartPr>
                  <p14:cNvPr id="1396" name="墨迹 1395">
                    <a:extLst>
                      <a:ext uri="{FF2B5EF4-FFF2-40B4-BE49-F238E27FC236}">
                        <a16:creationId xmlns:a16="http://schemas.microsoft.com/office/drawing/2014/main" id="{AE502E31-3C33-4613-8922-EBDDB0DD53B1}"/>
                      </a:ext>
                    </a:extLst>
                  </p14:cNvPr>
                  <p14:cNvContentPartPr/>
                  <p14:nvPr/>
                </p14:nvContentPartPr>
                <p14:xfrm>
                  <a:off x="1873940" y="5474113"/>
                  <a:ext cx="64080" cy="115920"/>
                </p14:xfrm>
              </p:contentPart>
            </mc:Choice>
            <mc:Fallback xmlns="">
              <p:pic>
                <p:nvPicPr>
                  <p:cNvPr id="1396" name="墨迹 1395">
                    <a:extLst>
                      <a:ext uri="{FF2B5EF4-FFF2-40B4-BE49-F238E27FC236}">
                        <a16:creationId xmlns:a16="http://schemas.microsoft.com/office/drawing/2014/main" id="{AE502E31-3C33-4613-8922-EBDDB0DD53B1}"/>
                      </a:ext>
                    </a:extLst>
                  </p:cNvPr>
                  <p:cNvPicPr/>
                  <p:nvPr/>
                </p:nvPicPr>
                <p:blipFill>
                  <a:blip r:embed="rId953"/>
                  <a:stretch>
                    <a:fillRect/>
                  </a:stretch>
                </p:blipFill>
                <p:spPr>
                  <a:xfrm>
                    <a:off x="1865300" y="5465113"/>
                    <a:ext cx="8172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4">
                <p14:nvContentPartPr>
                  <p14:cNvPr id="1397" name="墨迹 1396">
                    <a:extLst>
                      <a:ext uri="{FF2B5EF4-FFF2-40B4-BE49-F238E27FC236}">
                        <a16:creationId xmlns:a16="http://schemas.microsoft.com/office/drawing/2014/main" id="{FB877824-26B4-47B2-9167-E990327510E2}"/>
                      </a:ext>
                    </a:extLst>
                  </p14:cNvPr>
                  <p14:cNvContentPartPr/>
                  <p14:nvPr/>
                </p14:nvContentPartPr>
                <p14:xfrm>
                  <a:off x="2011100" y="5220313"/>
                  <a:ext cx="166680" cy="184680"/>
                </p14:xfrm>
              </p:contentPart>
            </mc:Choice>
            <mc:Fallback xmlns="">
              <p:pic>
                <p:nvPicPr>
                  <p:cNvPr id="1397" name="墨迹 1396">
                    <a:extLst>
                      <a:ext uri="{FF2B5EF4-FFF2-40B4-BE49-F238E27FC236}">
                        <a16:creationId xmlns:a16="http://schemas.microsoft.com/office/drawing/2014/main" id="{FB877824-26B4-47B2-9167-E990327510E2}"/>
                      </a:ext>
                    </a:extLst>
                  </p:cNvPr>
                  <p:cNvPicPr/>
                  <p:nvPr/>
                </p:nvPicPr>
                <p:blipFill>
                  <a:blip r:embed="rId955"/>
                  <a:stretch>
                    <a:fillRect/>
                  </a:stretch>
                </p:blipFill>
                <p:spPr>
                  <a:xfrm>
                    <a:off x="2002460" y="5211313"/>
                    <a:ext cx="184320" cy="20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6">
                <p14:nvContentPartPr>
                  <p14:cNvPr id="1398" name="墨迹 1397">
                    <a:extLst>
                      <a:ext uri="{FF2B5EF4-FFF2-40B4-BE49-F238E27FC236}">
                        <a16:creationId xmlns:a16="http://schemas.microsoft.com/office/drawing/2014/main" id="{8F9FBD77-9A36-44EC-85AF-4437D80C8E23}"/>
                      </a:ext>
                    </a:extLst>
                  </p14:cNvPr>
                  <p14:cNvContentPartPr/>
                  <p14:nvPr/>
                </p14:nvContentPartPr>
                <p14:xfrm>
                  <a:off x="2022620" y="5393473"/>
                  <a:ext cx="114480" cy="141120"/>
                </p14:xfrm>
              </p:contentPart>
            </mc:Choice>
            <mc:Fallback xmlns="">
              <p:pic>
                <p:nvPicPr>
                  <p:cNvPr id="1398" name="墨迹 1397">
                    <a:extLst>
                      <a:ext uri="{FF2B5EF4-FFF2-40B4-BE49-F238E27FC236}">
                        <a16:creationId xmlns:a16="http://schemas.microsoft.com/office/drawing/2014/main" id="{8F9FBD77-9A36-44EC-85AF-4437D80C8E23}"/>
                      </a:ext>
                    </a:extLst>
                  </p:cNvPr>
                  <p:cNvPicPr/>
                  <p:nvPr/>
                </p:nvPicPr>
                <p:blipFill>
                  <a:blip r:embed="rId957"/>
                  <a:stretch>
                    <a:fillRect/>
                  </a:stretch>
                </p:blipFill>
                <p:spPr>
                  <a:xfrm>
                    <a:off x="2013980" y="5384833"/>
                    <a:ext cx="13212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8">
                <p14:nvContentPartPr>
                  <p14:cNvPr id="1399" name="墨迹 1398">
                    <a:extLst>
                      <a:ext uri="{FF2B5EF4-FFF2-40B4-BE49-F238E27FC236}">
                        <a16:creationId xmlns:a16="http://schemas.microsoft.com/office/drawing/2014/main" id="{578E063E-D1A7-4341-89C9-D8AC6C32FFC8}"/>
                      </a:ext>
                    </a:extLst>
                  </p14:cNvPr>
                  <p14:cNvContentPartPr/>
                  <p14:nvPr/>
                </p14:nvContentPartPr>
                <p14:xfrm>
                  <a:off x="2076980" y="5314633"/>
                  <a:ext cx="172440" cy="338400"/>
                </p14:xfrm>
              </p:contentPart>
            </mc:Choice>
            <mc:Fallback xmlns="">
              <p:pic>
                <p:nvPicPr>
                  <p:cNvPr id="1399" name="墨迹 1398">
                    <a:extLst>
                      <a:ext uri="{FF2B5EF4-FFF2-40B4-BE49-F238E27FC236}">
                        <a16:creationId xmlns:a16="http://schemas.microsoft.com/office/drawing/2014/main" id="{578E063E-D1A7-4341-89C9-D8AC6C32FFC8}"/>
                      </a:ext>
                    </a:extLst>
                  </p:cNvPr>
                  <p:cNvPicPr/>
                  <p:nvPr/>
                </p:nvPicPr>
                <p:blipFill>
                  <a:blip r:embed="rId959"/>
                  <a:stretch>
                    <a:fillRect/>
                  </a:stretch>
                </p:blipFill>
                <p:spPr>
                  <a:xfrm>
                    <a:off x="2067980" y="5305633"/>
                    <a:ext cx="190080" cy="35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0">
                <p14:nvContentPartPr>
                  <p14:cNvPr id="1400" name="墨迹 1399">
                    <a:extLst>
                      <a:ext uri="{FF2B5EF4-FFF2-40B4-BE49-F238E27FC236}">
                        <a16:creationId xmlns:a16="http://schemas.microsoft.com/office/drawing/2014/main" id="{F835CAF8-2F40-40D7-A8A6-B085F0144143}"/>
                      </a:ext>
                    </a:extLst>
                  </p14:cNvPr>
                  <p14:cNvContentPartPr/>
                  <p14:nvPr/>
                </p14:nvContentPartPr>
                <p14:xfrm>
                  <a:off x="2276060" y="5219593"/>
                  <a:ext cx="116280" cy="402480"/>
                </p14:xfrm>
              </p:contentPart>
            </mc:Choice>
            <mc:Fallback xmlns="">
              <p:pic>
                <p:nvPicPr>
                  <p:cNvPr id="1400" name="墨迹 1399">
                    <a:extLst>
                      <a:ext uri="{FF2B5EF4-FFF2-40B4-BE49-F238E27FC236}">
                        <a16:creationId xmlns:a16="http://schemas.microsoft.com/office/drawing/2014/main" id="{F835CAF8-2F40-40D7-A8A6-B085F0144143}"/>
                      </a:ext>
                    </a:extLst>
                  </p:cNvPr>
                  <p:cNvPicPr/>
                  <p:nvPr/>
                </p:nvPicPr>
                <p:blipFill>
                  <a:blip r:embed="rId961"/>
                  <a:stretch>
                    <a:fillRect/>
                  </a:stretch>
                </p:blipFill>
                <p:spPr>
                  <a:xfrm>
                    <a:off x="2267060" y="5210593"/>
                    <a:ext cx="133920" cy="42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2">
                <p14:nvContentPartPr>
                  <p14:cNvPr id="1401" name="墨迹 1400">
                    <a:extLst>
                      <a:ext uri="{FF2B5EF4-FFF2-40B4-BE49-F238E27FC236}">
                        <a16:creationId xmlns:a16="http://schemas.microsoft.com/office/drawing/2014/main" id="{0D9D3505-0D5E-46DB-8FE6-6F2B834D4E23}"/>
                      </a:ext>
                    </a:extLst>
                  </p14:cNvPr>
                  <p14:cNvContentPartPr/>
                  <p14:nvPr/>
                </p14:nvContentPartPr>
                <p14:xfrm>
                  <a:off x="2289380" y="5406433"/>
                  <a:ext cx="37080" cy="93600"/>
                </p14:xfrm>
              </p:contentPart>
            </mc:Choice>
            <mc:Fallback xmlns="">
              <p:pic>
                <p:nvPicPr>
                  <p:cNvPr id="1401" name="墨迹 1400">
                    <a:extLst>
                      <a:ext uri="{FF2B5EF4-FFF2-40B4-BE49-F238E27FC236}">
                        <a16:creationId xmlns:a16="http://schemas.microsoft.com/office/drawing/2014/main" id="{0D9D3505-0D5E-46DB-8FE6-6F2B834D4E23}"/>
                      </a:ext>
                    </a:extLst>
                  </p:cNvPr>
                  <p:cNvPicPr/>
                  <p:nvPr/>
                </p:nvPicPr>
                <p:blipFill>
                  <a:blip r:embed="rId963"/>
                  <a:stretch>
                    <a:fillRect/>
                  </a:stretch>
                </p:blipFill>
                <p:spPr>
                  <a:xfrm>
                    <a:off x="2280740" y="5397433"/>
                    <a:ext cx="54720" cy="111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13" name="组合 1312">
              <a:extLst>
                <a:ext uri="{FF2B5EF4-FFF2-40B4-BE49-F238E27FC236}">
                  <a16:creationId xmlns:a16="http://schemas.microsoft.com/office/drawing/2014/main" id="{EDEABE47-1D3D-486C-BFB1-E4878CC7DB5A}"/>
                </a:ext>
              </a:extLst>
            </p:cNvPr>
            <p:cNvGrpSpPr/>
            <p:nvPr/>
          </p:nvGrpSpPr>
          <p:grpSpPr>
            <a:xfrm>
              <a:off x="2554340" y="5141833"/>
              <a:ext cx="247320" cy="728640"/>
              <a:chOff x="2554340" y="5141833"/>
              <a:chExt cx="247320" cy="728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64">
                <p14:nvContentPartPr>
                  <p14:cNvPr id="1391" name="墨迹 1390">
                    <a:extLst>
                      <a:ext uri="{FF2B5EF4-FFF2-40B4-BE49-F238E27FC236}">
                        <a16:creationId xmlns:a16="http://schemas.microsoft.com/office/drawing/2014/main" id="{39F0D1BC-E062-4279-8F88-8B7E337745BB}"/>
                      </a:ext>
                    </a:extLst>
                  </p14:cNvPr>
                  <p14:cNvContentPartPr/>
                  <p14:nvPr/>
                </p14:nvContentPartPr>
                <p14:xfrm>
                  <a:off x="2565860" y="5320753"/>
                  <a:ext cx="10080" cy="64080"/>
                </p14:xfrm>
              </p:contentPart>
            </mc:Choice>
            <mc:Fallback xmlns="">
              <p:pic>
                <p:nvPicPr>
                  <p:cNvPr id="1391" name="墨迹 1390">
                    <a:extLst>
                      <a:ext uri="{FF2B5EF4-FFF2-40B4-BE49-F238E27FC236}">
                        <a16:creationId xmlns:a16="http://schemas.microsoft.com/office/drawing/2014/main" id="{39F0D1BC-E062-4279-8F88-8B7E337745BB}"/>
                      </a:ext>
                    </a:extLst>
                  </p:cNvPr>
                  <p:cNvPicPr/>
                  <p:nvPr/>
                </p:nvPicPr>
                <p:blipFill>
                  <a:blip r:embed="rId965"/>
                  <a:stretch>
                    <a:fillRect/>
                  </a:stretch>
                </p:blipFill>
                <p:spPr>
                  <a:xfrm>
                    <a:off x="2556860" y="5311753"/>
                    <a:ext cx="2772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6">
                <p14:nvContentPartPr>
                  <p14:cNvPr id="1392" name="墨迹 1391">
                    <a:extLst>
                      <a:ext uri="{FF2B5EF4-FFF2-40B4-BE49-F238E27FC236}">
                        <a16:creationId xmlns:a16="http://schemas.microsoft.com/office/drawing/2014/main" id="{0830C739-9B6A-4ECA-A7A6-F94FEFB9BF41}"/>
                      </a:ext>
                    </a:extLst>
                  </p14:cNvPr>
                  <p14:cNvContentPartPr/>
                  <p14:nvPr/>
                </p14:nvContentPartPr>
                <p14:xfrm>
                  <a:off x="2554340" y="5411833"/>
                  <a:ext cx="89280" cy="160920"/>
                </p14:xfrm>
              </p:contentPart>
            </mc:Choice>
            <mc:Fallback xmlns="">
              <p:pic>
                <p:nvPicPr>
                  <p:cNvPr id="1392" name="墨迹 1391">
                    <a:extLst>
                      <a:ext uri="{FF2B5EF4-FFF2-40B4-BE49-F238E27FC236}">
                        <a16:creationId xmlns:a16="http://schemas.microsoft.com/office/drawing/2014/main" id="{0830C739-9B6A-4ECA-A7A6-F94FEFB9BF41}"/>
                      </a:ext>
                    </a:extLst>
                  </p:cNvPr>
                  <p:cNvPicPr/>
                  <p:nvPr/>
                </p:nvPicPr>
                <p:blipFill>
                  <a:blip r:embed="rId967"/>
                  <a:stretch>
                    <a:fillRect/>
                  </a:stretch>
                </p:blipFill>
                <p:spPr>
                  <a:xfrm>
                    <a:off x="2545340" y="5403193"/>
                    <a:ext cx="10692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8">
                <p14:nvContentPartPr>
                  <p14:cNvPr id="1393" name="墨迹 1392">
                    <a:extLst>
                      <a:ext uri="{FF2B5EF4-FFF2-40B4-BE49-F238E27FC236}">
                        <a16:creationId xmlns:a16="http://schemas.microsoft.com/office/drawing/2014/main" id="{F4A642DD-A42D-4E96-BDF1-F9991E9501B7}"/>
                      </a:ext>
                    </a:extLst>
                  </p14:cNvPr>
                  <p14:cNvContentPartPr/>
                  <p14:nvPr/>
                </p14:nvContentPartPr>
                <p14:xfrm>
                  <a:off x="2594660" y="5141833"/>
                  <a:ext cx="203760" cy="728640"/>
                </p14:xfrm>
              </p:contentPart>
            </mc:Choice>
            <mc:Fallback xmlns="">
              <p:pic>
                <p:nvPicPr>
                  <p:cNvPr id="1393" name="墨迹 1392">
                    <a:extLst>
                      <a:ext uri="{FF2B5EF4-FFF2-40B4-BE49-F238E27FC236}">
                        <a16:creationId xmlns:a16="http://schemas.microsoft.com/office/drawing/2014/main" id="{F4A642DD-A42D-4E96-BDF1-F9991E9501B7}"/>
                      </a:ext>
                    </a:extLst>
                  </p:cNvPr>
                  <p:cNvPicPr/>
                  <p:nvPr/>
                </p:nvPicPr>
                <p:blipFill>
                  <a:blip r:embed="rId969"/>
                  <a:stretch>
                    <a:fillRect/>
                  </a:stretch>
                </p:blipFill>
                <p:spPr>
                  <a:xfrm>
                    <a:off x="2586020" y="5132833"/>
                    <a:ext cx="221400" cy="74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0">
                <p14:nvContentPartPr>
                  <p14:cNvPr id="1394" name="墨迹 1393">
                    <a:extLst>
                      <a:ext uri="{FF2B5EF4-FFF2-40B4-BE49-F238E27FC236}">
                        <a16:creationId xmlns:a16="http://schemas.microsoft.com/office/drawing/2014/main" id="{E42AE2C1-D7A7-4BF4-8396-6BB9C310E330}"/>
                      </a:ext>
                    </a:extLst>
                  </p14:cNvPr>
                  <p14:cNvContentPartPr/>
                  <p14:nvPr/>
                </p14:nvContentPartPr>
                <p14:xfrm>
                  <a:off x="2726060" y="5391673"/>
                  <a:ext cx="75600" cy="58680"/>
                </p14:xfrm>
              </p:contentPart>
            </mc:Choice>
            <mc:Fallback xmlns="">
              <p:pic>
                <p:nvPicPr>
                  <p:cNvPr id="1394" name="墨迹 1393">
                    <a:extLst>
                      <a:ext uri="{FF2B5EF4-FFF2-40B4-BE49-F238E27FC236}">
                        <a16:creationId xmlns:a16="http://schemas.microsoft.com/office/drawing/2014/main" id="{E42AE2C1-D7A7-4BF4-8396-6BB9C310E330}"/>
                      </a:ext>
                    </a:extLst>
                  </p:cNvPr>
                  <p:cNvPicPr/>
                  <p:nvPr/>
                </p:nvPicPr>
                <p:blipFill>
                  <a:blip r:embed="rId971"/>
                  <a:stretch>
                    <a:fillRect/>
                  </a:stretch>
                </p:blipFill>
                <p:spPr>
                  <a:xfrm>
                    <a:off x="2717420" y="5383033"/>
                    <a:ext cx="93240" cy="76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14" name="组合 1313">
              <a:extLst>
                <a:ext uri="{FF2B5EF4-FFF2-40B4-BE49-F238E27FC236}">
                  <a16:creationId xmlns:a16="http://schemas.microsoft.com/office/drawing/2014/main" id="{ECE00819-E57A-40D0-AD3C-6E82D4113B7F}"/>
                </a:ext>
              </a:extLst>
            </p:cNvPr>
            <p:cNvGrpSpPr/>
            <p:nvPr/>
          </p:nvGrpSpPr>
          <p:grpSpPr>
            <a:xfrm>
              <a:off x="3029540" y="5207353"/>
              <a:ext cx="405360" cy="396360"/>
              <a:chOff x="3029540" y="5207353"/>
              <a:chExt cx="405360" cy="396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2">
                <p14:nvContentPartPr>
                  <p14:cNvPr id="1385" name="墨迹 1384">
                    <a:extLst>
                      <a:ext uri="{FF2B5EF4-FFF2-40B4-BE49-F238E27FC236}">
                        <a16:creationId xmlns:a16="http://schemas.microsoft.com/office/drawing/2014/main" id="{48685700-6841-438E-8E78-54CF782066F5}"/>
                      </a:ext>
                    </a:extLst>
                  </p14:cNvPr>
                  <p14:cNvContentPartPr/>
                  <p14:nvPr/>
                </p14:nvContentPartPr>
                <p14:xfrm>
                  <a:off x="3040700" y="5207353"/>
                  <a:ext cx="116640" cy="97200"/>
                </p14:xfrm>
              </p:contentPart>
            </mc:Choice>
            <mc:Fallback xmlns="">
              <p:pic>
                <p:nvPicPr>
                  <p:cNvPr id="1385" name="墨迹 1384">
                    <a:extLst>
                      <a:ext uri="{FF2B5EF4-FFF2-40B4-BE49-F238E27FC236}">
                        <a16:creationId xmlns:a16="http://schemas.microsoft.com/office/drawing/2014/main" id="{48685700-6841-438E-8E78-54CF782066F5}"/>
                      </a:ext>
                    </a:extLst>
                  </p:cNvPr>
                  <p:cNvPicPr/>
                  <p:nvPr/>
                </p:nvPicPr>
                <p:blipFill>
                  <a:blip r:embed="rId973"/>
                  <a:stretch>
                    <a:fillRect/>
                  </a:stretch>
                </p:blipFill>
                <p:spPr>
                  <a:xfrm>
                    <a:off x="3032060" y="5198713"/>
                    <a:ext cx="13428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4">
                <p14:nvContentPartPr>
                  <p14:cNvPr id="1386" name="墨迹 1385">
                    <a:extLst>
                      <a:ext uri="{FF2B5EF4-FFF2-40B4-BE49-F238E27FC236}">
                        <a16:creationId xmlns:a16="http://schemas.microsoft.com/office/drawing/2014/main" id="{2B3C7700-5845-4B05-9178-60B5E5F66F59}"/>
                      </a:ext>
                    </a:extLst>
                  </p14:cNvPr>
                  <p14:cNvContentPartPr/>
                  <p14:nvPr/>
                </p14:nvContentPartPr>
                <p14:xfrm>
                  <a:off x="3029540" y="5393473"/>
                  <a:ext cx="25560" cy="210240"/>
                </p14:xfrm>
              </p:contentPart>
            </mc:Choice>
            <mc:Fallback xmlns="">
              <p:pic>
                <p:nvPicPr>
                  <p:cNvPr id="1386" name="墨迹 1385">
                    <a:extLst>
                      <a:ext uri="{FF2B5EF4-FFF2-40B4-BE49-F238E27FC236}">
                        <a16:creationId xmlns:a16="http://schemas.microsoft.com/office/drawing/2014/main" id="{2B3C7700-5845-4B05-9178-60B5E5F66F59}"/>
                      </a:ext>
                    </a:extLst>
                  </p:cNvPr>
                  <p:cNvPicPr/>
                  <p:nvPr/>
                </p:nvPicPr>
                <p:blipFill>
                  <a:blip r:embed="rId975"/>
                  <a:stretch>
                    <a:fillRect/>
                  </a:stretch>
                </p:blipFill>
                <p:spPr>
                  <a:xfrm>
                    <a:off x="3020540" y="5384833"/>
                    <a:ext cx="43200" cy="22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6">
                <p14:nvContentPartPr>
                  <p14:cNvPr id="1387" name="墨迹 1386">
                    <a:extLst>
                      <a:ext uri="{FF2B5EF4-FFF2-40B4-BE49-F238E27FC236}">
                        <a16:creationId xmlns:a16="http://schemas.microsoft.com/office/drawing/2014/main" id="{73FE7523-10C3-4E1F-82CC-CC8E2BDD1C7D}"/>
                      </a:ext>
                    </a:extLst>
                  </p14:cNvPr>
                  <p14:cNvContentPartPr/>
                  <p14:nvPr/>
                </p14:nvContentPartPr>
                <p14:xfrm>
                  <a:off x="3075980" y="5347393"/>
                  <a:ext cx="83520" cy="236160"/>
                </p14:xfrm>
              </p:contentPart>
            </mc:Choice>
            <mc:Fallback xmlns="">
              <p:pic>
                <p:nvPicPr>
                  <p:cNvPr id="1387" name="墨迹 1386">
                    <a:extLst>
                      <a:ext uri="{FF2B5EF4-FFF2-40B4-BE49-F238E27FC236}">
                        <a16:creationId xmlns:a16="http://schemas.microsoft.com/office/drawing/2014/main" id="{73FE7523-10C3-4E1F-82CC-CC8E2BDD1C7D}"/>
                      </a:ext>
                    </a:extLst>
                  </p:cNvPr>
                  <p:cNvPicPr/>
                  <p:nvPr/>
                </p:nvPicPr>
                <p:blipFill>
                  <a:blip r:embed="rId977"/>
                  <a:stretch>
                    <a:fillRect/>
                  </a:stretch>
                </p:blipFill>
                <p:spPr>
                  <a:xfrm>
                    <a:off x="3066980" y="5338393"/>
                    <a:ext cx="101160" cy="25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8">
                <p14:nvContentPartPr>
                  <p14:cNvPr id="1388" name="墨迹 1387">
                    <a:extLst>
                      <a:ext uri="{FF2B5EF4-FFF2-40B4-BE49-F238E27FC236}">
                        <a16:creationId xmlns:a16="http://schemas.microsoft.com/office/drawing/2014/main" id="{0301E356-0837-4FE7-A176-A88F64C60409}"/>
                      </a:ext>
                    </a:extLst>
                  </p14:cNvPr>
                  <p14:cNvContentPartPr/>
                  <p14:nvPr/>
                </p14:nvContentPartPr>
                <p14:xfrm>
                  <a:off x="3101180" y="5222113"/>
                  <a:ext cx="216720" cy="250200"/>
                </p14:xfrm>
              </p:contentPart>
            </mc:Choice>
            <mc:Fallback xmlns="">
              <p:pic>
                <p:nvPicPr>
                  <p:cNvPr id="1388" name="墨迹 1387">
                    <a:extLst>
                      <a:ext uri="{FF2B5EF4-FFF2-40B4-BE49-F238E27FC236}">
                        <a16:creationId xmlns:a16="http://schemas.microsoft.com/office/drawing/2014/main" id="{0301E356-0837-4FE7-A176-A88F64C60409}"/>
                      </a:ext>
                    </a:extLst>
                  </p:cNvPr>
                  <p:cNvPicPr/>
                  <p:nvPr/>
                </p:nvPicPr>
                <p:blipFill>
                  <a:blip r:embed="rId979"/>
                  <a:stretch>
                    <a:fillRect/>
                  </a:stretch>
                </p:blipFill>
                <p:spPr>
                  <a:xfrm>
                    <a:off x="3092180" y="5213113"/>
                    <a:ext cx="234360" cy="26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0">
                <p14:nvContentPartPr>
                  <p14:cNvPr id="1389" name="墨迹 1388">
                    <a:extLst>
                      <a:ext uri="{FF2B5EF4-FFF2-40B4-BE49-F238E27FC236}">
                        <a16:creationId xmlns:a16="http://schemas.microsoft.com/office/drawing/2014/main" id="{12CCCC97-E527-4535-B7FC-337432EA5A0F}"/>
                      </a:ext>
                    </a:extLst>
                  </p14:cNvPr>
                  <p14:cNvContentPartPr/>
                  <p14:nvPr/>
                </p14:nvContentPartPr>
                <p14:xfrm>
                  <a:off x="3232580" y="5377273"/>
                  <a:ext cx="95040" cy="65880"/>
                </p14:xfrm>
              </p:contentPart>
            </mc:Choice>
            <mc:Fallback xmlns="">
              <p:pic>
                <p:nvPicPr>
                  <p:cNvPr id="1389" name="墨迹 1388">
                    <a:extLst>
                      <a:ext uri="{FF2B5EF4-FFF2-40B4-BE49-F238E27FC236}">
                        <a16:creationId xmlns:a16="http://schemas.microsoft.com/office/drawing/2014/main" id="{12CCCC97-E527-4535-B7FC-337432EA5A0F}"/>
                      </a:ext>
                    </a:extLst>
                  </p:cNvPr>
                  <p:cNvPicPr/>
                  <p:nvPr/>
                </p:nvPicPr>
                <p:blipFill>
                  <a:blip r:embed="rId981"/>
                  <a:stretch>
                    <a:fillRect/>
                  </a:stretch>
                </p:blipFill>
                <p:spPr>
                  <a:xfrm>
                    <a:off x="3223580" y="5368273"/>
                    <a:ext cx="11268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2">
                <p14:nvContentPartPr>
                  <p14:cNvPr id="1390" name="墨迹 1389">
                    <a:extLst>
                      <a:ext uri="{FF2B5EF4-FFF2-40B4-BE49-F238E27FC236}">
                        <a16:creationId xmlns:a16="http://schemas.microsoft.com/office/drawing/2014/main" id="{3A8F1001-0D8F-49FF-8B16-5FE1EC17208A}"/>
                      </a:ext>
                    </a:extLst>
                  </p14:cNvPr>
                  <p14:cNvContentPartPr/>
                  <p14:nvPr/>
                </p14:nvContentPartPr>
                <p14:xfrm>
                  <a:off x="3241940" y="5222113"/>
                  <a:ext cx="192960" cy="316440"/>
                </p14:xfrm>
              </p:contentPart>
            </mc:Choice>
            <mc:Fallback xmlns="">
              <p:pic>
                <p:nvPicPr>
                  <p:cNvPr id="1390" name="墨迹 1389">
                    <a:extLst>
                      <a:ext uri="{FF2B5EF4-FFF2-40B4-BE49-F238E27FC236}">
                        <a16:creationId xmlns:a16="http://schemas.microsoft.com/office/drawing/2014/main" id="{3A8F1001-0D8F-49FF-8B16-5FE1EC17208A}"/>
                      </a:ext>
                    </a:extLst>
                  </p:cNvPr>
                  <p:cNvPicPr/>
                  <p:nvPr/>
                </p:nvPicPr>
                <p:blipFill>
                  <a:blip r:embed="rId983"/>
                  <a:stretch>
                    <a:fillRect/>
                  </a:stretch>
                </p:blipFill>
                <p:spPr>
                  <a:xfrm>
                    <a:off x="3233300" y="5213113"/>
                    <a:ext cx="210600" cy="334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84">
              <p14:nvContentPartPr>
                <p14:cNvPr id="1315" name="墨迹 1314">
                  <a:extLst>
                    <a:ext uri="{FF2B5EF4-FFF2-40B4-BE49-F238E27FC236}">
                      <a16:creationId xmlns:a16="http://schemas.microsoft.com/office/drawing/2014/main" id="{578696B7-FF17-4EFF-B521-828467A4AFDB}"/>
                    </a:ext>
                  </a:extLst>
                </p14:cNvPr>
                <p14:cNvContentPartPr/>
                <p14:nvPr/>
              </p14:nvContentPartPr>
              <p14:xfrm>
                <a:off x="3686540" y="5316073"/>
                <a:ext cx="91440" cy="39600"/>
              </p14:xfrm>
            </p:contentPart>
          </mc:Choice>
          <mc:Fallback xmlns="">
            <p:pic>
              <p:nvPicPr>
                <p:cNvPr id="1315" name="墨迹 1314">
                  <a:extLst>
                    <a:ext uri="{FF2B5EF4-FFF2-40B4-BE49-F238E27FC236}">
                      <a16:creationId xmlns:a16="http://schemas.microsoft.com/office/drawing/2014/main" id="{578696B7-FF17-4EFF-B521-828467A4AFDB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3677540" y="5307073"/>
                  <a:ext cx="109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6">
              <p14:nvContentPartPr>
                <p14:cNvPr id="1316" name="墨迹 1315">
                  <a:extLst>
                    <a:ext uri="{FF2B5EF4-FFF2-40B4-BE49-F238E27FC236}">
                      <a16:creationId xmlns:a16="http://schemas.microsoft.com/office/drawing/2014/main" id="{C57E4427-C128-46F1-96FF-A90886A9991A}"/>
                    </a:ext>
                  </a:extLst>
                </p14:cNvPr>
                <p14:cNvContentPartPr/>
                <p14:nvPr/>
              </p14:nvContentPartPr>
              <p14:xfrm>
                <a:off x="3676820" y="5437393"/>
                <a:ext cx="360" cy="64080"/>
              </p14:xfrm>
            </p:contentPart>
          </mc:Choice>
          <mc:Fallback xmlns="">
            <p:pic>
              <p:nvPicPr>
                <p:cNvPr id="1316" name="墨迹 1315">
                  <a:extLst>
                    <a:ext uri="{FF2B5EF4-FFF2-40B4-BE49-F238E27FC236}">
                      <a16:creationId xmlns:a16="http://schemas.microsoft.com/office/drawing/2014/main" id="{C57E4427-C128-46F1-96FF-A90886A9991A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3668180" y="5428753"/>
                  <a:ext cx="18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8">
              <p14:nvContentPartPr>
                <p14:cNvPr id="1317" name="墨迹 1316">
                  <a:extLst>
                    <a:ext uri="{FF2B5EF4-FFF2-40B4-BE49-F238E27FC236}">
                      <a16:creationId xmlns:a16="http://schemas.microsoft.com/office/drawing/2014/main" id="{3989CE6F-B8CF-4825-B8E0-D63B45556658}"/>
                    </a:ext>
                  </a:extLst>
                </p14:cNvPr>
                <p14:cNvContentPartPr/>
                <p14:nvPr/>
              </p14:nvContentPartPr>
              <p14:xfrm>
                <a:off x="3638660" y="5384473"/>
                <a:ext cx="247320" cy="221040"/>
              </p14:xfrm>
            </p:contentPart>
          </mc:Choice>
          <mc:Fallback xmlns="">
            <p:pic>
              <p:nvPicPr>
                <p:cNvPr id="1317" name="墨迹 1316">
                  <a:extLst>
                    <a:ext uri="{FF2B5EF4-FFF2-40B4-BE49-F238E27FC236}">
                      <a16:creationId xmlns:a16="http://schemas.microsoft.com/office/drawing/2014/main" id="{3989CE6F-B8CF-4825-B8E0-D63B45556658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3630020" y="5375833"/>
                  <a:ext cx="264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0">
              <p14:nvContentPartPr>
                <p14:cNvPr id="1318" name="墨迹 1317">
                  <a:extLst>
                    <a:ext uri="{FF2B5EF4-FFF2-40B4-BE49-F238E27FC236}">
                      <a16:creationId xmlns:a16="http://schemas.microsoft.com/office/drawing/2014/main" id="{998BA408-DAD7-47CD-967F-8611F1656071}"/>
                    </a:ext>
                  </a:extLst>
                </p14:cNvPr>
                <p14:cNvContentPartPr/>
                <p14:nvPr/>
              </p14:nvContentPartPr>
              <p14:xfrm>
                <a:off x="3732980" y="5223913"/>
                <a:ext cx="42840" cy="601920"/>
              </p14:xfrm>
            </p:contentPart>
          </mc:Choice>
          <mc:Fallback xmlns="">
            <p:pic>
              <p:nvPicPr>
                <p:cNvPr id="1318" name="墨迹 1317">
                  <a:extLst>
                    <a:ext uri="{FF2B5EF4-FFF2-40B4-BE49-F238E27FC236}">
                      <a16:creationId xmlns:a16="http://schemas.microsoft.com/office/drawing/2014/main" id="{998BA408-DAD7-47CD-967F-8611F1656071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3723980" y="5215273"/>
                  <a:ext cx="60480" cy="6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2">
              <p14:nvContentPartPr>
                <p14:cNvPr id="1319" name="墨迹 1318">
                  <a:extLst>
                    <a:ext uri="{FF2B5EF4-FFF2-40B4-BE49-F238E27FC236}">
                      <a16:creationId xmlns:a16="http://schemas.microsoft.com/office/drawing/2014/main" id="{8AEADA65-55B0-42CB-B918-85AE28FBDAA0}"/>
                    </a:ext>
                  </a:extLst>
                </p14:cNvPr>
                <p14:cNvContentPartPr/>
                <p14:nvPr/>
              </p14:nvContentPartPr>
              <p14:xfrm>
                <a:off x="3686540" y="5524873"/>
                <a:ext cx="87480" cy="193680"/>
              </p14:xfrm>
            </p:contentPart>
          </mc:Choice>
          <mc:Fallback xmlns="">
            <p:pic>
              <p:nvPicPr>
                <p:cNvPr id="1319" name="墨迹 1318">
                  <a:extLst>
                    <a:ext uri="{FF2B5EF4-FFF2-40B4-BE49-F238E27FC236}">
                      <a16:creationId xmlns:a16="http://schemas.microsoft.com/office/drawing/2014/main" id="{8AEADA65-55B0-42CB-B918-85AE28FBDAA0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3677540" y="5516233"/>
                  <a:ext cx="1051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4">
              <p14:nvContentPartPr>
                <p14:cNvPr id="1320" name="墨迹 1319">
                  <a:extLst>
                    <a:ext uri="{FF2B5EF4-FFF2-40B4-BE49-F238E27FC236}">
                      <a16:creationId xmlns:a16="http://schemas.microsoft.com/office/drawing/2014/main" id="{832FA531-0BFD-44A0-9102-A284F38541C8}"/>
                    </a:ext>
                  </a:extLst>
                </p14:cNvPr>
                <p14:cNvContentPartPr/>
                <p14:nvPr/>
              </p14:nvContentPartPr>
              <p14:xfrm>
                <a:off x="3752060" y="5557993"/>
                <a:ext cx="336600" cy="64080"/>
              </p14:xfrm>
            </p:contentPart>
          </mc:Choice>
          <mc:Fallback xmlns="">
            <p:pic>
              <p:nvPicPr>
                <p:cNvPr id="1320" name="墨迹 1319">
                  <a:extLst>
                    <a:ext uri="{FF2B5EF4-FFF2-40B4-BE49-F238E27FC236}">
                      <a16:creationId xmlns:a16="http://schemas.microsoft.com/office/drawing/2014/main" id="{832FA531-0BFD-44A0-9102-A284F38541C8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3743420" y="5548993"/>
                  <a:ext cx="354240" cy="81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21" name="组合 1320">
              <a:extLst>
                <a:ext uri="{FF2B5EF4-FFF2-40B4-BE49-F238E27FC236}">
                  <a16:creationId xmlns:a16="http://schemas.microsoft.com/office/drawing/2014/main" id="{114A7E63-89B9-4CC4-91BA-6A4F59C0ED02}"/>
                </a:ext>
              </a:extLst>
            </p:cNvPr>
            <p:cNvGrpSpPr/>
            <p:nvPr/>
          </p:nvGrpSpPr>
          <p:grpSpPr>
            <a:xfrm>
              <a:off x="4086500" y="5271433"/>
              <a:ext cx="266760" cy="570960"/>
              <a:chOff x="4086500" y="5271433"/>
              <a:chExt cx="266760" cy="570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96">
                <p14:nvContentPartPr>
                  <p14:cNvPr id="1382" name="墨迹 1381">
                    <a:extLst>
                      <a:ext uri="{FF2B5EF4-FFF2-40B4-BE49-F238E27FC236}">
                        <a16:creationId xmlns:a16="http://schemas.microsoft.com/office/drawing/2014/main" id="{11784ECD-8D7C-45EB-8A4C-47A763C84871}"/>
                      </a:ext>
                    </a:extLst>
                  </p14:cNvPr>
                  <p14:cNvContentPartPr/>
                  <p14:nvPr/>
                </p14:nvContentPartPr>
                <p14:xfrm>
                  <a:off x="4086500" y="5271433"/>
                  <a:ext cx="74520" cy="377640"/>
                </p14:xfrm>
              </p:contentPart>
            </mc:Choice>
            <mc:Fallback xmlns="">
              <p:pic>
                <p:nvPicPr>
                  <p:cNvPr id="1382" name="墨迹 1381">
                    <a:extLst>
                      <a:ext uri="{FF2B5EF4-FFF2-40B4-BE49-F238E27FC236}">
                        <a16:creationId xmlns:a16="http://schemas.microsoft.com/office/drawing/2014/main" id="{11784ECD-8D7C-45EB-8A4C-47A763C84871}"/>
                      </a:ext>
                    </a:extLst>
                  </p:cNvPr>
                  <p:cNvPicPr/>
                  <p:nvPr/>
                </p:nvPicPr>
                <p:blipFill>
                  <a:blip r:embed="rId997"/>
                  <a:stretch>
                    <a:fillRect/>
                  </a:stretch>
                </p:blipFill>
                <p:spPr>
                  <a:xfrm>
                    <a:off x="4077500" y="5262433"/>
                    <a:ext cx="92160" cy="39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8">
                <p14:nvContentPartPr>
                  <p14:cNvPr id="1383" name="墨迹 1382">
                    <a:extLst>
                      <a:ext uri="{FF2B5EF4-FFF2-40B4-BE49-F238E27FC236}">
                        <a16:creationId xmlns:a16="http://schemas.microsoft.com/office/drawing/2014/main" id="{4CBD7269-CE5E-45F6-9625-3D4FBA424B94}"/>
                      </a:ext>
                    </a:extLst>
                  </p14:cNvPr>
                  <p14:cNvContentPartPr/>
                  <p14:nvPr/>
                </p14:nvContentPartPr>
                <p14:xfrm>
                  <a:off x="4152020" y="5345953"/>
                  <a:ext cx="201240" cy="496440"/>
                </p14:xfrm>
              </p:contentPart>
            </mc:Choice>
            <mc:Fallback xmlns="">
              <p:pic>
                <p:nvPicPr>
                  <p:cNvPr id="1383" name="墨迹 1382">
                    <a:extLst>
                      <a:ext uri="{FF2B5EF4-FFF2-40B4-BE49-F238E27FC236}">
                        <a16:creationId xmlns:a16="http://schemas.microsoft.com/office/drawing/2014/main" id="{4CBD7269-CE5E-45F6-9625-3D4FBA424B94}"/>
                      </a:ext>
                    </a:extLst>
                  </p:cNvPr>
                  <p:cNvPicPr/>
                  <p:nvPr/>
                </p:nvPicPr>
                <p:blipFill>
                  <a:blip r:embed="rId999"/>
                  <a:stretch>
                    <a:fillRect/>
                  </a:stretch>
                </p:blipFill>
                <p:spPr>
                  <a:xfrm>
                    <a:off x="4143380" y="5336953"/>
                    <a:ext cx="218880" cy="51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0">
                <p14:nvContentPartPr>
                  <p14:cNvPr id="1384" name="墨迹 1383">
                    <a:extLst>
                      <a:ext uri="{FF2B5EF4-FFF2-40B4-BE49-F238E27FC236}">
                        <a16:creationId xmlns:a16="http://schemas.microsoft.com/office/drawing/2014/main" id="{E01AE40C-5100-4298-A4F8-1EAE6F3505DE}"/>
                      </a:ext>
                    </a:extLst>
                  </p14:cNvPr>
                  <p14:cNvContentPartPr/>
                  <p14:nvPr/>
                </p14:nvContentPartPr>
                <p14:xfrm>
                  <a:off x="4200620" y="5481313"/>
                  <a:ext cx="141480" cy="184680"/>
                </p14:xfrm>
              </p:contentPart>
            </mc:Choice>
            <mc:Fallback xmlns="">
              <p:pic>
                <p:nvPicPr>
                  <p:cNvPr id="1384" name="墨迹 1383">
                    <a:extLst>
                      <a:ext uri="{FF2B5EF4-FFF2-40B4-BE49-F238E27FC236}">
                        <a16:creationId xmlns:a16="http://schemas.microsoft.com/office/drawing/2014/main" id="{E01AE40C-5100-4298-A4F8-1EAE6F3505DE}"/>
                      </a:ext>
                    </a:extLst>
                  </p:cNvPr>
                  <p:cNvPicPr/>
                  <p:nvPr/>
                </p:nvPicPr>
                <p:blipFill>
                  <a:blip r:embed="rId1001"/>
                  <a:stretch>
                    <a:fillRect/>
                  </a:stretch>
                </p:blipFill>
                <p:spPr>
                  <a:xfrm>
                    <a:off x="4191620" y="5472313"/>
                    <a:ext cx="159120" cy="202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22" name="组合 1321">
              <a:extLst>
                <a:ext uri="{FF2B5EF4-FFF2-40B4-BE49-F238E27FC236}">
                  <a16:creationId xmlns:a16="http://schemas.microsoft.com/office/drawing/2014/main" id="{05CCE15A-9536-4544-9EBF-875B2D4799B3}"/>
                </a:ext>
              </a:extLst>
            </p:cNvPr>
            <p:cNvGrpSpPr/>
            <p:nvPr/>
          </p:nvGrpSpPr>
          <p:grpSpPr>
            <a:xfrm>
              <a:off x="4544420" y="5318233"/>
              <a:ext cx="695880" cy="426240"/>
              <a:chOff x="4544420" y="5318233"/>
              <a:chExt cx="695880" cy="426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02">
                <p14:nvContentPartPr>
                  <p14:cNvPr id="1376" name="墨迹 1375">
                    <a:extLst>
                      <a:ext uri="{FF2B5EF4-FFF2-40B4-BE49-F238E27FC236}">
                        <a16:creationId xmlns:a16="http://schemas.microsoft.com/office/drawing/2014/main" id="{69B058FC-91F2-4578-A59E-4F898716DC41}"/>
                      </a:ext>
                    </a:extLst>
                  </p14:cNvPr>
                  <p14:cNvContentPartPr/>
                  <p14:nvPr/>
                </p14:nvContentPartPr>
                <p14:xfrm>
                  <a:off x="4575380" y="5399233"/>
                  <a:ext cx="104760" cy="71640"/>
                </p14:xfrm>
              </p:contentPart>
            </mc:Choice>
            <mc:Fallback xmlns="">
              <p:pic>
                <p:nvPicPr>
                  <p:cNvPr id="1376" name="墨迹 1375">
                    <a:extLst>
                      <a:ext uri="{FF2B5EF4-FFF2-40B4-BE49-F238E27FC236}">
                        <a16:creationId xmlns:a16="http://schemas.microsoft.com/office/drawing/2014/main" id="{69B058FC-91F2-4578-A59E-4F898716DC41}"/>
                      </a:ext>
                    </a:extLst>
                  </p:cNvPr>
                  <p:cNvPicPr/>
                  <p:nvPr/>
                </p:nvPicPr>
                <p:blipFill>
                  <a:blip r:embed="rId1003"/>
                  <a:stretch>
                    <a:fillRect/>
                  </a:stretch>
                </p:blipFill>
                <p:spPr>
                  <a:xfrm>
                    <a:off x="4566380" y="5390233"/>
                    <a:ext cx="122400" cy="8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4">
                <p14:nvContentPartPr>
                  <p14:cNvPr id="1377" name="墨迹 1376">
                    <a:extLst>
                      <a:ext uri="{FF2B5EF4-FFF2-40B4-BE49-F238E27FC236}">
                        <a16:creationId xmlns:a16="http://schemas.microsoft.com/office/drawing/2014/main" id="{8DC13212-4FB4-48E3-82FA-F74A3D175E20}"/>
                      </a:ext>
                    </a:extLst>
                  </p14:cNvPr>
                  <p14:cNvContentPartPr/>
                  <p14:nvPr/>
                </p14:nvContentPartPr>
                <p14:xfrm>
                  <a:off x="4544420" y="5338753"/>
                  <a:ext cx="81360" cy="300600"/>
                </p14:xfrm>
              </p:contentPart>
            </mc:Choice>
            <mc:Fallback xmlns="">
              <p:pic>
                <p:nvPicPr>
                  <p:cNvPr id="1377" name="墨迹 1376">
                    <a:extLst>
                      <a:ext uri="{FF2B5EF4-FFF2-40B4-BE49-F238E27FC236}">
                        <a16:creationId xmlns:a16="http://schemas.microsoft.com/office/drawing/2014/main" id="{8DC13212-4FB4-48E3-82FA-F74A3D175E20}"/>
                      </a:ext>
                    </a:extLst>
                  </p:cNvPr>
                  <p:cNvPicPr/>
                  <p:nvPr/>
                </p:nvPicPr>
                <p:blipFill>
                  <a:blip r:embed="rId1005"/>
                  <a:stretch>
                    <a:fillRect/>
                  </a:stretch>
                </p:blipFill>
                <p:spPr>
                  <a:xfrm>
                    <a:off x="4535780" y="5330113"/>
                    <a:ext cx="99000" cy="31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6">
                <p14:nvContentPartPr>
                  <p14:cNvPr id="1378" name="墨迹 1377">
                    <a:extLst>
                      <a:ext uri="{FF2B5EF4-FFF2-40B4-BE49-F238E27FC236}">
                        <a16:creationId xmlns:a16="http://schemas.microsoft.com/office/drawing/2014/main" id="{F6289BEA-4EBF-477D-92ED-B25CF0D45AEB}"/>
                      </a:ext>
                    </a:extLst>
                  </p14:cNvPr>
                  <p14:cNvContentPartPr/>
                  <p14:nvPr/>
                </p14:nvContentPartPr>
                <p14:xfrm>
                  <a:off x="4652780" y="5475913"/>
                  <a:ext cx="129960" cy="164520"/>
                </p14:xfrm>
              </p:contentPart>
            </mc:Choice>
            <mc:Fallback xmlns="">
              <p:pic>
                <p:nvPicPr>
                  <p:cNvPr id="1378" name="墨迹 1377">
                    <a:extLst>
                      <a:ext uri="{FF2B5EF4-FFF2-40B4-BE49-F238E27FC236}">
                        <a16:creationId xmlns:a16="http://schemas.microsoft.com/office/drawing/2014/main" id="{F6289BEA-4EBF-477D-92ED-B25CF0D45AEB}"/>
                      </a:ext>
                    </a:extLst>
                  </p:cNvPr>
                  <p:cNvPicPr/>
                  <p:nvPr/>
                </p:nvPicPr>
                <p:blipFill>
                  <a:blip r:embed="rId1007"/>
                  <a:stretch>
                    <a:fillRect/>
                  </a:stretch>
                </p:blipFill>
                <p:spPr>
                  <a:xfrm>
                    <a:off x="4643780" y="5466913"/>
                    <a:ext cx="147600" cy="18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8">
                <p14:nvContentPartPr>
                  <p14:cNvPr id="1379" name="墨迹 1378">
                    <a:extLst>
                      <a:ext uri="{FF2B5EF4-FFF2-40B4-BE49-F238E27FC236}">
                        <a16:creationId xmlns:a16="http://schemas.microsoft.com/office/drawing/2014/main" id="{D00DB431-5CEF-4CF3-A960-0BB89F170E14}"/>
                      </a:ext>
                    </a:extLst>
                  </p14:cNvPr>
                  <p14:cNvContentPartPr/>
                  <p14:nvPr/>
                </p14:nvContentPartPr>
                <p14:xfrm>
                  <a:off x="4843940" y="5355313"/>
                  <a:ext cx="172440" cy="206640"/>
                </p14:xfrm>
              </p:contentPart>
            </mc:Choice>
            <mc:Fallback xmlns="">
              <p:pic>
                <p:nvPicPr>
                  <p:cNvPr id="1379" name="墨迹 1378">
                    <a:extLst>
                      <a:ext uri="{FF2B5EF4-FFF2-40B4-BE49-F238E27FC236}">
                        <a16:creationId xmlns:a16="http://schemas.microsoft.com/office/drawing/2014/main" id="{D00DB431-5CEF-4CF3-A960-0BB89F170E14}"/>
                      </a:ext>
                    </a:extLst>
                  </p:cNvPr>
                  <p:cNvPicPr/>
                  <p:nvPr/>
                </p:nvPicPr>
                <p:blipFill>
                  <a:blip r:embed="rId1009"/>
                  <a:stretch>
                    <a:fillRect/>
                  </a:stretch>
                </p:blipFill>
                <p:spPr>
                  <a:xfrm>
                    <a:off x="4834940" y="5346673"/>
                    <a:ext cx="190080" cy="22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0">
                <p14:nvContentPartPr>
                  <p14:cNvPr id="1380" name="墨迹 1379">
                    <a:extLst>
                      <a:ext uri="{FF2B5EF4-FFF2-40B4-BE49-F238E27FC236}">
                        <a16:creationId xmlns:a16="http://schemas.microsoft.com/office/drawing/2014/main" id="{1B6BD022-62E7-4FF3-9D87-4BEE6C624A52}"/>
                      </a:ext>
                    </a:extLst>
                  </p14:cNvPr>
                  <p14:cNvContentPartPr/>
                  <p14:nvPr/>
                </p14:nvContentPartPr>
                <p14:xfrm>
                  <a:off x="4896140" y="5399233"/>
                  <a:ext cx="85320" cy="345240"/>
                </p14:xfrm>
              </p:contentPart>
            </mc:Choice>
            <mc:Fallback xmlns="">
              <p:pic>
                <p:nvPicPr>
                  <p:cNvPr id="1380" name="墨迹 1379">
                    <a:extLst>
                      <a:ext uri="{FF2B5EF4-FFF2-40B4-BE49-F238E27FC236}">
                        <a16:creationId xmlns:a16="http://schemas.microsoft.com/office/drawing/2014/main" id="{1B6BD022-62E7-4FF3-9D87-4BEE6C624A52}"/>
                      </a:ext>
                    </a:extLst>
                  </p:cNvPr>
                  <p:cNvPicPr/>
                  <p:nvPr/>
                </p:nvPicPr>
                <p:blipFill>
                  <a:blip r:embed="rId1011"/>
                  <a:stretch>
                    <a:fillRect/>
                  </a:stretch>
                </p:blipFill>
                <p:spPr>
                  <a:xfrm>
                    <a:off x="4887140" y="5390233"/>
                    <a:ext cx="102960" cy="36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2">
                <p14:nvContentPartPr>
                  <p14:cNvPr id="1381" name="墨迹 1380">
                    <a:extLst>
                      <a:ext uri="{FF2B5EF4-FFF2-40B4-BE49-F238E27FC236}">
                        <a16:creationId xmlns:a16="http://schemas.microsoft.com/office/drawing/2014/main" id="{4C56C517-0929-456E-8836-2DC45540066E}"/>
                      </a:ext>
                    </a:extLst>
                  </p14:cNvPr>
                  <p14:cNvContentPartPr/>
                  <p14:nvPr/>
                </p14:nvContentPartPr>
                <p14:xfrm>
                  <a:off x="5064260" y="5318233"/>
                  <a:ext cx="176040" cy="297000"/>
                </p14:xfrm>
              </p:contentPart>
            </mc:Choice>
            <mc:Fallback xmlns="">
              <p:pic>
                <p:nvPicPr>
                  <p:cNvPr id="1381" name="墨迹 1380">
                    <a:extLst>
                      <a:ext uri="{FF2B5EF4-FFF2-40B4-BE49-F238E27FC236}">
                        <a16:creationId xmlns:a16="http://schemas.microsoft.com/office/drawing/2014/main" id="{4C56C517-0929-456E-8836-2DC45540066E}"/>
                      </a:ext>
                    </a:extLst>
                  </p:cNvPr>
                  <p:cNvPicPr/>
                  <p:nvPr/>
                </p:nvPicPr>
                <p:blipFill>
                  <a:blip r:embed="rId1013"/>
                  <a:stretch>
                    <a:fillRect/>
                  </a:stretch>
                </p:blipFill>
                <p:spPr>
                  <a:xfrm>
                    <a:off x="5055260" y="5309233"/>
                    <a:ext cx="193680" cy="314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23" name="组合 1322">
              <a:extLst>
                <a:ext uri="{FF2B5EF4-FFF2-40B4-BE49-F238E27FC236}">
                  <a16:creationId xmlns:a16="http://schemas.microsoft.com/office/drawing/2014/main" id="{F9AA204A-C44D-4190-9968-3F6E658D32C6}"/>
                </a:ext>
              </a:extLst>
            </p:cNvPr>
            <p:cNvGrpSpPr/>
            <p:nvPr/>
          </p:nvGrpSpPr>
          <p:grpSpPr>
            <a:xfrm>
              <a:off x="5409140" y="5302393"/>
              <a:ext cx="409320" cy="450360"/>
              <a:chOff x="5409140" y="5302393"/>
              <a:chExt cx="409320" cy="450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14">
                <p14:nvContentPartPr>
                  <p14:cNvPr id="1374" name="墨迹 1373">
                    <a:extLst>
                      <a:ext uri="{FF2B5EF4-FFF2-40B4-BE49-F238E27FC236}">
                        <a16:creationId xmlns:a16="http://schemas.microsoft.com/office/drawing/2014/main" id="{6471B9BC-EBB0-45F6-B5BF-92BD7342B6BA}"/>
                      </a:ext>
                    </a:extLst>
                  </p14:cNvPr>
                  <p14:cNvContentPartPr/>
                  <p14:nvPr/>
                </p14:nvContentPartPr>
                <p14:xfrm>
                  <a:off x="5456300" y="5302393"/>
                  <a:ext cx="165240" cy="450360"/>
                </p14:xfrm>
              </p:contentPart>
            </mc:Choice>
            <mc:Fallback xmlns="">
              <p:pic>
                <p:nvPicPr>
                  <p:cNvPr id="1374" name="墨迹 1373">
                    <a:extLst>
                      <a:ext uri="{FF2B5EF4-FFF2-40B4-BE49-F238E27FC236}">
                        <a16:creationId xmlns:a16="http://schemas.microsoft.com/office/drawing/2014/main" id="{6471B9BC-EBB0-45F6-B5BF-92BD7342B6BA}"/>
                      </a:ext>
                    </a:extLst>
                  </p:cNvPr>
                  <p:cNvPicPr/>
                  <p:nvPr/>
                </p:nvPicPr>
                <p:blipFill>
                  <a:blip r:embed="rId1015"/>
                  <a:stretch>
                    <a:fillRect/>
                  </a:stretch>
                </p:blipFill>
                <p:spPr>
                  <a:xfrm>
                    <a:off x="5447660" y="5293753"/>
                    <a:ext cx="182880" cy="46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6">
                <p14:nvContentPartPr>
                  <p14:cNvPr id="1375" name="墨迹 1374">
                    <a:extLst>
                      <a:ext uri="{FF2B5EF4-FFF2-40B4-BE49-F238E27FC236}">
                        <a16:creationId xmlns:a16="http://schemas.microsoft.com/office/drawing/2014/main" id="{2CAED3E4-1926-488C-9ABA-A8569F8A5180}"/>
                      </a:ext>
                    </a:extLst>
                  </p14:cNvPr>
                  <p14:cNvContentPartPr/>
                  <p14:nvPr/>
                </p14:nvContentPartPr>
                <p14:xfrm>
                  <a:off x="5409140" y="5519473"/>
                  <a:ext cx="409320" cy="154080"/>
                </p14:xfrm>
              </p:contentPart>
            </mc:Choice>
            <mc:Fallback xmlns="">
              <p:pic>
                <p:nvPicPr>
                  <p:cNvPr id="1375" name="墨迹 1374">
                    <a:extLst>
                      <a:ext uri="{FF2B5EF4-FFF2-40B4-BE49-F238E27FC236}">
                        <a16:creationId xmlns:a16="http://schemas.microsoft.com/office/drawing/2014/main" id="{2CAED3E4-1926-488C-9ABA-A8569F8A5180}"/>
                      </a:ext>
                    </a:extLst>
                  </p:cNvPr>
                  <p:cNvPicPr/>
                  <p:nvPr/>
                </p:nvPicPr>
                <p:blipFill>
                  <a:blip r:embed="rId1017"/>
                  <a:stretch>
                    <a:fillRect/>
                  </a:stretch>
                </p:blipFill>
                <p:spPr>
                  <a:xfrm>
                    <a:off x="5400500" y="5510473"/>
                    <a:ext cx="42696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24" name="组合 1323">
              <a:extLst>
                <a:ext uri="{FF2B5EF4-FFF2-40B4-BE49-F238E27FC236}">
                  <a16:creationId xmlns:a16="http://schemas.microsoft.com/office/drawing/2014/main" id="{4EC3ED88-1C2E-489F-9CCD-D48425880E4F}"/>
                </a:ext>
              </a:extLst>
            </p:cNvPr>
            <p:cNvGrpSpPr/>
            <p:nvPr/>
          </p:nvGrpSpPr>
          <p:grpSpPr>
            <a:xfrm>
              <a:off x="6042020" y="5245873"/>
              <a:ext cx="4100760" cy="583920"/>
              <a:chOff x="6042020" y="5245873"/>
              <a:chExt cx="4100760" cy="583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18">
                <p14:nvContentPartPr>
                  <p14:cNvPr id="1339" name="墨迹 1338">
                    <a:extLst>
                      <a:ext uri="{FF2B5EF4-FFF2-40B4-BE49-F238E27FC236}">
                        <a16:creationId xmlns:a16="http://schemas.microsoft.com/office/drawing/2014/main" id="{DD34A5F0-E46E-4E7E-9A04-C73FD417B542}"/>
                      </a:ext>
                    </a:extLst>
                  </p14:cNvPr>
                  <p14:cNvContentPartPr/>
                  <p14:nvPr/>
                </p14:nvContentPartPr>
                <p14:xfrm>
                  <a:off x="6042020" y="5442793"/>
                  <a:ext cx="37440" cy="273960"/>
                </p14:xfrm>
              </p:contentPart>
            </mc:Choice>
            <mc:Fallback xmlns="">
              <p:pic>
                <p:nvPicPr>
                  <p:cNvPr id="1339" name="墨迹 1338">
                    <a:extLst>
                      <a:ext uri="{FF2B5EF4-FFF2-40B4-BE49-F238E27FC236}">
                        <a16:creationId xmlns:a16="http://schemas.microsoft.com/office/drawing/2014/main" id="{DD34A5F0-E46E-4E7E-9A04-C73FD417B542}"/>
                      </a:ext>
                    </a:extLst>
                  </p:cNvPr>
                  <p:cNvPicPr/>
                  <p:nvPr/>
                </p:nvPicPr>
                <p:blipFill>
                  <a:blip r:embed="rId1019"/>
                  <a:stretch>
                    <a:fillRect/>
                  </a:stretch>
                </p:blipFill>
                <p:spPr>
                  <a:xfrm>
                    <a:off x="6033020" y="5434153"/>
                    <a:ext cx="55080" cy="29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0">
                <p14:nvContentPartPr>
                  <p14:cNvPr id="1340" name="墨迹 1339">
                    <a:extLst>
                      <a:ext uri="{FF2B5EF4-FFF2-40B4-BE49-F238E27FC236}">
                        <a16:creationId xmlns:a16="http://schemas.microsoft.com/office/drawing/2014/main" id="{317AF14D-829E-481D-AAF9-9C727C48341F}"/>
                      </a:ext>
                    </a:extLst>
                  </p14:cNvPr>
                  <p14:cNvContentPartPr/>
                  <p14:nvPr/>
                </p14:nvContentPartPr>
                <p14:xfrm>
                  <a:off x="6076580" y="5285833"/>
                  <a:ext cx="203400" cy="456480"/>
                </p14:xfrm>
              </p:contentPart>
            </mc:Choice>
            <mc:Fallback xmlns="">
              <p:pic>
                <p:nvPicPr>
                  <p:cNvPr id="1340" name="墨迹 1339">
                    <a:extLst>
                      <a:ext uri="{FF2B5EF4-FFF2-40B4-BE49-F238E27FC236}">
                        <a16:creationId xmlns:a16="http://schemas.microsoft.com/office/drawing/2014/main" id="{317AF14D-829E-481D-AAF9-9C727C48341F}"/>
                      </a:ext>
                    </a:extLst>
                  </p:cNvPr>
                  <p:cNvPicPr/>
                  <p:nvPr/>
                </p:nvPicPr>
                <p:blipFill>
                  <a:blip r:embed="rId1021"/>
                  <a:stretch>
                    <a:fillRect/>
                  </a:stretch>
                </p:blipFill>
                <p:spPr>
                  <a:xfrm>
                    <a:off x="6067940" y="5277193"/>
                    <a:ext cx="221040" cy="47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2">
                <p14:nvContentPartPr>
                  <p14:cNvPr id="1341" name="墨迹 1340">
                    <a:extLst>
                      <a:ext uri="{FF2B5EF4-FFF2-40B4-BE49-F238E27FC236}">
                        <a16:creationId xmlns:a16="http://schemas.microsoft.com/office/drawing/2014/main" id="{D5BF0B52-0F45-4E5B-9646-D7694C83A966}"/>
                      </a:ext>
                    </a:extLst>
                  </p14:cNvPr>
                  <p14:cNvContentPartPr/>
                  <p14:nvPr/>
                </p14:nvContentPartPr>
                <p14:xfrm>
                  <a:off x="6142460" y="5415433"/>
                  <a:ext cx="40320" cy="203040"/>
                </p14:xfrm>
              </p:contentPart>
            </mc:Choice>
            <mc:Fallback xmlns="">
              <p:pic>
                <p:nvPicPr>
                  <p:cNvPr id="1341" name="墨迹 1340">
                    <a:extLst>
                      <a:ext uri="{FF2B5EF4-FFF2-40B4-BE49-F238E27FC236}">
                        <a16:creationId xmlns:a16="http://schemas.microsoft.com/office/drawing/2014/main" id="{D5BF0B52-0F45-4E5B-9646-D7694C83A966}"/>
                      </a:ext>
                    </a:extLst>
                  </p:cNvPr>
                  <p:cNvPicPr/>
                  <p:nvPr/>
                </p:nvPicPr>
                <p:blipFill>
                  <a:blip r:embed="rId1023"/>
                  <a:stretch>
                    <a:fillRect/>
                  </a:stretch>
                </p:blipFill>
                <p:spPr>
                  <a:xfrm>
                    <a:off x="6133460" y="5406793"/>
                    <a:ext cx="5796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4">
                <p14:nvContentPartPr>
                  <p14:cNvPr id="1342" name="墨迹 1341">
                    <a:extLst>
                      <a:ext uri="{FF2B5EF4-FFF2-40B4-BE49-F238E27FC236}">
                        <a16:creationId xmlns:a16="http://schemas.microsoft.com/office/drawing/2014/main" id="{FB6BC72C-1B8D-4AB3-AEBB-C2EB253B2166}"/>
                      </a:ext>
                    </a:extLst>
                  </p14:cNvPr>
                  <p14:cNvContentPartPr/>
                  <p14:nvPr/>
                </p14:nvContentPartPr>
                <p14:xfrm>
                  <a:off x="6418580" y="5369353"/>
                  <a:ext cx="100080" cy="61200"/>
                </p14:xfrm>
              </p:contentPart>
            </mc:Choice>
            <mc:Fallback xmlns="">
              <p:pic>
                <p:nvPicPr>
                  <p:cNvPr id="1342" name="墨迹 1341">
                    <a:extLst>
                      <a:ext uri="{FF2B5EF4-FFF2-40B4-BE49-F238E27FC236}">
                        <a16:creationId xmlns:a16="http://schemas.microsoft.com/office/drawing/2014/main" id="{FB6BC72C-1B8D-4AB3-AEBB-C2EB253B2166}"/>
                      </a:ext>
                    </a:extLst>
                  </p:cNvPr>
                  <p:cNvPicPr/>
                  <p:nvPr/>
                </p:nvPicPr>
                <p:blipFill>
                  <a:blip r:embed="rId1025"/>
                  <a:stretch>
                    <a:fillRect/>
                  </a:stretch>
                </p:blipFill>
                <p:spPr>
                  <a:xfrm>
                    <a:off x="6409940" y="5360353"/>
                    <a:ext cx="117720" cy="7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6">
                <p14:nvContentPartPr>
                  <p14:cNvPr id="1343" name="墨迹 1342">
                    <a:extLst>
                      <a:ext uri="{FF2B5EF4-FFF2-40B4-BE49-F238E27FC236}">
                        <a16:creationId xmlns:a16="http://schemas.microsoft.com/office/drawing/2014/main" id="{548CD29A-2750-4466-AA0A-17CB7BA3D396}"/>
                      </a:ext>
                    </a:extLst>
                  </p14:cNvPr>
                  <p14:cNvContentPartPr/>
                  <p14:nvPr/>
                </p14:nvContentPartPr>
                <p14:xfrm>
                  <a:off x="6418220" y="5417233"/>
                  <a:ext cx="151560" cy="231480"/>
                </p14:xfrm>
              </p:contentPart>
            </mc:Choice>
            <mc:Fallback xmlns="">
              <p:pic>
                <p:nvPicPr>
                  <p:cNvPr id="1343" name="墨迹 1342">
                    <a:extLst>
                      <a:ext uri="{FF2B5EF4-FFF2-40B4-BE49-F238E27FC236}">
                        <a16:creationId xmlns:a16="http://schemas.microsoft.com/office/drawing/2014/main" id="{548CD29A-2750-4466-AA0A-17CB7BA3D396}"/>
                      </a:ext>
                    </a:extLst>
                  </p:cNvPr>
                  <p:cNvPicPr/>
                  <p:nvPr/>
                </p:nvPicPr>
                <p:blipFill>
                  <a:blip r:embed="rId1027"/>
                  <a:stretch>
                    <a:fillRect/>
                  </a:stretch>
                </p:blipFill>
                <p:spPr>
                  <a:xfrm>
                    <a:off x="6409580" y="5408593"/>
                    <a:ext cx="169200" cy="24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8">
                <p14:nvContentPartPr>
                  <p14:cNvPr id="1344" name="墨迹 1343">
                    <a:extLst>
                      <a:ext uri="{FF2B5EF4-FFF2-40B4-BE49-F238E27FC236}">
                        <a16:creationId xmlns:a16="http://schemas.microsoft.com/office/drawing/2014/main" id="{F0B1B314-899A-44A7-9533-54043A7B46D4}"/>
                      </a:ext>
                    </a:extLst>
                  </p14:cNvPr>
                  <p14:cNvContentPartPr/>
                  <p14:nvPr/>
                </p14:nvContentPartPr>
                <p14:xfrm>
                  <a:off x="6607940" y="5316793"/>
                  <a:ext cx="129960" cy="38880"/>
                </p14:xfrm>
              </p:contentPart>
            </mc:Choice>
            <mc:Fallback xmlns="">
              <p:pic>
                <p:nvPicPr>
                  <p:cNvPr id="1344" name="墨迹 1343">
                    <a:extLst>
                      <a:ext uri="{FF2B5EF4-FFF2-40B4-BE49-F238E27FC236}">
                        <a16:creationId xmlns:a16="http://schemas.microsoft.com/office/drawing/2014/main" id="{F0B1B314-899A-44A7-9533-54043A7B46D4}"/>
                      </a:ext>
                    </a:extLst>
                  </p:cNvPr>
                  <p:cNvPicPr/>
                  <p:nvPr/>
                </p:nvPicPr>
                <p:blipFill>
                  <a:blip r:embed="rId1029"/>
                  <a:stretch>
                    <a:fillRect/>
                  </a:stretch>
                </p:blipFill>
                <p:spPr>
                  <a:xfrm>
                    <a:off x="6599300" y="5308153"/>
                    <a:ext cx="147600" cy="5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0">
                <p14:nvContentPartPr>
                  <p14:cNvPr id="1345" name="墨迹 1344">
                    <a:extLst>
                      <a:ext uri="{FF2B5EF4-FFF2-40B4-BE49-F238E27FC236}">
                        <a16:creationId xmlns:a16="http://schemas.microsoft.com/office/drawing/2014/main" id="{429B9862-90C9-4839-85A1-EBB5F19B4F47}"/>
                      </a:ext>
                    </a:extLst>
                  </p14:cNvPr>
                  <p14:cNvContentPartPr/>
                  <p14:nvPr/>
                </p14:nvContentPartPr>
                <p14:xfrm>
                  <a:off x="6549980" y="5271433"/>
                  <a:ext cx="298080" cy="473040"/>
                </p14:xfrm>
              </p:contentPart>
            </mc:Choice>
            <mc:Fallback xmlns="">
              <p:pic>
                <p:nvPicPr>
                  <p:cNvPr id="1345" name="墨迹 1344">
                    <a:extLst>
                      <a:ext uri="{FF2B5EF4-FFF2-40B4-BE49-F238E27FC236}">
                        <a16:creationId xmlns:a16="http://schemas.microsoft.com/office/drawing/2014/main" id="{429B9862-90C9-4839-85A1-EBB5F19B4F47}"/>
                      </a:ext>
                    </a:extLst>
                  </p:cNvPr>
                  <p:cNvPicPr/>
                  <p:nvPr/>
                </p:nvPicPr>
                <p:blipFill>
                  <a:blip r:embed="rId1031"/>
                  <a:stretch>
                    <a:fillRect/>
                  </a:stretch>
                </p:blipFill>
                <p:spPr>
                  <a:xfrm>
                    <a:off x="6541340" y="5262433"/>
                    <a:ext cx="315720" cy="49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2">
                <p14:nvContentPartPr>
                  <p14:cNvPr id="1346" name="墨迹 1345">
                    <a:extLst>
                      <a:ext uri="{FF2B5EF4-FFF2-40B4-BE49-F238E27FC236}">
                        <a16:creationId xmlns:a16="http://schemas.microsoft.com/office/drawing/2014/main" id="{DD5316E8-A2E0-47F6-8F00-FDBC59FDD7C4}"/>
                      </a:ext>
                    </a:extLst>
                  </p14:cNvPr>
                  <p14:cNvContentPartPr/>
                  <p14:nvPr/>
                </p14:nvContentPartPr>
                <p14:xfrm>
                  <a:off x="6743300" y="5262433"/>
                  <a:ext cx="87480" cy="75240"/>
                </p14:xfrm>
              </p:contentPart>
            </mc:Choice>
            <mc:Fallback xmlns="">
              <p:pic>
                <p:nvPicPr>
                  <p:cNvPr id="1346" name="墨迹 1345">
                    <a:extLst>
                      <a:ext uri="{FF2B5EF4-FFF2-40B4-BE49-F238E27FC236}">
                        <a16:creationId xmlns:a16="http://schemas.microsoft.com/office/drawing/2014/main" id="{DD5316E8-A2E0-47F6-8F00-FDBC59FDD7C4}"/>
                      </a:ext>
                    </a:extLst>
                  </p:cNvPr>
                  <p:cNvPicPr/>
                  <p:nvPr/>
                </p:nvPicPr>
                <p:blipFill>
                  <a:blip r:embed="rId1033"/>
                  <a:stretch>
                    <a:fillRect/>
                  </a:stretch>
                </p:blipFill>
                <p:spPr>
                  <a:xfrm>
                    <a:off x="6734660" y="5253433"/>
                    <a:ext cx="10512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4">
                <p14:nvContentPartPr>
                  <p14:cNvPr id="1347" name="墨迹 1346">
                    <a:extLst>
                      <a:ext uri="{FF2B5EF4-FFF2-40B4-BE49-F238E27FC236}">
                        <a16:creationId xmlns:a16="http://schemas.microsoft.com/office/drawing/2014/main" id="{E7B9184C-3552-4E0E-817F-C6FEC519BE62}"/>
                      </a:ext>
                    </a:extLst>
                  </p14:cNvPr>
                  <p14:cNvContentPartPr/>
                  <p14:nvPr/>
                </p14:nvContentPartPr>
                <p14:xfrm>
                  <a:off x="6980900" y="5390593"/>
                  <a:ext cx="176400" cy="249840"/>
                </p14:xfrm>
              </p:contentPart>
            </mc:Choice>
            <mc:Fallback xmlns="">
              <p:pic>
                <p:nvPicPr>
                  <p:cNvPr id="1347" name="墨迹 1346">
                    <a:extLst>
                      <a:ext uri="{FF2B5EF4-FFF2-40B4-BE49-F238E27FC236}">
                        <a16:creationId xmlns:a16="http://schemas.microsoft.com/office/drawing/2014/main" id="{E7B9184C-3552-4E0E-817F-C6FEC519BE62}"/>
                      </a:ext>
                    </a:extLst>
                  </p:cNvPr>
                  <p:cNvPicPr/>
                  <p:nvPr/>
                </p:nvPicPr>
                <p:blipFill>
                  <a:blip r:embed="rId1035"/>
                  <a:stretch>
                    <a:fillRect/>
                  </a:stretch>
                </p:blipFill>
                <p:spPr>
                  <a:xfrm>
                    <a:off x="6972260" y="5381953"/>
                    <a:ext cx="194040" cy="26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6">
                <p14:nvContentPartPr>
                  <p14:cNvPr id="1348" name="墨迹 1347">
                    <a:extLst>
                      <a:ext uri="{FF2B5EF4-FFF2-40B4-BE49-F238E27FC236}">
                        <a16:creationId xmlns:a16="http://schemas.microsoft.com/office/drawing/2014/main" id="{68B9D203-ADB9-40B6-98F2-5C7C4FFA8C83}"/>
                      </a:ext>
                    </a:extLst>
                  </p14:cNvPr>
                  <p14:cNvContentPartPr/>
                  <p14:nvPr/>
                </p14:nvContentPartPr>
                <p14:xfrm>
                  <a:off x="7056500" y="5471953"/>
                  <a:ext cx="147240" cy="93600"/>
                </p14:xfrm>
              </p:contentPart>
            </mc:Choice>
            <mc:Fallback xmlns="">
              <p:pic>
                <p:nvPicPr>
                  <p:cNvPr id="1348" name="墨迹 1347">
                    <a:extLst>
                      <a:ext uri="{FF2B5EF4-FFF2-40B4-BE49-F238E27FC236}">
                        <a16:creationId xmlns:a16="http://schemas.microsoft.com/office/drawing/2014/main" id="{68B9D203-ADB9-40B6-98F2-5C7C4FFA8C83}"/>
                      </a:ext>
                    </a:extLst>
                  </p:cNvPr>
                  <p:cNvPicPr/>
                  <p:nvPr/>
                </p:nvPicPr>
                <p:blipFill>
                  <a:blip r:embed="rId1037"/>
                  <a:stretch>
                    <a:fillRect/>
                  </a:stretch>
                </p:blipFill>
                <p:spPr>
                  <a:xfrm>
                    <a:off x="7047500" y="5463313"/>
                    <a:ext cx="16488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8">
                <p14:nvContentPartPr>
                  <p14:cNvPr id="1349" name="墨迹 1348">
                    <a:extLst>
                      <a:ext uri="{FF2B5EF4-FFF2-40B4-BE49-F238E27FC236}">
                        <a16:creationId xmlns:a16="http://schemas.microsoft.com/office/drawing/2014/main" id="{8275A1B6-0F43-40B2-A4C0-6BBD5DC0DB9A}"/>
                      </a:ext>
                    </a:extLst>
                  </p14:cNvPr>
                  <p14:cNvContentPartPr/>
                  <p14:nvPr/>
                </p14:nvContentPartPr>
                <p14:xfrm>
                  <a:off x="7267100" y="5358913"/>
                  <a:ext cx="172800" cy="38880"/>
                </p14:xfrm>
              </p:contentPart>
            </mc:Choice>
            <mc:Fallback xmlns="">
              <p:pic>
                <p:nvPicPr>
                  <p:cNvPr id="1349" name="墨迹 1348">
                    <a:extLst>
                      <a:ext uri="{FF2B5EF4-FFF2-40B4-BE49-F238E27FC236}">
                        <a16:creationId xmlns:a16="http://schemas.microsoft.com/office/drawing/2014/main" id="{8275A1B6-0F43-40B2-A4C0-6BBD5DC0DB9A}"/>
                      </a:ext>
                    </a:extLst>
                  </p:cNvPr>
                  <p:cNvPicPr/>
                  <p:nvPr/>
                </p:nvPicPr>
                <p:blipFill>
                  <a:blip r:embed="rId1039"/>
                  <a:stretch>
                    <a:fillRect/>
                  </a:stretch>
                </p:blipFill>
                <p:spPr>
                  <a:xfrm>
                    <a:off x="7258100" y="5349913"/>
                    <a:ext cx="190440" cy="5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0">
                <p14:nvContentPartPr>
                  <p14:cNvPr id="1350" name="墨迹 1349">
                    <a:extLst>
                      <a:ext uri="{FF2B5EF4-FFF2-40B4-BE49-F238E27FC236}">
                        <a16:creationId xmlns:a16="http://schemas.microsoft.com/office/drawing/2014/main" id="{337CFF93-971C-4360-9F01-E71639539FC1}"/>
                      </a:ext>
                    </a:extLst>
                  </p14:cNvPr>
                  <p14:cNvContentPartPr/>
                  <p14:nvPr/>
                </p14:nvContentPartPr>
                <p14:xfrm>
                  <a:off x="7338380" y="5245873"/>
                  <a:ext cx="95040" cy="455040"/>
                </p14:xfrm>
              </p:contentPart>
            </mc:Choice>
            <mc:Fallback xmlns="">
              <p:pic>
                <p:nvPicPr>
                  <p:cNvPr id="1350" name="墨迹 1349">
                    <a:extLst>
                      <a:ext uri="{FF2B5EF4-FFF2-40B4-BE49-F238E27FC236}">
                        <a16:creationId xmlns:a16="http://schemas.microsoft.com/office/drawing/2014/main" id="{337CFF93-971C-4360-9F01-E71639539FC1}"/>
                      </a:ext>
                    </a:extLst>
                  </p:cNvPr>
                  <p:cNvPicPr/>
                  <p:nvPr/>
                </p:nvPicPr>
                <p:blipFill>
                  <a:blip r:embed="rId1041"/>
                  <a:stretch>
                    <a:fillRect/>
                  </a:stretch>
                </p:blipFill>
                <p:spPr>
                  <a:xfrm>
                    <a:off x="7329740" y="5236873"/>
                    <a:ext cx="112680" cy="47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2">
                <p14:nvContentPartPr>
                  <p14:cNvPr id="1351" name="墨迹 1350">
                    <a:extLst>
                      <a:ext uri="{FF2B5EF4-FFF2-40B4-BE49-F238E27FC236}">
                        <a16:creationId xmlns:a16="http://schemas.microsoft.com/office/drawing/2014/main" id="{E0BA9257-B0FD-49FE-AB54-237F93E6E931}"/>
                      </a:ext>
                    </a:extLst>
                  </p14:cNvPr>
                  <p14:cNvContentPartPr/>
                  <p14:nvPr/>
                </p14:nvContentPartPr>
                <p14:xfrm>
                  <a:off x="7583900" y="5524873"/>
                  <a:ext cx="87480" cy="75240"/>
                </p14:xfrm>
              </p:contentPart>
            </mc:Choice>
            <mc:Fallback xmlns="">
              <p:pic>
                <p:nvPicPr>
                  <p:cNvPr id="1351" name="墨迹 1350">
                    <a:extLst>
                      <a:ext uri="{FF2B5EF4-FFF2-40B4-BE49-F238E27FC236}">
                        <a16:creationId xmlns:a16="http://schemas.microsoft.com/office/drawing/2014/main" id="{E0BA9257-B0FD-49FE-AB54-237F93E6E931}"/>
                      </a:ext>
                    </a:extLst>
                  </p:cNvPr>
                  <p:cNvPicPr/>
                  <p:nvPr/>
                </p:nvPicPr>
                <p:blipFill>
                  <a:blip r:embed="rId1043"/>
                  <a:stretch>
                    <a:fillRect/>
                  </a:stretch>
                </p:blipFill>
                <p:spPr>
                  <a:xfrm>
                    <a:off x="7575260" y="5516233"/>
                    <a:ext cx="10512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4">
                <p14:nvContentPartPr>
                  <p14:cNvPr id="1352" name="墨迹 1351">
                    <a:extLst>
                      <a:ext uri="{FF2B5EF4-FFF2-40B4-BE49-F238E27FC236}">
                        <a16:creationId xmlns:a16="http://schemas.microsoft.com/office/drawing/2014/main" id="{DEBB9D37-3B9F-4D8E-BA4A-D8649C069B08}"/>
                      </a:ext>
                    </a:extLst>
                  </p14:cNvPr>
                  <p14:cNvContentPartPr/>
                  <p14:nvPr/>
                </p14:nvContentPartPr>
                <p14:xfrm>
                  <a:off x="7591460" y="5399233"/>
                  <a:ext cx="336600" cy="255600"/>
                </p14:xfrm>
              </p:contentPart>
            </mc:Choice>
            <mc:Fallback xmlns="">
              <p:pic>
                <p:nvPicPr>
                  <p:cNvPr id="1352" name="墨迹 1351">
                    <a:extLst>
                      <a:ext uri="{FF2B5EF4-FFF2-40B4-BE49-F238E27FC236}">
                        <a16:creationId xmlns:a16="http://schemas.microsoft.com/office/drawing/2014/main" id="{DEBB9D37-3B9F-4D8E-BA4A-D8649C069B08}"/>
                      </a:ext>
                    </a:extLst>
                  </p:cNvPr>
                  <p:cNvPicPr/>
                  <p:nvPr/>
                </p:nvPicPr>
                <p:blipFill>
                  <a:blip r:embed="rId1045"/>
                  <a:stretch>
                    <a:fillRect/>
                  </a:stretch>
                </p:blipFill>
                <p:spPr>
                  <a:xfrm>
                    <a:off x="7582820" y="5390593"/>
                    <a:ext cx="35424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6">
                <p14:nvContentPartPr>
                  <p14:cNvPr id="1353" name="墨迹 1352">
                    <a:extLst>
                      <a:ext uri="{FF2B5EF4-FFF2-40B4-BE49-F238E27FC236}">
                        <a16:creationId xmlns:a16="http://schemas.microsoft.com/office/drawing/2014/main" id="{24B2332B-E82E-4A67-B244-22F640BBD403}"/>
                      </a:ext>
                    </a:extLst>
                  </p14:cNvPr>
                  <p14:cNvContentPartPr/>
                  <p14:nvPr/>
                </p14:nvContentPartPr>
                <p14:xfrm>
                  <a:off x="7777220" y="5408233"/>
                  <a:ext cx="42840" cy="104400"/>
                </p14:xfrm>
              </p:contentPart>
            </mc:Choice>
            <mc:Fallback xmlns="">
              <p:pic>
                <p:nvPicPr>
                  <p:cNvPr id="1353" name="墨迹 1352">
                    <a:extLst>
                      <a:ext uri="{FF2B5EF4-FFF2-40B4-BE49-F238E27FC236}">
                        <a16:creationId xmlns:a16="http://schemas.microsoft.com/office/drawing/2014/main" id="{24B2332B-E82E-4A67-B244-22F640BBD403}"/>
                      </a:ext>
                    </a:extLst>
                  </p:cNvPr>
                  <p:cNvPicPr/>
                  <p:nvPr/>
                </p:nvPicPr>
                <p:blipFill>
                  <a:blip r:embed="rId1047"/>
                  <a:stretch>
                    <a:fillRect/>
                  </a:stretch>
                </p:blipFill>
                <p:spPr>
                  <a:xfrm>
                    <a:off x="7768220" y="5399593"/>
                    <a:ext cx="6048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8">
                <p14:nvContentPartPr>
                  <p14:cNvPr id="1354" name="墨迹 1353">
                    <a:extLst>
                      <a:ext uri="{FF2B5EF4-FFF2-40B4-BE49-F238E27FC236}">
                        <a16:creationId xmlns:a16="http://schemas.microsoft.com/office/drawing/2014/main" id="{CA72452B-B8EA-460F-9C63-A866A37B074A}"/>
                      </a:ext>
                    </a:extLst>
                  </p14:cNvPr>
                  <p14:cNvContentPartPr/>
                  <p14:nvPr/>
                </p14:nvContentPartPr>
                <p14:xfrm>
                  <a:off x="7713500" y="5450353"/>
                  <a:ext cx="317160" cy="195840"/>
                </p14:xfrm>
              </p:contentPart>
            </mc:Choice>
            <mc:Fallback xmlns="">
              <p:pic>
                <p:nvPicPr>
                  <p:cNvPr id="1354" name="墨迹 1353">
                    <a:extLst>
                      <a:ext uri="{FF2B5EF4-FFF2-40B4-BE49-F238E27FC236}">
                        <a16:creationId xmlns:a16="http://schemas.microsoft.com/office/drawing/2014/main" id="{CA72452B-B8EA-460F-9C63-A866A37B074A}"/>
                      </a:ext>
                    </a:extLst>
                  </p:cNvPr>
                  <p:cNvPicPr/>
                  <p:nvPr/>
                </p:nvPicPr>
                <p:blipFill>
                  <a:blip r:embed="rId1049"/>
                  <a:stretch>
                    <a:fillRect/>
                  </a:stretch>
                </p:blipFill>
                <p:spPr>
                  <a:xfrm>
                    <a:off x="7704500" y="5441353"/>
                    <a:ext cx="334800" cy="21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0">
                <p14:nvContentPartPr>
                  <p14:cNvPr id="1355" name="墨迹 1354">
                    <a:extLst>
                      <a:ext uri="{FF2B5EF4-FFF2-40B4-BE49-F238E27FC236}">
                        <a16:creationId xmlns:a16="http://schemas.microsoft.com/office/drawing/2014/main" id="{7D6B7C20-F521-436D-AAFD-C952E987898A}"/>
                      </a:ext>
                    </a:extLst>
                  </p14:cNvPr>
                  <p14:cNvContentPartPr/>
                  <p14:nvPr/>
                </p14:nvContentPartPr>
                <p14:xfrm>
                  <a:off x="8037860" y="5433793"/>
                  <a:ext cx="137520" cy="78840"/>
                </p14:xfrm>
              </p:contentPart>
            </mc:Choice>
            <mc:Fallback xmlns="">
              <p:pic>
                <p:nvPicPr>
                  <p:cNvPr id="1355" name="墨迹 1354">
                    <a:extLst>
                      <a:ext uri="{FF2B5EF4-FFF2-40B4-BE49-F238E27FC236}">
                        <a16:creationId xmlns:a16="http://schemas.microsoft.com/office/drawing/2014/main" id="{7D6B7C20-F521-436D-AAFD-C952E987898A}"/>
                      </a:ext>
                    </a:extLst>
                  </p:cNvPr>
                  <p:cNvPicPr/>
                  <p:nvPr/>
                </p:nvPicPr>
                <p:blipFill>
                  <a:blip r:embed="rId1051"/>
                  <a:stretch>
                    <a:fillRect/>
                  </a:stretch>
                </p:blipFill>
                <p:spPr>
                  <a:xfrm>
                    <a:off x="8029220" y="5424793"/>
                    <a:ext cx="155160" cy="9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2">
                <p14:nvContentPartPr>
                  <p14:cNvPr id="1356" name="墨迹 1355">
                    <a:extLst>
                      <a:ext uri="{FF2B5EF4-FFF2-40B4-BE49-F238E27FC236}">
                        <a16:creationId xmlns:a16="http://schemas.microsoft.com/office/drawing/2014/main" id="{689552B2-5BD2-4BD7-9E7D-0EAA39A91606}"/>
                      </a:ext>
                    </a:extLst>
                  </p14:cNvPr>
                  <p14:cNvContentPartPr/>
                  <p14:nvPr/>
                </p14:nvContentPartPr>
                <p14:xfrm>
                  <a:off x="8084300" y="5492113"/>
                  <a:ext cx="27720" cy="175680"/>
                </p14:xfrm>
              </p:contentPart>
            </mc:Choice>
            <mc:Fallback xmlns="">
              <p:pic>
                <p:nvPicPr>
                  <p:cNvPr id="1356" name="墨迹 1355">
                    <a:extLst>
                      <a:ext uri="{FF2B5EF4-FFF2-40B4-BE49-F238E27FC236}">
                        <a16:creationId xmlns:a16="http://schemas.microsoft.com/office/drawing/2014/main" id="{689552B2-5BD2-4BD7-9E7D-0EAA39A91606}"/>
                      </a:ext>
                    </a:extLst>
                  </p:cNvPr>
                  <p:cNvPicPr/>
                  <p:nvPr/>
                </p:nvPicPr>
                <p:blipFill>
                  <a:blip r:embed="rId1053"/>
                  <a:stretch>
                    <a:fillRect/>
                  </a:stretch>
                </p:blipFill>
                <p:spPr>
                  <a:xfrm>
                    <a:off x="8075660" y="5483473"/>
                    <a:ext cx="45360" cy="19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4">
                <p14:nvContentPartPr>
                  <p14:cNvPr id="1357" name="墨迹 1356">
                    <a:extLst>
                      <a:ext uri="{FF2B5EF4-FFF2-40B4-BE49-F238E27FC236}">
                        <a16:creationId xmlns:a16="http://schemas.microsoft.com/office/drawing/2014/main" id="{86C817B6-1A60-4446-9015-7548447C3E92}"/>
                      </a:ext>
                    </a:extLst>
                  </p14:cNvPr>
                  <p14:cNvContentPartPr/>
                  <p14:nvPr/>
                </p14:nvContentPartPr>
                <p14:xfrm>
                  <a:off x="8036060" y="5355313"/>
                  <a:ext cx="363600" cy="442440"/>
                </p14:xfrm>
              </p:contentPart>
            </mc:Choice>
            <mc:Fallback xmlns="">
              <p:pic>
                <p:nvPicPr>
                  <p:cNvPr id="1357" name="墨迹 1356">
                    <a:extLst>
                      <a:ext uri="{FF2B5EF4-FFF2-40B4-BE49-F238E27FC236}">
                        <a16:creationId xmlns:a16="http://schemas.microsoft.com/office/drawing/2014/main" id="{86C817B6-1A60-4446-9015-7548447C3E92}"/>
                      </a:ext>
                    </a:extLst>
                  </p:cNvPr>
                  <p:cNvPicPr/>
                  <p:nvPr/>
                </p:nvPicPr>
                <p:blipFill>
                  <a:blip r:embed="rId1055"/>
                  <a:stretch>
                    <a:fillRect/>
                  </a:stretch>
                </p:blipFill>
                <p:spPr>
                  <a:xfrm>
                    <a:off x="8027420" y="5346673"/>
                    <a:ext cx="381240" cy="46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6">
                <p14:nvContentPartPr>
                  <p14:cNvPr id="1358" name="墨迹 1357">
                    <a:extLst>
                      <a:ext uri="{FF2B5EF4-FFF2-40B4-BE49-F238E27FC236}">
                        <a16:creationId xmlns:a16="http://schemas.microsoft.com/office/drawing/2014/main" id="{6CC18835-F486-4E13-9998-E506B11B3117}"/>
                      </a:ext>
                    </a:extLst>
                  </p14:cNvPr>
                  <p14:cNvContentPartPr/>
                  <p14:nvPr/>
                </p14:nvContentPartPr>
                <p14:xfrm>
                  <a:off x="8221460" y="5495713"/>
                  <a:ext cx="265680" cy="195840"/>
                </p14:xfrm>
              </p:contentPart>
            </mc:Choice>
            <mc:Fallback xmlns="">
              <p:pic>
                <p:nvPicPr>
                  <p:cNvPr id="1358" name="墨迹 1357">
                    <a:extLst>
                      <a:ext uri="{FF2B5EF4-FFF2-40B4-BE49-F238E27FC236}">
                        <a16:creationId xmlns:a16="http://schemas.microsoft.com/office/drawing/2014/main" id="{6CC18835-F486-4E13-9998-E506B11B3117}"/>
                      </a:ext>
                    </a:extLst>
                  </p:cNvPr>
                  <p:cNvPicPr/>
                  <p:nvPr/>
                </p:nvPicPr>
                <p:blipFill>
                  <a:blip r:embed="rId1057"/>
                  <a:stretch>
                    <a:fillRect/>
                  </a:stretch>
                </p:blipFill>
                <p:spPr>
                  <a:xfrm>
                    <a:off x="8212460" y="5487073"/>
                    <a:ext cx="283320" cy="21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8">
                <p14:nvContentPartPr>
                  <p14:cNvPr id="1359" name="墨迹 1358">
                    <a:extLst>
                      <a:ext uri="{FF2B5EF4-FFF2-40B4-BE49-F238E27FC236}">
                        <a16:creationId xmlns:a16="http://schemas.microsoft.com/office/drawing/2014/main" id="{8B7BD6F3-A95C-4020-93C3-662D1F5EE10B}"/>
                      </a:ext>
                    </a:extLst>
                  </p14:cNvPr>
                  <p14:cNvContentPartPr/>
                  <p14:nvPr/>
                </p14:nvContentPartPr>
                <p14:xfrm>
                  <a:off x="8420540" y="5289793"/>
                  <a:ext cx="68040" cy="77040"/>
                </p14:xfrm>
              </p:contentPart>
            </mc:Choice>
            <mc:Fallback xmlns="">
              <p:pic>
                <p:nvPicPr>
                  <p:cNvPr id="1359" name="墨迹 1358">
                    <a:extLst>
                      <a:ext uri="{FF2B5EF4-FFF2-40B4-BE49-F238E27FC236}">
                        <a16:creationId xmlns:a16="http://schemas.microsoft.com/office/drawing/2014/main" id="{8B7BD6F3-A95C-4020-93C3-662D1F5EE10B}"/>
                      </a:ext>
                    </a:extLst>
                  </p:cNvPr>
                  <p:cNvPicPr/>
                  <p:nvPr/>
                </p:nvPicPr>
                <p:blipFill>
                  <a:blip r:embed="rId1059"/>
                  <a:stretch>
                    <a:fillRect/>
                  </a:stretch>
                </p:blipFill>
                <p:spPr>
                  <a:xfrm>
                    <a:off x="8411900" y="5280793"/>
                    <a:ext cx="8568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0">
                <p14:nvContentPartPr>
                  <p14:cNvPr id="1360" name="墨迹 1359">
                    <a:extLst>
                      <a:ext uri="{FF2B5EF4-FFF2-40B4-BE49-F238E27FC236}">
                        <a16:creationId xmlns:a16="http://schemas.microsoft.com/office/drawing/2014/main" id="{E72BCF91-CAB4-4E3F-828F-94BFCEF53BAA}"/>
                      </a:ext>
                    </a:extLst>
                  </p14:cNvPr>
                  <p14:cNvContentPartPr/>
                  <p14:nvPr/>
                </p14:nvContentPartPr>
                <p14:xfrm>
                  <a:off x="8660300" y="5435593"/>
                  <a:ext cx="50760" cy="209160"/>
                </p14:xfrm>
              </p:contentPart>
            </mc:Choice>
            <mc:Fallback xmlns="">
              <p:pic>
                <p:nvPicPr>
                  <p:cNvPr id="1360" name="墨迹 1359">
                    <a:extLst>
                      <a:ext uri="{FF2B5EF4-FFF2-40B4-BE49-F238E27FC236}">
                        <a16:creationId xmlns:a16="http://schemas.microsoft.com/office/drawing/2014/main" id="{E72BCF91-CAB4-4E3F-828F-94BFCEF53BAA}"/>
                      </a:ext>
                    </a:extLst>
                  </p:cNvPr>
                  <p:cNvPicPr/>
                  <p:nvPr/>
                </p:nvPicPr>
                <p:blipFill>
                  <a:blip r:embed="rId1061"/>
                  <a:stretch>
                    <a:fillRect/>
                  </a:stretch>
                </p:blipFill>
                <p:spPr>
                  <a:xfrm>
                    <a:off x="8651300" y="5426953"/>
                    <a:ext cx="68400" cy="22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2">
                <p14:nvContentPartPr>
                  <p14:cNvPr id="1361" name="墨迹 1360">
                    <a:extLst>
                      <a:ext uri="{FF2B5EF4-FFF2-40B4-BE49-F238E27FC236}">
                        <a16:creationId xmlns:a16="http://schemas.microsoft.com/office/drawing/2014/main" id="{141644CC-70F9-4CDA-8DCB-BBD4EBD93692}"/>
                      </a:ext>
                    </a:extLst>
                  </p14:cNvPr>
                  <p14:cNvContentPartPr/>
                  <p14:nvPr/>
                </p14:nvContentPartPr>
                <p14:xfrm>
                  <a:off x="8702780" y="5503273"/>
                  <a:ext cx="89280" cy="44280"/>
                </p14:xfrm>
              </p:contentPart>
            </mc:Choice>
            <mc:Fallback xmlns="">
              <p:pic>
                <p:nvPicPr>
                  <p:cNvPr id="1361" name="墨迹 1360">
                    <a:extLst>
                      <a:ext uri="{FF2B5EF4-FFF2-40B4-BE49-F238E27FC236}">
                        <a16:creationId xmlns:a16="http://schemas.microsoft.com/office/drawing/2014/main" id="{141644CC-70F9-4CDA-8DCB-BBD4EBD93692}"/>
                      </a:ext>
                    </a:extLst>
                  </p:cNvPr>
                  <p:cNvPicPr/>
                  <p:nvPr/>
                </p:nvPicPr>
                <p:blipFill>
                  <a:blip r:embed="rId1063"/>
                  <a:stretch>
                    <a:fillRect/>
                  </a:stretch>
                </p:blipFill>
                <p:spPr>
                  <a:xfrm>
                    <a:off x="8693780" y="5494273"/>
                    <a:ext cx="106920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4">
                <p14:nvContentPartPr>
                  <p14:cNvPr id="1362" name="墨迹 1361">
                    <a:extLst>
                      <a:ext uri="{FF2B5EF4-FFF2-40B4-BE49-F238E27FC236}">
                        <a16:creationId xmlns:a16="http://schemas.microsoft.com/office/drawing/2014/main" id="{8D03880B-B9EB-4F02-9123-20D64CEC56EA}"/>
                      </a:ext>
                    </a:extLst>
                  </p14:cNvPr>
                  <p14:cNvContentPartPr/>
                  <p14:nvPr/>
                </p14:nvContentPartPr>
                <p14:xfrm>
                  <a:off x="8621420" y="5698393"/>
                  <a:ext cx="179280" cy="26280"/>
                </p14:xfrm>
              </p:contentPart>
            </mc:Choice>
            <mc:Fallback xmlns="">
              <p:pic>
                <p:nvPicPr>
                  <p:cNvPr id="1362" name="墨迹 1361">
                    <a:extLst>
                      <a:ext uri="{FF2B5EF4-FFF2-40B4-BE49-F238E27FC236}">
                        <a16:creationId xmlns:a16="http://schemas.microsoft.com/office/drawing/2014/main" id="{8D03880B-B9EB-4F02-9123-20D64CEC56EA}"/>
                      </a:ext>
                    </a:extLst>
                  </p:cNvPr>
                  <p:cNvPicPr/>
                  <p:nvPr/>
                </p:nvPicPr>
                <p:blipFill>
                  <a:blip r:embed="rId1065"/>
                  <a:stretch>
                    <a:fillRect/>
                  </a:stretch>
                </p:blipFill>
                <p:spPr>
                  <a:xfrm>
                    <a:off x="8612780" y="5689393"/>
                    <a:ext cx="19692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6">
                <p14:nvContentPartPr>
                  <p14:cNvPr id="1363" name="墨迹 1362">
                    <a:extLst>
                      <a:ext uri="{FF2B5EF4-FFF2-40B4-BE49-F238E27FC236}">
                        <a16:creationId xmlns:a16="http://schemas.microsoft.com/office/drawing/2014/main" id="{CA829F2A-69E8-4486-B0F3-C8CD417F5BFC}"/>
                      </a:ext>
                    </a:extLst>
                  </p14:cNvPr>
                  <p14:cNvContentPartPr/>
                  <p14:nvPr/>
                </p14:nvContentPartPr>
                <p14:xfrm>
                  <a:off x="8959820" y="5532433"/>
                  <a:ext cx="33120" cy="53280"/>
                </p14:xfrm>
              </p:contentPart>
            </mc:Choice>
            <mc:Fallback xmlns="">
              <p:pic>
                <p:nvPicPr>
                  <p:cNvPr id="1363" name="墨迹 1362">
                    <a:extLst>
                      <a:ext uri="{FF2B5EF4-FFF2-40B4-BE49-F238E27FC236}">
                        <a16:creationId xmlns:a16="http://schemas.microsoft.com/office/drawing/2014/main" id="{CA829F2A-69E8-4486-B0F3-C8CD417F5BFC}"/>
                      </a:ext>
                    </a:extLst>
                  </p:cNvPr>
                  <p:cNvPicPr/>
                  <p:nvPr/>
                </p:nvPicPr>
                <p:blipFill>
                  <a:blip r:embed="rId1067"/>
                  <a:stretch>
                    <a:fillRect/>
                  </a:stretch>
                </p:blipFill>
                <p:spPr>
                  <a:xfrm>
                    <a:off x="8950820" y="5523433"/>
                    <a:ext cx="5076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8">
                <p14:nvContentPartPr>
                  <p14:cNvPr id="1364" name="墨迹 1363">
                    <a:extLst>
                      <a:ext uri="{FF2B5EF4-FFF2-40B4-BE49-F238E27FC236}">
                        <a16:creationId xmlns:a16="http://schemas.microsoft.com/office/drawing/2014/main" id="{5994F8F1-48C2-40D1-907C-E499C9C95EB8}"/>
                      </a:ext>
                    </a:extLst>
                  </p14:cNvPr>
                  <p14:cNvContentPartPr/>
                  <p14:nvPr/>
                </p14:nvContentPartPr>
                <p14:xfrm>
                  <a:off x="8954060" y="5640073"/>
                  <a:ext cx="42840" cy="106200"/>
                </p14:xfrm>
              </p:contentPart>
            </mc:Choice>
            <mc:Fallback xmlns="">
              <p:pic>
                <p:nvPicPr>
                  <p:cNvPr id="1364" name="墨迹 1363">
                    <a:extLst>
                      <a:ext uri="{FF2B5EF4-FFF2-40B4-BE49-F238E27FC236}">
                        <a16:creationId xmlns:a16="http://schemas.microsoft.com/office/drawing/2014/main" id="{5994F8F1-48C2-40D1-907C-E499C9C95EB8}"/>
                      </a:ext>
                    </a:extLst>
                  </p:cNvPr>
                  <p:cNvPicPr/>
                  <p:nvPr/>
                </p:nvPicPr>
                <p:blipFill>
                  <a:blip r:embed="rId1069"/>
                  <a:stretch>
                    <a:fillRect/>
                  </a:stretch>
                </p:blipFill>
                <p:spPr>
                  <a:xfrm>
                    <a:off x="8945060" y="5631073"/>
                    <a:ext cx="6048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0">
                <p14:nvContentPartPr>
                  <p14:cNvPr id="1365" name="墨迹 1364">
                    <a:extLst>
                      <a:ext uri="{FF2B5EF4-FFF2-40B4-BE49-F238E27FC236}">
                        <a16:creationId xmlns:a16="http://schemas.microsoft.com/office/drawing/2014/main" id="{E76B7D6D-5777-46F0-B1A3-6FCDCE133C0A}"/>
                      </a:ext>
                    </a:extLst>
                  </p14:cNvPr>
                  <p14:cNvContentPartPr/>
                  <p14:nvPr/>
                </p14:nvContentPartPr>
                <p14:xfrm>
                  <a:off x="9091220" y="5291593"/>
                  <a:ext cx="226440" cy="434880"/>
                </p14:xfrm>
              </p:contentPart>
            </mc:Choice>
            <mc:Fallback xmlns="">
              <p:pic>
                <p:nvPicPr>
                  <p:cNvPr id="1365" name="墨迹 1364">
                    <a:extLst>
                      <a:ext uri="{FF2B5EF4-FFF2-40B4-BE49-F238E27FC236}">
                        <a16:creationId xmlns:a16="http://schemas.microsoft.com/office/drawing/2014/main" id="{E76B7D6D-5777-46F0-B1A3-6FCDCE133C0A}"/>
                      </a:ext>
                    </a:extLst>
                  </p:cNvPr>
                  <p:cNvPicPr/>
                  <p:nvPr/>
                </p:nvPicPr>
                <p:blipFill>
                  <a:blip r:embed="rId1071"/>
                  <a:stretch>
                    <a:fillRect/>
                  </a:stretch>
                </p:blipFill>
                <p:spPr>
                  <a:xfrm>
                    <a:off x="9082220" y="5282593"/>
                    <a:ext cx="244080" cy="45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2">
                <p14:nvContentPartPr>
                  <p14:cNvPr id="1366" name="墨迹 1365">
                    <a:extLst>
                      <a:ext uri="{FF2B5EF4-FFF2-40B4-BE49-F238E27FC236}">
                        <a16:creationId xmlns:a16="http://schemas.microsoft.com/office/drawing/2014/main" id="{076EA637-E5D8-4F99-A3A4-19D803659F98}"/>
                      </a:ext>
                    </a:extLst>
                  </p14:cNvPr>
                  <p14:cNvContentPartPr/>
                  <p14:nvPr/>
                </p14:nvContentPartPr>
                <p14:xfrm>
                  <a:off x="9177980" y="5526673"/>
                  <a:ext cx="110520" cy="303120"/>
                </p14:xfrm>
              </p:contentPart>
            </mc:Choice>
            <mc:Fallback xmlns="">
              <p:pic>
                <p:nvPicPr>
                  <p:cNvPr id="1366" name="墨迹 1365">
                    <a:extLst>
                      <a:ext uri="{FF2B5EF4-FFF2-40B4-BE49-F238E27FC236}">
                        <a16:creationId xmlns:a16="http://schemas.microsoft.com/office/drawing/2014/main" id="{076EA637-E5D8-4F99-A3A4-19D803659F98}"/>
                      </a:ext>
                    </a:extLst>
                  </p:cNvPr>
                  <p:cNvPicPr/>
                  <p:nvPr/>
                </p:nvPicPr>
                <p:blipFill>
                  <a:blip r:embed="rId1073"/>
                  <a:stretch>
                    <a:fillRect/>
                  </a:stretch>
                </p:blipFill>
                <p:spPr>
                  <a:xfrm>
                    <a:off x="9169340" y="5518033"/>
                    <a:ext cx="128160" cy="32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4">
                <p14:nvContentPartPr>
                  <p14:cNvPr id="1367" name="墨迹 1366">
                    <a:extLst>
                      <a:ext uri="{FF2B5EF4-FFF2-40B4-BE49-F238E27FC236}">
                        <a16:creationId xmlns:a16="http://schemas.microsoft.com/office/drawing/2014/main" id="{1EE67E55-CFCA-48B0-957F-8DAFBC241095}"/>
                      </a:ext>
                    </a:extLst>
                  </p14:cNvPr>
                  <p14:cNvContentPartPr/>
                  <p14:nvPr/>
                </p14:nvContentPartPr>
                <p14:xfrm>
                  <a:off x="9102740" y="5612713"/>
                  <a:ext cx="137520" cy="38520"/>
                </p14:xfrm>
              </p:contentPart>
            </mc:Choice>
            <mc:Fallback xmlns="">
              <p:pic>
                <p:nvPicPr>
                  <p:cNvPr id="1367" name="墨迹 1366">
                    <a:extLst>
                      <a:ext uri="{FF2B5EF4-FFF2-40B4-BE49-F238E27FC236}">
                        <a16:creationId xmlns:a16="http://schemas.microsoft.com/office/drawing/2014/main" id="{1EE67E55-CFCA-48B0-957F-8DAFBC241095}"/>
                      </a:ext>
                    </a:extLst>
                  </p:cNvPr>
                  <p:cNvPicPr/>
                  <p:nvPr/>
                </p:nvPicPr>
                <p:blipFill>
                  <a:blip r:embed="rId1075"/>
                  <a:stretch>
                    <a:fillRect/>
                  </a:stretch>
                </p:blipFill>
                <p:spPr>
                  <a:xfrm>
                    <a:off x="9093740" y="5603713"/>
                    <a:ext cx="155160" cy="5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6">
                <p14:nvContentPartPr>
                  <p14:cNvPr id="1368" name="墨迹 1367">
                    <a:extLst>
                      <a:ext uri="{FF2B5EF4-FFF2-40B4-BE49-F238E27FC236}">
                        <a16:creationId xmlns:a16="http://schemas.microsoft.com/office/drawing/2014/main" id="{49C2D1C6-666B-4423-A641-AB5DD0E4991F}"/>
                      </a:ext>
                    </a:extLst>
                  </p14:cNvPr>
                  <p14:cNvContentPartPr/>
                  <p14:nvPr/>
                </p14:nvContentPartPr>
                <p14:xfrm>
                  <a:off x="9210740" y="5568793"/>
                  <a:ext cx="10080" cy="124560"/>
                </p14:xfrm>
              </p:contentPart>
            </mc:Choice>
            <mc:Fallback xmlns="">
              <p:pic>
                <p:nvPicPr>
                  <p:cNvPr id="1368" name="墨迹 1367">
                    <a:extLst>
                      <a:ext uri="{FF2B5EF4-FFF2-40B4-BE49-F238E27FC236}">
                        <a16:creationId xmlns:a16="http://schemas.microsoft.com/office/drawing/2014/main" id="{49C2D1C6-666B-4423-A641-AB5DD0E4991F}"/>
                      </a:ext>
                    </a:extLst>
                  </p:cNvPr>
                  <p:cNvPicPr/>
                  <p:nvPr/>
                </p:nvPicPr>
                <p:blipFill>
                  <a:blip r:embed="rId1077"/>
                  <a:stretch>
                    <a:fillRect/>
                  </a:stretch>
                </p:blipFill>
                <p:spPr>
                  <a:xfrm>
                    <a:off x="9202100" y="5560153"/>
                    <a:ext cx="2772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8">
                <p14:nvContentPartPr>
                  <p14:cNvPr id="1369" name="墨迹 1368">
                    <a:extLst>
                      <a:ext uri="{FF2B5EF4-FFF2-40B4-BE49-F238E27FC236}">
                        <a16:creationId xmlns:a16="http://schemas.microsoft.com/office/drawing/2014/main" id="{C383B7C0-B7F7-4EE2-B762-5578228C2D6A}"/>
                      </a:ext>
                    </a:extLst>
                  </p14:cNvPr>
                  <p14:cNvContentPartPr/>
                  <p14:nvPr/>
                </p14:nvContentPartPr>
                <p14:xfrm>
                  <a:off x="9496940" y="5431993"/>
                  <a:ext cx="70200" cy="298440"/>
                </p14:xfrm>
              </p:contentPart>
            </mc:Choice>
            <mc:Fallback xmlns="">
              <p:pic>
                <p:nvPicPr>
                  <p:cNvPr id="1369" name="墨迹 1368">
                    <a:extLst>
                      <a:ext uri="{FF2B5EF4-FFF2-40B4-BE49-F238E27FC236}">
                        <a16:creationId xmlns:a16="http://schemas.microsoft.com/office/drawing/2014/main" id="{C383B7C0-B7F7-4EE2-B762-5578228C2D6A}"/>
                      </a:ext>
                    </a:extLst>
                  </p:cNvPr>
                  <p:cNvPicPr/>
                  <p:nvPr/>
                </p:nvPicPr>
                <p:blipFill>
                  <a:blip r:embed="rId1079"/>
                  <a:stretch>
                    <a:fillRect/>
                  </a:stretch>
                </p:blipFill>
                <p:spPr>
                  <a:xfrm>
                    <a:off x="9487940" y="5422993"/>
                    <a:ext cx="8784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0">
                <p14:nvContentPartPr>
                  <p14:cNvPr id="1370" name="墨迹 1369">
                    <a:extLst>
                      <a:ext uri="{FF2B5EF4-FFF2-40B4-BE49-F238E27FC236}">
                        <a16:creationId xmlns:a16="http://schemas.microsoft.com/office/drawing/2014/main" id="{8D29098C-CCA4-418A-BE12-8BA3303ECD30}"/>
                      </a:ext>
                    </a:extLst>
                  </p14:cNvPr>
                  <p14:cNvContentPartPr/>
                  <p14:nvPr/>
                </p14:nvContentPartPr>
                <p14:xfrm>
                  <a:off x="9431060" y="5471953"/>
                  <a:ext cx="162720" cy="200880"/>
                </p14:xfrm>
              </p:contentPart>
            </mc:Choice>
            <mc:Fallback xmlns="">
              <p:pic>
                <p:nvPicPr>
                  <p:cNvPr id="1370" name="墨迹 1369">
                    <a:extLst>
                      <a:ext uri="{FF2B5EF4-FFF2-40B4-BE49-F238E27FC236}">
                        <a16:creationId xmlns:a16="http://schemas.microsoft.com/office/drawing/2014/main" id="{8D29098C-CCA4-418A-BE12-8BA3303ECD30}"/>
                      </a:ext>
                    </a:extLst>
                  </p:cNvPr>
                  <p:cNvPicPr/>
                  <p:nvPr/>
                </p:nvPicPr>
                <p:blipFill>
                  <a:blip r:embed="rId1081"/>
                  <a:stretch>
                    <a:fillRect/>
                  </a:stretch>
                </p:blipFill>
                <p:spPr>
                  <a:xfrm>
                    <a:off x="9422420" y="5463313"/>
                    <a:ext cx="18036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2">
                <p14:nvContentPartPr>
                  <p14:cNvPr id="1371" name="墨迹 1370">
                    <a:extLst>
                      <a:ext uri="{FF2B5EF4-FFF2-40B4-BE49-F238E27FC236}">
                        <a16:creationId xmlns:a16="http://schemas.microsoft.com/office/drawing/2014/main" id="{D9F0C4CB-C0B0-4840-9857-4DB3AB003E1E}"/>
                      </a:ext>
                    </a:extLst>
                  </p14:cNvPr>
                  <p14:cNvContentPartPr/>
                  <p14:nvPr/>
                </p14:nvContentPartPr>
                <p14:xfrm>
                  <a:off x="9515660" y="5426593"/>
                  <a:ext cx="307800" cy="228600"/>
                </p14:xfrm>
              </p:contentPart>
            </mc:Choice>
            <mc:Fallback xmlns="">
              <p:pic>
                <p:nvPicPr>
                  <p:cNvPr id="1371" name="墨迹 1370">
                    <a:extLst>
                      <a:ext uri="{FF2B5EF4-FFF2-40B4-BE49-F238E27FC236}">
                        <a16:creationId xmlns:a16="http://schemas.microsoft.com/office/drawing/2014/main" id="{D9F0C4CB-C0B0-4840-9857-4DB3AB003E1E}"/>
                      </a:ext>
                    </a:extLst>
                  </p:cNvPr>
                  <p:cNvPicPr/>
                  <p:nvPr/>
                </p:nvPicPr>
                <p:blipFill>
                  <a:blip r:embed="rId1083"/>
                  <a:stretch>
                    <a:fillRect/>
                  </a:stretch>
                </p:blipFill>
                <p:spPr>
                  <a:xfrm>
                    <a:off x="9507020" y="5417593"/>
                    <a:ext cx="325440" cy="24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4">
                <p14:nvContentPartPr>
                  <p14:cNvPr id="1372" name="墨迹 1371">
                    <a:extLst>
                      <a:ext uri="{FF2B5EF4-FFF2-40B4-BE49-F238E27FC236}">
                        <a16:creationId xmlns:a16="http://schemas.microsoft.com/office/drawing/2014/main" id="{0EF337B8-F28C-4120-8BC5-ECDAF3B36EF8}"/>
                      </a:ext>
                    </a:extLst>
                  </p14:cNvPr>
                  <p14:cNvContentPartPr/>
                  <p14:nvPr/>
                </p14:nvContentPartPr>
                <p14:xfrm>
                  <a:off x="9852260" y="5486713"/>
                  <a:ext cx="85320" cy="34920"/>
                </p14:xfrm>
              </p:contentPart>
            </mc:Choice>
            <mc:Fallback xmlns="">
              <p:pic>
                <p:nvPicPr>
                  <p:cNvPr id="1372" name="墨迹 1371">
                    <a:extLst>
                      <a:ext uri="{FF2B5EF4-FFF2-40B4-BE49-F238E27FC236}">
                        <a16:creationId xmlns:a16="http://schemas.microsoft.com/office/drawing/2014/main" id="{0EF337B8-F28C-4120-8BC5-ECDAF3B36EF8}"/>
                      </a:ext>
                    </a:extLst>
                  </p:cNvPr>
                  <p:cNvPicPr/>
                  <p:nvPr/>
                </p:nvPicPr>
                <p:blipFill>
                  <a:blip r:embed="rId1085"/>
                  <a:stretch>
                    <a:fillRect/>
                  </a:stretch>
                </p:blipFill>
                <p:spPr>
                  <a:xfrm>
                    <a:off x="9843620" y="5477713"/>
                    <a:ext cx="102960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6">
                <p14:nvContentPartPr>
                  <p14:cNvPr id="1373" name="墨迹 1372">
                    <a:extLst>
                      <a:ext uri="{FF2B5EF4-FFF2-40B4-BE49-F238E27FC236}">
                        <a16:creationId xmlns:a16="http://schemas.microsoft.com/office/drawing/2014/main" id="{A6FFE72C-6272-4F8F-978A-FAC6F12713DD}"/>
                      </a:ext>
                    </a:extLst>
                  </p14:cNvPr>
                  <p14:cNvContentPartPr/>
                  <p14:nvPr/>
                </p14:nvContentPartPr>
                <p14:xfrm>
                  <a:off x="9850460" y="5477713"/>
                  <a:ext cx="292320" cy="226080"/>
                </p14:xfrm>
              </p:contentPart>
            </mc:Choice>
            <mc:Fallback xmlns="">
              <p:pic>
                <p:nvPicPr>
                  <p:cNvPr id="1373" name="墨迹 1372">
                    <a:extLst>
                      <a:ext uri="{FF2B5EF4-FFF2-40B4-BE49-F238E27FC236}">
                        <a16:creationId xmlns:a16="http://schemas.microsoft.com/office/drawing/2014/main" id="{A6FFE72C-6272-4F8F-978A-FAC6F12713DD}"/>
                      </a:ext>
                    </a:extLst>
                  </p:cNvPr>
                  <p:cNvPicPr/>
                  <p:nvPr/>
                </p:nvPicPr>
                <p:blipFill>
                  <a:blip r:embed="rId1087"/>
                  <a:stretch>
                    <a:fillRect/>
                  </a:stretch>
                </p:blipFill>
                <p:spPr>
                  <a:xfrm>
                    <a:off x="9841820" y="5468713"/>
                    <a:ext cx="309960" cy="243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25" name="组合 1324">
              <a:extLst>
                <a:ext uri="{FF2B5EF4-FFF2-40B4-BE49-F238E27FC236}">
                  <a16:creationId xmlns:a16="http://schemas.microsoft.com/office/drawing/2014/main" id="{66B682F7-5A59-4151-BAC6-CE834442C857}"/>
                </a:ext>
              </a:extLst>
            </p:cNvPr>
            <p:cNvGrpSpPr/>
            <p:nvPr/>
          </p:nvGrpSpPr>
          <p:grpSpPr>
            <a:xfrm>
              <a:off x="10300820" y="5187553"/>
              <a:ext cx="1128960" cy="801000"/>
              <a:chOff x="10300820" y="5187553"/>
              <a:chExt cx="1128960" cy="80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88">
                <p14:nvContentPartPr>
                  <p14:cNvPr id="1331" name="墨迹 1330">
                    <a:extLst>
                      <a:ext uri="{FF2B5EF4-FFF2-40B4-BE49-F238E27FC236}">
                        <a16:creationId xmlns:a16="http://schemas.microsoft.com/office/drawing/2014/main" id="{40BDD409-75DE-473C-AF62-59DC695FEED3}"/>
                      </a:ext>
                    </a:extLst>
                  </p14:cNvPr>
                  <p14:cNvContentPartPr/>
                  <p14:nvPr/>
                </p14:nvContentPartPr>
                <p14:xfrm>
                  <a:off x="10300820" y="5492113"/>
                  <a:ext cx="193680" cy="255240"/>
                </p14:xfrm>
              </p:contentPart>
            </mc:Choice>
            <mc:Fallback xmlns="">
              <p:pic>
                <p:nvPicPr>
                  <p:cNvPr id="1331" name="墨迹 1330">
                    <a:extLst>
                      <a:ext uri="{FF2B5EF4-FFF2-40B4-BE49-F238E27FC236}">
                        <a16:creationId xmlns:a16="http://schemas.microsoft.com/office/drawing/2014/main" id="{40BDD409-75DE-473C-AF62-59DC695FEED3}"/>
                      </a:ext>
                    </a:extLst>
                  </p:cNvPr>
                  <p:cNvPicPr/>
                  <p:nvPr/>
                </p:nvPicPr>
                <p:blipFill>
                  <a:blip r:embed="rId1089"/>
                  <a:stretch>
                    <a:fillRect/>
                  </a:stretch>
                </p:blipFill>
                <p:spPr>
                  <a:xfrm>
                    <a:off x="10291820" y="5483473"/>
                    <a:ext cx="211320" cy="27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0">
                <p14:nvContentPartPr>
                  <p14:cNvPr id="1332" name="墨迹 1331">
                    <a:extLst>
                      <a:ext uri="{FF2B5EF4-FFF2-40B4-BE49-F238E27FC236}">
                        <a16:creationId xmlns:a16="http://schemas.microsoft.com/office/drawing/2014/main" id="{36FE70C0-73A0-4E1A-ABEA-9EBD60EB4E68}"/>
                      </a:ext>
                    </a:extLst>
                  </p14:cNvPr>
                  <p14:cNvContentPartPr/>
                  <p14:nvPr/>
                </p14:nvContentPartPr>
                <p14:xfrm>
                  <a:off x="10491980" y="5313193"/>
                  <a:ext cx="161640" cy="387720"/>
                </p14:xfrm>
              </p:contentPart>
            </mc:Choice>
            <mc:Fallback xmlns="">
              <p:pic>
                <p:nvPicPr>
                  <p:cNvPr id="1332" name="墨迹 1331">
                    <a:extLst>
                      <a:ext uri="{FF2B5EF4-FFF2-40B4-BE49-F238E27FC236}">
                        <a16:creationId xmlns:a16="http://schemas.microsoft.com/office/drawing/2014/main" id="{36FE70C0-73A0-4E1A-ABEA-9EBD60EB4E68}"/>
                      </a:ext>
                    </a:extLst>
                  </p:cNvPr>
                  <p:cNvPicPr/>
                  <p:nvPr/>
                </p:nvPicPr>
                <p:blipFill>
                  <a:blip r:embed="rId1091"/>
                  <a:stretch>
                    <a:fillRect/>
                  </a:stretch>
                </p:blipFill>
                <p:spPr>
                  <a:xfrm>
                    <a:off x="10483340" y="5304553"/>
                    <a:ext cx="179280" cy="40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2">
                <p14:nvContentPartPr>
                  <p14:cNvPr id="1333" name="墨迹 1332">
                    <a:extLst>
                      <a:ext uri="{FF2B5EF4-FFF2-40B4-BE49-F238E27FC236}">
                        <a16:creationId xmlns:a16="http://schemas.microsoft.com/office/drawing/2014/main" id="{5434CA04-7E76-408C-94B3-D5D7BF09E277}"/>
                      </a:ext>
                    </a:extLst>
                  </p14:cNvPr>
                  <p14:cNvContentPartPr/>
                  <p14:nvPr/>
                </p14:nvContentPartPr>
                <p14:xfrm>
                  <a:off x="10754780" y="5479153"/>
                  <a:ext cx="101160" cy="285120"/>
                </p14:xfrm>
              </p:contentPart>
            </mc:Choice>
            <mc:Fallback xmlns="">
              <p:pic>
                <p:nvPicPr>
                  <p:cNvPr id="1333" name="墨迹 1332">
                    <a:extLst>
                      <a:ext uri="{FF2B5EF4-FFF2-40B4-BE49-F238E27FC236}">
                        <a16:creationId xmlns:a16="http://schemas.microsoft.com/office/drawing/2014/main" id="{5434CA04-7E76-408C-94B3-D5D7BF09E277}"/>
                      </a:ext>
                    </a:extLst>
                  </p:cNvPr>
                  <p:cNvPicPr/>
                  <p:nvPr/>
                </p:nvPicPr>
                <p:blipFill>
                  <a:blip r:embed="rId1093"/>
                  <a:stretch>
                    <a:fillRect/>
                  </a:stretch>
                </p:blipFill>
                <p:spPr>
                  <a:xfrm>
                    <a:off x="10746140" y="5470513"/>
                    <a:ext cx="118800" cy="30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4">
                <p14:nvContentPartPr>
                  <p14:cNvPr id="1334" name="墨迹 1333">
                    <a:extLst>
                      <a:ext uri="{FF2B5EF4-FFF2-40B4-BE49-F238E27FC236}">
                        <a16:creationId xmlns:a16="http://schemas.microsoft.com/office/drawing/2014/main" id="{31BACF0E-07CC-4CFC-8498-90A436F3432D}"/>
                      </a:ext>
                    </a:extLst>
                  </p14:cNvPr>
                  <p14:cNvContentPartPr/>
                  <p14:nvPr/>
                </p14:nvContentPartPr>
                <p14:xfrm>
                  <a:off x="10926860" y="5435593"/>
                  <a:ext cx="35280" cy="450360"/>
                </p14:xfrm>
              </p:contentPart>
            </mc:Choice>
            <mc:Fallback xmlns="">
              <p:pic>
                <p:nvPicPr>
                  <p:cNvPr id="1334" name="墨迹 1333">
                    <a:extLst>
                      <a:ext uri="{FF2B5EF4-FFF2-40B4-BE49-F238E27FC236}">
                        <a16:creationId xmlns:a16="http://schemas.microsoft.com/office/drawing/2014/main" id="{31BACF0E-07CC-4CFC-8498-90A436F3432D}"/>
                      </a:ext>
                    </a:extLst>
                  </p:cNvPr>
                  <p:cNvPicPr/>
                  <p:nvPr/>
                </p:nvPicPr>
                <p:blipFill>
                  <a:blip r:embed="rId1095"/>
                  <a:stretch>
                    <a:fillRect/>
                  </a:stretch>
                </p:blipFill>
                <p:spPr>
                  <a:xfrm>
                    <a:off x="10917860" y="5426953"/>
                    <a:ext cx="52920" cy="46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6">
                <p14:nvContentPartPr>
                  <p14:cNvPr id="1335" name="墨迹 1334">
                    <a:extLst>
                      <a:ext uri="{FF2B5EF4-FFF2-40B4-BE49-F238E27FC236}">
                        <a16:creationId xmlns:a16="http://schemas.microsoft.com/office/drawing/2014/main" id="{2985678A-22A2-48B4-B5D3-E997B6576B0C}"/>
                      </a:ext>
                    </a:extLst>
                  </p14:cNvPr>
                  <p14:cNvContentPartPr/>
                  <p14:nvPr/>
                </p14:nvContentPartPr>
                <p14:xfrm>
                  <a:off x="11071580" y="5483113"/>
                  <a:ext cx="102600" cy="196920"/>
                </p14:xfrm>
              </p:contentPart>
            </mc:Choice>
            <mc:Fallback xmlns="">
              <p:pic>
                <p:nvPicPr>
                  <p:cNvPr id="1335" name="墨迹 1334">
                    <a:extLst>
                      <a:ext uri="{FF2B5EF4-FFF2-40B4-BE49-F238E27FC236}">
                        <a16:creationId xmlns:a16="http://schemas.microsoft.com/office/drawing/2014/main" id="{2985678A-22A2-48B4-B5D3-E997B6576B0C}"/>
                      </a:ext>
                    </a:extLst>
                  </p:cNvPr>
                  <p:cNvPicPr/>
                  <p:nvPr/>
                </p:nvPicPr>
                <p:blipFill>
                  <a:blip r:embed="rId1097"/>
                  <a:stretch>
                    <a:fillRect/>
                  </a:stretch>
                </p:blipFill>
                <p:spPr>
                  <a:xfrm>
                    <a:off x="11062940" y="5474113"/>
                    <a:ext cx="12024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8">
                <p14:nvContentPartPr>
                  <p14:cNvPr id="1336" name="墨迹 1335">
                    <a:extLst>
                      <a:ext uri="{FF2B5EF4-FFF2-40B4-BE49-F238E27FC236}">
                        <a16:creationId xmlns:a16="http://schemas.microsoft.com/office/drawing/2014/main" id="{5A1E375F-5D39-4A7F-BE39-6AE5F57E3534}"/>
                      </a:ext>
                    </a:extLst>
                  </p14:cNvPr>
                  <p14:cNvContentPartPr/>
                  <p14:nvPr/>
                </p14:nvContentPartPr>
                <p14:xfrm>
                  <a:off x="11270660" y="5187553"/>
                  <a:ext cx="133560" cy="222840"/>
                </p14:xfrm>
              </p:contentPart>
            </mc:Choice>
            <mc:Fallback xmlns="">
              <p:pic>
                <p:nvPicPr>
                  <p:cNvPr id="1336" name="墨迹 1335">
                    <a:extLst>
                      <a:ext uri="{FF2B5EF4-FFF2-40B4-BE49-F238E27FC236}">
                        <a16:creationId xmlns:a16="http://schemas.microsoft.com/office/drawing/2014/main" id="{5A1E375F-5D39-4A7F-BE39-6AE5F57E3534}"/>
                      </a:ext>
                    </a:extLst>
                  </p:cNvPr>
                  <p:cNvPicPr/>
                  <p:nvPr/>
                </p:nvPicPr>
                <p:blipFill>
                  <a:blip r:embed="rId1099"/>
                  <a:stretch>
                    <a:fillRect/>
                  </a:stretch>
                </p:blipFill>
                <p:spPr>
                  <a:xfrm>
                    <a:off x="11262020" y="5178553"/>
                    <a:ext cx="151200" cy="24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0">
                <p14:nvContentPartPr>
                  <p14:cNvPr id="1337" name="墨迹 1336">
                    <a:extLst>
                      <a:ext uri="{FF2B5EF4-FFF2-40B4-BE49-F238E27FC236}">
                        <a16:creationId xmlns:a16="http://schemas.microsoft.com/office/drawing/2014/main" id="{A58390DF-EE5E-4938-A589-D0BC67974D3E}"/>
                      </a:ext>
                    </a:extLst>
                  </p14:cNvPr>
                  <p14:cNvContentPartPr/>
                  <p14:nvPr/>
                </p14:nvContentPartPr>
                <p14:xfrm>
                  <a:off x="11288300" y="5433793"/>
                  <a:ext cx="25200" cy="554760"/>
                </p14:xfrm>
              </p:contentPart>
            </mc:Choice>
            <mc:Fallback xmlns="">
              <p:pic>
                <p:nvPicPr>
                  <p:cNvPr id="1337" name="墨迹 1336">
                    <a:extLst>
                      <a:ext uri="{FF2B5EF4-FFF2-40B4-BE49-F238E27FC236}">
                        <a16:creationId xmlns:a16="http://schemas.microsoft.com/office/drawing/2014/main" id="{A58390DF-EE5E-4938-A589-D0BC67974D3E}"/>
                      </a:ext>
                    </a:extLst>
                  </p:cNvPr>
                  <p:cNvPicPr/>
                  <p:nvPr/>
                </p:nvPicPr>
                <p:blipFill>
                  <a:blip r:embed="rId1101"/>
                  <a:stretch>
                    <a:fillRect/>
                  </a:stretch>
                </p:blipFill>
                <p:spPr>
                  <a:xfrm>
                    <a:off x="11279660" y="5424793"/>
                    <a:ext cx="42840" cy="57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2">
                <p14:nvContentPartPr>
                  <p14:cNvPr id="1338" name="墨迹 1337">
                    <a:extLst>
                      <a:ext uri="{FF2B5EF4-FFF2-40B4-BE49-F238E27FC236}">
                        <a16:creationId xmlns:a16="http://schemas.microsoft.com/office/drawing/2014/main" id="{7ED96960-129F-46B7-B1A1-58CFC5DAF8A0}"/>
                      </a:ext>
                    </a:extLst>
                  </p14:cNvPr>
                  <p14:cNvContentPartPr/>
                  <p14:nvPr/>
                </p14:nvContentPartPr>
                <p14:xfrm>
                  <a:off x="11351660" y="5482753"/>
                  <a:ext cx="78120" cy="188640"/>
                </p14:xfrm>
              </p:contentPart>
            </mc:Choice>
            <mc:Fallback xmlns="">
              <p:pic>
                <p:nvPicPr>
                  <p:cNvPr id="1338" name="墨迹 1337">
                    <a:extLst>
                      <a:ext uri="{FF2B5EF4-FFF2-40B4-BE49-F238E27FC236}">
                        <a16:creationId xmlns:a16="http://schemas.microsoft.com/office/drawing/2014/main" id="{7ED96960-129F-46B7-B1A1-58CFC5DAF8A0}"/>
                      </a:ext>
                    </a:extLst>
                  </p:cNvPr>
                  <p:cNvPicPr/>
                  <p:nvPr/>
                </p:nvPicPr>
                <p:blipFill>
                  <a:blip r:embed="rId1103"/>
                  <a:stretch>
                    <a:fillRect/>
                  </a:stretch>
                </p:blipFill>
                <p:spPr>
                  <a:xfrm>
                    <a:off x="11343020" y="5473753"/>
                    <a:ext cx="95760" cy="206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26" name="组合 1325">
              <a:extLst>
                <a:ext uri="{FF2B5EF4-FFF2-40B4-BE49-F238E27FC236}">
                  <a16:creationId xmlns:a16="http://schemas.microsoft.com/office/drawing/2014/main" id="{1412DE70-BBDB-4366-A6EF-CBAC6B75ADCA}"/>
                </a:ext>
              </a:extLst>
            </p:cNvPr>
            <p:cNvGrpSpPr/>
            <p:nvPr/>
          </p:nvGrpSpPr>
          <p:grpSpPr>
            <a:xfrm>
              <a:off x="11598980" y="5311393"/>
              <a:ext cx="333360" cy="579240"/>
              <a:chOff x="11598980" y="5311393"/>
              <a:chExt cx="333360" cy="579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4">
                <p14:nvContentPartPr>
                  <p14:cNvPr id="1327" name="墨迹 1326">
                    <a:extLst>
                      <a:ext uri="{FF2B5EF4-FFF2-40B4-BE49-F238E27FC236}">
                        <a16:creationId xmlns:a16="http://schemas.microsoft.com/office/drawing/2014/main" id="{97B18285-3161-4DB5-94E3-AD036064DD3F}"/>
                      </a:ext>
                    </a:extLst>
                  </p14:cNvPr>
                  <p14:cNvContentPartPr/>
                  <p14:nvPr/>
                </p14:nvContentPartPr>
                <p14:xfrm>
                  <a:off x="11598980" y="5430193"/>
                  <a:ext cx="15840" cy="311400"/>
                </p14:xfrm>
              </p:contentPart>
            </mc:Choice>
            <mc:Fallback xmlns="">
              <p:pic>
                <p:nvPicPr>
                  <p:cNvPr id="1327" name="墨迹 1326">
                    <a:extLst>
                      <a:ext uri="{FF2B5EF4-FFF2-40B4-BE49-F238E27FC236}">
                        <a16:creationId xmlns:a16="http://schemas.microsoft.com/office/drawing/2014/main" id="{97B18285-3161-4DB5-94E3-AD036064DD3F}"/>
                      </a:ext>
                    </a:extLst>
                  </p:cNvPr>
                  <p:cNvPicPr/>
                  <p:nvPr/>
                </p:nvPicPr>
                <p:blipFill>
                  <a:blip r:embed="rId1105"/>
                  <a:stretch>
                    <a:fillRect/>
                  </a:stretch>
                </p:blipFill>
                <p:spPr>
                  <a:xfrm>
                    <a:off x="11590340" y="5421193"/>
                    <a:ext cx="33480" cy="32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6">
                <p14:nvContentPartPr>
                  <p14:cNvPr id="1328" name="墨迹 1327">
                    <a:extLst>
                      <a:ext uri="{FF2B5EF4-FFF2-40B4-BE49-F238E27FC236}">
                        <a16:creationId xmlns:a16="http://schemas.microsoft.com/office/drawing/2014/main" id="{C964C433-C31F-43D5-9F63-B10C3D13DD4C}"/>
                      </a:ext>
                    </a:extLst>
                  </p14:cNvPr>
                  <p14:cNvContentPartPr/>
                  <p14:nvPr/>
                </p14:nvContentPartPr>
                <p14:xfrm>
                  <a:off x="11618420" y="5311393"/>
                  <a:ext cx="313920" cy="579240"/>
                </p14:xfrm>
              </p:contentPart>
            </mc:Choice>
            <mc:Fallback xmlns="">
              <p:pic>
                <p:nvPicPr>
                  <p:cNvPr id="1328" name="墨迹 1327">
                    <a:extLst>
                      <a:ext uri="{FF2B5EF4-FFF2-40B4-BE49-F238E27FC236}">
                        <a16:creationId xmlns:a16="http://schemas.microsoft.com/office/drawing/2014/main" id="{C964C433-C31F-43D5-9F63-B10C3D13DD4C}"/>
                      </a:ext>
                    </a:extLst>
                  </p:cNvPr>
                  <p:cNvPicPr/>
                  <p:nvPr/>
                </p:nvPicPr>
                <p:blipFill>
                  <a:blip r:embed="rId1107"/>
                  <a:stretch>
                    <a:fillRect/>
                  </a:stretch>
                </p:blipFill>
                <p:spPr>
                  <a:xfrm>
                    <a:off x="11609780" y="5302753"/>
                    <a:ext cx="331560" cy="59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8">
                <p14:nvContentPartPr>
                  <p14:cNvPr id="1329" name="墨迹 1328">
                    <a:extLst>
                      <a:ext uri="{FF2B5EF4-FFF2-40B4-BE49-F238E27FC236}">
                        <a16:creationId xmlns:a16="http://schemas.microsoft.com/office/drawing/2014/main" id="{461D2179-4EF4-40D4-ABF8-AA9538437928}"/>
                      </a:ext>
                    </a:extLst>
                  </p14:cNvPr>
                  <p14:cNvContentPartPr/>
                  <p14:nvPr/>
                </p14:nvContentPartPr>
                <p14:xfrm>
                  <a:off x="11678540" y="5528473"/>
                  <a:ext cx="136080" cy="160920"/>
                </p14:xfrm>
              </p:contentPart>
            </mc:Choice>
            <mc:Fallback xmlns="">
              <p:pic>
                <p:nvPicPr>
                  <p:cNvPr id="1329" name="墨迹 1328">
                    <a:extLst>
                      <a:ext uri="{FF2B5EF4-FFF2-40B4-BE49-F238E27FC236}">
                        <a16:creationId xmlns:a16="http://schemas.microsoft.com/office/drawing/2014/main" id="{461D2179-4EF4-40D4-ABF8-AA9538437928}"/>
                      </a:ext>
                    </a:extLst>
                  </p:cNvPr>
                  <p:cNvPicPr/>
                  <p:nvPr/>
                </p:nvPicPr>
                <p:blipFill>
                  <a:blip r:embed="rId1109"/>
                  <a:stretch>
                    <a:fillRect/>
                  </a:stretch>
                </p:blipFill>
                <p:spPr>
                  <a:xfrm>
                    <a:off x="11669540" y="5519833"/>
                    <a:ext cx="15372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0">
                <p14:nvContentPartPr>
                  <p14:cNvPr id="1330" name="墨迹 1329">
                    <a:extLst>
                      <a:ext uri="{FF2B5EF4-FFF2-40B4-BE49-F238E27FC236}">
                        <a16:creationId xmlns:a16="http://schemas.microsoft.com/office/drawing/2014/main" id="{BCD06F73-A463-4A98-9C3E-75EF3B3AF5A4}"/>
                      </a:ext>
                    </a:extLst>
                  </p14:cNvPr>
                  <p14:cNvContentPartPr/>
                  <p14:nvPr/>
                </p14:nvContentPartPr>
                <p14:xfrm>
                  <a:off x="11749820" y="5460433"/>
                  <a:ext cx="17640" cy="243720"/>
                </p14:xfrm>
              </p:contentPart>
            </mc:Choice>
            <mc:Fallback xmlns="">
              <p:pic>
                <p:nvPicPr>
                  <p:cNvPr id="1330" name="墨迹 1329">
                    <a:extLst>
                      <a:ext uri="{FF2B5EF4-FFF2-40B4-BE49-F238E27FC236}">
                        <a16:creationId xmlns:a16="http://schemas.microsoft.com/office/drawing/2014/main" id="{BCD06F73-A463-4A98-9C3E-75EF3B3AF5A4}"/>
                      </a:ext>
                    </a:extLst>
                  </p:cNvPr>
                  <p:cNvPicPr/>
                  <p:nvPr/>
                </p:nvPicPr>
                <p:blipFill>
                  <a:blip r:embed="rId1111"/>
                  <a:stretch>
                    <a:fillRect/>
                  </a:stretch>
                </p:blipFill>
                <p:spPr>
                  <a:xfrm>
                    <a:off x="11741180" y="5451433"/>
                    <a:ext cx="35280" cy="261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82760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组合 440">
            <a:extLst>
              <a:ext uri="{FF2B5EF4-FFF2-40B4-BE49-F238E27FC236}">
                <a16:creationId xmlns:a16="http://schemas.microsoft.com/office/drawing/2014/main" id="{92E653AE-F352-4237-BE1B-8993E5938F82}"/>
              </a:ext>
            </a:extLst>
          </p:cNvPr>
          <p:cNvGrpSpPr/>
          <p:nvPr/>
        </p:nvGrpSpPr>
        <p:grpSpPr>
          <a:xfrm>
            <a:off x="345698" y="209913"/>
            <a:ext cx="10038960" cy="641160"/>
            <a:chOff x="345698" y="209913"/>
            <a:chExt cx="10038960" cy="641160"/>
          </a:xfrm>
        </p:grpSpPr>
        <p:grpSp>
          <p:nvGrpSpPr>
            <p:cNvPr id="348" name="组合 347">
              <a:extLst>
                <a:ext uri="{FF2B5EF4-FFF2-40B4-BE49-F238E27FC236}">
                  <a16:creationId xmlns:a16="http://schemas.microsoft.com/office/drawing/2014/main" id="{B28003A4-EF34-46B2-9CF1-9018AAD6C3E3}"/>
                </a:ext>
              </a:extLst>
            </p:cNvPr>
            <p:cNvGrpSpPr/>
            <p:nvPr/>
          </p:nvGrpSpPr>
          <p:grpSpPr>
            <a:xfrm>
              <a:off x="345698" y="228273"/>
              <a:ext cx="1877760" cy="565200"/>
              <a:chOff x="345698" y="228273"/>
              <a:chExt cx="1877760" cy="565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23" name="墨迹 322">
                    <a:extLst>
                      <a:ext uri="{FF2B5EF4-FFF2-40B4-BE49-F238E27FC236}">
                        <a16:creationId xmlns:a16="http://schemas.microsoft.com/office/drawing/2014/main" id="{6DE889D4-71E8-49F9-B589-B48DB16D94EF}"/>
                      </a:ext>
                    </a:extLst>
                  </p14:cNvPr>
                  <p14:cNvContentPartPr/>
                  <p14:nvPr/>
                </p14:nvContentPartPr>
                <p14:xfrm>
                  <a:off x="345698" y="228273"/>
                  <a:ext cx="143280" cy="523080"/>
                </p14:xfrm>
              </p:contentPart>
            </mc:Choice>
            <mc:Fallback xmlns="">
              <p:pic>
                <p:nvPicPr>
                  <p:cNvPr id="323" name="墨迹 322">
                    <a:extLst>
                      <a:ext uri="{FF2B5EF4-FFF2-40B4-BE49-F238E27FC236}">
                        <a16:creationId xmlns:a16="http://schemas.microsoft.com/office/drawing/2014/main" id="{6DE889D4-71E8-49F9-B589-B48DB16D94E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36698" y="219633"/>
                    <a:ext cx="160920" cy="54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24" name="墨迹 323">
                    <a:extLst>
                      <a:ext uri="{FF2B5EF4-FFF2-40B4-BE49-F238E27FC236}">
                        <a16:creationId xmlns:a16="http://schemas.microsoft.com/office/drawing/2014/main" id="{8B47F725-9747-4E62-A00F-0472F056F57E}"/>
                      </a:ext>
                    </a:extLst>
                  </p14:cNvPr>
                  <p14:cNvContentPartPr/>
                  <p14:nvPr/>
                </p14:nvContentPartPr>
                <p14:xfrm>
                  <a:off x="386738" y="494313"/>
                  <a:ext cx="76320" cy="236880"/>
                </p14:xfrm>
              </p:contentPart>
            </mc:Choice>
            <mc:Fallback xmlns="">
              <p:pic>
                <p:nvPicPr>
                  <p:cNvPr id="324" name="墨迹 323">
                    <a:extLst>
                      <a:ext uri="{FF2B5EF4-FFF2-40B4-BE49-F238E27FC236}">
                        <a16:creationId xmlns:a16="http://schemas.microsoft.com/office/drawing/2014/main" id="{8B47F725-9747-4E62-A00F-0472F056F57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78098" y="485673"/>
                    <a:ext cx="9396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25" name="墨迹 324">
                    <a:extLst>
                      <a:ext uri="{FF2B5EF4-FFF2-40B4-BE49-F238E27FC236}">
                        <a16:creationId xmlns:a16="http://schemas.microsoft.com/office/drawing/2014/main" id="{EF52A8D6-FB35-4782-992C-84A105536708}"/>
                      </a:ext>
                    </a:extLst>
                  </p14:cNvPr>
                  <p14:cNvContentPartPr/>
                  <p14:nvPr/>
                </p14:nvContentPartPr>
                <p14:xfrm>
                  <a:off x="652418" y="375153"/>
                  <a:ext cx="59040" cy="14040"/>
                </p14:xfrm>
              </p:contentPart>
            </mc:Choice>
            <mc:Fallback xmlns="">
              <p:pic>
                <p:nvPicPr>
                  <p:cNvPr id="325" name="墨迹 324">
                    <a:extLst>
                      <a:ext uri="{FF2B5EF4-FFF2-40B4-BE49-F238E27FC236}">
                        <a16:creationId xmlns:a16="http://schemas.microsoft.com/office/drawing/2014/main" id="{EF52A8D6-FB35-4782-992C-84A105536708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43778" y="366513"/>
                    <a:ext cx="766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26" name="墨迹 325">
                    <a:extLst>
                      <a:ext uri="{FF2B5EF4-FFF2-40B4-BE49-F238E27FC236}">
                        <a16:creationId xmlns:a16="http://schemas.microsoft.com/office/drawing/2014/main" id="{2391B598-C486-4527-8BA2-9FBEAD5F2235}"/>
                      </a:ext>
                    </a:extLst>
                  </p14:cNvPr>
                  <p14:cNvContentPartPr/>
                  <p14:nvPr/>
                </p14:nvContentPartPr>
                <p14:xfrm>
                  <a:off x="613538" y="488913"/>
                  <a:ext cx="6120" cy="42840"/>
                </p14:xfrm>
              </p:contentPart>
            </mc:Choice>
            <mc:Fallback xmlns="">
              <p:pic>
                <p:nvPicPr>
                  <p:cNvPr id="326" name="墨迹 325">
                    <a:extLst>
                      <a:ext uri="{FF2B5EF4-FFF2-40B4-BE49-F238E27FC236}">
                        <a16:creationId xmlns:a16="http://schemas.microsoft.com/office/drawing/2014/main" id="{2391B598-C486-4527-8BA2-9FBEAD5F2235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04538" y="479913"/>
                    <a:ext cx="2376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27" name="墨迹 326">
                    <a:extLst>
                      <a:ext uri="{FF2B5EF4-FFF2-40B4-BE49-F238E27FC236}">
                        <a16:creationId xmlns:a16="http://schemas.microsoft.com/office/drawing/2014/main" id="{F07E961F-3DF1-4B55-8048-40E02190B9BC}"/>
                      </a:ext>
                    </a:extLst>
                  </p14:cNvPr>
                  <p14:cNvContentPartPr/>
                  <p14:nvPr/>
                </p14:nvContentPartPr>
                <p14:xfrm>
                  <a:off x="589418" y="435273"/>
                  <a:ext cx="170640" cy="228240"/>
                </p14:xfrm>
              </p:contentPart>
            </mc:Choice>
            <mc:Fallback xmlns="">
              <p:pic>
                <p:nvPicPr>
                  <p:cNvPr id="327" name="墨迹 326">
                    <a:extLst>
                      <a:ext uri="{FF2B5EF4-FFF2-40B4-BE49-F238E27FC236}">
                        <a16:creationId xmlns:a16="http://schemas.microsoft.com/office/drawing/2014/main" id="{F07E961F-3DF1-4B55-8048-40E02190B9BC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80778" y="426273"/>
                    <a:ext cx="188280" cy="24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28" name="墨迹 327">
                    <a:extLst>
                      <a:ext uri="{FF2B5EF4-FFF2-40B4-BE49-F238E27FC236}">
                        <a16:creationId xmlns:a16="http://schemas.microsoft.com/office/drawing/2014/main" id="{CC1C0B43-7A37-4DFD-89A6-9B5CD49085CB}"/>
                      </a:ext>
                    </a:extLst>
                  </p14:cNvPr>
                  <p14:cNvContentPartPr/>
                  <p14:nvPr/>
                </p14:nvContentPartPr>
                <p14:xfrm>
                  <a:off x="652418" y="340953"/>
                  <a:ext cx="28080" cy="360720"/>
                </p14:xfrm>
              </p:contentPart>
            </mc:Choice>
            <mc:Fallback xmlns="">
              <p:pic>
                <p:nvPicPr>
                  <p:cNvPr id="328" name="墨迹 327">
                    <a:extLst>
                      <a:ext uri="{FF2B5EF4-FFF2-40B4-BE49-F238E27FC236}">
                        <a16:creationId xmlns:a16="http://schemas.microsoft.com/office/drawing/2014/main" id="{CC1C0B43-7A37-4DFD-89A6-9B5CD49085CB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43778" y="331953"/>
                    <a:ext cx="45720" cy="37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29" name="墨迹 328">
                    <a:extLst>
                      <a:ext uri="{FF2B5EF4-FFF2-40B4-BE49-F238E27FC236}">
                        <a16:creationId xmlns:a16="http://schemas.microsoft.com/office/drawing/2014/main" id="{159C86B9-F2CD-4A41-81AA-FB1C03541476}"/>
                      </a:ext>
                    </a:extLst>
                  </p14:cNvPr>
                  <p14:cNvContentPartPr/>
                  <p14:nvPr/>
                </p14:nvContentPartPr>
                <p14:xfrm>
                  <a:off x="728738" y="642273"/>
                  <a:ext cx="59040" cy="52200"/>
                </p14:xfrm>
              </p:contentPart>
            </mc:Choice>
            <mc:Fallback xmlns="">
              <p:pic>
                <p:nvPicPr>
                  <p:cNvPr id="329" name="墨迹 328">
                    <a:extLst>
                      <a:ext uri="{FF2B5EF4-FFF2-40B4-BE49-F238E27FC236}">
                        <a16:creationId xmlns:a16="http://schemas.microsoft.com/office/drawing/2014/main" id="{159C86B9-F2CD-4A41-81AA-FB1C03541476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20098" y="633273"/>
                    <a:ext cx="7668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330" name="墨迹 329">
                    <a:extLst>
                      <a:ext uri="{FF2B5EF4-FFF2-40B4-BE49-F238E27FC236}">
                        <a16:creationId xmlns:a16="http://schemas.microsoft.com/office/drawing/2014/main" id="{990A0E03-9466-4E74-8CD1-1F43AC29E2C7}"/>
                      </a:ext>
                    </a:extLst>
                  </p14:cNvPr>
                  <p14:cNvContentPartPr/>
                  <p14:nvPr/>
                </p14:nvContentPartPr>
                <p14:xfrm>
                  <a:off x="983258" y="390993"/>
                  <a:ext cx="8280" cy="101880"/>
                </p14:xfrm>
              </p:contentPart>
            </mc:Choice>
            <mc:Fallback xmlns="">
              <p:pic>
                <p:nvPicPr>
                  <p:cNvPr id="330" name="墨迹 329">
                    <a:extLst>
                      <a:ext uri="{FF2B5EF4-FFF2-40B4-BE49-F238E27FC236}">
                        <a16:creationId xmlns:a16="http://schemas.microsoft.com/office/drawing/2014/main" id="{990A0E03-9466-4E74-8CD1-1F43AC29E2C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74258" y="381993"/>
                    <a:ext cx="25920" cy="11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31" name="墨迹 330">
                    <a:extLst>
                      <a:ext uri="{FF2B5EF4-FFF2-40B4-BE49-F238E27FC236}">
                        <a16:creationId xmlns:a16="http://schemas.microsoft.com/office/drawing/2014/main" id="{FB0DE36E-2373-45B6-9DFA-8A8ACF6D644A}"/>
                      </a:ext>
                    </a:extLst>
                  </p14:cNvPr>
                  <p14:cNvContentPartPr/>
                  <p14:nvPr/>
                </p14:nvContentPartPr>
                <p14:xfrm>
                  <a:off x="941858" y="361473"/>
                  <a:ext cx="113760" cy="240480"/>
                </p14:xfrm>
              </p:contentPart>
            </mc:Choice>
            <mc:Fallback xmlns="">
              <p:pic>
                <p:nvPicPr>
                  <p:cNvPr id="331" name="墨迹 330">
                    <a:extLst>
                      <a:ext uri="{FF2B5EF4-FFF2-40B4-BE49-F238E27FC236}">
                        <a16:creationId xmlns:a16="http://schemas.microsoft.com/office/drawing/2014/main" id="{FB0DE36E-2373-45B6-9DFA-8A8ACF6D644A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33218" y="352473"/>
                    <a:ext cx="131400" cy="25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32" name="墨迹 331">
                    <a:extLst>
                      <a:ext uri="{FF2B5EF4-FFF2-40B4-BE49-F238E27FC236}">
                        <a16:creationId xmlns:a16="http://schemas.microsoft.com/office/drawing/2014/main" id="{4186C5B1-432D-45F0-9B6D-84C5CC6541A8}"/>
                      </a:ext>
                    </a:extLst>
                  </p14:cNvPr>
                  <p14:cNvContentPartPr/>
                  <p14:nvPr/>
                </p14:nvContentPartPr>
                <p14:xfrm>
                  <a:off x="893258" y="512673"/>
                  <a:ext cx="326520" cy="150120"/>
                </p14:xfrm>
              </p:contentPart>
            </mc:Choice>
            <mc:Fallback xmlns="">
              <p:pic>
                <p:nvPicPr>
                  <p:cNvPr id="332" name="墨迹 331">
                    <a:extLst>
                      <a:ext uri="{FF2B5EF4-FFF2-40B4-BE49-F238E27FC236}">
                        <a16:creationId xmlns:a16="http://schemas.microsoft.com/office/drawing/2014/main" id="{4186C5B1-432D-45F0-9B6D-84C5CC6541A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884258" y="504033"/>
                    <a:ext cx="34416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333" name="墨迹 332">
                    <a:extLst>
                      <a:ext uri="{FF2B5EF4-FFF2-40B4-BE49-F238E27FC236}">
                        <a16:creationId xmlns:a16="http://schemas.microsoft.com/office/drawing/2014/main" id="{B4827ADF-2C32-4E71-BFB7-7E5017C5FFD6}"/>
                      </a:ext>
                    </a:extLst>
                  </p14:cNvPr>
                  <p14:cNvContentPartPr/>
                  <p14:nvPr/>
                </p14:nvContentPartPr>
                <p14:xfrm>
                  <a:off x="1211858" y="361473"/>
                  <a:ext cx="172440" cy="289080"/>
                </p14:xfrm>
              </p:contentPart>
            </mc:Choice>
            <mc:Fallback xmlns="">
              <p:pic>
                <p:nvPicPr>
                  <p:cNvPr id="333" name="墨迹 332">
                    <a:extLst>
                      <a:ext uri="{FF2B5EF4-FFF2-40B4-BE49-F238E27FC236}">
                        <a16:creationId xmlns:a16="http://schemas.microsoft.com/office/drawing/2014/main" id="{B4827ADF-2C32-4E71-BFB7-7E5017C5FFD6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203218" y="352473"/>
                    <a:ext cx="19008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334" name="墨迹 333">
                    <a:extLst>
                      <a:ext uri="{FF2B5EF4-FFF2-40B4-BE49-F238E27FC236}">
                        <a16:creationId xmlns:a16="http://schemas.microsoft.com/office/drawing/2014/main" id="{A6D3BF2C-AF36-40F6-962E-27AE56B6F16F}"/>
                      </a:ext>
                    </a:extLst>
                  </p14:cNvPr>
                  <p14:cNvContentPartPr/>
                  <p14:nvPr/>
                </p14:nvContentPartPr>
                <p14:xfrm>
                  <a:off x="1309778" y="540393"/>
                  <a:ext cx="133200" cy="137160"/>
                </p14:xfrm>
              </p:contentPart>
            </mc:Choice>
            <mc:Fallback xmlns="">
              <p:pic>
                <p:nvPicPr>
                  <p:cNvPr id="334" name="墨迹 333">
                    <a:extLst>
                      <a:ext uri="{FF2B5EF4-FFF2-40B4-BE49-F238E27FC236}">
                        <a16:creationId xmlns:a16="http://schemas.microsoft.com/office/drawing/2014/main" id="{A6D3BF2C-AF36-40F6-962E-27AE56B6F16F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300778" y="531753"/>
                    <a:ext cx="15084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335" name="墨迹 334">
                    <a:extLst>
                      <a:ext uri="{FF2B5EF4-FFF2-40B4-BE49-F238E27FC236}">
                        <a16:creationId xmlns:a16="http://schemas.microsoft.com/office/drawing/2014/main" id="{97CBA349-53B9-4DB0-8FC1-0021ED533F0F}"/>
                      </a:ext>
                    </a:extLst>
                  </p14:cNvPr>
                  <p14:cNvContentPartPr/>
                  <p14:nvPr/>
                </p14:nvContentPartPr>
                <p14:xfrm>
                  <a:off x="1540538" y="402153"/>
                  <a:ext cx="102600" cy="205920"/>
                </p14:xfrm>
              </p:contentPart>
            </mc:Choice>
            <mc:Fallback xmlns="">
              <p:pic>
                <p:nvPicPr>
                  <p:cNvPr id="335" name="墨迹 334">
                    <a:extLst>
                      <a:ext uri="{FF2B5EF4-FFF2-40B4-BE49-F238E27FC236}">
                        <a16:creationId xmlns:a16="http://schemas.microsoft.com/office/drawing/2014/main" id="{97CBA349-53B9-4DB0-8FC1-0021ED533F0F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531538" y="393153"/>
                    <a:ext cx="120240" cy="22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336" name="墨迹 335">
                    <a:extLst>
                      <a:ext uri="{FF2B5EF4-FFF2-40B4-BE49-F238E27FC236}">
                        <a16:creationId xmlns:a16="http://schemas.microsoft.com/office/drawing/2014/main" id="{C42B1B42-10A0-41DC-842A-C421EA05D851}"/>
                      </a:ext>
                    </a:extLst>
                  </p14:cNvPr>
                  <p14:cNvContentPartPr/>
                  <p14:nvPr/>
                </p14:nvContentPartPr>
                <p14:xfrm>
                  <a:off x="1563938" y="510873"/>
                  <a:ext cx="68760" cy="282600"/>
                </p14:xfrm>
              </p:contentPart>
            </mc:Choice>
            <mc:Fallback xmlns="">
              <p:pic>
                <p:nvPicPr>
                  <p:cNvPr id="336" name="墨迹 335">
                    <a:extLst>
                      <a:ext uri="{FF2B5EF4-FFF2-40B4-BE49-F238E27FC236}">
                        <a16:creationId xmlns:a16="http://schemas.microsoft.com/office/drawing/2014/main" id="{C42B1B42-10A0-41DC-842A-C421EA05D851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554938" y="502233"/>
                    <a:ext cx="8640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337" name="墨迹 336">
                    <a:extLst>
                      <a:ext uri="{FF2B5EF4-FFF2-40B4-BE49-F238E27FC236}">
                        <a16:creationId xmlns:a16="http://schemas.microsoft.com/office/drawing/2014/main" id="{0FD2669A-A39D-4792-9B13-C852EC8EB299}"/>
                      </a:ext>
                    </a:extLst>
                  </p14:cNvPr>
                  <p14:cNvContentPartPr/>
                  <p14:nvPr/>
                </p14:nvContentPartPr>
                <p14:xfrm>
                  <a:off x="1685258" y="520233"/>
                  <a:ext cx="29520" cy="158760"/>
                </p14:xfrm>
              </p:contentPart>
            </mc:Choice>
            <mc:Fallback xmlns="">
              <p:pic>
                <p:nvPicPr>
                  <p:cNvPr id="337" name="墨迹 336">
                    <a:extLst>
                      <a:ext uri="{FF2B5EF4-FFF2-40B4-BE49-F238E27FC236}">
                        <a16:creationId xmlns:a16="http://schemas.microsoft.com/office/drawing/2014/main" id="{0FD2669A-A39D-4792-9B13-C852EC8EB299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676258" y="511233"/>
                    <a:ext cx="4716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8" name="墨迹 337">
                    <a:extLst>
                      <a:ext uri="{FF2B5EF4-FFF2-40B4-BE49-F238E27FC236}">
                        <a16:creationId xmlns:a16="http://schemas.microsoft.com/office/drawing/2014/main" id="{43A694B5-BCA0-4B10-92E6-06B096C1D364}"/>
                      </a:ext>
                    </a:extLst>
                  </p14:cNvPr>
                  <p14:cNvContentPartPr/>
                  <p14:nvPr/>
                </p14:nvContentPartPr>
                <p14:xfrm>
                  <a:off x="1730258" y="488553"/>
                  <a:ext cx="79200" cy="182160"/>
                </p14:xfrm>
              </p:contentPart>
            </mc:Choice>
            <mc:Fallback xmlns="">
              <p:pic>
                <p:nvPicPr>
                  <p:cNvPr id="338" name="墨迹 337">
                    <a:extLst>
                      <a:ext uri="{FF2B5EF4-FFF2-40B4-BE49-F238E27FC236}">
                        <a16:creationId xmlns:a16="http://schemas.microsoft.com/office/drawing/2014/main" id="{43A694B5-BCA0-4B10-92E6-06B096C1D364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721258" y="479553"/>
                    <a:ext cx="96840" cy="1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39" name="墨迹 338">
                    <a:extLst>
                      <a:ext uri="{FF2B5EF4-FFF2-40B4-BE49-F238E27FC236}">
                        <a16:creationId xmlns:a16="http://schemas.microsoft.com/office/drawing/2014/main" id="{FEA95ECA-2DCF-4CA4-9133-15ADE9AF4134}"/>
                      </a:ext>
                    </a:extLst>
                  </p14:cNvPr>
                  <p14:cNvContentPartPr/>
                  <p14:nvPr/>
                </p14:nvContentPartPr>
                <p14:xfrm>
                  <a:off x="1923578" y="281913"/>
                  <a:ext cx="127440" cy="117000"/>
                </p14:xfrm>
              </p:contentPart>
            </mc:Choice>
            <mc:Fallback xmlns="">
              <p:pic>
                <p:nvPicPr>
                  <p:cNvPr id="339" name="墨迹 338">
                    <a:extLst>
                      <a:ext uri="{FF2B5EF4-FFF2-40B4-BE49-F238E27FC236}">
                        <a16:creationId xmlns:a16="http://schemas.microsoft.com/office/drawing/2014/main" id="{FEA95ECA-2DCF-4CA4-9133-15ADE9AF4134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914938" y="273273"/>
                    <a:ext cx="14508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340" name="墨迹 339">
                    <a:extLst>
                      <a:ext uri="{FF2B5EF4-FFF2-40B4-BE49-F238E27FC236}">
                        <a16:creationId xmlns:a16="http://schemas.microsoft.com/office/drawing/2014/main" id="{F9F3C57F-008E-4B42-B364-BCFDE0C0D6A9}"/>
                      </a:ext>
                    </a:extLst>
                  </p14:cNvPr>
                  <p14:cNvContentPartPr/>
                  <p14:nvPr/>
                </p14:nvContentPartPr>
                <p14:xfrm>
                  <a:off x="1933658" y="509073"/>
                  <a:ext cx="14040" cy="247680"/>
                </p14:xfrm>
              </p:contentPart>
            </mc:Choice>
            <mc:Fallback xmlns="">
              <p:pic>
                <p:nvPicPr>
                  <p:cNvPr id="340" name="墨迹 339">
                    <a:extLst>
                      <a:ext uri="{FF2B5EF4-FFF2-40B4-BE49-F238E27FC236}">
                        <a16:creationId xmlns:a16="http://schemas.microsoft.com/office/drawing/2014/main" id="{F9F3C57F-008E-4B42-B364-BCFDE0C0D6A9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924658" y="500433"/>
                    <a:ext cx="31680" cy="26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41" name="墨迹 340">
                    <a:extLst>
                      <a:ext uri="{FF2B5EF4-FFF2-40B4-BE49-F238E27FC236}">
                        <a16:creationId xmlns:a16="http://schemas.microsoft.com/office/drawing/2014/main" id="{215E39D0-06C8-476D-9C6C-5AA8E6B16C59}"/>
                      </a:ext>
                    </a:extLst>
                  </p14:cNvPr>
                  <p14:cNvContentPartPr/>
                  <p14:nvPr/>
                </p14:nvContentPartPr>
                <p14:xfrm>
                  <a:off x="1958858" y="468753"/>
                  <a:ext cx="68760" cy="258840"/>
                </p14:xfrm>
              </p:contentPart>
            </mc:Choice>
            <mc:Fallback xmlns="">
              <p:pic>
                <p:nvPicPr>
                  <p:cNvPr id="341" name="墨迹 340">
                    <a:extLst>
                      <a:ext uri="{FF2B5EF4-FFF2-40B4-BE49-F238E27FC236}">
                        <a16:creationId xmlns:a16="http://schemas.microsoft.com/office/drawing/2014/main" id="{215E39D0-06C8-476D-9C6C-5AA8E6B16C59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950218" y="459753"/>
                    <a:ext cx="86400" cy="27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42" name="墨迹 341">
                    <a:extLst>
                      <a:ext uri="{FF2B5EF4-FFF2-40B4-BE49-F238E27FC236}">
                        <a16:creationId xmlns:a16="http://schemas.microsoft.com/office/drawing/2014/main" id="{1B616616-A79A-4871-A343-EE9E7D19391A}"/>
                      </a:ext>
                    </a:extLst>
                  </p14:cNvPr>
                  <p14:cNvContentPartPr/>
                  <p14:nvPr/>
                </p14:nvContentPartPr>
                <p14:xfrm>
                  <a:off x="1980458" y="405753"/>
                  <a:ext cx="211680" cy="183600"/>
                </p14:xfrm>
              </p:contentPart>
            </mc:Choice>
            <mc:Fallback xmlns="">
              <p:pic>
                <p:nvPicPr>
                  <p:cNvPr id="342" name="墨迹 341">
                    <a:extLst>
                      <a:ext uri="{FF2B5EF4-FFF2-40B4-BE49-F238E27FC236}">
                        <a16:creationId xmlns:a16="http://schemas.microsoft.com/office/drawing/2014/main" id="{1B616616-A79A-4871-A343-EE9E7D19391A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971818" y="396753"/>
                    <a:ext cx="22932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43" name="墨迹 342">
                    <a:extLst>
                      <a:ext uri="{FF2B5EF4-FFF2-40B4-BE49-F238E27FC236}">
                        <a16:creationId xmlns:a16="http://schemas.microsoft.com/office/drawing/2014/main" id="{3E5482AD-CA4B-47F0-81DF-1B5EB5FBB2B2}"/>
                      </a:ext>
                    </a:extLst>
                  </p14:cNvPr>
                  <p14:cNvContentPartPr/>
                  <p14:nvPr/>
                </p14:nvContentPartPr>
                <p14:xfrm>
                  <a:off x="2068658" y="442833"/>
                  <a:ext cx="117720" cy="135360"/>
                </p14:xfrm>
              </p:contentPart>
            </mc:Choice>
            <mc:Fallback xmlns="">
              <p:pic>
                <p:nvPicPr>
                  <p:cNvPr id="343" name="墨迹 342">
                    <a:extLst>
                      <a:ext uri="{FF2B5EF4-FFF2-40B4-BE49-F238E27FC236}">
                        <a16:creationId xmlns:a16="http://schemas.microsoft.com/office/drawing/2014/main" id="{3E5482AD-CA4B-47F0-81DF-1B5EB5FBB2B2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059658" y="433833"/>
                    <a:ext cx="13536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44" name="墨迹 343">
                    <a:extLst>
                      <a:ext uri="{FF2B5EF4-FFF2-40B4-BE49-F238E27FC236}">
                        <a16:creationId xmlns:a16="http://schemas.microsoft.com/office/drawing/2014/main" id="{8DF6E00E-3869-4BE1-A314-6E4D1DDAAC0A}"/>
                      </a:ext>
                    </a:extLst>
                  </p14:cNvPr>
                  <p14:cNvContentPartPr/>
                  <p14:nvPr/>
                </p14:nvContentPartPr>
                <p14:xfrm>
                  <a:off x="2113658" y="398193"/>
                  <a:ext cx="109800" cy="286560"/>
                </p14:xfrm>
              </p:contentPart>
            </mc:Choice>
            <mc:Fallback xmlns="">
              <p:pic>
                <p:nvPicPr>
                  <p:cNvPr id="344" name="墨迹 343">
                    <a:extLst>
                      <a:ext uri="{FF2B5EF4-FFF2-40B4-BE49-F238E27FC236}">
                        <a16:creationId xmlns:a16="http://schemas.microsoft.com/office/drawing/2014/main" id="{8DF6E00E-3869-4BE1-A314-6E4D1DDAAC0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2104658" y="389553"/>
                    <a:ext cx="127440" cy="304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7" name="组合 346">
              <a:extLst>
                <a:ext uri="{FF2B5EF4-FFF2-40B4-BE49-F238E27FC236}">
                  <a16:creationId xmlns:a16="http://schemas.microsoft.com/office/drawing/2014/main" id="{CD31CA5C-54ED-4F1B-97AE-44454E1AE80C}"/>
                </a:ext>
              </a:extLst>
            </p:cNvPr>
            <p:cNvGrpSpPr/>
            <p:nvPr/>
          </p:nvGrpSpPr>
          <p:grpSpPr>
            <a:xfrm>
              <a:off x="2430458" y="507273"/>
              <a:ext cx="41400" cy="109440"/>
              <a:chOff x="2430458" y="507273"/>
              <a:chExt cx="41400" cy="10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45" name="墨迹 344">
                    <a:extLst>
                      <a:ext uri="{FF2B5EF4-FFF2-40B4-BE49-F238E27FC236}">
                        <a16:creationId xmlns:a16="http://schemas.microsoft.com/office/drawing/2014/main" id="{7B936369-49F0-4E23-80E8-416652B187B6}"/>
                      </a:ext>
                    </a:extLst>
                  </p14:cNvPr>
                  <p14:cNvContentPartPr/>
                  <p14:nvPr/>
                </p14:nvContentPartPr>
                <p14:xfrm>
                  <a:off x="2430458" y="507273"/>
                  <a:ext cx="35640" cy="41040"/>
                </p14:xfrm>
              </p:contentPart>
            </mc:Choice>
            <mc:Fallback xmlns="">
              <p:pic>
                <p:nvPicPr>
                  <p:cNvPr id="345" name="墨迹 344">
                    <a:extLst>
                      <a:ext uri="{FF2B5EF4-FFF2-40B4-BE49-F238E27FC236}">
                        <a16:creationId xmlns:a16="http://schemas.microsoft.com/office/drawing/2014/main" id="{7B936369-49F0-4E23-80E8-416652B187B6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2421458" y="498633"/>
                    <a:ext cx="53280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46" name="墨迹 345">
                    <a:extLst>
                      <a:ext uri="{FF2B5EF4-FFF2-40B4-BE49-F238E27FC236}">
                        <a16:creationId xmlns:a16="http://schemas.microsoft.com/office/drawing/2014/main" id="{F1EF2CD2-1DF4-4163-9940-3D60EFED6988}"/>
                      </a:ext>
                    </a:extLst>
                  </p14:cNvPr>
                  <p14:cNvContentPartPr/>
                  <p14:nvPr/>
                </p14:nvContentPartPr>
                <p14:xfrm>
                  <a:off x="2449898" y="592233"/>
                  <a:ext cx="21960" cy="24480"/>
                </p14:xfrm>
              </p:contentPart>
            </mc:Choice>
            <mc:Fallback xmlns="">
              <p:pic>
                <p:nvPicPr>
                  <p:cNvPr id="346" name="墨迹 345">
                    <a:extLst>
                      <a:ext uri="{FF2B5EF4-FFF2-40B4-BE49-F238E27FC236}">
                        <a16:creationId xmlns:a16="http://schemas.microsoft.com/office/drawing/2014/main" id="{F1EF2CD2-1DF4-4163-9940-3D60EFED6988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2440898" y="583593"/>
                    <a:ext cx="39600" cy="42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C9D8794A-41AE-42A1-8EEB-80C7108466CD}"/>
                    </a:ext>
                  </a:extLst>
                </p14:cNvPr>
                <p14:cNvContentPartPr/>
                <p14:nvPr/>
              </p14:nvContentPartPr>
              <p14:xfrm>
                <a:off x="2984138" y="383793"/>
                <a:ext cx="163800" cy="94320"/>
              </p14:xfrm>
            </p:contentPart>
          </mc:Choice>
          <mc:Fallback xmlns=""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C9D8794A-41AE-42A1-8EEB-80C7108466C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75138" y="375153"/>
                  <a:ext cx="1814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1AF8CFAF-7AD2-4899-A905-05E63D7B0CA5}"/>
                    </a:ext>
                  </a:extLst>
                </p14:cNvPr>
                <p14:cNvContentPartPr/>
                <p14:nvPr/>
              </p14:nvContentPartPr>
              <p14:xfrm>
                <a:off x="3050378" y="329433"/>
                <a:ext cx="51840" cy="194760"/>
              </p14:xfrm>
            </p:contentPart>
          </mc:Choice>
          <mc:Fallback xmlns=""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1AF8CFAF-7AD2-4899-A905-05E63D7B0CA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41378" y="320433"/>
                  <a:ext cx="69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F7CDF0DB-C616-4609-AA0E-BDAF380BDB46}"/>
                    </a:ext>
                  </a:extLst>
                </p14:cNvPr>
                <p14:cNvContentPartPr/>
                <p14:nvPr/>
              </p14:nvContentPartPr>
              <p14:xfrm>
                <a:off x="3040658" y="531393"/>
                <a:ext cx="16200" cy="276480"/>
              </p14:xfrm>
            </p:contentPart>
          </mc:Choice>
          <mc:Fallback xmlns=""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F7CDF0DB-C616-4609-AA0E-BDAF380BDB4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32018" y="522393"/>
                  <a:ext cx="338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84D6D13E-ED78-46E1-98E9-F586845BB70E}"/>
                    </a:ext>
                  </a:extLst>
                </p14:cNvPr>
                <p14:cNvContentPartPr/>
                <p14:nvPr/>
              </p14:nvContentPartPr>
              <p14:xfrm>
                <a:off x="3087458" y="496113"/>
                <a:ext cx="80640" cy="282960"/>
              </p14:xfrm>
            </p:contentPart>
          </mc:Choice>
          <mc:Fallback xmlns=""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84D6D13E-ED78-46E1-98E9-F586845BB70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78458" y="487473"/>
                  <a:ext cx="982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A37F8A43-E863-436C-BCF9-8F34DD25E769}"/>
                    </a:ext>
                  </a:extLst>
                </p14:cNvPr>
                <p14:cNvContentPartPr/>
                <p14:nvPr/>
              </p14:nvContentPartPr>
              <p14:xfrm>
                <a:off x="3091418" y="568113"/>
                <a:ext cx="22320" cy="155520"/>
              </p14:xfrm>
            </p:contentPart>
          </mc:Choice>
          <mc:Fallback xmlns=""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A37F8A43-E863-436C-BCF9-8F34DD25E7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2418" y="559473"/>
                  <a:ext cx="39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72135732-C42D-49CA-B52B-A95B46F1276C}"/>
                    </a:ext>
                  </a:extLst>
                </p14:cNvPr>
                <p14:cNvContentPartPr/>
                <p14:nvPr/>
              </p14:nvContentPartPr>
              <p14:xfrm>
                <a:off x="2895938" y="684753"/>
                <a:ext cx="396720" cy="97200"/>
              </p14:xfrm>
            </p:contentPart>
          </mc:Choice>
          <mc:Fallback xmlns=""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72135732-C42D-49CA-B52B-A95B46F1276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86938" y="675753"/>
                  <a:ext cx="414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A59F2F2C-C478-46D4-A0B2-41F8021445D3}"/>
                    </a:ext>
                  </a:extLst>
                </p14:cNvPr>
                <p14:cNvContentPartPr/>
                <p14:nvPr/>
              </p14:nvContentPartPr>
              <p14:xfrm>
                <a:off x="3375098" y="468393"/>
                <a:ext cx="96120" cy="59400"/>
              </p14:xfrm>
            </p:contentPart>
          </mc:Choice>
          <mc:Fallback xmlns=""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A59F2F2C-C478-46D4-A0B2-41F8021445D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66098" y="459753"/>
                  <a:ext cx="1137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7" name="墨迹 356">
                  <a:extLst>
                    <a:ext uri="{FF2B5EF4-FFF2-40B4-BE49-F238E27FC236}">
                      <a16:creationId xmlns:a16="http://schemas.microsoft.com/office/drawing/2014/main" id="{70A141D7-0F60-47C9-9C65-3B782362A168}"/>
                    </a:ext>
                  </a:extLst>
                </p14:cNvPr>
                <p14:cNvContentPartPr/>
                <p14:nvPr/>
              </p14:nvContentPartPr>
              <p14:xfrm>
                <a:off x="3395978" y="370473"/>
                <a:ext cx="159120" cy="297720"/>
              </p14:xfrm>
            </p:contentPart>
          </mc:Choice>
          <mc:Fallback xmlns="">
            <p:pic>
              <p:nvPicPr>
                <p:cNvPr id="357" name="墨迹 356">
                  <a:extLst>
                    <a:ext uri="{FF2B5EF4-FFF2-40B4-BE49-F238E27FC236}">
                      <a16:creationId xmlns:a16="http://schemas.microsoft.com/office/drawing/2014/main" id="{70A141D7-0F60-47C9-9C65-3B782362A16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87338" y="361833"/>
                  <a:ext cx="176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4BB52A29-097F-4FC3-8016-C86413A36F97}"/>
                    </a:ext>
                  </a:extLst>
                </p14:cNvPr>
                <p14:cNvContentPartPr/>
                <p14:nvPr/>
              </p14:nvContentPartPr>
              <p14:xfrm>
                <a:off x="3609458" y="209913"/>
                <a:ext cx="39600" cy="29880"/>
              </p14:xfrm>
            </p:contentPart>
          </mc:Choice>
          <mc:Fallback xmlns=""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4BB52A29-097F-4FC3-8016-C86413A36F9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00818" y="201273"/>
                  <a:ext cx="572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AD09AA4C-EA01-4749-8F1F-5CC867F641B1}"/>
                    </a:ext>
                  </a:extLst>
                </p14:cNvPr>
                <p14:cNvContentPartPr/>
                <p14:nvPr/>
              </p14:nvContentPartPr>
              <p14:xfrm>
                <a:off x="3543218" y="312513"/>
                <a:ext cx="128880" cy="162000"/>
              </p14:xfrm>
            </p:contentPart>
          </mc:Choice>
          <mc:Fallback xmlns=""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AD09AA4C-EA01-4749-8F1F-5CC867F641B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34218" y="303513"/>
                  <a:ext cx="146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6E5BCDC3-08ED-4C9D-AAC5-A605BB0FB383}"/>
                    </a:ext>
                  </a:extLst>
                </p14:cNvPr>
                <p14:cNvContentPartPr/>
                <p14:nvPr/>
              </p14:nvContentPartPr>
              <p14:xfrm>
                <a:off x="3507938" y="370473"/>
                <a:ext cx="215280" cy="151920"/>
              </p14:xfrm>
            </p:contentPart>
          </mc:Choice>
          <mc:Fallback xmlns=""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6E5BCDC3-08ED-4C9D-AAC5-A605BB0FB38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98938" y="361833"/>
                  <a:ext cx="232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1390A109-5850-41E9-89AB-65D0A4E3DC78}"/>
                    </a:ext>
                  </a:extLst>
                </p14:cNvPr>
                <p14:cNvContentPartPr/>
                <p14:nvPr/>
              </p14:nvContentPartPr>
              <p14:xfrm>
                <a:off x="3619538" y="483153"/>
                <a:ext cx="139680" cy="270000"/>
              </p14:xfrm>
            </p:contentPart>
          </mc:Choice>
          <mc:Fallback xmlns=""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1390A109-5850-41E9-89AB-65D0A4E3DC7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610538" y="474513"/>
                  <a:ext cx="1573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4A8C23F5-8A93-442F-84ED-A9C26D91AEEF}"/>
                    </a:ext>
                  </a:extLst>
                </p14:cNvPr>
                <p14:cNvContentPartPr/>
                <p14:nvPr/>
              </p14:nvContentPartPr>
              <p14:xfrm>
                <a:off x="3566618" y="608793"/>
                <a:ext cx="123480" cy="214200"/>
              </p14:xfrm>
            </p:contentPart>
          </mc:Choice>
          <mc:Fallback xmlns=""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4A8C23F5-8A93-442F-84ED-A9C26D91AEE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57618" y="600153"/>
                  <a:ext cx="1411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63" name="墨迹 362">
                  <a:extLst>
                    <a:ext uri="{FF2B5EF4-FFF2-40B4-BE49-F238E27FC236}">
                      <a16:creationId xmlns:a16="http://schemas.microsoft.com/office/drawing/2014/main" id="{0C56AAF4-6EC4-4C0A-BC3F-CE5F13C2FE52}"/>
                    </a:ext>
                  </a:extLst>
                </p14:cNvPr>
                <p14:cNvContentPartPr/>
                <p14:nvPr/>
              </p14:nvContentPartPr>
              <p14:xfrm>
                <a:off x="3500378" y="582873"/>
                <a:ext cx="221760" cy="114840"/>
              </p14:xfrm>
            </p:contentPart>
          </mc:Choice>
          <mc:Fallback xmlns="">
            <p:pic>
              <p:nvPicPr>
                <p:cNvPr id="363" name="墨迹 362">
                  <a:extLst>
                    <a:ext uri="{FF2B5EF4-FFF2-40B4-BE49-F238E27FC236}">
                      <a16:creationId xmlns:a16="http://schemas.microsoft.com/office/drawing/2014/main" id="{0C56AAF4-6EC4-4C0A-BC3F-CE5F13C2FE5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91738" y="574233"/>
                  <a:ext cx="239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64" name="墨迹 363">
                  <a:extLst>
                    <a:ext uri="{FF2B5EF4-FFF2-40B4-BE49-F238E27FC236}">
                      <a16:creationId xmlns:a16="http://schemas.microsoft.com/office/drawing/2014/main" id="{19711E74-9897-4714-BE41-C8FBDD4E0F8A}"/>
                    </a:ext>
                  </a:extLst>
                </p14:cNvPr>
                <p14:cNvContentPartPr/>
                <p14:nvPr/>
              </p14:nvContentPartPr>
              <p14:xfrm>
                <a:off x="3857858" y="485313"/>
                <a:ext cx="150840" cy="113040"/>
              </p14:xfrm>
            </p:contentPart>
          </mc:Choice>
          <mc:Fallback xmlns="">
            <p:pic>
              <p:nvPicPr>
                <p:cNvPr id="364" name="墨迹 363">
                  <a:extLst>
                    <a:ext uri="{FF2B5EF4-FFF2-40B4-BE49-F238E27FC236}">
                      <a16:creationId xmlns:a16="http://schemas.microsoft.com/office/drawing/2014/main" id="{19711E74-9897-4714-BE41-C8FBDD4E0F8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49218" y="476313"/>
                  <a:ext cx="168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DEAF8EA5-5D09-414E-A54C-59803D73DB3C}"/>
                    </a:ext>
                  </a:extLst>
                </p14:cNvPr>
                <p14:cNvContentPartPr/>
                <p14:nvPr/>
              </p14:nvContentPartPr>
              <p14:xfrm>
                <a:off x="3877658" y="272553"/>
                <a:ext cx="404640" cy="514080"/>
              </p14:xfrm>
            </p:contentPart>
          </mc:Choice>
          <mc:Fallback xmlns=""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DEAF8EA5-5D09-414E-A54C-59803D73DB3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68658" y="263913"/>
                  <a:ext cx="42228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D333E4B7-74B3-4EB7-B3DD-4530AF567D96}"/>
                    </a:ext>
                  </a:extLst>
                </p14:cNvPr>
                <p14:cNvContentPartPr/>
                <p14:nvPr/>
              </p14:nvContentPartPr>
              <p14:xfrm>
                <a:off x="4074938" y="522033"/>
                <a:ext cx="86760" cy="192600"/>
              </p14:xfrm>
            </p:contentPart>
          </mc:Choice>
          <mc:Fallback xmlns=""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D333E4B7-74B3-4EB7-B3DD-4530AF567D9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66298" y="513393"/>
                  <a:ext cx="104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52ACB622-F0B1-4457-A496-A0A014E7B222}"/>
                    </a:ext>
                  </a:extLst>
                </p14:cNvPr>
                <p14:cNvContentPartPr/>
                <p14:nvPr/>
              </p14:nvContentPartPr>
              <p14:xfrm>
                <a:off x="4041818" y="560913"/>
                <a:ext cx="334800" cy="179640"/>
              </p14:xfrm>
            </p:contentPart>
          </mc:Choice>
          <mc:Fallback xmlns=""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52ACB622-F0B1-4457-A496-A0A014E7B22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32818" y="551913"/>
                  <a:ext cx="352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4C33CA0F-3994-47F3-BE5D-9217035844FC}"/>
                    </a:ext>
                  </a:extLst>
                </p14:cNvPr>
                <p14:cNvContentPartPr/>
                <p14:nvPr/>
              </p14:nvContentPartPr>
              <p14:xfrm>
                <a:off x="4388858" y="232233"/>
                <a:ext cx="75960" cy="411480"/>
              </p14:xfrm>
            </p:contentPart>
          </mc:Choice>
          <mc:Fallback xmlns=""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4C33CA0F-3994-47F3-BE5D-9217035844F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80218" y="223233"/>
                  <a:ext cx="9360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EA8CC16A-6742-4897-8489-0A3BE45F03FF}"/>
                    </a:ext>
                  </a:extLst>
                </p14:cNvPr>
                <p14:cNvContentPartPr/>
                <p14:nvPr/>
              </p14:nvContentPartPr>
              <p14:xfrm>
                <a:off x="4501538" y="320793"/>
                <a:ext cx="94680" cy="488160"/>
              </p14:xfrm>
            </p:contentPart>
          </mc:Choice>
          <mc:Fallback xmlns=""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EA8CC16A-6742-4897-8489-0A3BE45F03F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492538" y="311793"/>
                  <a:ext cx="11232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989A8428-A011-401E-B9C8-C5B3028727BE}"/>
                    </a:ext>
                  </a:extLst>
                </p14:cNvPr>
                <p14:cNvContentPartPr/>
                <p14:nvPr/>
              </p14:nvContentPartPr>
              <p14:xfrm>
                <a:off x="4446818" y="444633"/>
                <a:ext cx="49320" cy="46440"/>
              </p14:xfrm>
            </p:contentPart>
          </mc:Choice>
          <mc:Fallback xmlns=""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989A8428-A011-401E-B9C8-C5B3028727B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37818" y="435633"/>
                  <a:ext cx="669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2D2EA8FD-C4E8-4760-8B9D-162967E53CA1}"/>
                    </a:ext>
                  </a:extLst>
                </p14:cNvPr>
                <p14:cNvContentPartPr/>
                <p14:nvPr/>
              </p14:nvContentPartPr>
              <p14:xfrm>
                <a:off x="4446818" y="533193"/>
                <a:ext cx="55080" cy="20520"/>
              </p14:xfrm>
            </p:contentPart>
          </mc:Choice>
          <mc:Fallback xmlns=""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2D2EA8FD-C4E8-4760-8B9D-162967E53CA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37818" y="524193"/>
                  <a:ext cx="727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A0C6DA19-3B2A-4A34-AC3B-108EECA963A5}"/>
                    </a:ext>
                  </a:extLst>
                </p14:cNvPr>
                <p14:cNvContentPartPr/>
                <p14:nvPr/>
              </p14:nvContentPartPr>
              <p14:xfrm>
                <a:off x="4376258" y="529593"/>
                <a:ext cx="213480" cy="258480"/>
              </p14:xfrm>
            </p:contentPart>
          </mc:Choice>
          <mc:Fallback xmlns=""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A0C6DA19-3B2A-4A34-AC3B-108EECA963A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67258" y="520593"/>
                  <a:ext cx="2311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3B50C0C0-EF7D-4FE8-AAA4-40AAEC047BB4}"/>
                    </a:ext>
                  </a:extLst>
                </p14:cNvPr>
                <p14:cNvContentPartPr/>
                <p14:nvPr/>
              </p14:nvContentPartPr>
              <p14:xfrm>
                <a:off x="4622498" y="477753"/>
                <a:ext cx="178200" cy="68760"/>
              </p14:xfrm>
            </p:contentPart>
          </mc:Choice>
          <mc:Fallback xmlns=""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3B50C0C0-EF7D-4FE8-AAA4-40AAEC047BB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13858" y="468753"/>
                  <a:ext cx="1958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6024BC1A-8A92-4E8F-BC70-E53A0F26C36E}"/>
                    </a:ext>
                  </a:extLst>
                </p14:cNvPr>
                <p14:cNvContentPartPr/>
                <p14:nvPr/>
              </p14:nvContentPartPr>
              <p14:xfrm>
                <a:off x="4667138" y="422313"/>
                <a:ext cx="81360" cy="294120"/>
              </p14:xfrm>
            </p:contentPart>
          </mc:Choice>
          <mc:Fallback xmlns=""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6024BC1A-8A92-4E8F-BC70-E53A0F26C36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58138" y="413673"/>
                  <a:ext cx="990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F193108A-C346-49A4-81F7-808267CE34B5}"/>
                    </a:ext>
                  </a:extLst>
                </p14:cNvPr>
                <p14:cNvContentPartPr/>
                <p14:nvPr/>
              </p14:nvContentPartPr>
              <p14:xfrm>
                <a:off x="4886738" y="416913"/>
                <a:ext cx="170640" cy="321840"/>
              </p14:xfrm>
            </p:contentPart>
          </mc:Choice>
          <mc:Fallback xmlns=""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F193108A-C346-49A4-81F7-808267CE34B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877738" y="407913"/>
                  <a:ext cx="1882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361EF503-7536-4943-A648-163084D5ABE0}"/>
                    </a:ext>
                  </a:extLst>
                </p14:cNvPr>
                <p14:cNvContentPartPr/>
                <p14:nvPr/>
              </p14:nvContentPartPr>
              <p14:xfrm>
                <a:off x="5150618" y="487113"/>
                <a:ext cx="2160" cy="142560"/>
              </p14:xfrm>
            </p:contentPart>
          </mc:Choice>
          <mc:Fallback xmlns=""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361EF503-7536-4943-A648-163084D5ABE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41978" y="478113"/>
                  <a:ext cx="19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6DB05E51-46F2-4464-9E9D-D622546E4E44}"/>
                    </a:ext>
                  </a:extLst>
                </p14:cNvPr>
                <p14:cNvContentPartPr/>
                <p14:nvPr/>
              </p14:nvContentPartPr>
              <p14:xfrm>
                <a:off x="5135138" y="335553"/>
                <a:ext cx="102240" cy="506520"/>
              </p14:xfrm>
            </p:contentPart>
          </mc:Choice>
          <mc:Fallback xmlns=""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6DB05E51-46F2-4464-9E9D-D622546E4E4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26138" y="326553"/>
                  <a:ext cx="11988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98DE41A4-5C49-4D0E-92DC-C600B9C1C60B}"/>
                    </a:ext>
                  </a:extLst>
                </p14:cNvPr>
                <p14:cNvContentPartPr/>
                <p14:nvPr/>
              </p14:nvContentPartPr>
              <p14:xfrm>
                <a:off x="5352218" y="475953"/>
                <a:ext cx="113760" cy="31680"/>
              </p14:xfrm>
            </p:contentPart>
          </mc:Choice>
          <mc:Fallback xmlns=""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98DE41A4-5C49-4D0E-92DC-C600B9C1C60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43218" y="466953"/>
                  <a:ext cx="1314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5195C06E-E93B-4897-BEBC-991138189E1C}"/>
                    </a:ext>
                  </a:extLst>
                </p14:cNvPr>
                <p14:cNvContentPartPr/>
                <p14:nvPr/>
              </p14:nvContentPartPr>
              <p14:xfrm>
                <a:off x="5369858" y="416553"/>
                <a:ext cx="393480" cy="235440"/>
              </p14:xfrm>
            </p:contentPart>
          </mc:Choice>
          <mc:Fallback xmlns=""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5195C06E-E93B-4897-BEBC-991138189E1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60858" y="407553"/>
                  <a:ext cx="4111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82" name="墨迹 381">
                  <a:extLst>
                    <a:ext uri="{FF2B5EF4-FFF2-40B4-BE49-F238E27FC236}">
                      <a16:creationId xmlns:a16="http://schemas.microsoft.com/office/drawing/2014/main" id="{187541B2-ED56-4BF7-B34D-7A421FC2EDC8}"/>
                    </a:ext>
                  </a:extLst>
                </p14:cNvPr>
                <p14:cNvContentPartPr/>
                <p14:nvPr/>
              </p14:nvContentPartPr>
              <p14:xfrm>
                <a:off x="5573258" y="402153"/>
                <a:ext cx="86400" cy="88920"/>
              </p14:xfrm>
            </p:contentPart>
          </mc:Choice>
          <mc:Fallback xmlns="">
            <p:pic>
              <p:nvPicPr>
                <p:cNvPr id="382" name="墨迹 381">
                  <a:extLst>
                    <a:ext uri="{FF2B5EF4-FFF2-40B4-BE49-F238E27FC236}">
                      <a16:creationId xmlns:a16="http://schemas.microsoft.com/office/drawing/2014/main" id="{187541B2-ED56-4BF7-B34D-7A421FC2EDC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64258" y="393153"/>
                  <a:ext cx="1040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83" name="墨迹 382">
                  <a:extLst>
                    <a:ext uri="{FF2B5EF4-FFF2-40B4-BE49-F238E27FC236}">
                      <a16:creationId xmlns:a16="http://schemas.microsoft.com/office/drawing/2014/main" id="{5A9248D4-02A4-49EA-B2DA-A98E0C6D9541}"/>
                    </a:ext>
                  </a:extLst>
                </p14:cNvPr>
                <p14:cNvContentPartPr/>
                <p14:nvPr/>
              </p14:nvContentPartPr>
              <p14:xfrm>
                <a:off x="5518538" y="468393"/>
                <a:ext cx="263520" cy="194400"/>
              </p14:xfrm>
            </p:contentPart>
          </mc:Choice>
          <mc:Fallback xmlns="">
            <p:pic>
              <p:nvPicPr>
                <p:cNvPr id="383" name="墨迹 382">
                  <a:extLst>
                    <a:ext uri="{FF2B5EF4-FFF2-40B4-BE49-F238E27FC236}">
                      <a16:creationId xmlns:a16="http://schemas.microsoft.com/office/drawing/2014/main" id="{5A9248D4-02A4-49EA-B2DA-A98E0C6D954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09538" y="459753"/>
                  <a:ext cx="281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90" name="墨迹 389">
                  <a:extLst>
                    <a:ext uri="{FF2B5EF4-FFF2-40B4-BE49-F238E27FC236}">
                      <a16:creationId xmlns:a16="http://schemas.microsoft.com/office/drawing/2014/main" id="{F45C7DD1-0AE0-450C-BA1F-9CA8E9B22111}"/>
                    </a:ext>
                  </a:extLst>
                </p14:cNvPr>
                <p14:cNvContentPartPr/>
                <p14:nvPr/>
              </p14:nvContentPartPr>
              <p14:xfrm>
                <a:off x="5931098" y="485313"/>
                <a:ext cx="84600" cy="41040"/>
              </p14:xfrm>
            </p:contentPart>
          </mc:Choice>
          <mc:Fallback xmlns="">
            <p:pic>
              <p:nvPicPr>
                <p:cNvPr id="390" name="墨迹 389">
                  <a:extLst>
                    <a:ext uri="{FF2B5EF4-FFF2-40B4-BE49-F238E27FC236}">
                      <a16:creationId xmlns:a16="http://schemas.microsoft.com/office/drawing/2014/main" id="{F45C7DD1-0AE0-450C-BA1F-9CA8E9B2211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22098" y="476313"/>
                  <a:ext cx="1022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91" name="墨迹 390">
                  <a:extLst>
                    <a:ext uri="{FF2B5EF4-FFF2-40B4-BE49-F238E27FC236}">
                      <a16:creationId xmlns:a16="http://schemas.microsoft.com/office/drawing/2014/main" id="{ADE53E9D-B114-46D6-BA99-61EA57EADD80}"/>
                    </a:ext>
                  </a:extLst>
                </p14:cNvPr>
                <p14:cNvContentPartPr/>
                <p14:nvPr/>
              </p14:nvContentPartPr>
              <p14:xfrm>
                <a:off x="5915258" y="478113"/>
                <a:ext cx="315000" cy="256680"/>
              </p14:xfrm>
            </p:contentPart>
          </mc:Choice>
          <mc:Fallback xmlns="">
            <p:pic>
              <p:nvPicPr>
                <p:cNvPr id="391" name="墨迹 390">
                  <a:extLst>
                    <a:ext uri="{FF2B5EF4-FFF2-40B4-BE49-F238E27FC236}">
                      <a16:creationId xmlns:a16="http://schemas.microsoft.com/office/drawing/2014/main" id="{ADE53E9D-B114-46D6-BA99-61EA57EADD8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906618" y="469113"/>
                  <a:ext cx="3326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92" name="墨迹 391">
                  <a:extLst>
                    <a:ext uri="{FF2B5EF4-FFF2-40B4-BE49-F238E27FC236}">
                      <a16:creationId xmlns:a16="http://schemas.microsoft.com/office/drawing/2014/main" id="{44048941-1010-4421-9367-2A19207EBAF8}"/>
                    </a:ext>
                  </a:extLst>
                </p14:cNvPr>
                <p14:cNvContentPartPr/>
                <p14:nvPr/>
              </p14:nvContentPartPr>
              <p14:xfrm>
                <a:off x="6056018" y="374433"/>
                <a:ext cx="268200" cy="409320"/>
              </p14:xfrm>
            </p:contentPart>
          </mc:Choice>
          <mc:Fallback xmlns="">
            <p:pic>
              <p:nvPicPr>
                <p:cNvPr id="392" name="墨迹 391">
                  <a:extLst>
                    <a:ext uri="{FF2B5EF4-FFF2-40B4-BE49-F238E27FC236}">
                      <a16:creationId xmlns:a16="http://schemas.microsoft.com/office/drawing/2014/main" id="{44048941-1010-4421-9367-2A19207EBAF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47378" y="365433"/>
                  <a:ext cx="28584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93" name="墨迹 392">
                  <a:extLst>
                    <a:ext uri="{FF2B5EF4-FFF2-40B4-BE49-F238E27FC236}">
                      <a16:creationId xmlns:a16="http://schemas.microsoft.com/office/drawing/2014/main" id="{2DCCBCF1-F7D3-4FEE-83AC-B1D13D8C2995}"/>
                    </a:ext>
                  </a:extLst>
                </p14:cNvPr>
                <p14:cNvContentPartPr/>
                <p14:nvPr/>
              </p14:nvContentPartPr>
              <p14:xfrm>
                <a:off x="6271298" y="309633"/>
                <a:ext cx="74520" cy="72360"/>
              </p14:xfrm>
            </p:contentPart>
          </mc:Choice>
          <mc:Fallback xmlns="">
            <p:pic>
              <p:nvPicPr>
                <p:cNvPr id="393" name="墨迹 392">
                  <a:extLst>
                    <a:ext uri="{FF2B5EF4-FFF2-40B4-BE49-F238E27FC236}">
                      <a16:creationId xmlns:a16="http://schemas.microsoft.com/office/drawing/2014/main" id="{2DCCBCF1-F7D3-4FEE-83AC-B1D13D8C299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62658" y="300993"/>
                  <a:ext cx="92160" cy="90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40" name="组合 439">
              <a:extLst>
                <a:ext uri="{FF2B5EF4-FFF2-40B4-BE49-F238E27FC236}">
                  <a16:creationId xmlns:a16="http://schemas.microsoft.com/office/drawing/2014/main" id="{DEF14A8B-6F8C-4283-B590-8EC7F035748E}"/>
                </a:ext>
              </a:extLst>
            </p:cNvPr>
            <p:cNvGrpSpPr/>
            <p:nvPr/>
          </p:nvGrpSpPr>
          <p:grpSpPr>
            <a:xfrm>
              <a:off x="6534458" y="230433"/>
              <a:ext cx="3850200" cy="620640"/>
              <a:chOff x="6534458" y="230433"/>
              <a:chExt cx="3850200" cy="620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395" name="墨迹 394">
                    <a:extLst>
                      <a:ext uri="{FF2B5EF4-FFF2-40B4-BE49-F238E27FC236}">
                        <a16:creationId xmlns:a16="http://schemas.microsoft.com/office/drawing/2014/main" id="{DA8FD570-B938-4C02-86B7-D43A5F42B4A6}"/>
                      </a:ext>
                    </a:extLst>
                  </p14:cNvPr>
                  <p14:cNvContentPartPr/>
                  <p14:nvPr/>
                </p14:nvContentPartPr>
                <p14:xfrm>
                  <a:off x="6578378" y="287673"/>
                  <a:ext cx="129600" cy="65160"/>
                </p14:xfrm>
              </p:contentPart>
            </mc:Choice>
            <mc:Fallback xmlns="">
              <p:pic>
                <p:nvPicPr>
                  <p:cNvPr id="395" name="墨迹 394">
                    <a:extLst>
                      <a:ext uri="{FF2B5EF4-FFF2-40B4-BE49-F238E27FC236}">
                        <a16:creationId xmlns:a16="http://schemas.microsoft.com/office/drawing/2014/main" id="{DA8FD570-B938-4C02-86B7-D43A5F42B4A6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6569378" y="278673"/>
                    <a:ext cx="147240" cy="8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396" name="墨迹 395">
                    <a:extLst>
                      <a:ext uri="{FF2B5EF4-FFF2-40B4-BE49-F238E27FC236}">
                        <a16:creationId xmlns:a16="http://schemas.microsoft.com/office/drawing/2014/main" id="{244FE555-DF8A-41DA-A40F-42A9DC49D451}"/>
                      </a:ext>
                    </a:extLst>
                  </p14:cNvPr>
                  <p14:cNvContentPartPr/>
                  <p14:nvPr/>
                </p14:nvContentPartPr>
                <p14:xfrm>
                  <a:off x="6605738" y="230433"/>
                  <a:ext cx="49680" cy="360360"/>
                </p14:xfrm>
              </p:contentPart>
            </mc:Choice>
            <mc:Fallback xmlns="">
              <p:pic>
                <p:nvPicPr>
                  <p:cNvPr id="396" name="墨迹 395">
                    <a:extLst>
                      <a:ext uri="{FF2B5EF4-FFF2-40B4-BE49-F238E27FC236}">
                        <a16:creationId xmlns:a16="http://schemas.microsoft.com/office/drawing/2014/main" id="{244FE555-DF8A-41DA-A40F-42A9DC49D451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6597098" y="221433"/>
                    <a:ext cx="67320" cy="37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397" name="墨迹 396">
                    <a:extLst>
                      <a:ext uri="{FF2B5EF4-FFF2-40B4-BE49-F238E27FC236}">
                        <a16:creationId xmlns:a16="http://schemas.microsoft.com/office/drawing/2014/main" id="{A18D959F-26DE-47C6-B731-C1EF818E7F9A}"/>
                      </a:ext>
                    </a:extLst>
                  </p14:cNvPr>
                  <p14:cNvContentPartPr/>
                  <p14:nvPr/>
                </p14:nvContentPartPr>
                <p14:xfrm>
                  <a:off x="6534458" y="432753"/>
                  <a:ext cx="214200" cy="353160"/>
                </p14:xfrm>
              </p:contentPart>
            </mc:Choice>
            <mc:Fallback xmlns="">
              <p:pic>
                <p:nvPicPr>
                  <p:cNvPr id="397" name="墨迹 396">
                    <a:extLst>
                      <a:ext uri="{FF2B5EF4-FFF2-40B4-BE49-F238E27FC236}">
                        <a16:creationId xmlns:a16="http://schemas.microsoft.com/office/drawing/2014/main" id="{A18D959F-26DE-47C6-B731-C1EF818E7F9A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6525818" y="424113"/>
                    <a:ext cx="231840" cy="37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398" name="墨迹 397">
                    <a:extLst>
                      <a:ext uri="{FF2B5EF4-FFF2-40B4-BE49-F238E27FC236}">
                        <a16:creationId xmlns:a16="http://schemas.microsoft.com/office/drawing/2014/main" id="{35DCEF12-A6FD-4EA7-9AE3-AEC96792A899}"/>
                      </a:ext>
                    </a:extLst>
                  </p14:cNvPr>
                  <p14:cNvContentPartPr/>
                  <p14:nvPr/>
                </p14:nvContentPartPr>
                <p14:xfrm>
                  <a:off x="6641018" y="601593"/>
                  <a:ext cx="358200" cy="224280"/>
                </p14:xfrm>
              </p:contentPart>
            </mc:Choice>
            <mc:Fallback xmlns="">
              <p:pic>
                <p:nvPicPr>
                  <p:cNvPr id="398" name="墨迹 397">
                    <a:extLst>
                      <a:ext uri="{FF2B5EF4-FFF2-40B4-BE49-F238E27FC236}">
                        <a16:creationId xmlns:a16="http://schemas.microsoft.com/office/drawing/2014/main" id="{35DCEF12-A6FD-4EA7-9AE3-AEC96792A899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6632018" y="592593"/>
                    <a:ext cx="375840" cy="24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399" name="墨迹 398">
                    <a:extLst>
                      <a:ext uri="{FF2B5EF4-FFF2-40B4-BE49-F238E27FC236}">
                        <a16:creationId xmlns:a16="http://schemas.microsoft.com/office/drawing/2014/main" id="{F464AC7B-2396-46AC-85BA-AA70583C50FD}"/>
                      </a:ext>
                    </a:extLst>
                  </p14:cNvPr>
                  <p14:cNvContentPartPr/>
                  <p14:nvPr/>
                </p14:nvContentPartPr>
                <p14:xfrm>
                  <a:off x="7084898" y="350313"/>
                  <a:ext cx="133560" cy="148320"/>
                </p14:xfrm>
              </p:contentPart>
            </mc:Choice>
            <mc:Fallback xmlns="">
              <p:pic>
                <p:nvPicPr>
                  <p:cNvPr id="399" name="墨迹 398">
                    <a:extLst>
                      <a:ext uri="{FF2B5EF4-FFF2-40B4-BE49-F238E27FC236}">
                        <a16:creationId xmlns:a16="http://schemas.microsoft.com/office/drawing/2014/main" id="{F464AC7B-2396-46AC-85BA-AA70583C50FD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7075898" y="341313"/>
                    <a:ext cx="15120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400" name="墨迹 399">
                    <a:extLst>
                      <a:ext uri="{FF2B5EF4-FFF2-40B4-BE49-F238E27FC236}">
                        <a16:creationId xmlns:a16="http://schemas.microsoft.com/office/drawing/2014/main" id="{90B43105-469C-4C5C-A825-9CB24FD7C56B}"/>
                      </a:ext>
                    </a:extLst>
                  </p14:cNvPr>
                  <p14:cNvContentPartPr/>
                  <p14:nvPr/>
                </p14:nvContentPartPr>
                <p14:xfrm>
                  <a:off x="7020458" y="557313"/>
                  <a:ext cx="37440" cy="147960"/>
                </p14:xfrm>
              </p:contentPart>
            </mc:Choice>
            <mc:Fallback xmlns="">
              <p:pic>
                <p:nvPicPr>
                  <p:cNvPr id="400" name="墨迹 399">
                    <a:extLst>
                      <a:ext uri="{FF2B5EF4-FFF2-40B4-BE49-F238E27FC236}">
                        <a16:creationId xmlns:a16="http://schemas.microsoft.com/office/drawing/2014/main" id="{90B43105-469C-4C5C-A825-9CB24FD7C56B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7011458" y="548313"/>
                    <a:ext cx="5508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401" name="墨迹 400">
                    <a:extLst>
                      <a:ext uri="{FF2B5EF4-FFF2-40B4-BE49-F238E27FC236}">
                        <a16:creationId xmlns:a16="http://schemas.microsoft.com/office/drawing/2014/main" id="{816C98A6-4300-4442-A0A6-32FBA362861C}"/>
                      </a:ext>
                    </a:extLst>
                  </p14:cNvPr>
                  <p14:cNvContentPartPr/>
                  <p14:nvPr/>
                </p14:nvContentPartPr>
                <p14:xfrm>
                  <a:off x="7069418" y="475233"/>
                  <a:ext cx="295560" cy="355320"/>
                </p14:xfrm>
              </p:contentPart>
            </mc:Choice>
            <mc:Fallback xmlns="">
              <p:pic>
                <p:nvPicPr>
                  <p:cNvPr id="401" name="墨迹 400">
                    <a:extLst>
                      <a:ext uri="{FF2B5EF4-FFF2-40B4-BE49-F238E27FC236}">
                        <a16:creationId xmlns:a16="http://schemas.microsoft.com/office/drawing/2014/main" id="{816C98A6-4300-4442-A0A6-32FBA362861C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7060418" y="466593"/>
                    <a:ext cx="313200" cy="37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402" name="墨迹 401">
                    <a:extLst>
                      <a:ext uri="{FF2B5EF4-FFF2-40B4-BE49-F238E27FC236}">
                        <a16:creationId xmlns:a16="http://schemas.microsoft.com/office/drawing/2014/main" id="{D61730CA-1EAE-41BB-AF4D-C9F79069CA04}"/>
                      </a:ext>
                    </a:extLst>
                  </p14:cNvPr>
                  <p14:cNvContentPartPr/>
                  <p14:nvPr/>
                </p14:nvContentPartPr>
                <p14:xfrm>
                  <a:off x="7127738" y="523833"/>
                  <a:ext cx="20160" cy="200880"/>
                </p14:xfrm>
              </p:contentPart>
            </mc:Choice>
            <mc:Fallback xmlns="">
              <p:pic>
                <p:nvPicPr>
                  <p:cNvPr id="402" name="墨迹 401">
                    <a:extLst>
                      <a:ext uri="{FF2B5EF4-FFF2-40B4-BE49-F238E27FC236}">
                        <a16:creationId xmlns:a16="http://schemas.microsoft.com/office/drawing/2014/main" id="{D61730CA-1EAE-41BB-AF4D-C9F79069CA04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7119098" y="515193"/>
                    <a:ext cx="3780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403" name="墨迹 402">
                    <a:extLst>
                      <a:ext uri="{FF2B5EF4-FFF2-40B4-BE49-F238E27FC236}">
                        <a16:creationId xmlns:a16="http://schemas.microsoft.com/office/drawing/2014/main" id="{6DB0F04F-4722-41E1-AD21-EB768C72ABE2}"/>
                      </a:ext>
                    </a:extLst>
                  </p14:cNvPr>
                  <p14:cNvContentPartPr/>
                  <p14:nvPr/>
                </p14:nvContentPartPr>
                <p14:xfrm>
                  <a:off x="7178858" y="540393"/>
                  <a:ext cx="24840" cy="203400"/>
                </p14:xfrm>
              </p:contentPart>
            </mc:Choice>
            <mc:Fallback xmlns="">
              <p:pic>
                <p:nvPicPr>
                  <p:cNvPr id="403" name="墨迹 402">
                    <a:extLst>
                      <a:ext uri="{FF2B5EF4-FFF2-40B4-BE49-F238E27FC236}">
                        <a16:creationId xmlns:a16="http://schemas.microsoft.com/office/drawing/2014/main" id="{6DB0F04F-4722-41E1-AD21-EB768C72ABE2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7169858" y="531753"/>
                    <a:ext cx="42480" cy="22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404" name="墨迹 403">
                    <a:extLst>
                      <a:ext uri="{FF2B5EF4-FFF2-40B4-BE49-F238E27FC236}">
                        <a16:creationId xmlns:a16="http://schemas.microsoft.com/office/drawing/2014/main" id="{9D82F2ED-13D6-42C9-8166-A181C91705D5}"/>
                      </a:ext>
                    </a:extLst>
                  </p14:cNvPr>
                  <p14:cNvContentPartPr/>
                  <p14:nvPr/>
                </p14:nvContentPartPr>
                <p14:xfrm>
                  <a:off x="7143578" y="585033"/>
                  <a:ext cx="36000" cy="114840"/>
                </p14:xfrm>
              </p:contentPart>
            </mc:Choice>
            <mc:Fallback xmlns="">
              <p:pic>
                <p:nvPicPr>
                  <p:cNvPr id="404" name="墨迹 403">
                    <a:extLst>
                      <a:ext uri="{FF2B5EF4-FFF2-40B4-BE49-F238E27FC236}">
                        <a16:creationId xmlns:a16="http://schemas.microsoft.com/office/drawing/2014/main" id="{9D82F2ED-13D6-42C9-8166-A181C91705D5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7134578" y="576033"/>
                    <a:ext cx="53640" cy="13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405" name="墨迹 404">
                    <a:extLst>
                      <a:ext uri="{FF2B5EF4-FFF2-40B4-BE49-F238E27FC236}">
                        <a16:creationId xmlns:a16="http://schemas.microsoft.com/office/drawing/2014/main" id="{FFB00653-A27A-4385-BB63-334B0885B09A}"/>
                      </a:ext>
                    </a:extLst>
                  </p14:cNvPr>
                  <p14:cNvContentPartPr/>
                  <p14:nvPr/>
                </p14:nvContentPartPr>
                <p14:xfrm>
                  <a:off x="7083098" y="741993"/>
                  <a:ext cx="166680" cy="24840"/>
                </p14:xfrm>
              </p:contentPart>
            </mc:Choice>
            <mc:Fallback xmlns="">
              <p:pic>
                <p:nvPicPr>
                  <p:cNvPr id="405" name="墨迹 404">
                    <a:extLst>
                      <a:ext uri="{FF2B5EF4-FFF2-40B4-BE49-F238E27FC236}">
                        <a16:creationId xmlns:a16="http://schemas.microsoft.com/office/drawing/2014/main" id="{FFB00653-A27A-4385-BB63-334B0885B09A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7074098" y="732993"/>
                    <a:ext cx="184320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406" name="墨迹 405">
                    <a:extLst>
                      <a:ext uri="{FF2B5EF4-FFF2-40B4-BE49-F238E27FC236}">
                        <a16:creationId xmlns:a16="http://schemas.microsoft.com/office/drawing/2014/main" id="{4F099DCD-9622-480C-9657-D38AD5C0AB0B}"/>
                      </a:ext>
                    </a:extLst>
                  </p14:cNvPr>
                  <p14:cNvContentPartPr/>
                  <p14:nvPr/>
                </p14:nvContentPartPr>
                <p14:xfrm>
                  <a:off x="7583498" y="470193"/>
                  <a:ext cx="74520" cy="42840"/>
                </p14:xfrm>
              </p:contentPart>
            </mc:Choice>
            <mc:Fallback xmlns="">
              <p:pic>
                <p:nvPicPr>
                  <p:cNvPr id="406" name="墨迹 405">
                    <a:extLst>
                      <a:ext uri="{FF2B5EF4-FFF2-40B4-BE49-F238E27FC236}">
                        <a16:creationId xmlns:a16="http://schemas.microsoft.com/office/drawing/2014/main" id="{4F099DCD-9622-480C-9657-D38AD5C0AB0B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7574858" y="461553"/>
                    <a:ext cx="9216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407" name="墨迹 406">
                    <a:extLst>
                      <a:ext uri="{FF2B5EF4-FFF2-40B4-BE49-F238E27FC236}">
                        <a16:creationId xmlns:a16="http://schemas.microsoft.com/office/drawing/2014/main" id="{10415D97-8682-47E0-8820-9DAA50ECB1A9}"/>
                      </a:ext>
                    </a:extLst>
                  </p14:cNvPr>
                  <p14:cNvContentPartPr/>
                  <p14:nvPr/>
                </p14:nvContentPartPr>
                <p14:xfrm>
                  <a:off x="7483778" y="509073"/>
                  <a:ext cx="319680" cy="240480"/>
                </p14:xfrm>
              </p:contentPart>
            </mc:Choice>
            <mc:Fallback xmlns="">
              <p:pic>
                <p:nvPicPr>
                  <p:cNvPr id="407" name="墨迹 406">
                    <a:extLst>
                      <a:ext uri="{FF2B5EF4-FFF2-40B4-BE49-F238E27FC236}">
                        <a16:creationId xmlns:a16="http://schemas.microsoft.com/office/drawing/2014/main" id="{10415D97-8682-47E0-8820-9DAA50ECB1A9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7475138" y="500433"/>
                    <a:ext cx="337320" cy="25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409" name="墨迹 408">
                    <a:extLst>
                      <a:ext uri="{FF2B5EF4-FFF2-40B4-BE49-F238E27FC236}">
                        <a16:creationId xmlns:a16="http://schemas.microsoft.com/office/drawing/2014/main" id="{D5F185AA-F424-4105-8E20-B6A2E330BB69}"/>
                      </a:ext>
                    </a:extLst>
                  </p14:cNvPr>
                  <p14:cNvContentPartPr/>
                  <p14:nvPr/>
                </p14:nvContentPartPr>
                <p14:xfrm>
                  <a:off x="8016578" y="456873"/>
                  <a:ext cx="154080" cy="58320"/>
                </p14:xfrm>
              </p:contentPart>
            </mc:Choice>
            <mc:Fallback xmlns="">
              <p:pic>
                <p:nvPicPr>
                  <p:cNvPr id="409" name="墨迹 408">
                    <a:extLst>
                      <a:ext uri="{FF2B5EF4-FFF2-40B4-BE49-F238E27FC236}">
                        <a16:creationId xmlns:a16="http://schemas.microsoft.com/office/drawing/2014/main" id="{D5F185AA-F424-4105-8E20-B6A2E330BB69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8007578" y="448233"/>
                    <a:ext cx="171720" cy="7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410" name="墨迹 409">
                    <a:extLst>
                      <a:ext uri="{FF2B5EF4-FFF2-40B4-BE49-F238E27FC236}">
                        <a16:creationId xmlns:a16="http://schemas.microsoft.com/office/drawing/2014/main" id="{C36BF7B3-FF7D-4B9C-901F-FEE88AAE9C7C}"/>
                      </a:ext>
                    </a:extLst>
                  </p14:cNvPr>
                  <p14:cNvContentPartPr/>
                  <p14:nvPr/>
                </p14:nvContentPartPr>
                <p14:xfrm>
                  <a:off x="7956818" y="380553"/>
                  <a:ext cx="118080" cy="376920"/>
                </p14:xfrm>
              </p:contentPart>
            </mc:Choice>
            <mc:Fallback xmlns="">
              <p:pic>
                <p:nvPicPr>
                  <p:cNvPr id="410" name="墨迹 409">
                    <a:extLst>
                      <a:ext uri="{FF2B5EF4-FFF2-40B4-BE49-F238E27FC236}">
                        <a16:creationId xmlns:a16="http://schemas.microsoft.com/office/drawing/2014/main" id="{C36BF7B3-FF7D-4B9C-901F-FEE88AAE9C7C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7947818" y="371913"/>
                    <a:ext cx="135720" cy="39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411" name="墨迹 410">
                    <a:extLst>
                      <a:ext uri="{FF2B5EF4-FFF2-40B4-BE49-F238E27FC236}">
                        <a16:creationId xmlns:a16="http://schemas.microsoft.com/office/drawing/2014/main" id="{D89A802C-25FF-4E9C-A600-D6D2AB24531D}"/>
                      </a:ext>
                    </a:extLst>
                  </p14:cNvPr>
                  <p14:cNvContentPartPr/>
                  <p14:nvPr/>
                </p14:nvContentPartPr>
                <p14:xfrm>
                  <a:off x="8072378" y="566313"/>
                  <a:ext cx="178200" cy="98280"/>
                </p14:xfrm>
              </p:contentPart>
            </mc:Choice>
            <mc:Fallback xmlns="">
              <p:pic>
                <p:nvPicPr>
                  <p:cNvPr id="411" name="墨迹 410">
                    <a:extLst>
                      <a:ext uri="{FF2B5EF4-FFF2-40B4-BE49-F238E27FC236}">
                        <a16:creationId xmlns:a16="http://schemas.microsoft.com/office/drawing/2014/main" id="{D89A802C-25FF-4E9C-A600-D6D2AB24531D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8063738" y="557673"/>
                    <a:ext cx="19584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412" name="墨迹 411">
                    <a:extLst>
                      <a:ext uri="{FF2B5EF4-FFF2-40B4-BE49-F238E27FC236}">
                        <a16:creationId xmlns:a16="http://schemas.microsoft.com/office/drawing/2014/main" id="{1A4D5849-0500-4A07-9A32-C0E64B071B2C}"/>
                      </a:ext>
                    </a:extLst>
                  </p14:cNvPr>
                  <p14:cNvContentPartPr/>
                  <p14:nvPr/>
                </p14:nvContentPartPr>
                <p14:xfrm>
                  <a:off x="8093978" y="660633"/>
                  <a:ext cx="51120" cy="92880"/>
                </p14:xfrm>
              </p:contentPart>
            </mc:Choice>
            <mc:Fallback xmlns="">
              <p:pic>
                <p:nvPicPr>
                  <p:cNvPr id="412" name="墨迹 411">
                    <a:extLst>
                      <a:ext uri="{FF2B5EF4-FFF2-40B4-BE49-F238E27FC236}">
                        <a16:creationId xmlns:a16="http://schemas.microsoft.com/office/drawing/2014/main" id="{1A4D5849-0500-4A07-9A32-C0E64B071B2C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8085338" y="651633"/>
                    <a:ext cx="68760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413" name="墨迹 412">
                    <a:extLst>
                      <a:ext uri="{FF2B5EF4-FFF2-40B4-BE49-F238E27FC236}">
                        <a16:creationId xmlns:a16="http://schemas.microsoft.com/office/drawing/2014/main" id="{472D8DD8-BA65-4CBF-A487-39CB41E2C25B}"/>
                      </a:ext>
                    </a:extLst>
                  </p14:cNvPr>
                  <p14:cNvContentPartPr/>
                  <p14:nvPr/>
                </p14:nvContentPartPr>
                <p14:xfrm>
                  <a:off x="8329418" y="433473"/>
                  <a:ext cx="90000" cy="231480"/>
                </p14:xfrm>
              </p:contentPart>
            </mc:Choice>
            <mc:Fallback xmlns="">
              <p:pic>
                <p:nvPicPr>
                  <p:cNvPr id="413" name="墨迹 412">
                    <a:extLst>
                      <a:ext uri="{FF2B5EF4-FFF2-40B4-BE49-F238E27FC236}">
                        <a16:creationId xmlns:a16="http://schemas.microsoft.com/office/drawing/2014/main" id="{472D8DD8-BA65-4CBF-A487-39CB41E2C25B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8320418" y="424473"/>
                    <a:ext cx="107640" cy="24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414" name="墨迹 413">
                    <a:extLst>
                      <a:ext uri="{FF2B5EF4-FFF2-40B4-BE49-F238E27FC236}">
                        <a16:creationId xmlns:a16="http://schemas.microsoft.com/office/drawing/2014/main" id="{6816E7E1-C875-405F-8B8C-18FB0C1F420E}"/>
                      </a:ext>
                    </a:extLst>
                  </p14:cNvPr>
                  <p14:cNvContentPartPr/>
                  <p14:nvPr/>
                </p14:nvContentPartPr>
                <p14:xfrm>
                  <a:off x="8318978" y="527793"/>
                  <a:ext cx="63000" cy="323280"/>
                </p14:xfrm>
              </p:contentPart>
            </mc:Choice>
            <mc:Fallback xmlns="">
              <p:pic>
                <p:nvPicPr>
                  <p:cNvPr id="414" name="墨迹 413">
                    <a:extLst>
                      <a:ext uri="{FF2B5EF4-FFF2-40B4-BE49-F238E27FC236}">
                        <a16:creationId xmlns:a16="http://schemas.microsoft.com/office/drawing/2014/main" id="{6816E7E1-C875-405F-8B8C-18FB0C1F420E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8309978" y="518793"/>
                    <a:ext cx="80640" cy="34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415" name="墨迹 414">
                    <a:extLst>
                      <a:ext uri="{FF2B5EF4-FFF2-40B4-BE49-F238E27FC236}">
                        <a16:creationId xmlns:a16="http://schemas.microsoft.com/office/drawing/2014/main" id="{8B37B980-D02B-4E49-829C-59DD4FCF7E48}"/>
                      </a:ext>
                    </a:extLst>
                  </p14:cNvPr>
                  <p14:cNvContentPartPr/>
                  <p14:nvPr/>
                </p14:nvContentPartPr>
                <p14:xfrm>
                  <a:off x="8475578" y="510873"/>
                  <a:ext cx="27720" cy="197280"/>
                </p14:xfrm>
              </p:contentPart>
            </mc:Choice>
            <mc:Fallback xmlns="">
              <p:pic>
                <p:nvPicPr>
                  <p:cNvPr id="415" name="墨迹 414">
                    <a:extLst>
                      <a:ext uri="{FF2B5EF4-FFF2-40B4-BE49-F238E27FC236}">
                        <a16:creationId xmlns:a16="http://schemas.microsoft.com/office/drawing/2014/main" id="{8B37B980-D02B-4E49-829C-59DD4FCF7E48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8466578" y="502233"/>
                    <a:ext cx="45360" cy="21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416" name="墨迹 415">
                    <a:extLst>
                      <a:ext uri="{FF2B5EF4-FFF2-40B4-BE49-F238E27FC236}">
                        <a16:creationId xmlns:a16="http://schemas.microsoft.com/office/drawing/2014/main" id="{F5D6F176-BD72-4F39-B934-B5AB85C6A6D5}"/>
                      </a:ext>
                    </a:extLst>
                  </p14:cNvPr>
                  <p14:cNvContentPartPr/>
                  <p14:nvPr/>
                </p14:nvContentPartPr>
                <p14:xfrm>
                  <a:off x="8475578" y="462993"/>
                  <a:ext cx="205560" cy="190800"/>
                </p14:xfrm>
              </p:contentPart>
            </mc:Choice>
            <mc:Fallback xmlns="">
              <p:pic>
                <p:nvPicPr>
                  <p:cNvPr id="416" name="墨迹 415">
                    <a:extLst>
                      <a:ext uri="{FF2B5EF4-FFF2-40B4-BE49-F238E27FC236}">
                        <a16:creationId xmlns:a16="http://schemas.microsoft.com/office/drawing/2014/main" id="{F5D6F176-BD72-4F39-B934-B5AB85C6A6D5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8466578" y="453993"/>
                    <a:ext cx="22320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417" name="墨迹 416">
                    <a:extLst>
                      <a:ext uri="{FF2B5EF4-FFF2-40B4-BE49-F238E27FC236}">
                        <a16:creationId xmlns:a16="http://schemas.microsoft.com/office/drawing/2014/main" id="{6F12613B-5767-465D-9482-0FFC8585C483}"/>
                      </a:ext>
                    </a:extLst>
                  </p14:cNvPr>
                  <p14:cNvContentPartPr/>
                  <p14:nvPr/>
                </p14:nvContentPartPr>
                <p14:xfrm>
                  <a:off x="8737298" y="366873"/>
                  <a:ext cx="190080" cy="103680"/>
                </p14:xfrm>
              </p:contentPart>
            </mc:Choice>
            <mc:Fallback xmlns="">
              <p:pic>
                <p:nvPicPr>
                  <p:cNvPr id="417" name="墨迹 416">
                    <a:extLst>
                      <a:ext uri="{FF2B5EF4-FFF2-40B4-BE49-F238E27FC236}">
                        <a16:creationId xmlns:a16="http://schemas.microsoft.com/office/drawing/2014/main" id="{6F12613B-5767-465D-9482-0FFC8585C483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8728658" y="358233"/>
                    <a:ext cx="20772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418" name="墨迹 417">
                    <a:extLst>
                      <a:ext uri="{FF2B5EF4-FFF2-40B4-BE49-F238E27FC236}">
                        <a16:creationId xmlns:a16="http://schemas.microsoft.com/office/drawing/2014/main" id="{64D27472-C9F4-4253-96A4-D56F314FAED1}"/>
                      </a:ext>
                    </a:extLst>
                  </p14:cNvPr>
                  <p14:cNvContentPartPr/>
                  <p14:nvPr/>
                </p14:nvContentPartPr>
                <p14:xfrm>
                  <a:off x="8786258" y="313233"/>
                  <a:ext cx="166680" cy="442080"/>
                </p14:xfrm>
              </p:contentPart>
            </mc:Choice>
            <mc:Fallback xmlns="">
              <p:pic>
                <p:nvPicPr>
                  <p:cNvPr id="418" name="墨迹 417">
                    <a:extLst>
                      <a:ext uri="{FF2B5EF4-FFF2-40B4-BE49-F238E27FC236}">
                        <a16:creationId xmlns:a16="http://schemas.microsoft.com/office/drawing/2014/main" id="{64D27472-C9F4-4253-96A4-D56F314FAED1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8777258" y="304593"/>
                    <a:ext cx="184320" cy="45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419" name="墨迹 418">
                    <a:extLst>
                      <a:ext uri="{FF2B5EF4-FFF2-40B4-BE49-F238E27FC236}">
                        <a16:creationId xmlns:a16="http://schemas.microsoft.com/office/drawing/2014/main" id="{6B8E87FA-19C3-46D6-BE85-BDF7F3295139}"/>
                      </a:ext>
                    </a:extLst>
                  </p14:cNvPr>
                  <p14:cNvContentPartPr/>
                  <p14:nvPr/>
                </p14:nvContentPartPr>
                <p14:xfrm>
                  <a:off x="9017018" y="302073"/>
                  <a:ext cx="156240" cy="60480"/>
                </p14:xfrm>
              </p:contentPart>
            </mc:Choice>
            <mc:Fallback xmlns="">
              <p:pic>
                <p:nvPicPr>
                  <p:cNvPr id="419" name="墨迹 418">
                    <a:extLst>
                      <a:ext uri="{FF2B5EF4-FFF2-40B4-BE49-F238E27FC236}">
                        <a16:creationId xmlns:a16="http://schemas.microsoft.com/office/drawing/2014/main" id="{6B8E87FA-19C3-46D6-BE85-BDF7F3295139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9008378" y="293433"/>
                    <a:ext cx="173880" cy="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420" name="墨迹 419">
                    <a:extLst>
                      <a:ext uri="{FF2B5EF4-FFF2-40B4-BE49-F238E27FC236}">
                        <a16:creationId xmlns:a16="http://schemas.microsoft.com/office/drawing/2014/main" id="{5963970C-AA28-49FA-80D5-CCC3CDD28C20}"/>
                      </a:ext>
                    </a:extLst>
                  </p14:cNvPr>
                  <p14:cNvContentPartPr/>
                  <p14:nvPr/>
                </p14:nvContentPartPr>
                <p14:xfrm>
                  <a:off x="8972018" y="485313"/>
                  <a:ext cx="25920" cy="103320"/>
                </p14:xfrm>
              </p:contentPart>
            </mc:Choice>
            <mc:Fallback xmlns="">
              <p:pic>
                <p:nvPicPr>
                  <p:cNvPr id="420" name="墨迹 419">
                    <a:extLst>
                      <a:ext uri="{FF2B5EF4-FFF2-40B4-BE49-F238E27FC236}">
                        <a16:creationId xmlns:a16="http://schemas.microsoft.com/office/drawing/2014/main" id="{5963970C-AA28-49FA-80D5-CCC3CDD28C20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8963378" y="476313"/>
                    <a:ext cx="43560" cy="12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421" name="墨迹 420">
                    <a:extLst>
                      <a:ext uri="{FF2B5EF4-FFF2-40B4-BE49-F238E27FC236}">
                        <a16:creationId xmlns:a16="http://schemas.microsoft.com/office/drawing/2014/main" id="{53543A69-3614-40CB-8F9D-EFDB6040E349}"/>
                      </a:ext>
                    </a:extLst>
                  </p14:cNvPr>
                  <p14:cNvContentPartPr/>
                  <p14:nvPr/>
                </p14:nvContentPartPr>
                <p14:xfrm>
                  <a:off x="8972018" y="433473"/>
                  <a:ext cx="149400" cy="144360"/>
                </p14:xfrm>
              </p:contentPart>
            </mc:Choice>
            <mc:Fallback xmlns="">
              <p:pic>
                <p:nvPicPr>
                  <p:cNvPr id="421" name="墨迹 420">
                    <a:extLst>
                      <a:ext uri="{FF2B5EF4-FFF2-40B4-BE49-F238E27FC236}">
                        <a16:creationId xmlns:a16="http://schemas.microsoft.com/office/drawing/2014/main" id="{53543A69-3614-40CB-8F9D-EFDB6040E349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8963378" y="424473"/>
                    <a:ext cx="16704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422" name="墨迹 421">
                    <a:extLst>
                      <a:ext uri="{FF2B5EF4-FFF2-40B4-BE49-F238E27FC236}">
                        <a16:creationId xmlns:a16="http://schemas.microsoft.com/office/drawing/2014/main" id="{DE70BC93-60E7-4AC5-81A4-165B828EC913}"/>
                      </a:ext>
                    </a:extLst>
                  </p14:cNvPr>
                  <p14:cNvContentPartPr/>
                  <p14:nvPr/>
                </p14:nvContentPartPr>
                <p14:xfrm>
                  <a:off x="8933138" y="610233"/>
                  <a:ext cx="233280" cy="213480"/>
                </p14:xfrm>
              </p:contentPart>
            </mc:Choice>
            <mc:Fallback xmlns="">
              <p:pic>
                <p:nvPicPr>
                  <p:cNvPr id="422" name="墨迹 421">
                    <a:extLst>
                      <a:ext uri="{FF2B5EF4-FFF2-40B4-BE49-F238E27FC236}">
                        <a16:creationId xmlns:a16="http://schemas.microsoft.com/office/drawing/2014/main" id="{DE70BC93-60E7-4AC5-81A4-165B828EC913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8924138" y="601233"/>
                    <a:ext cx="250920" cy="23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423" name="墨迹 422">
                    <a:extLst>
                      <a:ext uri="{FF2B5EF4-FFF2-40B4-BE49-F238E27FC236}">
                        <a16:creationId xmlns:a16="http://schemas.microsoft.com/office/drawing/2014/main" id="{04CAC85F-3088-4803-9378-F879626BA814}"/>
                      </a:ext>
                    </a:extLst>
                  </p14:cNvPr>
                  <p14:cNvContentPartPr/>
                  <p14:nvPr/>
                </p14:nvContentPartPr>
                <p14:xfrm>
                  <a:off x="9017018" y="638313"/>
                  <a:ext cx="105840" cy="66960"/>
                </p14:xfrm>
              </p:contentPart>
            </mc:Choice>
            <mc:Fallback xmlns="">
              <p:pic>
                <p:nvPicPr>
                  <p:cNvPr id="423" name="墨迹 422">
                    <a:extLst>
                      <a:ext uri="{FF2B5EF4-FFF2-40B4-BE49-F238E27FC236}">
                        <a16:creationId xmlns:a16="http://schemas.microsoft.com/office/drawing/2014/main" id="{04CAC85F-3088-4803-9378-F879626BA814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9008378" y="629673"/>
                    <a:ext cx="123480" cy="8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424" name="墨迹 423">
                    <a:extLst>
                      <a:ext uri="{FF2B5EF4-FFF2-40B4-BE49-F238E27FC236}">
                        <a16:creationId xmlns:a16="http://schemas.microsoft.com/office/drawing/2014/main" id="{97ECBC97-1C9E-47E1-8F48-CF58C4F1958C}"/>
                      </a:ext>
                    </a:extLst>
                  </p14:cNvPr>
                  <p14:cNvContentPartPr/>
                  <p14:nvPr/>
                </p14:nvContentPartPr>
                <p14:xfrm>
                  <a:off x="9015218" y="655233"/>
                  <a:ext cx="105840" cy="116640"/>
                </p14:xfrm>
              </p:contentPart>
            </mc:Choice>
            <mc:Fallback xmlns="">
              <p:pic>
                <p:nvPicPr>
                  <p:cNvPr id="424" name="墨迹 423">
                    <a:extLst>
                      <a:ext uri="{FF2B5EF4-FFF2-40B4-BE49-F238E27FC236}">
                        <a16:creationId xmlns:a16="http://schemas.microsoft.com/office/drawing/2014/main" id="{97ECBC97-1C9E-47E1-8F48-CF58C4F1958C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9006218" y="646233"/>
                    <a:ext cx="12348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425" name="墨迹 424">
                    <a:extLst>
                      <a:ext uri="{FF2B5EF4-FFF2-40B4-BE49-F238E27FC236}">
                        <a16:creationId xmlns:a16="http://schemas.microsoft.com/office/drawing/2014/main" id="{FF388052-50A7-477F-B076-261C6248AD27}"/>
                      </a:ext>
                    </a:extLst>
                  </p14:cNvPr>
                  <p14:cNvContentPartPr/>
                  <p14:nvPr/>
                </p14:nvContentPartPr>
                <p14:xfrm>
                  <a:off x="9269378" y="270753"/>
                  <a:ext cx="100080" cy="381960"/>
                </p14:xfrm>
              </p:contentPart>
            </mc:Choice>
            <mc:Fallback xmlns="">
              <p:pic>
                <p:nvPicPr>
                  <p:cNvPr id="425" name="墨迹 424">
                    <a:extLst>
                      <a:ext uri="{FF2B5EF4-FFF2-40B4-BE49-F238E27FC236}">
                        <a16:creationId xmlns:a16="http://schemas.microsoft.com/office/drawing/2014/main" id="{FF388052-50A7-477F-B076-261C6248AD27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9260738" y="262113"/>
                    <a:ext cx="117720" cy="39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426" name="墨迹 425">
                    <a:extLst>
                      <a:ext uri="{FF2B5EF4-FFF2-40B4-BE49-F238E27FC236}">
                        <a16:creationId xmlns:a16="http://schemas.microsoft.com/office/drawing/2014/main" id="{ACE3F5DA-4466-4D4A-A3F9-2EF874C32FCE}"/>
                      </a:ext>
                    </a:extLst>
                  </p14:cNvPr>
                  <p14:cNvContentPartPr/>
                  <p14:nvPr/>
                </p14:nvContentPartPr>
                <p14:xfrm>
                  <a:off x="9349658" y="368673"/>
                  <a:ext cx="123480" cy="448920"/>
                </p14:xfrm>
              </p:contentPart>
            </mc:Choice>
            <mc:Fallback xmlns="">
              <p:pic>
                <p:nvPicPr>
                  <p:cNvPr id="426" name="墨迹 425">
                    <a:extLst>
                      <a:ext uri="{FF2B5EF4-FFF2-40B4-BE49-F238E27FC236}">
                        <a16:creationId xmlns:a16="http://schemas.microsoft.com/office/drawing/2014/main" id="{ACE3F5DA-4466-4D4A-A3F9-2EF874C32FCE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9340658" y="359673"/>
                    <a:ext cx="141120" cy="46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427" name="墨迹 426">
                    <a:extLst>
                      <a:ext uri="{FF2B5EF4-FFF2-40B4-BE49-F238E27FC236}">
                        <a16:creationId xmlns:a16="http://schemas.microsoft.com/office/drawing/2014/main" id="{CC937B8A-8854-43D7-9B56-E763384F1D69}"/>
                      </a:ext>
                    </a:extLst>
                  </p14:cNvPr>
                  <p14:cNvContentPartPr/>
                  <p14:nvPr/>
                </p14:nvContentPartPr>
                <p14:xfrm>
                  <a:off x="9365138" y="464793"/>
                  <a:ext cx="39600" cy="26280"/>
                </p14:xfrm>
              </p:contentPart>
            </mc:Choice>
            <mc:Fallback xmlns="">
              <p:pic>
                <p:nvPicPr>
                  <p:cNvPr id="427" name="墨迹 426">
                    <a:extLst>
                      <a:ext uri="{FF2B5EF4-FFF2-40B4-BE49-F238E27FC236}">
                        <a16:creationId xmlns:a16="http://schemas.microsoft.com/office/drawing/2014/main" id="{CC937B8A-8854-43D7-9B56-E763384F1D69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9356498" y="456153"/>
                    <a:ext cx="5724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428" name="墨迹 427">
                    <a:extLst>
                      <a:ext uri="{FF2B5EF4-FFF2-40B4-BE49-F238E27FC236}">
                        <a16:creationId xmlns:a16="http://schemas.microsoft.com/office/drawing/2014/main" id="{22999C78-4BF7-47B2-9DE8-9727DB756E53}"/>
                      </a:ext>
                    </a:extLst>
                  </p14:cNvPr>
                  <p14:cNvContentPartPr/>
                  <p14:nvPr/>
                </p14:nvContentPartPr>
                <p14:xfrm>
                  <a:off x="9367298" y="538593"/>
                  <a:ext cx="49320" cy="24480"/>
                </p14:xfrm>
              </p:contentPart>
            </mc:Choice>
            <mc:Fallback xmlns="">
              <p:pic>
                <p:nvPicPr>
                  <p:cNvPr id="428" name="墨迹 427">
                    <a:extLst>
                      <a:ext uri="{FF2B5EF4-FFF2-40B4-BE49-F238E27FC236}">
                        <a16:creationId xmlns:a16="http://schemas.microsoft.com/office/drawing/2014/main" id="{22999C78-4BF7-47B2-9DE8-9727DB756E53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9358298" y="529953"/>
                    <a:ext cx="6696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429" name="墨迹 428">
                    <a:extLst>
                      <a:ext uri="{FF2B5EF4-FFF2-40B4-BE49-F238E27FC236}">
                        <a16:creationId xmlns:a16="http://schemas.microsoft.com/office/drawing/2014/main" id="{8AD3D34B-1DE7-4E71-A66D-8EC51F008C61}"/>
                      </a:ext>
                    </a:extLst>
                  </p14:cNvPr>
                  <p14:cNvContentPartPr/>
                  <p14:nvPr/>
                </p14:nvContentPartPr>
                <p14:xfrm>
                  <a:off x="9277298" y="568113"/>
                  <a:ext cx="184320" cy="212040"/>
                </p14:xfrm>
              </p:contentPart>
            </mc:Choice>
            <mc:Fallback xmlns="">
              <p:pic>
                <p:nvPicPr>
                  <p:cNvPr id="429" name="墨迹 428">
                    <a:extLst>
                      <a:ext uri="{FF2B5EF4-FFF2-40B4-BE49-F238E27FC236}">
                        <a16:creationId xmlns:a16="http://schemas.microsoft.com/office/drawing/2014/main" id="{8AD3D34B-1DE7-4E71-A66D-8EC51F008C61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9268298" y="559473"/>
                    <a:ext cx="201960" cy="22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430" name="墨迹 429">
                    <a:extLst>
                      <a:ext uri="{FF2B5EF4-FFF2-40B4-BE49-F238E27FC236}">
                        <a16:creationId xmlns:a16="http://schemas.microsoft.com/office/drawing/2014/main" id="{FC420E6D-8F26-458A-90EA-054C976ABA49}"/>
                      </a:ext>
                    </a:extLst>
                  </p14:cNvPr>
                  <p14:cNvContentPartPr/>
                  <p14:nvPr/>
                </p14:nvContentPartPr>
                <p14:xfrm>
                  <a:off x="9543338" y="457593"/>
                  <a:ext cx="139320" cy="52200"/>
                </p14:xfrm>
              </p:contentPart>
            </mc:Choice>
            <mc:Fallback xmlns="">
              <p:pic>
                <p:nvPicPr>
                  <p:cNvPr id="430" name="墨迹 429">
                    <a:extLst>
                      <a:ext uri="{FF2B5EF4-FFF2-40B4-BE49-F238E27FC236}">
                        <a16:creationId xmlns:a16="http://schemas.microsoft.com/office/drawing/2014/main" id="{FC420E6D-8F26-458A-90EA-054C976ABA49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9534338" y="448593"/>
                    <a:ext cx="15696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431" name="墨迹 430">
                    <a:extLst>
                      <a:ext uri="{FF2B5EF4-FFF2-40B4-BE49-F238E27FC236}">
                        <a16:creationId xmlns:a16="http://schemas.microsoft.com/office/drawing/2014/main" id="{BB0E1D23-C402-40FB-9B7A-FC1B483C5DEE}"/>
                      </a:ext>
                    </a:extLst>
                  </p14:cNvPr>
                  <p14:cNvContentPartPr/>
                  <p14:nvPr/>
                </p14:nvContentPartPr>
                <p14:xfrm>
                  <a:off x="9553058" y="427713"/>
                  <a:ext cx="80640" cy="324000"/>
                </p14:xfrm>
              </p:contentPart>
            </mc:Choice>
            <mc:Fallback xmlns="">
              <p:pic>
                <p:nvPicPr>
                  <p:cNvPr id="431" name="墨迹 430">
                    <a:extLst>
                      <a:ext uri="{FF2B5EF4-FFF2-40B4-BE49-F238E27FC236}">
                        <a16:creationId xmlns:a16="http://schemas.microsoft.com/office/drawing/2014/main" id="{BB0E1D23-C402-40FB-9B7A-FC1B483C5DEE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9544418" y="419073"/>
                    <a:ext cx="98280" cy="34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432" name="墨迹 431">
                    <a:extLst>
                      <a:ext uri="{FF2B5EF4-FFF2-40B4-BE49-F238E27FC236}">
                        <a16:creationId xmlns:a16="http://schemas.microsoft.com/office/drawing/2014/main" id="{756A5FD0-6495-467D-ABC5-2FC22DECF280}"/>
                      </a:ext>
                    </a:extLst>
                  </p14:cNvPr>
                  <p14:cNvContentPartPr/>
                  <p14:nvPr/>
                </p14:nvContentPartPr>
                <p14:xfrm>
                  <a:off x="9754298" y="239433"/>
                  <a:ext cx="188640" cy="211680"/>
                </p14:xfrm>
              </p:contentPart>
            </mc:Choice>
            <mc:Fallback xmlns="">
              <p:pic>
                <p:nvPicPr>
                  <p:cNvPr id="432" name="墨迹 431">
                    <a:extLst>
                      <a:ext uri="{FF2B5EF4-FFF2-40B4-BE49-F238E27FC236}">
                        <a16:creationId xmlns:a16="http://schemas.microsoft.com/office/drawing/2014/main" id="{756A5FD0-6495-467D-ABC5-2FC22DECF280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9745658" y="230793"/>
                    <a:ext cx="206280" cy="22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433" name="墨迹 432">
                    <a:extLst>
                      <a:ext uri="{FF2B5EF4-FFF2-40B4-BE49-F238E27FC236}">
                        <a16:creationId xmlns:a16="http://schemas.microsoft.com/office/drawing/2014/main" id="{845CDB65-D4C7-4476-8DA9-63B50E6D1887}"/>
                      </a:ext>
                    </a:extLst>
                  </p14:cNvPr>
                  <p14:cNvContentPartPr/>
                  <p14:nvPr/>
                </p14:nvContentPartPr>
                <p14:xfrm>
                  <a:off x="9770138" y="464433"/>
                  <a:ext cx="127440" cy="304560"/>
                </p14:xfrm>
              </p:contentPart>
            </mc:Choice>
            <mc:Fallback xmlns="">
              <p:pic>
                <p:nvPicPr>
                  <p:cNvPr id="433" name="墨迹 432">
                    <a:extLst>
                      <a:ext uri="{FF2B5EF4-FFF2-40B4-BE49-F238E27FC236}">
                        <a16:creationId xmlns:a16="http://schemas.microsoft.com/office/drawing/2014/main" id="{845CDB65-D4C7-4476-8DA9-63B50E6D1887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9761138" y="455793"/>
                    <a:ext cx="145080" cy="3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434" name="墨迹 433">
                    <a:extLst>
                      <a:ext uri="{FF2B5EF4-FFF2-40B4-BE49-F238E27FC236}">
                        <a16:creationId xmlns:a16="http://schemas.microsoft.com/office/drawing/2014/main" id="{D51D0D4B-E920-42EB-B7C7-D154ACE4B8D2}"/>
                      </a:ext>
                    </a:extLst>
                  </p14:cNvPr>
                  <p14:cNvContentPartPr/>
                  <p14:nvPr/>
                </p14:nvContentPartPr>
                <p14:xfrm>
                  <a:off x="9836738" y="398193"/>
                  <a:ext cx="232920" cy="217800"/>
                </p14:xfrm>
              </p:contentPart>
            </mc:Choice>
            <mc:Fallback xmlns="">
              <p:pic>
                <p:nvPicPr>
                  <p:cNvPr id="434" name="墨迹 433">
                    <a:extLst>
                      <a:ext uri="{FF2B5EF4-FFF2-40B4-BE49-F238E27FC236}">
                        <a16:creationId xmlns:a16="http://schemas.microsoft.com/office/drawing/2014/main" id="{D51D0D4B-E920-42EB-B7C7-D154ACE4B8D2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9828098" y="389553"/>
                    <a:ext cx="250560" cy="23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435" name="墨迹 434">
                    <a:extLst>
                      <a:ext uri="{FF2B5EF4-FFF2-40B4-BE49-F238E27FC236}">
                        <a16:creationId xmlns:a16="http://schemas.microsoft.com/office/drawing/2014/main" id="{C58C8753-34B7-4D5A-B5CB-FD808D98BDEC}"/>
                      </a:ext>
                    </a:extLst>
                  </p14:cNvPr>
                  <p14:cNvContentPartPr/>
                  <p14:nvPr/>
                </p14:nvContentPartPr>
                <p14:xfrm>
                  <a:off x="9988658" y="315393"/>
                  <a:ext cx="75960" cy="175680"/>
                </p14:xfrm>
              </p:contentPart>
            </mc:Choice>
            <mc:Fallback xmlns="">
              <p:pic>
                <p:nvPicPr>
                  <p:cNvPr id="435" name="墨迹 434">
                    <a:extLst>
                      <a:ext uri="{FF2B5EF4-FFF2-40B4-BE49-F238E27FC236}">
                        <a16:creationId xmlns:a16="http://schemas.microsoft.com/office/drawing/2014/main" id="{C58C8753-34B7-4D5A-B5CB-FD808D98BDEC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9979658" y="306393"/>
                    <a:ext cx="93600" cy="19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436" name="墨迹 435">
                    <a:extLst>
                      <a:ext uri="{FF2B5EF4-FFF2-40B4-BE49-F238E27FC236}">
                        <a16:creationId xmlns:a16="http://schemas.microsoft.com/office/drawing/2014/main" id="{4C14D32F-8F0D-404D-8BA2-B8963ED196C9}"/>
                      </a:ext>
                    </a:extLst>
                  </p14:cNvPr>
                  <p14:cNvContentPartPr/>
                  <p14:nvPr/>
                </p14:nvContentPartPr>
                <p14:xfrm>
                  <a:off x="9953738" y="542553"/>
                  <a:ext cx="125640" cy="61200"/>
                </p14:xfrm>
              </p:contentPart>
            </mc:Choice>
            <mc:Fallback xmlns="">
              <p:pic>
                <p:nvPicPr>
                  <p:cNvPr id="436" name="墨迹 435">
                    <a:extLst>
                      <a:ext uri="{FF2B5EF4-FFF2-40B4-BE49-F238E27FC236}">
                        <a16:creationId xmlns:a16="http://schemas.microsoft.com/office/drawing/2014/main" id="{4C14D32F-8F0D-404D-8BA2-B8963ED196C9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9945098" y="533553"/>
                    <a:ext cx="143280" cy="7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437" name="墨迹 436">
                    <a:extLst>
                      <a:ext uri="{FF2B5EF4-FFF2-40B4-BE49-F238E27FC236}">
                        <a16:creationId xmlns:a16="http://schemas.microsoft.com/office/drawing/2014/main" id="{57D7C75A-B137-4033-9F83-DED7AF70D024}"/>
                      </a:ext>
                    </a:extLst>
                  </p14:cNvPr>
                  <p14:cNvContentPartPr/>
                  <p14:nvPr/>
                </p14:nvContentPartPr>
                <p14:xfrm>
                  <a:off x="9965618" y="488913"/>
                  <a:ext cx="167400" cy="330840"/>
                </p14:xfrm>
              </p:contentPart>
            </mc:Choice>
            <mc:Fallback xmlns="">
              <p:pic>
                <p:nvPicPr>
                  <p:cNvPr id="437" name="墨迹 436">
                    <a:extLst>
                      <a:ext uri="{FF2B5EF4-FFF2-40B4-BE49-F238E27FC236}">
                        <a16:creationId xmlns:a16="http://schemas.microsoft.com/office/drawing/2014/main" id="{57D7C75A-B137-4033-9F83-DED7AF70D024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9956978" y="479913"/>
                    <a:ext cx="185040" cy="34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439" name="墨迹 438">
                    <a:extLst>
                      <a:ext uri="{FF2B5EF4-FFF2-40B4-BE49-F238E27FC236}">
                        <a16:creationId xmlns:a16="http://schemas.microsoft.com/office/drawing/2014/main" id="{4B58C41E-B479-4F17-8DFA-9C8EC3994F8C}"/>
                      </a:ext>
                    </a:extLst>
                  </p14:cNvPr>
                  <p14:cNvContentPartPr/>
                  <p14:nvPr/>
                </p14:nvContentPartPr>
                <p14:xfrm>
                  <a:off x="10253258" y="597633"/>
                  <a:ext cx="131400" cy="114840"/>
                </p14:xfrm>
              </p:contentPart>
            </mc:Choice>
            <mc:Fallback xmlns="">
              <p:pic>
                <p:nvPicPr>
                  <p:cNvPr id="439" name="墨迹 438">
                    <a:extLst>
                      <a:ext uri="{FF2B5EF4-FFF2-40B4-BE49-F238E27FC236}">
                        <a16:creationId xmlns:a16="http://schemas.microsoft.com/office/drawing/2014/main" id="{4B58C41E-B479-4F17-8DFA-9C8EC3994F8C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10244258" y="588993"/>
                    <a:ext cx="149040" cy="1324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443" name="图片 442">
            <a:extLst>
              <a:ext uri="{FF2B5EF4-FFF2-40B4-BE49-F238E27FC236}">
                <a16:creationId xmlns:a16="http://schemas.microsoft.com/office/drawing/2014/main" id="{9C58AD3B-7312-4DC4-95E1-885773412130}"/>
              </a:ext>
            </a:extLst>
          </p:cNvPr>
          <p:cNvPicPr>
            <a:picLocks noChangeAspect="1"/>
          </p:cNvPicPr>
          <p:nvPr/>
        </p:nvPicPr>
        <p:blipFill>
          <a:blip r:embed="rId2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36" y="1534023"/>
            <a:ext cx="6121244" cy="458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7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>
            <a:extLst>
              <a:ext uri="{FF2B5EF4-FFF2-40B4-BE49-F238E27FC236}">
                <a16:creationId xmlns:a16="http://schemas.microsoft.com/office/drawing/2014/main" id="{D9F03071-DBD9-42BA-87C3-442909605FBF}"/>
              </a:ext>
            </a:extLst>
          </p:cNvPr>
          <p:cNvGrpSpPr/>
          <p:nvPr/>
        </p:nvGrpSpPr>
        <p:grpSpPr>
          <a:xfrm>
            <a:off x="426740" y="229273"/>
            <a:ext cx="2190600" cy="511200"/>
            <a:chOff x="426740" y="229273"/>
            <a:chExt cx="2190600" cy="5112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757E5DB-D2CE-4908-BCA1-184C1F53F621}"/>
                </a:ext>
              </a:extLst>
            </p:cNvPr>
            <p:cNvGrpSpPr/>
            <p:nvPr/>
          </p:nvGrpSpPr>
          <p:grpSpPr>
            <a:xfrm>
              <a:off x="426740" y="307753"/>
              <a:ext cx="917640" cy="432720"/>
              <a:chOff x="426740" y="307753"/>
              <a:chExt cx="917640" cy="43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2" name="墨迹 1">
                    <a:extLst>
                      <a:ext uri="{FF2B5EF4-FFF2-40B4-BE49-F238E27FC236}">
                        <a16:creationId xmlns:a16="http://schemas.microsoft.com/office/drawing/2014/main" id="{B32CC5A9-8F37-487E-993E-02099A3403F9}"/>
                      </a:ext>
                    </a:extLst>
                  </p14:cNvPr>
                  <p14:cNvContentPartPr/>
                  <p14:nvPr/>
                </p14:nvContentPartPr>
                <p14:xfrm>
                  <a:off x="426740" y="446353"/>
                  <a:ext cx="126000" cy="68040"/>
                </p14:xfrm>
              </p:contentPart>
            </mc:Choice>
            <mc:Fallback xmlns="">
              <p:pic>
                <p:nvPicPr>
                  <p:cNvPr id="2" name="墨迹 1">
                    <a:extLst>
                      <a:ext uri="{FF2B5EF4-FFF2-40B4-BE49-F238E27FC236}">
                        <a16:creationId xmlns:a16="http://schemas.microsoft.com/office/drawing/2014/main" id="{B32CC5A9-8F37-487E-993E-02099A3403F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17740" y="437713"/>
                    <a:ext cx="14364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" name="墨迹 2">
                    <a:extLst>
                      <a:ext uri="{FF2B5EF4-FFF2-40B4-BE49-F238E27FC236}">
                        <a16:creationId xmlns:a16="http://schemas.microsoft.com/office/drawing/2014/main" id="{C6923731-3327-4E57-B789-83A9B93DE7D8}"/>
                      </a:ext>
                    </a:extLst>
                  </p14:cNvPr>
                  <p14:cNvContentPartPr/>
                  <p14:nvPr/>
                </p14:nvContentPartPr>
                <p14:xfrm>
                  <a:off x="447980" y="386233"/>
                  <a:ext cx="47160" cy="241920"/>
                </p14:xfrm>
              </p:contentPart>
            </mc:Choice>
            <mc:Fallback xmlns="">
              <p:pic>
                <p:nvPicPr>
                  <p:cNvPr id="3" name="墨迹 2">
                    <a:extLst>
                      <a:ext uri="{FF2B5EF4-FFF2-40B4-BE49-F238E27FC236}">
                        <a16:creationId xmlns:a16="http://schemas.microsoft.com/office/drawing/2014/main" id="{C6923731-3327-4E57-B789-83A9B93DE7D8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38980" y="377593"/>
                    <a:ext cx="64800" cy="25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" name="墨迹 3">
                    <a:extLst>
                      <a:ext uri="{FF2B5EF4-FFF2-40B4-BE49-F238E27FC236}">
                        <a16:creationId xmlns:a16="http://schemas.microsoft.com/office/drawing/2014/main" id="{3280B56E-E1F2-4995-B9A6-9D695C9A1081}"/>
                      </a:ext>
                    </a:extLst>
                  </p14:cNvPr>
                  <p14:cNvContentPartPr/>
                  <p14:nvPr/>
                </p14:nvContentPartPr>
                <p14:xfrm>
                  <a:off x="559940" y="517633"/>
                  <a:ext cx="60120" cy="60480"/>
                </p14:xfrm>
              </p:contentPart>
            </mc:Choice>
            <mc:Fallback xmlns="">
              <p:pic>
                <p:nvPicPr>
                  <p:cNvPr id="4" name="墨迹 3">
                    <a:extLst>
                      <a:ext uri="{FF2B5EF4-FFF2-40B4-BE49-F238E27FC236}">
                        <a16:creationId xmlns:a16="http://schemas.microsoft.com/office/drawing/2014/main" id="{3280B56E-E1F2-4995-B9A6-9D695C9A108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51300" y="508993"/>
                    <a:ext cx="77760" cy="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5" name="墨迹 4">
                    <a:extLst>
                      <a:ext uri="{FF2B5EF4-FFF2-40B4-BE49-F238E27FC236}">
                        <a16:creationId xmlns:a16="http://schemas.microsoft.com/office/drawing/2014/main" id="{5B64C8DA-98AD-4B7E-9F69-866ED1A61F07}"/>
                      </a:ext>
                    </a:extLst>
                  </p14:cNvPr>
                  <p14:cNvContentPartPr/>
                  <p14:nvPr/>
                </p14:nvContentPartPr>
                <p14:xfrm>
                  <a:off x="515660" y="579553"/>
                  <a:ext cx="29520" cy="60480"/>
                </p14:xfrm>
              </p:contentPart>
            </mc:Choice>
            <mc:Fallback xmlns="">
              <p:pic>
                <p:nvPicPr>
                  <p:cNvPr id="5" name="墨迹 4">
                    <a:extLst>
                      <a:ext uri="{FF2B5EF4-FFF2-40B4-BE49-F238E27FC236}">
                        <a16:creationId xmlns:a16="http://schemas.microsoft.com/office/drawing/2014/main" id="{5B64C8DA-98AD-4B7E-9F69-866ED1A61F07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06660" y="570913"/>
                    <a:ext cx="47160" cy="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6" name="墨迹 5">
                    <a:extLst>
                      <a:ext uri="{FF2B5EF4-FFF2-40B4-BE49-F238E27FC236}">
                        <a16:creationId xmlns:a16="http://schemas.microsoft.com/office/drawing/2014/main" id="{3F647D7F-B8FF-4ECF-A7F9-B656E302A4E2}"/>
                      </a:ext>
                    </a:extLst>
                  </p14:cNvPr>
                  <p14:cNvContentPartPr/>
                  <p14:nvPr/>
                </p14:nvContentPartPr>
                <p14:xfrm>
                  <a:off x="730220" y="393433"/>
                  <a:ext cx="108720" cy="181440"/>
                </p14:xfrm>
              </p:contentPart>
            </mc:Choice>
            <mc:Fallback xmlns="">
              <p:pic>
                <p:nvPicPr>
                  <p:cNvPr id="6" name="墨迹 5">
                    <a:extLst>
                      <a:ext uri="{FF2B5EF4-FFF2-40B4-BE49-F238E27FC236}">
                        <a16:creationId xmlns:a16="http://schemas.microsoft.com/office/drawing/2014/main" id="{3F647D7F-B8FF-4ECF-A7F9-B656E302A4E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21220" y="384433"/>
                    <a:ext cx="12636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7" name="墨迹 6">
                    <a:extLst>
                      <a:ext uri="{FF2B5EF4-FFF2-40B4-BE49-F238E27FC236}">
                        <a16:creationId xmlns:a16="http://schemas.microsoft.com/office/drawing/2014/main" id="{0D9E2981-A255-4F8F-B328-47FC6CD04748}"/>
                      </a:ext>
                    </a:extLst>
                  </p14:cNvPr>
                  <p14:cNvContentPartPr/>
                  <p14:nvPr/>
                </p14:nvContentPartPr>
                <p14:xfrm>
                  <a:off x="735980" y="477673"/>
                  <a:ext cx="46800" cy="262800"/>
                </p14:xfrm>
              </p:contentPart>
            </mc:Choice>
            <mc:Fallback xmlns="">
              <p:pic>
                <p:nvPicPr>
                  <p:cNvPr id="7" name="墨迹 6">
                    <a:extLst>
                      <a:ext uri="{FF2B5EF4-FFF2-40B4-BE49-F238E27FC236}">
                        <a16:creationId xmlns:a16="http://schemas.microsoft.com/office/drawing/2014/main" id="{0D9E2981-A255-4F8F-B328-47FC6CD0474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26980" y="468673"/>
                    <a:ext cx="64440" cy="28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8" name="墨迹 7">
                    <a:extLst>
                      <a:ext uri="{FF2B5EF4-FFF2-40B4-BE49-F238E27FC236}">
                        <a16:creationId xmlns:a16="http://schemas.microsoft.com/office/drawing/2014/main" id="{6198D47B-D506-4532-A343-8FF0D52BED26}"/>
                      </a:ext>
                    </a:extLst>
                  </p14:cNvPr>
                  <p14:cNvContentPartPr/>
                  <p14:nvPr/>
                </p14:nvContentPartPr>
                <p14:xfrm>
                  <a:off x="870980" y="493513"/>
                  <a:ext cx="29520" cy="172440"/>
                </p14:xfrm>
              </p:contentPart>
            </mc:Choice>
            <mc:Fallback xmlns="">
              <p:pic>
                <p:nvPicPr>
                  <p:cNvPr id="8" name="墨迹 7">
                    <a:extLst>
                      <a:ext uri="{FF2B5EF4-FFF2-40B4-BE49-F238E27FC236}">
                        <a16:creationId xmlns:a16="http://schemas.microsoft.com/office/drawing/2014/main" id="{6198D47B-D506-4532-A343-8FF0D52BED26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862340" y="484513"/>
                    <a:ext cx="47160" cy="19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9" name="墨迹 8">
                    <a:extLst>
                      <a:ext uri="{FF2B5EF4-FFF2-40B4-BE49-F238E27FC236}">
                        <a16:creationId xmlns:a16="http://schemas.microsoft.com/office/drawing/2014/main" id="{A62FCA0B-966D-4A0C-BB43-9C8BAE980270}"/>
                      </a:ext>
                    </a:extLst>
                  </p14:cNvPr>
                  <p14:cNvContentPartPr/>
                  <p14:nvPr/>
                </p14:nvContentPartPr>
                <p14:xfrm>
                  <a:off x="927140" y="471913"/>
                  <a:ext cx="79560" cy="186480"/>
                </p14:xfrm>
              </p:contentPart>
            </mc:Choice>
            <mc:Fallback xmlns="">
              <p:pic>
                <p:nvPicPr>
                  <p:cNvPr id="9" name="墨迹 8">
                    <a:extLst>
                      <a:ext uri="{FF2B5EF4-FFF2-40B4-BE49-F238E27FC236}">
                        <a16:creationId xmlns:a16="http://schemas.microsoft.com/office/drawing/2014/main" id="{A62FCA0B-966D-4A0C-BB43-9C8BAE98027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18500" y="463273"/>
                    <a:ext cx="97200" cy="20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0" name="墨迹 9">
                    <a:extLst>
                      <a:ext uri="{FF2B5EF4-FFF2-40B4-BE49-F238E27FC236}">
                        <a16:creationId xmlns:a16="http://schemas.microsoft.com/office/drawing/2014/main" id="{BDE288B8-3668-416E-927C-93E4A7FA6FEF}"/>
                      </a:ext>
                    </a:extLst>
                  </p14:cNvPr>
                  <p14:cNvContentPartPr/>
                  <p14:nvPr/>
                </p14:nvContentPartPr>
                <p14:xfrm>
                  <a:off x="1124420" y="307753"/>
                  <a:ext cx="81360" cy="68040"/>
                </p14:xfrm>
              </p:contentPart>
            </mc:Choice>
            <mc:Fallback xmlns="">
              <p:pic>
                <p:nvPicPr>
                  <p:cNvPr id="10" name="墨迹 9">
                    <a:extLst>
                      <a:ext uri="{FF2B5EF4-FFF2-40B4-BE49-F238E27FC236}">
                        <a16:creationId xmlns:a16="http://schemas.microsoft.com/office/drawing/2014/main" id="{BDE288B8-3668-416E-927C-93E4A7FA6FE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115420" y="299113"/>
                    <a:ext cx="9900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1" name="墨迹 10">
                    <a:extLst>
                      <a:ext uri="{FF2B5EF4-FFF2-40B4-BE49-F238E27FC236}">
                        <a16:creationId xmlns:a16="http://schemas.microsoft.com/office/drawing/2014/main" id="{3010A5E5-7E20-443A-8385-8A58373FE485}"/>
                      </a:ext>
                    </a:extLst>
                  </p14:cNvPr>
                  <p14:cNvContentPartPr/>
                  <p14:nvPr/>
                </p14:nvContentPartPr>
                <p14:xfrm>
                  <a:off x="1116500" y="462913"/>
                  <a:ext cx="17640" cy="172080"/>
                </p14:xfrm>
              </p:contentPart>
            </mc:Choice>
            <mc:Fallback xmlns="">
              <p:pic>
                <p:nvPicPr>
                  <p:cNvPr id="11" name="墨迹 10">
                    <a:extLst>
                      <a:ext uri="{FF2B5EF4-FFF2-40B4-BE49-F238E27FC236}">
                        <a16:creationId xmlns:a16="http://schemas.microsoft.com/office/drawing/2014/main" id="{3010A5E5-7E20-443A-8385-8A58373FE485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107860" y="453913"/>
                    <a:ext cx="3528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2" name="墨迹 11">
                    <a:extLst>
                      <a:ext uri="{FF2B5EF4-FFF2-40B4-BE49-F238E27FC236}">
                        <a16:creationId xmlns:a16="http://schemas.microsoft.com/office/drawing/2014/main" id="{11AE767A-CCF0-4A80-9CA8-AE5B4E58E8BE}"/>
                      </a:ext>
                    </a:extLst>
                  </p14:cNvPr>
                  <p14:cNvContentPartPr/>
                  <p14:nvPr/>
                </p14:nvContentPartPr>
                <p14:xfrm>
                  <a:off x="1141700" y="459313"/>
                  <a:ext cx="56880" cy="191880"/>
                </p14:xfrm>
              </p:contentPart>
            </mc:Choice>
            <mc:Fallback xmlns="">
              <p:pic>
                <p:nvPicPr>
                  <p:cNvPr id="12" name="墨迹 11">
                    <a:extLst>
                      <a:ext uri="{FF2B5EF4-FFF2-40B4-BE49-F238E27FC236}">
                        <a16:creationId xmlns:a16="http://schemas.microsoft.com/office/drawing/2014/main" id="{11AE767A-CCF0-4A80-9CA8-AE5B4E58E8B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132700" y="450313"/>
                    <a:ext cx="74520" cy="20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3" name="墨迹 12">
                    <a:extLst>
                      <a:ext uri="{FF2B5EF4-FFF2-40B4-BE49-F238E27FC236}">
                        <a16:creationId xmlns:a16="http://schemas.microsoft.com/office/drawing/2014/main" id="{14AADFAE-28F3-4969-85B5-3EE982A54EBB}"/>
                      </a:ext>
                    </a:extLst>
                  </p14:cNvPr>
                  <p14:cNvContentPartPr/>
                  <p14:nvPr/>
                </p14:nvContentPartPr>
                <p14:xfrm>
                  <a:off x="1155020" y="349873"/>
                  <a:ext cx="176040" cy="212040"/>
                </p14:xfrm>
              </p:contentPart>
            </mc:Choice>
            <mc:Fallback xmlns="">
              <p:pic>
                <p:nvPicPr>
                  <p:cNvPr id="13" name="墨迹 12">
                    <a:extLst>
                      <a:ext uri="{FF2B5EF4-FFF2-40B4-BE49-F238E27FC236}">
                        <a16:creationId xmlns:a16="http://schemas.microsoft.com/office/drawing/2014/main" id="{14AADFAE-28F3-4969-85B5-3EE982A54EBB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146380" y="340873"/>
                    <a:ext cx="193680" cy="22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4" name="墨迹 13">
                    <a:extLst>
                      <a:ext uri="{FF2B5EF4-FFF2-40B4-BE49-F238E27FC236}">
                        <a16:creationId xmlns:a16="http://schemas.microsoft.com/office/drawing/2014/main" id="{F73C9F30-DBC2-4C49-9116-158A0D69E493}"/>
                      </a:ext>
                    </a:extLst>
                  </p14:cNvPr>
                  <p14:cNvContentPartPr/>
                  <p14:nvPr/>
                </p14:nvContentPartPr>
                <p14:xfrm>
                  <a:off x="1267340" y="342313"/>
                  <a:ext cx="72000" cy="215640"/>
                </p14:xfrm>
              </p:contentPart>
            </mc:Choice>
            <mc:Fallback xmlns="">
              <p:pic>
                <p:nvPicPr>
                  <p:cNvPr id="14" name="墨迹 13">
                    <a:extLst>
                      <a:ext uri="{FF2B5EF4-FFF2-40B4-BE49-F238E27FC236}">
                        <a16:creationId xmlns:a16="http://schemas.microsoft.com/office/drawing/2014/main" id="{F73C9F30-DBC2-4C49-9116-158A0D69E493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258340" y="333673"/>
                    <a:ext cx="89640" cy="23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5" name="墨迹 14">
                    <a:extLst>
                      <a:ext uri="{FF2B5EF4-FFF2-40B4-BE49-F238E27FC236}">
                        <a16:creationId xmlns:a16="http://schemas.microsoft.com/office/drawing/2014/main" id="{D4A25A11-6030-4D2E-BBF1-23305837AFAA}"/>
                      </a:ext>
                    </a:extLst>
                  </p14:cNvPr>
                  <p14:cNvContentPartPr/>
                  <p14:nvPr/>
                </p14:nvContentPartPr>
                <p14:xfrm>
                  <a:off x="1267340" y="520873"/>
                  <a:ext cx="77040" cy="103320"/>
                </p14:xfrm>
              </p:contentPart>
            </mc:Choice>
            <mc:Fallback xmlns="">
              <p:pic>
                <p:nvPicPr>
                  <p:cNvPr id="15" name="墨迹 14">
                    <a:extLst>
                      <a:ext uri="{FF2B5EF4-FFF2-40B4-BE49-F238E27FC236}">
                        <a16:creationId xmlns:a16="http://schemas.microsoft.com/office/drawing/2014/main" id="{D4A25A11-6030-4D2E-BBF1-23305837AFAA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258340" y="511873"/>
                    <a:ext cx="94680" cy="120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6AF63A0-ECB3-4A58-A429-D29BC1ED6E42}"/>
                </a:ext>
              </a:extLst>
            </p:cNvPr>
            <p:cNvGrpSpPr/>
            <p:nvPr/>
          </p:nvGrpSpPr>
          <p:grpSpPr>
            <a:xfrm>
              <a:off x="1495220" y="409993"/>
              <a:ext cx="186480" cy="232200"/>
              <a:chOff x="1495220" y="409993"/>
              <a:chExt cx="186480" cy="232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" name="墨迹 15">
                    <a:extLst>
                      <a:ext uri="{FF2B5EF4-FFF2-40B4-BE49-F238E27FC236}">
                        <a16:creationId xmlns:a16="http://schemas.microsoft.com/office/drawing/2014/main" id="{45BCFDAA-0ADC-49C6-BADA-FF03CD1866D1}"/>
                      </a:ext>
                    </a:extLst>
                  </p14:cNvPr>
                  <p14:cNvContentPartPr/>
                  <p14:nvPr/>
                </p14:nvContentPartPr>
                <p14:xfrm>
                  <a:off x="1549220" y="409993"/>
                  <a:ext cx="23400" cy="56880"/>
                </p14:xfrm>
              </p:contentPart>
            </mc:Choice>
            <mc:Fallback xmlns="">
              <p:pic>
                <p:nvPicPr>
                  <p:cNvPr id="16" name="墨迹 15">
                    <a:extLst>
                      <a:ext uri="{FF2B5EF4-FFF2-40B4-BE49-F238E27FC236}">
                        <a16:creationId xmlns:a16="http://schemas.microsoft.com/office/drawing/2014/main" id="{45BCFDAA-0ADC-49C6-BADA-FF03CD1866D1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540580" y="400993"/>
                    <a:ext cx="4104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7" name="墨迹 16">
                    <a:extLst>
                      <a:ext uri="{FF2B5EF4-FFF2-40B4-BE49-F238E27FC236}">
                        <a16:creationId xmlns:a16="http://schemas.microsoft.com/office/drawing/2014/main" id="{A728AE3D-FF27-46EC-A39B-3401509F40FE}"/>
                      </a:ext>
                    </a:extLst>
                  </p14:cNvPr>
                  <p14:cNvContentPartPr/>
                  <p14:nvPr/>
                </p14:nvContentPartPr>
                <p14:xfrm>
                  <a:off x="1495220" y="514033"/>
                  <a:ext cx="186480" cy="128160"/>
                </p14:xfrm>
              </p:contentPart>
            </mc:Choice>
            <mc:Fallback xmlns="">
              <p:pic>
                <p:nvPicPr>
                  <p:cNvPr id="17" name="墨迹 16">
                    <a:extLst>
                      <a:ext uri="{FF2B5EF4-FFF2-40B4-BE49-F238E27FC236}">
                        <a16:creationId xmlns:a16="http://schemas.microsoft.com/office/drawing/2014/main" id="{A728AE3D-FF27-46EC-A39B-3401509F40FE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486580" y="505033"/>
                    <a:ext cx="204120" cy="145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BDF7F7D5-241F-477C-B3EE-5D6D9BB59476}"/>
                </a:ext>
              </a:extLst>
            </p:cNvPr>
            <p:cNvGrpSpPr/>
            <p:nvPr/>
          </p:nvGrpSpPr>
          <p:grpSpPr>
            <a:xfrm>
              <a:off x="1754420" y="229273"/>
              <a:ext cx="862920" cy="478800"/>
              <a:chOff x="1754420" y="229273"/>
              <a:chExt cx="862920" cy="47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2" name="墨迹 21">
                    <a:extLst>
                      <a:ext uri="{FF2B5EF4-FFF2-40B4-BE49-F238E27FC236}">
                        <a16:creationId xmlns:a16="http://schemas.microsoft.com/office/drawing/2014/main" id="{BE8E6FA5-8E55-42EA-BB8A-BF3AC0B58EE5}"/>
                      </a:ext>
                    </a:extLst>
                  </p14:cNvPr>
                  <p14:cNvContentPartPr/>
                  <p14:nvPr/>
                </p14:nvContentPartPr>
                <p14:xfrm>
                  <a:off x="1754420" y="333313"/>
                  <a:ext cx="87120" cy="344520"/>
                </p14:xfrm>
              </p:contentPart>
            </mc:Choice>
            <mc:Fallback xmlns="">
              <p:pic>
                <p:nvPicPr>
                  <p:cNvPr id="22" name="墨迹 21">
                    <a:extLst>
                      <a:ext uri="{FF2B5EF4-FFF2-40B4-BE49-F238E27FC236}">
                        <a16:creationId xmlns:a16="http://schemas.microsoft.com/office/drawing/2014/main" id="{BE8E6FA5-8E55-42EA-BB8A-BF3AC0B58EE5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45420" y="324673"/>
                    <a:ext cx="104760" cy="36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3" name="墨迹 22">
                    <a:extLst>
                      <a:ext uri="{FF2B5EF4-FFF2-40B4-BE49-F238E27FC236}">
                        <a16:creationId xmlns:a16="http://schemas.microsoft.com/office/drawing/2014/main" id="{BE82FA08-D81F-49BD-8F1B-FBB99C935405}"/>
                      </a:ext>
                    </a:extLst>
                  </p14:cNvPr>
                  <p14:cNvContentPartPr/>
                  <p14:nvPr/>
                </p14:nvContentPartPr>
                <p14:xfrm>
                  <a:off x="1864220" y="439153"/>
                  <a:ext cx="137520" cy="65880"/>
                </p14:xfrm>
              </p:contentPart>
            </mc:Choice>
            <mc:Fallback xmlns="">
              <p:pic>
                <p:nvPicPr>
                  <p:cNvPr id="23" name="墨迹 22">
                    <a:extLst>
                      <a:ext uri="{FF2B5EF4-FFF2-40B4-BE49-F238E27FC236}">
                        <a16:creationId xmlns:a16="http://schemas.microsoft.com/office/drawing/2014/main" id="{BE82FA08-D81F-49BD-8F1B-FBB99C935405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855580" y="430513"/>
                    <a:ext cx="15516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4" name="墨迹 23">
                    <a:extLst>
                      <a:ext uri="{FF2B5EF4-FFF2-40B4-BE49-F238E27FC236}">
                        <a16:creationId xmlns:a16="http://schemas.microsoft.com/office/drawing/2014/main" id="{3B3D2383-EC87-4160-BBD3-BDFB7241ABF2}"/>
                      </a:ext>
                    </a:extLst>
                  </p14:cNvPr>
                  <p14:cNvContentPartPr/>
                  <p14:nvPr/>
                </p14:nvContentPartPr>
                <p14:xfrm>
                  <a:off x="1894820" y="386233"/>
                  <a:ext cx="48960" cy="254520"/>
                </p14:xfrm>
              </p:contentPart>
            </mc:Choice>
            <mc:Fallback xmlns="">
              <p:pic>
                <p:nvPicPr>
                  <p:cNvPr id="24" name="墨迹 23">
                    <a:extLst>
                      <a:ext uri="{FF2B5EF4-FFF2-40B4-BE49-F238E27FC236}">
                        <a16:creationId xmlns:a16="http://schemas.microsoft.com/office/drawing/2014/main" id="{3B3D2383-EC87-4160-BBD3-BDFB7241ABF2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885820" y="377593"/>
                    <a:ext cx="6660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25" name="墨迹 24">
                    <a:extLst>
                      <a:ext uri="{FF2B5EF4-FFF2-40B4-BE49-F238E27FC236}">
                        <a16:creationId xmlns:a16="http://schemas.microsoft.com/office/drawing/2014/main" id="{3C155619-E602-4E86-940B-FADBDA28C2CE}"/>
                      </a:ext>
                    </a:extLst>
                  </p14:cNvPr>
                  <p14:cNvContentPartPr/>
                  <p14:nvPr/>
                </p14:nvContentPartPr>
                <p14:xfrm>
                  <a:off x="1961060" y="468313"/>
                  <a:ext cx="153720" cy="145440"/>
                </p14:xfrm>
              </p:contentPart>
            </mc:Choice>
            <mc:Fallback xmlns="">
              <p:pic>
                <p:nvPicPr>
                  <p:cNvPr id="25" name="墨迹 24">
                    <a:extLst>
                      <a:ext uri="{FF2B5EF4-FFF2-40B4-BE49-F238E27FC236}">
                        <a16:creationId xmlns:a16="http://schemas.microsoft.com/office/drawing/2014/main" id="{3C155619-E602-4E86-940B-FADBDA28C2CE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952060" y="459673"/>
                    <a:ext cx="171360" cy="16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6" name="墨迹 25">
                    <a:extLst>
                      <a:ext uri="{FF2B5EF4-FFF2-40B4-BE49-F238E27FC236}">
                        <a16:creationId xmlns:a16="http://schemas.microsoft.com/office/drawing/2014/main" id="{3F3B912C-A564-423C-8E06-2C9AD2E7AB29}"/>
                      </a:ext>
                    </a:extLst>
                  </p14:cNvPr>
                  <p14:cNvContentPartPr/>
                  <p14:nvPr/>
                </p14:nvContentPartPr>
                <p14:xfrm>
                  <a:off x="2076980" y="302353"/>
                  <a:ext cx="27360" cy="84240"/>
                </p14:xfrm>
              </p:contentPart>
            </mc:Choice>
            <mc:Fallback xmlns="">
              <p:pic>
                <p:nvPicPr>
                  <p:cNvPr id="26" name="墨迹 25">
                    <a:extLst>
                      <a:ext uri="{FF2B5EF4-FFF2-40B4-BE49-F238E27FC236}">
                        <a16:creationId xmlns:a16="http://schemas.microsoft.com/office/drawing/2014/main" id="{3F3B912C-A564-423C-8E06-2C9AD2E7AB29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067980" y="293353"/>
                    <a:ext cx="45000" cy="10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27" name="墨迹 26">
                    <a:extLst>
                      <a:ext uri="{FF2B5EF4-FFF2-40B4-BE49-F238E27FC236}">
                        <a16:creationId xmlns:a16="http://schemas.microsoft.com/office/drawing/2014/main" id="{3A9D898B-C286-4314-ABB4-0918265F8591}"/>
                      </a:ext>
                    </a:extLst>
                  </p14:cNvPr>
                  <p14:cNvContentPartPr/>
                  <p14:nvPr/>
                </p14:nvContentPartPr>
                <p14:xfrm>
                  <a:off x="2382260" y="229273"/>
                  <a:ext cx="17640" cy="166320"/>
                </p14:xfrm>
              </p:contentPart>
            </mc:Choice>
            <mc:Fallback xmlns="">
              <p:pic>
                <p:nvPicPr>
                  <p:cNvPr id="27" name="墨迹 26">
                    <a:extLst>
                      <a:ext uri="{FF2B5EF4-FFF2-40B4-BE49-F238E27FC236}">
                        <a16:creationId xmlns:a16="http://schemas.microsoft.com/office/drawing/2014/main" id="{3A9D898B-C286-4314-ABB4-0918265F8591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2373260" y="220633"/>
                    <a:ext cx="3528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28" name="墨迹 27">
                    <a:extLst>
                      <a:ext uri="{FF2B5EF4-FFF2-40B4-BE49-F238E27FC236}">
                        <a16:creationId xmlns:a16="http://schemas.microsoft.com/office/drawing/2014/main" id="{20A02DB6-7514-4212-B353-83AA8B645087}"/>
                      </a:ext>
                    </a:extLst>
                  </p14:cNvPr>
                  <p14:cNvContentPartPr/>
                  <p14:nvPr/>
                </p14:nvContentPartPr>
                <p14:xfrm>
                  <a:off x="2428700" y="295153"/>
                  <a:ext cx="58320" cy="18720"/>
                </p14:xfrm>
              </p:contentPart>
            </mc:Choice>
            <mc:Fallback xmlns="">
              <p:pic>
                <p:nvPicPr>
                  <p:cNvPr id="28" name="墨迹 27">
                    <a:extLst>
                      <a:ext uri="{FF2B5EF4-FFF2-40B4-BE49-F238E27FC236}">
                        <a16:creationId xmlns:a16="http://schemas.microsoft.com/office/drawing/2014/main" id="{20A02DB6-7514-4212-B353-83AA8B645087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2419700" y="286153"/>
                    <a:ext cx="7596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29" name="墨迹 28">
                    <a:extLst>
                      <a:ext uri="{FF2B5EF4-FFF2-40B4-BE49-F238E27FC236}">
                        <a16:creationId xmlns:a16="http://schemas.microsoft.com/office/drawing/2014/main" id="{8946E121-DDEF-4170-9FFE-982EC7B8056E}"/>
                      </a:ext>
                    </a:extLst>
                  </p14:cNvPr>
                  <p14:cNvContentPartPr/>
                  <p14:nvPr/>
                </p14:nvContentPartPr>
                <p14:xfrm>
                  <a:off x="2300900" y="420793"/>
                  <a:ext cx="35280" cy="122760"/>
                </p14:xfrm>
              </p:contentPart>
            </mc:Choice>
            <mc:Fallback xmlns="">
              <p:pic>
                <p:nvPicPr>
                  <p:cNvPr id="29" name="墨迹 28">
                    <a:extLst>
                      <a:ext uri="{FF2B5EF4-FFF2-40B4-BE49-F238E27FC236}">
                        <a16:creationId xmlns:a16="http://schemas.microsoft.com/office/drawing/2014/main" id="{8946E121-DDEF-4170-9FFE-982EC7B8056E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2292260" y="412153"/>
                    <a:ext cx="5292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30" name="墨迹 29">
                    <a:extLst>
                      <a:ext uri="{FF2B5EF4-FFF2-40B4-BE49-F238E27FC236}">
                        <a16:creationId xmlns:a16="http://schemas.microsoft.com/office/drawing/2014/main" id="{0BC625ED-1727-4816-BE06-1457C4B19E81}"/>
                      </a:ext>
                    </a:extLst>
                  </p14:cNvPr>
                  <p14:cNvContentPartPr/>
                  <p14:nvPr/>
                </p14:nvContentPartPr>
                <p14:xfrm>
                  <a:off x="2334020" y="419353"/>
                  <a:ext cx="109080" cy="142560"/>
                </p14:xfrm>
              </p:contentPart>
            </mc:Choice>
            <mc:Fallback xmlns="">
              <p:pic>
                <p:nvPicPr>
                  <p:cNvPr id="30" name="墨迹 29">
                    <a:extLst>
                      <a:ext uri="{FF2B5EF4-FFF2-40B4-BE49-F238E27FC236}">
                        <a16:creationId xmlns:a16="http://schemas.microsoft.com/office/drawing/2014/main" id="{0BC625ED-1727-4816-BE06-1457C4B19E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325020" y="410713"/>
                    <a:ext cx="126720" cy="16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31" name="墨迹 30">
                    <a:extLst>
                      <a:ext uri="{FF2B5EF4-FFF2-40B4-BE49-F238E27FC236}">
                        <a16:creationId xmlns:a16="http://schemas.microsoft.com/office/drawing/2014/main" id="{192E3EBF-9FD1-42DC-8D5D-BC90419B7227}"/>
                      </a:ext>
                    </a:extLst>
                  </p14:cNvPr>
                  <p14:cNvContentPartPr/>
                  <p14:nvPr/>
                </p14:nvContentPartPr>
                <p14:xfrm>
                  <a:off x="2219900" y="638233"/>
                  <a:ext cx="35280" cy="69840"/>
                </p14:xfrm>
              </p:contentPart>
            </mc:Choice>
            <mc:Fallback xmlns="">
              <p:pic>
                <p:nvPicPr>
                  <p:cNvPr id="31" name="墨迹 30">
                    <a:extLst>
                      <a:ext uri="{FF2B5EF4-FFF2-40B4-BE49-F238E27FC236}">
                        <a16:creationId xmlns:a16="http://schemas.microsoft.com/office/drawing/2014/main" id="{192E3EBF-9FD1-42DC-8D5D-BC90419B7227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10900" y="629233"/>
                    <a:ext cx="52920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2" name="墨迹 31">
                    <a:extLst>
                      <a:ext uri="{FF2B5EF4-FFF2-40B4-BE49-F238E27FC236}">
                        <a16:creationId xmlns:a16="http://schemas.microsoft.com/office/drawing/2014/main" id="{B17587E5-3F00-40FB-AA74-56506C68DC32}"/>
                      </a:ext>
                    </a:extLst>
                  </p14:cNvPr>
                  <p14:cNvContentPartPr/>
                  <p14:nvPr/>
                </p14:nvContentPartPr>
                <p14:xfrm>
                  <a:off x="2326100" y="577753"/>
                  <a:ext cx="291240" cy="67320"/>
                </p14:xfrm>
              </p:contentPart>
            </mc:Choice>
            <mc:Fallback xmlns="">
              <p:pic>
                <p:nvPicPr>
                  <p:cNvPr id="32" name="墨迹 31">
                    <a:extLst>
                      <a:ext uri="{FF2B5EF4-FFF2-40B4-BE49-F238E27FC236}">
                        <a16:creationId xmlns:a16="http://schemas.microsoft.com/office/drawing/2014/main" id="{B17587E5-3F00-40FB-AA74-56506C68DC32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317460" y="569113"/>
                    <a:ext cx="308880" cy="84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7" name="组合 326">
            <a:extLst>
              <a:ext uri="{FF2B5EF4-FFF2-40B4-BE49-F238E27FC236}">
                <a16:creationId xmlns:a16="http://schemas.microsoft.com/office/drawing/2014/main" id="{313AE64B-590D-45F5-9A5F-E8CEC061B985}"/>
              </a:ext>
            </a:extLst>
          </p:cNvPr>
          <p:cNvGrpSpPr/>
          <p:nvPr/>
        </p:nvGrpSpPr>
        <p:grpSpPr>
          <a:xfrm>
            <a:off x="689180" y="796993"/>
            <a:ext cx="11080080" cy="1500120"/>
            <a:chOff x="689180" y="796993"/>
            <a:chExt cx="11080080" cy="1500120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025B952A-28C3-4ADB-874F-005A6168D7F8}"/>
                </a:ext>
              </a:extLst>
            </p:cNvPr>
            <p:cNvGrpSpPr/>
            <p:nvPr/>
          </p:nvGrpSpPr>
          <p:grpSpPr>
            <a:xfrm>
              <a:off x="689180" y="930913"/>
              <a:ext cx="232200" cy="326160"/>
              <a:chOff x="689180" y="930913"/>
              <a:chExt cx="232200" cy="32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76" name="墨迹 75">
                    <a:extLst>
                      <a:ext uri="{FF2B5EF4-FFF2-40B4-BE49-F238E27FC236}">
                        <a16:creationId xmlns:a16="http://schemas.microsoft.com/office/drawing/2014/main" id="{674E2FB5-7F37-4FD3-9663-838B3DE0E9D2}"/>
                      </a:ext>
                    </a:extLst>
                  </p14:cNvPr>
                  <p14:cNvContentPartPr/>
                  <p14:nvPr/>
                </p14:nvContentPartPr>
                <p14:xfrm>
                  <a:off x="782420" y="1015513"/>
                  <a:ext cx="27720" cy="142200"/>
                </p14:xfrm>
              </p:contentPart>
            </mc:Choice>
            <mc:Fallback xmlns="">
              <p:pic>
                <p:nvPicPr>
                  <p:cNvPr id="76" name="墨迹 75">
                    <a:extLst>
                      <a:ext uri="{FF2B5EF4-FFF2-40B4-BE49-F238E27FC236}">
                        <a16:creationId xmlns:a16="http://schemas.microsoft.com/office/drawing/2014/main" id="{674E2FB5-7F37-4FD3-9663-838B3DE0E9D2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773420" y="1006873"/>
                    <a:ext cx="4536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77" name="墨迹 76">
                    <a:extLst>
                      <a:ext uri="{FF2B5EF4-FFF2-40B4-BE49-F238E27FC236}">
                        <a16:creationId xmlns:a16="http://schemas.microsoft.com/office/drawing/2014/main" id="{E35A14B5-4B69-429A-B682-1C0548415DEA}"/>
                      </a:ext>
                    </a:extLst>
                  </p14:cNvPr>
                  <p14:cNvContentPartPr/>
                  <p14:nvPr/>
                </p14:nvContentPartPr>
                <p14:xfrm>
                  <a:off x="689180" y="930913"/>
                  <a:ext cx="232200" cy="326160"/>
                </p14:xfrm>
              </p:contentPart>
            </mc:Choice>
            <mc:Fallback xmlns="">
              <p:pic>
                <p:nvPicPr>
                  <p:cNvPr id="77" name="墨迹 76">
                    <a:extLst>
                      <a:ext uri="{FF2B5EF4-FFF2-40B4-BE49-F238E27FC236}">
                        <a16:creationId xmlns:a16="http://schemas.microsoft.com/office/drawing/2014/main" id="{E35A14B5-4B69-429A-B682-1C0548415DEA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680180" y="922273"/>
                    <a:ext cx="249840" cy="343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950C3379-2E6E-4979-9CFB-181333A8CA59}"/>
                </a:ext>
              </a:extLst>
            </p:cNvPr>
            <p:cNvGrpSpPr/>
            <p:nvPr/>
          </p:nvGrpSpPr>
          <p:grpSpPr>
            <a:xfrm>
              <a:off x="1099580" y="948193"/>
              <a:ext cx="322920" cy="320400"/>
              <a:chOff x="1099580" y="948193"/>
              <a:chExt cx="322920" cy="320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78" name="墨迹 77">
                    <a:extLst>
                      <a:ext uri="{FF2B5EF4-FFF2-40B4-BE49-F238E27FC236}">
                        <a16:creationId xmlns:a16="http://schemas.microsoft.com/office/drawing/2014/main" id="{4BD2E5F0-8A26-43D1-8F4E-411C97F74A14}"/>
                      </a:ext>
                    </a:extLst>
                  </p14:cNvPr>
                  <p14:cNvContentPartPr/>
                  <p14:nvPr/>
                </p14:nvContentPartPr>
                <p14:xfrm>
                  <a:off x="1099580" y="953953"/>
                  <a:ext cx="69840" cy="258840"/>
                </p14:xfrm>
              </p:contentPart>
            </mc:Choice>
            <mc:Fallback xmlns="">
              <p:pic>
                <p:nvPicPr>
                  <p:cNvPr id="78" name="墨迹 77">
                    <a:extLst>
                      <a:ext uri="{FF2B5EF4-FFF2-40B4-BE49-F238E27FC236}">
                        <a16:creationId xmlns:a16="http://schemas.microsoft.com/office/drawing/2014/main" id="{4BD2E5F0-8A26-43D1-8F4E-411C97F74A14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1090580" y="944953"/>
                    <a:ext cx="87480" cy="27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79" name="墨迹 78">
                    <a:extLst>
                      <a:ext uri="{FF2B5EF4-FFF2-40B4-BE49-F238E27FC236}">
                        <a16:creationId xmlns:a16="http://schemas.microsoft.com/office/drawing/2014/main" id="{1336D580-4D71-4702-9094-6BE7C34B53BE}"/>
                      </a:ext>
                    </a:extLst>
                  </p14:cNvPr>
                  <p14:cNvContentPartPr/>
                  <p14:nvPr/>
                </p14:nvContentPartPr>
                <p14:xfrm>
                  <a:off x="1153220" y="1041073"/>
                  <a:ext cx="44640" cy="216000"/>
                </p14:xfrm>
              </p:contentPart>
            </mc:Choice>
            <mc:Fallback xmlns="">
              <p:pic>
                <p:nvPicPr>
                  <p:cNvPr id="79" name="墨迹 78">
                    <a:extLst>
                      <a:ext uri="{FF2B5EF4-FFF2-40B4-BE49-F238E27FC236}">
                        <a16:creationId xmlns:a16="http://schemas.microsoft.com/office/drawing/2014/main" id="{1336D580-4D71-4702-9094-6BE7C34B53BE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1144580" y="1032433"/>
                    <a:ext cx="6228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80" name="墨迹 79">
                    <a:extLst>
                      <a:ext uri="{FF2B5EF4-FFF2-40B4-BE49-F238E27FC236}">
                        <a16:creationId xmlns:a16="http://schemas.microsoft.com/office/drawing/2014/main" id="{C1A2884B-9D6E-4CA9-AE56-05869C992D0A}"/>
                      </a:ext>
                    </a:extLst>
                  </p14:cNvPr>
                  <p14:cNvContentPartPr/>
                  <p14:nvPr/>
                </p14:nvContentPartPr>
                <p14:xfrm>
                  <a:off x="1274900" y="995713"/>
                  <a:ext cx="29160" cy="180720"/>
                </p14:xfrm>
              </p:contentPart>
            </mc:Choice>
            <mc:Fallback xmlns="">
              <p:pic>
                <p:nvPicPr>
                  <p:cNvPr id="80" name="墨迹 79">
                    <a:extLst>
                      <a:ext uri="{FF2B5EF4-FFF2-40B4-BE49-F238E27FC236}">
                        <a16:creationId xmlns:a16="http://schemas.microsoft.com/office/drawing/2014/main" id="{C1A2884B-9D6E-4CA9-AE56-05869C992D0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1266260" y="987073"/>
                    <a:ext cx="46800" cy="19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81" name="墨迹 80">
                    <a:extLst>
                      <a:ext uri="{FF2B5EF4-FFF2-40B4-BE49-F238E27FC236}">
                        <a16:creationId xmlns:a16="http://schemas.microsoft.com/office/drawing/2014/main" id="{C580255C-A664-4FDD-BAF8-215D217F3A01}"/>
                      </a:ext>
                    </a:extLst>
                  </p14:cNvPr>
                  <p14:cNvContentPartPr/>
                  <p14:nvPr/>
                </p14:nvContentPartPr>
                <p14:xfrm>
                  <a:off x="1251860" y="948193"/>
                  <a:ext cx="154800" cy="157320"/>
                </p14:xfrm>
              </p:contentPart>
            </mc:Choice>
            <mc:Fallback xmlns="">
              <p:pic>
                <p:nvPicPr>
                  <p:cNvPr id="81" name="墨迹 80">
                    <a:extLst>
                      <a:ext uri="{FF2B5EF4-FFF2-40B4-BE49-F238E27FC236}">
                        <a16:creationId xmlns:a16="http://schemas.microsoft.com/office/drawing/2014/main" id="{C580255C-A664-4FDD-BAF8-215D217F3A01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1242860" y="939553"/>
                    <a:ext cx="17244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82" name="墨迹 81">
                    <a:extLst>
                      <a:ext uri="{FF2B5EF4-FFF2-40B4-BE49-F238E27FC236}">
                        <a16:creationId xmlns:a16="http://schemas.microsoft.com/office/drawing/2014/main" id="{598A7325-84EB-4EF6-8261-1D26F5DBA957}"/>
                      </a:ext>
                    </a:extLst>
                  </p14:cNvPr>
                  <p14:cNvContentPartPr/>
                  <p14:nvPr/>
                </p14:nvContentPartPr>
                <p14:xfrm>
                  <a:off x="1205420" y="1107313"/>
                  <a:ext cx="217080" cy="79200"/>
                </p14:xfrm>
              </p:contentPart>
            </mc:Choice>
            <mc:Fallback xmlns="">
              <p:pic>
                <p:nvPicPr>
                  <p:cNvPr id="82" name="墨迹 81">
                    <a:extLst>
                      <a:ext uri="{FF2B5EF4-FFF2-40B4-BE49-F238E27FC236}">
                        <a16:creationId xmlns:a16="http://schemas.microsoft.com/office/drawing/2014/main" id="{598A7325-84EB-4EF6-8261-1D26F5DBA957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1196780" y="1098313"/>
                    <a:ext cx="234720" cy="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83" name="墨迹 82">
                    <a:extLst>
                      <a:ext uri="{FF2B5EF4-FFF2-40B4-BE49-F238E27FC236}">
                        <a16:creationId xmlns:a16="http://schemas.microsoft.com/office/drawing/2014/main" id="{98011E0E-6261-481F-8CA4-BC48E5A5EC82}"/>
                      </a:ext>
                    </a:extLst>
                  </p14:cNvPr>
                  <p14:cNvContentPartPr/>
                  <p14:nvPr/>
                </p14:nvContentPartPr>
                <p14:xfrm>
                  <a:off x="1250060" y="1208833"/>
                  <a:ext cx="164880" cy="59760"/>
                </p14:xfrm>
              </p:contentPart>
            </mc:Choice>
            <mc:Fallback xmlns="">
              <p:pic>
                <p:nvPicPr>
                  <p:cNvPr id="83" name="墨迹 82">
                    <a:extLst>
                      <a:ext uri="{FF2B5EF4-FFF2-40B4-BE49-F238E27FC236}">
                        <a16:creationId xmlns:a16="http://schemas.microsoft.com/office/drawing/2014/main" id="{98011E0E-6261-481F-8CA4-BC48E5A5EC82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1241060" y="1200193"/>
                    <a:ext cx="182520" cy="77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95952B8F-AF5F-4806-A92B-FBC042D6BC86}"/>
                </a:ext>
              </a:extLst>
            </p:cNvPr>
            <p:cNvGrpSpPr/>
            <p:nvPr/>
          </p:nvGrpSpPr>
          <p:grpSpPr>
            <a:xfrm>
              <a:off x="1584140" y="884113"/>
              <a:ext cx="1449720" cy="495000"/>
              <a:chOff x="1584140" y="884113"/>
              <a:chExt cx="1449720" cy="495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84" name="墨迹 83">
                    <a:extLst>
                      <a:ext uri="{FF2B5EF4-FFF2-40B4-BE49-F238E27FC236}">
                        <a16:creationId xmlns:a16="http://schemas.microsoft.com/office/drawing/2014/main" id="{B12AC1F6-526A-4C97-A9B4-19487EEC4EA4}"/>
                      </a:ext>
                    </a:extLst>
                  </p14:cNvPr>
                  <p14:cNvContentPartPr/>
                  <p14:nvPr/>
                </p14:nvContentPartPr>
                <p14:xfrm>
                  <a:off x="1584140" y="968353"/>
                  <a:ext cx="137520" cy="324000"/>
                </p14:xfrm>
              </p:contentPart>
            </mc:Choice>
            <mc:Fallback xmlns="">
              <p:pic>
                <p:nvPicPr>
                  <p:cNvPr id="84" name="墨迹 83">
                    <a:extLst>
                      <a:ext uri="{FF2B5EF4-FFF2-40B4-BE49-F238E27FC236}">
                        <a16:creationId xmlns:a16="http://schemas.microsoft.com/office/drawing/2014/main" id="{B12AC1F6-526A-4C97-A9B4-19487EEC4EA4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575500" y="959713"/>
                    <a:ext cx="155160" cy="34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85" name="墨迹 84">
                    <a:extLst>
                      <a:ext uri="{FF2B5EF4-FFF2-40B4-BE49-F238E27FC236}">
                        <a16:creationId xmlns:a16="http://schemas.microsoft.com/office/drawing/2014/main" id="{8FA5D370-2A6A-466D-8157-D0D4F6C8B5EC}"/>
                      </a:ext>
                    </a:extLst>
                  </p14:cNvPr>
                  <p14:cNvContentPartPr/>
                  <p14:nvPr/>
                </p14:nvContentPartPr>
                <p14:xfrm>
                  <a:off x="1713740" y="946393"/>
                  <a:ext cx="75600" cy="304200"/>
                </p14:xfrm>
              </p:contentPart>
            </mc:Choice>
            <mc:Fallback xmlns="">
              <p:pic>
                <p:nvPicPr>
                  <p:cNvPr id="85" name="墨迹 84">
                    <a:extLst>
                      <a:ext uri="{FF2B5EF4-FFF2-40B4-BE49-F238E27FC236}">
                        <a16:creationId xmlns:a16="http://schemas.microsoft.com/office/drawing/2014/main" id="{8FA5D370-2A6A-466D-8157-D0D4F6C8B5EC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704740" y="937753"/>
                    <a:ext cx="93240" cy="32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86" name="墨迹 85">
                    <a:extLst>
                      <a:ext uri="{FF2B5EF4-FFF2-40B4-BE49-F238E27FC236}">
                        <a16:creationId xmlns:a16="http://schemas.microsoft.com/office/drawing/2014/main" id="{4E2575DB-60AE-47C1-9B0C-EACFC97D15FC}"/>
                      </a:ext>
                    </a:extLst>
                  </p14:cNvPr>
                  <p14:cNvContentPartPr/>
                  <p14:nvPr/>
                </p14:nvContentPartPr>
                <p14:xfrm>
                  <a:off x="1771700" y="987073"/>
                  <a:ext cx="219960" cy="146160"/>
                </p14:xfrm>
              </p:contentPart>
            </mc:Choice>
            <mc:Fallback xmlns="">
              <p:pic>
                <p:nvPicPr>
                  <p:cNvPr id="86" name="墨迹 85">
                    <a:extLst>
                      <a:ext uri="{FF2B5EF4-FFF2-40B4-BE49-F238E27FC236}">
                        <a16:creationId xmlns:a16="http://schemas.microsoft.com/office/drawing/2014/main" id="{4E2575DB-60AE-47C1-9B0C-EACFC97D15FC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762700" y="978073"/>
                    <a:ext cx="23760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87" name="墨迹 86">
                    <a:extLst>
                      <a:ext uri="{FF2B5EF4-FFF2-40B4-BE49-F238E27FC236}">
                        <a16:creationId xmlns:a16="http://schemas.microsoft.com/office/drawing/2014/main" id="{11301DC9-1B96-4CE3-8489-64170C1C3E28}"/>
                      </a:ext>
                    </a:extLst>
                  </p14:cNvPr>
                  <p14:cNvContentPartPr/>
                  <p14:nvPr/>
                </p14:nvContentPartPr>
                <p14:xfrm>
                  <a:off x="1752260" y="1088953"/>
                  <a:ext cx="129960" cy="31320"/>
                </p14:xfrm>
              </p:contentPart>
            </mc:Choice>
            <mc:Fallback xmlns="">
              <p:pic>
                <p:nvPicPr>
                  <p:cNvPr id="87" name="墨迹 86">
                    <a:extLst>
                      <a:ext uri="{FF2B5EF4-FFF2-40B4-BE49-F238E27FC236}">
                        <a16:creationId xmlns:a16="http://schemas.microsoft.com/office/drawing/2014/main" id="{11301DC9-1B96-4CE3-8489-64170C1C3E28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743620" y="1079953"/>
                    <a:ext cx="1476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8" name="墨迹 87">
                    <a:extLst>
                      <a:ext uri="{FF2B5EF4-FFF2-40B4-BE49-F238E27FC236}">
                        <a16:creationId xmlns:a16="http://schemas.microsoft.com/office/drawing/2014/main" id="{0E882346-B790-4075-871D-0F72C18B0619}"/>
                      </a:ext>
                    </a:extLst>
                  </p14:cNvPr>
                  <p14:cNvContentPartPr/>
                  <p14:nvPr/>
                </p14:nvContentPartPr>
                <p14:xfrm>
                  <a:off x="1783220" y="1185433"/>
                  <a:ext cx="135720" cy="121680"/>
                </p14:xfrm>
              </p:contentPart>
            </mc:Choice>
            <mc:Fallback xmlns="">
              <p:pic>
                <p:nvPicPr>
                  <p:cNvPr id="88" name="墨迹 87">
                    <a:extLst>
                      <a:ext uri="{FF2B5EF4-FFF2-40B4-BE49-F238E27FC236}">
                        <a16:creationId xmlns:a16="http://schemas.microsoft.com/office/drawing/2014/main" id="{0E882346-B790-4075-871D-0F72C18B0619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1774220" y="1176793"/>
                    <a:ext cx="153360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2" name="墨迹 91">
                    <a:extLst>
                      <a:ext uri="{FF2B5EF4-FFF2-40B4-BE49-F238E27FC236}">
                        <a16:creationId xmlns:a16="http://schemas.microsoft.com/office/drawing/2014/main" id="{ABDEEA63-0CC7-42B1-BB77-18C74B8F2078}"/>
                      </a:ext>
                    </a:extLst>
                  </p14:cNvPr>
                  <p14:cNvContentPartPr/>
                  <p14:nvPr/>
                </p14:nvContentPartPr>
                <p14:xfrm>
                  <a:off x="2111540" y="953953"/>
                  <a:ext cx="31320" cy="113040"/>
                </p14:xfrm>
              </p:contentPart>
            </mc:Choice>
            <mc:Fallback xmlns="">
              <p:pic>
                <p:nvPicPr>
                  <p:cNvPr id="92" name="墨迹 91">
                    <a:extLst>
                      <a:ext uri="{FF2B5EF4-FFF2-40B4-BE49-F238E27FC236}">
                        <a16:creationId xmlns:a16="http://schemas.microsoft.com/office/drawing/2014/main" id="{ABDEEA63-0CC7-42B1-BB77-18C74B8F2078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2102900" y="944953"/>
                    <a:ext cx="48960" cy="13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93" name="墨迹 92">
                    <a:extLst>
                      <a:ext uri="{FF2B5EF4-FFF2-40B4-BE49-F238E27FC236}">
                        <a16:creationId xmlns:a16="http://schemas.microsoft.com/office/drawing/2014/main" id="{72830821-ACA9-4F0A-8363-9E82114AB5CD}"/>
                      </a:ext>
                    </a:extLst>
                  </p14:cNvPr>
                  <p14:cNvContentPartPr/>
                  <p14:nvPr/>
                </p14:nvContentPartPr>
                <p14:xfrm>
                  <a:off x="2127020" y="884113"/>
                  <a:ext cx="138240" cy="135720"/>
                </p14:xfrm>
              </p:contentPart>
            </mc:Choice>
            <mc:Fallback xmlns="">
              <p:pic>
                <p:nvPicPr>
                  <p:cNvPr id="93" name="墨迹 92">
                    <a:extLst>
                      <a:ext uri="{FF2B5EF4-FFF2-40B4-BE49-F238E27FC236}">
                        <a16:creationId xmlns:a16="http://schemas.microsoft.com/office/drawing/2014/main" id="{72830821-ACA9-4F0A-8363-9E82114AB5CD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2118380" y="875113"/>
                    <a:ext cx="155880" cy="15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4" name="墨迹 93">
                    <a:extLst>
                      <a:ext uri="{FF2B5EF4-FFF2-40B4-BE49-F238E27FC236}">
                        <a16:creationId xmlns:a16="http://schemas.microsoft.com/office/drawing/2014/main" id="{18C0564C-F73E-45DF-86E5-CB4FECCE6CCF}"/>
                      </a:ext>
                    </a:extLst>
                  </p14:cNvPr>
                  <p14:cNvContentPartPr/>
                  <p14:nvPr/>
                </p14:nvContentPartPr>
                <p14:xfrm>
                  <a:off x="2134940" y="971953"/>
                  <a:ext cx="49320" cy="77040"/>
                </p14:xfrm>
              </p:contentPart>
            </mc:Choice>
            <mc:Fallback xmlns="">
              <p:pic>
                <p:nvPicPr>
                  <p:cNvPr id="94" name="墨迹 93">
                    <a:extLst>
                      <a:ext uri="{FF2B5EF4-FFF2-40B4-BE49-F238E27FC236}">
                        <a16:creationId xmlns:a16="http://schemas.microsoft.com/office/drawing/2014/main" id="{18C0564C-F73E-45DF-86E5-CB4FECCE6CCF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2125940" y="963313"/>
                    <a:ext cx="6696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5" name="墨迹 94">
                    <a:extLst>
                      <a:ext uri="{FF2B5EF4-FFF2-40B4-BE49-F238E27FC236}">
                        <a16:creationId xmlns:a16="http://schemas.microsoft.com/office/drawing/2014/main" id="{2329D21C-BB15-49FA-856C-620BDF9389A8}"/>
                      </a:ext>
                    </a:extLst>
                  </p14:cNvPr>
                  <p14:cNvContentPartPr/>
                  <p14:nvPr/>
                </p14:nvContentPartPr>
                <p14:xfrm>
                  <a:off x="1989860" y="995713"/>
                  <a:ext cx="360000" cy="135360"/>
                </p14:xfrm>
              </p:contentPart>
            </mc:Choice>
            <mc:Fallback xmlns="">
              <p:pic>
                <p:nvPicPr>
                  <p:cNvPr id="95" name="墨迹 94">
                    <a:extLst>
                      <a:ext uri="{FF2B5EF4-FFF2-40B4-BE49-F238E27FC236}">
                        <a16:creationId xmlns:a16="http://schemas.microsoft.com/office/drawing/2014/main" id="{2329D21C-BB15-49FA-856C-620BDF9389A8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981220" y="987073"/>
                    <a:ext cx="37764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6" name="墨迹 95">
                    <a:extLst>
                      <a:ext uri="{FF2B5EF4-FFF2-40B4-BE49-F238E27FC236}">
                        <a16:creationId xmlns:a16="http://schemas.microsoft.com/office/drawing/2014/main" id="{6B150AEF-2495-4782-9333-CEAE10FA1728}"/>
                      </a:ext>
                    </a:extLst>
                  </p14:cNvPr>
                  <p14:cNvContentPartPr/>
                  <p14:nvPr/>
                </p14:nvContentPartPr>
                <p14:xfrm>
                  <a:off x="2111540" y="1191193"/>
                  <a:ext cx="19800" cy="69840"/>
                </p14:xfrm>
              </p:contentPart>
            </mc:Choice>
            <mc:Fallback xmlns="">
              <p:pic>
                <p:nvPicPr>
                  <p:cNvPr id="96" name="墨迹 95">
                    <a:extLst>
                      <a:ext uri="{FF2B5EF4-FFF2-40B4-BE49-F238E27FC236}">
                        <a16:creationId xmlns:a16="http://schemas.microsoft.com/office/drawing/2014/main" id="{6B150AEF-2495-4782-9333-CEAE10FA1728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2102900" y="1182193"/>
                    <a:ext cx="37440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墨迹 96">
                    <a:extLst>
                      <a:ext uri="{FF2B5EF4-FFF2-40B4-BE49-F238E27FC236}">
                        <a16:creationId xmlns:a16="http://schemas.microsoft.com/office/drawing/2014/main" id="{27E96AD3-B554-4E5A-B7F6-65EE00F24FB6}"/>
                      </a:ext>
                    </a:extLst>
                  </p14:cNvPr>
                  <p14:cNvContentPartPr/>
                  <p14:nvPr/>
                </p14:nvContentPartPr>
                <p14:xfrm>
                  <a:off x="2163380" y="1130713"/>
                  <a:ext cx="107280" cy="228600"/>
                </p14:xfrm>
              </p:contentPart>
            </mc:Choice>
            <mc:Fallback xmlns="">
              <p:pic>
                <p:nvPicPr>
                  <p:cNvPr id="97" name="墨迹 96">
                    <a:extLst>
                      <a:ext uri="{FF2B5EF4-FFF2-40B4-BE49-F238E27FC236}">
                        <a16:creationId xmlns:a16="http://schemas.microsoft.com/office/drawing/2014/main" id="{27E96AD3-B554-4E5A-B7F6-65EE00F24FB6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2154380" y="1122073"/>
                    <a:ext cx="124920" cy="24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98" name="墨迹 97">
                    <a:extLst>
                      <a:ext uri="{FF2B5EF4-FFF2-40B4-BE49-F238E27FC236}">
                        <a16:creationId xmlns:a16="http://schemas.microsoft.com/office/drawing/2014/main" id="{E2E27A83-0ADF-4827-BDA8-81B43A3816B8}"/>
                      </a:ext>
                    </a:extLst>
                  </p14:cNvPr>
                  <p14:cNvContentPartPr/>
                  <p14:nvPr/>
                </p14:nvContentPartPr>
                <p14:xfrm>
                  <a:off x="2430500" y="1081393"/>
                  <a:ext cx="31320" cy="261720"/>
                </p14:xfrm>
              </p:contentPart>
            </mc:Choice>
            <mc:Fallback xmlns="">
              <p:pic>
                <p:nvPicPr>
                  <p:cNvPr id="98" name="墨迹 97">
                    <a:extLst>
                      <a:ext uri="{FF2B5EF4-FFF2-40B4-BE49-F238E27FC236}">
                        <a16:creationId xmlns:a16="http://schemas.microsoft.com/office/drawing/2014/main" id="{E2E27A83-0ADF-4827-BDA8-81B43A3816B8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2421860" y="1072753"/>
                    <a:ext cx="48960" cy="27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99" name="墨迹 98">
                    <a:extLst>
                      <a:ext uri="{FF2B5EF4-FFF2-40B4-BE49-F238E27FC236}">
                        <a16:creationId xmlns:a16="http://schemas.microsoft.com/office/drawing/2014/main" id="{5E7DB818-4D8E-40CC-A10E-EDCCD056A7FB}"/>
                      </a:ext>
                    </a:extLst>
                  </p14:cNvPr>
                  <p14:cNvContentPartPr/>
                  <p14:nvPr/>
                </p14:nvContentPartPr>
                <p14:xfrm>
                  <a:off x="2447780" y="1015873"/>
                  <a:ext cx="218520" cy="40680"/>
                </p14:xfrm>
              </p:contentPart>
            </mc:Choice>
            <mc:Fallback xmlns="">
              <p:pic>
                <p:nvPicPr>
                  <p:cNvPr id="99" name="墨迹 98">
                    <a:extLst>
                      <a:ext uri="{FF2B5EF4-FFF2-40B4-BE49-F238E27FC236}">
                        <a16:creationId xmlns:a16="http://schemas.microsoft.com/office/drawing/2014/main" id="{5E7DB818-4D8E-40CC-A10E-EDCCD056A7FB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2439140" y="1006873"/>
                    <a:ext cx="236160" cy="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0" name="墨迹 99">
                    <a:extLst>
                      <a:ext uri="{FF2B5EF4-FFF2-40B4-BE49-F238E27FC236}">
                        <a16:creationId xmlns:a16="http://schemas.microsoft.com/office/drawing/2014/main" id="{042A666F-57B1-48AD-A25A-A0883DCB919E}"/>
                      </a:ext>
                    </a:extLst>
                  </p14:cNvPr>
                  <p14:cNvContentPartPr/>
                  <p14:nvPr/>
                </p14:nvContentPartPr>
                <p14:xfrm>
                  <a:off x="2494220" y="1141513"/>
                  <a:ext cx="88560" cy="69840"/>
                </p14:xfrm>
              </p:contentPart>
            </mc:Choice>
            <mc:Fallback xmlns="">
              <p:pic>
                <p:nvPicPr>
                  <p:cNvPr id="100" name="墨迹 99">
                    <a:extLst>
                      <a:ext uri="{FF2B5EF4-FFF2-40B4-BE49-F238E27FC236}">
                        <a16:creationId xmlns:a16="http://schemas.microsoft.com/office/drawing/2014/main" id="{042A666F-57B1-48AD-A25A-A0883DCB919E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2485580" y="1132513"/>
                    <a:ext cx="106200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1" name="墨迹 100">
                    <a:extLst>
                      <a:ext uri="{FF2B5EF4-FFF2-40B4-BE49-F238E27FC236}">
                        <a16:creationId xmlns:a16="http://schemas.microsoft.com/office/drawing/2014/main" id="{8F89A9E0-5C04-47DD-86D2-E82C3D2AD8A0}"/>
                      </a:ext>
                    </a:extLst>
                  </p14:cNvPr>
                  <p14:cNvContentPartPr/>
                  <p14:nvPr/>
                </p14:nvContentPartPr>
                <p14:xfrm>
                  <a:off x="2505740" y="1192993"/>
                  <a:ext cx="116280" cy="138960"/>
                </p14:xfrm>
              </p:contentPart>
            </mc:Choice>
            <mc:Fallback xmlns="">
              <p:pic>
                <p:nvPicPr>
                  <p:cNvPr id="101" name="墨迹 100">
                    <a:extLst>
                      <a:ext uri="{FF2B5EF4-FFF2-40B4-BE49-F238E27FC236}">
                        <a16:creationId xmlns:a16="http://schemas.microsoft.com/office/drawing/2014/main" id="{8F89A9E0-5C04-47DD-86D2-E82C3D2AD8A0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2497100" y="1183993"/>
                    <a:ext cx="13392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2" name="墨迹 101">
                    <a:extLst>
                      <a:ext uri="{FF2B5EF4-FFF2-40B4-BE49-F238E27FC236}">
                        <a16:creationId xmlns:a16="http://schemas.microsoft.com/office/drawing/2014/main" id="{AAAB3385-670B-4E58-A9A6-C9B89DC57AD5}"/>
                      </a:ext>
                    </a:extLst>
                  </p14:cNvPr>
                  <p14:cNvContentPartPr/>
                  <p14:nvPr/>
                </p14:nvContentPartPr>
                <p14:xfrm>
                  <a:off x="2820740" y="1070593"/>
                  <a:ext cx="183600" cy="106200"/>
                </p14:xfrm>
              </p:contentPart>
            </mc:Choice>
            <mc:Fallback xmlns="">
              <p:pic>
                <p:nvPicPr>
                  <p:cNvPr id="102" name="墨迹 101">
                    <a:extLst>
                      <a:ext uri="{FF2B5EF4-FFF2-40B4-BE49-F238E27FC236}">
                        <a16:creationId xmlns:a16="http://schemas.microsoft.com/office/drawing/2014/main" id="{AAAB3385-670B-4E58-A9A6-C9B89DC57AD5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2812100" y="1061953"/>
                    <a:ext cx="20124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03" name="墨迹 102">
                    <a:extLst>
                      <a:ext uri="{FF2B5EF4-FFF2-40B4-BE49-F238E27FC236}">
                        <a16:creationId xmlns:a16="http://schemas.microsoft.com/office/drawing/2014/main" id="{364A3C51-6F8C-457A-A3FA-40BF0D38FA63}"/>
                      </a:ext>
                    </a:extLst>
                  </p14:cNvPr>
                  <p14:cNvContentPartPr/>
                  <p14:nvPr/>
                </p14:nvContentPartPr>
                <p14:xfrm>
                  <a:off x="2817140" y="986713"/>
                  <a:ext cx="88200" cy="376200"/>
                </p14:xfrm>
              </p:contentPart>
            </mc:Choice>
            <mc:Fallback xmlns="">
              <p:pic>
                <p:nvPicPr>
                  <p:cNvPr id="103" name="墨迹 102">
                    <a:extLst>
                      <a:ext uri="{FF2B5EF4-FFF2-40B4-BE49-F238E27FC236}">
                        <a16:creationId xmlns:a16="http://schemas.microsoft.com/office/drawing/2014/main" id="{364A3C51-6F8C-457A-A3FA-40BF0D38FA63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808140" y="977713"/>
                    <a:ext cx="105840" cy="39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04" name="墨迹 103">
                    <a:extLst>
                      <a:ext uri="{FF2B5EF4-FFF2-40B4-BE49-F238E27FC236}">
                        <a16:creationId xmlns:a16="http://schemas.microsoft.com/office/drawing/2014/main" id="{BD4FD037-305F-4E40-BFAA-509468C7F70F}"/>
                      </a:ext>
                    </a:extLst>
                  </p14:cNvPr>
                  <p14:cNvContentPartPr/>
                  <p14:nvPr/>
                </p14:nvContentPartPr>
                <p14:xfrm>
                  <a:off x="2903900" y="1294873"/>
                  <a:ext cx="129960" cy="84240"/>
                </p14:xfrm>
              </p:contentPart>
            </mc:Choice>
            <mc:Fallback xmlns="">
              <p:pic>
                <p:nvPicPr>
                  <p:cNvPr id="104" name="墨迹 103">
                    <a:extLst>
                      <a:ext uri="{FF2B5EF4-FFF2-40B4-BE49-F238E27FC236}">
                        <a16:creationId xmlns:a16="http://schemas.microsoft.com/office/drawing/2014/main" id="{BD4FD037-305F-4E40-BFAA-509468C7F70F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895260" y="1286233"/>
                    <a:ext cx="147600" cy="101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F43ECA6F-0FC2-4D08-A193-D6A16C97B7E5}"/>
                </a:ext>
              </a:extLst>
            </p:cNvPr>
            <p:cNvGrpSpPr/>
            <p:nvPr/>
          </p:nvGrpSpPr>
          <p:grpSpPr>
            <a:xfrm>
              <a:off x="3214940" y="1103353"/>
              <a:ext cx="38880" cy="90000"/>
              <a:chOff x="3214940" y="1103353"/>
              <a:chExt cx="38880" cy="90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06" name="墨迹 105">
                    <a:extLst>
                      <a:ext uri="{FF2B5EF4-FFF2-40B4-BE49-F238E27FC236}">
                        <a16:creationId xmlns:a16="http://schemas.microsoft.com/office/drawing/2014/main" id="{8D3031DC-B80F-4EDB-B482-91C8DA3EEE05}"/>
                      </a:ext>
                    </a:extLst>
                  </p14:cNvPr>
                  <p14:cNvContentPartPr/>
                  <p14:nvPr/>
                </p14:nvContentPartPr>
                <p14:xfrm>
                  <a:off x="3214940" y="1103353"/>
                  <a:ext cx="35280" cy="38520"/>
                </p14:xfrm>
              </p:contentPart>
            </mc:Choice>
            <mc:Fallback xmlns="">
              <p:pic>
                <p:nvPicPr>
                  <p:cNvPr id="106" name="墨迹 105">
                    <a:extLst>
                      <a:ext uri="{FF2B5EF4-FFF2-40B4-BE49-F238E27FC236}">
                        <a16:creationId xmlns:a16="http://schemas.microsoft.com/office/drawing/2014/main" id="{8D3031DC-B80F-4EDB-B482-91C8DA3EEE05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3206300" y="1094713"/>
                    <a:ext cx="52920" cy="5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07" name="墨迹 106">
                    <a:extLst>
                      <a:ext uri="{FF2B5EF4-FFF2-40B4-BE49-F238E27FC236}">
                        <a16:creationId xmlns:a16="http://schemas.microsoft.com/office/drawing/2014/main" id="{096A40ED-16EE-4E0D-B337-DF247F58955D}"/>
                      </a:ext>
                    </a:extLst>
                  </p14:cNvPr>
                  <p14:cNvContentPartPr/>
                  <p14:nvPr/>
                </p14:nvContentPartPr>
                <p14:xfrm>
                  <a:off x="3226460" y="1178233"/>
                  <a:ext cx="27360" cy="15120"/>
                </p14:xfrm>
              </p:contentPart>
            </mc:Choice>
            <mc:Fallback xmlns="">
              <p:pic>
                <p:nvPicPr>
                  <p:cNvPr id="107" name="墨迹 106">
                    <a:extLst>
                      <a:ext uri="{FF2B5EF4-FFF2-40B4-BE49-F238E27FC236}">
                        <a16:creationId xmlns:a16="http://schemas.microsoft.com/office/drawing/2014/main" id="{096A40ED-16EE-4E0D-B337-DF247F58955D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217820" y="1169593"/>
                    <a:ext cx="45000" cy="32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9A619090-3564-4DAE-B537-21E5CF08ED51}"/>
                    </a:ext>
                  </a:extLst>
                </p14:cNvPr>
                <p14:cNvContentPartPr/>
                <p14:nvPr/>
              </p14:nvContentPartPr>
              <p14:xfrm>
                <a:off x="3562700" y="1078153"/>
                <a:ext cx="154800" cy="7668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9A619090-3564-4DAE-B537-21E5CF08ED5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554060" y="1069513"/>
                  <a:ext cx="1724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DBD200DE-209A-4ED2-A1EB-7A4C1CED9C45}"/>
                    </a:ext>
                  </a:extLst>
                </p14:cNvPr>
                <p14:cNvContentPartPr/>
                <p14:nvPr/>
              </p14:nvContentPartPr>
              <p14:xfrm>
                <a:off x="3576380" y="1010473"/>
                <a:ext cx="64440" cy="29412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DBD200DE-209A-4ED2-A1EB-7A4C1CED9C4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67380" y="1001473"/>
                  <a:ext cx="820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BB528CB8-39EB-4886-B524-9BE0A5AB07BD}"/>
                    </a:ext>
                  </a:extLst>
                </p14:cNvPr>
                <p14:cNvContentPartPr/>
                <p14:nvPr/>
              </p14:nvContentPartPr>
              <p14:xfrm>
                <a:off x="3645860" y="1169233"/>
                <a:ext cx="120240" cy="11340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BB528CB8-39EB-4886-B524-9BE0A5AB07B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37220" y="1160233"/>
                  <a:ext cx="137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B64911D4-6057-46F5-91D5-5D03CCF382EA}"/>
                    </a:ext>
                  </a:extLst>
                </p14:cNvPr>
                <p14:cNvContentPartPr/>
                <p14:nvPr/>
              </p14:nvContentPartPr>
              <p14:xfrm>
                <a:off x="3874100" y="990313"/>
                <a:ext cx="90360" cy="18900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B64911D4-6057-46F5-91D5-5D03CCF382E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65100" y="981313"/>
                  <a:ext cx="1080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6041CF09-5E55-429C-B59F-1A7E5CF25566}"/>
                    </a:ext>
                  </a:extLst>
                </p14:cNvPr>
                <p14:cNvContentPartPr/>
                <p14:nvPr/>
              </p14:nvContentPartPr>
              <p14:xfrm>
                <a:off x="3883460" y="1087153"/>
                <a:ext cx="60120" cy="26748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6041CF09-5E55-429C-B59F-1A7E5CF2556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74820" y="1078153"/>
                  <a:ext cx="777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DBE4F0A2-8A4F-44E0-B164-C48962878472}"/>
                    </a:ext>
                  </a:extLst>
                </p14:cNvPr>
                <p14:cNvContentPartPr/>
                <p14:nvPr/>
              </p14:nvContentPartPr>
              <p14:xfrm>
                <a:off x="4009100" y="1065193"/>
                <a:ext cx="25560" cy="16488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DBE4F0A2-8A4F-44E0-B164-C4896287847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00460" y="1056193"/>
                  <a:ext cx="43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76AD1573-89D9-4113-8690-04BC89764ECD}"/>
                    </a:ext>
                  </a:extLst>
                </p14:cNvPr>
                <p14:cNvContentPartPr/>
                <p14:nvPr/>
              </p14:nvContentPartPr>
              <p14:xfrm>
                <a:off x="4009100" y="1024873"/>
                <a:ext cx="118800" cy="17064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76AD1573-89D9-4113-8690-04BC89764EC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00460" y="1015873"/>
                  <a:ext cx="136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B76E7C25-818F-4EFE-92ED-C8B04C5A6BAF}"/>
                    </a:ext>
                  </a:extLst>
                </p14:cNvPr>
                <p14:cNvContentPartPr/>
                <p14:nvPr/>
              </p14:nvContentPartPr>
              <p14:xfrm>
                <a:off x="4236980" y="897073"/>
                <a:ext cx="116280" cy="15012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B76E7C25-818F-4EFE-92ED-C8B04C5A6BA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28340" y="888433"/>
                  <a:ext cx="133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CE7C5445-9128-45B3-A074-795DCA27732A}"/>
                    </a:ext>
                  </a:extLst>
                </p14:cNvPr>
                <p14:cNvContentPartPr/>
                <p14:nvPr/>
              </p14:nvContentPartPr>
              <p14:xfrm>
                <a:off x="4231220" y="1132513"/>
                <a:ext cx="10440" cy="23724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CE7C5445-9128-45B3-A074-795DCA27732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22580" y="1123873"/>
                  <a:ext cx="280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34E130BE-C1A2-4D03-82CE-15A1F67256AB}"/>
                    </a:ext>
                  </a:extLst>
                </p14:cNvPr>
                <p14:cNvContentPartPr/>
                <p14:nvPr/>
              </p14:nvContentPartPr>
              <p14:xfrm>
                <a:off x="4277660" y="1075993"/>
                <a:ext cx="60840" cy="25776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34E130BE-C1A2-4D03-82CE-15A1F67256A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69020" y="1066993"/>
                  <a:ext cx="784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72E3853A-9828-4CBD-A561-93A2731FFDC2}"/>
                    </a:ext>
                  </a:extLst>
                </p14:cNvPr>
                <p14:cNvContentPartPr/>
                <p14:nvPr/>
              </p14:nvContentPartPr>
              <p14:xfrm>
                <a:off x="4302860" y="992113"/>
                <a:ext cx="210960" cy="20484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72E3853A-9828-4CBD-A561-93A2731FFDC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93860" y="983473"/>
                  <a:ext cx="228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2A6178FF-9159-4910-8F6E-EFB3B5AF5FC4}"/>
                    </a:ext>
                  </a:extLst>
                </p14:cNvPr>
                <p14:cNvContentPartPr/>
                <p14:nvPr/>
              </p14:nvContentPartPr>
              <p14:xfrm>
                <a:off x="4384220" y="946393"/>
                <a:ext cx="112320" cy="29052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2A6178FF-9159-4910-8F6E-EFB3B5AF5FC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75220" y="937753"/>
                  <a:ext cx="1299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B3394612-2E1B-42C0-8FB7-3D52F4FAD90F}"/>
                    </a:ext>
                  </a:extLst>
                </p14:cNvPr>
                <p14:cNvContentPartPr/>
                <p14:nvPr/>
              </p14:nvContentPartPr>
              <p14:xfrm>
                <a:off x="4401500" y="1183633"/>
                <a:ext cx="156240" cy="11160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B3394612-2E1B-42C0-8FB7-3D52F4FAD90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92500" y="1174993"/>
                  <a:ext cx="1738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5F84B7F3-0817-4966-91E7-8C4E108215C6}"/>
                    </a:ext>
                  </a:extLst>
                </p14:cNvPr>
                <p14:cNvContentPartPr/>
                <p14:nvPr/>
              </p14:nvContentPartPr>
              <p14:xfrm>
                <a:off x="4731980" y="944593"/>
                <a:ext cx="27360" cy="16812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5F84B7F3-0817-4966-91E7-8C4E108215C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22980" y="935953"/>
                  <a:ext cx="450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EDB9488B-93D7-473E-82C2-B3CA4664A3FD}"/>
                    </a:ext>
                  </a:extLst>
                </p14:cNvPr>
                <p14:cNvContentPartPr/>
                <p14:nvPr/>
              </p14:nvContentPartPr>
              <p14:xfrm>
                <a:off x="4737740" y="880873"/>
                <a:ext cx="126000" cy="20952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EDB9488B-93D7-473E-82C2-B3CA4664A3F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28740" y="871873"/>
                  <a:ext cx="1436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8CD58519-338C-4123-9BA8-071855DD0F3C}"/>
                    </a:ext>
                  </a:extLst>
                </p14:cNvPr>
                <p14:cNvContentPartPr/>
                <p14:nvPr/>
              </p14:nvContentPartPr>
              <p14:xfrm>
                <a:off x="4654580" y="1130713"/>
                <a:ext cx="179280" cy="14292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8CD58519-338C-4123-9BA8-071855DD0F3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45580" y="1122073"/>
                  <a:ext cx="196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3CCA7F52-9F32-4089-B41C-8F8121D1A844}"/>
                    </a:ext>
                  </a:extLst>
                </p14:cNvPr>
                <p14:cNvContentPartPr/>
                <p14:nvPr/>
              </p14:nvContentPartPr>
              <p14:xfrm>
                <a:off x="4671860" y="1205593"/>
                <a:ext cx="42840" cy="12456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3CCA7F52-9F32-4089-B41C-8F8121D1A84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663220" y="1196953"/>
                  <a:ext cx="60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4697064E-BF39-48B8-8319-AE291D47C07A}"/>
                    </a:ext>
                  </a:extLst>
                </p14:cNvPr>
                <p14:cNvContentPartPr/>
                <p14:nvPr/>
              </p14:nvContentPartPr>
              <p14:xfrm>
                <a:off x="4704980" y="1214593"/>
                <a:ext cx="270720" cy="9720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4697064E-BF39-48B8-8319-AE291D47C07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95980" y="1205953"/>
                  <a:ext cx="288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DB802693-FE8B-4CD4-AFDA-FBD73CEE0840}"/>
                    </a:ext>
                  </a:extLst>
                </p14:cNvPr>
                <p14:cNvContentPartPr/>
                <p14:nvPr/>
              </p14:nvContentPartPr>
              <p14:xfrm>
                <a:off x="5110700" y="1002913"/>
                <a:ext cx="65880" cy="21024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DB802693-FE8B-4CD4-AFDA-FBD73CEE084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01700" y="994273"/>
                  <a:ext cx="83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484DC3E7-E372-44E4-B925-A47B742FFF98}"/>
                    </a:ext>
                  </a:extLst>
                </p14:cNvPr>
                <p14:cNvContentPartPr/>
                <p14:nvPr/>
              </p14:nvContentPartPr>
              <p14:xfrm>
                <a:off x="5162900" y="1172833"/>
                <a:ext cx="112320" cy="6408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484DC3E7-E372-44E4-B925-A47B742FFF9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153900" y="1163833"/>
                  <a:ext cx="1299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C730FA7D-DB54-4F21-981C-988B3A40D5D3}"/>
                    </a:ext>
                  </a:extLst>
                </p14:cNvPr>
                <p14:cNvContentPartPr/>
                <p14:nvPr/>
              </p14:nvContentPartPr>
              <p14:xfrm>
                <a:off x="5419580" y="822553"/>
                <a:ext cx="158760" cy="12456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C730FA7D-DB54-4F21-981C-988B3A40D5D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410940" y="813553"/>
                  <a:ext cx="176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612D1F6B-E615-4AA0-B4F7-7C1741AF2C67}"/>
                    </a:ext>
                  </a:extLst>
                </p14:cNvPr>
                <p14:cNvContentPartPr/>
                <p14:nvPr/>
              </p14:nvContentPartPr>
              <p14:xfrm>
                <a:off x="5471780" y="796993"/>
                <a:ext cx="18000" cy="33408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612D1F6B-E615-4AA0-B4F7-7C1741AF2C6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463140" y="787993"/>
                  <a:ext cx="356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789A3452-20C8-435C-92B9-CCD18F71BB95}"/>
                    </a:ext>
                  </a:extLst>
                </p14:cNvPr>
                <p14:cNvContentPartPr/>
                <p14:nvPr/>
              </p14:nvContentPartPr>
              <p14:xfrm>
                <a:off x="5325260" y="963673"/>
                <a:ext cx="208800" cy="31320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789A3452-20C8-435C-92B9-CCD18F71BB9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16260" y="955033"/>
                  <a:ext cx="2264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4C6DA962-B90D-4D87-B35A-8EF6ED81A80F}"/>
                    </a:ext>
                  </a:extLst>
                </p14:cNvPr>
                <p14:cNvContentPartPr/>
                <p14:nvPr/>
              </p14:nvContentPartPr>
              <p14:xfrm>
                <a:off x="5402300" y="1114513"/>
                <a:ext cx="160920" cy="14256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4C6DA962-B90D-4D87-B35A-8EF6ED81A80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393660" y="1105513"/>
                  <a:ext cx="178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8ECD0920-C3E3-4B7F-A067-57E7D742795D}"/>
                    </a:ext>
                  </a:extLst>
                </p14:cNvPr>
                <p14:cNvContentPartPr/>
                <p14:nvPr/>
              </p14:nvContentPartPr>
              <p14:xfrm>
                <a:off x="5450900" y="1147273"/>
                <a:ext cx="127800" cy="20484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8ECD0920-C3E3-4B7F-A067-57E7D742795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41900" y="1138273"/>
                  <a:ext cx="145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A9FC5681-A26A-4AE7-9A15-03CE7C4D601B}"/>
                    </a:ext>
                  </a:extLst>
                </p14:cNvPr>
                <p14:cNvContentPartPr/>
                <p14:nvPr/>
              </p14:nvContentPartPr>
              <p14:xfrm>
                <a:off x="5868140" y="972313"/>
                <a:ext cx="167040" cy="5112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A9FC5681-A26A-4AE7-9A15-03CE7C4D601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59140" y="963673"/>
                  <a:ext cx="1846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73E106E9-A3C0-4213-8771-3679A4F78A3D}"/>
                    </a:ext>
                  </a:extLst>
                </p14:cNvPr>
                <p14:cNvContentPartPr/>
                <p14:nvPr/>
              </p14:nvContentPartPr>
              <p14:xfrm>
                <a:off x="5764100" y="1145473"/>
                <a:ext cx="28800" cy="9900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73E106E9-A3C0-4213-8771-3679A4F78A3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55460" y="1136473"/>
                  <a:ext cx="464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A94D52F2-30AC-4DF8-9F62-94C73874CD85}"/>
                    </a:ext>
                  </a:extLst>
                </p14:cNvPr>
                <p14:cNvContentPartPr/>
                <p14:nvPr/>
              </p14:nvContentPartPr>
              <p14:xfrm>
                <a:off x="5823500" y="1132513"/>
                <a:ext cx="81360" cy="8748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A94D52F2-30AC-4DF8-9F62-94C73874CD8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814860" y="1123873"/>
                  <a:ext cx="99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F5591DAE-B8E3-4851-A590-5EC777F316BD}"/>
                    </a:ext>
                  </a:extLst>
                </p14:cNvPr>
                <p14:cNvContentPartPr/>
                <p14:nvPr/>
              </p14:nvContentPartPr>
              <p14:xfrm>
                <a:off x="5885420" y="1112713"/>
                <a:ext cx="65160" cy="23580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F5591DAE-B8E3-4851-A590-5EC777F316B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876780" y="1103713"/>
                  <a:ext cx="82800" cy="253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6BAB1057-28D1-4FE3-9CBA-CB35D130226B}"/>
                </a:ext>
              </a:extLst>
            </p:cNvPr>
            <p:cNvGrpSpPr/>
            <p:nvPr/>
          </p:nvGrpSpPr>
          <p:grpSpPr>
            <a:xfrm>
              <a:off x="6121220" y="940993"/>
              <a:ext cx="334800" cy="433080"/>
              <a:chOff x="6121220" y="940993"/>
              <a:chExt cx="334800" cy="433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43" name="墨迹 142">
                    <a:extLst>
                      <a:ext uri="{FF2B5EF4-FFF2-40B4-BE49-F238E27FC236}">
                        <a16:creationId xmlns:a16="http://schemas.microsoft.com/office/drawing/2014/main" id="{94CDA067-56E3-4588-BD07-85E4714D8998}"/>
                      </a:ext>
                    </a:extLst>
                  </p14:cNvPr>
                  <p14:cNvContentPartPr/>
                  <p14:nvPr/>
                </p14:nvContentPartPr>
                <p14:xfrm>
                  <a:off x="6180980" y="940993"/>
                  <a:ext cx="102960" cy="340920"/>
                </p14:xfrm>
              </p:contentPart>
            </mc:Choice>
            <mc:Fallback xmlns="">
              <p:pic>
                <p:nvPicPr>
                  <p:cNvPr id="143" name="墨迹 142">
                    <a:extLst>
                      <a:ext uri="{FF2B5EF4-FFF2-40B4-BE49-F238E27FC236}">
                        <a16:creationId xmlns:a16="http://schemas.microsoft.com/office/drawing/2014/main" id="{94CDA067-56E3-4588-BD07-85E4714D8998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6172340" y="932353"/>
                    <a:ext cx="120600" cy="35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44" name="墨迹 143">
                    <a:extLst>
                      <a:ext uri="{FF2B5EF4-FFF2-40B4-BE49-F238E27FC236}">
                        <a16:creationId xmlns:a16="http://schemas.microsoft.com/office/drawing/2014/main" id="{DD5193D9-4685-4A6F-9C93-E10803371BD8}"/>
                      </a:ext>
                    </a:extLst>
                  </p14:cNvPr>
                  <p14:cNvContentPartPr/>
                  <p14:nvPr/>
                </p14:nvContentPartPr>
                <p14:xfrm>
                  <a:off x="6121220" y="1103353"/>
                  <a:ext cx="247680" cy="181080"/>
                </p14:xfrm>
              </p:contentPart>
            </mc:Choice>
            <mc:Fallback xmlns="">
              <p:pic>
                <p:nvPicPr>
                  <p:cNvPr id="144" name="墨迹 143">
                    <a:extLst>
                      <a:ext uri="{FF2B5EF4-FFF2-40B4-BE49-F238E27FC236}">
                        <a16:creationId xmlns:a16="http://schemas.microsoft.com/office/drawing/2014/main" id="{DD5193D9-4685-4A6F-9C93-E10803371BD8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6112220" y="1094713"/>
                    <a:ext cx="265320" cy="19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45" name="墨迹 144">
                    <a:extLst>
                      <a:ext uri="{FF2B5EF4-FFF2-40B4-BE49-F238E27FC236}">
                        <a16:creationId xmlns:a16="http://schemas.microsoft.com/office/drawing/2014/main" id="{7528A227-79A7-40C8-807A-9E345F1A4CF3}"/>
                      </a:ext>
                    </a:extLst>
                  </p14:cNvPr>
                  <p14:cNvContentPartPr/>
                  <p14:nvPr/>
                </p14:nvContentPartPr>
                <p14:xfrm>
                  <a:off x="6349100" y="1006873"/>
                  <a:ext cx="106920" cy="367200"/>
                </p14:xfrm>
              </p:contentPart>
            </mc:Choice>
            <mc:Fallback xmlns="">
              <p:pic>
                <p:nvPicPr>
                  <p:cNvPr id="145" name="墨迹 144">
                    <a:extLst>
                      <a:ext uri="{FF2B5EF4-FFF2-40B4-BE49-F238E27FC236}">
                        <a16:creationId xmlns:a16="http://schemas.microsoft.com/office/drawing/2014/main" id="{7528A227-79A7-40C8-807A-9E345F1A4CF3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6340460" y="997873"/>
                    <a:ext cx="124560" cy="384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8" name="组合 187">
              <a:extLst>
                <a:ext uri="{FF2B5EF4-FFF2-40B4-BE49-F238E27FC236}">
                  <a16:creationId xmlns:a16="http://schemas.microsoft.com/office/drawing/2014/main" id="{5C35C670-E30C-4627-A6E2-A5A66FE47E63}"/>
                </a:ext>
              </a:extLst>
            </p:cNvPr>
            <p:cNvGrpSpPr/>
            <p:nvPr/>
          </p:nvGrpSpPr>
          <p:grpSpPr>
            <a:xfrm>
              <a:off x="6656540" y="809593"/>
              <a:ext cx="3389400" cy="741240"/>
              <a:chOff x="6656540" y="809593"/>
              <a:chExt cx="3389400" cy="741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47" name="墨迹 146">
                    <a:extLst>
                      <a:ext uri="{FF2B5EF4-FFF2-40B4-BE49-F238E27FC236}">
                        <a16:creationId xmlns:a16="http://schemas.microsoft.com/office/drawing/2014/main" id="{5391638B-6741-43F1-958B-082F1C5A8489}"/>
                      </a:ext>
                    </a:extLst>
                  </p14:cNvPr>
                  <p14:cNvContentPartPr/>
                  <p14:nvPr/>
                </p14:nvContentPartPr>
                <p14:xfrm>
                  <a:off x="6656540" y="999313"/>
                  <a:ext cx="19800" cy="261000"/>
                </p14:xfrm>
              </p:contentPart>
            </mc:Choice>
            <mc:Fallback xmlns="">
              <p:pic>
                <p:nvPicPr>
                  <p:cNvPr id="147" name="墨迹 146">
                    <a:extLst>
                      <a:ext uri="{FF2B5EF4-FFF2-40B4-BE49-F238E27FC236}">
                        <a16:creationId xmlns:a16="http://schemas.microsoft.com/office/drawing/2014/main" id="{5391638B-6741-43F1-958B-082F1C5A8489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6647540" y="990673"/>
                    <a:ext cx="37440" cy="27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48" name="墨迹 147">
                    <a:extLst>
                      <a:ext uri="{FF2B5EF4-FFF2-40B4-BE49-F238E27FC236}">
                        <a16:creationId xmlns:a16="http://schemas.microsoft.com/office/drawing/2014/main" id="{B6D04EB6-B9D6-4E60-A3F3-4BDA9DFFE817}"/>
                      </a:ext>
                    </a:extLst>
                  </p14:cNvPr>
                  <p14:cNvContentPartPr/>
                  <p14:nvPr/>
                </p14:nvContentPartPr>
                <p14:xfrm>
                  <a:off x="6675620" y="962953"/>
                  <a:ext cx="295920" cy="325080"/>
                </p14:xfrm>
              </p:contentPart>
            </mc:Choice>
            <mc:Fallback xmlns="">
              <p:pic>
                <p:nvPicPr>
                  <p:cNvPr id="148" name="墨迹 147">
                    <a:extLst>
                      <a:ext uri="{FF2B5EF4-FFF2-40B4-BE49-F238E27FC236}">
                        <a16:creationId xmlns:a16="http://schemas.microsoft.com/office/drawing/2014/main" id="{B6D04EB6-B9D6-4E60-A3F3-4BDA9DFFE817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6666980" y="953953"/>
                    <a:ext cx="313560" cy="34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49" name="墨迹 148">
                    <a:extLst>
                      <a:ext uri="{FF2B5EF4-FFF2-40B4-BE49-F238E27FC236}">
                        <a16:creationId xmlns:a16="http://schemas.microsoft.com/office/drawing/2014/main" id="{65707456-0BBC-40EA-A97F-730A703D3F1C}"/>
                      </a:ext>
                    </a:extLst>
                  </p14:cNvPr>
                  <p14:cNvContentPartPr/>
                  <p14:nvPr/>
                </p14:nvContentPartPr>
                <p14:xfrm>
                  <a:off x="6739340" y="1052233"/>
                  <a:ext cx="131040" cy="135720"/>
                </p14:xfrm>
              </p:contentPart>
            </mc:Choice>
            <mc:Fallback xmlns="">
              <p:pic>
                <p:nvPicPr>
                  <p:cNvPr id="149" name="墨迹 148">
                    <a:extLst>
                      <a:ext uri="{FF2B5EF4-FFF2-40B4-BE49-F238E27FC236}">
                        <a16:creationId xmlns:a16="http://schemas.microsoft.com/office/drawing/2014/main" id="{65707456-0BBC-40EA-A97F-730A703D3F1C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6730700" y="1043593"/>
                    <a:ext cx="148680" cy="15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50" name="墨迹 149">
                    <a:extLst>
                      <a:ext uri="{FF2B5EF4-FFF2-40B4-BE49-F238E27FC236}">
                        <a16:creationId xmlns:a16="http://schemas.microsoft.com/office/drawing/2014/main" id="{6A9DFDE4-D78F-4190-9245-AE05490D1693}"/>
                      </a:ext>
                    </a:extLst>
                  </p14:cNvPr>
                  <p14:cNvContentPartPr/>
                  <p14:nvPr/>
                </p14:nvContentPartPr>
                <p14:xfrm>
                  <a:off x="6801260" y="1014433"/>
                  <a:ext cx="10440" cy="260280"/>
                </p14:xfrm>
              </p:contentPart>
            </mc:Choice>
            <mc:Fallback xmlns="">
              <p:pic>
                <p:nvPicPr>
                  <p:cNvPr id="150" name="墨迹 149">
                    <a:extLst>
                      <a:ext uri="{FF2B5EF4-FFF2-40B4-BE49-F238E27FC236}">
                        <a16:creationId xmlns:a16="http://schemas.microsoft.com/office/drawing/2014/main" id="{6A9DFDE4-D78F-4190-9245-AE05490D1693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6792620" y="1005793"/>
                    <a:ext cx="28080" cy="27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51" name="墨迹 150">
                    <a:extLst>
                      <a:ext uri="{FF2B5EF4-FFF2-40B4-BE49-F238E27FC236}">
                        <a16:creationId xmlns:a16="http://schemas.microsoft.com/office/drawing/2014/main" id="{E5C74C29-B04B-4D2F-8797-58802803AD61}"/>
                      </a:ext>
                    </a:extLst>
                  </p14:cNvPr>
                  <p14:cNvContentPartPr/>
                  <p14:nvPr/>
                </p14:nvContentPartPr>
                <p14:xfrm>
                  <a:off x="7098980" y="977353"/>
                  <a:ext cx="73800" cy="89640"/>
                </p14:xfrm>
              </p:contentPart>
            </mc:Choice>
            <mc:Fallback xmlns="">
              <p:pic>
                <p:nvPicPr>
                  <p:cNvPr id="151" name="墨迹 150">
                    <a:extLst>
                      <a:ext uri="{FF2B5EF4-FFF2-40B4-BE49-F238E27FC236}">
                        <a16:creationId xmlns:a16="http://schemas.microsoft.com/office/drawing/2014/main" id="{E5C74C29-B04B-4D2F-8797-58802803AD61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7089980" y="968713"/>
                    <a:ext cx="91440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52" name="墨迹 151">
                    <a:extLst>
                      <a:ext uri="{FF2B5EF4-FFF2-40B4-BE49-F238E27FC236}">
                        <a16:creationId xmlns:a16="http://schemas.microsoft.com/office/drawing/2014/main" id="{92105A73-44C5-493A-915B-75A95AC4E703}"/>
                      </a:ext>
                    </a:extLst>
                  </p14:cNvPr>
                  <p14:cNvContentPartPr/>
                  <p14:nvPr/>
                </p14:nvContentPartPr>
                <p14:xfrm>
                  <a:off x="7056500" y="1026673"/>
                  <a:ext cx="280800" cy="162360"/>
                </p14:xfrm>
              </p:contentPart>
            </mc:Choice>
            <mc:Fallback xmlns="">
              <p:pic>
                <p:nvPicPr>
                  <p:cNvPr id="152" name="墨迹 151">
                    <a:extLst>
                      <a:ext uri="{FF2B5EF4-FFF2-40B4-BE49-F238E27FC236}">
                        <a16:creationId xmlns:a16="http://schemas.microsoft.com/office/drawing/2014/main" id="{92105A73-44C5-493A-915B-75A95AC4E703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7047500" y="1018033"/>
                    <a:ext cx="298440" cy="18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53" name="墨迹 152">
                    <a:extLst>
                      <a:ext uri="{FF2B5EF4-FFF2-40B4-BE49-F238E27FC236}">
                        <a16:creationId xmlns:a16="http://schemas.microsoft.com/office/drawing/2014/main" id="{86817567-35B4-483E-838B-84ED97673A1A}"/>
                      </a:ext>
                    </a:extLst>
                  </p14:cNvPr>
                  <p14:cNvContentPartPr/>
                  <p14:nvPr/>
                </p14:nvContentPartPr>
                <p14:xfrm>
                  <a:off x="7551140" y="875473"/>
                  <a:ext cx="44640" cy="118800"/>
                </p14:xfrm>
              </p:contentPart>
            </mc:Choice>
            <mc:Fallback xmlns="">
              <p:pic>
                <p:nvPicPr>
                  <p:cNvPr id="153" name="墨迹 152">
                    <a:extLst>
                      <a:ext uri="{FF2B5EF4-FFF2-40B4-BE49-F238E27FC236}">
                        <a16:creationId xmlns:a16="http://schemas.microsoft.com/office/drawing/2014/main" id="{86817567-35B4-483E-838B-84ED97673A1A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7542140" y="866473"/>
                    <a:ext cx="6228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54" name="墨迹 153">
                    <a:extLst>
                      <a:ext uri="{FF2B5EF4-FFF2-40B4-BE49-F238E27FC236}">
                        <a16:creationId xmlns:a16="http://schemas.microsoft.com/office/drawing/2014/main" id="{1A170E2A-2D93-4BBB-8662-79809E67D7FE}"/>
                      </a:ext>
                    </a:extLst>
                  </p14:cNvPr>
                  <p14:cNvContentPartPr/>
                  <p14:nvPr/>
                </p14:nvContentPartPr>
                <p14:xfrm>
                  <a:off x="7582100" y="829753"/>
                  <a:ext cx="153720" cy="171720"/>
                </p14:xfrm>
              </p:contentPart>
            </mc:Choice>
            <mc:Fallback xmlns="">
              <p:pic>
                <p:nvPicPr>
                  <p:cNvPr id="154" name="墨迹 153">
                    <a:extLst>
                      <a:ext uri="{FF2B5EF4-FFF2-40B4-BE49-F238E27FC236}">
                        <a16:creationId xmlns:a16="http://schemas.microsoft.com/office/drawing/2014/main" id="{1A170E2A-2D93-4BBB-8662-79809E67D7FE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7573100" y="820753"/>
                    <a:ext cx="1713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55" name="墨迹 154">
                    <a:extLst>
                      <a:ext uri="{FF2B5EF4-FFF2-40B4-BE49-F238E27FC236}">
                        <a16:creationId xmlns:a16="http://schemas.microsoft.com/office/drawing/2014/main" id="{32BFBF56-D826-4B38-8E93-BACBE5CDDB6A}"/>
                      </a:ext>
                    </a:extLst>
                  </p14:cNvPr>
                  <p14:cNvContentPartPr/>
                  <p14:nvPr/>
                </p14:nvContentPartPr>
                <p14:xfrm>
                  <a:off x="7599380" y="867913"/>
                  <a:ext cx="72000" cy="119520"/>
                </p14:xfrm>
              </p:contentPart>
            </mc:Choice>
            <mc:Fallback xmlns="">
              <p:pic>
                <p:nvPicPr>
                  <p:cNvPr id="155" name="墨迹 154">
                    <a:extLst>
                      <a:ext uri="{FF2B5EF4-FFF2-40B4-BE49-F238E27FC236}">
                        <a16:creationId xmlns:a16="http://schemas.microsoft.com/office/drawing/2014/main" id="{32BFBF56-D826-4B38-8E93-BACBE5CDDB6A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7590380" y="859273"/>
                    <a:ext cx="8964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56" name="墨迹 155">
                    <a:extLst>
                      <a:ext uri="{FF2B5EF4-FFF2-40B4-BE49-F238E27FC236}">
                        <a16:creationId xmlns:a16="http://schemas.microsoft.com/office/drawing/2014/main" id="{D0FB27C5-F1E8-423A-8DC1-EC1DCD5AC938}"/>
                      </a:ext>
                    </a:extLst>
                  </p14:cNvPr>
                  <p14:cNvContentPartPr/>
                  <p14:nvPr/>
                </p14:nvContentPartPr>
                <p14:xfrm>
                  <a:off x="7423700" y="971953"/>
                  <a:ext cx="329040" cy="133560"/>
                </p14:xfrm>
              </p:contentPart>
            </mc:Choice>
            <mc:Fallback xmlns="">
              <p:pic>
                <p:nvPicPr>
                  <p:cNvPr id="156" name="墨迹 155">
                    <a:extLst>
                      <a:ext uri="{FF2B5EF4-FFF2-40B4-BE49-F238E27FC236}">
                        <a16:creationId xmlns:a16="http://schemas.microsoft.com/office/drawing/2014/main" id="{D0FB27C5-F1E8-423A-8DC1-EC1DCD5AC938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7414700" y="963313"/>
                    <a:ext cx="34668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57" name="墨迹 156">
                    <a:extLst>
                      <a:ext uri="{FF2B5EF4-FFF2-40B4-BE49-F238E27FC236}">
                        <a16:creationId xmlns:a16="http://schemas.microsoft.com/office/drawing/2014/main" id="{CDD7248A-3207-4C90-9C7B-E5D17AA55D34}"/>
                      </a:ext>
                    </a:extLst>
                  </p14:cNvPr>
                  <p14:cNvContentPartPr/>
                  <p14:nvPr/>
                </p14:nvContentPartPr>
                <p14:xfrm>
                  <a:off x="7504700" y="1110553"/>
                  <a:ext cx="23400" cy="218880"/>
                </p14:xfrm>
              </p:contentPart>
            </mc:Choice>
            <mc:Fallback xmlns="">
              <p:pic>
                <p:nvPicPr>
                  <p:cNvPr id="157" name="墨迹 156">
                    <a:extLst>
                      <a:ext uri="{FF2B5EF4-FFF2-40B4-BE49-F238E27FC236}">
                        <a16:creationId xmlns:a16="http://schemas.microsoft.com/office/drawing/2014/main" id="{CDD7248A-3207-4C90-9C7B-E5D17AA55D34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7495700" y="1101913"/>
                    <a:ext cx="41040" cy="23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58" name="墨迹 157">
                    <a:extLst>
                      <a:ext uri="{FF2B5EF4-FFF2-40B4-BE49-F238E27FC236}">
                        <a16:creationId xmlns:a16="http://schemas.microsoft.com/office/drawing/2014/main" id="{83366A2E-22D1-4BE1-AC03-2C222813E41D}"/>
                      </a:ext>
                    </a:extLst>
                  </p14:cNvPr>
                  <p14:cNvContentPartPr/>
                  <p14:nvPr/>
                </p14:nvContentPartPr>
                <p14:xfrm>
                  <a:off x="7587860" y="1074193"/>
                  <a:ext cx="25560" cy="429120"/>
                </p14:xfrm>
              </p:contentPart>
            </mc:Choice>
            <mc:Fallback xmlns="">
              <p:pic>
                <p:nvPicPr>
                  <p:cNvPr id="158" name="墨迹 157">
                    <a:extLst>
                      <a:ext uri="{FF2B5EF4-FFF2-40B4-BE49-F238E27FC236}">
                        <a16:creationId xmlns:a16="http://schemas.microsoft.com/office/drawing/2014/main" id="{83366A2E-22D1-4BE1-AC03-2C222813E41D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7578860" y="1065553"/>
                    <a:ext cx="43200" cy="44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59" name="墨迹 158">
                    <a:extLst>
                      <a:ext uri="{FF2B5EF4-FFF2-40B4-BE49-F238E27FC236}">
                        <a16:creationId xmlns:a16="http://schemas.microsoft.com/office/drawing/2014/main" id="{4B7FC50C-CDCD-4EE0-A267-FC80A3E54066}"/>
                      </a:ext>
                    </a:extLst>
                  </p14:cNvPr>
                  <p14:cNvContentPartPr/>
                  <p14:nvPr/>
                </p14:nvContentPartPr>
                <p14:xfrm>
                  <a:off x="7518380" y="1111993"/>
                  <a:ext cx="226440" cy="187920"/>
                </p14:xfrm>
              </p:contentPart>
            </mc:Choice>
            <mc:Fallback xmlns="">
              <p:pic>
                <p:nvPicPr>
                  <p:cNvPr id="159" name="墨迹 158">
                    <a:extLst>
                      <a:ext uri="{FF2B5EF4-FFF2-40B4-BE49-F238E27FC236}">
                        <a16:creationId xmlns:a16="http://schemas.microsoft.com/office/drawing/2014/main" id="{4B7FC50C-CDCD-4EE0-A267-FC80A3E54066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7509380" y="1103353"/>
                    <a:ext cx="244080" cy="20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60" name="墨迹 159">
                    <a:extLst>
                      <a:ext uri="{FF2B5EF4-FFF2-40B4-BE49-F238E27FC236}">
                        <a16:creationId xmlns:a16="http://schemas.microsoft.com/office/drawing/2014/main" id="{569C7EE0-60C6-4789-98C0-B1DA7DABF867}"/>
                      </a:ext>
                    </a:extLst>
                  </p14:cNvPr>
                  <p14:cNvContentPartPr/>
                  <p14:nvPr/>
                </p14:nvContentPartPr>
                <p14:xfrm>
                  <a:off x="7668860" y="1191193"/>
                  <a:ext cx="89280" cy="80640"/>
                </p14:xfrm>
              </p:contentPart>
            </mc:Choice>
            <mc:Fallback xmlns="">
              <p:pic>
                <p:nvPicPr>
                  <p:cNvPr id="160" name="墨迹 159">
                    <a:extLst>
                      <a:ext uri="{FF2B5EF4-FFF2-40B4-BE49-F238E27FC236}">
                        <a16:creationId xmlns:a16="http://schemas.microsoft.com/office/drawing/2014/main" id="{569C7EE0-60C6-4789-98C0-B1DA7DABF867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7660220" y="1182193"/>
                    <a:ext cx="106920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61" name="墨迹 160">
                    <a:extLst>
                      <a:ext uri="{FF2B5EF4-FFF2-40B4-BE49-F238E27FC236}">
                        <a16:creationId xmlns:a16="http://schemas.microsoft.com/office/drawing/2014/main" id="{A92647A7-4997-479A-9A3F-332E6FF9E153}"/>
                      </a:ext>
                    </a:extLst>
                  </p14:cNvPr>
                  <p14:cNvContentPartPr/>
                  <p14:nvPr/>
                </p14:nvContentPartPr>
                <p14:xfrm>
                  <a:off x="7894940" y="987433"/>
                  <a:ext cx="251280" cy="231480"/>
                </p14:xfrm>
              </p:contentPart>
            </mc:Choice>
            <mc:Fallback xmlns="">
              <p:pic>
                <p:nvPicPr>
                  <p:cNvPr id="161" name="墨迹 160">
                    <a:extLst>
                      <a:ext uri="{FF2B5EF4-FFF2-40B4-BE49-F238E27FC236}">
                        <a16:creationId xmlns:a16="http://schemas.microsoft.com/office/drawing/2014/main" id="{A92647A7-4997-479A-9A3F-332E6FF9E15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7886300" y="978433"/>
                    <a:ext cx="268920" cy="24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62" name="墨迹 161">
                    <a:extLst>
                      <a:ext uri="{FF2B5EF4-FFF2-40B4-BE49-F238E27FC236}">
                        <a16:creationId xmlns:a16="http://schemas.microsoft.com/office/drawing/2014/main" id="{F7F47702-BD13-4FC0-8F0A-9D0712732C08}"/>
                      </a:ext>
                    </a:extLst>
                  </p14:cNvPr>
                  <p14:cNvContentPartPr/>
                  <p14:nvPr/>
                </p14:nvContentPartPr>
                <p14:xfrm>
                  <a:off x="8049740" y="822553"/>
                  <a:ext cx="29520" cy="728280"/>
                </p14:xfrm>
              </p:contentPart>
            </mc:Choice>
            <mc:Fallback xmlns="">
              <p:pic>
                <p:nvPicPr>
                  <p:cNvPr id="162" name="墨迹 161">
                    <a:extLst>
                      <a:ext uri="{FF2B5EF4-FFF2-40B4-BE49-F238E27FC236}">
                        <a16:creationId xmlns:a16="http://schemas.microsoft.com/office/drawing/2014/main" id="{F7F47702-BD13-4FC0-8F0A-9D0712732C08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8040740" y="813553"/>
                    <a:ext cx="47160" cy="74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63" name="墨迹 162">
                    <a:extLst>
                      <a:ext uri="{FF2B5EF4-FFF2-40B4-BE49-F238E27FC236}">
                        <a16:creationId xmlns:a16="http://schemas.microsoft.com/office/drawing/2014/main" id="{0988EF54-3208-4E50-A9A6-945201A36320}"/>
                      </a:ext>
                    </a:extLst>
                  </p14:cNvPr>
                  <p14:cNvContentPartPr/>
                  <p14:nvPr/>
                </p14:nvContentPartPr>
                <p14:xfrm>
                  <a:off x="8349260" y="831553"/>
                  <a:ext cx="72000" cy="46080"/>
                </p14:xfrm>
              </p:contentPart>
            </mc:Choice>
            <mc:Fallback xmlns="">
              <p:pic>
                <p:nvPicPr>
                  <p:cNvPr id="163" name="墨迹 162">
                    <a:extLst>
                      <a:ext uri="{FF2B5EF4-FFF2-40B4-BE49-F238E27FC236}">
                        <a16:creationId xmlns:a16="http://schemas.microsoft.com/office/drawing/2014/main" id="{0988EF54-3208-4E50-A9A6-945201A36320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8340260" y="822553"/>
                    <a:ext cx="8964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64" name="墨迹 163">
                    <a:extLst>
                      <a:ext uri="{FF2B5EF4-FFF2-40B4-BE49-F238E27FC236}">
                        <a16:creationId xmlns:a16="http://schemas.microsoft.com/office/drawing/2014/main" id="{CEB2FD23-B5F7-4CF5-86CC-45CE6C090217}"/>
                      </a:ext>
                    </a:extLst>
                  </p14:cNvPr>
                  <p14:cNvContentPartPr/>
                  <p14:nvPr/>
                </p14:nvContentPartPr>
                <p14:xfrm>
                  <a:off x="8250620" y="930193"/>
                  <a:ext cx="17640" cy="188280"/>
                </p14:xfrm>
              </p:contentPart>
            </mc:Choice>
            <mc:Fallback xmlns="">
              <p:pic>
                <p:nvPicPr>
                  <p:cNvPr id="164" name="墨迹 163">
                    <a:extLst>
                      <a:ext uri="{FF2B5EF4-FFF2-40B4-BE49-F238E27FC236}">
                        <a16:creationId xmlns:a16="http://schemas.microsoft.com/office/drawing/2014/main" id="{CEB2FD23-B5F7-4CF5-86CC-45CE6C090217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8241620" y="921193"/>
                    <a:ext cx="35280" cy="20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65" name="墨迹 164">
                    <a:extLst>
                      <a:ext uri="{FF2B5EF4-FFF2-40B4-BE49-F238E27FC236}">
                        <a16:creationId xmlns:a16="http://schemas.microsoft.com/office/drawing/2014/main" id="{93AD5787-1B31-409D-8A50-5745C94725B2}"/>
                      </a:ext>
                    </a:extLst>
                  </p14:cNvPr>
                  <p14:cNvContentPartPr/>
                  <p14:nvPr/>
                </p14:nvContentPartPr>
                <p14:xfrm>
                  <a:off x="8298860" y="880153"/>
                  <a:ext cx="250200" cy="86760"/>
                </p14:xfrm>
              </p:contentPart>
            </mc:Choice>
            <mc:Fallback xmlns="">
              <p:pic>
                <p:nvPicPr>
                  <p:cNvPr id="165" name="墨迹 164">
                    <a:extLst>
                      <a:ext uri="{FF2B5EF4-FFF2-40B4-BE49-F238E27FC236}">
                        <a16:creationId xmlns:a16="http://schemas.microsoft.com/office/drawing/2014/main" id="{93AD5787-1B31-409D-8A50-5745C94725B2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8289860" y="871153"/>
                    <a:ext cx="267840" cy="10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66" name="墨迹 165">
                    <a:extLst>
                      <a:ext uri="{FF2B5EF4-FFF2-40B4-BE49-F238E27FC236}">
                        <a16:creationId xmlns:a16="http://schemas.microsoft.com/office/drawing/2014/main" id="{DD75E378-BE90-4E17-837E-8D3BB7AE404F}"/>
                      </a:ext>
                    </a:extLst>
                  </p14:cNvPr>
                  <p14:cNvContentPartPr/>
                  <p14:nvPr/>
                </p14:nvContentPartPr>
                <p14:xfrm>
                  <a:off x="8314340" y="965113"/>
                  <a:ext cx="137520" cy="145080"/>
                </p14:xfrm>
              </p:contentPart>
            </mc:Choice>
            <mc:Fallback xmlns="">
              <p:pic>
                <p:nvPicPr>
                  <p:cNvPr id="166" name="墨迹 165">
                    <a:extLst>
                      <a:ext uri="{FF2B5EF4-FFF2-40B4-BE49-F238E27FC236}">
                        <a16:creationId xmlns:a16="http://schemas.microsoft.com/office/drawing/2014/main" id="{DD75E378-BE90-4E17-837E-8D3BB7AE404F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8305340" y="956113"/>
                    <a:ext cx="15516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67" name="墨迹 166">
                    <a:extLst>
                      <a:ext uri="{FF2B5EF4-FFF2-40B4-BE49-F238E27FC236}">
                        <a16:creationId xmlns:a16="http://schemas.microsoft.com/office/drawing/2014/main" id="{2C196FBB-5516-44FF-A051-C2D39E39B052}"/>
                      </a:ext>
                    </a:extLst>
                  </p14:cNvPr>
                  <p14:cNvContentPartPr/>
                  <p14:nvPr/>
                </p14:nvContentPartPr>
                <p14:xfrm>
                  <a:off x="8269700" y="1159873"/>
                  <a:ext cx="50760" cy="91440"/>
                </p14:xfrm>
              </p:contentPart>
            </mc:Choice>
            <mc:Fallback xmlns="">
              <p:pic>
                <p:nvPicPr>
                  <p:cNvPr id="167" name="墨迹 166">
                    <a:extLst>
                      <a:ext uri="{FF2B5EF4-FFF2-40B4-BE49-F238E27FC236}">
                        <a16:creationId xmlns:a16="http://schemas.microsoft.com/office/drawing/2014/main" id="{2C196FBB-5516-44FF-A051-C2D39E39B052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8261060" y="1151233"/>
                    <a:ext cx="68400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68" name="墨迹 167">
                    <a:extLst>
                      <a:ext uri="{FF2B5EF4-FFF2-40B4-BE49-F238E27FC236}">
                        <a16:creationId xmlns:a16="http://schemas.microsoft.com/office/drawing/2014/main" id="{6F8C1DE6-DA44-4EEA-B5A7-4D84B53E6627}"/>
                      </a:ext>
                    </a:extLst>
                  </p14:cNvPr>
                  <p14:cNvContentPartPr/>
                  <p14:nvPr/>
                </p14:nvContentPartPr>
                <p14:xfrm>
                  <a:off x="8351060" y="1117753"/>
                  <a:ext cx="178920" cy="206280"/>
                </p14:xfrm>
              </p:contentPart>
            </mc:Choice>
            <mc:Fallback xmlns="">
              <p:pic>
                <p:nvPicPr>
                  <p:cNvPr id="168" name="墨迹 167">
                    <a:extLst>
                      <a:ext uri="{FF2B5EF4-FFF2-40B4-BE49-F238E27FC236}">
                        <a16:creationId xmlns:a16="http://schemas.microsoft.com/office/drawing/2014/main" id="{6F8C1DE6-DA44-4EEA-B5A7-4D84B53E6627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8342060" y="1109113"/>
                    <a:ext cx="196560" cy="22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69" name="墨迹 168">
                    <a:extLst>
                      <a:ext uri="{FF2B5EF4-FFF2-40B4-BE49-F238E27FC236}">
                        <a16:creationId xmlns:a16="http://schemas.microsoft.com/office/drawing/2014/main" id="{F2E2D1B8-B049-479F-8D6B-CAFAFA63332A}"/>
                      </a:ext>
                    </a:extLst>
                  </p14:cNvPr>
                  <p14:cNvContentPartPr/>
                  <p14:nvPr/>
                </p14:nvContentPartPr>
                <p14:xfrm>
                  <a:off x="8333780" y="1143673"/>
                  <a:ext cx="112320" cy="115200"/>
                </p14:xfrm>
              </p:contentPart>
            </mc:Choice>
            <mc:Fallback xmlns="">
              <p:pic>
                <p:nvPicPr>
                  <p:cNvPr id="169" name="墨迹 168">
                    <a:extLst>
                      <a:ext uri="{FF2B5EF4-FFF2-40B4-BE49-F238E27FC236}">
                        <a16:creationId xmlns:a16="http://schemas.microsoft.com/office/drawing/2014/main" id="{F2E2D1B8-B049-479F-8D6B-CAFAFA63332A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8324780" y="1134673"/>
                    <a:ext cx="12996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70" name="墨迹 169">
                    <a:extLst>
                      <a:ext uri="{FF2B5EF4-FFF2-40B4-BE49-F238E27FC236}">
                        <a16:creationId xmlns:a16="http://schemas.microsoft.com/office/drawing/2014/main" id="{5443FB1A-A476-44C5-B18B-959DC281BCD6}"/>
                      </a:ext>
                    </a:extLst>
                  </p14:cNvPr>
                  <p14:cNvContentPartPr/>
                  <p14:nvPr/>
                </p14:nvContentPartPr>
                <p14:xfrm>
                  <a:off x="8324060" y="1240153"/>
                  <a:ext cx="106560" cy="42480"/>
                </p14:xfrm>
              </p:contentPart>
            </mc:Choice>
            <mc:Fallback xmlns="">
              <p:pic>
                <p:nvPicPr>
                  <p:cNvPr id="170" name="墨迹 169">
                    <a:extLst>
                      <a:ext uri="{FF2B5EF4-FFF2-40B4-BE49-F238E27FC236}">
                        <a16:creationId xmlns:a16="http://schemas.microsoft.com/office/drawing/2014/main" id="{5443FB1A-A476-44C5-B18B-959DC281BCD6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8315060" y="1231513"/>
                    <a:ext cx="124200" cy="6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71" name="墨迹 170">
                    <a:extLst>
                      <a:ext uri="{FF2B5EF4-FFF2-40B4-BE49-F238E27FC236}">
                        <a16:creationId xmlns:a16="http://schemas.microsoft.com/office/drawing/2014/main" id="{71A00BE2-84FF-4D78-9011-BF77A76373D2}"/>
                      </a:ext>
                    </a:extLst>
                  </p14:cNvPr>
                  <p14:cNvContentPartPr/>
                  <p14:nvPr/>
                </p14:nvContentPartPr>
                <p14:xfrm>
                  <a:off x="8681540" y="1046833"/>
                  <a:ext cx="85320" cy="25920"/>
                </p14:xfrm>
              </p:contentPart>
            </mc:Choice>
            <mc:Fallback xmlns="">
              <p:pic>
                <p:nvPicPr>
                  <p:cNvPr id="171" name="墨迹 170">
                    <a:extLst>
                      <a:ext uri="{FF2B5EF4-FFF2-40B4-BE49-F238E27FC236}">
                        <a16:creationId xmlns:a16="http://schemas.microsoft.com/office/drawing/2014/main" id="{71A00BE2-84FF-4D78-9011-BF77A76373D2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8672540" y="1038193"/>
                    <a:ext cx="102960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72" name="墨迹 171">
                    <a:extLst>
                      <a:ext uri="{FF2B5EF4-FFF2-40B4-BE49-F238E27FC236}">
                        <a16:creationId xmlns:a16="http://schemas.microsoft.com/office/drawing/2014/main" id="{46064A66-81D9-4CBD-AA02-9572EC8C3E63}"/>
                      </a:ext>
                    </a:extLst>
                  </p14:cNvPr>
                  <p14:cNvContentPartPr/>
                  <p14:nvPr/>
                </p14:nvContentPartPr>
                <p14:xfrm>
                  <a:off x="8636900" y="1015873"/>
                  <a:ext cx="311760" cy="185040"/>
                </p14:xfrm>
              </p:contentPart>
            </mc:Choice>
            <mc:Fallback xmlns="">
              <p:pic>
                <p:nvPicPr>
                  <p:cNvPr id="172" name="墨迹 171">
                    <a:extLst>
                      <a:ext uri="{FF2B5EF4-FFF2-40B4-BE49-F238E27FC236}">
                        <a16:creationId xmlns:a16="http://schemas.microsoft.com/office/drawing/2014/main" id="{46064A66-81D9-4CBD-AA02-9572EC8C3E63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8628260" y="1006873"/>
                    <a:ext cx="329400" cy="20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73" name="墨迹 172">
                    <a:extLst>
                      <a:ext uri="{FF2B5EF4-FFF2-40B4-BE49-F238E27FC236}">
                        <a16:creationId xmlns:a16="http://schemas.microsoft.com/office/drawing/2014/main" id="{1719FF18-FEF4-4D26-B476-747A2AD47D4D}"/>
                      </a:ext>
                    </a:extLst>
                  </p14:cNvPr>
                  <p14:cNvContentPartPr/>
                  <p14:nvPr/>
                </p14:nvContentPartPr>
                <p14:xfrm>
                  <a:off x="9087260" y="867913"/>
                  <a:ext cx="145080" cy="146520"/>
                </p14:xfrm>
              </p:contentPart>
            </mc:Choice>
            <mc:Fallback xmlns="">
              <p:pic>
                <p:nvPicPr>
                  <p:cNvPr id="173" name="墨迹 172">
                    <a:extLst>
                      <a:ext uri="{FF2B5EF4-FFF2-40B4-BE49-F238E27FC236}">
                        <a16:creationId xmlns:a16="http://schemas.microsoft.com/office/drawing/2014/main" id="{1719FF18-FEF4-4D26-B476-747A2AD47D4D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9078260" y="859273"/>
                    <a:ext cx="16272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74" name="墨迹 173">
                    <a:extLst>
                      <a:ext uri="{FF2B5EF4-FFF2-40B4-BE49-F238E27FC236}">
                        <a16:creationId xmlns:a16="http://schemas.microsoft.com/office/drawing/2014/main" id="{6894C9D2-94C7-4D62-895D-ACA23C1A72B8}"/>
                      </a:ext>
                    </a:extLst>
                  </p14:cNvPr>
                  <p14:cNvContentPartPr/>
                  <p14:nvPr/>
                </p14:nvContentPartPr>
                <p14:xfrm>
                  <a:off x="9067820" y="1087153"/>
                  <a:ext cx="2520" cy="181440"/>
                </p14:xfrm>
              </p:contentPart>
            </mc:Choice>
            <mc:Fallback xmlns="">
              <p:pic>
                <p:nvPicPr>
                  <p:cNvPr id="174" name="墨迹 173">
                    <a:extLst>
                      <a:ext uri="{FF2B5EF4-FFF2-40B4-BE49-F238E27FC236}">
                        <a16:creationId xmlns:a16="http://schemas.microsoft.com/office/drawing/2014/main" id="{6894C9D2-94C7-4D62-895D-ACA23C1A72B8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9059180" y="1078153"/>
                    <a:ext cx="2016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75" name="墨迹 174">
                    <a:extLst>
                      <a:ext uri="{FF2B5EF4-FFF2-40B4-BE49-F238E27FC236}">
                        <a16:creationId xmlns:a16="http://schemas.microsoft.com/office/drawing/2014/main" id="{86B42FC7-5F2F-49E0-B74B-692FF95EC032}"/>
                      </a:ext>
                    </a:extLst>
                  </p14:cNvPr>
                  <p14:cNvContentPartPr/>
                  <p14:nvPr/>
                </p14:nvContentPartPr>
                <p14:xfrm>
                  <a:off x="9129740" y="1070593"/>
                  <a:ext cx="49680" cy="188280"/>
                </p14:xfrm>
              </p:contentPart>
            </mc:Choice>
            <mc:Fallback xmlns="">
              <p:pic>
                <p:nvPicPr>
                  <p:cNvPr id="175" name="墨迹 174">
                    <a:extLst>
                      <a:ext uri="{FF2B5EF4-FFF2-40B4-BE49-F238E27FC236}">
                        <a16:creationId xmlns:a16="http://schemas.microsoft.com/office/drawing/2014/main" id="{86B42FC7-5F2F-49E0-B74B-692FF95EC032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9120740" y="1061593"/>
                    <a:ext cx="67320" cy="20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176" name="墨迹 175">
                    <a:extLst>
                      <a:ext uri="{FF2B5EF4-FFF2-40B4-BE49-F238E27FC236}">
                        <a16:creationId xmlns:a16="http://schemas.microsoft.com/office/drawing/2014/main" id="{C4FA4452-63B0-4CA8-986E-A71080D26BEA}"/>
                      </a:ext>
                    </a:extLst>
                  </p14:cNvPr>
                  <p14:cNvContentPartPr/>
                  <p14:nvPr/>
                </p14:nvContentPartPr>
                <p14:xfrm>
                  <a:off x="9129740" y="884473"/>
                  <a:ext cx="198360" cy="252000"/>
                </p14:xfrm>
              </p:contentPart>
            </mc:Choice>
            <mc:Fallback xmlns="">
              <p:pic>
                <p:nvPicPr>
                  <p:cNvPr id="176" name="墨迹 175">
                    <a:extLst>
                      <a:ext uri="{FF2B5EF4-FFF2-40B4-BE49-F238E27FC236}">
                        <a16:creationId xmlns:a16="http://schemas.microsoft.com/office/drawing/2014/main" id="{C4FA4452-63B0-4CA8-986E-A71080D26BE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9120740" y="875473"/>
                    <a:ext cx="216000" cy="26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77" name="墨迹 176">
                    <a:extLst>
                      <a:ext uri="{FF2B5EF4-FFF2-40B4-BE49-F238E27FC236}">
                        <a16:creationId xmlns:a16="http://schemas.microsoft.com/office/drawing/2014/main" id="{A3DADE66-3313-4650-835B-4E91C6FF94B7}"/>
                      </a:ext>
                    </a:extLst>
                  </p14:cNvPr>
                  <p14:cNvContentPartPr/>
                  <p14:nvPr/>
                </p14:nvContentPartPr>
                <p14:xfrm>
                  <a:off x="9245660" y="889873"/>
                  <a:ext cx="90360" cy="243000"/>
                </p14:xfrm>
              </p:contentPart>
            </mc:Choice>
            <mc:Fallback xmlns="">
              <p:pic>
                <p:nvPicPr>
                  <p:cNvPr id="177" name="墨迹 176">
                    <a:extLst>
                      <a:ext uri="{FF2B5EF4-FFF2-40B4-BE49-F238E27FC236}">
                        <a16:creationId xmlns:a16="http://schemas.microsoft.com/office/drawing/2014/main" id="{A3DADE66-3313-4650-835B-4E91C6FF94B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9237020" y="881233"/>
                    <a:ext cx="108000" cy="26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78" name="墨迹 177">
                    <a:extLst>
                      <a:ext uri="{FF2B5EF4-FFF2-40B4-BE49-F238E27FC236}">
                        <a16:creationId xmlns:a16="http://schemas.microsoft.com/office/drawing/2014/main" id="{4B3ABCF7-CDA7-49BB-9FF9-A94D42DDAD68}"/>
                      </a:ext>
                    </a:extLst>
                  </p14:cNvPr>
                  <p14:cNvContentPartPr/>
                  <p14:nvPr/>
                </p14:nvContentPartPr>
                <p14:xfrm>
                  <a:off x="9256820" y="1055833"/>
                  <a:ext cx="113760" cy="190440"/>
                </p14:xfrm>
              </p:contentPart>
            </mc:Choice>
            <mc:Fallback xmlns="">
              <p:pic>
                <p:nvPicPr>
                  <p:cNvPr id="178" name="墨迹 177">
                    <a:extLst>
                      <a:ext uri="{FF2B5EF4-FFF2-40B4-BE49-F238E27FC236}">
                        <a16:creationId xmlns:a16="http://schemas.microsoft.com/office/drawing/2014/main" id="{4B3ABCF7-CDA7-49BB-9FF9-A94D42DDAD68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9248180" y="1047193"/>
                    <a:ext cx="131400" cy="20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179" name="墨迹 178">
                    <a:extLst>
                      <a:ext uri="{FF2B5EF4-FFF2-40B4-BE49-F238E27FC236}">
                        <a16:creationId xmlns:a16="http://schemas.microsoft.com/office/drawing/2014/main" id="{DFBF457F-DC84-4BAE-AC76-F509B03E981D}"/>
                      </a:ext>
                    </a:extLst>
                  </p14:cNvPr>
                  <p14:cNvContentPartPr/>
                  <p14:nvPr/>
                </p14:nvContentPartPr>
                <p14:xfrm>
                  <a:off x="9514220" y="879073"/>
                  <a:ext cx="21600" cy="326160"/>
                </p14:xfrm>
              </p:contentPart>
            </mc:Choice>
            <mc:Fallback xmlns="">
              <p:pic>
                <p:nvPicPr>
                  <p:cNvPr id="179" name="墨迹 178">
                    <a:extLst>
                      <a:ext uri="{FF2B5EF4-FFF2-40B4-BE49-F238E27FC236}">
                        <a16:creationId xmlns:a16="http://schemas.microsoft.com/office/drawing/2014/main" id="{DFBF457F-DC84-4BAE-AC76-F509B03E981D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9505580" y="870073"/>
                    <a:ext cx="39240" cy="34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80" name="墨迹 179">
                    <a:extLst>
                      <a:ext uri="{FF2B5EF4-FFF2-40B4-BE49-F238E27FC236}">
                        <a16:creationId xmlns:a16="http://schemas.microsoft.com/office/drawing/2014/main" id="{08A78ED6-A970-44D2-A202-C351D536C74A}"/>
                      </a:ext>
                    </a:extLst>
                  </p14:cNvPr>
                  <p14:cNvContentPartPr/>
                  <p14:nvPr/>
                </p14:nvContentPartPr>
                <p14:xfrm>
                  <a:off x="9635900" y="809593"/>
                  <a:ext cx="191520" cy="97200"/>
                </p14:xfrm>
              </p:contentPart>
            </mc:Choice>
            <mc:Fallback xmlns="">
              <p:pic>
                <p:nvPicPr>
                  <p:cNvPr id="180" name="墨迹 179">
                    <a:extLst>
                      <a:ext uri="{FF2B5EF4-FFF2-40B4-BE49-F238E27FC236}">
                        <a16:creationId xmlns:a16="http://schemas.microsoft.com/office/drawing/2014/main" id="{08A78ED6-A970-44D2-A202-C351D536C74A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627260" y="800953"/>
                    <a:ext cx="20916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181" name="墨迹 180">
                    <a:extLst>
                      <a:ext uri="{FF2B5EF4-FFF2-40B4-BE49-F238E27FC236}">
                        <a16:creationId xmlns:a16="http://schemas.microsoft.com/office/drawing/2014/main" id="{1816A5BF-236B-4FF9-98AA-DFF125561D11}"/>
                      </a:ext>
                    </a:extLst>
                  </p14:cNvPr>
                  <p14:cNvContentPartPr/>
                  <p14:nvPr/>
                </p14:nvContentPartPr>
                <p14:xfrm>
                  <a:off x="9485420" y="871513"/>
                  <a:ext cx="158760" cy="534960"/>
                </p14:xfrm>
              </p:contentPart>
            </mc:Choice>
            <mc:Fallback xmlns="">
              <p:pic>
                <p:nvPicPr>
                  <p:cNvPr id="181" name="墨迹 180">
                    <a:extLst>
                      <a:ext uri="{FF2B5EF4-FFF2-40B4-BE49-F238E27FC236}">
                        <a16:creationId xmlns:a16="http://schemas.microsoft.com/office/drawing/2014/main" id="{1816A5BF-236B-4FF9-98AA-DFF125561D11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9476420" y="862873"/>
                    <a:ext cx="176400" cy="55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82" name="墨迹 181">
                    <a:extLst>
                      <a:ext uri="{FF2B5EF4-FFF2-40B4-BE49-F238E27FC236}">
                        <a16:creationId xmlns:a16="http://schemas.microsoft.com/office/drawing/2014/main" id="{B04DFB23-D171-48D4-B0CB-8AC3D2F5E9B4}"/>
                      </a:ext>
                    </a:extLst>
                  </p14:cNvPr>
                  <p14:cNvContentPartPr/>
                  <p14:nvPr/>
                </p14:nvContentPartPr>
                <p14:xfrm>
                  <a:off x="9655340" y="879073"/>
                  <a:ext cx="102600" cy="146520"/>
                </p14:xfrm>
              </p:contentPart>
            </mc:Choice>
            <mc:Fallback xmlns="">
              <p:pic>
                <p:nvPicPr>
                  <p:cNvPr id="182" name="墨迹 181">
                    <a:extLst>
                      <a:ext uri="{FF2B5EF4-FFF2-40B4-BE49-F238E27FC236}">
                        <a16:creationId xmlns:a16="http://schemas.microsoft.com/office/drawing/2014/main" id="{B04DFB23-D171-48D4-B0CB-8AC3D2F5E9B4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9646340" y="870073"/>
                    <a:ext cx="12024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183" name="墨迹 182">
                    <a:extLst>
                      <a:ext uri="{FF2B5EF4-FFF2-40B4-BE49-F238E27FC236}">
                        <a16:creationId xmlns:a16="http://schemas.microsoft.com/office/drawing/2014/main" id="{E556C6CF-4F37-4341-BE06-0930A51BB3BF}"/>
                      </a:ext>
                    </a:extLst>
                  </p14:cNvPr>
                  <p14:cNvContentPartPr/>
                  <p14:nvPr/>
                </p14:nvContentPartPr>
                <p14:xfrm>
                  <a:off x="9666860" y="1015873"/>
                  <a:ext cx="37080" cy="131760"/>
                </p14:xfrm>
              </p:contentPart>
            </mc:Choice>
            <mc:Fallback xmlns="">
              <p:pic>
                <p:nvPicPr>
                  <p:cNvPr id="183" name="墨迹 182">
                    <a:extLst>
                      <a:ext uri="{FF2B5EF4-FFF2-40B4-BE49-F238E27FC236}">
                        <a16:creationId xmlns:a16="http://schemas.microsoft.com/office/drawing/2014/main" id="{E556C6CF-4F37-4341-BE06-0930A51BB3B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9658220" y="1006873"/>
                    <a:ext cx="5472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184" name="墨迹 183">
                    <a:extLst>
                      <a:ext uri="{FF2B5EF4-FFF2-40B4-BE49-F238E27FC236}">
                        <a16:creationId xmlns:a16="http://schemas.microsoft.com/office/drawing/2014/main" id="{CEA920A2-3FA6-4FDC-8102-19D7882C19D4}"/>
                      </a:ext>
                    </a:extLst>
                  </p14:cNvPr>
                  <p14:cNvContentPartPr/>
                  <p14:nvPr/>
                </p14:nvContentPartPr>
                <p14:xfrm>
                  <a:off x="9693860" y="900313"/>
                  <a:ext cx="186120" cy="183240"/>
                </p14:xfrm>
              </p:contentPart>
            </mc:Choice>
            <mc:Fallback xmlns="">
              <p:pic>
                <p:nvPicPr>
                  <p:cNvPr id="184" name="墨迹 183">
                    <a:extLst>
                      <a:ext uri="{FF2B5EF4-FFF2-40B4-BE49-F238E27FC236}">
                        <a16:creationId xmlns:a16="http://schemas.microsoft.com/office/drawing/2014/main" id="{CEA920A2-3FA6-4FDC-8102-19D7882C19D4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9685220" y="891673"/>
                    <a:ext cx="203760" cy="20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185" name="墨迹 184">
                    <a:extLst>
                      <a:ext uri="{FF2B5EF4-FFF2-40B4-BE49-F238E27FC236}">
                        <a16:creationId xmlns:a16="http://schemas.microsoft.com/office/drawing/2014/main" id="{13248C41-7C0C-4865-8DE4-8632E5CE06C0}"/>
                      </a:ext>
                    </a:extLst>
                  </p14:cNvPr>
                  <p14:cNvContentPartPr/>
                  <p14:nvPr/>
                </p14:nvContentPartPr>
                <p14:xfrm>
                  <a:off x="9697820" y="1061593"/>
                  <a:ext cx="102600" cy="212040"/>
                </p14:xfrm>
              </p:contentPart>
            </mc:Choice>
            <mc:Fallback xmlns="">
              <p:pic>
                <p:nvPicPr>
                  <p:cNvPr id="185" name="墨迹 184">
                    <a:extLst>
                      <a:ext uri="{FF2B5EF4-FFF2-40B4-BE49-F238E27FC236}">
                        <a16:creationId xmlns:a16="http://schemas.microsoft.com/office/drawing/2014/main" id="{13248C41-7C0C-4865-8DE4-8632E5CE06C0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9689180" y="1052593"/>
                    <a:ext cx="120240" cy="22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186" name="墨迹 185">
                    <a:extLst>
                      <a:ext uri="{FF2B5EF4-FFF2-40B4-BE49-F238E27FC236}">
                        <a16:creationId xmlns:a16="http://schemas.microsoft.com/office/drawing/2014/main" id="{86A696FD-6764-4FF7-9B9D-B5CE2227CBF1}"/>
                      </a:ext>
                    </a:extLst>
                  </p14:cNvPr>
                  <p14:cNvContentPartPr/>
                  <p14:nvPr/>
                </p14:nvContentPartPr>
                <p14:xfrm>
                  <a:off x="9661100" y="1149073"/>
                  <a:ext cx="186840" cy="91440"/>
                </p14:xfrm>
              </p:contentPart>
            </mc:Choice>
            <mc:Fallback xmlns="">
              <p:pic>
                <p:nvPicPr>
                  <p:cNvPr id="186" name="墨迹 185">
                    <a:extLst>
                      <a:ext uri="{FF2B5EF4-FFF2-40B4-BE49-F238E27FC236}">
                        <a16:creationId xmlns:a16="http://schemas.microsoft.com/office/drawing/2014/main" id="{86A696FD-6764-4FF7-9B9D-B5CE2227CBF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9652460" y="1140073"/>
                    <a:ext cx="204480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187" name="墨迹 186">
                    <a:extLst>
                      <a:ext uri="{FF2B5EF4-FFF2-40B4-BE49-F238E27FC236}">
                        <a16:creationId xmlns:a16="http://schemas.microsoft.com/office/drawing/2014/main" id="{71562141-AC44-402D-B1E2-155B815F4AD7}"/>
                      </a:ext>
                    </a:extLst>
                  </p14:cNvPr>
                  <p14:cNvContentPartPr/>
                  <p14:nvPr/>
                </p14:nvContentPartPr>
                <p14:xfrm>
                  <a:off x="9981860" y="1189033"/>
                  <a:ext cx="64080" cy="86760"/>
                </p14:xfrm>
              </p:contentPart>
            </mc:Choice>
            <mc:Fallback xmlns="">
              <p:pic>
                <p:nvPicPr>
                  <p:cNvPr id="187" name="墨迹 186">
                    <a:extLst>
                      <a:ext uri="{FF2B5EF4-FFF2-40B4-BE49-F238E27FC236}">
                        <a16:creationId xmlns:a16="http://schemas.microsoft.com/office/drawing/2014/main" id="{71562141-AC44-402D-B1E2-155B815F4AD7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9972860" y="1180393"/>
                    <a:ext cx="81720" cy="104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EABD15C4-C0FE-4A9E-A03C-E72CE78927D5}"/>
                    </a:ext>
                  </a:extLst>
                </p14:cNvPr>
                <p14:cNvContentPartPr/>
                <p14:nvPr/>
              </p14:nvContentPartPr>
              <p14:xfrm>
                <a:off x="1738940" y="1539313"/>
                <a:ext cx="217800" cy="49212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EABD15C4-C0FE-4A9E-A03C-E72CE78927D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29940" y="1530673"/>
                  <a:ext cx="2354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BC0840BD-1908-4673-884A-0263F2450BF1}"/>
                    </a:ext>
                  </a:extLst>
                </p14:cNvPr>
                <p14:cNvContentPartPr/>
                <p14:nvPr/>
              </p14:nvContentPartPr>
              <p14:xfrm>
                <a:off x="1873940" y="1802113"/>
                <a:ext cx="104760" cy="30348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BC0840BD-1908-4673-884A-0263F2450BF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865300" y="1793473"/>
                  <a:ext cx="1224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2E5AA710-08ED-460A-B097-B7568634F68A}"/>
                    </a:ext>
                  </a:extLst>
                </p14:cNvPr>
                <p14:cNvContentPartPr/>
                <p14:nvPr/>
              </p14:nvContentPartPr>
              <p14:xfrm>
                <a:off x="1734980" y="1893553"/>
                <a:ext cx="199080" cy="5688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2E5AA710-08ED-460A-B097-B7568634F68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725980" y="1884913"/>
                  <a:ext cx="2167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2FD120AE-CE72-4C64-A139-B26B71D31332}"/>
                    </a:ext>
                  </a:extLst>
                </p14:cNvPr>
                <p14:cNvContentPartPr/>
                <p14:nvPr/>
              </p14:nvContentPartPr>
              <p14:xfrm>
                <a:off x="1885460" y="1844233"/>
                <a:ext cx="11880" cy="13356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2FD120AE-CE72-4C64-A139-B26B71D3133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876820" y="1835593"/>
                  <a:ext cx="29520" cy="151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7" name="组合 236">
              <a:extLst>
                <a:ext uri="{FF2B5EF4-FFF2-40B4-BE49-F238E27FC236}">
                  <a16:creationId xmlns:a16="http://schemas.microsoft.com/office/drawing/2014/main" id="{E1CD91C0-1CFC-475A-B42C-FB8B04A948F6}"/>
                </a:ext>
              </a:extLst>
            </p:cNvPr>
            <p:cNvGrpSpPr/>
            <p:nvPr/>
          </p:nvGrpSpPr>
          <p:grpSpPr>
            <a:xfrm>
              <a:off x="2241140" y="1554433"/>
              <a:ext cx="1957680" cy="742680"/>
              <a:chOff x="2241140" y="1554433"/>
              <a:chExt cx="1957680" cy="742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00" name="墨迹 199">
                    <a:extLst>
                      <a:ext uri="{FF2B5EF4-FFF2-40B4-BE49-F238E27FC236}">
                        <a16:creationId xmlns:a16="http://schemas.microsoft.com/office/drawing/2014/main" id="{7A067A71-E24C-4D9F-A9DE-EAF6B7039231}"/>
                      </a:ext>
                    </a:extLst>
                  </p14:cNvPr>
                  <p14:cNvContentPartPr/>
                  <p14:nvPr/>
                </p14:nvContentPartPr>
                <p14:xfrm>
                  <a:off x="2254820" y="1663513"/>
                  <a:ext cx="108360" cy="370080"/>
                </p14:xfrm>
              </p:contentPart>
            </mc:Choice>
            <mc:Fallback xmlns="">
              <p:pic>
                <p:nvPicPr>
                  <p:cNvPr id="200" name="墨迹 199">
                    <a:extLst>
                      <a:ext uri="{FF2B5EF4-FFF2-40B4-BE49-F238E27FC236}">
                        <a16:creationId xmlns:a16="http://schemas.microsoft.com/office/drawing/2014/main" id="{7A067A71-E24C-4D9F-A9DE-EAF6B7039231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2246180" y="1654873"/>
                    <a:ext cx="126000" cy="38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01" name="墨迹 200">
                    <a:extLst>
                      <a:ext uri="{FF2B5EF4-FFF2-40B4-BE49-F238E27FC236}">
                        <a16:creationId xmlns:a16="http://schemas.microsoft.com/office/drawing/2014/main" id="{D9985772-EE82-40B5-92E1-47C5A67414D3}"/>
                      </a:ext>
                    </a:extLst>
                  </p14:cNvPr>
                  <p14:cNvContentPartPr/>
                  <p14:nvPr/>
                </p14:nvContentPartPr>
                <p14:xfrm>
                  <a:off x="2241140" y="1732993"/>
                  <a:ext cx="278640" cy="288720"/>
                </p14:xfrm>
              </p:contentPart>
            </mc:Choice>
            <mc:Fallback xmlns="">
              <p:pic>
                <p:nvPicPr>
                  <p:cNvPr id="201" name="墨迹 200">
                    <a:extLst>
                      <a:ext uri="{FF2B5EF4-FFF2-40B4-BE49-F238E27FC236}">
                        <a16:creationId xmlns:a16="http://schemas.microsoft.com/office/drawing/2014/main" id="{D9985772-EE82-40B5-92E1-47C5A67414D3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2232500" y="1724353"/>
                    <a:ext cx="296280" cy="30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02" name="墨迹 201">
                    <a:extLst>
                      <a:ext uri="{FF2B5EF4-FFF2-40B4-BE49-F238E27FC236}">
                        <a16:creationId xmlns:a16="http://schemas.microsoft.com/office/drawing/2014/main" id="{FA0D0330-4471-4A51-B4AC-275D31E2FB88}"/>
                      </a:ext>
                    </a:extLst>
                  </p14:cNvPr>
                  <p14:cNvContentPartPr/>
                  <p14:nvPr/>
                </p14:nvContentPartPr>
                <p14:xfrm>
                  <a:off x="2428700" y="1791313"/>
                  <a:ext cx="254520" cy="144720"/>
                </p14:xfrm>
              </p:contentPart>
            </mc:Choice>
            <mc:Fallback xmlns="">
              <p:pic>
                <p:nvPicPr>
                  <p:cNvPr id="202" name="墨迹 201">
                    <a:extLst>
                      <a:ext uri="{FF2B5EF4-FFF2-40B4-BE49-F238E27FC236}">
                        <a16:creationId xmlns:a16="http://schemas.microsoft.com/office/drawing/2014/main" id="{FA0D0330-4471-4A51-B4AC-275D31E2FB88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2419700" y="1782673"/>
                    <a:ext cx="27216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03" name="墨迹 202">
                    <a:extLst>
                      <a:ext uri="{FF2B5EF4-FFF2-40B4-BE49-F238E27FC236}">
                        <a16:creationId xmlns:a16="http://schemas.microsoft.com/office/drawing/2014/main" id="{F2BF682D-D674-42FE-9B8A-B759FA7ED6AE}"/>
                      </a:ext>
                    </a:extLst>
                  </p14:cNvPr>
                  <p14:cNvContentPartPr/>
                  <p14:nvPr/>
                </p14:nvContentPartPr>
                <p14:xfrm>
                  <a:off x="2438060" y="1743793"/>
                  <a:ext cx="203400" cy="553320"/>
                </p14:xfrm>
              </p:contentPart>
            </mc:Choice>
            <mc:Fallback xmlns="">
              <p:pic>
                <p:nvPicPr>
                  <p:cNvPr id="203" name="墨迹 202">
                    <a:extLst>
                      <a:ext uri="{FF2B5EF4-FFF2-40B4-BE49-F238E27FC236}">
                        <a16:creationId xmlns:a16="http://schemas.microsoft.com/office/drawing/2014/main" id="{F2BF682D-D674-42FE-9B8A-B759FA7ED6AE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2429420" y="1735153"/>
                    <a:ext cx="221040" cy="57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04" name="墨迹 203">
                    <a:extLst>
                      <a:ext uri="{FF2B5EF4-FFF2-40B4-BE49-F238E27FC236}">
                        <a16:creationId xmlns:a16="http://schemas.microsoft.com/office/drawing/2014/main" id="{7259A4C5-A9A4-4EB2-B5A9-45321C6C16D5}"/>
                      </a:ext>
                    </a:extLst>
                  </p14:cNvPr>
                  <p14:cNvContentPartPr/>
                  <p14:nvPr/>
                </p14:nvContentPartPr>
                <p14:xfrm>
                  <a:off x="2780420" y="1649113"/>
                  <a:ext cx="154800" cy="89640"/>
                </p14:xfrm>
              </p:contentPart>
            </mc:Choice>
            <mc:Fallback xmlns="">
              <p:pic>
                <p:nvPicPr>
                  <p:cNvPr id="204" name="墨迹 203">
                    <a:extLst>
                      <a:ext uri="{FF2B5EF4-FFF2-40B4-BE49-F238E27FC236}">
                        <a16:creationId xmlns:a16="http://schemas.microsoft.com/office/drawing/2014/main" id="{7259A4C5-A9A4-4EB2-B5A9-45321C6C16D5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2771420" y="1640473"/>
                    <a:ext cx="172440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05" name="墨迹 204">
                    <a:extLst>
                      <a:ext uri="{FF2B5EF4-FFF2-40B4-BE49-F238E27FC236}">
                        <a16:creationId xmlns:a16="http://schemas.microsoft.com/office/drawing/2014/main" id="{C62B2F8A-255B-4B56-B9C8-574B5D92BE12}"/>
                      </a:ext>
                    </a:extLst>
                  </p14:cNvPr>
                  <p14:cNvContentPartPr/>
                  <p14:nvPr/>
                </p14:nvContentPartPr>
                <p14:xfrm>
                  <a:off x="2845940" y="1577833"/>
                  <a:ext cx="170280" cy="442440"/>
                </p14:xfrm>
              </p:contentPart>
            </mc:Choice>
            <mc:Fallback xmlns="">
              <p:pic>
                <p:nvPicPr>
                  <p:cNvPr id="205" name="墨迹 204">
                    <a:extLst>
                      <a:ext uri="{FF2B5EF4-FFF2-40B4-BE49-F238E27FC236}">
                        <a16:creationId xmlns:a16="http://schemas.microsoft.com/office/drawing/2014/main" id="{C62B2F8A-255B-4B56-B9C8-574B5D92BE12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836940" y="1569193"/>
                    <a:ext cx="187920" cy="46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06" name="墨迹 205">
                    <a:extLst>
                      <a:ext uri="{FF2B5EF4-FFF2-40B4-BE49-F238E27FC236}">
                        <a16:creationId xmlns:a16="http://schemas.microsoft.com/office/drawing/2014/main" id="{41825D76-99C8-489C-B359-D07A256727FE}"/>
                      </a:ext>
                    </a:extLst>
                  </p14:cNvPr>
                  <p14:cNvContentPartPr/>
                  <p14:nvPr/>
                </p14:nvContentPartPr>
                <p14:xfrm>
                  <a:off x="3056540" y="1554433"/>
                  <a:ext cx="126000" cy="61920"/>
                </p14:xfrm>
              </p:contentPart>
            </mc:Choice>
            <mc:Fallback xmlns="">
              <p:pic>
                <p:nvPicPr>
                  <p:cNvPr id="206" name="墨迹 205">
                    <a:extLst>
                      <a:ext uri="{FF2B5EF4-FFF2-40B4-BE49-F238E27FC236}">
                        <a16:creationId xmlns:a16="http://schemas.microsoft.com/office/drawing/2014/main" id="{41825D76-99C8-489C-B359-D07A256727F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3047900" y="1545793"/>
                    <a:ext cx="143640" cy="7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07" name="墨迹 206">
                    <a:extLst>
                      <a:ext uri="{FF2B5EF4-FFF2-40B4-BE49-F238E27FC236}">
                        <a16:creationId xmlns:a16="http://schemas.microsoft.com/office/drawing/2014/main" id="{52430117-FB93-44C3-9D52-DB9A8C82D0C6}"/>
                      </a:ext>
                    </a:extLst>
                  </p14:cNvPr>
                  <p14:cNvContentPartPr/>
                  <p14:nvPr/>
                </p14:nvContentPartPr>
                <p14:xfrm>
                  <a:off x="3002540" y="1738393"/>
                  <a:ext cx="46800" cy="117000"/>
                </p14:xfrm>
              </p:contentPart>
            </mc:Choice>
            <mc:Fallback xmlns="">
              <p:pic>
                <p:nvPicPr>
                  <p:cNvPr id="207" name="墨迹 206">
                    <a:extLst>
                      <a:ext uri="{FF2B5EF4-FFF2-40B4-BE49-F238E27FC236}">
                        <a16:creationId xmlns:a16="http://schemas.microsoft.com/office/drawing/2014/main" id="{52430117-FB93-44C3-9D52-DB9A8C82D0C6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993540" y="1729753"/>
                    <a:ext cx="644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08" name="墨迹 207">
                    <a:extLst>
                      <a:ext uri="{FF2B5EF4-FFF2-40B4-BE49-F238E27FC236}">
                        <a16:creationId xmlns:a16="http://schemas.microsoft.com/office/drawing/2014/main" id="{18382797-7DB4-4904-9DF1-7D6A10F695B3}"/>
                      </a:ext>
                    </a:extLst>
                  </p14:cNvPr>
                  <p14:cNvContentPartPr/>
                  <p14:nvPr/>
                </p14:nvContentPartPr>
                <p14:xfrm>
                  <a:off x="3066260" y="1702033"/>
                  <a:ext cx="77760" cy="78480"/>
                </p14:xfrm>
              </p:contentPart>
            </mc:Choice>
            <mc:Fallback xmlns="">
              <p:pic>
                <p:nvPicPr>
                  <p:cNvPr id="208" name="墨迹 207">
                    <a:extLst>
                      <a:ext uri="{FF2B5EF4-FFF2-40B4-BE49-F238E27FC236}">
                        <a16:creationId xmlns:a16="http://schemas.microsoft.com/office/drawing/2014/main" id="{18382797-7DB4-4904-9DF1-7D6A10F695B3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3057260" y="1693033"/>
                    <a:ext cx="95400" cy="9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09" name="墨迹 208">
                    <a:extLst>
                      <a:ext uri="{FF2B5EF4-FFF2-40B4-BE49-F238E27FC236}">
                        <a16:creationId xmlns:a16="http://schemas.microsoft.com/office/drawing/2014/main" id="{0D8BF995-0289-40B2-9DD7-203DBA85BC9F}"/>
                      </a:ext>
                    </a:extLst>
                  </p14:cNvPr>
                  <p14:cNvContentPartPr/>
                  <p14:nvPr/>
                </p14:nvContentPartPr>
                <p14:xfrm>
                  <a:off x="2979140" y="1823713"/>
                  <a:ext cx="263520" cy="205560"/>
                </p14:xfrm>
              </p:contentPart>
            </mc:Choice>
            <mc:Fallback xmlns="">
              <p:pic>
                <p:nvPicPr>
                  <p:cNvPr id="209" name="墨迹 208">
                    <a:extLst>
                      <a:ext uri="{FF2B5EF4-FFF2-40B4-BE49-F238E27FC236}">
                        <a16:creationId xmlns:a16="http://schemas.microsoft.com/office/drawing/2014/main" id="{0D8BF995-0289-40B2-9DD7-203DBA85BC9F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2970500" y="1814713"/>
                    <a:ext cx="281160" cy="22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10" name="墨迹 209">
                    <a:extLst>
                      <a:ext uri="{FF2B5EF4-FFF2-40B4-BE49-F238E27FC236}">
                        <a16:creationId xmlns:a16="http://schemas.microsoft.com/office/drawing/2014/main" id="{E3016702-7B06-4A6D-8F1B-B82B83B7EB00}"/>
                      </a:ext>
                    </a:extLst>
                  </p14:cNvPr>
                  <p14:cNvContentPartPr/>
                  <p14:nvPr/>
                </p14:nvContentPartPr>
                <p14:xfrm>
                  <a:off x="3070220" y="1842433"/>
                  <a:ext cx="89280" cy="151920"/>
                </p14:xfrm>
              </p:contentPart>
            </mc:Choice>
            <mc:Fallback xmlns="">
              <p:pic>
                <p:nvPicPr>
                  <p:cNvPr id="210" name="墨迹 209">
                    <a:extLst>
                      <a:ext uri="{FF2B5EF4-FFF2-40B4-BE49-F238E27FC236}">
                        <a16:creationId xmlns:a16="http://schemas.microsoft.com/office/drawing/2014/main" id="{E3016702-7B06-4A6D-8F1B-B82B83B7EB00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3061220" y="1833793"/>
                    <a:ext cx="10692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11" name="墨迹 210">
                    <a:extLst>
                      <a:ext uri="{FF2B5EF4-FFF2-40B4-BE49-F238E27FC236}">
                        <a16:creationId xmlns:a16="http://schemas.microsoft.com/office/drawing/2014/main" id="{5A3D0289-D639-469B-8776-60A766B8F642}"/>
                      </a:ext>
                    </a:extLst>
                  </p14:cNvPr>
                  <p14:cNvContentPartPr/>
                  <p14:nvPr/>
                </p14:nvContentPartPr>
                <p14:xfrm>
                  <a:off x="3352100" y="1574233"/>
                  <a:ext cx="52920" cy="400320"/>
                </p14:xfrm>
              </p:contentPart>
            </mc:Choice>
            <mc:Fallback xmlns="">
              <p:pic>
                <p:nvPicPr>
                  <p:cNvPr id="211" name="墨迹 210">
                    <a:extLst>
                      <a:ext uri="{FF2B5EF4-FFF2-40B4-BE49-F238E27FC236}">
                        <a16:creationId xmlns:a16="http://schemas.microsoft.com/office/drawing/2014/main" id="{5A3D0289-D639-469B-8776-60A766B8F642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3343460" y="1565593"/>
                    <a:ext cx="70560" cy="41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12" name="墨迹 211">
                    <a:extLst>
                      <a:ext uri="{FF2B5EF4-FFF2-40B4-BE49-F238E27FC236}">
                        <a16:creationId xmlns:a16="http://schemas.microsoft.com/office/drawing/2014/main" id="{847885F0-EE1E-4DF3-AA96-BB1AE8386CF3}"/>
                      </a:ext>
                    </a:extLst>
                  </p14:cNvPr>
                  <p14:cNvContentPartPr/>
                  <p14:nvPr/>
                </p14:nvContentPartPr>
                <p14:xfrm>
                  <a:off x="3423740" y="1648393"/>
                  <a:ext cx="98640" cy="447120"/>
                </p14:xfrm>
              </p:contentPart>
            </mc:Choice>
            <mc:Fallback xmlns="">
              <p:pic>
                <p:nvPicPr>
                  <p:cNvPr id="212" name="墨迹 211">
                    <a:extLst>
                      <a:ext uri="{FF2B5EF4-FFF2-40B4-BE49-F238E27FC236}">
                        <a16:creationId xmlns:a16="http://schemas.microsoft.com/office/drawing/2014/main" id="{847885F0-EE1E-4DF3-AA96-BB1AE8386CF3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3414740" y="1639393"/>
                    <a:ext cx="116280" cy="46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13" name="墨迹 212">
                    <a:extLst>
                      <a:ext uri="{FF2B5EF4-FFF2-40B4-BE49-F238E27FC236}">
                        <a16:creationId xmlns:a16="http://schemas.microsoft.com/office/drawing/2014/main" id="{F7FB6C12-BF4E-4527-969A-C6C2ABF9FE2A}"/>
                      </a:ext>
                    </a:extLst>
                  </p14:cNvPr>
                  <p14:cNvContentPartPr/>
                  <p14:nvPr/>
                </p14:nvContentPartPr>
                <p14:xfrm>
                  <a:off x="3387020" y="1794913"/>
                  <a:ext cx="62280" cy="34920"/>
                </p14:xfrm>
              </p:contentPart>
            </mc:Choice>
            <mc:Fallback xmlns="">
              <p:pic>
                <p:nvPicPr>
                  <p:cNvPr id="213" name="墨迹 212">
                    <a:extLst>
                      <a:ext uri="{FF2B5EF4-FFF2-40B4-BE49-F238E27FC236}">
                        <a16:creationId xmlns:a16="http://schemas.microsoft.com/office/drawing/2014/main" id="{F7FB6C12-BF4E-4527-969A-C6C2ABF9FE2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3378020" y="1786273"/>
                    <a:ext cx="79920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14" name="墨迹 213">
                    <a:extLst>
                      <a:ext uri="{FF2B5EF4-FFF2-40B4-BE49-F238E27FC236}">
                        <a16:creationId xmlns:a16="http://schemas.microsoft.com/office/drawing/2014/main" id="{BC2B3A42-2993-4027-8B0B-A711806130F5}"/>
                      </a:ext>
                    </a:extLst>
                  </p14:cNvPr>
                  <p14:cNvContentPartPr/>
                  <p14:nvPr/>
                </p14:nvContentPartPr>
                <p14:xfrm>
                  <a:off x="3387020" y="1804273"/>
                  <a:ext cx="65880" cy="77040"/>
                </p14:xfrm>
              </p:contentPart>
            </mc:Choice>
            <mc:Fallback xmlns="">
              <p:pic>
                <p:nvPicPr>
                  <p:cNvPr id="214" name="墨迹 213">
                    <a:extLst>
                      <a:ext uri="{FF2B5EF4-FFF2-40B4-BE49-F238E27FC236}">
                        <a16:creationId xmlns:a16="http://schemas.microsoft.com/office/drawing/2014/main" id="{BC2B3A42-2993-4027-8B0B-A711806130F5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3378020" y="1795273"/>
                    <a:ext cx="8352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15" name="墨迹 214">
                    <a:extLst>
                      <a:ext uri="{FF2B5EF4-FFF2-40B4-BE49-F238E27FC236}">
                        <a16:creationId xmlns:a16="http://schemas.microsoft.com/office/drawing/2014/main" id="{2B3689DE-9144-48B5-B233-A0D75DE953A1}"/>
                      </a:ext>
                    </a:extLst>
                  </p14:cNvPr>
                  <p14:cNvContentPartPr/>
                  <p14:nvPr/>
                </p14:nvContentPartPr>
                <p14:xfrm>
                  <a:off x="3385220" y="1734793"/>
                  <a:ext cx="357480" cy="350280"/>
                </p14:xfrm>
              </p:contentPart>
            </mc:Choice>
            <mc:Fallback xmlns="">
              <p:pic>
                <p:nvPicPr>
                  <p:cNvPr id="215" name="墨迹 214">
                    <a:extLst>
                      <a:ext uri="{FF2B5EF4-FFF2-40B4-BE49-F238E27FC236}">
                        <a16:creationId xmlns:a16="http://schemas.microsoft.com/office/drawing/2014/main" id="{2B3689DE-9144-48B5-B233-A0D75DE953A1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3376220" y="1726153"/>
                    <a:ext cx="375120" cy="36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16" name="墨迹 215">
                    <a:extLst>
                      <a:ext uri="{FF2B5EF4-FFF2-40B4-BE49-F238E27FC236}">
                        <a16:creationId xmlns:a16="http://schemas.microsoft.com/office/drawing/2014/main" id="{13BB72CC-89E7-493D-9AAF-4E361EE90D2D}"/>
                      </a:ext>
                    </a:extLst>
                  </p14:cNvPr>
                  <p14:cNvContentPartPr/>
                  <p14:nvPr/>
                </p14:nvContentPartPr>
                <p14:xfrm>
                  <a:off x="3603020" y="1727593"/>
                  <a:ext cx="49320" cy="363600"/>
                </p14:xfrm>
              </p:contentPart>
            </mc:Choice>
            <mc:Fallback xmlns="">
              <p:pic>
                <p:nvPicPr>
                  <p:cNvPr id="216" name="墨迹 215">
                    <a:extLst>
                      <a:ext uri="{FF2B5EF4-FFF2-40B4-BE49-F238E27FC236}">
                        <a16:creationId xmlns:a16="http://schemas.microsoft.com/office/drawing/2014/main" id="{13BB72CC-89E7-493D-9AAF-4E361EE90D2D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3594020" y="1718593"/>
                    <a:ext cx="66960" cy="38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17" name="墨迹 216">
                    <a:extLst>
                      <a:ext uri="{FF2B5EF4-FFF2-40B4-BE49-F238E27FC236}">
                        <a16:creationId xmlns:a16="http://schemas.microsoft.com/office/drawing/2014/main" id="{EB6096CB-74F8-4FD5-B7D1-3FEB13E0F666}"/>
                      </a:ext>
                    </a:extLst>
                  </p14:cNvPr>
                  <p14:cNvContentPartPr/>
                  <p14:nvPr/>
                </p14:nvContentPartPr>
                <p14:xfrm>
                  <a:off x="3858260" y="1727593"/>
                  <a:ext cx="191880" cy="396000"/>
                </p14:xfrm>
              </p:contentPart>
            </mc:Choice>
            <mc:Fallback xmlns="">
              <p:pic>
                <p:nvPicPr>
                  <p:cNvPr id="217" name="墨迹 216">
                    <a:extLst>
                      <a:ext uri="{FF2B5EF4-FFF2-40B4-BE49-F238E27FC236}">
                        <a16:creationId xmlns:a16="http://schemas.microsoft.com/office/drawing/2014/main" id="{EB6096CB-74F8-4FD5-B7D1-3FEB13E0F666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3849620" y="1718593"/>
                    <a:ext cx="209520" cy="41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218" name="墨迹 217">
                    <a:extLst>
                      <a:ext uri="{FF2B5EF4-FFF2-40B4-BE49-F238E27FC236}">
                        <a16:creationId xmlns:a16="http://schemas.microsoft.com/office/drawing/2014/main" id="{0F892CC9-0213-4801-886A-3D8F08B3BA0B}"/>
                      </a:ext>
                    </a:extLst>
                  </p14:cNvPr>
                  <p14:cNvContentPartPr/>
                  <p14:nvPr/>
                </p14:nvContentPartPr>
                <p14:xfrm>
                  <a:off x="4099820" y="1780513"/>
                  <a:ext cx="17640" cy="159120"/>
                </p14:xfrm>
              </p:contentPart>
            </mc:Choice>
            <mc:Fallback xmlns="">
              <p:pic>
                <p:nvPicPr>
                  <p:cNvPr id="218" name="墨迹 217">
                    <a:extLst>
                      <a:ext uri="{FF2B5EF4-FFF2-40B4-BE49-F238E27FC236}">
                        <a16:creationId xmlns:a16="http://schemas.microsoft.com/office/drawing/2014/main" id="{0F892CC9-0213-4801-886A-3D8F08B3BA0B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4091180" y="1771513"/>
                    <a:ext cx="35280" cy="17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19" name="墨迹 218">
                    <a:extLst>
                      <a:ext uri="{FF2B5EF4-FFF2-40B4-BE49-F238E27FC236}">
                        <a16:creationId xmlns:a16="http://schemas.microsoft.com/office/drawing/2014/main" id="{0975406A-202F-447C-B2B6-77F8540BA03D}"/>
                      </a:ext>
                    </a:extLst>
                  </p14:cNvPr>
                  <p14:cNvContentPartPr/>
                  <p14:nvPr/>
                </p14:nvContentPartPr>
                <p14:xfrm>
                  <a:off x="4159940" y="1650913"/>
                  <a:ext cx="38880" cy="571680"/>
                </p14:xfrm>
              </p:contentPart>
            </mc:Choice>
            <mc:Fallback xmlns="">
              <p:pic>
                <p:nvPicPr>
                  <p:cNvPr id="219" name="墨迹 218">
                    <a:extLst>
                      <a:ext uri="{FF2B5EF4-FFF2-40B4-BE49-F238E27FC236}">
                        <a16:creationId xmlns:a16="http://schemas.microsoft.com/office/drawing/2014/main" id="{0975406A-202F-447C-B2B6-77F8540BA03D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4150940" y="1641913"/>
                    <a:ext cx="56520" cy="589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B061E22E-50FF-49D4-A36E-48588F619E61}"/>
                    </a:ext>
                  </a:extLst>
                </p14:cNvPr>
                <p14:cNvContentPartPr/>
                <p14:nvPr/>
              </p14:nvContentPartPr>
              <p14:xfrm>
                <a:off x="4482500" y="1880953"/>
                <a:ext cx="94320" cy="7704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B061E22E-50FF-49D4-A36E-48588F619E6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473860" y="1871953"/>
                  <a:ext cx="1119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F17A7794-BAAA-41D5-BF08-69F6B6013960}"/>
                    </a:ext>
                  </a:extLst>
                </p14:cNvPr>
                <p14:cNvContentPartPr/>
                <p14:nvPr/>
              </p14:nvContentPartPr>
              <p14:xfrm>
                <a:off x="4488260" y="1820833"/>
                <a:ext cx="21600" cy="21024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F17A7794-BAAA-41D5-BF08-69F6B601396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479620" y="1811833"/>
                  <a:ext cx="392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3475FE92-DC11-46A9-BCE0-7ACC62E93DC4}"/>
                    </a:ext>
                  </a:extLst>
                </p14:cNvPr>
                <p14:cNvContentPartPr/>
                <p14:nvPr/>
              </p14:nvContentPartPr>
              <p14:xfrm>
                <a:off x="4524980" y="2006593"/>
                <a:ext cx="35280" cy="3132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3475FE92-DC11-46A9-BCE0-7ACC62E93DC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516340" y="1997953"/>
                  <a:ext cx="52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535032A4-C2D8-4021-9905-7398ABC42837}"/>
                    </a:ext>
                  </a:extLst>
                </p14:cNvPr>
                <p14:cNvContentPartPr/>
                <p14:nvPr/>
              </p14:nvContentPartPr>
              <p14:xfrm>
                <a:off x="4384220" y="2017753"/>
                <a:ext cx="317160" cy="9180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535032A4-C2D8-4021-9905-7398ABC4283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375220" y="2008753"/>
                  <a:ext cx="334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D2E2658F-2CA8-4AA8-8274-008E5E2B0A81}"/>
                    </a:ext>
                  </a:extLst>
                </p14:cNvPr>
                <p14:cNvContentPartPr/>
                <p14:nvPr/>
              </p14:nvContentPartPr>
              <p14:xfrm>
                <a:off x="4397540" y="1908313"/>
                <a:ext cx="56520" cy="1872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D2E2658F-2CA8-4AA8-8274-008E5E2B0A8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388900" y="1899313"/>
                  <a:ext cx="74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0D78398F-C2F6-40EB-A343-8F470C73014C}"/>
                    </a:ext>
                  </a:extLst>
                </p14:cNvPr>
                <p14:cNvContentPartPr/>
                <p14:nvPr/>
              </p14:nvContentPartPr>
              <p14:xfrm>
                <a:off x="4793540" y="1893553"/>
                <a:ext cx="135720" cy="4428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0D78398F-C2F6-40EB-A343-8F470C73014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784900" y="1884913"/>
                  <a:ext cx="1533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08B8F5B8-A746-42CB-8039-F22AD2A5C236}"/>
                    </a:ext>
                  </a:extLst>
                </p14:cNvPr>
                <p14:cNvContentPartPr/>
                <p14:nvPr/>
              </p14:nvContentPartPr>
              <p14:xfrm>
                <a:off x="4816940" y="1743433"/>
                <a:ext cx="387720" cy="30060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08B8F5B8-A746-42CB-8039-F22AD2A5C23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807940" y="1734433"/>
                  <a:ext cx="4053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E35AD3AD-5A95-4226-8E9B-96B11F5E3E45}"/>
                    </a:ext>
                  </a:extLst>
                </p14:cNvPr>
                <p14:cNvContentPartPr/>
                <p14:nvPr/>
              </p14:nvContentPartPr>
              <p14:xfrm>
                <a:off x="5027540" y="1743793"/>
                <a:ext cx="69840" cy="128160"/>
              </p14:xfrm>
            </p:contentPart>
          </mc:Choice>
          <mc:Fallback xmlns=""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E35AD3AD-5A95-4226-8E9B-96B11F5E3E4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018540" y="1735153"/>
                  <a:ext cx="87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EF81D1C1-12CC-4770-AF2E-EB43A468656F}"/>
                    </a:ext>
                  </a:extLst>
                </p14:cNvPr>
                <p14:cNvContentPartPr/>
                <p14:nvPr/>
              </p14:nvContentPartPr>
              <p14:xfrm>
                <a:off x="4955900" y="1858993"/>
                <a:ext cx="267120" cy="15264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EF81D1C1-12CC-4770-AF2E-EB43A468656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947260" y="1849993"/>
                  <a:ext cx="284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D33D4F3E-28E6-48DB-8508-A39A2B22098E}"/>
                    </a:ext>
                  </a:extLst>
                </p14:cNvPr>
                <p14:cNvContentPartPr/>
                <p14:nvPr/>
              </p14:nvContentPartPr>
              <p14:xfrm>
                <a:off x="5309780" y="1769353"/>
                <a:ext cx="139320" cy="6228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D33D4F3E-28E6-48DB-8508-A39A2B22098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300780" y="1760713"/>
                  <a:ext cx="156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F97ACBB7-8B0A-4FCC-BB8E-5BEA6BB30E06}"/>
                    </a:ext>
                  </a:extLst>
                </p14:cNvPr>
                <p14:cNvContentPartPr/>
                <p14:nvPr/>
              </p14:nvContentPartPr>
              <p14:xfrm>
                <a:off x="5359820" y="1842433"/>
                <a:ext cx="14040" cy="21564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F97ACBB7-8B0A-4FCC-BB8E-5BEA6BB30E0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351180" y="1833793"/>
                  <a:ext cx="31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CB6D32E5-2E67-4FD6-ADEA-4C0C44BE7046}"/>
                    </a:ext>
                  </a:extLst>
                </p14:cNvPr>
                <p14:cNvContentPartPr/>
                <p14:nvPr/>
              </p14:nvContentPartPr>
              <p14:xfrm>
                <a:off x="5300060" y="1933153"/>
                <a:ext cx="147240" cy="14868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CB6D32E5-2E67-4FD6-ADEA-4C0C44BE704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291060" y="1924513"/>
                  <a:ext cx="164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11CED0F9-4870-4A41-876F-2E1375E66F40}"/>
                    </a:ext>
                  </a:extLst>
                </p14:cNvPr>
                <p14:cNvContentPartPr/>
                <p14:nvPr/>
              </p14:nvContentPartPr>
              <p14:xfrm>
                <a:off x="5499140" y="1780513"/>
                <a:ext cx="183960" cy="7164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11CED0F9-4870-4A41-876F-2E1375E66F4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490140" y="1771513"/>
                  <a:ext cx="2016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A4E908F2-349B-44D7-B984-838A7EBBDC30}"/>
                    </a:ext>
                  </a:extLst>
                </p14:cNvPr>
                <p14:cNvContentPartPr/>
                <p14:nvPr/>
              </p14:nvContentPartPr>
              <p14:xfrm>
                <a:off x="5487260" y="1700593"/>
                <a:ext cx="114480" cy="44532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A4E908F2-349B-44D7-B984-838A7EBBDC3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478620" y="1691593"/>
                  <a:ext cx="13212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BEBAB553-1324-4F67-BB81-D3D7D323B190}"/>
                    </a:ext>
                  </a:extLst>
                </p14:cNvPr>
                <p14:cNvContentPartPr/>
                <p14:nvPr/>
              </p14:nvContentPartPr>
              <p14:xfrm>
                <a:off x="5452700" y="1933513"/>
                <a:ext cx="300600" cy="15624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BEBAB553-1324-4F67-BB81-D3D7D323B19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443700" y="1924513"/>
                  <a:ext cx="318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E497E0CA-7F25-4BE3-B9F1-1979371BEF87}"/>
                    </a:ext>
                  </a:extLst>
                </p14:cNvPr>
                <p14:cNvContentPartPr/>
                <p14:nvPr/>
              </p14:nvContentPartPr>
              <p14:xfrm>
                <a:off x="5682380" y="1723993"/>
                <a:ext cx="56520" cy="51480"/>
              </p14:xfrm>
            </p:contentPart>
          </mc:Choice>
          <mc:Fallback xmlns=""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E497E0CA-7F25-4BE3-B9F1-1979371BEF8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673740" y="1714993"/>
                  <a:ext cx="741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D0CF2BB4-10DF-4C2B-B8AD-8AFB9D3C3765}"/>
                    </a:ext>
                  </a:extLst>
                </p14:cNvPr>
                <p14:cNvContentPartPr/>
                <p14:nvPr/>
              </p14:nvContentPartPr>
              <p14:xfrm>
                <a:off x="5835020" y="1747753"/>
                <a:ext cx="172080" cy="89640"/>
              </p14:xfrm>
            </p:contentPart>
          </mc:Choice>
          <mc:Fallback xmlns=""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D0CF2BB4-10DF-4C2B-B8AD-8AFB9D3C376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826380" y="1738753"/>
                  <a:ext cx="189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D61A5BB3-7EDF-45C1-B386-516782C5CC80}"/>
                    </a:ext>
                  </a:extLst>
                </p14:cNvPr>
                <p14:cNvContentPartPr/>
                <p14:nvPr/>
              </p14:nvContentPartPr>
              <p14:xfrm>
                <a:off x="5923940" y="1694833"/>
                <a:ext cx="29520" cy="317160"/>
              </p14:xfrm>
            </p:contentPart>
          </mc:Choice>
          <mc:Fallback xmlns=""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D61A5BB3-7EDF-45C1-B386-516782C5CC8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915300" y="1685833"/>
                  <a:ext cx="471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DF0066C5-9476-4395-BA03-6E7D8FB37E79}"/>
                    </a:ext>
                  </a:extLst>
                </p14:cNvPr>
                <p14:cNvContentPartPr/>
                <p14:nvPr/>
              </p14:nvContentPartPr>
              <p14:xfrm>
                <a:off x="5865980" y="1875193"/>
                <a:ext cx="95040" cy="9360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DF0066C5-9476-4395-BA03-6E7D8FB37E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857340" y="1866553"/>
                  <a:ext cx="1126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685DA0BF-B9A5-4594-B844-68F19C30F090}"/>
                    </a:ext>
                  </a:extLst>
                </p14:cNvPr>
                <p14:cNvContentPartPr/>
                <p14:nvPr/>
              </p14:nvContentPartPr>
              <p14:xfrm>
                <a:off x="5856620" y="1894273"/>
                <a:ext cx="147240" cy="34128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685DA0BF-B9A5-4594-B844-68F19C30F09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847620" y="1885273"/>
                  <a:ext cx="1648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05CECE84-A673-4C73-A7B0-AEA5C920C9A5}"/>
                    </a:ext>
                  </a:extLst>
                </p14:cNvPr>
                <p14:cNvContentPartPr/>
                <p14:nvPr/>
              </p14:nvContentPartPr>
              <p14:xfrm>
                <a:off x="5960660" y="1992193"/>
                <a:ext cx="286200" cy="18648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05CECE84-A673-4C73-A7B0-AEA5C920C9A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952020" y="1983193"/>
                  <a:ext cx="303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DB82F413-D1FB-4A40-BB4B-393AB315E42F}"/>
                    </a:ext>
                  </a:extLst>
                </p14:cNvPr>
                <p14:cNvContentPartPr/>
                <p14:nvPr/>
              </p14:nvContentPartPr>
              <p14:xfrm>
                <a:off x="6279620" y="1794913"/>
                <a:ext cx="118440" cy="126360"/>
              </p14:xfrm>
            </p:contentPart>
          </mc:Choice>
          <mc:Fallback xmlns=""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DB82F413-D1FB-4A40-BB4B-393AB315E42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270620" y="1785913"/>
                  <a:ext cx="136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991840C7-42D5-4970-B0D4-0106F9A3EF42}"/>
                    </a:ext>
                  </a:extLst>
                </p14:cNvPr>
                <p14:cNvContentPartPr/>
                <p14:nvPr/>
              </p14:nvContentPartPr>
              <p14:xfrm>
                <a:off x="6248660" y="1946473"/>
                <a:ext cx="37080" cy="133560"/>
              </p14:xfrm>
            </p:contentPart>
          </mc:Choice>
          <mc:Fallback xmlns=""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991840C7-42D5-4970-B0D4-0106F9A3EF4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240020" y="1937833"/>
                  <a:ext cx="547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85F28E41-3B75-4E0A-84E8-696FD2617DF3}"/>
                    </a:ext>
                  </a:extLst>
                </p14:cNvPr>
                <p14:cNvContentPartPr/>
                <p14:nvPr/>
              </p14:nvContentPartPr>
              <p14:xfrm>
                <a:off x="6279620" y="1838833"/>
                <a:ext cx="282600" cy="312120"/>
              </p14:xfrm>
            </p:contentPart>
          </mc:Choice>
          <mc:Fallback xmlns=""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85F28E41-3B75-4E0A-84E8-696FD2617DF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270620" y="1830193"/>
                  <a:ext cx="3002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EDAC156C-0943-4D93-AA2A-C1890345D526}"/>
                    </a:ext>
                  </a:extLst>
                </p14:cNvPr>
                <p14:cNvContentPartPr/>
                <p14:nvPr/>
              </p14:nvContentPartPr>
              <p14:xfrm>
                <a:off x="6310580" y="1932073"/>
                <a:ext cx="31320" cy="123120"/>
              </p14:xfrm>
            </p:contentPart>
          </mc:Choice>
          <mc:Fallback xmlns=""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EDAC156C-0943-4D93-AA2A-C1890345D52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301580" y="1923073"/>
                  <a:ext cx="48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A9192674-F3DE-4238-95A5-440AB96F1BD0}"/>
                    </a:ext>
                  </a:extLst>
                </p14:cNvPr>
                <p14:cNvContentPartPr/>
                <p14:nvPr/>
              </p14:nvContentPartPr>
              <p14:xfrm>
                <a:off x="6380060" y="1913713"/>
                <a:ext cx="27360" cy="108000"/>
              </p14:xfrm>
            </p:contentPart>
          </mc:Choice>
          <mc:Fallback xmlns=""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A9192674-F3DE-4238-95A5-440AB96F1B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371420" y="1904713"/>
                  <a:ext cx="45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27C26152-00B3-4A57-829C-154545D4E980}"/>
                    </a:ext>
                  </a:extLst>
                </p14:cNvPr>
                <p14:cNvContentPartPr/>
                <p14:nvPr/>
              </p14:nvContentPartPr>
              <p14:xfrm>
                <a:off x="6327860" y="1935673"/>
                <a:ext cx="112320" cy="144720"/>
              </p14:xfrm>
            </p:contentPart>
          </mc:Choice>
          <mc:Fallback xmlns=""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27C26152-00B3-4A57-829C-154545D4E98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319220" y="1926673"/>
                  <a:ext cx="129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04893187-D4B0-4276-A2CA-1CB3BA51C2B7}"/>
                    </a:ext>
                  </a:extLst>
                </p14:cNvPr>
                <p14:cNvContentPartPr/>
                <p14:nvPr/>
              </p14:nvContentPartPr>
              <p14:xfrm>
                <a:off x="6741500" y="1886353"/>
                <a:ext cx="38880" cy="80640"/>
              </p14:xfrm>
            </p:contentPart>
          </mc:Choice>
          <mc:Fallback xmlns=""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04893187-D4B0-4276-A2CA-1CB3BA51C2B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732500" y="1877353"/>
                  <a:ext cx="565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F9947FB8-A69A-4DD9-AC14-059A3D14BE4A}"/>
                    </a:ext>
                  </a:extLst>
                </p14:cNvPr>
                <p14:cNvContentPartPr/>
                <p14:nvPr/>
              </p14:nvContentPartPr>
              <p14:xfrm>
                <a:off x="6672020" y="1932073"/>
                <a:ext cx="230040" cy="175680"/>
              </p14:xfrm>
            </p:contentPart>
          </mc:Choice>
          <mc:Fallback xmlns=""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F9947FB8-A69A-4DD9-AC14-059A3D14BE4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663020" y="1923073"/>
                  <a:ext cx="247680" cy="1933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3" name="组合 262">
              <a:extLst>
                <a:ext uri="{FF2B5EF4-FFF2-40B4-BE49-F238E27FC236}">
                  <a16:creationId xmlns:a16="http://schemas.microsoft.com/office/drawing/2014/main" id="{43F1956F-CB76-47AC-A7CF-38064112D525}"/>
                </a:ext>
              </a:extLst>
            </p:cNvPr>
            <p:cNvGrpSpPr/>
            <p:nvPr/>
          </p:nvGrpSpPr>
          <p:grpSpPr>
            <a:xfrm>
              <a:off x="7013660" y="1670353"/>
              <a:ext cx="685440" cy="535320"/>
              <a:chOff x="7013660" y="1670353"/>
              <a:chExt cx="685440" cy="535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251" name="墨迹 250">
                    <a:extLst>
                      <a:ext uri="{FF2B5EF4-FFF2-40B4-BE49-F238E27FC236}">
                        <a16:creationId xmlns:a16="http://schemas.microsoft.com/office/drawing/2014/main" id="{B767E42E-03D0-4CE8-82A2-DE0E40C75470}"/>
                      </a:ext>
                    </a:extLst>
                  </p14:cNvPr>
                  <p14:cNvContentPartPr/>
                  <p14:nvPr/>
                </p14:nvContentPartPr>
                <p14:xfrm>
                  <a:off x="7013660" y="1747753"/>
                  <a:ext cx="128160" cy="153720"/>
                </p14:xfrm>
              </p:contentPart>
            </mc:Choice>
            <mc:Fallback xmlns="">
              <p:pic>
                <p:nvPicPr>
                  <p:cNvPr id="251" name="墨迹 250">
                    <a:extLst>
                      <a:ext uri="{FF2B5EF4-FFF2-40B4-BE49-F238E27FC236}">
                        <a16:creationId xmlns:a16="http://schemas.microsoft.com/office/drawing/2014/main" id="{B767E42E-03D0-4CE8-82A2-DE0E40C75470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7004660" y="1738753"/>
                    <a:ext cx="145800" cy="1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252" name="墨迹 251">
                    <a:extLst>
                      <a:ext uri="{FF2B5EF4-FFF2-40B4-BE49-F238E27FC236}">
                        <a16:creationId xmlns:a16="http://schemas.microsoft.com/office/drawing/2014/main" id="{C8DB679F-1A0F-4DCE-808B-E489F046E57B}"/>
                      </a:ext>
                    </a:extLst>
                  </p14:cNvPr>
                  <p14:cNvContentPartPr/>
                  <p14:nvPr/>
                </p14:nvContentPartPr>
                <p14:xfrm>
                  <a:off x="7042820" y="1959433"/>
                  <a:ext cx="4320" cy="246240"/>
                </p14:xfrm>
              </p:contentPart>
            </mc:Choice>
            <mc:Fallback xmlns="">
              <p:pic>
                <p:nvPicPr>
                  <p:cNvPr id="252" name="墨迹 251">
                    <a:extLst>
                      <a:ext uri="{FF2B5EF4-FFF2-40B4-BE49-F238E27FC236}">
                        <a16:creationId xmlns:a16="http://schemas.microsoft.com/office/drawing/2014/main" id="{C8DB679F-1A0F-4DCE-808B-E489F046E57B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7034180" y="1950433"/>
                    <a:ext cx="21960" cy="26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253" name="墨迹 252">
                    <a:extLst>
                      <a:ext uri="{FF2B5EF4-FFF2-40B4-BE49-F238E27FC236}">
                        <a16:creationId xmlns:a16="http://schemas.microsoft.com/office/drawing/2014/main" id="{FDF80F0F-4F1D-4790-82FD-92224A45248D}"/>
                      </a:ext>
                    </a:extLst>
                  </p14:cNvPr>
                  <p14:cNvContentPartPr/>
                  <p14:nvPr/>
                </p14:nvContentPartPr>
                <p14:xfrm>
                  <a:off x="7068020" y="1928113"/>
                  <a:ext cx="58680" cy="214200"/>
                </p14:xfrm>
              </p:contentPart>
            </mc:Choice>
            <mc:Fallback xmlns="">
              <p:pic>
                <p:nvPicPr>
                  <p:cNvPr id="253" name="墨迹 252">
                    <a:extLst>
                      <a:ext uri="{FF2B5EF4-FFF2-40B4-BE49-F238E27FC236}">
                        <a16:creationId xmlns:a16="http://schemas.microsoft.com/office/drawing/2014/main" id="{FDF80F0F-4F1D-4790-82FD-92224A45248D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7059020" y="1919473"/>
                    <a:ext cx="76320" cy="23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254" name="墨迹 253">
                    <a:extLst>
                      <a:ext uri="{FF2B5EF4-FFF2-40B4-BE49-F238E27FC236}">
                        <a16:creationId xmlns:a16="http://schemas.microsoft.com/office/drawing/2014/main" id="{0A9A174A-DB35-4A3A-9CD8-48484413BDB6}"/>
                      </a:ext>
                    </a:extLst>
                  </p14:cNvPr>
                  <p14:cNvContentPartPr/>
                  <p14:nvPr/>
                </p14:nvContentPartPr>
                <p14:xfrm>
                  <a:off x="7079540" y="1787713"/>
                  <a:ext cx="227880" cy="256320"/>
                </p14:xfrm>
              </p:contentPart>
            </mc:Choice>
            <mc:Fallback xmlns="">
              <p:pic>
                <p:nvPicPr>
                  <p:cNvPr id="254" name="墨迹 253">
                    <a:extLst>
                      <a:ext uri="{FF2B5EF4-FFF2-40B4-BE49-F238E27FC236}">
                        <a16:creationId xmlns:a16="http://schemas.microsoft.com/office/drawing/2014/main" id="{0A9A174A-DB35-4A3A-9CD8-48484413BDB6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7070900" y="1779073"/>
                    <a:ext cx="24552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255" name="墨迹 254">
                    <a:extLst>
                      <a:ext uri="{FF2B5EF4-FFF2-40B4-BE49-F238E27FC236}">
                        <a16:creationId xmlns:a16="http://schemas.microsoft.com/office/drawing/2014/main" id="{671B0C27-47BE-456D-AAA6-32EE890E3FEE}"/>
                      </a:ext>
                    </a:extLst>
                  </p14:cNvPr>
                  <p14:cNvContentPartPr/>
                  <p14:nvPr/>
                </p14:nvContentPartPr>
                <p14:xfrm>
                  <a:off x="7203380" y="1763953"/>
                  <a:ext cx="95040" cy="264960"/>
                </p14:xfrm>
              </p:contentPart>
            </mc:Choice>
            <mc:Fallback xmlns="">
              <p:pic>
                <p:nvPicPr>
                  <p:cNvPr id="255" name="墨迹 254">
                    <a:extLst>
                      <a:ext uri="{FF2B5EF4-FFF2-40B4-BE49-F238E27FC236}">
                        <a16:creationId xmlns:a16="http://schemas.microsoft.com/office/drawing/2014/main" id="{671B0C27-47BE-456D-AAA6-32EE890E3FEE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7194380" y="1755313"/>
                    <a:ext cx="112680" cy="28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256" name="墨迹 255">
                    <a:extLst>
                      <a:ext uri="{FF2B5EF4-FFF2-40B4-BE49-F238E27FC236}">
                        <a16:creationId xmlns:a16="http://schemas.microsoft.com/office/drawing/2014/main" id="{87C73292-5AA9-4861-829F-00CB61FBE0D3}"/>
                      </a:ext>
                    </a:extLst>
                  </p14:cNvPr>
                  <p14:cNvContentPartPr/>
                  <p14:nvPr/>
                </p14:nvContentPartPr>
                <p14:xfrm>
                  <a:off x="7228220" y="1919113"/>
                  <a:ext cx="157320" cy="178920"/>
                </p14:xfrm>
              </p:contentPart>
            </mc:Choice>
            <mc:Fallback xmlns="">
              <p:pic>
                <p:nvPicPr>
                  <p:cNvPr id="256" name="墨迹 255">
                    <a:extLst>
                      <a:ext uri="{FF2B5EF4-FFF2-40B4-BE49-F238E27FC236}">
                        <a16:creationId xmlns:a16="http://schemas.microsoft.com/office/drawing/2014/main" id="{87C73292-5AA9-4861-829F-00CB61FBE0D3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7219220" y="1910473"/>
                    <a:ext cx="17496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257" name="墨迹 256">
                    <a:extLst>
                      <a:ext uri="{FF2B5EF4-FFF2-40B4-BE49-F238E27FC236}">
                        <a16:creationId xmlns:a16="http://schemas.microsoft.com/office/drawing/2014/main" id="{8A146742-0D71-423A-B8A1-2F5480178583}"/>
                      </a:ext>
                    </a:extLst>
                  </p14:cNvPr>
                  <p14:cNvContentPartPr/>
                  <p14:nvPr/>
                </p14:nvContentPartPr>
                <p14:xfrm>
                  <a:off x="7518380" y="1696633"/>
                  <a:ext cx="46800" cy="95400"/>
                </p14:xfrm>
              </p:contentPart>
            </mc:Choice>
            <mc:Fallback xmlns="">
              <p:pic>
                <p:nvPicPr>
                  <p:cNvPr id="257" name="墨迹 256">
                    <a:extLst>
                      <a:ext uri="{FF2B5EF4-FFF2-40B4-BE49-F238E27FC236}">
                        <a16:creationId xmlns:a16="http://schemas.microsoft.com/office/drawing/2014/main" id="{8A146742-0D71-423A-B8A1-2F5480178583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7509380" y="1687633"/>
                    <a:ext cx="6444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260" name="墨迹 259">
                    <a:extLst>
                      <a:ext uri="{FF2B5EF4-FFF2-40B4-BE49-F238E27FC236}">
                        <a16:creationId xmlns:a16="http://schemas.microsoft.com/office/drawing/2014/main" id="{DA2622A2-CB19-4D73-AAEB-BC6C5BC576F6}"/>
                      </a:ext>
                    </a:extLst>
                  </p14:cNvPr>
                  <p14:cNvContentPartPr/>
                  <p14:nvPr/>
                </p14:nvContentPartPr>
                <p14:xfrm>
                  <a:off x="7413620" y="1670353"/>
                  <a:ext cx="285480" cy="276480"/>
                </p14:xfrm>
              </p:contentPart>
            </mc:Choice>
            <mc:Fallback xmlns="">
              <p:pic>
                <p:nvPicPr>
                  <p:cNvPr id="260" name="墨迹 259">
                    <a:extLst>
                      <a:ext uri="{FF2B5EF4-FFF2-40B4-BE49-F238E27FC236}">
                        <a16:creationId xmlns:a16="http://schemas.microsoft.com/office/drawing/2014/main" id="{DA2622A2-CB19-4D73-AAEB-BC6C5BC576F6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7404980" y="1661353"/>
                    <a:ext cx="303120" cy="29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261" name="墨迹 260">
                    <a:extLst>
                      <a:ext uri="{FF2B5EF4-FFF2-40B4-BE49-F238E27FC236}">
                        <a16:creationId xmlns:a16="http://schemas.microsoft.com/office/drawing/2014/main" id="{2C1D0C81-98DB-45DE-B86F-2A6B6D7C774A}"/>
                      </a:ext>
                    </a:extLst>
                  </p14:cNvPr>
                  <p14:cNvContentPartPr/>
                  <p14:nvPr/>
                </p14:nvContentPartPr>
                <p14:xfrm>
                  <a:off x="7518380" y="1922713"/>
                  <a:ext cx="127800" cy="115200"/>
                </p14:xfrm>
              </p:contentPart>
            </mc:Choice>
            <mc:Fallback xmlns="">
              <p:pic>
                <p:nvPicPr>
                  <p:cNvPr id="261" name="墨迹 260">
                    <a:extLst>
                      <a:ext uri="{FF2B5EF4-FFF2-40B4-BE49-F238E27FC236}">
                        <a16:creationId xmlns:a16="http://schemas.microsoft.com/office/drawing/2014/main" id="{2C1D0C81-98DB-45DE-B86F-2A6B6D7C774A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7509380" y="1913713"/>
                    <a:ext cx="1454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2">
                <p14:nvContentPartPr>
                  <p14:cNvPr id="262" name="墨迹 261">
                    <a:extLst>
                      <a:ext uri="{FF2B5EF4-FFF2-40B4-BE49-F238E27FC236}">
                        <a16:creationId xmlns:a16="http://schemas.microsoft.com/office/drawing/2014/main" id="{54B45E35-2985-471A-9F95-4A0416EC8895}"/>
                      </a:ext>
                    </a:extLst>
                  </p14:cNvPr>
                  <p14:cNvContentPartPr/>
                  <p14:nvPr/>
                </p14:nvContentPartPr>
                <p14:xfrm>
                  <a:off x="7529900" y="2002273"/>
                  <a:ext cx="145440" cy="202320"/>
                </p14:xfrm>
              </p:contentPart>
            </mc:Choice>
            <mc:Fallback xmlns="">
              <p:pic>
                <p:nvPicPr>
                  <p:cNvPr id="262" name="墨迹 261">
                    <a:extLst>
                      <a:ext uri="{FF2B5EF4-FFF2-40B4-BE49-F238E27FC236}">
                        <a16:creationId xmlns:a16="http://schemas.microsoft.com/office/drawing/2014/main" id="{54B45E35-2985-471A-9F95-4A0416EC8895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7520900" y="1993273"/>
                    <a:ext cx="163080" cy="219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9" name="组合 288">
              <a:extLst>
                <a:ext uri="{FF2B5EF4-FFF2-40B4-BE49-F238E27FC236}">
                  <a16:creationId xmlns:a16="http://schemas.microsoft.com/office/drawing/2014/main" id="{DCDC2CD8-EB2C-4E23-9730-EC91AAE84FE6}"/>
                </a:ext>
              </a:extLst>
            </p:cNvPr>
            <p:cNvGrpSpPr/>
            <p:nvPr/>
          </p:nvGrpSpPr>
          <p:grpSpPr>
            <a:xfrm>
              <a:off x="7893140" y="1776913"/>
              <a:ext cx="430920" cy="429120"/>
              <a:chOff x="7893140" y="1776913"/>
              <a:chExt cx="430920" cy="429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4">
                <p14:nvContentPartPr>
                  <p14:cNvPr id="280" name="墨迹 279">
                    <a:extLst>
                      <a:ext uri="{FF2B5EF4-FFF2-40B4-BE49-F238E27FC236}">
                        <a16:creationId xmlns:a16="http://schemas.microsoft.com/office/drawing/2014/main" id="{4F64C776-2926-4707-84D6-855E09ACC971}"/>
                      </a:ext>
                    </a:extLst>
                  </p14:cNvPr>
                  <p14:cNvContentPartPr/>
                  <p14:nvPr/>
                </p14:nvContentPartPr>
                <p14:xfrm>
                  <a:off x="7893140" y="1887793"/>
                  <a:ext cx="136800" cy="49680"/>
                </p14:xfrm>
              </p:contentPart>
            </mc:Choice>
            <mc:Fallback xmlns="">
              <p:pic>
                <p:nvPicPr>
                  <p:cNvPr id="280" name="墨迹 279">
                    <a:extLst>
                      <a:ext uri="{FF2B5EF4-FFF2-40B4-BE49-F238E27FC236}">
                        <a16:creationId xmlns:a16="http://schemas.microsoft.com/office/drawing/2014/main" id="{4F64C776-2926-4707-84D6-855E09ACC971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7884140" y="1879153"/>
                    <a:ext cx="154440" cy="6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281" name="墨迹 280">
                    <a:extLst>
                      <a:ext uri="{FF2B5EF4-FFF2-40B4-BE49-F238E27FC236}">
                        <a16:creationId xmlns:a16="http://schemas.microsoft.com/office/drawing/2014/main" id="{6E8D0BC9-9558-45C7-91B0-28E14AC3E007}"/>
                      </a:ext>
                    </a:extLst>
                  </p14:cNvPr>
                  <p14:cNvContentPartPr/>
                  <p14:nvPr/>
                </p14:nvContentPartPr>
                <p14:xfrm>
                  <a:off x="7966580" y="1791313"/>
                  <a:ext cx="39240" cy="352440"/>
                </p14:xfrm>
              </p:contentPart>
            </mc:Choice>
            <mc:Fallback xmlns="">
              <p:pic>
                <p:nvPicPr>
                  <p:cNvPr id="281" name="墨迹 280">
                    <a:extLst>
                      <a:ext uri="{FF2B5EF4-FFF2-40B4-BE49-F238E27FC236}">
                        <a16:creationId xmlns:a16="http://schemas.microsoft.com/office/drawing/2014/main" id="{6E8D0BC9-9558-45C7-91B0-28E14AC3E007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7957580" y="1782673"/>
                    <a:ext cx="56880" cy="37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8">
                <p14:nvContentPartPr>
                  <p14:cNvPr id="282" name="墨迹 281">
                    <a:extLst>
                      <a:ext uri="{FF2B5EF4-FFF2-40B4-BE49-F238E27FC236}">
                        <a16:creationId xmlns:a16="http://schemas.microsoft.com/office/drawing/2014/main" id="{C8996B73-AED7-4277-A9F5-146896B19106}"/>
                      </a:ext>
                    </a:extLst>
                  </p14:cNvPr>
                  <p14:cNvContentPartPr/>
                  <p14:nvPr/>
                </p14:nvContentPartPr>
                <p14:xfrm>
                  <a:off x="7950740" y="1875193"/>
                  <a:ext cx="183960" cy="251280"/>
                </p14:xfrm>
              </p:contentPart>
            </mc:Choice>
            <mc:Fallback xmlns="">
              <p:pic>
                <p:nvPicPr>
                  <p:cNvPr id="282" name="墨迹 281">
                    <a:extLst>
                      <a:ext uri="{FF2B5EF4-FFF2-40B4-BE49-F238E27FC236}">
                        <a16:creationId xmlns:a16="http://schemas.microsoft.com/office/drawing/2014/main" id="{C8996B73-AED7-4277-A9F5-146896B19106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7942100" y="1866553"/>
                    <a:ext cx="201600" cy="26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0">
                <p14:nvContentPartPr>
                  <p14:cNvPr id="283" name="墨迹 282">
                    <a:extLst>
                      <a:ext uri="{FF2B5EF4-FFF2-40B4-BE49-F238E27FC236}">
                        <a16:creationId xmlns:a16="http://schemas.microsoft.com/office/drawing/2014/main" id="{D5772D34-A435-483A-84E1-0CA8CEF99825}"/>
                      </a:ext>
                    </a:extLst>
                  </p14:cNvPr>
                  <p14:cNvContentPartPr/>
                  <p14:nvPr/>
                </p14:nvContentPartPr>
                <p14:xfrm>
                  <a:off x="8175020" y="1776913"/>
                  <a:ext cx="149040" cy="429120"/>
                </p14:xfrm>
              </p:contentPart>
            </mc:Choice>
            <mc:Fallback xmlns="">
              <p:pic>
                <p:nvPicPr>
                  <p:cNvPr id="283" name="墨迹 282">
                    <a:extLst>
                      <a:ext uri="{FF2B5EF4-FFF2-40B4-BE49-F238E27FC236}">
                        <a16:creationId xmlns:a16="http://schemas.microsoft.com/office/drawing/2014/main" id="{D5772D34-A435-483A-84E1-0CA8CEF99825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8166380" y="1767913"/>
                    <a:ext cx="166680" cy="44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2">
                <p14:nvContentPartPr>
                  <p14:cNvPr id="284" name="墨迹 283">
                    <a:extLst>
                      <a:ext uri="{FF2B5EF4-FFF2-40B4-BE49-F238E27FC236}">
                        <a16:creationId xmlns:a16="http://schemas.microsoft.com/office/drawing/2014/main" id="{99A8B22E-CB35-44AE-AE6E-3B0873EA63CB}"/>
                      </a:ext>
                    </a:extLst>
                  </p14:cNvPr>
                  <p14:cNvContentPartPr/>
                  <p14:nvPr/>
                </p14:nvContentPartPr>
                <p14:xfrm>
                  <a:off x="8198420" y="1858993"/>
                  <a:ext cx="83520" cy="206640"/>
                </p14:xfrm>
              </p:contentPart>
            </mc:Choice>
            <mc:Fallback xmlns="">
              <p:pic>
                <p:nvPicPr>
                  <p:cNvPr id="284" name="墨迹 283">
                    <a:extLst>
                      <a:ext uri="{FF2B5EF4-FFF2-40B4-BE49-F238E27FC236}">
                        <a16:creationId xmlns:a16="http://schemas.microsoft.com/office/drawing/2014/main" id="{99A8B22E-CB35-44AE-AE6E-3B0873EA63CB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8189420" y="1849993"/>
                    <a:ext cx="101160" cy="224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4" name="组合 303">
              <a:extLst>
                <a:ext uri="{FF2B5EF4-FFF2-40B4-BE49-F238E27FC236}">
                  <a16:creationId xmlns:a16="http://schemas.microsoft.com/office/drawing/2014/main" id="{29279749-88D1-45C2-825F-DF89107F27C8}"/>
                </a:ext>
              </a:extLst>
            </p:cNvPr>
            <p:cNvGrpSpPr/>
            <p:nvPr/>
          </p:nvGrpSpPr>
          <p:grpSpPr>
            <a:xfrm>
              <a:off x="8523140" y="1672873"/>
              <a:ext cx="1846080" cy="618840"/>
              <a:chOff x="8523140" y="1672873"/>
              <a:chExt cx="1846080" cy="618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285" name="墨迹 284">
                    <a:extLst>
                      <a:ext uri="{FF2B5EF4-FFF2-40B4-BE49-F238E27FC236}">
                        <a16:creationId xmlns:a16="http://schemas.microsoft.com/office/drawing/2014/main" id="{53385513-F33E-41C9-AA81-735B54909EF7}"/>
                      </a:ext>
                    </a:extLst>
                  </p14:cNvPr>
                  <p14:cNvContentPartPr/>
                  <p14:nvPr/>
                </p14:nvContentPartPr>
                <p14:xfrm>
                  <a:off x="8575340" y="1672873"/>
                  <a:ext cx="19800" cy="192960"/>
                </p14:xfrm>
              </p:contentPart>
            </mc:Choice>
            <mc:Fallback xmlns="">
              <p:pic>
                <p:nvPicPr>
                  <p:cNvPr id="285" name="墨迹 284">
                    <a:extLst>
                      <a:ext uri="{FF2B5EF4-FFF2-40B4-BE49-F238E27FC236}">
                        <a16:creationId xmlns:a16="http://schemas.microsoft.com/office/drawing/2014/main" id="{53385513-F33E-41C9-AA81-735B54909EF7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8566340" y="1663873"/>
                    <a:ext cx="37440" cy="21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6">
                <p14:nvContentPartPr>
                  <p14:cNvPr id="286" name="墨迹 285">
                    <a:extLst>
                      <a:ext uri="{FF2B5EF4-FFF2-40B4-BE49-F238E27FC236}">
                        <a16:creationId xmlns:a16="http://schemas.microsoft.com/office/drawing/2014/main" id="{33F62B49-1C88-4CD9-99B7-4B84A6A4DD9D}"/>
                      </a:ext>
                    </a:extLst>
                  </p14:cNvPr>
                  <p14:cNvContentPartPr/>
                  <p14:nvPr/>
                </p14:nvContentPartPr>
                <p14:xfrm>
                  <a:off x="8523140" y="1762153"/>
                  <a:ext cx="159480" cy="316080"/>
                </p14:xfrm>
              </p:contentPart>
            </mc:Choice>
            <mc:Fallback xmlns="">
              <p:pic>
                <p:nvPicPr>
                  <p:cNvPr id="286" name="墨迹 285">
                    <a:extLst>
                      <a:ext uri="{FF2B5EF4-FFF2-40B4-BE49-F238E27FC236}">
                        <a16:creationId xmlns:a16="http://schemas.microsoft.com/office/drawing/2014/main" id="{33F62B49-1C88-4CD9-99B7-4B84A6A4DD9D}"/>
                      </a:ext>
                    </a:extLst>
                  </p:cNvPr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8514140" y="1753513"/>
                    <a:ext cx="177120" cy="33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8">
                <p14:nvContentPartPr>
                  <p14:cNvPr id="287" name="墨迹 286">
                    <a:extLst>
                      <a:ext uri="{FF2B5EF4-FFF2-40B4-BE49-F238E27FC236}">
                        <a16:creationId xmlns:a16="http://schemas.microsoft.com/office/drawing/2014/main" id="{F2B2C1EB-E3F6-45A9-8E7B-2E2D49500C59}"/>
                      </a:ext>
                    </a:extLst>
                  </p14:cNvPr>
                  <p14:cNvContentPartPr/>
                  <p14:nvPr/>
                </p14:nvContentPartPr>
                <p14:xfrm>
                  <a:off x="8523140" y="1995073"/>
                  <a:ext cx="172440" cy="161640"/>
                </p14:xfrm>
              </p:contentPart>
            </mc:Choice>
            <mc:Fallback xmlns="">
              <p:pic>
                <p:nvPicPr>
                  <p:cNvPr id="287" name="墨迹 286">
                    <a:extLst>
                      <a:ext uri="{FF2B5EF4-FFF2-40B4-BE49-F238E27FC236}">
                        <a16:creationId xmlns:a16="http://schemas.microsoft.com/office/drawing/2014/main" id="{F2B2C1EB-E3F6-45A9-8E7B-2E2D49500C59}"/>
                      </a:ext>
                    </a:extLst>
                  </p:cNvPr>
                  <p:cNvPicPr/>
                  <p:nvPr/>
                </p:nvPicPr>
                <p:blipFill>
                  <a:blip r:embed="rId399"/>
                  <a:stretch>
                    <a:fillRect/>
                  </a:stretch>
                </p:blipFill>
                <p:spPr>
                  <a:xfrm>
                    <a:off x="8514140" y="1986433"/>
                    <a:ext cx="19008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0">
                <p14:nvContentPartPr>
                  <p14:cNvPr id="290" name="墨迹 289">
                    <a:extLst>
                      <a:ext uri="{FF2B5EF4-FFF2-40B4-BE49-F238E27FC236}">
                        <a16:creationId xmlns:a16="http://schemas.microsoft.com/office/drawing/2014/main" id="{052A77A6-05E4-499E-8B2B-EBA7FB8A374D}"/>
                      </a:ext>
                    </a:extLst>
                  </p14:cNvPr>
                  <p14:cNvContentPartPr/>
                  <p14:nvPr/>
                </p14:nvContentPartPr>
                <p14:xfrm>
                  <a:off x="8851460" y="1825873"/>
                  <a:ext cx="141480" cy="24120"/>
                </p14:xfrm>
              </p:contentPart>
            </mc:Choice>
            <mc:Fallback xmlns="">
              <p:pic>
                <p:nvPicPr>
                  <p:cNvPr id="290" name="墨迹 289">
                    <a:extLst>
                      <a:ext uri="{FF2B5EF4-FFF2-40B4-BE49-F238E27FC236}">
                        <a16:creationId xmlns:a16="http://schemas.microsoft.com/office/drawing/2014/main" id="{052A77A6-05E4-499E-8B2B-EBA7FB8A374D}"/>
                      </a:ext>
                    </a:extLst>
                  </p:cNvPr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8842820" y="1817233"/>
                    <a:ext cx="159120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291" name="墨迹 290">
                    <a:extLst>
                      <a:ext uri="{FF2B5EF4-FFF2-40B4-BE49-F238E27FC236}">
                        <a16:creationId xmlns:a16="http://schemas.microsoft.com/office/drawing/2014/main" id="{496F6E70-FF66-4287-AED5-2F0E2BFE2103}"/>
                      </a:ext>
                    </a:extLst>
                  </p14:cNvPr>
                  <p14:cNvContentPartPr/>
                  <p14:nvPr/>
                </p14:nvContentPartPr>
                <p14:xfrm>
                  <a:off x="8824460" y="1942873"/>
                  <a:ext cx="160560" cy="60480"/>
                </p14:xfrm>
              </p:contentPart>
            </mc:Choice>
            <mc:Fallback xmlns="">
              <p:pic>
                <p:nvPicPr>
                  <p:cNvPr id="291" name="墨迹 290">
                    <a:extLst>
                      <a:ext uri="{FF2B5EF4-FFF2-40B4-BE49-F238E27FC236}">
                        <a16:creationId xmlns:a16="http://schemas.microsoft.com/office/drawing/2014/main" id="{496F6E70-FF66-4287-AED5-2F0E2BFE2103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8815460" y="1933873"/>
                    <a:ext cx="178200" cy="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4">
                <p14:nvContentPartPr>
                  <p14:cNvPr id="292" name="墨迹 291">
                    <a:extLst>
                      <a:ext uri="{FF2B5EF4-FFF2-40B4-BE49-F238E27FC236}">
                        <a16:creationId xmlns:a16="http://schemas.microsoft.com/office/drawing/2014/main" id="{454422AF-330E-42BA-94B9-6F37009769A7}"/>
                      </a:ext>
                    </a:extLst>
                  </p14:cNvPr>
                  <p14:cNvContentPartPr/>
                  <p14:nvPr/>
                </p14:nvContentPartPr>
                <p14:xfrm>
                  <a:off x="8714300" y="1911913"/>
                  <a:ext cx="199800" cy="379800"/>
                </p14:xfrm>
              </p:contentPart>
            </mc:Choice>
            <mc:Fallback xmlns="">
              <p:pic>
                <p:nvPicPr>
                  <p:cNvPr id="292" name="墨迹 291">
                    <a:extLst>
                      <a:ext uri="{FF2B5EF4-FFF2-40B4-BE49-F238E27FC236}">
                        <a16:creationId xmlns:a16="http://schemas.microsoft.com/office/drawing/2014/main" id="{454422AF-330E-42BA-94B9-6F37009769A7}"/>
                      </a:ext>
                    </a:extLst>
                  </p:cNvPr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8705300" y="1902913"/>
                    <a:ext cx="217440" cy="39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6">
                <p14:nvContentPartPr>
                  <p14:cNvPr id="294" name="墨迹 293">
                    <a:extLst>
                      <a:ext uri="{FF2B5EF4-FFF2-40B4-BE49-F238E27FC236}">
                        <a16:creationId xmlns:a16="http://schemas.microsoft.com/office/drawing/2014/main" id="{2F729C2A-E1E1-43B3-BD8D-A1F27CFF6EA2}"/>
                      </a:ext>
                    </a:extLst>
                  </p14:cNvPr>
                  <p14:cNvContentPartPr/>
                  <p14:nvPr/>
                </p14:nvContentPartPr>
                <p14:xfrm>
                  <a:off x="9120020" y="1752793"/>
                  <a:ext cx="155160" cy="281160"/>
                </p14:xfrm>
              </p:contentPart>
            </mc:Choice>
            <mc:Fallback xmlns="">
              <p:pic>
                <p:nvPicPr>
                  <p:cNvPr id="294" name="墨迹 293">
                    <a:extLst>
                      <a:ext uri="{FF2B5EF4-FFF2-40B4-BE49-F238E27FC236}">
                        <a16:creationId xmlns:a16="http://schemas.microsoft.com/office/drawing/2014/main" id="{2F729C2A-E1E1-43B3-BD8D-A1F27CFF6EA2}"/>
                      </a:ext>
                    </a:extLst>
                  </p:cNvPr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9111380" y="1744153"/>
                    <a:ext cx="172800" cy="29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8">
                <p14:nvContentPartPr>
                  <p14:cNvPr id="295" name="墨迹 294">
                    <a:extLst>
                      <a:ext uri="{FF2B5EF4-FFF2-40B4-BE49-F238E27FC236}">
                        <a16:creationId xmlns:a16="http://schemas.microsoft.com/office/drawing/2014/main" id="{6E5EA304-886C-4B22-974C-569004F3FE57}"/>
                      </a:ext>
                    </a:extLst>
                  </p14:cNvPr>
                  <p14:cNvContentPartPr/>
                  <p14:nvPr/>
                </p14:nvContentPartPr>
                <p14:xfrm>
                  <a:off x="9214700" y="1740193"/>
                  <a:ext cx="102600" cy="2160"/>
                </p14:xfrm>
              </p:contentPart>
            </mc:Choice>
            <mc:Fallback xmlns="">
              <p:pic>
                <p:nvPicPr>
                  <p:cNvPr id="295" name="墨迹 294">
                    <a:extLst>
                      <a:ext uri="{FF2B5EF4-FFF2-40B4-BE49-F238E27FC236}">
                        <a16:creationId xmlns:a16="http://schemas.microsoft.com/office/drawing/2014/main" id="{6E5EA304-886C-4B22-974C-569004F3FE57}"/>
                      </a:ext>
                    </a:extLst>
                  </p:cNvPr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9206060" y="1731553"/>
                    <a:ext cx="120240" cy="1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296" name="墨迹 295">
                    <a:extLst>
                      <a:ext uri="{FF2B5EF4-FFF2-40B4-BE49-F238E27FC236}">
                        <a16:creationId xmlns:a16="http://schemas.microsoft.com/office/drawing/2014/main" id="{7CA219C2-DF90-4161-861A-71B457F7225B}"/>
                      </a:ext>
                    </a:extLst>
                  </p14:cNvPr>
                  <p14:cNvContentPartPr/>
                  <p14:nvPr/>
                </p14:nvContentPartPr>
                <p14:xfrm>
                  <a:off x="9353660" y="1838113"/>
                  <a:ext cx="87480" cy="154800"/>
                </p14:xfrm>
              </p:contentPart>
            </mc:Choice>
            <mc:Fallback xmlns="">
              <p:pic>
                <p:nvPicPr>
                  <p:cNvPr id="296" name="墨迹 295">
                    <a:extLst>
                      <a:ext uri="{FF2B5EF4-FFF2-40B4-BE49-F238E27FC236}">
                        <a16:creationId xmlns:a16="http://schemas.microsoft.com/office/drawing/2014/main" id="{7CA219C2-DF90-4161-861A-71B457F7225B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9345020" y="1829113"/>
                    <a:ext cx="105120" cy="17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297" name="墨迹 296">
                    <a:extLst>
                      <a:ext uri="{FF2B5EF4-FFF2-40B4-BE49-F238E27FC236}">
                        <a16:creationId xmlns:a16="http://schemas.microsoft.com/office/drawing/2014/main" id="{2A9E89E4-5874-4921-B67B-69C32ED1F977}"/>
                      </a:ext>
                    </a:extLst>
                  </p14:cNvPr>
                  <p14:cNvContentPartPr/>
                  <p14:nvPr/>
                </p14:nvContentPartPr>
                <p14:xfrm>
                  <a:off x="9513500" y="1773313"/>
                  <a:ext cx="86760" cy="200880"/>
                </p14:xfrm>
              </p:contentPart>
            </mc:Choice>
            <mc:Fallback xmlns="">
              <p:pic>
                <p:nvPicPr>
                  <p:cNvPr id="297" name="墨迹 296">
                    <a:extLst>
                      <a:ext uri="{FF2B5EF4-FFF2-40B4-BE49-F238E27FC236}">
                        <a16:creationId xmlns:a16="http://schemas.microsoft.com/office/drawing/2014/main" id="{2A9E89E4-5874-4921-B67B-69C32ED1F977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9504860" y="1764673"/>
                    <a:ext cx="10440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4">
                <p14:nvContentPartPr>
                  <p14:cNvPr id="298" name="墨迹 297">
                    <a:extLst>
                      <a:ext uri="{FF2B5EF4-FFF2-40B4-BE49-F238E27FC236}">
                        <a16:creationId xmlns:a16="http://schemas.microsoft.com/office/drawing/2014/main" id="{CA2534B1-8A69-4780-AB74-60EAE7519787}"/>
                      </a:ext>
                    </a:extLst>
                  </p14:cNvPr>
                  <p14:cNvContentPartPr/>
                  <p14:nvPr/>
                </p14:nvContentPartPr>
                <p14:xfrm>
                  <a:off x="9730580" y="1787713"/>
                  <a:ext cx="170280" cy="68040"/>
                </p14:xfrm>
              </p:contentPart>
            </mc:Choice>
            <mc:Fallback xmlns="">
              <p:pic>
                <p:nvPicPr>
                  <p:cNvPr id="298" name="墨迹 297">
                    <a:extLst>
                      <a:ext uri="{FF2B5EF4-FFF2-40B4-BE49-F238E27FC236}">
                        <a16:creationId xmlns:a16="http://schemas.microsoft.com/office/drawing/2014/main" id="{CA2534B1-8A69-4780-AB74-60EAE7519787}"/>
                      </a:ext>
                    </a:extLst>
                  </p:cNvPr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9721940" y="1779073"/>
                    <a:ext cx="18792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6">
                <p14:nvContentPartPr>
                  <p14:cNvPr id="299" name="墨迹 298">
                    <a:extLst>
                      <a:ext uri="{FF2B5EF4-FFF2-40B4-BE49-F238E27FC236}">
                        <a16:creationId xmlns:a16="http://schemas.microsoft.com/office/drawing/2014/main" id="{57744A66-1284-45C8-94A1-E820094B4C90}"/>
                      </a:ext>
                    </a:extLst>
                  </p14:cNvPr>
                  <p14:cNvContentPartPr/>
                  <p14:nvPr/>
                </p14:nvContentPartPr>
                <p14:xfrm>
                  <a:off x="9792500" y="1970233"/>
                  <a:ext cx="81360" cy="95040"/>
                </p14:xfrm>
              </p:contentPart>
            </mc:Choice>
            <mc:Fallback xmlns="">
              <p:pic>
                <p:nvPicPr>
                  <p:cNvPr id="299" name="墨迹 298">
                    <a:extLst>
                      <a:ext uri="{FF2B5EF4-FFF2-40B4-BE49-F238E27FC236}">
                        <a16:creationId xmlns:a16="http://schemas.microsoft.com/office/drawing/2014/main" id="{57744A66-1284-45C8-94A1-E820094B4C90}"/>
                      </a:ext>
                    </a:extLst>
                  </p:cNvPr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9783860" y="1961233"/>
                    <a:ext cx="990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8">
                <p14:nvContentPartPr>
                  <p14:cNvPr id="300" name="墨迹 299">
                    <a:extLst>
                      <a:ext uri="{FF2B5EF4-FFF2-40B4-BE49-F238E27FC236}">
                        <a16:creationId xmlns:a16="http://schemas.microsoft.com/office/drawing/2014/main" id="{FDA26A00-916A-48AC-9539-90CD23E68C92}"/>
                      </a:ext>
                    </a:extLst>
                  </p14:cNvPr>
                  <p14:cNvContentPartPr/>
                  <p14:nvPr/>
                </p14:nvContentPartPr>
                <p14:xfrm>
                  <a:off x="9726980" y="1826233"/>
                  <a:ext cx="129960" cy="235800"/>
                </p14:xfrm>
              </p:contentPart>
            </mc:Choice>
            <mc:Fallback xmlns="">
              <p:pic>
                <p:nvPicPr>
                  <p:cNvPr id="300" name="墨迹 299">
                    <a:extLst>
                      <a:ext uri="{FF2B5EF4-FFF2-40B4-BE49-F238E27FC236}">
                        <a16:creationId xmlns:a16="http://schemas.microsoft.com/office/drawing/2014/main" id="{FDA26A00-916A-48AC-9539-90CD23E68C92}"/>
                      </a:ext>
                    </a:extLst>
                  </p:cNvPr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9717980" y="1817233"/>
                    <a:ext cx="147600" cy="25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0">
                <p14:nvContentPartPr>
                  <p14:cNvPr id="301" name="墨迹 300">
                    <a:extLst>
                      <a:ext uri="{FF2B5EF4-FFF2-40B4-BE49-F238E27FC236}">
                        <a16:creationId xmlns:a16="http://schemas.microsoft.com/office/drawing/2014/main" id="{3659B12E-1CFE-4CCB-B067-18404C5F91A8}"/>
                      </a:ext>
                    </a:extLst>
                  </p14:cNvPr>
                  <p14:cNvContentPartPr/>
                  <p14:nvPr/>
                </p14:nvContentPartPr>
                <p14:xfrm>
                  <a:off x="9977900" y="1882753"/>
                  <a:ext cx="85320" cy="126000"/>
                </p14:xfrm>
              </p:contentPart>
            </mc:Choice>
            <mc:Fallback xmlns="">
              <p:pic>
                <p:nvPicPr>
                  <p:cNvPr id="301" name="墨迹 300">
                    <a:extLst>
                      <a:ext uri="{FF2B5EF4-FFF2-40B4-BE49-F238E27FC236}">
                        <a16:creationId xmlns:a16="http://schemas.microsoft.com/office/drawing/2014/main" id="{3659B12E-1CFE-4CCB-B067-18404C5F91A8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9969260" y="1873753"/>
                    <a:ext cx="102960" cy="14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2">
                <p14:nvContentPartPr>
                  <p14:cNvPr id="302" name="墨迹 301">
                    <a:extLst>
                      <a:ext uri="{FF2B5EF4-FFF2-40B4-BE49-F238E27FC236}">
                        <a16:creationId xmlns:a16="http://schemas.microsoft.com/office/drawing/2014/main" id="{10ACEC72-F23C-480D-A910-8A93EDAD16AD}"/>
                      </a:ext>
                    </a:extLst>
                  </p14:cNvPr>
                  <p14:cNvContentPartPr/>
                  <p14:nvPr/>
                </p14:nvContentPartPr>
                <p14:xfrm>
                  <a:off x="10107500" y="1769713"/>
                  <a:ext cx="178200" cy="217080"/>
                </p14:xfrm>
              </p:contentPart>
            </mc:Choice>
            <mc:Fallback xmlns="">
              <p:pic>
                <p:nvPicPr>
                  <p:cNvPr id="302" name="墨迹 301">
                    <a:extLst>
                      <a:ext uri="{FF2B5EF4-FFF2-40B4-BE49-F238E27FC236}">
                        <a16:creationId xmlns:a16="http://schemas.microsoft.com/office/drawing/2014/main" id="{10ACEC72-F23C-480D-A910-8A93EDAD16AD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10098500" y="1760713"/>
                    <a:ext cx="195840" cy="23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4">
                <p14:nvContentPartPr>
                  <p14:cNvPr id="303" name="墨迹 302">
                    <a:extLst>
                      <a:ext uri="{FF2B5EF4-FFF2-40B4-BE49-F238E27FC236}">
                        <a16:creationId xmlns:a16="http://schemas.microsoft.com/office/drawing/2014/main" id="{80F03DC2-6F98-4F54-8204-9B3CE4E8B485}"/>
                      </a:ext>
                    </a:extLst>
                  </p14:cNvPr>
                  <p14:cNvContentPartPr/>
                  <p14:nvPr/>
                </p14:nvContentPartPr>
                <p14:xfrm>
                  <a:off x="10175180" y="1702033"/>
                  <a:ext cx="194040" cy="453600"/>
                </p14:xfrm>
              </p:contentPart>
            </mc:Choice>
            <mc:Fallback xmlns="">
              <p:pic>
                <p:nvPicPr>
                  <p:cNvPr id="303" name="墨迹 302">
                    <a:extLst>
                      <a:ext uri="{FF2B5EF4-FFF2-40B4-BE49-F238E27FC236}">
                        <a16:creationId xmlns:a16="http://schemas.microsoft.com/office/drawing/2014/main" id="{80F03DC2-6F98-4F54-8204-9B3CE4E8B485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10166180" y="1693033"/>
                    <a:ext cx="211680" cy="471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5" name="组合 324">
              <a:extLst>
                <a:ext uri="{FF2B5EF4-FFF2-40B4-BE49-F238E27FC236}">
                  <a16:creationId xmlns:a16="http://schemas.microsoft.com/office/drawing/2014/main" id="{071DA434-1037-4C7E-9EBE-8B1339F21C7B}"/>
                </a:ext>
              </a:extLst>
            </p:cNvPr>
            <p:cNvGrpSpPr/>
            <p:nvPr/>
          </p:nvGrpSpPr>
          <p:grpSpPr>
            <a:xfrm>
              <a:off x="10443740" y="1590793"/>
              <a:ext cx="1325520" cy="555480"/>
              <a:chOff x="10443740" y="1590793"/>
              <a:chExt cx="1325520" cy="555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6">
                <p14:nvContentPartPr>
                  <p14:cNvPr id="305" name="墨迹 304">
                    <a:extLst>
                      <a:ext uri="{FF2B5EF4-FFF2-40B4-BE49-F238E27FC236}">
                        <a16:creationId xmlns:a16="http://schemas.microsoft.com/office/drawing/2014/main" id="{FED90E60-6962-459E-A0C9-3AB9702AE528}"/>
                      </a:ext>
                    </a:extLst>
                  </p14:cNvPr>
                  <p14:cNvContentPartPr/>
                  <p14:nvPr/>
                </p14:nvContentPartPr>
                <p14:xfrm>
                  <a:off x="10443740" y="1782673"/>
                  <a:ext cx="144360" cy="62280"/>
                </p14:xfrm>
              </p:contentPart>
            </mc:Choice>
            <mc:Fallback xmlns="">
              <p:pic>
                <p:nvPicPr>
                  <p:cNvPr id="305" name="墨迹 304">
                    <a:extLst>
                      <a:ext uri="{FF2B5EF4-FFF2-40B4-BE49-F238E27FC236}">
                        <a16:creationId xmlns:a16="http://schemas.microsoft.com/office/drawing/2014/main" id="{FED90E60-6962-459E-A0C9-3AB9702AE528}"/>
                      </a:ext>
                    </a:extLst>
                  </p:cNvPr>
                  <p:cNvPicPr/>
                  <p:nvPr/>
                </p:nvPicPr>
                <p:blipFill>
                  <a:blip r:embed="rId427"/>
                  <a:stretch>
                    <a:fillRect/>
                  </a:stretch>
                </p:blipFill>
                <p:spPr>
                  <a:xfrm>
                    <a:off x="10434740" y="1773673"/>
                    <a:ext cx="162000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8">
                <p14:nvContentPartPr>
                  <p14:cNvPr id="306" name="墨迹 305">
                    <a:extLst>
                      <a:ext uri="{FF2B5EF4-FFF2-40B4-BE49-F238E27FC236}">
                        <a16:creationId xmlns:a16="http://schemas.microsoft.com/office/drawing/2014/main" id="{48AAFDA4-6352-4F79-8631-47430B4EF0CE}"/>
                      </a:ext>
                    </a:extLst>
                  </p14:cNvPr>
                  <p14:cNvContentPartPr/>
                  <p14:nvPr/>
                </p14:nvContentPartPr>
                <p14:xfrm>
                  <a:off x="10513220" y="1734793"/>
                  <a:ext cx="15840" cy="302760"/>
                </p14:xfrm>
              </p:contentPart>
            </mc:Choice>
            <mc:Fallback xmlns="">
              <p:pic>
                <p:nvPicPr>
                  <p:cNvPr id="306" name="墨迹 305">
                    <a:extLst>
                      <a:ext uri="{FF2B5EF4-FFF2-40B4-BE49-F238E27FC236}">
                        <a16:creationId xmlns:a16="http://schemas.microsoft.com/office/drawing/2014/main" id="{48AAFDA4-6352-4F79-8631-47430B4EF0CE}"/>
                      </a:ext>
                    </a:extLst>
                  </p:cNvPr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10504580" y="1726153"/>
                    <a:ext cx="33480" cy="32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0">
                <p14:nvContentPartPr>
                  <p14:cNvPr id="307" name="墨迹 306">
                    <a:extLst>
                      <a:ext uri="{FF2B5EF4-FFF2-40B4-BE49-F238E27FC236}">
                        <a16:creationId xmlns:a16="http://schemas.microsoft.com/office/drawing/2014/main" id="{A34D7685-5EC2-40D3-9BD5-DF376C52D52B}"/>
                      </a:ext>
                    </a:extLst>
                  </p14:cNvPr>
                  <p14:cNvContentPartPr/>
                  <p14:nvPr/>
                </p14:nvContentPartPr>
                <p14:xfrm>
                  <a:off x="10470740" y="1811473"/>
                  <a:ext cx="129960" cy="198720"/>
                </p14:xfrm>
              </p:contentPart>
            </mc:Choice>
            <mc:Fallback xmlns="">
              <p:pic>
                <p:nvPicPr>
                  <p:cNvPr id="307" name="墨迹 306">
                    <a:extLst>
                      <a:ext uri="{FF2B5EF4-FFF2-40B4-BE49-F238E27FC236}">
                        <a16:creationId xmlns:a16="http://schemas.microsoft.com/office/drawing/2014/main" id="{A34D7685-5EC2-40D3-9BD5-DF376C52D52B}"/>
                      </a:ext>
                    </a:extLst>
                  </p:cNvPr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10461740" y="1802473"/>
                    <a:ext cx="147600" cy="21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2">
                <p14:nvContentPartPr>
                  <p14:cNvPr id="308" name="墨迹 307">
                    <a:extLst>
                      <a:ext uri="{FF2B5EF4-FFF2-40B4-BE49-F238E27FC236}">
                        <a16:creationId xmlns:a16="http://schemas.microsoft.com/office/drawing/2014/main" id="{308C5465-39B9-4773-976A-663121C65889}"/>
                      </a:ext>
                    </a:extLst>
                  </p14:cNvPr>
                  <p14:cNvContentPartPr/>
                  <p14:nvPr/>
                </p14:nvContentPartPr>
                <p14:xfrm>
                  <a:off x="10611860" y="1712833"/>
                  <a:ext cx="158400" cy="150120"/>
                </p14:xfrm>
              </p:contentPart>
            </mc:Choice>
            <mc:Fallback xmlns="">
              <p:pic>
                <p:nvPicPr>
                  <p:cNvPr id="308" name="墨迹 307">
                    <a:extLst>
                      <a:ext uri="{FF2B5EF4-FFF2-40B4-BE49-F238E27FC236}">
                        <a16:creationId xmlns:a16="http://schemas.microsoft.com/office/drawing/2014/main" id="{308C5465-39B9-4773-976A-663121C65889}"/>
                      </a:ext>
                    </a:extLst>
                  </p:cNvPr>
                  <p:cNvPicPr/>
                  <p:nvPr/>
                </p:nvPicPr>
                <p:blipFill>
                  <a:blip r:embed="rId433"/>
                  <a:stretch>
                    <a:fillRect/>
                  </a:stretch>
                </p:blipFill>
                <p:spPr>
                  <a:xfrm>
                    <a:off x="10602860" y="1704193"/>
                    <a:ext cx="17604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4">
                <p14:nvContentPartPr>
                  <p14:cNvPr id="309" name="墨迹 308">
                    <a:extLst>
                      <a:ext uri="{FF2B5EF4-FFF2-40B4-BE49-F238E27FC236}">
                        <a16:creationId xmlns:a16="http://schemas.microsoft.com/office/drawing/2014/main" id="{085DB863-E924-4C20-8DF3-C3CE8F218B9B}"/>
                      </a:ext>
                    </a:extLst>
                  </p14:cNvPr>
                  <p14:cNvContentPartPr/>
                  <p14:nvPr/>
                </p14:nvContentPartPr>
                <p14:xfrm>
                  <a:off x="10646420" y="1842433"/>
                  <a:ext cx="60480" cy="237600"/>
                </p14:xfrm>
              </p:contentPart>
            </mc:Choice>
            <mc:Fallback xmlns="">
              <p:pic>
                <p:nvPicPr>
                  <p:cNvPr id="309" name="墨迹 308">
                    <a:extLst>
                      <a:ext uri="{FF2B5EF4-FFF2-40B4-BE49-F238E27FC236}">
                        <a16:creationId xmlns:a16="http://schemas.microsoft.com/office/drawing/2014/main" id="{085DB863-E924-4C20-8DF3-C3CE8F218B9B}"/>
                      </a:ext>
                    </a:extLst>
                  </p:cNvPr>
                  <p:cNvPicPr/>
                  <p:nvPr/>
                </p:nvPicPr>
                <p:blipFill>
                  <a:blip r:embed="rId435"/>
                  <a:stretch>
                    <a:fillRect/>
                  </a:stretch>
                </p:blipFill>
                <p:spPr>
                  <a:xfrm>
                    <a:off x="10637780" y="1833793"/>
                    <a:ext cx="78120" cy="25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6">
                <p14:nvContentPartPr>
                  <p14:cNvPr id="310" name="墨迹 309">
                    <a:extLst>
                      <a:ext uri="{FF2B5EF4-FFF2-40B4-BE49-F238E27FC236}">
                        <a16:creationId xmlns:a16="http://schemas.microsoft.com/office/drawing/2014/main" id="{65E72B26-383A-44B0-996C-3E068A26613E}"/>
                      </a:ext>
                    </a:extLst>
                  </p14:cNvPr>
                  <p14:cNvContentPartPr/>
                  <p14:nvPr/>
                </p14:nvContentPartPr>
                <p14:xfrm>
                  <a:off x="10617620" y="1924153"/>
                  <a:ext cx="209160" cy="93960"/>
                </p14:xfrm>
              </p:contentPart>
            </mc:Choice>
            <mc:Fallback xmlns="">
              <p:pic>
                <p:nvPicPr>
                  <p:cNvPr id="310" name="墨迹 309">
                    <a:extLst>
                      <a:ext uri="{FF2B5EF4-FFF2-40B4-BE49-F238E27FC236}">
                        <a16:creationId xmlns:a16="http://schemas.microsoft.com/office/drawing/2014/main" id="{65E72B26-383A-44B0-996C-3E068A26613E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10608620" y="1915513"/>
                    <a:ext cx="226800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8">
                <p14:nvContentPartPr>
                  <p14:cNvPr id="311" name="墨迹 310">
                    <a:extLst>
                      <a:ext uri="{FF2B5EF4-FFF2-40B4-BE49-F238E27FC236}">
                        <a16:creationId xmlns:a16="http://schemas.microsoft.com/office/drawing/2014/main" id="{BA3500CF-4FAD-4B70-AADF-08A95EC675CC}"/>
                      </a:ext>
                    </a:extLst>
                  </p14:cNvPr>
                  <p14:cNvContentPartPr/>
                  <p14:nvPr/>
                </p14:nvContentPartPr>
                <p14:xfrm>
                  <a:off x="10884380" y="1791313"/>
                  <a:ext cx="35280" cy="84240"/>
                </p14:xfrm>
              </p:contentPart>
            </mc:Choice>
            <mc:Fallback xmlns="">
              <p:pic>
                <p:nvPicPr>
                  <p:cNvPr id="311" name="墨迹 310">
                    <a:extLst>
                      <a:ext uri="{FF2B5EF4-FFF2-40B4-BE49-F238E27FC236}">
                        <a16:creationId xmlns:a16="http://schemas.microsoft.com/office/drawing/2014/main" id="{BA3500CF-4FAD-4B70-AADF-08A95EC675CC}"/>
                      </a:ext>
                    </a:extLst>
                  </p:cNvPr>
                  <p:cNvPicPr/>
                  <p:nvPr/>
                </p:nvPicPr>
                <p:blipFill>
                  <a:blip r:embed="rId439"/>
                  <a:stretch>
                    <a:fillRect/>
                  </a:stretch>
                </p:blipFill>
                <p:spPr>
                  <a:xfrm>
                    <a:off x="10875380" y="1782673"/>
                    <a:ext cx="52920" cy="10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0">
                <p14:nvContentPartPr>
                  <p14:cNvPr id="312" name="墨迹 311">
                    <a:extLst>
                      <a:ext uri="{FF2B5EF4-FFF2-40B4-BE49-F238E27FC236}">
                        <a16:creationId xmlns:a16="http://schemas.microsoft.com/office/drawing/2014/main" id="{A9923C4B-70E4-4E1E-AEB3-E2DE672DA9C9}"/>
                      </a:ext>
                    </a:extLst>
                  </p14:cNvPr>
                  <p14:cNvContentPartPr/>
                  <p14:nvPr/>
                </p14:nvContentPartPr>
                <p14:xfrm>
                  <a:off x="10880420" y="1789513"/>
                  <a:ext cx="108720" cy="190080"/>
                </p14:xfrm>
              </p:contentPart>
            </mc:Choice>
            <mc:Fallback xmlns="">
              <p:pic>
                <p:nvPicPr>
                  <p:cNvPr id="312" name="墨迹 311">
                    <a:extLst>
                      <a:ext uri="{FF2B5EF4-FFF2-40B4-BE49-F238E27FC236}">
                        <a16:creationId xmlns:a16="http://schemas.microsoft.com/office/drawing/2014/main" id="{A9923C4B-70E4-4E1E-AEB3-E2DE672DA9C9}"/>
                      </a:ext>
                    </a:extLst>
                  </p:cNvPr>
                  <p:cNvPicPr/>
                  <p:nvPr/>
                </p:nvPicPr>
                <p:blipFill>
                  <a:blip r:embed="rId441"/>
                  <a:stretch>
                    <a:fillRect/>
                  </a:stretch>
                </p:blipFill>
                <p:spPr>
                  <a:xfrm>
                    <a:off x="10871420" y="1780873"/>
                    <a:ext cx="12636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2">
                <p14:nvContentPartPr>
                  <p14:cNvPr id="313" name="墨迹 312">
                    <a:extLst>
                      <a:ext uri="{FF2B5EF4-FFF2-40B4-BE49-F238E27FC236}">
                        <a16:creationId xmlns:a16="http://schemas.microsoft.com/office/drawing/2014/main" id="{CFD66930-5957-498C-A620-68D970A7E3E7}"/>
                      </a:ext>
                    </a:extLst>
                  </p14:cNvPr>
                  <p14:cNvContentPartPr/>
                  <p14:nvPr/>
                </p14:nvContentPartPr>
                <p14:xfrm>
                  <a:off x="10976900" y="1689073"/>
                  <a:ext cx="69840" cy="349920"/>
                </p14:xfrm>
              </p:contentPart>
            </mc:Choice>
            <mc:Fallback xmlns="">
              <p:pic>
                <p:nvPicPr>
                  <p:cNvPr id="313" name="墨迹 312">
                    <a:extLst>
                      <a:ext uri="{FF2B5EF4-FFF2-40B4-BE49-F238E27FC236}">
                        <a16:creationId xmlns:a16="http://schemas.microsoft.com/office/drawing/2014/main" id="{CFD66930-5957-498C-A620-68D970A7E3E7}"/>
                      </a:ext>
                    </a:extLst>
                  </p:cNvPr>
                  <p:cNvPicPr/>
                  <p:nvPr/>
                </p:nvPicPr>
                <p:blipFill>
                  <a:blip r:embed="rId443"/>
                  <a:stretch>
                    <a:fillRect/>
                  </a:stretch>
                </p:blipFill>
                <p:spPr>
                  <a:xfrm>
                    <a:off x="10968260" y="1680433"/>
                    <a:ext cx="87480" cy="36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4">
                <p14:nvContentPartPr>
                  <p14:cNvPr id="314" name="墨迹 313">
                    <a:extLst>
                      <a:ext uri="{FF2B5EF4-FFF2-40B4-BE49-F238E27FC236}">
                        <a16:creationId xmlns:a16="http://schemas.microsoft.com/office/drawing/2014/main" id="{57B24172-697E-4E61-A848-0E1C85995C5E}"/>
                      </a:ext>
                    </a:extLst>
                  </p14:cNvPr>
                  <p14:cNvContentPartPr/>
                  <p14:nvPr/>
                </p14:nvContentPartPr>
                <p14:xfrm>
                  <a:off x="11050340" y="1716433"/>
                  <a:ext cx="124200" cy="89640"/>
                </p14:xfrm>
              </p:contentPart>
            </mc:Choice>
            <mc:Fallback xmlns="">
              <p:pic>
                <p:nvPicPr>
                  <p:cNvPr id="314" name="墨迹 313">
                    <a:extLst>
                      <a:ext uri="{FF2B5EF4-FFF2-40B4-BE49-F238E27FC236}">
                        <a16:creationId xmlns:a16="http://schemas.microsoft.com/office/drawing/2014/main" id="{57B24172-697E-4E61-A848-0E1C85995C5E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11041700" y="1707793"/>
                    <a:ext cx="141840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6">
                <p14:nvContentPartPr>
                  <p14:cNvPr id="315" name="墨迹 314">
                    <a:extLst>
                      <a:ext uri="{FF2B5EF4-FFF2-40B4-BE49-F238E27FC236}">
                        <a16:creationId xmlns:a16="http://schemas.microsoft.com/office/drawing/2014/main" id="{53A79C67-0F94-4152-BBB2-A86296939FCE}"/>
                      </a:ext>
                    </a:extLst>
                  </p14:cNvPr>
                  <p14:cNvContentPartPr/>
                  <p14:nvPr/>
                </p14:nvContentPartPr>
                <p14:xfrm>
                  <a:off x="11067980" y="1714993"/>
                  <a:ext cx="65880" cy="286920"/>
                </p14:xfrm>
              </p:contentPart>
            </mc:Choice>
            <mc:Fallback xmlns="">
              <p:pic>
                <p:nvPicPr>
                  <p:cNvPr id="315" name="墨迹 314">
                    <a:extLst>
                      <a:ext uri="{FF2B5EF4-FFF2-40B4-BE49-F238E27FC236}">
                        <a16:creationId xmlns:a16="http://schemas.microsoft.com/office/drawing/2014/main" id="{53A79C67-0F94-4152-BBB2-A86296939FCE}"/>
                      </a:ext>
                    </a:extLst>
                  </p:cNvPr>
                  <p:cNvPicPr/>
                  <p:nvPr/>
                </p:nvPicPr>
                <p:blipFill>
                  <a:blip r:embed="rId447"/>
                  <a:stretch>
                    <a:fillRect/>
                  </a:stretch>
                </p:blipFill>
                <p:spPr>
                  <a:xfrm>
                    <a:off x="11058980" y="1705993"/>
                    <a:ext cx="83520" cy="30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8">
                <p14:nvContentPartPr>
                  <p14:cNvPr id="316" name="墨迹 315">
                    <a:extLst>
                      <a:ext uri="{FF2B5EF4-FFF2-40B4-BE49-F238E27FC236}">
                        <a16:creationId xmlns:a16="http://schemas.microsoft.com/office/drawing/2014/main" id="{12348836-0ED7-421E-B555-2CE230C2F1F9}"/>
                      </a:ext>
                    </a:extLst>
                  </p14:cNvPr>
                  <p14:cNvContentPartPr/>
                  <p14:nvPr/>
                </p14:nvContentPartPr>
                <p14:xfrm>
                  <a:off x="11049620" y="1816873"/>
                  <a:ext cx="115560" cy="246600"/>
                </p14:xfrm>
              </p:contentPart>
            </mc:Choice>
            <mc:Fallback xmlns="">
              <p:pic>
                <p:nvPicPr>
                  <p:cNvPr id="316" name="墨迹 315">
                    <a:extLst>
                      <a:ext uri="{FF2B5EF4-FFF2-40B4-BE49-F238E27FC236}">
                        <a16:creationId xmlns:a16="http://schemas.microsoft.com/office/drawing/2014/main" id="{12348836-0ED7-421E-B555-2CE230C2F1F9}"/>
                      </a:ext>
                    </a:extLst>
                  </p:cNvPr>
                  <p:cNvPicPr/>
                  <p:nvPr/>
                </p:nvPicPr>
                <p:blipFill>
                  <a:blip r:embed="rId449"/>
                  <a:stretch>
                    <a:fillRect/>
                  </a:stretch>
                </p:blipFill>
                <p:spPr>
                  <a:xfrm>
                    <a:off x="11040980" y="1808233"/>
                    <a:ext cx="133200" cy="26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0">
                <p14:nvContentPartPr>
                  <p14:cNvPr id="317" name="墨迹 316">
                    <a:extLst>
                      <a:ext uri="{FF2B5EF4-FFF2-40B4-BE49-F238E27FC236}">
                        <a16:creationId xmlns:a16="http://schemas.microsoft.com/office/drawing/2014/main" id="{6AC83149-138F-41EC-AF1F-935F56BB5881}"/>
                      </a:ext>
                    </a:extLst>
                  </p14:cNvPr>
                  <p14:cNvContentPartPr/>
                  <p14:nvPr/>
                </p14:nvContentPartPr>
                <p14:xfrm>
                  <a:off x="11259140" y="1768273"/>
                  <a:ext cx="162720" cy="200880"/>
                </p14:xfrm>
              </p:contentPart>
            </mc:Choice>
            <mc:Fallback xmlns="">
              <p:pic>
                <p:nvPicPr>
                  <p:cNvPr id="317" name="墨迹 316">
                    <a:extLst>
                      <a:ext uri="{FF2B5EF4-FFF2-40B4-BE49-F238E27FC236}">
                        <a16:creationId xmlns:a16="http://schemas.microsoft.com/office/drawing/2014/main" id="{6AC83149-138F-41EC-AF1F-935F56BB5881}"/>
                      </a:ext>
                    </a:extLst>
                  </p:cNvPr>
                  <p:cNvPicPr/>
                  <p:nvPr/>
                </p:nvPicPr>
                <p:blipFill>
                  <a:blip r:embed="rId451"/>
                  <a:stretch>
                    <a:fillRect/>
                  </a:stretch>
                </p:blipFill>
                <p:spPr>
                  <a:xfrm>
                    <a:off x="11250140" y="1759633"/>
                    <a:ext cx="18036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2">
                <p14:nvContentPartPr>
                  <p14:cNvPr id="318" name="墨迹 317">
                    <a:extLst>
                      <a:ext uri="{FF2B5EF4-FFF2-40B4-BE49-F238E27FC236}">
                        <a16:creationId xmlns:a16="http://schemas.microsoft.com/office/drawing/2014/main" id="{D0E97DE7-F18E-4CEB-B0CB-6107693D3882}"/>
                      </a:ext>
                    </a:extLst>
                  </p14:cNvPr>
                  <p14:cNvContentPartPr/>
                  <p14:nvPr/>
                </p14:nvContentPartPr>
                <p14:xfrm>
                  <a:off x="11434820" y="1627153"/>
                  <a:ext cx="19800" cy="206280"/>
                </p14:xfrm>
              </p:contentPart>
            </mc:Choice>
            <mc:Fallback xmlns="">
              <p:pic>
                <p:nvPicPr>
                  <p:cNvPr id="318" name="墨迹 317">
                    <a:extLst>
                      <a:ext uri="{FF2B5EF4-FFF2-40B4-BE49-F238E27FC236}">
                        <a16:creationId xmlns:a16="http://schemas.microsoft.com/office/drawing/2014/main" id="{D0E97DE7-F18E-4CEB-B0CB-6107693D3882}"/>
                      </a:ext>
                    </a:extLst>
                  </p:cNvPr>
                  <p:cNvPicPr/>
                  <p:nvPr/>
                </p:nvPicPr>
                <p:blipFill>
                  <a:blip r:embed="rId453"/>
                  <a:stretch>
                    <a:fillRect/>
                  </a:stretch>
                </p:blipFill>
                <p:spPr>
                  <a:xfrm>
                    <a:off x="11426180" y="1618513"/>
                    <a:ext cx="37440" cy="22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4">
                <p14:nvContentPartPr>
                  <p14:cNvPr id="319" name="墨迹 318">
                    <a:extLst>
                      <a:ext uri="{FF2B5EF4-FFF2-40B4-BE49-F238E27FC236}">
                        <a16:creationId xmlns:a16="http://schemas.microsoft.com/office/drawing/2014/main" id="{33416B21-335B-4BE5-AA03-B4B1EED9921C}"/>
                      </a:ext>
                    </a:extLst>
                  </p14:cNvPr>
                  <p14:cNvContentPartPr/>
                  <p14:nvPr/>
                </p14:nvContentPartPr>
                <p14:xfrm>
                  <a:off x="11423300" y="1590793"/>
                  <a:ext cx="168480" cy="257760"/>
                </p14:xfrm>
              </p:contentPart>
            </mc:Choice>
            <mc:Fallback xmlns="">
              <p:pic>
                <p:nvPicPr>
                  <p:cNvPr id="319" name="墨迹 318">
                    <a:extLst>
                      <a:ext uri="{FF2B5EF4-FFF2-40B4-BE49-F238E27FC236}">
                        <a16:creationId xmlns:a16="http://schemas.microsoft.com/office/drawing/2014/main" id="{33416B21-335B-4BE5-AA03-B4B1EED9921C}"/>
                      </a:ext>
                    </a:extLst>
                  </p:cNvPr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11414660" y="1581793"/>
                    <a:ext cx="18612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6">
                <p14:nvContentPartPr>
                  <p14:cNvPr id="320" name="墨迹 319">
                    <a:extLst>
                      <a:ext uri="{FF2B5EF4-FFF2-40B4-BE49-F238E27FC236}">
                        <a16:creationId xmlns:a16="http://schemas.microsoft.com/office/drawing/2014/main" id="{02356894-2D40-450A-94B3-150BA0F2BACA}"/>
                      </a:ext>
                    </a:extLst>
                  </p14:cNvPr>
                  <p14:cNvContentPartPr/>
                  <p14:nvPr/>
                </p14:nvContentPartPr>
                <p14:xfrm>
                  <a:off x="11340140" y="1837033"/>
                  <a:ext cx="224640" cy="108000"/>
                </p14:xfrm>
              </p:contentPart>
            </mc:Choice>
            <mc:Fallback xmlns="">
              <p:pic>
                <p:nvPicPr>
                  <p:cNvPr id="320" name="墨迹 319">
                    <a:extLst>
                      <a:ext uri="{FF2B5EF4-FFF2-40B4-BE49-F238E27FC236}">
                        <a16:creationId xmlns:a16="http://schemas.microsoft.com/office/drawing/2014/main" id="{02356894-2D40-450A-94B3-150BA0F2BACA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11331500" y="1828033"/>
                    <a:ext cx="242280" cy="12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8">
                <p14:nvContentPartPr>
                  <p14:cNvPr id="321" name="墨迹 320">
                    <a:extLst>
                      <a:ext uri="{FF2B5EF4-FFF2-40B4-BE49-F238E27FC236}">
                        <a16:creationId xmlns:a16="http://schemas.microsoft.com/office/drawing/2014/main" id="{D93E17CB-408C-4A2A-9A32-E20A0B173DB6}"/>
                      </a:ext>
                    </a:extLst>
                  </p14:cNvPr>
                  <p14:cNvContentPartPr/>
                  <p14:nvPr/>
                </p14:nvContentPartPr>
                <p14:xfrm>
                  <a:off x="11386580" y="1835233"/>
                  <a:ext cx="104760" cy="311040"/>
                </p14:xfrm>
              </p:contentPart>
            </mc:Choice>
            <mc:Fallback xmlns="">
              <p:pic>
                <p:nvPicPr>
                  <p:cNvPr id="321" name="墨迹 320">
                    <a:extLst>
                      <a:ext uri="{FF2B5EF4-FFF2-40B4-BE49-F238E27FC236}">
                        <a16:creationId xmlns:a16="http://schemas.microsoft.com/office/drawing/2014/main" id="{D93E17CB-408C-4A2A-9A32-E20A0B173DB6}"/>
                      </a:ext>
                    </a:extLst>
                  </p:cNvPr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11377940" y="1826233"/>
                    <a:ext cx="122400" cy="32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0">
                <p14:nvContentPartPr>
                  <p14:cNvPr id="322" name="墨迹 321">
                    <a:extLst>
                      <a:ext uri="{FF2B5EF4-FFF2-40B4-BE49-F238E27FC236}">
                        <a16:creationId xmlns:a16="http://schemas.microsoft.com/office/drawing/2014/main" id="{87E51629-BAC0-4999-AA1C-27605F7F60DF}"/>
                      </a:ext>
                    </a:extLst>
                  </p14:cNvPr>
                  <p14:cNvContentPartPr/>
                  <p14:nvPr/>
                </p14:nvContentPartPr>
                <p14:xfrm>
                  <a:off x="11408180" y="1900753"/>
                  <a:ext cx="71640" cy="156960"/>
                </p14:xfrm>
              </p:contentPart>
            </mc:Choice>
            <mc:Fallback xmlns="">
              <p:pic>
                <p:nvPicPr>
                  <p:cNvPr id="322" name="墨迹 321">
                    <a:extLst>
                      <a:ext uri="{FF2B5EF4-FFF2-40B4-BE49-F238E27FC236}">
                        <a16:creationId xmlns:a16="http://schemas.microsoft.com/office/drawing/2014/main" id="{87E51629-BAC0-4999-AA1C-27605F7F60DF}"/>
                      </a:ext>
                    </a:extLst>
                  </p:cNvPr>
                  <p:cNvPicPr/>
                  <p:nvPr/>
                </p:nvPicPr>
                <p:blipFill>
                  <a:blip r:embed="rId461"/>
                  <a:stretch>
                    <a:fillRect/>
                  </a:stretch>
                </p:blipFill>
                <p:spPr>
                  <a:xfrm>
                    <a:off x="11399540" y="1892113"/>
                    <a:ext cx="89280" cy="17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2">
                <p14:nvContentPartPr>
                  <p14:cNvPr id="323" name="墨迹 322">
                    <a:extLst>
                      <a:ext uri="{FF2B5EF4-FFF2-40B4-BE49-F238E27FC236}">
                        <a16:creationId xmlns:a16="http://schemas.microsoft.com/office/drawing/2014/main" id="{05DD2A32-176A-4E58-90F6-3C1B0139E105}"/>
                      </a:ext>
                    </a:extLst>
                  </p14:cNvPr>
                  <p14:cNvContentPartPr/>
                  <p14:nvPr/>
                </p14:nvContentPartPr>
                <p14:xfrm>
                  <a:off x="11456060" y="1942873"/>
                  <a:ext cx="191880" cy="106200"/>
                </p14:xfrm>
              </p:contentPart>
            </mc:Choice>
            <mc:Fallback xmlns="">
              <p:pic>
                <p:nvPicPr>
                  <p:cNvPr id="323" name="墨迹 322">
                    <a:extLst>
                      <a:ext uri="{FF2B5EF4-FFF2-40B4-BE49-F238E27FC236}">
                        <a16:creationId xmlns:a16="http://schemas.microsoft.com/office/drawing/2014/main" id="{05DD2A32-176A-4E58-90F6-3C1B0139E105}"/>
                      </a:ext>
                    </a:extLst>
                  </p:cNvPr>
                  <p:cNvPicPr/>
                  <p:nvPr/>
                </p:nvPicPr>
                <p:blipFill>
                  <a:blip r:embed="rId463"/>
                  <a:stretch>
                    <a:fillRect/>
                  </a:stretch>
                </p:blipFill>
                <p:spPr>
                  <a:xfrm>
                    <a:off x="11447420" y="1933873"/>
                    <a:ext cx="20952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4">
                <p14:nvContentPartPr>
                  <p14:cNvPr id="324" name="墨迹 323">
                    <a:extLst>
                      <a:ext uri="{FF2B5EF4-FFF2-40B4-BE49-F238E27FC236}">
                        <a16:creationId xmlns:a16="http://schemas.microsoft.com/office/drawing/2014/main" id="{AE651657-4B58-47A8-93A5-42868CB528E7}"/>
                      </a:ext>
                    </a:extLst>
                  </p14:cNvPr>
                  <p14:cNvContentPartPr/>
                  <p14:nvPr/>
                </p14:nvContentPartPr>
                <p14:xfrm>
                  <a:off x="11706980" y="1924513"/>
                  <a:ext cx="62280" cy="115920"/>
                </p14:xfrm>
              </p:contentPart>
            </mc:Choice>
            <mc:Fallback xmlns="">
              <p:pic>
                <p:nvPicPr>
                  <p:cNvPr id="324" name="墨迹 323">
                    <a:extLst>
                      <a:ext uri="{FF2B5EF4-FFF2-40B4-BE49-F238E27FC236}">
                        <a16:creationId xmlns:a16="http://schemas.microsoft.com/office/drawing/2014/main" id="{AE651657-4B58-47A8-93A5-42868CB528E7}"/>
                      </a:ext>
                    </a:extLst>
                  </p:cNvPr>
                  <p:cNvPicPr/>
                  <p:nvPr/>
                </p:nvPicPr>
                <p:blipFill>
                  <a:blip r:embed="rId465"/>
                  <a:stretch>
                    <a:fillRect/>
                  </a:stretch>
                </p:blipFill>
                <p:spPr>
                  <a:xfrm>
                    <a:off x="11698340" y="1915873"/>
                    <a:ext cx="79920" cy="133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326" name="Picture 4">
            <a:extLst>
              <a:ext uri="{FF2B5EF4-FFF2-40B4-BE49-F238E27FC236}">
                <a16:creationId xmlns:a16="http://schemas.microsoft.com/office/drawing/2014/main" id="{23D7E343-38F0-48F7-A0D7-64DF0A037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762" y="2642073"/>
            <a:ext cx="3951260" cy="259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9" name="组合 458">
            <a:extLst>
              <a:ext uri="{FF2B5EF4-FFF2-40B4-BE49-F238E27FC236}">
                <a16:creationId xmlns:a16="http://schemas.microsoft.com/office/drawing/2014/main" id="{A05588FC-FDC5-4CA3-8E6C-6D6F8BCE180E}"/>
              </a:ext>
            </a:extLst>
          </p:cNvPr>
          <p:cNvGrpSpPr/>
          <p:nvPr/>
        </p:nvGrpSpPr>
        <p:grpSpPr>
          <a:xfrm>
            <a:off x="527180" y="5399233"/>
            <a:ext cx="9129240" cy="1301400"/>
            <a:chOff x="527180" y="5399233"/>
            <a:chExt cx="9129240" cy="1301400"/>
          </a:xfrm>
        </p:grpSpPr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39457563-F073-4915-A484-280B31973CA0}"/>
                </a:ext>
              </a:extLst>
            </p:cNvPr>
            <p:cNvGrpSpPr/>
            <p:nvPr/>
          </p:nvGrpSpPr>
          <p:grpSpPr>
            <a:xfrm>
              <a:off x="527180" y="5447113"/>
              <a:ext cx="377280" cy="399960"/>
              <a:chOff x="527180" y="5447113"/>
              <a:chExt cx="377280" cy="39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7">
                <p14:nvContentPartPr>
                  <p14:cNvPr id="328" name="墨迹 327">
                    <a:extLst>
                      <a:ext uri="{FF2B5EF4-FFF2-40B4-BE49-F238E27FC236}">
                        <a16:creationId xmlns:a16="http://schemas.microsoft.com/office/drawing/2014/main" id="{BB8C5AF9-74BF-4E04-AA10-5E9B95BB7BEE}"/>
                      </a:ext>
                    </a:extLst>
                  </p14:cNvPr>
                  <p14:cNvContentPartPr/>
                  <p14:nvPr/>
                </p14:nvContentPartPr>
                <p14:xfrm>
                  <a:off x="664340" y="5554033"/>
                  <a:ext cx="108720" cy="181080"/>
                </p14:xfrm>
              </p:contentPart>
            </mc:Choice>
            <mc:Fallback xmlns="">
              <p:pic>
                <p:nvPicPr>
                  <p:cNvPr id="328" name="墨迹 327">
                    <a:extLst>
                      <a:ext uri="{FF2B5EF4-FFF2-40B4-BE49-F238E27FC236}">
                        <a16:creationId xmlns:a16="http://schemas.microsoft.com/office/drawing/2014/main" id="{BB8C5AF9-74BF-4E04-AA10-5E9B95BB7BEE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655700" y="5545393"/>
                    <a:ext cx="126360" cy="19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9">
                <p14:nvContentPartPr>
                  <p14:cNvPr id="329" name="墨迹 328">
                    <a:extLst>
                      <a:ext uri="{FF2B5EF4-FFF2-40B4-BE49-F238E27FC236}">
                        <a16:creationId xmlns:a16="http://schemas.microsoft.com/office/drawing/2014/main" id="{A0348181-4264-468A-8D2C-AE9959DC8BCF}"/>
                      </a:ext>
                    </a:extLst>
                  </p14:cNvPr>
                  <p14:cNvContentPartPr/>
                  <p14:nvPr/>
                </p14:nvContentPartPr>
                <p14:xfrm>
                  <a:off x="527180" y="5447113"/>
                  <a:ext cx="377280" cy="399960"/>
                </p14:xfrm>
              </p:contentPart>
            </mc:Choice>
            <mc:Fallback xmlns="">
              <p:pic>
                <p:nvPicPr>
                  <p:cNvPr id="329" name="墨迹 328">
                    <a:extLst>
                      <a:ext uri="{FF2B5EF4-FFF2-40B4-BE49-F238E27FC236}">
                        <a16:creationId xmlns:a16="http://schemas.microsoft.com/office/drawing/2014/main" id="{A0348181-4264-468A-8D2C-AE9959DC8BCF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518540" y="5438473"/>
                    <a:ext cx="394920" cy="417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6" name="组合 355">
              <a:extLst>
                <a:ext uri="{FF2B5EF4-FFF2-40B4-BE49-F238E27FC236}">
                  <a16:creationId xmlns:a16="http://schemas.microsoft.com/office/drawing/2014/main" id="{8B199F3F-3376-41B4-A999-F36D11B5F18F}"/>
                </a:ext>
              </a:extLst>
            </p:cNvPr>
            <p:cNvGrpSpPr/>
            <p:nvPr/>
          </p:nvGrpSpPr>
          <p:grpSpPr>
            <a:xfrm>
              <a:off x="1185980" y="5415433"/>
              <a:ext cx="1501920" cy="477000"/>
              <a:chOff x="1185980" y="5415433"/>
              <a:chExt cx="1501920" cy="477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1">
                <p14:nvContentPartPr>
                  <p14:cNvPr id="331" name="墨迹 330">
                    <a:extLst>
                      <a:ext uri="{FF2B5EF4-FFF2-40B4-BE49-F238E27FC236}">
                        <a16:creationId xmlns:a16="http://schemas.microsoft.com/office/drawing/2014/main" id="{19A772AC-6816-4E94-BE06-D52635CEFA05}"/>
                      </a:ext>
                    </a:extLst>
                  </p14:cNvPr>
                  <p14:cNvContentPartPr/>
                  <p14:nvPr/>
                </p14:nvContentPartPr>
                <p14:xfrm>
                  <a:off x="1284620" y="5415433"/>
                  <a:ext cx="211320" cy="113760"/>
                </p14:xfrm>
              </p:contentPart>
            </mc:Choice>
            <mc:Fallback xmlns="">
              <p:pic>
                <p:nvPicPr>
                  <p:cNvPr id="331" name="墨迹 330">
                    <a:extLst>
                      <a:ext uri="{FF2B5EF4-FFF2-40B4-BE49-F238E27FC236}">
                        <a16:creationId xmlns:a16="http://schemas.microsoft.com/office/drawing/2014/main" id="{19A772AC-6816-4E94-BE06-D52635CEFA05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1275980" y="5406793"/>
                    <a:ext cx="228960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3">
                <p14:nvContentPartPr>
                  <p14:cNvPr id="332" name="墨迹 331">
                    <a:extLst>
                      <a:ext uri="{FF2B5EF4-FFF2-40B4-BE49-F238E27FC236}">
                        <a16:creationId xmlns:a16="http://schemas.microsoft.com/office/drawing/2014/main" id="{3497F94C-B707-4BA1-A020-D08F4FBDFB3D}"/>
                      </a:ext>
                    </a:extLst>
                  </p14:cNvPr>
                  <p14:cNvContentPartPr/>
                  <p14:nvPr/>
                </p14:nvContentPartPr>
                <p14:xfrm>
                  <a:off x="1185980" y="5634673"/>
                  <a:ext cx="33120" cy="71640"/>
                </p14:xfrm>
              </p:contentPart>
            </mc:Choice>
            <mc:Fallback xmlns="">
              <p:pic>
                <p:nvPicPr>
                  <p:cNvPr id="332" name="墨迹 331">
                    <a:extLst>
                      <a:ext uri="{FF2B5EF4-FFF2-40B4-BE49-F238E27FC236}">
                        <a16:creationId xmlns:a16="http://schemas.microsoft.com/office/drawing/2014/main" id="{3497F94C-B707-4BA1-A020-D08F4FBDFB3D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1177340" y="5625673"/>
                    <a:ext cx="50760" cy="8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333" name="墨迹 332">
                    <a:extLst>
                      <a:ext uri="{FF2B5EF4-FFF2-40B4-BE49-F238E27FC236}">
                        <a16:creationId xmlns:a16="http://schemas.microsoft.com/office/drawing/2014/main" id="{E2395C19-3B85-46EF-8726-6AF87EC3E81D}"/>
                      </a:ext>
                    </a:extLst>
                  </p14:cNvPr>
                  <p14:cNvContentPartPr/>
                  <p14:nvPr/>
                </p14:nvContentPartPr>
                <p14:xfrm>
                  <a:off x="1185980" y="5634673"/>
                  <a:ext cx="151200" cy="133560"/>
                </p14:xfrm>
              </p:contentPart>
            </mc:Choice>
            <mc:Fallback xmlns="">
              <p:pic>
                <p:nvPicPr>
                  <p:cNvPr id="333" name="墨迹 332">
                    <a:extLst>
                      <a:ext uri="{FF2B5EF4-FFF2-40B4-BE49-F238E27FC236}">
                        <a16:creationId xmlns:a16="http://schemas.microsoft.com/office/drawing/2014/main" id="{E2395C19-3B85-46EF-8726-6AF87EC3E81D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1177340" y="5625673"/>
                    <a:ext cx="16884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334" name="墨迹 333">
                    <a:extLst>
                      <a:ext uri="{FF2B5EF4-FFF2-40B4-BE49-F238E27FC236}">
                        <a16:creationId xmlns:a16="http://schemas.microsoft.com/office/drawing/2014/main" id="{F87177AA-C1B2-4A7A-9A82-7EB1D5ABEBD0}"/>
                      </a:ext>
                    </a:extLst>
                  </p14:cNvPr>
                  <p14:cNvContentPartPr/>
                  <p14:nvPr/>
                </p14:nvContentPartPr>
                <p14:xfrm>
                  <a:off x="1332860" y="5650873"/>
                  <a:ext cx="29520" cy="241560"/>
                </p14:xfrm>
              </p:contentPart>
            </mc:Choice>
            <mc:Fallback xmlns="">
              <p:pic>
                <p:nvPicPr>
                  <p:cNvPr id="334" name="墨迹 333">
                    <a:extLst>
                      <a:ext uri="{FF2B5EF4-FFF2-40B4-BE49-F238E27FC236}">
                        <a16:creationId xmlns:a16="http://schemas.microsoft.com/office/drawing/2014/main" id="{F87177AA-C1B2-4A7A-9A82-7EB1D5ABEBD0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1324220" y="5642233"/>
                    <a:ext cx="47160" cy="25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335" name="墨迹 334">
                    <a:extLst>
                      <a:ext uri="{FF2B5EF4-FFF2-40B4-BE49-F238E27FC236}">
                        <a16:creationId xmlns:a16="http://schemas.microsoft.com/office/drawing/2014/main" id="{555857F7-C9F0-470D-A846-8D36F3417B0B}"/>
                      </a:ext>
                    </a:extLst>
                  </p14:cNvPr>
                  <p14:cNvContentPartPr/>
                  <p14:nvPr/>
                </p14:nvContentPartPr>
                <p14:xfrm>
                  <a:off x="1622660" y="5448193"/>
                  <a:ext cx="117720" cy="46080"/>
                </p14:xfrm>
              </p:contentPart>
            </mc:Choice>
            <mc:Fallback xmlns="">
              <p:pic>
                <p:nvPicPr>
                  <p:cNvPr id="335" name="墨迹 334">
                    <a:extLst>
                      <a:ext uri="{FF2B5EF4-FFF2-40B4-BE49-F238E27FC236}">
                        <a16:creationId xmlns:a16="http://schemas.microsoft.com/office/drawing/2014/main" id="{555857F7-C9F0-470D-A846-8D36F3417B0B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1614020" y="5439553"/>
                    <a:ext cx="13536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336" name="墨迹 335">
                    <a:extLst>
                      <a:ext uri="{FF2B5EF4-FFF2-40B4-BE49-F238E27FC236}">
                        <a16:creationId xmlns:a16="http://schemas.microsoft.com/office/drawing/2014/main" id="{8263F2B2-5CFD-4D10-A1D0-2FA44F86863A}"/>
                      </a:ext>
                    </a:extLst>
                  </p14:cNvPr>
                  <p14:cNvContentPartPr/>
                  <p14:nvPr/>
                </p14:nvContentPartPr>
                <p14:xfrm>
                  <a:off x="1609340" y="5616313"/>
                  <a:ext cx="10080" cy="176400"/>
                </p14:xfrm>
              </p:contentPart>
            </mc:Choice>
            <mc:Fallback xmlns="">
              <p:pic>
                <p:nvPicPr>
                  <p:cNvPr id="336" name="墨迹 335">
                    <a:extLst>
                      <a:ext uri="{FF2B5EF4-FFF2-40B4-BE49-F238E27FC236}">
                        <a16:creationId xmlns:a16="http://schemas.microsoft.com/office/drawing/2014/main" id="{8263F2B2-5CFD-4D10-A1D0-2FA44F86863A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600340" y="5607313"/>
                    <a:ext cx="2772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337" name="墨迹 336">
                    <a:extLst>
                      <a:ext uri="{FF2B5EF4-FFF2-40B4-BE49-F238E27FC236}">
                        <a16:creationId xmlns:a16="http://schemas.microsoft.com/office/drawing/2014/main" id="{90E1A08B-E666-4D75-B09C-F6A6168536DB}"/>
                      </a:ext>
                    </a:extLst>
                  </p14:cNvPr>
                  <p14:cNvContentPartPr/>
                  <p14:nvPr/>
                </p14:nvContentPartPr>
                <p14:xfrm>
                  <a:off x="1638140" y="5556193"/>
                  <a:ext cx="139680" cy="263520"/>
                </p14:xfrm>
              </p:contentPart>
            </mc:Choice>
            <mc:Fallback xmlns="">
              <p:pic>
                <p:nvPicPr>
                  <p:cNvPr id="337" name="墨迹 336">
                    <a:extLst>
                      <a:ext uri="{FF2B5EF4-FFF2-40B4-BE49-F238E27FC236}">
                        <a16:creationId xmlns:a16="http://schemas.microsoft.com/office/drawing/2014/main" id="{90E1A08B-E666-4D75-B09C-F6A6168536DB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629500" y="5547193"/>
                    <a:ext cx="157320" cy="28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338" name="墨迹 337">
                    <a:extLst>
                      <a:ext uri="{FF2B5EF4-FFF2-40B4-BE49-F238E27FC236}">
                        <a16:creationId xmlns:a16="http://schemas.microsoft.com/office/drawing/2014/main" id="{6DF0FD26-6529-4282-A69E-C7AED0F5BF92}"/>
                      </a:ext>
                    </a:extLst>
                  </p14:cNvPr>
                  <p14:cNvContentPartPr/>
                  <p14:nvPr/>
                </p14:nvContentPartPr>
                <p14:xfrm>
                  <a:off x="1643900" y="5541433"/>
                  <a:ext cx="29160" cy="197640"/>
                </p14:xfrm>
              </p:contentPart>
            </mc:Choice>
            <mc:Fallback xmlns="">
              <p:pic>
                <p:nvPicPr>
                  <p:cNvPr id="338" name="墨迹 337">
                    <a:extLst>
                      <a:ext uri="{FF2B5EF4-FFF2-40B4-BE49-F238E27FC236}">
                        <a16:creationId xmlns:a16="http://schemas.microsoft.com/office/drawing/2014/main" id="{6DF0FD26-6529-4282-A69E-C7AED0F5BF9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635260" y="5532793"/>
                    <a:ext cx="46800" cy="21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340" name="墨迹 339">
                    <a:extLst>
                      <a:ext uri="{FF2B5EF4-FFF2-40B4-BE49-F238E27FC236}">
                        <a16:creationId xmlns:a16="http://schemas.microsoft.com/office/drawing/2014/main" id="{AE3CDB73-FEA0-4E91-BF92-03BBA6F30362}"/>
                      </a:ext>
                    </a:extLst>
                  </p14:cNvPr>
                  <p14:cNvContentPartPr/>
                  <p14:nvPr/>
                </p14:nvContentPartPr>
                <p14:xfrm>
                  <a:off x="1630580" y="5648713"/>
                  <a:ext cx="65520" cy="15120"/>
                </p14:xfrm>
              </p:contentPart>
            </mc:Choice>
            <mc:Fallback xmlns="">
              <p:pic>
                <p:nvPicPr>
                  <p:cNvPr id="340" name="墨迹 339">
                    <a:extLst>
                      <a:ext uri="{FF2B5EF4-FFF2-40B4-BE49-F238E27FC236}">
                        <a16:creationId xmlns:a16="http://schemas.microsoft.com/office/drawing/2014/main" id="{AE3CDB73-FEA0-4E91-BF92-03BBA6F3036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621580" y="5640073"/>
                    <a:ext cx="83160" cy="3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341" name="墨迹 340">
                    <a:extLst>
                      <a:ext uri="{FF2B5EF4-FFF2-40B4-BE49-F238E27FC236}">
                        <a16:creationId xmlns:a16="http://schemas.microsoft.com/office/drawing/2014/main" id="{BFF54C8E-2AA4-4448-9227-16AB1DAE9855}"/>
                      </a:ext>
                    </a:extLst>
                  </p14:cNvPr>
                  <p14:cNvContentPartPr/>
                  <p14:nvPr/>
                </p14:nvContentPartPr>
                <p14:xfrm>
                  <a:off x="1551380" y="5634313"/>
                  <a:ext cx="291960" cy="102600"/>
                </p14:xfrm>
              </p:contentPart>
            </mc:Choice>
            <mc:Fallback xmlns="">
              <p:pic>
                <p:nvPicPr>
                  <p:cNvPr id="341" name="墨迹 340">
                    <a:extLst>
                      <a:ext uri="{FF2B5EF4-FFF2-40B4-BE49-F238E27FC236}">
                        <a16:creationId xmlns:a16="http://schemas.microsoft.com/office/drawing/2014/main" id="{BFF54C8E-2AA4-4448-9227-16AB1DAE9855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542380" y="5625673"/>
                    <a:ext cx="30960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342" name="墨迹 341">
                    <a:extLst>
                      <a:ext uri="{FF2B5EF4-FFF2-40B4-BE49-F238E27FC236}">
                        <a16:creationId xmlns:a16="http://schemas.microsoft.com/office/drawing/2014/main" id="{AD95860C-560D-40FF-8358-CE9FC2536A8B}"/>
                      </a:ext>
                    </a:extLst>
                  </p14:cNvPr>
                  <p14:cNvContentPartPr/>
                  <p14:nvPr/>
                </p14:nvContentPartPr>
                <p14:xfrm>
                  <a:off x="1898780" y="5545033"/>
                  <a:ext cx="186120" cy="104760"/>
                </p14:xfrm>
              </p:contentPart>
            </mc:Choice>
            <mc:Fallback xmlns="">
              <p:pic>
                <p:nvPicPr>
                  <p:cNvPr id="342" name="墨迹 341">
                    <a:extLst>
                      <a:ext uri="{FF2B5EF4-FFF2-40B4-BE49-F238E27FC236}">
                        <a16:creationId xmlns:a16="http://schemas.microsoft.com/office/drawing/2014/main" id="{AD95860C-560D-40FF-8358-CE9FC2536A8B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889780" y="5536393"/>
                    <a:ext cx="20376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343" name="墨迹 342">
                    <a:extLst>
                      <a:ext uri="{FF2B5EF4-FFF2-40B4-BE49-F238E27FC236}">
                        <a16:creationId xmlns:a16="http://schemas.microsoft.com/office/drawing/2014/main" id="{B6962E71-9899-4DBC-AAE8-9978D8409FC2}"/>
                      </a:ext>
                    </a:extLst>
                  </p14:cNvPr>
                  <p14:cNvContentPartPr/>
                  <p14:nvPr/>
                </p14:nvContentPartPr>
                <p14:xfrm>
                  <a:off x="1943420" y="5464753"/>
                  <a:ext cx="164160" cy="380160"/>
                </p14:xfrm>
              </p:contentPart>
            </mc:Choice>
            <mc:Fallback xmlns="">
              <p:pic>
                <p:nvPicPr>
                  <p:cNvPr id="343" name="墨迹 342">
                    <a:extLst>
                      <a:ext uri="{FF2B5EF4-FFF2-40B4-BE49-F238E27FC236}">
                        <a16:creationId xmlns:a16="http://schemas.microsoft.com/office/drawing/2014/main" id="{B6962E71-9899-4DBC-AAE8-9978D8409FC2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1934780" y="5456113"/>
                    <a:ext cx="181800" cy="39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344" name="墨迹 343">
                    <a:extLst>
                      <a:ext uri="{FF2B5EF4-FFF2-40B4-BE49-F238E27FC236}">
                        <a16:creationId xmlns:a16="http://schemas.microsoft.com/office/drawing/2014/main" id="{454B316B-B108-4010-ACC7-3AA2FE85CBA4}"/>
                      </a:ext>
                    </a:extLst>
                  </p14:cNvPr>
                  <p14:cNvContentPartPr/>
                  <p14:nvPr/>
                </p14:nvContentPartPr>
                <p14:xfrm>
                  <a:off x="2204420" y="5588953"/>
                  <a:ext cx="91080" cy="97560"/>
                </p14:xfrm>
              </p:contentPart>
            </mc:Choice>
            <mc:Fallback xmlns="">
              <p:pic>
                <p:nvPicPr>
                  <p:cNvPr id="344" name="墨迹 343">
                    <a:extLst>
                      <a:ext uri="{FF2B5EF4-FFF2-40B4-BE49-F238E27FC236}">
                        <a16:creationId xmlns:a16="http://schemas.microsoft.com/office/drawing/2014/main" id="{454B316B-B108-4010-ACC7-3AA2FE85CBA4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2195780" y="5579953"/>
                    <a:ext cx="10872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345" name="墨迹 344">
                    <a:extLst>
                      <a:ext uri="{FF2B5EF4-FFF2-40B4-BE49-F238E27FC236}">
                        <a16:creationId xmlns:a16="http://schemas.microsoft.com/office/drawing/2014/main" id="{8BE57CC5-090A-4E2F-A128-456955742F40}"/>
                      </a:ext>
                    </a:extLst>
                  </p14:cNvPr>
                  <p14:cNvContentPartPr/>
                  <p14:nvPr/>
                </p14:nvContentPartPr>
                <p14:xfrm>
                  <a:off x="2256620" y="5566993"/>
                  <a:ext cx="25560" cy="214920"/>
                </p14:xfrm>
              </p:contentPart>
            </mc:Choice>
            <mc:Fallback xmlns="">
              <p:pic>
                <p:nvPicPr>
                  <p:cNvPr id="345" name="墨迹 344">
                    <a:extLst>
                      <a:ext uri="{FF2B5EF4-FFF2-40B4-BE49-F238E27FC236}">
                        <a16:creationId xmlns:a16="http://schemas.microsoft.com/office/drawing/2014/main" id="{8BE57CC5-090A-4E2F-A128-456955742F40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2247620" y="5558353"/>
                    <a:ext cx="4320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346" name="墨迹 345">
                    <a:extLst>
                      <a:ext uri="{FF2B5EF4-FFF2-40B4-BE49-F238E27FC236}">
                        <a16:creationId xmlns:a16="http://schemas.microsoft.com/office/drawing/2014/main" id="{F31E1C49-0E5E-4CEF-B000-7242B04D113D}"/>
                      </a:ext>
                    </a:extLst>
                  </p14:cNvPr>
                  <p14:cNvContentPartPr/>
                  <p14:nvPr/>
                </p14:nvContentPartPr>
                <p14:xfrm>
                  <a:off x="2345540" y="5490313"/>
                  <a:ext cx="151200" cy="119520"/>
                </p14:xfrm>
              </p:contentPart>
            </mc:Choice>
            <mc:Fallback xmlns="">
              <p:pic>
                <p:nvPicPr>
                  <p:cNvPr id="346" name="墨迹 345">
                    <a:extLst>
                      <a:ext uri="{FF2B5EF4-FFF2-40B4-BE49-F238E27FC236}">
                        <a16:creationId xmlns:a16="http://schemas.microsoft.com/office/drawing/2014/main" id="{F31E1C49-0E5E-4CEF-B000-7242B04D113D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2336540" y="5481673"/>
                    <a:ext cx="16884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347" name="墨迹 346">
                    <a:extLst>
                      <a:ext uri="{FF2B5EF4-FFF2-40B4-BE49-F238E27FC236}">
                        <a16:creationId xmlns:a16="http://schemas.microsoft.com/office/drawing/2014/main" id="{7F0340EB-C2E0-46C5-8A9B-55144894794A}"/>
                      </a:ext>
                    </a:extLst>
                  </p14:cNvPr>
                  <p14:cNvContentPartPr/>
                  <p14:nvPr/>
                </p14:nvContentPartPr>
                <p14:xfrm>
                  <a:off x="2354540" y="5417233"/>
                  <a:ext cx="186480" cy="394920"/>
                </p14:xfrm>
              </p:contentPart>
            </mc:Choice>
            <mc:Fallback xmlns="">
              <p:pic>
                <p:nvPicPr>
                  <p:cNvPr id="347" name="墨迹 346">
                    <a:extLst>
                      <a:ext uri="{FF2B5EF4-FFF2-40B4-BE49-F238E27FC236}">
                        <a16:creationId xmlns:a16="http://schemas.microsoft.com/office/drawing/2014/main" id="{7F0340EB-C2E0-46C5-8A9B-55144894794A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2345900" y="5408593"/>
                    <a:ext cx="204120" cy="41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354" name="墨迹 353">
                    <a:extLst>
                      <a:ext uri="{FF2B5EF4-FFF2-40B4-BE49-F238E27FC236}">
                        <a16:creationId xmlns:a16="http://schemas.microsoft.com/office/drawing/2014/main" id="{CDD7AFAF-E492-4F56-8B73-24F02057786F}"/>
                      </a:ext>
                    </a:extLst>
                  </p14:cNvPr>
                  <p14:cNvContentPartPr/>
                  <p14:nvPr/>
                </p14:nvContentPartPr>
                <p14:xfrm>
                  <a:off x="2639300" y="5592553"/>
                  <a:ext cx="35280" cy="64080"/>
                </p14:xfrm>
              </p:contentPart>
            </mc:Choice>
            <mc:Fallback xmlns="">
              <p:pic>
                <p:nvPicPr>
                  <p:cNvPr id="354" name="墨迹 353">
                    <a:extLst>
                      <a:ext uri="{FF2B5EF4-FFF2-40B4-BE49-F238E27FC236}">
                        <a16:creationId xmlns:a16="http://schemas.microsoft.com/office/drawing/2014/main" id="{CDD7AFAF-E492-4F56-8B73-24F02057786F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2630300" y="5583553"/>
                    <a:ext cx="5292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355" name="墨迹 354">
                    <a:extLst>
                      <a:ext uri="{FF2B5EF4-FFF2-40B4-BE49-F238E27FC236}">
                        <a16:creationId xmlns:a16="http://schemas.microsoft.com/office/drawing/2014/main" id="{89BB6098-2BD3-42FA-85D5-631F693524AA}"/>
                      </a:ext>
                    </a:extLst>
                  </p14:cNvPr>
                  <p14:cNvContentPartPr/>
                  <p14:nvPr/>
                </p14:nvContentPartPr>
                <p14:xfrm>
                  <a:off x="2649020" y="5700193"/>
                  <a:ext cx="38880" cy="80640"/>
                </p14:xfrm>
              </p:contentPart>
            </mc:Choice>
            <mc:Fallback xmlns="">
              <p:pic>
                <p:nvPicPr>
                  <p:cNvPr id="355" name="墨迹 354">
                    <a:extLst>
                      <a:ext uri="{FF2B5EF4-FFF2-40B4-BE49-F238E27FC236}">
                        <a16:creationId xmlns:a16="http://schemas.microsoft.com/office/drawing/2014/main" id="{89BB6098-2BD3-42FA-85D5-631F693524AA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2640020" y="5691553"/>
                    <a:ext cx="56520" cy="9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6" name="组合 385">
              <a:extLst>
                <a:ext uri="{FF2B5EF4-FFF2-40B4-BE49-F238E27FC236}">
                  <a16:creationId xmlns:a16="http://schemas.microsoft.com/office/drawing/2014/main" id="{9822A33F-F51D-4304-8DC9-6B53371574A2}"/>
                </a:ext>
              </a:extLst>
            </p:cNvPr>
            <p:cNvGrpSpPr/>
            <p:nvPr/>
          </p:nvGrpSpPr>
          <p:grpSpPr>
            <a:xfrm>
              <a:off x="2994620" y="5521273"/>
              <a:ext cx="821880" cy="394920"/>
              <a:chOff x="2994620" y="5521273"/>
              <a:chExt cx="821880" cy="394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57" name="墨迹 356">
                    <a:extLst>
                      <a:ext uri="{FF2B5EF4-FFF2-40B4-BE49-F238E27FC236}">
                        <a16:creationId xmlns:a16="http://schemas.microsoft.com/office/drawing/2014/main" id="{C80B2B91-870A-4C82-9E91-82EAE3BC4A2A}"/>
                      </a:ext>
                    </a:extLst>
                  </p14:cNvPr>
                  <p14:cNvContentPartPr/>
                  <p14:nvPr/>
                </p14:nvContentPartPr>
                <p14:xfrm>
                  <a:off x="2994620" y="5632873"/>
                  <a:ext cx="159480" cy="35280"/>
                </p14:xfrm>
              </p:contentPart>
            </mc:Choice>
            <mc:Fallback xmlns="">
              <p:pic>
                <p:nvPicPr>
                  <p:cNvPr id="357" name="墨迹 356">
                    <a:extLst>
                      <a:ext uri="{FF2B5EF4-FFF2-40B4-BE49-F238E27FC236}">
                        <a16:creationId xmlns:a16="http://schemas.microsoft.com/office/drawing/2014/main" id="{C80B2B91-870A-4C82-9E91-82EAE3BC4A2A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2985980" y="5623873"/>
                    <a:ext cx="17712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358" name="墨迹 357">
                    <a:extLst>
                      <a:ext uri="{FF2B5EF4-FFF2-40B4-BE49-F238E27FC236}">
                        <a16:creationId xmlns:a16="http://schemas.microsoft.com/office/drawing/2014/main" id="{ECF6992E-2E4A-4B7F-AB2E-A1E5307D7956}"/>
                      </a:ext>
                    </a:extLst>
                  </p14:cNvPr>
                  <p14:cNvContentPartPr/>
                  <p14:nvPr/>
                </p14:nvContentPartPr>
                <p14:xfrm>
                  <a:off x="3083540" y="5521273"/>
                  <a:ext cx="54360" cy="327600"/>
                </p14:xfrm>
              </p:contentPart>
            </mc:Choice>
            <mc:Fallback xmlns="">
              <p:pic>
                <p:nvPicPr>
                  <p:cNvPr id="358" name="墨迹 357">
                    <a:extLst>
                      <a:ext uri="{FF2B5EF4-FFF2-40B4-BE49-F238E27FC236}">
                        <a16:creationId xmlns:a16="http://schemas.microsoft.com/office/drawing/2014/main" id="{ECF6992E-2E4A-4B7F-AB2E-A1E5307D7956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3074900" y="5512633"/>
                    <a:ext cx="72000" cy="34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359" name="墨迹 358">
                    <a:extLst>
                      <a:ext uri="{FF2B5EF4-FFF2-40B4-BE49-F238E27FC236}">
                        <a16:creationId xmlns:a16="http://schemas.microsoft.com/office/drawing/2014/main" id="{F7522C2E-9C42-46AE-89F1-E8CED46D5BCA}"/>
                      </a:ext>
                    </a:extLst>
                  </p14:cNvPr>
                  <p14:cNvContentPartPr/>
                  <p14:nvPr/>
                </p14:nvContentPartPr>
                <p14:xfrm>
                  <a:off x="3079580" y="5607313"/>
                  <a:ext cx="191520" cy="217800"/>
                </p14:xfrm>
              </p:contentPart>
            </mc:Choice>
            <mc:Fallback xmlns="">
              <p:pic>
                <p:nvPicPr>
                  <p:cNvPr id="359" name="墨迹 358">
                    <a:extLst>
                      <a:ext uri="{FF2B5EF4-FFF2-40B4-BE49-F238E27FC236}">
                        <a16:creationId xmlns:a16="http://schemas.microsoft.com/office/drawing/2014/main" id="{F7522C2E-9C42-46AE-89F1-E8CED46D5BCA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3070940" y="5598313"/>
                    <a:ext cx="209160" cy="23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360" name="墨迹 359">
                    <a:extLst>
                      <a:ext uri="{FF2B5EF4-FFF2-40B4-BE49-F238E27FC236}">
                        <a16:creationId xmlns:a16="http://schemas.microsoft.com/office/drawing/2014/main" id="{04337C1C-C20F-4407-9733-DAA0E4C33CAF}"/>
                      </a:ext>
                    </a:extLst>
                  </p14:cNvPr>
                  <p14:cNvContentPartPr/>
                  <p14:nvPr/>
                </p14:nvContentPartPr>
                <p14:xfrm>
                  <a:off x="3271100" y="5554393"/>
                  <a:ext cx="154800" cy="361800"/>
                </p14:xfrm>
              </p:contentPart>
            </mc:Choice>
            <mc:Fallback xmlns="">
              <p:pic>
                <p:nvPicPr>
                  <p:cNvPr id="360" name="墨迹 359">
                    <a:extLst>
                      <a:ext uri="{FF2B5EF4-FFF2-40B4-BE49-F238E27FC236}">
                        <a16:creationId xmlns:a16="http://schemas.microsoft.com/office/drawing/2014/main" id="{04337C1C-C20F-4407-9733-DAA0E4C33CAF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3262100" y="5545393"/>
                    <a:ext cx="172440" cy="37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361" name="墨迹 360">
                    <a:extLst>
                      <a:ext uri="{FF2B5EF4-FFF2-40B4-BE49-F238E27FC236}">
                        <a16:creationId xmlns:a16="http://schemas.microsoft.com/office/drawing/2014/main" id="{F98971DC-1586-46BF-96A2-649FC73D220A}"/>
                      </a:ext>
                    </a:extLst>
                  </p14:cNvPr>
                  <p14:cNvContentPartPr/>
                  <p14:nvPr/>
                </p14:nvContentPartPr>
                <p14:xfrm>
                  <a:off x="3305660" y="5625313"/>
                  <a:ext cx="65880" cy="215640"/>
                </p14:xfrm>
              </p:contentPart>
            </mc:Choice>
            <mc:Fallback xmlns="">
              <p:pic>
                <p:nvPicPr>
                  <p:cNvPr id="361" name="墨迹 360">
                    <a:extLst>
                      <a:ext uri="{FF2B5EF4-FFF2-40B4-BE49-F238E27FC236}">
                        <a16:creationId xmlns:a16="http://schemas.microsoft.com/office/drawing/2014/main" id="{F98971DC-1586-46BF-96A2-649FC73D220A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3297020" y="5616673"/>
                    <a:ext cx="83520" cy="23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362" name="墨迹 361">
                    <a:extLst>
                      <a:ext uri="{FF2B5EF4-FFF2-40B4-BE49-F238E27FC236}">
                        <a16:creationId xmlns:a16="http://schemas.microsoft.com/office/drawing/2014/main" id="{46DA3866-A869-40C7-9F92-0EF53B2AE9AF}"/>
                      </a:ext>
                    </a:extLst>
                  </p14:cNvPr>
                  <p14:cNvContentPartPr/>
                  <p14:nvPr/>
                </p14:nvContentPartPr>
                <p14:xfrm>
                  <a:off x="3562700" y="5604793"/>
                  <a:ext cx="86040" cy="203400"/>
                </p14:xfrm>
              </p:contentPart>
            </mc:Choice>
            <mc:Fallback xmlns="">
              <p:pic>
                <p:nvPicPr>
                  <p:cNvPr id="362" name="墨迹 361">
                    <a:extLst>
                      <a:ext uri="{FF2B5EF4-FFF2-40B4-BE49-F238E27FC236}">
                        <a16:creationId xmlns:a16="http://schemas.microsoft.com/office/drawing/2014/main" id="{46DA3866-A869-40C7-9F92-0EF53B2AE9AF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3554060" y="5596153"/>
                    <a:ext cx="103680" cy="22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363" name="墨迹 362">
                    <a:extLst>
                      <a:ext uri="{FF2B5EF4-FFF2-40B4-BE49-F238E27FC236}">
                        <a16:creationId xmlns:a16="http://schemas.microsoft.com/office/drawing/2014/main" id="{FF883EC7-CF0C-4511-9380-87A75B4A7EC0}"/>
                      </a:ext>
                    </a:extLst>
                  </p14:cNvPr>
                  <p14:cNvContentPartPr/>
                  <p14:nvPr/>
                </p14:nvContentPartPr>
                <p14:xfrm>
                  <a:off x="3570620" y="5610913"/>
                  <a:ext cx="245880" cy="159120"/>
                </p14:xfrm>
              </p:contentPart>
            </mc:Choice>
            <mc:Fallback xmlns="">
              <p:pic>
                <p:nvPicPr>
                  <p:cNvPr id="363" name="墨迹 362">
                    <a:extLst>
                      <a:ext uri="{FF2B5EF4-FFF2-40B4-BE49-F238E27FC236}">
                        <a16:creationId xmlns:a16="http://schemas.microsoft.com/office/drawing/2014/main" id="{FF883EC7-CF0C-4511-9380-87A75B4A7EC0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3561620" y="5601913"/>
                    <a:ext cx="263520" cy="17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364" name="墨迹 363">
                    <a:extLst>
                      <a:ext uri="{FF2B5EF4-FFF2-40B4-BE49-F238E27FC236}">
                        <a16:creationId xmlns:a16="http://schemas.microsoft.com/office/drawing/2014/main" id="{3521F0A7-0ADF-4F36-9382-01D5417135F6}"/>
                      </a:ext>
                    </a:extLst>
                  </p14:cNvPr>
                  <p14:cNvContentPartPr/>
                  <p14:nvPr/>
                </p14:nvContentPartPr>
                <p14:xfrm>
                  <a:off x="3734420" y="5568793"/>
                  <a:ext cx="60120" cy="294120"/>
                </p14:xfrm>
              </p:contentPart>
            </mc:Choice>
            <mc:Fallback xmlns="">
              <p:pic>
                <p:nvPicPr>
                  <p:cNvPr id="364" name="墨迹 363">
                    <a:extLst>
                      <a:ext uri="{FF2B5EF4-FFF2-40B4-BE49-F238E27FC236}">
                        <a16:creationId xmlns:a16="http://schemas.microsoft.com/office/drawing/2014/main" id="{3521F0A7-0ADF-4F36-9382-01D5417135F6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3725420" y="5560153"/>
                    <a:ext cx="77760" cy="311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5" name="组合 384">
              <a:extLst>
                <a:ext uri="{FF2B5EF4-FFF2-40B4-BE49-F238E27FC236}">
                  <a16:creationId xmlns:a16="http://schemas.microsoft.com/office/drawing/2014/main" id="{3044A92F-1788-419C-82A8-93BC5D0C08D6}"/>
                </a:ext>
              </a:extLst>
            </p:cNvPr>
            <p:cNvGrpSpPr/>
            <p:nvPr/>
          </p:nvGrpSpPr>
          <p:grpSpPr>
            <a:xfrm>
              <a:off x="3990020" y="5527033"/>
              <a:ext cx="158760" cy="430200"/>
              <a:chOff x="3990020" y="5527033"/>
              <a:chExt cx="158760" cy="43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365" name="墨迹 364">
                    <a:extLst>
                      <a:ext uri="{FF2B5EF4-FFF2-40B4-BE49-F238E27FC236}">
                        <a16:creationId xmlns:a16="http://schemas.microsoft.com/office/drawing/2014/main" id="{2A7A8D9A-078A-4843-8F3A-9ABBD52476BD}"/>
                      </a:ext>
                    </a:extLst>
                  </p14:cNvPr>
                  <p14:cNvContentPartPr/>
                  <p14:nvPr/>
                </p14:nvContentPartPr>
                <p14:xfrm>
                  <a:off x="4007300" y="5527033"/>
                  <a:ext cx="126360" cy="45720"/>
                </p14:xfrm>
              </p:contentPart>
            </mc:Choice>
            <mc:Fallback xmlns="">
              <p:pic>
                <p:nvPicPr>
                  <p:cNvPr id="365" name="墨迹 364">
                    <a:extLst>
                      <a:ext uri="{FF2B5EF4-FFF2-40B4-BE49-F238E27FC236}">
                        <a16:creationId xmlns:a16="http://schemas.microsoft.com/office/drawing/2014/main" id="{2A7A8D9A-078A-4843-8F3A-9ABBD52476BD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3998300" y="5518393"/>
                    <a:ext cx="144000" cy="6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366" name="墨迹 365">
                    <a:extLst>
                      <a:ext uri="{FF2B5EF4-FFF2-40B4-BE49-F238E27FC236}">
                        <a16:creationId xmlns:a16="http://schemas.microsoft.com/office/drawing/2014/main" id="{A6F169D7-DACF-4FCC-8FA8-5865F687D628}"/>
                      </a:ext>
                    </a:extLst>
                  </p14:cNvPr>
                  <p14:cNvContentPartPr/>
                  <p14:nvPr/>
                </p14:nvContentPartPr>
                <p14:xfrm>
                  <a:off x="4007300" y="5647273"/>
                  <a:ext cx="141480" cy="99000"/>
                </p14:xfrm>
              </p:contentPart>
            </mc:Choice>
            <mc:Fallback xmlns="">
              <p:pic>
                <p:nvPicPr>
                  <p:cNvPr id="366" name="墨迹 365">
                    <a:extLst>
                      <a:ext uri="{FF2B5EF4-FFF2-40B4-BE49-F238E27FC236}">
                        <a16:creationId xmlns:a16="http://schemas.microsoft.com/office/drawing/2014/main" id="{A6F169D7-DACF-4FCC-8FA8-5865F687D628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3998300" y="5638633"/>
                    <a:ext cx="159120" cy="11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367" name="墨迹 366">
                    <a:extLst>
                      <a:ext uri="{FF2B5EF4-FFF2-40B4-BE49-F238E27FC236}">
                        <a16:creationId xmlns:a16="http://schemas.microsoft.com/office/drawing/2014/main" id="{45326589-9728-4139-87B1-CAA8FAA320FD}"/>
                      </a:ext>
                    </a:extLst>
                  </p14:cNvPr>
                  <p14:cNvContentPartPr/>
                  <p14:nvPr/>
                </p14:nvContentPartPr>
                <p14:xfrm>
                  <a:off x="3990020" y="5618113"/>
                  <a:ext cx="106560" cy="339120"/>
                </p14:xfrm>
              </p:contentPart>
            </mc:Choice>
            <mc:Fallback xmlns="">
              <p:pic>
                <p:nvPicPr>
                  <p:cNvPr id="367" name="墨迹 366">
                    <a:extLst>
                      <a:ext uri="{FF2B5EF4-FFF2-40B4-BE49-F238E27FC236}">
                        <a16:creationId xmlns:a16="http://schemas.microsoft.com/office/drawing/2014/main" id="{45326589-9728-4139-87B1-CAA8FAA320FD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3981020" y="5609113"/>
                    <a:ext cx="124200" cy="356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28AE746D-5A89-4E61-9C7E-25146F761C38}"/>
                </a:ext>
              </a:extLst>
            </p:cNvPr>
            <p:cNvGrpSpPr/>
            <p:nvPr/>
          </p:nvGrpSpPr>
          <p:grpSpPr>
            <a:xfrm>
              <a:off x="4356500" y="5399233"/>
              <a:ext cx="549720" cy="461880"/>
              <a:chOff x="4356500" y="5399233"/>
              <a:chExt cx="549720" cy="461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368" name="墨迹 367">
                    <a:extLst>
                      <a:ext uri="{FF2B5EF4-FFF2-40B4-BE49-F238E27FC236}">
                        <a16:creationId xmlns:a16="http://schemas.microsoft.com/office/drawing/2014/main" id="{5097AF5A-1581-446C-9104-5FA4385F70BD}"/>
                      </a:ext>
                    </a:extLst>
                  </p14:cNvPr>
                  <p14:cNvContentPartPr/>
                  <p14:nvPr/>
                </p14:nvContentPartPr>
                <p14:xfrm>
                  <a:off x="4356500" y="5605153"/>
                  <a:ext cx="66240" cy="205920"/>
                </p14:xfrm>
              </p:contentPart>
            </mc:Choice>
            <mc:Fallback xmlns="">
              <p:pic>
                <p:nvPicPr>
                  <p:cNvPr id="368" name="墨迹 367">
                    <a:extLst>
                      <a:ext uri="{FF2B5EF4-FFF2-40B4-BE49-F238E27FC236}">
                        <a16:creationId xmlns:a16="http://schemas.microsoft.com/office/drawing/2014/main" id="{5097AF5A-1581-446C-9104-5FA4385F70BD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4347860" y="5596513"/>
                    <a:ext cx="83880" cy="22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1">
                <p14:nvContentPartPr>
                  <p14:cNvPr id="369" name="墨迹 368">
                    <a:extLst>
                      <a:ext uri="{FF2B5EF4-FFF2-40B4-BE49-F238E27FC236}">
                        <a16:creationId xmlns:a16="http://schemas.microsoft.com/office/drawing/2014/main" id="{121E2C94-C7AF-46D8-8DF0-F79DAB0572BB}"/>
                      </a:ext>
                    </a:extLst>
                  </p14:cNvPr>
                  <p14:cNvContentPartPr/>
                  <p14:nvPr/>
                </p14:nvContentPartPr>
                <p14:xfrm>
                  <a:off x="4382060" y="5731153"/>
                  <a:ext cx="226440" cy="55440"/>
                </p14:xfrm>
              </p:contentPart>
            </mc:Choice>
            <mc:Fallback xmlns="">
              <p:pic>
                <p:nvPicPr>
                  <p:cNvPr id="369" name="墨迹 368">
                    <a:extLst>
                      <a:ext uri="{FF2B5EF4-FFF2-40B4-BE49-F238E27FC236}">
                        <a16:creationId xmlns:a16="http://schemas.microsoft.com/office/drawing/2014/main" id="{121E2C94-C7AF-46D8-8DF0-F79DAB0572BB}"/>
                      </a:ext>
                    </a:extLst>
                  </p:cNvPr>
                  <p:cNvPicPr/>
                  <p:nvPr/>
                </p:nvPicPr>
                <p:blipFill>
                  <a:blip r:embed="rId532"/>
                  <a:stretch>
                    <a:fillRect/>
                  </a:stretch>
                </p:blipFill>
                <p:spPr>
                  <a:xfrm>
                    <a:off x="4373420" y="5722513"/>
                    <a:ext cx="24408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3">
                <p14:nvContentPartPr>
                  <p14:cNvPr id="370" name="墨迹 369">
                    <a:extLst>
                      <a:ext uri="{FF2B5EF4-FFF2-40B4-BE49-F238E27FC236}">
                        <a16:creationId xmlns:a16="http://schemas.microsoft.com/office/drawing/2014/main" id="{1DB0FEEA-60A5-4075-A85A-C911AA9F1C43}"/>
                      </a:ext>
                    </a:extLst>
                  </p14:cNvPr>
                  <p14:cNvContentPartPr/>
                  <p14:nvPr/>
                </p14:nvContentPartPr>
                <p14:xfrm>
                  <a:off x="4695260" y="5501473"/>
                  <a:ext cx="27360" cy="44280"/>
                </p14:xfrm>
              </p:contentPart>
            </mc:Choice>
            <mc:Fallback xmlns="">
              <p:pic>
                <p:nvPicPr>
                  <p:cNvPr id="370" name="墨迹 369">
                    <a:extLst>
                      <a:ext uri="{FF2B5EF4-FFF2-40B4-BE49-F238E27FC236}">
                        <a16:creationId xmlns:a16="http://schemas.microsoft.com/office/drawing/2014/main" id="{1DB0FEEA-60A5-4075-A85A-C911AA9F1C43}"/>
                      </a:ext>
                    </a:extLst>
                  </p:cNvPr>
                  <p:cNvPicPr/>
                  <p:nvPr/>
                </p:nvPicPr>
                <p:blipFill>
                  <a:blip r:embed="rId534"/>
                  <a:stretch>
                    <a:fillRect/>
                  </a:stretch>
                </p:blipFill>
                <p:spPr>
                  <a:xfrm>
                    <a:off x="4686260" y="5492473"/>
                    <a:ext cx="45000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5">
                <p14:nvContentPartPr>
                  <p14:cNvPr id="371" name="墨迹 370">
                    <a:extLst>
                      <a:ext uri="{FF2B5EF4-FFF2-40B4-BE49-F238E27FC236}">
                        <a16:creationId xmlns:a16="http://schemas.microsoft.com/office/drawing/2014/main" id="{8FAD9E21-3CF2-45BE-A380-9BA644273081}"/>
                      </a:ext>
                    </a:extLst>
                  </p14:cNvPr>
                  <p14:cNvContentPartPr/>
                  <p14:nvPr/>
                </p14:nvContentPartPr>
                <p14:xfrm>
                  <a:off x="4782020" y="5457553"/>
                  <a:ext cx="27360" cy="80640"/>
                </p14:xfrm>
              </p:contentPart>
            </mc:Choice>
            <mc:Fallback xmlns="">
              <p:pic>
                <p:nvPicPr>
                  <p:cNvPr id="371" name="墨迹 370">
                    <a:extLst>
                      <a:ext uri="{FF2B5EF4-FFF2-40B4-BE49-F238E27FC236}">
                        <a16:creationId xmlns:a16="http://schemas.microsoft.com/office/drawing/2014/main" id="{8FAD9E21-3CF2-45BE-A380-9BA644273081}"/>
                      </a:ext>
                    </a:extLst>
                  </p:cNvPr>
                  <p:cNvPicPr/>
                  <p:nvPr/>
                </p:nvPicPr>
                <p:blipFill>
                  <a:blip r:embed="rId536"/>
                  <a:stretch>
                    <a:fillRect/>
                  </a:stretch>
                </p:blipFill>
                <p:spPr>
                  <a:xfrm>
                    <a:off x="4773380" y="5448553"/>
                    <a:ext cx="45000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7">
                <p14:nvContentPartPr>
                  <p14:cNvPr id="372" name="墨迹 371">
                    <a:extLst>
                      <a:ext uri="{FF2B5EF4-FFF2-40B4-BE49-F238E27FC236}">
                        <a16:creationId xmlns:a16="http://schemas.microsoft.com/office/drawing/2014/main" id="{35DDD11F-7F3A-45EE-BE4D-4D100029199B}"/>
                      </a:ext>
                    </a:extLst>
                  </p14:cNvPr>
                  <p14:cNvContentPartPr/>
                  <p14:nvPr/>
                </p14:nvContentPartPr>
                <p14:xfrm>
                  <a:off x="4722260" y="5399233"/>
                  <a:ext cx="44640" cy="325800"/>
                </p14:xfrm>
              </p:contentPart>
            </mc:Choice>
            <mc:Fallback xmlns="">
              <p:pic>
                <p:nvPicPr>
                  <p:cNvPr id="372" name="墨迹 371">
                    <a:extLst>
                      <a:ext uri="{FF2B5EF4-FFF2-40B4-BE49-F238E27FC236}">
                        <a16:creationId xmlns:a16="http://schemas.microsoft.com/office/drawing/2014/main" id="{35DDD11F-7F3A-45EE-BE4D-4D100029199B}"/>
                      </a:ext>
                    </a:extLst>
                  </p:cNvPr>
                  <p:cNvPicPr/>
                  <p:nvPr/>
                </p:nvPicPr>
                <p:blipFill>
                  <a:blip r:embed="rId538"/>
                  <a:stretch>
                    <a:fillRect/>
                  </a:stretch>
                </p:blipFill>
                <p:spPr>
                  <a:xfrm>
                    <a:off x="4713260" y="5390233"/>
                    <a:ext cx="62280" cy="34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9">
                <p14:nvContentPartPr>
                  <p14:cNvPr id="373" name="墨迹 372">
                    <a:extLst>
                      <a:ext uri="{FF2B5EF4-FFF2-40B4-BE49-F238E27FC236}">
                        <a16:creationId xmlns:a16="http://schemas.microsoft.com/office/drawing/2014/main" id="{125333A7-196E-4B5A-83E5-2218C4D20E95}"/>
                      </a:ext>
                    </a:extLst>
                  </p14:cNvPr>
                  <p14:cNvContentPartPr/>
                  <p14:nvPr/>
                </p14:nvContentPartPr>
                <p14:xfrm>
                  <a:off x="4646660" y="5546833"/>
                  <a:ext cx="139320" cy="245880"/>
                </p14:xfrm>
              </p:contentPart>
            </mc:Choice>
            <mc:Fallback xmlns="">
              <p:pic>
                <p:nvPicPr>
                  <p:cNvPr id="373" name="墨迹 372">
                    <a:extLst>
                      <a:ext uri="{FF2B5EF4-FFF2-40B4-BE49-F238E27FC236}">
                        <a16:creationId xmlns:a16="http://schemas.microsoft.com/office/drawing/2014/main" id="{125333A7-196E-4B5A-83E5-2218C4D20E95}"/>
                      </a:ext>
                    </a:extLst>
                  </p:cNvPr>
                  <p:cNvPicPr/>
                  <p:nvPr/>
                </p:nvPicPr>
                <p:blipFill>
                  <a:blip r:embed="rId540"/>
                  <a:stretch>
                    <a:fillRect/>
                  </a:stretch>
                </p:blipFill>
                <p:spPr>
                  <a:xfrm>
                    <a:off x="4638020" y="5538193"/>
                    <a:ext cx="15696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374" name="墨迹 373">
                    <a:extLst>
                      <a:ext uri="{FF2B5EF4-FFF2-40B4-BE49-F238E27FC236}">
                        <a16:creationId xmlns:a16="http://schemas.microsoft.com/office/drawing/2014/main" id="{6BCCBB97-C2B9-4EED-A967-B7B3FCF741A0}"/>
                      </a:ext>
                    </a:extLst>
                  </p14:cNvPr>
                  <p14:cNvContentPartPr/>
                  <p14:nvPr/>
                </p14:nvContentPartPr>
                <p14:xfrm>
                  <a:off x="4737740" y="5640073"/>
                  <a:ext cx="114480" cy="135360"/>
                </p14:xfrm>
              </p:contentPart>
            </mc:Choice>
            <mc:Fallback xmlns="">
              <p:pic>
                <p:nvPicPr>
                  <p:cNvPr id="374" name="墨迹 373">
                    <a:extLst>
                      <a:ext uri="{FF2B5EF4-FFF2-40B4-BE49-F238E27FC236}">
                        <a16:creationId xmlns:a16="http://schemas.microsoft.com/office/drawing/2014/main" id="{6BCCBB97-C2B9-4EED-A967-B7B3FCF741A0}"/>
                      </a:ext>
                    </a:extLst>
                  </p:cNvPr>
                  <p:cNvPicPr/>
                  <p:nvPr/>
                </p:nvPicPr>
                <p:blipFill>
                  <a:blip r:embed="rId542"/>
                  <a:stretch>
                    <a:fillRect/>
                  </a:stretch>
                </p:blipFill>
                <p:spPr>
                  <a:xfrm>
                    <a:off x="4728740" y="5631073"/>
                    <a:ext cx="13212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375" name="墨迹 374">
                    <a:extLst>
                      <a:ext uri="{FF2B5EF4-FFF2-40B4-BE49-F238E27FC236}">
                        <a16:creationId xmlns:a16="http://schemas.microsoft.com/office/drawing/2014/main" id="{9FF4EEAF-751B-4FC7-AB9D-3FA5D8F68AA1}"/>
                      </a:ext>
                    </a:extLst>
                  </p14:cNvPr>
                  <p14:cNvContentPartPr/>
                  <p14:nvPr/>
                </p14:nvContentPartPr>
                <p14:xfrm>
                  <a:off x="4758980" y="5703793"/>
                  <a:ext cx="147240" cy="157320"/>
                </p14:xfrm>
              </p:contentPart>
            </mc:Choice>
            <mc:Fallback xmlns="">
              <p:pic>
                <p:nvPicPr>
                  <p:cNvPr id="375" name="墨迹 374">
                    <a:extLst>
                      <a:ext uri="{FF2B5EF4-FFF2-40B4-BE49-F238E27FC236}">
                        <a16:creationId xmlns:a16="http://schemas.microsoft.com/office/drawing/2014/main" id="{9FF4EEAF-751B-4FC7-AB9D-3FA5D8F68AA1}"/>
                      </a:ext>
                    </a:extLst>
                  </p:cNvPr>
                  <p:cNvPicPr/>
                  <p:nvPr/>
                </p:nvPicPr>
                <p:blipFill>
                  <a:blip r:embed="rId544"/>
                  <a:stretch>
                    <a:fillRect/>
                  </a:stretch>
                </p:blipFill>
                <p:spPr>
                  <a:xfrm>
                    <a:off x="4749980" y="5695153"/>
                    <a:ext cx="164880" cy="174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7" name="组合 396">
              <a:extLst>
                <a:ext uri="{FF2B5EF4-FFF2-40B4-BE49-F238E27FC236}">
                  <a16:creationId xmlns:a16="http://schemas.microsoft.com/office/drawing/2014/main" id="{0FF6D49A-90EF-45D2-993D-7879101E7793}"/>
                </a:ext>
              </a:extLst>
            </p:cNvPr>
            <p:cNvGrpSpPr/>
            <p:nvPr/>
          </p:nvGrpSpPr>
          <p:grpSpPr>
            <a:xfrm>
              <a:off x="5064620" y="5471953"/>
              <a:ext cx="1990080" cy="601200"/>
              <a:chOff x="5064620" y="5471953"/>
              <a:chExt cx="1990080" cy="601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376" name="墨迹 375">
                    <a:extLst>
                      <a:ext uri="{FF2B5EF4-FFF2-40B4-BE49-F238E27FC236}">
                        <a16:creationId xmlns:a16="http://schemas.microsoft.com/office/drawing/2014/main" id="{25DCA7D5-8B63-4ED5-B2EE-54EC260A9684}"/>
                      </a:ext>
                    </a:extLst>
                  </p14:cNvPr>
                  <p14:cNvContentPartPr/>
                  <p14:nvPr/>
                </p14:nvContentPartPr>
                <p14:xfrm>
                  <a:off x="5064620" y="5519473"/>
                  <a:ext cx="123120" cy="328680"/>
                </p14:xfrm>
              </p:contentPart>
            </mc:Choice>
            <mc:Fallback xmlns="">
              <p:pic>
                <p:nvPicPr>
                  <p:cNvPr id="376" name="墨迹 375">
                    <a:extLst>
                      <a:ext uri="{FF2B5EF4-FFF2-40B4-BE49-F238E27FC236}">
                        <a16:creationId xmlns:a16="http://schemas.microsoft.com/office/drawing/2014/main" id="{25DCA7D5-8B63-4ED5-B2EE-54EC260A9684}"/>
                      </a:ext>
                    </a:extLst>
                  </p:cNvPr>
                  <p:cNvPicPr/>
                  <p:nvPr/>
                </p:nvPicPr>
                <p:blipFill>
                  <a:blip r:embed="rId546"/>
                  <a:stretch>
                    <a:fillRect/>
                  </a:stretch>
                </p:blipFill>
                <p:spPr>
                  <a:xfrm>
                    <a:off x="5055620" y="5510833"/>
                    <a:ext cx="140760" cy="34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377" name="墨迹 376">
                    <a:extLst>
                      <a:ext uri="{FF2B5EF4-FFF2-40B4-BE49-F238E27FC236}">
                        <a16:creationId xmlns:a16="http://schemas.microsoft.com/office/drawing/2014/main" id="{B11827E2-9C7A-4D92-A09E-138C1BFF5637}"/>
                      </a:ext>
                    </a:extLst>
                  </p14:cNvPr>
                  <p14:cNvContentPartPr/>
                  <p14:nvPr/>
                </p14:nvContentPartPr>
                <p14:xfrm>
                  <a:off x="5131940" y="5696593"/>
                  <a:ext cx="14040" cy="227880"/>
                </p14:xfrm>
              </p:contentPart>
            </mc:Choice>
            <mc:Fallback xmlns="">
              <p:pic>
                <p:nvPicPr>
                  <p:cNvPr id="377" name="墨迹 376">
                    <a:extLst>
                      <a:ext uri="{FF2B5EF4-FFF2-40B4-BE49-F238E27FC236}">
                        <a16:creationId xmlns:a16="http://schemas.microsoft.com/office/drawing/2014/main" id="{B11827E2-9C7A-4D92-A09E-138C1BFF5637}"/>
                      </a:ext>
                    </a:extLst>
                  </p:cNvPr>
                  <p:cNvPicPr/>
                  <p:nvPr/>
                </p:nvPicPr>
                <p:blipFill>
                  <a:blip r:embed="rId548"/>
                  <a:stretch>
                    <a:fillRect/>
                  </a:stretch>
                </p:blipFill>
                <p:spPr>
                  <a:xfrm>
                    <a:off x="5122940" y="5687593"/>
                    <a:ext cx="31680" cy="24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378" name="墨迹 377">
                    <a:extLst>
                      <a:ext uri="{FF2B5EF4-FFF2-40B4-BE49-F238E27FC236}">
                        <a16:creationId xmlns:a16="http://schemas.microsoft.com/office/drawing/2014/main" id="{B65D692E-F7B6-4C0E-B605-CE7CA3DE4F83}"/>
                      </a:ext>
                    </a:extLst>
                  </p14:cNvPr>
                  <p14:cNvContentPartPr/>
                  <p14:nvPr/>
                </p14:nvContentPartPr>
                <p14:xfrm>
                  <a:off x="5195660" y="5698393"/>
                  <a:ext cx="144360" cy="198000"/>
                </p14:xfrm>
              </p:contentPart>
            </mc:Choice>
            <mc:Fallback xmlns="">
              <p:pic>
                <p:nvPicPr>
                  <p:cNvPr id="378" name="墨迹 377">
                    <a:extLst>
                      <a:ext uri="{FF2B5EF4-FFF2-40B4-BE49-F238E27FC236}">
                        <a16:creationId xmlns:a16="http://schemas.microsoft.com/office/drawing/2014/main" id="{B65D692E-F7B6-4C0E-B605-CE7CA3DE4F83}"/>
                      </a:ext>
                    </a:extLst>
                  </p:cNvPr>
                  <p:cNvPicPr/>
                  <p:nvPr/>
                </p:nvPicPr>
                <p:blipFill>
                  <a:blip r:embed="rId550"/>
                  <a:stretch>
                    <a:fillRect/>
                  </a:stretch>
                </p:blipFill>
                <p:spPr>
                  <a:xfrm>
                    <a:off x="5186660" y="5689393"/>
                    <a:ext cx="16200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379" name="墨迹 378">
                    <a:extLst>
                      <a:ext uri="{FF2B5EF4-FFF2-40B4-BE49-F238E27FC236}">
                        <a16:creationId xmlns:a16="http://schemas.microsoft.com/office/drawing/2014/main" id="{C4A7A545-32F9-4752-839D-A7457750A85B}"/>
                      </a:ext>
                    </a:extLst>
                  </p14:cNvPr>
                  <p14:cNvContentPartPr/>
                  <p14:nvPr/>
                </p14:nvContentPartPr>
                <p14:xfrm>
                  <a:off x="5442980" y="5601553"/>
                  <a:ext cx="142920" cy="84240"/>
                </p14:xfrm>
              </p:contentPart>
            </mc:Choice>
            <mc:Fallback xmlns="">
              <p:pic>
                <p:nvPicPr>
                  <p:cNvPr id="379" name="墨迹 378">
                    <a:extLst>
                      <a:ext uri="{FF2B5EF4-FFF2-40B4-BE49-F238E27FC236}">
                        <a16:creationId xmlns:a16="http://schemas.microsoft.com/office/drawing/2014/main" id="{C4A7A545-32F9-4752-839D-A7457750A85B}"/>
                      </a:ext>
                    </a:extLst>
                  </p:cNvPr>
                  <p:cNvPicPr/>
                  <p:nvPr/>
                </p:nvPicPr>
                <p:blipFill>
                  <a:blip r:embed="rId552"/>
                  <a:stretch>
                    <a:fillRect/>
                  </a:stretch>
                </p:blipFill>
                <p:spPr>
                  <a:xfrm>
                    <a:off x="5433980" y="5592913"/>
                    <a:ext cx="160560" cy="10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380" name="墨迹 379">
                    <a:extLst>
                      <a:ext uri="{FF2B5EF4-FFF2-40B4-BE49-F238E27FC236}">
                        <a16:creationId xmlns:a16="http://schemas.microsoft.com/office/drawing/2014/main" id="{29B87D99-8D8B-4BA3-B1E9-ECC6A0CF57BE}"/>
                      </a:ext>
                    </a:extLst>
                  </p14:cNvPr>
                  <p14:cNvContentPartPr/>
                  <p14:nvPr/>
                </p14:nvContentPartPr>
                <p14:xfrm>
                  <a:off x="5502740" y="5563393"/>
                  <a:ext cx="92160" cy="225360"/>
                </p14:xfrm>
              </p:contentPart>
            </mc:Choice>
            <mc:Fallback xmlns="">
              <p:pic>
                <p:nvPicPr>
                  <p:cNvPr id="380" name="墨迹 379">
                    <a:extLst>
                      <a:ext uri="{FF2B5EF4-FFF2-40B4-BE49-F238E27FC236}">
                        <a16:creationId xmlns:a16="http://schemas.microsoft.com/office/drawing/2014/main" id="{29B87D99-8D8B-4BA3-B1E9-ECC6A0CF57BE}"/>
                      </a:ext>
                    </a:extLst>
                  </p:cNvPr>
                  <p:cNvPicPr/>
                  <p:nvPr/>
                </p:nvPicPr>
                <p:blipFill>
                  <a:blip r:embed="rId554"/>
                  <a:stretch>
                    <a:fillRect/>
                  </a:stretch>
                </p:blipFill>
                <p:spPr>
                  <a:xfrm>
                    <a:off x="5493740" y="5554393"/>
                    <a:ext cx="109800" cy="24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5">
                <p14:nvContentPartPr>
                  <p14:cNvPr id="381" name="墨迹 380">
                    <a:extLst>
                      <a:ext uri="{FF2B5EF4-FFF2-40B4-BE49-F238E27FC236}">
                        <a16:creationId xmlns:a16="http://schemas.microsoft.com/office/drawing/2014/main" id="{A3FBEC48-A532-4C0C-B8FF-4E47E5E08DF2}"/>
                      </a:ext>
                    </a:extLst>
                  </p14:cNvPr>
                  <p14:cNvContentPartPr/>
                  <p14:nvPr/>
                </p14:nvContentPartPr>
                <p14:xfrm>
                  <a:off x="5543420" y="5698393"/>
                  <a:ext cx="21600" cy="144360"/>
                </p14:xfrm>
              </p:contentPart>
            </mc:Choice>
            <mc:Fallback xmlns="">
              <p:pic>
                <p:nvPicPr>
                  <p:cNvPr id="381" name="墨迹 380">
                    <a:extLst>
                      <a:ext uri="{FF2B5EF4-FFF2-40B4-BE49-F238E27FC236}">
                        <a16:creationId xmlns:a16="http://schemas.microsoft.com/office/drawing/2014/main" id="{A3FBEC48-A532-4C0C-B8FF-4E47E5E08DF2}"/>
                      </a:ext>
                    </a:extLst>
                  </p:cNvPr>
                  <p:cNvPicPr/>
                  <p:nvPr/>
                </p:nvPicPr>
                <p:blipFill>
                  <a:blip r:embed="rId556"/>
                  <a:stretch>
                    <a:fillRect/>
                  </a:stretch>
                </p:blipFill>
                <p:spPr>
                  <a:xfrm>
                    <a:off x="5534420" y="5689393"/>
                    <a:ext cx="3924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382" name="墨迹 381">
                    <a:extLst>
                      <a:ext uri="{FF2B5EF4-FFF2-40B4-BE49-F238E27FC236}">
                        <a16:creationId xmlns:a16="http://schemas.microsoft.com/office/drawing/2014/main" id="{BCE041A7-DA3D-4605-B586-812957A867CB}"/>
                      </a:ext>
                    </a:extLst>
                  </p14:cNvPr>
                  <p14:cNvContentPartPr/>
                  <p14:nvPr/>
                </p14:nvContentPartPr>
                <p14:xfrm>
                  <a:off x="5454500" y="5713153"/>
                  <a:ext cx="280440" cy="140760"/>
                </p14:xfrm>
              </p:contentPart>
            </mc:Choice>
            <mc:Fallback xmlns="">
              <p:pic>
                <p:nvPicPr>
                  <p:cNvPr id="382" name="墨迹 381">
                    <a:extLst>
                      <a:ext uri="{FF2B5EF4-FFF2-40B4-BE49-F238E27FC236}">
                        <a16:creationId xmlns:a16="http://schemas.microsoft.com/office/drawing/2014/main" id="{BCE041A7-DA3D-4605-B586-812957A867CB}"/>
                      </a:ext>
                    </a:extLst>
                  </p:cNvPr>
                  <p:cNvPicPr/>
                  <p:nvPr/>
                </p:nvPicPr>
                <p:blipFill>
                  <a:blip r:embed="rId558"/>
                  <a:stretch>
                    <a:fillRect/>
                  </a:stretch>
                </p:blipFill>
                <p:spPr>
                  <a:xfrm>
                    <a:off x="5445860" y="5704153"/>
                    <a:ext cx="298080" cy="15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387" name="墨迹 386">
                    <a:extLst>
                      <a:ext uri="{FF2B5EF4-FFF2-40B4-BE49-F238E27FC236}">
                        <a16:creationId xmlns:a16="http://schemas.microsoft.com/office/drawing/2014/main" id="{ED8FBE7B-5FB7-4CE7-817C-6658D5CBC7CB}"/>
                      </a:ext>
                    </a:extLst>
                  </p14:cNvPr>
                  <p14:cNvContentPartPr/>
                  <p14:nvPr/>
                </p14:nvContentPartPr>
                <p14:xfrm>
                  <a:off x="5895140" y="5636473"/>
                  <a:ext cx="42840" cy="40680"/>
                </p14:xfrm>
              </p:contentPart>
            </mc:Choice>
            <mc:Fallback xmlns="">
              <p:pic>
                <p:nvPicPr>
                  <p:cNvPr id="387" name="墨迹 386">
                    <a:extLst>
                      <a:ext uri="{FF2B5EF4-FFF2-40B4-BE49-F238E27FC236}">
                        <a16:creationId xmlns:a16="http://schemas.microsoft.com/office/drawing/2014/main" id="{ED8FBE7B-5FB7-4CE7-817C-6658D5CBC7CB}"/>
                      </a:ext>
                    </a:extLst>
                  </p:cNvPr>
                  <p:cNvPicPr/>
                  <p:nvPr/>
                </p:nvPicPr>
                <p:blipFill>
                  <a:blip r:embed="rId560"/>
                  <a:stretch>
                    <a:fillRect/>
                  </a:stretch>
                </p:blipFill>
                <p:spPr>
                  <a:xfrm>
                    <a:off x="5886140" y="5627473"/>
                    <a:ext cx="60480" cy="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388" name="墨迹 387">
                    <a:extLst>
                      <a:ext uri="{FF2B5EF4-FFF2-40B4-BE49-F238E27FC236}">
                        <a16:creationId xmlns:a16="http://schemas.microsoft.com/office/drawing/2014/main" id="{CD2A5C84-4172-4B9D-87DA-30A520DDF704}"/>
                      </a:ext>
                    </a:extLst>
                  </p14:cNvPr>
                  <p14:cNvContentPartPr/>
                  <p14:nvPr/>
                </p14:nvContentPartPr>
                <p14:xfrm>
                  <a:off x="5854460" y="5690833"/>
                  <a:ext cx="188280" cy="129600"/>
                </p14:xfrm>
              </p:contentPart>
            </mc:Choice>
            <mc:Fallback xmlns="">
              <p:pic>
                <p:nvPicPr>
                  <p:cNvPr id="388" name="墨迹 387">
                    <a:extLst>
                      <a:ext uri="{FF2B5EF4-FFF2-40B4-BE49-F238E27FC236}">
                        <a16:creationId xmlns:a16="http://schemas.microsoft.com/office/drawing/2014/main" id="{CD2A5C84-4172-4B9D-87DA-30A520DDF704}"/>
                      </a:ext>
                    </a:extLst>
                  </p:cNvPr>
                  <p:cNvPicPr/>
                  <p:nvPr/>
                </p:nvPicPr>
                <p:blipFill>
                  <a:blip r:embed="rId562"/>
                  <a:stretch>
                    <a:fillRect/>
                  </a:stretch>
                </p:blipFill>
                <p:spPr>
                  <a:xfrm>
                    <a:off x="5845820" y="5682193"/>
                    <a:ext cx="20592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389" name="墨迹 388">
                    <a:extLst>
                      <a:ext uri="{FF2B5EF4-FFF2-40B4-BE49-F238E27FC236}">
                        <a16:creationId xmlns:a16="http://schemas.microsoft.com/office/drawing/2014/main" id="{09B5F4FD-2C8A-4EBD-BA5E-185E74BFFEC6}"/>
                      </a:ext>
                    </a:extLst>
                  </p14:cNvPr>
                  <p14:cNvContentPartPr/>
                  <p14:nvPr/>
                </p14:nvContentPartPr>
                <p14:xfrm>
                  <a:off x="6256580" y="5471953"/>
                  <a:ext cx="71280" cy="114120"/>
                </p14:xfrm>
              </p:contentPart>
            </mc:Choice>
            <mc:Fallback xmlns="">
              <p:pic>
                <p:nvPicPr>
                  <p:cNvPr id="389" name="墨迹 388">
                    <a:extLst>
                      <a:ext uri="{FF2B5EF4-FFF2-40B4-BE49-F238E27FC236}">
                        <a16:creationId xmlns:a16="http://schemas.microsoft.com/office/drawing/2014/main" id="{09B5F4FD-2C8A-4EBD-BA5E-185E74BFFEC6}"/>
                      </a:ext>
                    </a:extLst>
                  </p:cNvPr>
                  <p:cNvPicPr/>
                  <p:nvPr/>
                </p:nvPicPr>
                <p:blipFill>
                  <a:blip r:embed="rId564"/>
                  <a:stretch>
                    <a:fillRect/>
                  </a:stretch>
                </p:blipFill>
                <p:spPr>
                  <a:xfrm>
                    <a:off x="6247940" y="5463313"/>
                    <a:ext cx="8892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390" name="墨迹 389">
                    <a:extLst>
                      <a:ext uri="{FF2B5EF4-FFF2-40B4-BE49-F238E27FC236}">
                        <a16:creationId xmlns:a16="http://schemas.microsoft.com/office/drawing/2014/main" id="{B9CC4FB5-09F5-44CE-A360-F004E7B3C79F}"/>
                      </a:ext>
                    </a:extLst>
                  </p14:cNvPr>
                  <p14:cNvContentPartPr/>
                  <p14:nvPr/>
                </p14:nvContentPartPr>
                <p14:xfrm>
                  <a:off x="6200420" y="5649073"/>
                  <a:ext cx="116280" cy="146520"/>
                </p14:xfrm>
              </p:contentPart>
            </mc:Choice>
            <mc:Fallback xmlns="">
              <p:pic>
                <p:nvPicPr>
                  <p:cNvPr id="390" name="墨迹 389">
                    <a:extLst>
                      <a:ext uri="{FF2B5EF4-FFF2-40B4-BE49-F238E27FC236}">
                        <a16:creationId xmlns:a16="http://schemas.microsoft.com/office/drawing/2014/main" id="{B9CC4FB5-09F5-44CE-A360-F004E7B3C79F}"/>
                      </a:ext>
                    </a:extLst>
                  </p:cNvPr>
                  <p:cNvPicPr/>
                  <p:nvPr/>
                </p:nvPicPr>
                <p:blipFill>
                  <a:blip r:embed="rId566"/>
                  <a:stretch>
                    <a:fillRect/>
                  </a:stretch>
                </p:blipFill>
                <p:spPr>
                  <a:xfrm>
                    <a:off x="6191420" y="5640433"/>
                    <a:ext cx="13392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391" name="墨迹 390">
                    <a:extLst>
                      <a:ext uri="{FF2B5EF4-FFF2-40B4-BE49-F238E27FC236}">
                        <a16:creationId xmlns:a16="http://schemas.microsoft.com/office/drawing/2014/main" id="{900679A0-2822-40A6-8FE8-772A37303185}"/>
                      </a:ext>
                    </a:extLst>
                  </p14:cNvPr>
                  <p14:cNvContentPartPr/>
                  <p14:nvPr/>
                </p14:nvContentPartPr>
                <p14:xfrm>
                  <a:off x="6130940" y="5685793"/>
                  <a:ext cx="286200" cy="133200"/>
                </p14:xfrm>
              </p:contentPart>
            </mc:Choice>
            <mc:Fallback xmlns="">
              <p:pic>
                <p:nvPicPr>
                  <p:cNvPr id="391" name="墨迹 390">
                    <a:extLst>
                      <a:ext uri="{FF2B5EF4-FFF2-40B4-BE49-F238E27FC236}">
                        <a16:creationId xmlns:a16="http://schemas.microsoft.com/office/drawing/2014/main" id="{900679A0-2822-40A6-8FE8-772A37303185}"/>
                      </a:ext>
                    </a:extLst>
                  </p:cNvPr>
                  <p:cNvPicPr/>
                  <p:nvPr/>
                </p:nvPicPr>
                <p:blipFill>
                  <a:blip r:embed="rId568"/>
                  <a:stretch>
                    <a:fillRect/>
                  </a:stretch>
                </p:blipFill>
                <p:spPr>
                  <a:xfrm>
                    <a:off x="6121940" y="5677153"/>
                    <a:ext cx="303840" cy="15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392" name="墨迹 391">
                    <a:extLst>
                      <a:ext uri="{FF2B5EF4-FFF2-40B4-BE49-F238E27FC236}">
                        <a16:creationId xmlns:a16="http://schemas.microsoft.com/office/drawing/2014/main" id="{3FB3A3EA-BBE6-4C06-B64D-2F5565C9B014}"/>
                      </a:ext>
                    </a:extLst>
                  </p14:cNvPr>
                  <p14:cNvContentPartPr/>
                  <p14:nvPr/>
                </p14:nvContentPartPr>
                <p14:xfrm>
                  <a:off x="6310580" y="5577793"/>
                  <a:ext cx="38880" cy="495360"/>
                </p14:xfrm>
              </p:contentPart>
            </mc:Choice>
            <mc:Fallback xmlns="">
              <p:pic>
                <p:nvPicPr>
                  <p:cNvPr id="392" name="墨迹 391">
                    <a:extLst>
                      <a:ext uri="{FF2B5EF4-FFF2-40B4-BE49-F238E27FC236}">
                        <a16:creationId xmlns:a16="http://schemas.microsoft.com/office/drawing/2014/main" id="{3FB3A3EA-BBE6-4C06-B64D-2F5565C9B014}"/>
                      </a:ext>
                    </a:extLst>
                  </p:cNvPr>
                  <p:cNvPicPr/>
                  <p:nvPr/>
                </p:nvPicPr>
                <p:blipFill>
                  <a:blip r:embed="rId570"/>
                  <a:stretch>
                    <a:fillRect/>
                  </a:stretch>
                </p:blipFill>
                <p:spPr>
                  <a:xfrm>
                    <a:off x="6301580" y="5569153"/>
                    <a:ext cx="56520" cy="51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1">
                <p14:nvContentPartPr>
                  <p14:cNvPr id="393" name="墨迹 392">
                    <a:extLst>
                      <a:ext uri="{FF2B5EF4-FFF2-40B4-BE49-F238E27FC236}">
                        <a16:creationId xmlns:a16="http://schemas.microsoft.com/office/drawing/2014/main" id="{7D1016EF-9ECE-4178-8464-650D98F8DDA4}"/>
                      </a:ext>
                    </a:extLst>
                  </p14:cNvPr>
                  <p14:cNvContentPartPr/>
                  <p14:nvPr/>
                </p14:nvContentPartPr>
                <p14:xfrm>
                  <a:off x="6534500" y="5550433"/>
                  <a:ext cx="219960" cy="224640"/>
                </p14:xfrm>
              </p:contentPart>
            </mc:Choice>
            <mc:Fallback xmlns="">
              <p:pic>
                <p:nvPicPr>
                  <p:cNvPr id="393" name="墨迹 392">
                    <a:extLst>
                      <a:ext uri="{FF2B5EF4-FFF2-40B4-BE49-F238E27FC236}">
                        <a16:creationId xmlns:a16="http://schemas.microsoft.com/office/drawing/2014/main" id="{7D1016EF-9ECE-4178-8464-650D98F8DDA4}"/>
                      </a:ext>
                    </a:extLst>
                  </p:cNvPr>
                  <p:cNvPicPr/>
                  <p:nvPr/>
                </p:nvPicPr>
                <p:blipFill>
                  <a:blip r:embed="rId572"/>
                  <a:stretch>
                    <a:fillRect/>
                  </a:stretch>
                </p:blipFill>
                <p:spPr>
                  <a:xfrm>
                    <a:off x="6525860" y="5541793"/>
                    <a:ext cx="2376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394" name="墨迹 393">
                    <a:extLst>
                      <a:ext uri="{FF2B5EF4-FFF2-40B4-BE49-F238E27FC236}">
                        <a16:creationId xmlns:a16="http://schemas.microsoft.com/office/drawing/2014/main" id="{2EE409E7-C6B2-405C-B267-5835E45BB1CA}"/>
                      </a:ext>
                    </a:extLst>
                  </p14:cNvPr>
                  <p14:cNvContentPartPr/>
                  <p14:nvPr/>
                </p14:nvContentPartPr>
                <p14:xfrm>
                  <a:off x="6669860" y="5559793"/>
                  <a:ext cx="180000" cy="246960"/>
                </p14:xfrm>
              </p:contentPart>
            </mc:Choice>
            <mc:Fallback xmlns="">
              <p:pic>
                <p:nvPicPr>
                  <p:cNvPr id="394" name="墨迹 393">
                    <a:extLst>
                      <a:ext uri="{FF2B5EF4-FFF2-40B4-BE49-F238E27FC236}">
                        <a16:creationId xmlns:a16="http://schemas.microsoft.com/office/drawing/2014/main" id="{2EE409E7-C6B2-405C-B267-5835E45BB1CA}"/>
                      </a:ext>
                    </a:extLst>
                  </p:cNvPr>
                  <p:cNvPicPr/>
                  <p:nvPr/>
                </p:nvPicPr>
                <p:blipFill>
                  <a:blip r:embed="rId574"/>
                  <a:stretch>
                    <a:fillRect/>
                  </a:stretch>
                </p:blipFill>
                <p:spPr>
                  <a:xfrm>
                    <a:off x="6661220" y="5550793"/>
                    <a:ext cx="197640" cy="26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395" name="墨迹 394">
                    <a:extLst>
                      <a:ext uri="{FF2B5EF4-FFF2-40B4-BE49-F238E27FC236}">
                        <a16:creationId xmlns:a16="http://schemas.microsoft.com/office/drawing/2014/main" id="{8E63550D-F314-489E-979D-0E947BF93716}"/>
                      </a:ext>
                    </a:extLst>
                  </p14:cNvPr>
                  <p14:cNvContentPartPr/>
                  <p14:nvPr/>
                </p14:nvContentPartPr>
                <p14:xfrm>
                  <a:off x="6824660" y="5521273"/>
                  <a:ext cx="54360" cy="55080"/>
                </p14:xfrm>
              </p:contentPart>
            </mc:Choice>
            <mc:Fallback xmlns="">
              <p:pic>
                <p:nvPicPr>
                  <p:cNvPr id="395" name="墨迹 394">
                    <a:extLst>
                      <a:ext uri="{FF2B5EF4-FFF2-40B4-BE49-F238E27FC236}">
                        <a16:creationId xmlns:a16="http://schemas.microsoft.com/office/drawing/2014/main" id="{8E63550D-F314-489E-979D-0E947BF93716}"/>
                      </a:ext>
                    </a:extLst>
                  </p:cNvPr>
                  <p:cNvPicPr/>
                  <p:nvPr/>
                </p:nvPicPr>
                <p:blipFill>
                  <a:blip r:embed="rId576"/>
                  <a:stretch>
                    <a:fillRect/>
                  </a:stretch>
                </p:blipFill>
                <p:spPr>
                  <a:xfrm>
                    <a:off x="6815660" y="5512633"/>
                    <a:ext cx="7200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396" name="墨迹 395">
                    <a:extLst>
                      <a:ext uri="{FF2B5EF4-FFF2-40B4-BE49-F238E27FC236}">
                        <a16:creationId xmlns:a16="http://schemas.microsoft.com/office/drawing/2014/main" id="{BBB2AF85-9B7B-4ED7-B5A9-492D577F3794}"/>
                      </a:ext>
                    </a:extLst>
                  </p14:cNvPr>
                  <p14:cNvContentPartPr/>
                  <p14:nvPr/>
                </p14:nvContentPartPr>
                <p14:xfrm>
                  <a:off x="7021580" y="5829793"/>
                  <a:ext cx="33120" cy="73440"/>
                </p14:xfrm>
              </p:contentPart>
            </mc:Choice>
            <mc:Fallback xmlns="">
              <p:pic>
                <p:nvPicPr>
                  <p:cNvPr id="396" name="墨迹 395">
                    <a:extLst>
                      <a:ext uri="{FF2B5EF4-FFF2-40B4-BE49-F238E27FC236}">
                        <a16:creationId xmlns:a16="http://schemas.microsoft.com/office/drawing/2014/main" id="{BBB2AF85-9B7B-4ED7-B5A9-492D577F3794}"/>
                      </a:ext>
                    </a:extLst>
                  </p:cNvPr>
                  <p:cNvPicPr/>
                  <p:nvPr/>
                </p:nvPicPr>
                <p:blipFill>
                  <a:blip r:embed="rId578"/>
                  <a:stretch>
                    <a:fillRect/>
                  </a:stretch>
                </p:blipFill>
                <p:spPr>
                  <a:xfrm>
                    <a:off x="7012940" y="5820793"/>
                    <a:ext cx="50760" cy="91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16" name="组合 415">
              <a:extLst>
                <a:ext uri="{FF2B5EF4-FFF2-40B4-BE49-F238E27FC236}">
                  <a16:creationId xmlns:a16="http://schemas.microsoft.com/office/drawing/2014/main" id="{4BD54452-F774-442A-85F1-2727E30DAADA}"/>
                </a:ext>
              </a:extLst>
            </p:cNvPr>
            <p:cNvGrpSpPr/>
            <p:nvPr/>
          </p:nvGrpSpPr>
          <p:grpSpPr>
            <a:xfrm>
              <a:off x="7249100" y="5470153"/>
              <a:ext cx="1596960" cy="442080"/>
              <a:chOff x="7249100" y="5470153"/>
              <a:chExt cx="1596960" cy="442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398" name="墨迹 397">
                    <a:extLst>
                      <a:ext uri="{FF2B5EF4-FFF2-40B4-BE49-F238E27FC236}">
                        <a16:creationId xmlns:a16="http://schemas.microsoft.com/office/drawing/2014/main" id="{AA35907E-2C6A-49FE-9F5C-965ABC54DDD9}"/>
                      </a:ext>
                    </a:extLst>
                  </p14:cNvPr>
                  <p14:cNvContentPartPr/>
                  <p14:nvPr/>
                </p14:nvContentPartPr>
                <p14:xfrm>
                  <a:off x="7257380" y="5588953"/>
                  <a:ext cx="120960" cy="75240"/>
                </p14:xfrm>
              </p:contentPart>
            </mc:Choice>
            <mc:Fallback xmlns="">
              <p:pic>
                <p:nvPicPr>
                  <p:cNvPr id="398" name="墨迹 397">
                    <a:extLst>
                      <a:ext uri="{FF2B5EF4-FFF2-40B4-BE49-F238E27FC236}">
                        <a16:creationId xmlns:a16="http://schemas.microsoft.com/office/drawing/2014/main" id="{AA35907E-2C6A-49FE-9F5C-965ABC54DDD9}"/>
                      </a:ext>
                    </a:extLst>
                  </p:cNvPr>
                  <p:cNvPicPr/>
                  <p:nvPr/>
                </p:nvPicPr>
                <p:blipFill>
                  <a:blip r:embed="rId580"/>
                  <a:stretch>
                    <a:fillRect/>
                  </a:stretch>
                </p:blipFill>
                <p:spPr>
                  <a:xfrm>
                    <a:off x="7248380" y="5579953"/>
                    <a:ext cx="13860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399" name="墨迹 398">
                    <a:extLst>
                      <a:ext uri="{FF2B5EF4-FFF2-40B4-BE49-F238E27FC236}">
                        <a16:creationId xmlns:a16="http://schemas.microsoft.com/office/drawing/2014/main" id="{1939455C-5106-4FBC-AE55-D5D4174A2508}"/>
                      </a:ext>
                    </a:extLst>
                  </p14:cNvPr>
                  <p14:cNvContentPartPr/>
                  <p14:nvPr/>
                </p14:nvContentPartPr>
                <p14:xfrm>
                  <a:off x="7249100" y="5545033"/>
                  <a:ext cx="72720" cy="262080"/>
                </p14:xfrm>
              </p:contentPart>
            </mc:Choice>
            <mc:Fallback xmlns="">
              <p:pic>
                <p:nvPicPr>
                  <p:cNvPr id="399" name="墨迹 398">
                    <a:extLst>
                      <a:ext uri="{FF2B5EF4-FFF2-40B4-BE49-F238E27FC236}">
                        <a16:creationId xmlns:a16="http://schemas.microsoft.com/office/drawing/2014/main" id="{1939455C-5106-4FBC-AE55-D5D4174A2508}"/>
                      </a:ext>
                    </a:extLst>
                  </p:cNvPr>
                  <p:cNvPicPr/>
                  <p:nvPr/>
                </p:nvPicPr>
                <p:blipFill>
                  <a:blip r:embed="rId582"/>
                  <a:stretch>
                    <a:fillRect/>
                  </a:stretch>
                </p:blipFill>
                <p:spPr>
                  <a:xfrm>
                    <a:off x="7240460" y="5536033"/>
                    <a:ext cx="903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400" name="墨迹 399">
                    <a:extLst>
                      <a:ext uri="{FF2B5EF4-FFF2-40B4-BE49-F238E27FC236}">
                        <a16:creationId xmlns:a16="http://schemas.microsoft.com/office/drawing/2014/main" id="{944B72AC-C9A0-4664-9784-47D0C5FDA326}"/>
                      </a:ext>
                    </a:extLst>
                  </p14:cNvPr>
                  <p14:cNvContentPartPr/>
                  <p14:nvPr/>
                </p14:nvContentPartPr>
                <p14:xfrm>
                  <a:off x="7340540" y="5669233"/>
                  <a:ext cx="110520" cy="133560"/>
                </p14:xfrm>
              </p:contentPart>
            </mc:Choice>
            <mc:Fallback xmlns="">
              <p:pic>
                <p:nvPicPr>
                  <p:cNvPr id="400" name="墨迹 399">
                    <a:extLst>
                      <a:ext uri="{FF2B5EF4-FFF2-40B4-BE49-F238E27FC236}">
                        <a16:creationId xmlns:a16="http://schemas.microsoft.com/office/drawing/2014/main" id="{944B72AC-C9A0-4664-9784-47D0C5FDA326}"/>
                      </a:ext>
                    </a:extLst>
                  </p:cNvPr>
                  <p:cNvPicPr/>
                  <p:nvPr/>
                </p:nvPicPr>
                <p:blipFill>
                  <a:blip r:embed="rId584"/>
                  <a:stretch>
                    <a:fillRect/>
                  </a:stretch>
                </p:blipFill>
                <p:spPr>
                  <a:xfrm>
                    <a:off x="7331540" y="5660233"/>
                    <a:ext cx="12816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401" name="墨迹 400">
                    <a:extLst>
                      <a:ext uri="{FF2B5EF4-FFF2-40B4-BE49-F238E27FC236}">
                        <a16:creationId xmlns:a16="http://schemas.microsoft.com/office/drawing/2014/main" id="{4D77D837-C266-402B-B2F3-4B96F7051E21}"/>
                      </a:ext>
                    </a:extLst>
                  </p14:cNvPr>
                  <p14:cNvContentPartPr/>
                  <p14:nvPr/>
                </p14:nvContentPartPr>
                <p14:xfrm>
                  <a:off x="7564460" y="5565193"/>
                  <a:ext cx="72720" cy="157680"/>
                </p14:xfrm>
              </p:contentPart>
            </mc:Choice>
            <mc:Fallback xmlns="">
              <p:pic>
                <p:nvPicPr>
                  <p:cNvPr id="401" name="墨迹 400">
                    <a:extLst>
                      <a:ext uri="{FF2B5EF4-FFF2-40B4-BE49-F238E27FC236}">
                        <a16:creationId xmlns:a16="http://schemas.microsoft.com/office/drawing/2014/main" id="{4D77D837-C266-402B-B2F3-4B96F7051E21}"/>
                      </a:ext>
                    </a:extLst>
                  </p:cNvPr>
                  <p:cNvPicPr/>
                  <p:nvPr/>
                </p:nvPicPr>
                <p:blipFill>
                  <a:blip r:embed="rId586"/>
                  <a:stretch>
                    <a:fillRect/>
                  </a:stretch>
                </p:blipFill>
                <p:spPr>
                  <a:xfrm>
                    <a:off x="7555820" y="5556193"/>
                    <a:ext cx="903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7">
                <p14:nvContentPartPr>
                  <p14:cNvPr id="402" name="墨迹 401">
                    <a:extLst>
                      <a:ext uri="{FF2B5EF4-FFF2-40B4-BE49-F238E27FC236}">
                        <a16:creationId xmlns:a16="http://schemas.microsoft.com/office/drawing/2014/main" id="{03EE2C11-187D-4991-89EA-BEEC6001A871}"/>
                      </a:ext>
                    </a:extLst>
                  </p14:cNvPr>
                  <p14:cNvContentPartPr/>
                  <p14:nvPr/>
                </p14:nvContentPartPr>
                <p14:xfrm>
                  <a:off x="7572380" y="5647273"/>
                  <a:ext cx="31320" cy="257760"/>
                </p14:xfrm>
              </p:contentPart>
            </mc:Choice>
            <mc:Fallback xmlns="">
              <p:pic>
                <p:nvPicPr>
                  <p:cNvPr id="402" name="墨迹 401">
                    <a:extLst>
                      <a:ext uri="{FF2B5EF4-FFF2-40B4-BE49-F238E27FC236}">
                        <a16:creationId xmlns:a16="http://schemas.microsoft.com/office/drawing/2014/main" id="{03EE2C11-187D-4991-89EA-BEEC6001A871}"/>
                      </a:ext>
                    </a:extLst>
                  </p:cNvPr>
                  <p:cNvPicPr/>
                  <p:nvPr/>
                </p:nvPicPr>
                <p:blipFill>
                  <a:blip r:embed="rId588"/>
                  <a:stretch>
                    <a:fillRect/>
                  </a:stretch>
                </p:blipFill>
                <p:spPr>
                  <a:xfrm>
                    <a:off x="7563380" y="5638633"/>
                    <a:ext cx="4896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403" name="墨迹 402">
                    <a:extLst>
                      <a:ext uri="{FF2B5EF4-FFF2-40B4-BE49-F238E27FC236}">
                        <a16:creationId xmlns:a16="http://schemas.microsoft.com/office/drawing/2014/main" id="{4953C4A2-DA2A-461B-9194-CBC2E921014E}"/>
                      </a:ext>
                    </a:extLst>
                  </p14:cNvPr>
                  <p14:cNvContentPartPr/>
                  <p14:nvPr/>
                </p14:nvContentPartPr>
                <p14:xfrm>
                  <a:off x="7688300" y="5640073"/>
                  <a:ext cx="7920" cy="175320"/>
                </p14:xfrm>
              </p:contentPart>
            </mc:Choice>
            <mc:Fallback xmlns="">
              <p:pic>
                <p:nvPicPr>
                  <p:cNvPr id="403" name="墨迹 402">
                    <a:extLst>
                      <a:ext uri="{FF2B5EF4-FFF2-40B4-BE49-F238E27FC236}">
                        <a16:creationId xmlns:a16="http://schemas.microsoft.com/office/drawing/2014/main" id="{4953C4A2-DA2A-461B-9194-CBC2E921014E}"/>
                      </a:ext>
                    </a:extLst>
                  </p:cNvPr>
                  <p:cNvPicPr/>
                  <p:nvPr/>
                </p:nvPicPr>
                <p:blipFill>
                  <a:blip r:embed="rId590"/>
                  <a:stretch>
                    <a:fillRect/>
                  </a:stretch>
                </p:blipFill>
                <p:spPr>
                  <a:xfrm>
                    <a:off x="7679300" y="5631073"/>
                    <a:ext cx="25560" cy="19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404" name="墨迹 403">
                    <a:extLst>
                      <a:ext uri="{FF2B5EF4-FFF2-40B4-BE49-F238E27FC236}">
                        <a16:creationId xmlns:a16="http://schemas.microsoft.com/office/drawing/2014/main" id="{199AD892-27E8-4761-AA54-F26BE8F99DDF}"/>
                      </a:ext>
                    </a:extLst>
                  </p14:cNvPr>
                  <p14:cNvContentPartPr/>
                  <p14:nvPr/>
                </p14:nvContentPartPr>
                <p14:xfrm>
                  <a:off x="7726100" y="5614153"/>
                  <a:ext cx="60840" cy="216000"/>
                </p14:xfrm>
              </p:contentPart>
            </mc:Choice>
            <mc:Fallback xmlns="">
              <p:pic>
                <p:nvPicPr>
                  <p:cNvPr id="404" name="墨迹 403">
                    <a:extLst>
                      <a:ext uri="{FF2B5EF4-FFF2-40B4-BE49-F238E27FC236}">
                        <a16:creationId xmlns:a16="http://schemas.microsoft.com/office/drawing/2014/main" id="{199AD892-27E8-4761-AA54-F26BE8F99DDF}"/>
                      </a:ext>
                    </a:extLst>
                  </p:cNvPr>
                  <p:cNvPicPr/>
                  <p:nvPr/>
                </p:nvPicPr>
                <p:blipFill>
                  <a:blip r:embed="rId592"/>
                  <a:stretch>
                    <a:fillRect/>
                  </a:stretch>
                </p:blipFill>
                <p:spPr>
                  <a:xfrm>
                    <a:off x="7717460" y="5605513"/>
                    <a:ext cx="7848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405" name="墨迹 404">
                    <a:extLst>
                      <a:ext uri="{FF2B5EF4-FFF2-40B4-BE49-F238E27FC236}">
                        <a16:creationId xmlns:a16="http://schemas.microsoft.com/office/drawing/2014/main" id="{CBA9EF3D-EE21-4DF3-858C-F56093E78EF6}"/>
                      </a:ext>
                    </a:extLst>
                  </p14:cNvPr>
                  <p14:cNvContentPartPr/>
                  <p14:nvPr/>
                </p14:nvContentPartPr>
                <p14:xfrm>
                  <a:off x="7924100" y="5484913"/>
                  <a:ext cx="101880" cy="117360"/>
                </p14:xfrm>
              </p:contentPart>
            </mc:Choice>
            <mc:Fallback xmlns="">
              <p:pic>
                <p:nvPicPr>
                  <p:cNvPr id="405" name="墨迹 404">
                    <a:extLst>
                      <a:ext uri="{FF2B5EF4-FFF2-40B4-BE49-F238E27FC236}">
                        <a16:creationId xmlns:a16="http://schemas.microsoft.com/office/drawing/2014/main" id="{CBA9EF3D-EE21-4DF3-858C-F56093E78EF6}"/>
                      </a:ext>
                    </a:extLst>
                  </p:cNvPr>
                  <p:cNvPicPr/>
                  <p:nvPr/>
                </p:nvPicPr>
                <p:blipFill>
                  <a:blip r:embed="rId594"/>
                  <a:stretch>
                    <a:fillRect/>
                  </a:stretch>
                </p:blipFill>
                <p:spPr>
                  <a:xfrm>
                    <a:off x="7915100" y="5475913"/>
                    <a:ext cx="119520" cy="13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406" name="墨迹 405">
                    <a:extLst>
                      <a:ext uri="{FF2B5EF4-FFF2-40B4-BE49-F238E27FC236}">
                        <a16:creationId xmlns:a16="http://schemas.microsoft.com/office/drawing/2014/main" id="{4437FE11-2E7C-4793-9EAF-45234122A2FE}"/>
                      </a:ext>
                    </a:extLst>
                  </p14:cNvPr>
                  <p14:cNvContentPartPr/>
                  <p14:nvPr/>
                </p14:nvContentPartPr>
                <p14:xfrm>
                  <a:off x="7914380" y="5707393"/>
                  <a:ext cx="7920" cy="179640"/>
                </p14:xfrm>
              </p:contentPart>
            </mc:Choice>
            <mc:Fallback xmlns="">
              <p:pic>
                <p:nvPicPr>
                  <p:cNvPr id="406" name="墨迹 405">
                    <a:extLst>
                      <a:ext uri="{FF2B5EF4-FFF2-40B4-BE49-F238E27FC236}">
                        <a16:creationId xmlns:a16="http://schemas.microsoft.com/office/drawing/2014/main" id="{4437FE11-2E7C-4793-9EAF-45234122A2FE}"/>
                      </a:ext>
                    </a:extLst>
                  </p:cNvPr>
                  <p:cNvPicPr/>
                  <p:nvPr/>
                </p:nvPicPr>
                <p:blipFill>
                  <a:blip r:embed="rId596"/>
                  <a:stretch>
                    <a:fillRect/>
                  </a:stretch>
                </p:blipFill>
                <p:spPr>
                  <a:xfrm>
                    <a:off x="7905380" y="5698753"/>
                    <a:ext cx="25560" cy="19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407" name="墨迹 406">
                    <a:extLst>
                      <a:ext uri="{FF2B5EF4-FFF2-40B4-BE49-F238E27FC236}">
                        <a16:creationId xmlns:a16="http://schemas.microsoft.com/office/drawing/2014/main" id="{9EAF8FA0-9579-4715-A7CA-798782586269}"/>
                      </a:ext>
                    </a:extLst>
                  </p14:cNvPr>
                  <p14:cNvContentPartPr/>
                  <p14:nvPr/>
                </p14:nvContentPartPr>
                <p14:xfrm>
                  <a:off x="7914380" y="5639713"/>
                  <a:ext cx="102600" cy="192240"/>
                </p14:xfrm>
              </p:contentPart>
            </mc:Choice>
            <mc:Fallback xmlns="">
              <p:pic>
                <p:nvPicPr>
                  <p:cNvPr id="407" name="墨迹 406">
                    <a:extLst>
                      <a:ext uri="{FF2B5EF4-FFF2-40B4-BE49-F238E27FC236}">
                        <a16:creationId xmlns:a16="http://schemas.microsoft.com/office/drawing/2014/main" id="{9EAF8FA0-9579-4715-A7CA-798782586269}"/>
                      </a:ext>
                    </a:extLst>
                  </p:cNvPr>
                  <p:cNvPicPr/>
                  <p:nvPr/>
                </p:nvPicPr>
                <p:blipFill>
                  <a:blip r:embed="rId598"/>
                  <a:stretch>
                    <a:fillRect/>
                  </a:stretch>
                </p:blipFill>
                <p:spPr>
                  <a:xfrm>
                    <a:off x="7905380" y="5631073"/>
                    <a:ext cx="120240" cy="20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408" name="墨迹 407">
                    <a:extLst>
                      <a:ext uri="{FF2B5EF4-FFF2-40B4-BE49-F238E27FC236}">
                        <a16:creationId xmlns:a16="http://schemas.microsoft.com/office/drawing/2014/main" id="{E628FF63-73F7-4686-83CA-B075D3136923}"/>
                      </a:ext>
                    </a:extLst>
                  </p14:cNvPr>
                  <p14:cNvContentPartPr/>
                  <p14:nvPr/>
                </p14:nvContentPartPr>
                <p14:xfrm>
                  <a:off x="7970540" y="5563393"/>
                  <a:ext cx="180000" cy="239400"/>
                </p14:xfrm>
              </p:contentPart>
            </mc:Choice>
            <mc:Fallback xmlns="">
              <p:pic>
                <p:nvPicPr>
                  <p:cNvPr id="408" name="墨迹 407">
                    <a:extLst>
                      <a:ext uri="{FF2B5EF4-FFF2-40B4-BE49-F238E27FC236}">
                        <a16:creationId xmlns:a16="http://schemas.microsoft.com/office/drawing/2014/main" id="{E628FF63-73F7-4686-83CA-B075D3136923}"/>
                      </a:ext>
                    </a:extLst>
                  </p:cNvPr>
                  <p:cNvPicPr/>
                  <p:nvPr/>
                </p:nvPicPr>
                <p:blipFill>
                  <a:blip r:embed="rId600"/>
                  <a:stretch>
                    <a:fillRect/>
                  </a:stretch>
                </p:blipFill>
                <p:spPr>
                  <a:xfrm>
                    <a:off x="7961540" y="5554393"/>
                    <a:ext cx="197640" cy="25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409" name="墨迹 408">
                    <a:extLst>
                      <a:ext uri="{FF2B5EF4-FFF2-40B4-BE49-F238E27FC236}">
                        <a16:creationId xmlns:a16="http://schemas.microsoft.com/office/drawing/2014/main" id="{22087785-A154-4F7D-B830-C7B63E6AA398}"/>
                      </a:ext>
                    </a:extLst>
                  </p14:cNvPr>
                  <p14:cNvContentPartPr/>
                  <p14:nvPr/>
                </p14:nvContentPartPr>
                <p14:xfrm>
                  <a:off x="7999340" y="5470153"/>
                  <a:ext cx="110880" cy="442080"/>
                </p14:xfrm>
              </p:contentPart>
            </mc:Choice>
            <mc:Fallback xmlns="">
              <p:pic>
                <p:nvPicPr>
                  <p:cNvPr id="409" name="墨迹 408">
                    <a:extLst>
                      <a:ext uri="{FF2B5EF4-FFF2-40B4-BE49-F238E27FC236}">
                        <a16:creationId xmlns:a16="http://schemas.microsoft.com/office/drawing/2014/main" id="{22087785-A154-4F7D-B830-C7B63E6AA398}"/>
                      </a:ext>
                    </a:extLst>
                  </p:cNvPr>
                  <p:cNvPicPr/>
                  <p:nvPr/>
                </p:nvPicPr>
                <p:blipFill>
                  <a:blip r:embed="rId602"/>
                  <a:stretch>
                    <a:fillRect/>
                  </a:stretch>
                </p:blipFill>
                <p:spPr>
                  <a:xfrm>
                    <a:off x="7990700" y="5461513"/>
                    <a:ext cx="128520" cy="45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3">
                <p14:nvContentPartPr>
                  <p14:cNvPr id="411" name="墨迹 410">
                    <a:extLst>
                      <a:ext uri="{FF2B5EF4-FFF2-40B4-BE49-F238E27FC236}">
                        <a16:creationId xmlns:a16="http://schemas.microsoft.com/office/drawing/2014/main" id="{09489F84-63AA-49AA-92FC-A6A70B9CBF9A}"/>
                      </a:ext>
                    </a:extLst>
                  </p14:cNvPr>
                  <p14:cNvContentPartPr/>
                  <p14:nvPr/>
                </p14:nvContentPartPr>
                <p14:xfrm>
                  <a:off x="8385980" y="5541433"/>
                  <a:ext cx="149040" cy="49320"/>
                </p14:xfrm>
              </p:contentPart>
            </mc:Choice>
            <mc:Fallback xmlns="">
              <p:pic>
                <p:nvPicPr>
                  <p:cNvPr id="411" name="墨迹 410">
                    <a:extLst>
                      <a:ext uri="{FF2B5EF4-FFF2-40B4-BE49-F238E27FC236}">
                        <a16:creationId xmlns:a16="http://schemas.microsoft.com/office/drawing/2014/main" id="{09489F84-63AA-49AA-92FC-A6A70B9CBF9A}"/>
                      </a:ext>
                    </a:extLst>
                  </p:cNvPr>
                  <p:cNvPicPr/>
                  <p:nvPr/>
                </p:nvPicPr>
                <p:blipFill>
                  <a:blip r:embed="rId604"/>
                  <a:stretch>
                    <a:fillRect/>
                  </a:stretch>
                </p:blipFill>
                <p:spPr>
                  <a:xfrm>
                    <a:off x="8376980" y="5532793"/>
                    <a:ext cx="166680" cy="6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5">
                <p14:nvContentPartPr>
                  <p14:cNvPr id="412" name="墨迹 411">
                    <a:extLst>
                      <a:ext uri="{FF2B5EF4-FFF2-40B4-BE49-F238E27FC236}">
                        <a16:creationId xmlns:a16="http://schemas.microsoft.com/office/drawing/2014/main" id="{44F75F1B-52B8-4FDE-AC92-134AA0129743}"/>
                      </a:ext>
                    </a:extLst>
                  </p14:cNvPr>
                  <p14:cNvContentPartPr/>
                  <p14:nvPr/>
                </p14:nvContentPartPr>
                <p14:xfrm>
                  <a:off x="8285180" y="5705593"/>
                  <a:ext cx="155160" cy="203040"/>
                </p14:xfrm>
              </p:contentPart>
            </mc:Choice>
            <mc:Fallback xmlns="">
              <p:pic>
                <p:nvPicPr>
                  <p:cNvPr id="412" name="墨迹 411">
                    <a:extLst>
                      <a:ext uri="{FF2B5EF4-FFF2-40B4-BE49-F238E27FC236}">
                        <a16:creationId xmlns:a16="http://schemas.microsoft.com/office/drawing/2014/main" id="{44F75F1B-52B8-4FDE-AC92-134AA0129743}"/>
                      </a:ext>
                    </a:extLst>
                  </p:cNvPr>
                  <p:cNvPicPr/>
                  <p:nvPr/>
                </p:nvPicPr>
                <p:blipFill>
                  <a:blip r:embed="rId606"/>
                  <a:stretch>
                    <a:fillRect/>
                  </a:stretch>
                </p:blipFill>
                <p:spPr>
                  <a:xfrm>
                    <a:off x="8276540" y="5696953"/>
                    <a:ext cx="17280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7">
                <p14:nvContentPartPr>
                  <p14:cNvPr id="413" name="墨迹 412">
                    <a:extLst>
                      <a:ext uri="{FF2B5EF4-FFF2-40B4-BE49-F238E27FC236}">
                        <a16:creationId xmlns:a16="http://schemas.microsoft.com/office/drawing/2014/main" id="{4346683E-7D15-4253-B0A9-3F3E849C823B}"/>
                      </a:ext>
                    </a:extLst>
                  </p14:cNvPr>
                  <p14:cNvContentPartPr/>
                  <p14:nvPr/>
                </p14:nvContentPartPr>
                <p14:xfrm>
                  <a:off x="8646980" y="5636473"/>
                  <a:ext cx="25200" cy="84240"/>
                </p14:xfrm>
              </p:contentPart>
            </mc:Choice>
            <mc:Fallback xmlns="">
              <p:pic>
                <p:nvPicPr>
                  <p:cNvPr id="413" name="墨迹 412">
                    <a:extLst>
                      <a:ext uri="{FF2B5EF4-FFF2-40B4-BE49-F238E27FC236}">
                        <a16:creationId xmlns:a16="http://schemas.microsoft.com/office/drawing/2014/main" id="{4346683E-7D15-4253-B0A9-3F3E849C823B}"/>
                      </a:ext>
                    </a:extLst>
                  </p:cNvPr>
                  <p:cNvPicPr/>
                  <p:nvPr/>
                </p:nvPicPr>
                <p:blipFill>
                  <a:blip r:embed="rId608"/>
                  <a:stretch>
                    <a:fillRect/>
                  </a:stretch>
                </p:blipFill>
                <p:spPr>
                  <a:xfrm>
                    <a:off x="8637980" y="5627473"/>
                    <a:ext cx="42840" cy="10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9">
                <p14:nvContentPartPr>
                  <p14:cNvPr id="414" name="墨迹 413">
                    <a:extLst>
                      <a:ext uri="{FF2B5EF4-FFF2-40B4-BE49-F238E27FC236}">
                        <a16:creationId xmlns:a16="http://schemas.microsoft.com/office/drawing/2014/main" id="{BA15545E-FC33-4B11-BF20-834215FCD338}"/>
                      </a:ext>
                    </a:extLst>
                  </p14:cNvPr>
                  <p14:cNvContentPartPr/>
                  <p14:nvPr/>
                </p14:nvContentPartPr>
                <p14:xfrm>
                  <a:off x="8650580" y="5636473"/>
                  <a:ext cx="60120" cy="73440"/>
                </p14:xfrm>
              </p:contentPart>
            </mc:Choice>
            <mc:Fallback xmlns="">
              <p:pic>
                <p:nvPicPr>
                  <p:cNvPr id="414" name="墨迹 413">
                    <a:extLst>
                      <a:ext uri="{FF2B5EF4-FFF2-40B4-BE49-F238E27FC236}">
                        <a16:creationId xmlns:a16="http://schemas.microsoft.com/office/drawing/2014/main" id="{BA15545E-FC33-4B11-BF20-834215FCD338}"/>
                      </a:ext>
                    </a:extLst>
                  </p:cNvPr>
                  <p:cNvPicPr/>
                  <p:nvPr/>
                </p:nvPicPr>
                <p:blipFill>
                  <a:blip r:embed="rId610"/>
                  <a:stretch>
                    <a:fillRect/>
                  </a:stretch>
                </p:blipFill>
                <p:spPr>
                  <a:xfrm>
                    <a:off x="8641580" y="5627473"/>
                    <a:ext cx="77760" cy="9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1">
                <p14:nvContentPartPr>
                  <p14:cNvPr id="415" name="墨迹 414">
                    <a:extLst>
                      <a:ext uri="{FF2B5EF4-FFF2-40B4-BE49-F238E27FC236}">
                        <a16:creationId xmlns:a16="http://schemas.microsoft.com/office/drawing/2014/main" id="{2678A9E1-68D0-46A5-9102-5CD3000915AC}"/>
                      </a:ext>
                    </a:extLst>
                  </p14:cNvPr>
                  <p14:cNvContentPartPr/>
                  <p14:nvPr/>
                </p14:nvContentPartPr>
                <p14:xfrm>
                  <a:off x="8702780" y="5539633"/>
                  <a:ext cx="143280" cy="241200"/>
                </p14:xfrm>
              </p:contentPart>
            </mc:Choice>
            <mc:Fallback xmlns="">
              <p:pic>
                <p:nvPicPr>
                  <p:cNvPr id="415" name="墨迹 414">
                    <a:extLst>
                      <a:ext uri="{FF2B5EF4-FFF2-40B4-BE49-F238E27FC236}">
                        <a16:creationId xmlns:a16="http://schemas.microsoft.com/office/drawing/2014/main" id="{2678A9E1-68D0-46A5-9102-5CD3000915AC}"/>
                      </a:ext>
                    </a:extLst>
                  </p:cNvPr>
                  <p:cNvPicPr/>
                  <p:nvPr/>
                </p:nvPicPr>
                <p:blipFill>
                  <a:blip r:embed="rId612"/>
                  <a:stretch>
                    <a:fillRect/>
                  </a:stretch>
                </p:blipFill>
                <p:spPr>
                  <a:xfrm>
                    <a:off x="8693780" y="5530633"/>
                    <a:ext cx="160920" cy="258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3" name="组合 422">
              <a:extLst>
                <a:ext uri="{FF2B5EF4-FFF2-40B4-BE49-F238E27FC236}">
                  <a16:creationId xmlns:a16="http://schemas.microsoft.com/office/drawing/2014/main" id="{CDC4821B-150B-47DC-88FE-7998EDF299CD}"/>
                </a:ext>
              </a:extLst>
            </p:cNvPr>
            <p:cNvGrpSpPr/>
            <p:nvPr/>
          </p:nvGrpSpPr>
          <p:grpSpPr>
            <a:xfrm>
              <a:off x="8981060" y="5442793"/>
              <a:ext cx="675360" cy="452880"/>
              <a:chOff x="8981060" y="5442793"/>
              <a:chExt cx="675360" cy="452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13">
                <p14:nvContentPartPr>
                  <p14:cNvPr id="417" name="墨迹 416">
                    <a:extLst>
                      <a:ext uri="{FF2B5EF4-FFF2-40B4-BE49-F238E27FC236}">
                        <a16:creationId xmlns:a16="http://schemas.microsoft.com/office/drawing/2014/main" id="{DE778A8E-73E8-49DE-8A32-EB70A7B1AF13}"/>
                      </a:ext>
                    </a:extLst>
                  </p14:cNvPr>
                  <p14:cNvContentPartPr/>
                  <p14:nvPr/>
                </p14:nvContentPartPr>
                <p14:xfrm>
                  <a:off x="9054500" y="5539633"/>
                  <a:ext cx="38880" cy="53280"/>
                </p14:xfrm>
              </p:contentPart>
            </mc:Choice>
            <mc:Fallback xmlns="">
              <p:pic>
                <p:nvPicPr>
                  <p:cNvPr id="417" name="墨迹 416">
                    <a:extLst>
                      <a:ext uri="{FF2B5EF4-FFF2-40B4-BE49-F238E27FC236}">
                        <a16:creationId xmlns:a16="http://schemas.microsoft.com/office/drawing/2014/main" id="{DE778A8E-73E8-49DE-8A32-EB70A7B1AF13}"/>
                      </a:ext>
                    </a:extLst>
                  </p:cNvPr>
                  <p:cNvPicPr/>
                  <p:nvPr/>
                </p:nvPicPr>
                <p:blipFill>
                  <a:blip r:embed="rId614"/>
                  <a:stretch>
                    <a:fillRect/>
                  </a:stretch>
                </p:blipFill>
                <p:spPr>
                  <a:xfrm>
                    <a:off x="9045500" y="5530633"/>
                    <a:ext cx="5652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5">
                <p14:nvContentPartPr>
                  <p14:cNvPr id="418" name="墨迹 417">
                    <a:extLst>
                      <a:ext uri="{FF2B5EF4-FFF2-40B4-BE49-F238E27FC236}">
                        <a16:creationId xmlns:a16="http://schemas.microsoft.com/office/drawing/2014/main" id="{9B1D65A8-2958-426F-BE0E-8FEEA12FA17D}"/>
                      </a:ext>
                    </a:extLst>
                  </p14:cNvPr>
                  <p14:cNvContentPartPr/>
                  <p14:nvPr/>
                </p14:nvContentPartPr>
                <p14:xfrm>
                  <a:off x="8981060" y="5599753"/>
                  <a:ext cx="281160" cy="291600"/>
                </p14:xfrm>
              </p:contentPart>
            </mc:Choice>
            <mc:Fallback xmlns="">
              <p:pic>
                <p:nvPicPr>
                  <p:cNvPr id="418" name="墨迹 417">
                    <a:extLst>
                      <a:ext uri="{FF2B5EF4-FFF2-40B4-BE49-F238E27FC236}">
                        <a16:creationId xmlns:a16="http://schemas.microsoft.com/office/drawing/2014/main" id="{9B1D65A8-2958-426F-BE0E-8FEEA12FA17D}"/>
                      </a:ext>
                    </a:extLst>
                  </p:cNvPr>
                  <p:cNvPicPr/>
                  <p:nvPr/>
                </p:nvPicPr>
                <p:blipFill>
                  <a:blip r:embed="rId616"/>
                  <a:stretch>
                    <a:fillRect/>
                  </a:stretch>
                </p:blipFill>
                <p:spPr>
                  <a:xfrm>
                    <a:off x="8972060" y="5590753"/>
                    <a:ext cx="298800" cy="30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7">
                <p14:nvContentPartPr>
                  <p14:cNvPr id="419" name="墨迹 418">
                    <a:extLst>
                      <a:ext uri="{FF2B5EF4-FFF2-40B4-BE49-F238E27FC236}">
                        <a16:creationId xmlns:a16="http://schemas.microsoft.com/office/drawing/2014/main" id="{1A8B775B-27B3-445D-9452-2AD28E8269D6}"/>
                      </a:ext>
                    </a:extLst>
                  </p14:cNvPr>
                  <p14:cNvContentPartPr/>
                  <p14:nvPr/>
                </p14:nvContentPartPr>
                <p14:xfrm>
                  <a:off x="9249620" y="5807833"/>
                  <a:ext cx="69840" cy="87840"/>
                </p14:xfrm>
              </p:contentPart>
            </mc:Choice>
            <mc:Fallback xmlns="">
              <p:pic>
                <p:nvPicPr>
                  <p:cNvPr id="419" name="墨迹 418">
                    <a:extLst>
                      <a:ext uri="{FF2B5EF4-FFF2-40B4-BE49-F238E27FC236}">
                        <a16:creationId xmlns:a16="http://schemas.microsoft.com/office/drawing/2014/main" id="{1A8B775B-27B3-445D-9452-2AD28E8269D6}"/>
                      </a:ext>
                    </a:extLst>
                  </p:cNvPr>
                  <p:cNvPicPr/>
                  <p:nvPr/>
                </p:nvPicPr>
                <p:blipFill>
                  <a:blip r:embed="rId618"/>
                  <a:stretch>
                    <a:fillRect/>
                  </a:stretch>
                </p:blipFill>
                <p:spPr>
                  <a:xfrm>
                    <a:off x="9240620" y="5799193"/>
                    <a:ext cx="87480" cy="10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9">
                <p14:nvContentPartPr>
                  <p14:cNvPr id="420" name="墨迹 419">
                    <a:extLst>
                      <a:ext uri="{FF2B5EF4-FFF2-40B4-BE49-F238E27FC236}">
                        <a16:creationId xmlns:a16="http://schemas.microsoft.com/office/drawing/2014/main" id="{3B3634E4-0346-4F4F-9527-987C0AA9F7FA}"/>
                      </a:ext>
                    </a:extLst>
                  </p14:cNvPr>
                  <p14:cNvContentPartPr/>
                  <p14:nvPr/>
                </p14:nvContentPartPr>
                <p14:xfrm>
                  <a:off x="9456260" y="5528833"/>
                  <a:ext cx="27360" cy="69840"/>
                </p14:xfrm>
              </p:contentPart>
            </mc:Choice>
            <mc:Fallback xmlns="">
              <p:pic>
                <p:nvPicPr>
                  <p:cNvPr id="420" name="墨迹 419">
                    <a:extLst>
                      <a:ext uri="{FF2B5EF4-FFF2-40B4-BE49-F238E27FC236}">
                        <a16:creationId xmlns:a16="http://schemas.microsoft.com/office/drawing/2014/main" id="{3B3634E4-0346-4F4F-9527-987C0AA9F7FA}"/>
                      </a:ext>
                    </a:extLst>
                  </p:cNvPr>
                  <p:cNvPicPr/>
                  <p:nvPr/>
                </p:nvPicPr>
                <p:blipFill>
                  <a:blip r:embed="rId620"/>
                  <a:stretch>
                    <a:fillRect/>
                  </a:stretch>
                </p:blipFill>
                <p:spPr>
                  <a:xfrm>
                    <a:off x="9447620" y="5519833"/>
                    <a:ext cx="45000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1">
                <p14:nvContentPartPr>
                  <p14:cNvPr id="421" name="墨迹 420">
                    <a:extLst>
                      <a:ext uri="{FF2B5EF4-FFF2-40B4-BE49-F238E27FC236}">
                        <a16:creationId xmlns:a16="http://schemas.microsoft.com/office/drawing/2014/main" id="{5D31A941-CCD0-44DC-9A1D-66C9B5BF7C62}"/>
                      </a:ext>
                    </a:extLst>
                  </p14:cNvPr>
                  <p14:cNvContentPartPr/>
                  <p14:nvPr/>
                </p14:nvContentPartPr>
                <p14:xfrm>
                  <a:off x="9475340" y="5442793"/>
                  <a:ext cx="109440" cy="401040"/>
                </p14:xfrm>
              </p:contentPart>
            </mc:Choice>
            <mc:Fallback xmlns="">
              <p:pic>
                <p:nvPicPr>
                  <p:cNvPr id="421" name="墨迹 420">
                    <a:extLst>
                      <a:ext uri="{FF2B5EF4-FFF2-40B4-BE49-F238E27FC236}">
                        <a16:creationId xmlns:a16="http://schemas.microsoft.com/office/drawing/2014/main" id="{5D31A941-CCD0-44DC-9A1D-66C9B5BF7C62}"/>
                      </a:ext>
                    </a:extLst>
                  </p:cNvPr>
                  <p:cNvPicPr/>
                  <p:nvPr/>
                </p:nvPicPr>
                <p:blipFill>
                  <a:blip r:embed="rId622"/>
                  <a:stretch>
                    <a:fillRect/>
                  </a:stretch>
                </p:blipFill>
                <p:spPr>
                  <a:xfrm>
                    <a:off x="9466700" y="5434153"/>
                    <a:ext cx="127080" cy="41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3">
                <p14:nvContentPartPr>
                  <p14:cNvPr id="422" name="墨迹 421">
                    <a:extLst>
                      <a:ext uri="{FF2B5EF4-FFF2-40B4-BE49-F238E27FC236}">
                        <a16:creationId xmlns:a16="http://schemas.microsoft.com/office/drawing/2014/main" id="{C27BAEE3-352A-4ADB-BF0C-27C3E5598DF0}"/>
                      </a:ext>
                    </a:extLst>
                  </p14:cNvPr>
                  <p14:cNvContentPartPr/>
                  <p14:nvPr/>
                </p14:nvContentPartPr>
                <p14:xfrm>
                  <a:off x="9448700" y="5634673"/>
                  <a:ext cx="207720" cy="249840"/>
                </p14:xfrm>
              </p:contentPart>
            </mc:Choice>
            <mc:Fallback xmlns="">
              <p:pic>
                <p:nvPicPr>
                  <p:cNvPr id="422" name="墨迹 421">
                    <a:extLst>
                      <a:ext uri="{FF2B5EF4-FFF2-40B4-BE49-F238E27FC236}">
                        <a16:creationId xmlns:a16="http://schemas.microsoft.com/office/drawing/2014/main" id="{C27BAEE3-352A-4ADB-BF0C-27C3E5598DF0}"/>
                      </a:ext>
                    </a:extLst>
                  </p:cNvPr>
                  <p:cNvPicPr/>
                  <p:nvPr/>
                </p:nvPicPr>
                <p:blipFill>
                  <a:blip r:embed="rId624"/>
                  <a:stretch>
                    <a:fillRect/>
                  </a:stretch>
                </p:blipFill>
                <p:spPr>
                  <a:xfrm>
                    <a:off x="9439700" y="5626033"/>
                    <a:ext cx="225360" cy="267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7" name="组合 456">
              <a:extLst>
                <a:ext uri="{FF2B5EF4-FFF2-40B4-BE49-F238E27FC236}">
                  <a16:creationId xmlns:a16="http://schemas.microsoft.com/office/drawing/2014/main" id="{C555F72C-03AE-45FE-A9FD-5CB681E57358}"/>
                </a:ext>
              </a:extLst>
            </p:cNvPr>
            <p:cNvGrpSpPr/>
            <p:nvPr/>
          </p:nvGrpSpPr>
          <p:grpSpPr>
            <a:xfrm>
              <a:off x="2998580" y="6113473"/>
              <a:ext cx="749160" cy="561600"/>
              <a:chOff x="2998580" y="6113473"/>
              <a:chExt cx="749160" cy="561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5">
                <p14:nvContentPartPr>
                  <p14:cNvPr id="424" name="墨迹 423">
                    <a:extLst>
                      <a:ext uri="{FF2B5EF4-FFF2-40B4-BE49-F238E27FC236}">
                        <a16:creationId xmlns:a16="http://schemas.microsoft.com/office/drawing/2014/main" id="{C73772F0-2587-4D5A-AE81-344F3660F2E9}"/>
                      </a:ext>
                    </a:extLst>
                  </p14:cNvPr>
                  <p14:cNvContentPartPr/>
                  <p14:nvPr/>
                </p14:nvContentPartPr>
                <p14:xfrm>
                  <a:off x="3002540" y="6113473"/>
                  <a:ext cx="136800" cy="30600"/>
                </p14:xfrm>
              </p:contentPart>
            </mc:Choice>
            <mc:Fallback xmlns="">
              <p:pic>
                <p:nvPicPr>
                  <p:cNvPr id="424" name="墨迹 423">
                    <a:extLst>
                      <a:ext uri="{FF2B5EF4-FFF2-40B4-BE49-F238E27FC236}">
                        <a16:creationId xmlns:a16="http://schemas.microsoft.com/office/drawing/2014/main" id="{C73772F0-2587-4D5A-AE81-344F3660F2E9}"/>
                      </a:ext>
                    </a:extLst>
                  </p:cNvPr>
                  <p:cNvPicPr/>
                  <p:nvPr/>
                </p:nvPicPr>
                <p:blipFill>
                  <a:blip r:embed="rId626"/>
                  <a:stretch>
                    <a:fillRect/>
                  </a:stretch>
                </p:blipFill>
                <p:spPr>
                  <a:xfrm>
                    <a:off x="2993540" y="6104833"/>
                    <a:ext cx="15444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7">
                <p14:nvContentPartPr>
                  <p14:cNvPr id="425" name="墨迹 424">
                    <a:extLst>
                      <a:ext uri="{FF2B5EF4-FFF2-40B4-BE49-F238E27FC236}">
                        <a16:creationId xmlns:a16="http://schemas.microsoft.com/office/drawing/2014/main" id="{182E2041-9D53-4BC2-BAA5-C38584CBEBB5}"/>
                      </a:ext>
                    </a:extLst>
                  </p14:cNvPr>
                  <p14:cNvContentPartPr/>
                  <p14:nvPr/>
                </p14:nvContentPartPr>
                <p14:xfrm>
                  <a:off x="3008300" y="6240193"/>
                  <a:ext cx="23400" cy="241200"/>
                </p14:xfrm>
              </p:contentPart>
            </mc:Choice>
            <mc:Fallback xmlns="">
              <p:pic>
                <p:nvPicPr>
                  <p:cNvPr id="425" name="墨迹 424">
                    <a:extLst>
                      <a:ext uri="{FF2B5EF4-FFF2-40B4-BE49-F238E27FC236}">
                        <a16:creationId xmlns:a16="http://schemas.microsoft.com/office/drawing/2014/main" id="{182E2041-9D53-4BC2-BAA5-C38584CBEBB5}"/>
                      </a:ext>
                    </a:extLst>
                  </p:cNvPr>
                  <p:cNvPicPr/>
                  <p:nvPr/>
                </p:nvPicPr>
                <p:blipFill>
                  <a:blip r:embed="rId628"/>
                  <a:stretch>
                    <a:fillRect/>
                  </a:stretch>
                </p:blipFill>
                <p:spPr>
                  <a:xfrm>
                    <a:off x="2999300" y="6231553"/>
                    <a:ext cx="41040" cy="25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9">
                <p14:nvContentPartPr>
                  <p14:cNvPr id="426" name="墨迹 425">
                    <a:extLst>
                      <a:ext uri="{FF2B5EF4-FFF2-40B4-BE49-F238E27FC236}">
                        <a16:creationId xmlns:a16="http://schemas.microsoft.com/office/drawing/2014/main" id="{E616CADF-86F6-4C9A-A07B-21DEACF61EC4}"/>
                      </a:ext>
                    </a:extLst>
                  </p14:cNvPr>
                  <p14:cNvContentPartPr/>
                  <p14:nvPr/>
                </p14:nvContentPartPr>
                <p14:xfrm>
                  <a:off x="3114500" y="6181873"/>
                  <a:ext cx="14040" cy="493200"/>
                </p14:xfrm>
              </p:contentPart>
            </mc:Choice>
            <mc:Fallback xmlns="">
              <p:pic>
                <p:nvPicPr>
                  <p:cNvPr id="426" name="墨迹 425">
                    <a:extLst>
                      <a:ext uri="{FF2B5EF4-FFF2-40B4-BE49-F238E27FC236}">
                        <a16:creationId xmlns:a16="http://schemas.microsoft.com/office/drawing/2014/main" id="{E616CADF-86F6-4C9A-A07B-21DEACF61EC4}"/>
                      </a:ext>
                    </a:extLst>
                  </p:cNvPr>
                  <p:cNvPicPr/>
                  <p:nvPr/>
                </p:nvPicPr>
                <p:blipFill>
                  <a:blip r:embed="rId630"/>
                  <a:stretch>
                    <a:fillRect/>
                  </a:stretch>
                </p:blipFill>
                <p:spPr>
                  <a:xfrm>
                    <a:off x="3105860" y="6173233"/>
                    <a:ext cx="31680" cy="51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1">
                <p14:nvContentPartPr>
                  <p14:cNvPr id="427" name="墨迹 426">
                    <a:extLst>
                      <a:ext uri="{FF2B5EF4-FFF2-40B4-BE49-F238E27FC236}">
                        <a16:creationId xmlns:a16="http://schemas.microsoft.com/office/drawing/2014/main" id="{8CBC5A3B-07D7-47AB-8C6C-488C557F222D}"/>
                      </a:ext>
                    </a:extLst>
                  </p14:cNvPr>
                  <p14:cNvContentPartPr/>
                  <p14:nvPr/>
                </p14:nvContentPartPr>
                <p14:xfrm>
                  <a:off x="3056900" y="6271513"/>
                  <a:ext cx="60120" cy="90360"/>
                </p14:xfrm>
              </p:contentPart>
            </mc:Choice>
            <mc:Fallback xmlns="">
              <p:pic>
                <p:nvPicPr>
                  <p:cNvPr id="427" name="墨迹 426">
                    <a:extLst>
                      <a:ext uri="{FF2B5EF4-FFF2-40B4-BE49-F238E27FC236}">
                        <a16:creationId xmlns:a16="http://schemas.microsoft.com/office/drawing/2014/main" id="{8CBC5A3B-07D7-47AB-8C6C-488C557F222D}"/>
                      </a:ext>
                    </a:extLst>
                  </p:cNvPr>
                  <p:cNvPicPr/>
                  <p:nvPr/>
                </p:nvPicPr>
                <p:blipFill>
                  <a:blip r:embed="rId632"/>
                  <a:stretch>
                    <a:fillRect/>
                  </a:stretch>
                </p:blipFill>
                <p:spPr>
                  <a:xfrm>
                    <a:off x="3047900" y="6262513"/>
                    <a:ext cx="77760" cy="10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3">
                <p14:nvContentPartPr>
                  <p14:cNvPr id="428" name="墨迹 427">
                    <a:extLst>
                      <a:ext uri="{FF2B5EF4-FFF2-40B4-BE49-F238E27FC236}">
                        <a16:creationId xmlns:a16="http://schemas.microsoft.com/office/drawing/2014/main" id="{07ABD2A8-31FD-4DB8-A552-BFC5C7546D16}"/>
                      </a:ext>
                    </a:extLst>
                  </p14:cNvPr>
                  <p14:cNvContentPartPr/>
                  <p14:nvPr/>
                </p14:nvContentPartPr>
                <p14:xfrm>
                  <a:off x="2998580" y="6249553"/>
                  <a:ext cx="300600" cy="261360"/>
                </p14:xfrm>
              </p:contentPart>
            </mc:Choice>
            <mc:Fallback xmlns="">
              <p:pic>
                <p:nvPicPr>
                  <p:cNvPr id="428" name="墨迹 427">
                    <a:extLst>
                      <a:ext uri="{FF2B5EF4-FFF2-40B4-BE49-F238E27FC236}">
                        <a16:creationId xmlns:a16="http://schemas.microsoft.com/office/drawing/2014/main" id="{07ABD2A8-31FD-4DB8-A552-BFC5C7546D16}"/>
                      </a:ext>
                    </a:extLst>
                  </p:cNvPr>
                  <p:cNvPicPr/>
                  <p:nvPr/>
                </p:nvPicPr>
                <p:blipFill>
                  <a:blip r:embed="rId634"/>
                  <a:stretch>
                    <a:fillRect/>
                  </a:stretch>
                </p:blipFill>
                <p:spPr>
                  <a:xfrm>
                    <a:off x="2989940" y="6240553"/>
                    <a:ext cx="318240" cy="27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5">
                <p14:nvContentPartPr>
                  <p14:cNvPr id="429" name="墨迹 428">
                    <a:extLst>
                      <a:ext uri="{FF2B5EF4-FFF2-40B4-BE49-F238E27FC236}">
                        <a16:creationId xmlns:a16="http://schemas.microsoft.com/office/drawing/2014/main" id="{F1360BFD-2CDA-4308-B980-F7710933541E}"/>
                      </a:ext>
                    </a:extLst>
                  </p14:cNvPr>
                  <p14:cNvContentPartPr/>
                  <p14:nvPr/>
                </p14:nvContentPartPr>
                <p14:xfrm>
                  <a:off x="3170660" y="6315073"/>
                  <a:ext cx="197280" cy="99000"/>
                </p14:xfrm>
              </p:contentPart>
            </mc:Choice>
            <mc:Fallback xmlns="">
              <p:pic>
                <p:nvPicPr>
                  <p:cNvPr id="429" name="墨迹 428">
                    <a:extLst>
                      <a:ext uri="{FF2B5EF4-FFF2-40B4-BE49-F238E27FC236}">
                        <a16:creationId xmlns:a16="http://schemas.microsoft.com/office/drawing/2014/main" id="{F1360BFD-2CDA-4308-B980-F7710933541E}"/>
                      </a:ext>
                    </a:extLst>
                  </p:cNvPr>
                  <p:cNvPicPr/>
                  <p:nvPr/>
                </p:nvPicPr>
                <p:blipFill>
                  <a:blip r:embed="rId636"/>
                  <a:stretch>
                    <a:fillRect/>
                  </a:stretch>
                </p:blipFill>
                <p:spPr>
                  <a:xfrm>
                    <a:off x="3161660" y="6306433"/>
                    <a:ext cx="214920" cy="11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7">
                <p14:nvContentPartPr>
                  <p14:cNvPr id="430" name="墨迹 429">
                    <a:extLst>
                      <a:ext uri="{FF2B5EF4-FFF2-40B4-BE49-F238E27FC236}">
                        <a16:creationId xmlns:a16="http://schemas.microsoft.com/office/drawing/2014/main" id="{6E6A5C2B-CAB2-4746-ACB3-A5DDB62E0F6D}"/>
                      </a:ext>
                    </a:extLst>
                  </p14:cNvPr>
                  <p14:cNvContentPartPr/>
                  <p14:nvPr/>
                </p14:nvContentPartPr>
                <p14:xfrm>
                  <a:off x="3529940" y="6227593"/>
                  <a:ext cx="83520" cy="15120"/>
                </p14:xfrm>
              </p:contentPart>
            </mc:Choice>
            <mc:Fallback xmlns="">
              <p:pic>
                <p:nvPicPr>
                  <p:cNvPr id="430" name="墨迹 429">
                    <a:extLst>
                      <a:ext uri="{FF2B5EF4-FFF2-40B4-BE49-F238E27FC236}">
                        <a16:creationId xmlns:a16="http://schemas.microsoft.com/office/drawing/2014/main" id="{6E6A5C2B-CAB2-4746-ACB3-A5DDB62E0F6D}"/>
                      </a:ext>
                    </a:extLst>
                  </p:cNvPr>
                  <p:cNvPicPr/>
                  <p:nvPr/>
                </p:nvPicPr>
                <p:blipFill>
                  <a:blip r:embed="rId638"/>
                  <a:stretch>
                    <a:fillRect/>
                  </a:stretch>
                </p:blipFill>
                <p:spPr>
                  <a:xfrm>
                    <a:off x="3521300" y="6218953"/>
                    <a:ext cx="101160" cy="3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9">
                <p14:nvContentPartPr>
                  <p14:cNvPr id="431" name="墨迹 430">
                    <a:extLst>
                      <a:ext uri="{FF2B5EF4-FFF2-40B4-BE49-F238E27FC236}">
                        <a16:creationId xmlns:a16="http://schemas.microsoft.com/office/drawing/2014/main" id="{06820389-4AD8-4A99-8789-D512DA024928}"/>
                      </a:ext>
                    </a:extLst>
                  </p14:cNvPr>
                  <p14:cNvContentPartPr/>
                  <p14:nvPr/>
                </p14:nvContentPartPr>
                <p14:xfrm>
                  <a:off x="3502940" y="6318673"/>
                  <a:ext cx="244800" cy="166320"/>
                </p14:xfrm>
              </p:contentPart>
            </mc:Choice>
            <mc:Fallback xmlns="">
              <p:pic>
                <p:nvPicPr>
                  <p:cNvPr id="431" name="墨迹 430">
                    <a:extLst>
                      <a:ext uri="{FF2B5EF4-FFF2-40B4-BE49-F238E27FC236}">
                        <a16:creationId xmlns:a16="http://schemas.microsoft.com/office/drawing/2014/main" id="{06820389-4AD8-4A99-8789-D512DA024928}"/>
                      </a:ext>
                    </a:extLst>
                  </p:cNvPr>
                  <p:cNvPicPr/>
                  <p:nvPr/>
                </p:nvPicPr>
                <p:blipFill>
                  <a:blip r:embed="rId640"/>
                  <a:stretch>
                    <a:fillRect/>
                  </a:stretch>
                </p:blipFill>
                <p:spPr>
                  <a:xfrm>
                    <a:off x="3493940" y="6310033"/>
                    <a:ext cx="262440" cy="183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6" name="组合 455">
              <a:extLst>
                <a:ext uri="{FF2B5EF4-FFF2-40B4-BE49-F238E27FC236}">
                  <a16:creationId xmlns:a16="http://schemas.microsoft.com/office/drawing/2014/main" id="{3CF900B2-F0E8-4BBE-B0E5-40AA78A6E835}"/>
                </a:ext>
              </a:extLst>
            </p:cNvPr>
            <p:cNvGrpSpPr/>
            <p:nvPr/>
          </p:nvGrpSpPr>
          <p:grpSpPr>
            <a:xfrm>
              <a:off x="3949340" y="6194833"/>
              <a:ext cx="228240" cy="308520"/>
              <a:chOff x="3949340" y="6194833"/>
              <a:chExt cx="228240" cy="30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1">
                <p14:nvContentPartPr>
                  <p14:cNvPr id="432" name="墨迹 431">
                    <a:extLst>
                      <a:ext uri="{FF2B5EF4-FFF2-40B4-BE49-F238E27FC236}">
                        <a16:creationId xmlns:a16="http://schemas.microsoft.com/office/drawing/2014/main" id="{1C357AAC-81BE-404A-8D93-646058247AF7}"/>
                      </a:ext>
                    </a:extLst>
                  </p14:cNvPr>
                  <p14:cNvContentPartPr/>
                  <p14:nvPr/>
                </p14:nvContentPartPr>
                <p14:xfrm>
                  <a:off x="3949340" y="6194833"/>
                  <a:ext cx="164880" cy="308520"/>
                </p14:xfrm>
              </p:contentPart>
            </mc:Choice>
            <mc:Fallback xmlns="">
              <p:pic>
                <p:nvPicPr>
                  <p:cNvPr id="432" name="墨迹 431">
                    <a:extLst>
                      <a:ext uri="{FF2B5EF4-FFF2-40B4-BE49-F238E27FC236}">
                        <a16:creationId xmlns:a16="http://schemas.microsoft.com/office/drawing/2014/main" id="{1C357AAC-81BE-404A-8D93-646058247AF7}"/>
                      </a:ext>
                    </a:extLst>
                  </p:cNvPr>
                  <p:cNvPicPr/>
                  <p:nvPr/>
                </p:nvPicPr>
                <p:blipFill>
                  <a:blip r:embed="rId642"/>
                  <a:stretch>
                    <a:fillRect/>
                  </a:stretch>
                </p:blipFill>
                <p:spPr>
                  <a:xfrm>
                    <a:off x="3940340" y="6185833"/>
                    <a:ext cx="182520" cy="32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3">
                <p14:nvContentPartPr>
                  <p14:cNvPr id="433" name="墨迹 432">
                    <a:extLst>
                      <a:ext uri="{FF2B5EF4-FFF2-40B4-BE49-F238E27FC236}">
                        <a16:creationId xmlns:a16="http://schemas.microsoft.com/office/drawing/2014/main" id="{006DBD2C-FE8F-43A0-8132-90BBFED5CD89}"/>
                      </a:ext>
                    </a:extLst>
                  </p14:cNvPr>
                  <p14:cNvContentPartPr/>
                  <p14:nvPr/>
                </p14:nvContentPartPr>
                <p14:xfrm>
                  <a:off x="4032500" y="6360073"/>
                  <a:ext cx="145080" cy="129240"/>
                </p14:xfrm>
              </p:contentPart>
            </mc:Choice>
            <mc:Fallback xmlns="">
              <p:pic>
                <p:nvPicPr>
                  <p:cNvPr id="433" name="墨迹 432">
                    <a:extLst>
                      <a:ext uri="{FF2B5EF4-FFF2-40B4-BE49-F238E27FC236}">
                        <a16:creationId xmlns:a16="http://schemas.microsoft.com/office/drawing/2014/main" id="{006DBD2C-FE8F-43A0-8132-90BBFED5CD89}"/>
                      </a:ext>
                    </a:extLst>
                  </p:cNvPr>
                  <p:cNvPicPr/>
                  <p:nvPr/>
                </p:nvPicPr>
                <p:blipFill>
                  <a:blip r:embed="rId644"/>
                  <a:stretch>
                    <a:fillRect/>
                  </a:stretch>
                </p:blipFill>
                <p:spPr>
                  <a:xfrm>
                    <a:off x="4023500" y="6351433"/>
                    <a:ext cx="162720" cy="146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9006EEA7-C936-4F6D-BBD3-C38141C7FACC}"/>
                </a:ext>
              </a:extLst>
            </p:cNvPr>
            <p:cNvGrpSpPr/>
            <p:nvPr/>
          </p:nvGrpSpPr>
          <p:grpSpPr>
            <a:xfrm>
              <a:off x="4374500" y="6136153"/>
              <a:ext cx="359640" cy="416520"/>
              <a:chOff x="4374500" y="6136153"/>
              <a:chExt cx="359640" cy="416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5">
                <p14:nvContentPartPr>
                  <p14:cNvPr id="434" name="墨迹 433">
                    <a:extLst>
                      <a:ext uri="{FF2B5EF4-FFF2-40B4-BE49-F238E27FC236}">
                        <a16:creationId xmlns:a16="http://schemas.microsoft.com/office/drawing/2014/main" id="{953BDDFA-3186-4524-9E8A-20DA4F468DA3}"/>
                      </a:ext>
                    </a:extLst>
                  </p14:cNvPr>
                  <p14:cNvContentPartPr/>
                  <p14:nvPr/>
                </p14:nvContentPartPr>
                <p14:xfrm>
                  <a:off x="4440020" y="6136153"/>
                  <a:ext cx="118080" cy="160920"/>
                </p14:xfrm>
              </p:contentPart>
            </mc:Choice>
            <mc:Fallback xmlns="">
              <p:pic>
                <p:nvPicPr>
                  <p:cNvPr id="434" name="墨迹 433">
                    <a:extLst>
                      <a:ext uri="{FF2B5EF4-FFF2-40B4-BE49-F238E27FC236}">
                        <a16:creationId xmlns:a16="http://schemas.microsoft.com/office/drawing/2014/main" id="{953BDDFA-3186-4524-9E8A-20DA4F468DA3}"/>
                      </a:ext>
                    </a:extLst>
                  </p:cNvPr>
                  <p:cNvPicPr/>
                  <p:nvPr/>
                </p:nvPicPr>
                <p:blipFill>
                  <a:blip r:embed="rId646"/>
                  <a:stretch>
                    <a:fillRect/>
                  </a:stretch>
                </p:blipFill>
                <p:spPr>
                  <a:xfrm>
                    <a:off x="4431380" y="6127513"/>
                    <a:ext cx="13572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7">
                <p14:nvContentPartPr>
                  <p14:cNvPr id="435" name="墨迹 434">
                    <a:extLst>
                      <a:ext uri="{FF2B5EF4-FFF2-40B4-BE49-F238E27FC236}">
                        <a16:creationId xmlns:a16="http://schemas.microsoft.com/office/drawing/2014/main" id="{69640B16-2398-4BFB-AC6C-62387A831923}"/>
                      </a:ext>
                    </a:extLst>
                  </p14:cNvPr>
                  <p14:cNvContentPartPr/>
                  <p14:nvPr/>
                </p14:nvContentPartPr>
                <p14:xfrm>
                  <a:off x="4374500" y="6218593"/>
                  <a:ext cx="56520" cy="285120"/>
                </p14:xfrm>
              </p:contentPart>
            </mc:Choice>
            <mc:Fallback xmlns="">
              <p:pic>
                <p:nvPicPr>
                  <p:cNvPr id="435" name="墨迹 434">
                    <a:extLst>
                      <a:ext uri="{FF2B5EF4-FFF2-40B4-BE49-F238E27FC236}">
                        <a16:creationId xmlns:a16="http://schemas.microsoft.com/office/drawing/2014/main" id="{69640B16-2398-4BFB-AC6C-62387A831923}"/>
                      </a:ext>
                    </a:extLst>
                  </p:cNvPr>
                  <p:cNvPicPr/>
                  <p:nvPr/>
                </p:nvPicPr>
                <p:blipFill>
                  <a:blip r:embed="rId648"/>
                  <a:stretch>
                    <a:fillRect/>
                  </a:stretch>
                </p:blipFill>
                <p:spPr>
                  <a:xfrm>
                    <a:off x="4365500" y="6209593"/>
                    <a:ext cx="74160" cy="30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9">
                <p14:nvContentPartPr>
                  <p14:cNvPr id="436" name="墨迹 435">
                    <a:extLst>
                      <a:ext uri="{FF2B5EF4-FFF2-40B4-BE49-F238E27FC236}">
                        <a16:creationId xmlns:a16="http://schemas.microsoft.com/office/drawing/2014/main" id="{98BE284D-40D7-4C36-8BC8-7DA71C2B8ED4}"/>
                      </a:ext>
                    </a:extLst>
                  </p14:cNvPr>
                  <p14:cNvContentPartPr/>
                  <p14:nvPr/>
                </p14:nvContentPartPr>
                <p14:xfrm>
                  <a:off x="4463420" y="6302473"/>
                  <a:ext cx="270720" cy="93600"/>
                </p14:xfrm>
              </p:contentPart>
            </mc:Choice>
            <mc:Fallback xmlns="">
              <p:pic>
                <p:nvPicPr>
                  <p:cNvPr id="436" name="墨迹 435">
                    <a:extLst>
                      <a:ext uri="{FF2B5EF4-FFF2-40B4-BE49-F238E27FC236}">
                        <a16:creationId xmlns:a16="http://schemas.microsoft.com/office/drawing/2014/main" id="{98BE284D-40D7-4C36-8BC8-7DA71C2B8ED4}"/>
                      </a:ext>
                    </a:extLst>
                  </p:cNvPr>
                  <p:cNvPicPr/>
                  <p:nvPr/>
                </p:nvPicPr>
                <p:blipFill>
                  <a:blip r:embed="rId650"/>
                  <a:stretch>
                    <a:fillRect/>
                  </a:stretch>
                </p:blipFill>
                <p:spPr>
                  <a:xfrm>
                    <a:off x="4454420" y="6293473"/>
                    <a:ext cx="28836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1">
                <p14:nvContentPartPr>
                  <p14:cNvPr id="437" name="墨迹 436">
                    <a:extLst>
                      <a:ext uri="{FF2B5EF4-FFF2-40B4-BE49-F238E27FC236}">
                        <a16:creationId xmlns:a16="http://schemas.microsoft.com/office/drawing/2014/main" id="{92D021DF-B992-4EF3-8AA6-EB425695E3B6}"/>
                      </a:ext>
                    </a:extLst>
                  </p14:cNvPr>
                  <p14:cNvContentPartPr/>
                  <p14:nvPr/>
                </p14:nvContentPartPr>
                <p14:xfrm>
                  <a:off x="4497980" y="6426673"/>
                  <a:ext cx="25560" cy="40680"/>
                </p14:xfrm>
              </p:contentPart>
            </mc:Choice>
            <mc:Fallback xmlns="">
              <p:pic>
                <p:nvPicPr>
                  <p:cNvPr id="437" name="墨迹 436">
                    <a:extLst>
                      <a:ext uri="{FF2B5EF4-FFF2-40B4-BE49-F238E27FC236}">
                        <a16:creationId xmlns:a16="http://schemas.microsoft.com/office/drawing/2014/main" id="{92D021DF-B992-4EF3-8AA6-EB425695E3B6}"/>
                      </a:ext>
                    </a:extLst>
                  </p:cNvPr>
                  <p:cNvPicPr/>
                  <p:nvPr/>
                </p:nvPicPr>
                <p:blipFill>
                  <a:blip r:embed="rId652"/>
                  <a:stretch>
                    <a:fillRect/>
                  </a:stretch>
                </p:blipFill>
                <p:spPr>
                  <a:xfrm>
                    <a:off x="4489340" y="6417673"/>
                    <a:ext cx="43200" cy="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3">
                <p14:nvContentPartPr>
                  <p14:cNvPr id="438" name="墨迹 437">
                    <a:extLst>
                      <a:ext uri="{FF2B5EF4-FFF2-40B4-BE49-F238E27FC236}">
                        <a16:creationId xmlns:a16="http://schemas.microsoft.com/office/drawing/2014/main" id="{D5F6C4A1-AD58-4913-9B18-002DF022FFDF}"/>
                      </a:ext>
                    </a:extLst>
                  </p14:cNvPr>
                  <p14:cNvContentPartPr/>
                  <p14:nvPr/>
                </p14:nvContentPartPr>
                <p14:xfrm>
                  <a:off x="4524980" y="6523153"/>
                  <a:ext cx="21600" cy="29520"/>
                </p14:xfrm>
              </p:contentPart>
            </mc:Choice>
            <mc:Fallback xmlns="">
              <p:pic>
                <p:nvPicPr>
                  <p:cNvPr id="438" name="墨迹 437">
                    <a:extLst>
                      <a:ext uri="{FF2B5EF4-FFF2-40B4-BE49-F238E27FC236}">
                        <a16:creationId xmlns:a16="http://schemas.microsoft.com/office/drawing/2014/main" id="{D5F6C4A1-AD58-4913-9B18-002DF022FFDF}"/>
                      </a:ext>
                    </a:extLst>
                  </p:cNvPr>
                  <p:cNvPicPr/>
                  <p:nvPr/>
                </p:nvPicPr>
                <p:blipFill>
                  <a:blip r:embed="rId654"/>
                  <a:stretch>
                    <a:fillRect/>
                  </a:stretch>
                </p:blipFill>
                <p:spPr>
                  <a:xfrm>
                    <a:off x="4516340" y="6514513"/>
                    <a:ext cx="39240" cy="47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3C275B18-B4F5-4966-B234-BD9EBAC353BE}"/>
                </a:ext>
              </a:extLst>
            </p:cNvPr>
            <p:cNvGrpSpPr/>
            <p:nvPr/>
          </p:nvGrpSpPr>
          <p:grpSpPr>
            <a:xfrm>
              <a:off x="5017820" y="6135793"/>
              <a:ext cx="1110240" cy="441000"/>
              <a:chOff x="5017820" y="6135793"/>
              <a:chExt cx="1110240" cy="44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55">
                <p14:nvContentPartPr>
                  <p14:cNvPr id="439" name="墨迹 438">
                    <a:extLst>
                      <a:ext uri="{FF2B5EF4-FFF2-40B4-BE49-F238E27FC236}">
                        <a16:creationId xmlns:a16="http://schemas.microsoft.com/office/drawing/2014/main" id="{BAA07C81-6F6F-471E-9542-F88253EE401B}"/>
                      </a:ext>
                    </a:extLst>
                  </p14:cNvPr>
                  <p14:cNvContentPartPr/>
                  <p14:nvPr/>
                </p14:nvContentPartPr>
                <p14:xfrm>
                  <a:off x="5017820" y="6275113"/>
                  <a:ext cx="14040" cy="259200"/>
                </p14:xfrm>
              </p:contentPart>
            </mc:Choice>
            <mc:Fallback xmlns="">
              <p:pic>
                <p:nvPicPr>
                  <p:cNvPr id="439" name="墨迹 438">
                    <a:extLst>
                      <a:ext uri="{FF2B5EF4-FFF2-40B4-BE49-F238E27FC236}">
                        <a16:creationId xmlns:a16="http://schemas.microsoft.com/office/drawing/2014/main" id="{BAA07C81-6F6F-471E-9542-F88253EE401B}"/>
                      </a:ext>
                    </a:extLst>
                  </p:cNvPr>
                  <p:cNvPicPr/>
                  <p:nvPr/>
                </p:nvPicPr>
                <p:blipFill>
                  <a:blip r:embed="rId656"/>
                  <a:stretch>
                    <a:fillRect/>
                  </a:stretch>
                </p:blipFill>
                <p:spPr>
                  <a:xfrm>
                    <a:off x="5009180" y="6266113"/>
                    <a:ext cx="31680" cy="27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7">
                <p14:nvContentPartPr>
                  <p14:cNvPr id="440" name="墨迹 439">
                    <a:extLst>
                      <a:ext uri="{FF2B5EF4-FFF2-40B4-BE49-F238E27FC236}">
                        <a16:creationId xmlns:a16="http://schemas.microsoft.com/office/drawing/2014/main" id="{261EE016-A243-494B-83BD-E8B58F0755D2}"/>
                      </a:ext>
                    </a:extLst>
                  </p14:cNvPr>
                  <p14:cNvContentPartPr/>
                  <p14:nvPr/>
                </p14:nvContentPartPr>
                <p14:xfrm>
                  <a:off x="5102780" y="6135793"/>
                  <a:ext cx="248040" cy="441000"/>
                </p14:xfrm>
              </p:contentPart>
            </mc:Choice>
            <mc:Fallback xmlns="">
              <p:pic>
                <p:nvPicPr>
                  <p:cNvPr id="440" name="墨迹 439">
                    <a:extLst>
                      <a:ext uri="{FF2B5EF4-FFF2-40B4-BE49-F238E27FC236}">
                        <a16:creationId xmlns:a16="http://schemas.microsoft.com/office/drawing/2014/main" id="{261EE016-A243-494B-83BD-E8B58F0755D2}"/>
                      </a:ext>
                    </a:extLst>
                  </p:cNvPr>
                  <p:cNvPicPr/>
                  <p:nvPr/>
                </p:nvPicPr>
                <p:blipFill>
                  <a:blip r:embed="rId658"/>
                  <a:stretch>
                    <a:fillRect/>
                  </a:stretch>
                </p:blipFill>
                <p:spPr>
                  <a:xfrm>
                    <a:off x="5094140" y="6126793"/>
                    <a:ext cx="265680" cy="45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9">
                <p14:nvContentPartPr>
                  <p14:cNvPr id="441" name="墨迹 440">
                    <a:extLst>
                      <a:ext uri="{FF2B5EF4-FFF2-40B4-BE49-F238E27FC236}">
                        <a16:creationId xmlns:a16="http://schemas.microsoft.com/office/drawing/2014/main" id="{523D8F62-CC0B-48F6-A272-3DD30A6AA3BE}"/>
                      </a:ext>
                    </a:extLst>
                  </p14:cNvPr>
                  <p14:cNvContentPartPr/>
                  <p14:nvPr/>
                </p14:nvContentPartPr>
                <p14:xfrm>
                  <a:off x="5122220" y="6276913"/>
                  <a:ext cx="125640" cy="173880"/>
                </p14:xfrm>
              </p:contentPart>
            </mc:Choice>
            <mc:Fallback xmlns="">
              <p:pic>
                <p:nvPicPr>
                  <p:cNvPr id="441" name="墨迹 440">
                    <a:extLst>
                      <a:ext uri="{FF2B5EF4-FFF2-40B4-BE49-F238E27FC236}">
                        <a16:creationId xmlns:a16="http://schemas.microsoft.com/office/drawing/2014/main" id="{523D8F62-CC0B-48F6-A272-3DD30A6AA3BE}"/>
                      </a:ext>
                    </a:extLst>
                  </p:cNvPr>
                  <p:cNvPicPr/>
                  <p:nvPr/>
                </p:nvPicPr>
                <p:blipFill>
                  <a:blip r:embed="rId660"/>
                  <a:stretch>
                    <a:fillRect/>
                  </a:stretch>
                </p:blipFill>
                <p:spPr>
                  <a:xfrm>
                    <a:off x="5113220" y="6267913"/>
                    <a:ext cx="14328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1">
                <p14:nvContentPartPr>
                  <p14:cNvPr id="442" name="墨迹 441">
                    <a:extLst>
                      <a:ext uri="{FF2B5EF4-FFF2-40B4-BE49-F238E27FC236}">
                        <a16:creationId xmlns:a16="http://schemas.microsoft.com/office/drawing/2014/main" id="{1DD37FB9-D367-4B02-B7C2-36A622E3F7B8}"/>
                      </a:ext>
                    </a:extLst>
                  </p14:cNvPr>
                  <p14:cNvContentPartPr/>
                  <p14:nvPr/>
                </p14:nvContentPartPr>
                <p14:xfrm>
                  <a:off x="5187740" y="6195913"/>
                  <a:ext cx="8280" cy="317160"/>
                </p14:xfrm>
              </p:contentPart>
            </mc:Choice>
            <mc:Fallback xmlns="">
              <p:pic>
                <p:nvPicPr>
                  <p:cNvPr id="442" name="墨迹 441">
                    <a:extLst>
                      <a:ext uri="{FF2B5EF4-FFF2-40B4-BE49-F238E27FC236}">
                        <a16:creationId xmlns:a16="http://schemas.microsoft.com/office/drawing/2014/main" id="{1DD37FB9-D367-4B02-B7C2-36A622E3F7B8}"/>
                      </a:ext>
                    </a:extLst>
                  </p:cNvPr>
                  <p:cNvPicPr/>
                  <p:nvPr/>
                </p:nvPicPr>
                <p:blipFill>
                  <a:blip r:embed="rId662"/>
                  <a:stretch>
                    <a:fillRect/>
                  </a:stretch>
                </p:blipFill>
                <p:spPr>
                  <a:xfrm>
                    <a:off x="5179100" y="6187273"/>
                    <a:ext cx="25920" cy="33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3">
                <p14:nvContentPartPr>
                  <p14:cNvPr id="443" name="墨迹 442">
                    <a:extLst>
                      <a:ext uri="{FF2B5EF4-FFF2-40B4-BE49-F238E27FC236}">
                        <a16:creationId xmlns:a16="http://schemas.microsoft.com/office/drawing/2014/main" id="{97F28311-49E4-4A07-B22E-B801937DFF59}"/>
                      </a:ext>
                    </a:extLst>
                  </p14:cNvPr>
                  <p14:cNvContentPartPr/>
                  <p14:nvPr/>
                </p14:nvContentPartPr>
                <p14:xfrm>
                  <a:off x="5547380" y="6203833"/>
                  <a:ext cx="106560" cy="24120"/>
                </p14:xfrm>
              </p:contentPart>
            </mc:Choice>
            <mc:Fallback xmlns="">
              <p:pic>
                <p:nvPicPr>
                  <p:cNvPr id="443" name="墨迹 442">
                    <a:extLst>
                      <a:ext uri="{FF2B5EF4-FFF2-40B4-BE49-F238E27FC236}">
                        <a16:creationId xmlns:a16="http://schemas.microsoft.com/office/drawing/2014/main" id="{97F28311-49E4-4A07-B22E-B801937DFF59}"/>
                      </a:ext>
                    </a:extLst>
                  </p:cNvPr>
                  <p:cNvPicPr/>
                  <p:nvPr/>
                </p:nvPicPr>
                <p:blipFill>
                  <a:blip r:embed="rId664"/>
                  <a:stretch>
                    <a:fillRect/>
                  </a:stretch>
                </p:blipFill>
                <p:spPr>
                  <a:xfrm>
                    <a:off x="5538380" y="6195193"/>
                    <a:ext cx="124200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5">
                <p14:nvContentPartPr>
                  <p14:cNvPr id="444" name="墨迹 443">
                    <a:extLst>
                      <a:ext uri="{FF2B5EF4-FFF2-40B4-BE49-F238E27FC236}">
                        <a16:creationId xmlns:a16="http://schemas.microsoft.com/office/drawing/2014/main" id="{5DB86B60-E83D-4F46-BF55-478E72FEC32C}"/>
                      </a:ext>
                    </a:extLst>
                  </p14:cNvPr>
                  <p14:cNvContentPartPr/>
                  <p14:nvPr/>
                </p14:nvContentPartPr>
                <p14:xfrm>
                  <a:off x="5491220" y="6275113"/>
                  <a:ext cx="255600" cy="162720"/>
                </p14:xfrm>
              </p:contentPart>
            </mc:Choice>
            <mc:Fallback xmlns="">
              <p:pic>
                <p:nvPicPr>
                  <p:cNvPr id="444" name="墨迹 443">
                    <a:extLst>
                      <a:ext uri="{FF2B5EF4-FFF2-40B4-BE49-F238E27FC236}">
                        <a16:creationId xmlns:a16="http://schemas.microsoft.com/office/drawing/2014/main" id="{5DB86B60-E83D-4F46-BF55-478E72FEC32C}"/>
                      </a:ext>
                    </a:extLst>
                  </p:cNvPr>
                  <p:cNvPicPr/>
                  <p:nvPr/>
                </p:nvPicPr>
                <p:blipFill>
                  <a:blip r:embed="rId666"/>
                  <a:stretch>
                    <a:fillRect/>
                  </a:stretch>
                </p:blipFill>
                <p:spPr>
                  <a:xfrm>
                    <a:off x="5482580" y="6266113"/>
                    <a:ext cx="273240" cy="18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7">
                <p14:nvContentPartPr>
                  <p14:cNvPr id="445" name="墨迹 444">
                    <a:extLst>
                      <a:ext uri="{FF2B5EF4-FFF2-40B4-BE49-F238E27FC236}">
                        <a16:creationId xmlns:a16="http://schemas.microsoft.com/office/drawing/2014/main" id="{EF844400-FA95-42E4-BD70-D1EF704109DE}"/>
                      </a:ext>
                    </a:extLst>
                  </p14:cNvPr>
                  <p14:cNvContentPartPr/>
                  <p14:nvPr/>
                </p14:nvContentPartPr>
                <p14:xfrm>
                  <a:off x="5892980" y="6200953"/>
                  <a:ext cx="187920" cy="309960"/>
                </p14:xfrm>
              </p:contentPart>
            </mc:Choice>
            <mc:Fallback xmlns="">
              <p:pic>
                <p:nvPicPr>
                  <p:cNvPr id="445" name="墨迹 444">
                    <a:extLst>
                      <a:ext uri="{FF2B5EF4-FFF2-40B4-BE49-F238E27FC236}">
                        <a16:creationId xmlns:a16="http://schemas.microsoft.com/office/drawing/2014/main" id="{EF844400-FA95-42E4-BD70-D1EF704109DE}"/>
                      </a:ext>
                    </a:extLst>
                  </p:cNvPr>
                  <p:cNvPicPr/>
                  <p:nvPr/>
                </p:nvPicPr>
                <p:blipFill>
                  <a:blip r:embed="rId668"/>
                  <a:stretch>
                    <a:fillRect/>
                  </a:stretch>
                </p:blipFill>
                <p:spPr>
                  <a:xfrm>
                    <a:off x="5884340" y="6192313"/>
                    <a:ext cx="205560" cy="32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9">
                <p14:nvContentPartPr>
                  <p14:cNvPr id="446" name="墨迹 445">
                    <a:extLst>
                      <a:ext uri="{FF2B5EF4-FFF2-40B4-BE49-F238E27FC236}">
                        <a16:creationId xmlns:a16="http://schemas.microsoft.com/office/drawing/2014/main" id="{5D7069D2-FFA7-4E3F-8FFF-57694B998395}"/>
                      </a:ext>
                    </a:extLst>
                  </p14:cNvPr>
                  <p14:cNvContentPartPr/>
                  <p14:nvPr/>
                </p14:nvContentPartPr>
                <p14:xfrm>
                  <a:off x="5984060" y="6357193"/>
                  <a:ext cx="144000" cy="135360"/>
                </p14:xfrm>
              </p:contentPart>
            </mc:Choice>
            <mc:Fallback xmlns="">
              <p:pic>
                <p:nvPicPr>
                  <p:cNvPr id="446" name="墨迹 445">
                    <a:extLst>
                      <a:ext uri="{FF2B5EF4-FFF2-40B4-BE49-F238E27FC236}">
                        <a16:creationId xmlns:a16="http://schemas.microsoft.com/office/drawing/2014/main" id="{5D7069D2-FFA7-4E3F-8FFF-57694B998395}"/>
                      </a:ext>
                    </a:extLst>
                  </p:cNvPr>
                  <p:cNvPicPr/>
                  <p:nvPr/>
                </p:nvPicPr>
                <p:blipFill>
                  <a:blip r:embed="rId670"/>
                  <a:stretch>
                    <a:fillRect/>
                  </a:stretch>
                </p:blipFill>
                <p:spPr>
                  <a:xfrm>
                    <a:off x="5975060" y="6348193"/>
                    <a:ext cx="161640" cy="153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3" name="组合 452">
              <a:extLst>
                <a:ext uri="{FF2B5EF4-FFF2-40B4-BE49-F238E27FC236}">
                  <a16:creationId xmlns:a16="http://schemas.microsoft.com/office/drawing/2014/main" id="{4E969D47-769B-4A13-B079-AD7095373161}"/>
                </a:ext>
              </a:extLst>
            </p:cNvPr>
            <p:cNvGrpSpPr/>
            <p:nvPr/>
          </p:nvGrpSpPr>
          <p:grpSpPr>
            <a:xfrm>
              <a:off x="6291140" y="6087193"/>
              <a:ext cx="397080" cy="613440"/>
              <a:chOff x="6291140" y="6087193"/>
              <a:chExt cx="397080" cy="61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71">
                <p14:nvContentPartPr>
                  <p14:cNvPr id="447" name="墨迹 446">
                    <a:extLst>
                      <a:ext uri="{FF2B5EF4-FFF2-40B4-BE49-F238E27FC236}">
                        <a16:creationId xmlns:a16="http://schemas.microsoft.com/office/drawing/2014/main" id="{CC97B8ED-C339-48D5-8626-E53C21F47339}"/>
                      </a:ext>
                    </a:extLst>
                  </p14:cNvPr>
                  <p14:cNvContentPartPr/>
                  <p14:nvPr/>
                </p14:nvContentPartPr>
                <p14:xfrm>
                  <a:off x="6339380" y="6119953"/>
                  <a:ext cx="37080" cy="69840"/>
                </p14:xfrm>
              </p:contentPart>
            </mc:Choice>
            <mc:Fallback xmlns="">
              <p:pic>
                <p:nvPicPr>
                  <p:cNvPr id="447" name="墨迹 446">
                    <a:extLst>
                      <a:ext uri="{FF2B5EF4-FFF2-40B4-BE49-F238E27FC236}">
                        <a16:creationId xmlns:a16="http://schemas.microsoft.com/office/drawing/2014/main" id="{CC97B8ED-C339-48D5-8626-E53C21F47339}"/>
                      </a:ext>
                    </a:extLst>
                  </p:cNvPr>
                  <p:cNvPicPr/>
                  <p:nvPr/>
                </p:nvPicPr>
                <p:blipFill>
                  <a:blip r:embed="rId672"/>
                  <a:stretch>
                    <a:fillRect/>
                  </a:stretch>
                </p:blipFill>
                <p:spPr>
                  <a:xfrm>
                    <a:off x="6330740" y="6110953"/>
                    <a:ext cx="54720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3">
                <p14:nvContentPartPr>
                  <p14:cNvPr id="448" name="墨迹 447">
                    <a:extLst>
                      <a:ext uri="{FF2B5EF4-FFF2-40B4-BE49-F238E27FC236}">
                        <a16:creationId xmlns:a16="http://schemas.microsoft.com/office/drawing/2014/main" id="{360F4DCE-C954-400E-956F-A798F11F95F0}"/>
                      </a:ext>
                    </a:extLst>
                  </p14:cNvPr>
                  <p14:cNvContentPartPr/>
                  <p14:nvPr/>
                </p14:nvContentPartPr>
                <p14:xfrm>
                  <a:off x="6291140" y="6134353"/>
                  <a:ext cx="222840" cy="363240"/>
                </p14:xfrm>
              </p:contentPart>
            </mc:Choice>
            <mc:Fallback xmlns="">
              <p:pic>
                <p:nvPicPr>
                  <p:cNvPr id="448" name="墨迹 447">
                    <a:extLst>
                      <a:ext uri="{FF2B5EF4-FFF2-40B4-BE49-F238E27FC236}">
                        <a16:creationId xmlns:a16="http://schemas.microsoft.com/office/drawing/2014/main" id="{360F4DCE-C954-400E-956F-A798F11F95F0}"/>
                      </a:ext>
                    </a:extLst>
                  </p:cNvPr>
                  <p:cNvPicPr/>
                  <p:nvPr/>
                </p:nvPicPr>
                <p:blipFill>
                  <a:blip r:embed="rId674"/>
                  <a:stretch>
                    <a:fillRect/>
                  </a:stretch>
                </p:blipFill>
                <p:spPr>
                  <a:xfrm>
                    <a:off x="6282500" y="6125713"/>
                    <a:ext cx="240480" cy="38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5">
                <p14:nvContentPartPr>
                  <p14:cNvPr id="449" name="墨迹 448">
                    <a:extLst>
                      <a:ext uri="{FF2B5EF4-FFF2-40B4-BE49-F238E27FC236}">
                        <a16:creationId xmlns:a16="http://schemas.microsoft.com/office/drawing/2014/main" id="{EB54B81B-4C4A-45A8-837E-20E9DC70DC71}"/>
                      </a:ext>
                    </a:extLst>
                  </p14:cNvPr>
                  <p14:cNvContentPartPr/>
                  <p14:nvPr/>
                </p14:nvContentPartPr>
                <p14:xfrm>
                  <a:off x="6530900" y="6087193"/>
                  <a:ext cx="38160" cy="232200"/>
                </p14:xfrm>
              </p:contentPart>
            </mc:Choice>
            <mc:Fallback xmlns="">
              <p:pic>
                <p:nvPicPr>
                  <p:cNvPr id="449" name="墨迹 448">
                    <a:extLst>
                      <a:ext uri="{FF2B5EF4-FFF2-40B4-BE49-F238E27FC236}">
                        <a16:creationId xmlns:a16="http://schemas.microsoft.com/office/drawing/2014/main" id="{EB54B81B-4C4A-45A8-837E-20E9DC70DC71}"/>
                      </a:ext>
                    </a:extLst>
                  </p:cNvPr>
                  <p:cNvPicPr/>
                  <p:nvPr/>
                </p:nvPicPr>
                <p:blipFill>
                  <a:blip r:embed="rId676"/>
                  <a:stretch>
                    <a:fillRect/>
                  </a:stretch>
                </p:blipFill>
                <p:spPr>
                  <a:xfrm>
                    <a:off x="6521900" y="6078193"/>
                    <a:ext cx="55800" cy="24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7">
                <p14:nvContentPartPr>
                  <p14:cNvPr id="450" name="墨迹 449">
                    <a:extLst>
                      <a:ext uri="{FF2B5EF4-FFF2-40B4-BE49-F238E27FC236}">
                        <a16:creationId xmlns:a16="http://schemas.microsoft.com/office/drawing/2014/main" id="{8D14D2DA-3330-40ED-87F5-FE2E4F692CAB}"/>
                      </a:ext>
                    </a:extLst>
                  </p14:cNvPr>
                  <p14:cNvContentPartPr/>
                  <p14:nvPr/>
                </p14:nvContentPartPr>
                <p14:xfrm>
                  <a:off x="6429020" y="6151633"/>
                  <a:ext cx="259200" cy="549000"/>
                </p14:xfrm>
              </p:contentPart>
            </mc:Choice>
            <mc:Fallback xmlns="">
              <p:pic>
                <p:nvPicPr>
                  <p:cNvPr id="450" name="墨迹 449">
                    <a:extLst>
                      <a:ext uri="{FF2B5EF4-FFF2-40B4-BE49-F238E27FC236}">
                        <a16:creationId xmlns:a16="http://schemas.microsoft.com/office/drawing/2014/main" id="{8D14D2DA-3330-40ED-87F5-FE2E4F692CAB}"/>
                      </a:ext>
                    </a:extLst>
                  </p:cNvPr>
                  <p:cNvPicPr/>
                  <p:nvPr/>
                </p:nvPicPr>
                <p:blipFill>
                  <a:blip r:embed="rId678"/>
                  <a:stretch>
                    <a:fillRect/>
                  </a:stretch>
                </p:blipFill>
                <p:spPr>
                  <a:xfrm>
                    <a:off x="6420380" y="6142633"/>
                    <a:ext cx="276840" cy="56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9">
                <p14:nvContentPartPr>
                  <p14:cNvPr id="451" name="墨迹 450">
                    <a:extLst>
                      <a:ext uri="{FF2B5EF4-FFF2-40B4-BE49-F238E27FC236}">
                        <a16:creationId xmlns:a16="http://schemas.microsoft.com/office/drawing/2014/main" id="{F3FA28CD-10EB-4FF2-9D49-2250970A6C51}"/>
                      </a:ext>
                    </a:extLst>
                  </p14:cNvPr>
                  <p14:cNvContentPartPr/>
                  <p14:nvPr/>
                </p14:nvContentPartPr>
                <p14:xfrm>
                  <a:off x="6521180" y="6369793"/>
                  <a:ext cx="53640" cy="75240"/>
                </p14:xfrm>
              </p:contentPart>
            </mc:Choice>
            <mc:Fallback xmlns="">
              <p:pic>
                <p:nvPicPr>
                  <p:cNvPr id="451" name="墨迹 450">
                    <a:extLst>
                      <a:ext uri="{FF2B5EF4-FFF2-40B4-BE49-F238E27FC236}">
                        <a16:creationId xmlns:a16="http://schemas.microsoft.com/office/drawing/2014/main" id="{F3FA28CD-10EB-4FF2-9D49-2250970A6C51}"/>
                      </a:ext>
                    </a:extLst>
                  </p:cNvPr>
                  <p:cNvPicPr/>
                  <p:nvPr/>
                </p:nvPicPr>
                <p:blipFill>
                  <a:blip r:embed="rId680"/>
                  <a:stretch>
                    <a:fillRect/>
                  </a:stretch>
                </p:blipFill>
                <p:spPr>
                  <a:xfrm>
                    <a:off x="6512180" y="6361153"/>
                    <a:ext cx="7128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1">
                <p14:nvContentPartPr>
                  <p14:cNvPr id="452" name="墨迹 451">
                    <a:extLst>
                      <a:ext uri="{FF2B5EF4-FFF2-40B4-BE49-F238E27FC236}">
                        <a16:creationId xmlns:a16="http://schemas.microsoft.com/office/drawing/2014/main" id="{26CF3F0E-9225-4C79-A4C9-4DB1C11AA2E5}"/>
                      </a:ext>
                    </a:extLst>
                  </p14:cNvPr>
                  <p14:cNvContentPartPr/>
                  <p14:nvPr/>
                </p14:nvContentPartPr>
                <p14:xfrm>
                  <a:off x="6468980" y="6408313"/>
                  <a:ext cx="127080" cy="120960"/>
                </p14:xfrm>
              </p:contentPart>
            </mc:Choice>
            <mc:Fallback xmlns="">
              <p:pic>
                <p:nvPicPr>
                  <p:cNvPr id="452" name="墨迹 451">
                    <a:extLst>
                      <a:ext uri="{FF2B5EF4-FFF2-40B4-BE49-F238E27FC236}">
                        <a16:creationId xmlns:a16="http://schemas.microsoft.com/office/drawing/2014/main" id="{26CF3F0E-9225-4C79-A4C9-4DB1C11AA2E5}"/>
                      </a:ext>
                    </a:extLst>
                  </p:cNvPr>
                  <p:cNvPicPr/>
                  <p:nvPr/>
                </p:nvPicPr>
                <p:blipFill>
                  <a:blip r:embed="rId682"/>
                  <a:stretch>
                    <a:fillRect/>
                  </a:stretch>
                </p:blipFill>
                <p:spPr>
                  <a:xfrm>
                    <a:off x="6459980" y="6399313"/>
                    <a:ext cx="144720" cy="138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458" name="墨迹 457">
                  <a:extLst>
                    <a:ext uri="{FF2B5EF4-FFF2-40B4-BE49-F238E27FC236}">
                      <a16:creationId xmlns:a16="http://schemas.microsoft.com/office/drawing/2014/main" id="{4B5C1641-6AB1-4654-93C9-FC442D05C29C}"/>
                    </a:ext>
                  </a:extLst>
                </p14:cNvPr>
                <p14:cNvContentPartPr/>
                <p14:nvPr/>
              </p14:nvContentPartPr>
              <p14:xfrm>
                <a:off x="6871820" y="6452233"/>
                <a:ext cx="68760" cy="46080"/>
              </p14:xfrm>
            </p:contentPart>
          </mc:Choice>
          <mc:Fallback xmlns="">
            <p:pic>
              <p:nvPicPr>
                <p:cNvPr id="458" name="墨迹 457">
                  <a:extLst>
                    <a:ext uri="{FF2B5EF4-FFF2-40B4-BE49-F238E27FC236}">
                      <a16:creationId xmlns:a16="http://schemas.microsoft.com/office/drawing/2014/main" id="{4B5C1641-6AB1-4654-93C9-FC442D05C29C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6863180" y="6443233"/>
                  <a:ext cx="86400" cy="63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928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组合 548">
            <a:extLst>
              <a:ext uri="{FF2B5EF4-FFF2-40B4-BE49-F238E27FC236}">
                <a16:creationId xmlns:a16="http://schemas.microsoft.com/office/drawing/2014/main" id="{F06C842B-2D43-438F-B12E-82D0E0414A31}"/>
              </a:ext>
            </a:extLst>
          </p:cNvPr>
          <p:cNvGrpSpPr/>
          <p:nvPr/>
        </p:nvGrpSpPr>
        <p:grpSpPr>
          <a:xfrm>
            <a:off x="463460" y="274993"/>
            <a:ext cx="11203920" cy="2237760"/>
            <a:chOff x="463460" y="274993"/>
            <a:chExt cx="11203920" cy="223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9254B150-225F-45BB-BE56-DD8C6645CC13}"/>
                    </a:ext>
                  </a:extLst>
                </p14:cNvPr>
                <p14:cNvContentPartPr/>
                <p14:nvPr/>
              </p14:nvContentPartPr>
              <p14:xfrm>
                <a:off x="583340" y="504673"/>
                <a:ext cx="82080" cy="24948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9254B150-225F-45BB-BE56-DD8C6645CC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4340" y="495673"/>
                  <a:ext cx="997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56A974F-7DF2-4C30-9E15-62E9100BD34B}"/>
                    </a:ext>
                  </a:extLst>
                </p14:cNvPr>
                <p14:cNvContentPartPr/>
                <p14:nvPr/>
              </p14:nvContentPartPr>
              <p14:xfrm>
                <a:off x="463460" y="455713"/>
                <a:ext cx="332640" cy="4399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56A974F-7DF2-4C30-9E15-62E9100BD34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4460" y="446713"/>
                  <a:ext cx="350280" cy="45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88CC1383-4DCD-4674-B39F-4223B537C3F5}"/>
                </a:ext>
              </a:extLst>
            </p:cNvPr>
            <p:cNvGrpSpPr/>
            <p:nvPr/>
          </p:nvGrpSpPr>
          <p:grpSpPr>
            <a:xfrm>
              <a:off x="952340" y="404593"/>
              <a:ext cx="1745280" cy="555480"/>
              <a:chOff x="952340" y="404593"/>
              <a:chExt cx="1745280" cy="555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8" name="墨迹 17">
                    <a:extLst>
                      <a:ext uri="{FF2B5EF4-FFF2-40B4-BE49-F238E27FC236}">
                        <a16:creationId xmlns:a16="http://schemas.microsoft.com/office/drawing/2014/main" id="{5E92665F-D603-42E6-80AD-4E3AAEEC6C44}"/>
                      </a:ext>
                    </a:extLst>
                  </p14:cNvPr>
                  <p14:cNvContentPartPr/>
                  <p14:nvPr/>
                </p14:nvContentPartPr>
                <p14:xfrm>
                  <a:off x="1137740" y="408193"/>
                  <a:ext cx="19800" cy="87480"/>
                </p14:xfrm>
              </p:contentPart>
            </mc:Choice>
            <mc:Fallback xmlns="">
              <p:pic>
                <p:nvPicPr>
                  <p:cNvPr id="18" name="墨迹 17">
                    <a:extLst>
                      <a:ext uri="{FF2B5EF4-FFF2-40B4-BE49-F238E27FC236}">
                        <a16:creationId xmlns:a16="http://schemas.microsoft.com/office/drawing/2014/main" id="{5E92665F-D603-42E6-80AD-4E3AAEEC6C4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129100" y="399193"/>
                    <a:ext cx="37440" cy="10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9" name="墨迹 18">
                    <a:extLst>
                      <a:ext uri="{FF2B5EF4-FFF2-40B4-BE49-F238E27FC236}">
                        <a16:creationId xmlns:a16="http://schemas.microsoft.com/office/drawing/2014/main" id="{832ED1B5-4AC4-4D5D-A933-6CF9B16A6964}"/>
                      </a:ext>
                    </a:extLst>
                  </p14:cNvPr>
                  <p14:cNvContentPartPr/>
                  <p14:nvPr/>
                </p14:nvContentPartPr>
                <p14:xfrm>
                  <a:off x="1112540" y="404593"/>
                  <a:ext cx="158400" cy="148320"/>
                </p14:xfrm>
              </p:contentPart>
            </mc:Choice>
            <mc:Fallback xmlns="">
              <p:pic>
                <p:nvPicPr>
                  <p:cNvPr id="19" name="墨迹 18">
                    <a:extLst>
                      <a:ext uri="{FF2B5EF4-FFF2-40B4-BE49-F238E27FC236}">
                        <a16:creationId xmlns:a16="http://schemas.microsoft.com/office/drawing/2014/main" id="{832ED1B5-4AC4-4D5D-A933-6CF9B16A6964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103900" y="395593"/>
                    <a:ext cx="17604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0" name="墨迹 19">
                    <a:extLst>
                      <a:ext uri="{FF2B5EF4-FFF2-40B4-BE49-F238E27FC236}">
                        <a16:creationId xmlns:a16="http://schemas.microsoft.com/office/drawing/2014/main" id="{FCA1A851-F6F6-4EC7-A0C7-8B1A57BEB2B4}"/>
                      </a:ext>
                    </a:extLst>
                  </p14:cNvPr>
                  <p14:cNvContentPartPr/>
                  <p14:nvPr/>
                </p14:nvContentPartPr>
                <p14:xfrm>
                  <a:off x="1195700" y="556153"/>
                  <a:ext cx="14040" cy="166320"/>
                </p14:xfrm>
              </p:contentPart>
            </mc:Choice>
            <mc:Fallback xmlns="">
              <p:pic>
                <p:nvPicPr>
                  <p:cNvPr id="20" name="墨迹 19">
                    <a:extLst>
                      <a:ext uri="{FF2B5EF4-FFF2-40B4-BE49-F238E27FC236}">
                        <a16:creationId xmlns:a16="http://schemas.microsoft.com/office/drawing/2014/main" id="{FCA1A851-F6F6-4EC7-A0C7-8B1A57BEB2B4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187060" y="547153"/>
                    <a:ext cx="3168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1" name="墨迹 20">
                    <a:extLst>
                      <a:ext uri="{FF2B5EF4-FFF2-40B4-BE49-F238E27FC236}">
                        <a16:creationId xmlns:a16="http://schemas.microsoft.com/office/drawing/2014/main" id="{B83BD6CF-A541-4BE4-826D-647732DB8831}"/>
                      </a:ext>
                    </a:extLst>
                  </p14:cNvPr>
                  <p14:cNvContentPartPr/>
                  <p14:nvPr/>
                </p14:nvContentPartPr>
                <p14:xfrm>
                  <a:off x="1220900" y="544993"/>
                  <a:ext cx="27360" cy="160920"/>
                </p14:xfrm>
              </p:contentPart>
            </mc:Choice>
            <mc:Fallback xmlns="">
              <p:pic>
                <p:nvPicPr>
                  <p:cNvPr id="21" name="墨迹 20">
                    <a:extLst>
                      <a:ext uri="{FF2B5EF4-FFF2-40B4-BE49-F238E27FC236}">
                        <a16:creationId xmlns:a16="http://schemas.microsoft.com/office/drawing/2014/main" id="{B83BD6CF-A541-4BE4-826D-647732DB8831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11900" y="536353"/>
                    <a:ext cx="4500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2" name="墨迹 21">
                    <a:extLst>
                      <a:ext uri="{FF2B5EF4-FFF2-40B4-BE49-F238E27FC236}">
                        <a16:creationId xmlns:a16="http://schemas.microsoft.com/office/drawing/2014/main" id="{C7F1051E-392E-4C79-8FA0-0671A9392765}"/>
                      </a:ext>
                    </a:extLst>
                  </p14:cNvPr>
                  <p14:cNvContentPartPr/>
                  <p14:nvPr/>
                </p14:nvContentPartPr>
                <p14:xfrm>
                  <a:off x="1141700" y="592153"/>
                  <a:ext cx="135720" cy="77400"/>
                </p14:xfrm>
              </p:contentPart>
            </mc:Choice>
            <mc:Fallback xmlns="">
              <p:pic>
                <p:nvPicPr>
                  <p:cNvPr id="22" name="墨迹 21">
                    <a:extLst>
                      <a:ext uri="{FF2B5EF4-FFF2-40B4-BE49-F238E27FC236}">
                        <a16:creationId xmlns:a16="http://schemas.microsoft.com/office/drawing/2014/main" id="{C7F1051E-392E-4C79-8FA0-0671A9392765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132700" y="583513"/>
                    <a:ext cx="153360" cy="9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3" name="墨迹 22">
                    <a:extLst>
                      <a:ext uri="{FF2B5EF4-FFF2-40B4-BE49-F238E27FC236}">
                        <a16:creationId xmlns:a16="http://schemas.microsoft.com/office/drawing/2014/main" id="{755834B4-3F94-48B7-BB8B-0EABCE4EFE6F}"/>
                      </a:ext>
                    </a:extLst>
                  </p14:cNvPr>
                  <p14:cNvContentPartPr/>
                  <p14:nvPr/>
                </p14:nvContentPartPr>
                <p14:xfrm>
                  <a:off x="952340" y="585313"/>
                  <a:ext cx="551160" cy="197280"/>
                </p14:xfrm>
              </p:contentPart>
            </mc:Choice>
            <mc:Fallback xmlns="">
              <p:pic>
                <p:nvPicPr>
                  <p:cNvPr id="23" name="墨迹 22">
                    <a:extLst>
                      <a:ext uri="{FF2B5EF4-FFF2-40B4-BE49-F238E27FC236}">
                        <a16:creationId xmlns:a16="http://schemas.microsoft.com/office/drawing/2014/main" id="{755834B4-3F94-48B7-BB8B-0EABCE4EFE6F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43340" y="576313"/>
                    <a:ext cx="568800" cy="21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4" name="墨迹 23">
                    <a:extLst>
                      <a:ext uri="{FF2B5EF4-FFF2-40B4-BE49-F238E27FC236}">
                        <a16:creationId xmlns:a16="http://schemas.microsoft.com/office/drawing/2014/main" id="{70F9A74B-D008-4714-BF3D-B01A2B2F0F6A}"/>
                      </a:ext>
                    </a:extLst>
                  </p14:cNvPr>
                  <p14:cNvContentPartPr/>
                  <p14:nvPr/>
                </p14:nvContentPartPr>
                <p14:xfrm>
                  <a:off x="1234580" y="782233"/>
                  <a:ext cx="4680" cy="177840"/>
                </p14:xfrm>
              </p:contentPart>
            </mc:Choice>
            <mc:Fallback xmlns="">
              <p:pic>
                <p:nvPicPr>
                  <p:cNvPr id="24" name="墨迹 23">
                    <a:extLst>
                      <a:ext uri="{FF2B5EF4-FFF2-40B4-BE49-F238E27FC236}">
                        <a16:creationId xmlns:a16="http://schemas.microsoft.com/office/drawing/2014/main" id="{70F9A74B-D008-4714-BF3D-B01A2B2F0F6A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225940" y="773593"/>
                    <a:ext cx="2232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5" name="墨迹 24">
                    <a:extLst>
                      <a:ext uri="{FF2B5EF4-FFF2-40B4-BE49-F238E27FC236}">
                        <a16:creationId xmlns:a16="http://schemas.microsoft.com/office/drawing/2014/main" id="{989C61A0-DA4C-4621-8FB1-C1FF5F3887F3}"/>
                      </a:ext>
                    </a:extLst>
                  </p14:cNvPr>
                  <p14:cNvContentPartPr/>
                  <p14:nvPr/>
                </p14:nvContentPartPr>
                <p14:xfrm>
                  <a:off x="1273100" y="767473"/>
                  <a:ext cx="95040" cy="176040"/>
                </p14:xfrm>
              </p:contentPart>
            </mc:Choice>
            <mc:Fallback xmlns="">
              <p:pic>
                <p:nvPicPr>
                  <p:cNvPr id="25" name="墨迹 24">
                    <a:extLst>
                      <a:ext uri="{FF2B5EF4-FFF2-40B4-BE49-F238E27FC236}">
                        <a16:creationId xmlns:a16="http://schemas.microsoft.com/office/drawing/2014/main" id="{989C61A0-DA4C-4621-8FB1-C1FF5F3887F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264100" y="758473"/>
                    <a:ext cx="11268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6" name="墨迹 25">
                    <a:extLst>
                      <a:ext uri="{FF2B5EF4-FFF2-40B4-BE49-F238E27FC236}">
                        <a16:creationId xmlns:a16="http://schemas.microsoft.com/office/drawing/2014/main" id="{BF2561DE-7829-4063-9927-4EA43E439F4F}"/>
                      </a:ext>
                    </a:extLst>
                  </p14:cNvPr>
                  <p14:cNvContentPartPr/>
                  <p14:nvPr/>
                </p14:nvContentPartPr>
                <p14:xfrm>
                  <a:off x="1808420" y="452113"/>
                  <a:ext cx="77760" cy="15120"/>
                </p14:xfrm>
              </p:contentPart>
            </mc:Choice>
            <mc:Fallback xmlns="">
              <p:pic>
                <p:nvPicPr>
                  <p:cNvPr id="26" name="墨迹 25">
                    <a:extLst>
                      <a:ext uri="{FF2B5EF4-FFF2-40B4-BE49-F238E27FC236}">
                        <a16:creationId xmlns:a16="http://schemas.microsoft.com/office/drawing/2014/main" id="{BF2561DE-7829-4063-9927-4EA43E439F4F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799420" y="443113"/>
                    <a:ext cx="95400" cy="3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7" name="墨迹 26">
                    <a:extLst>
                      <a:ext uri="{FF2B5EF4-FFF2-40B4-BE49-F238E27FC236}">
                        <a16:creationId xmlns:a16="http://schemas.microsoft.com/office/drawing/2014/main" id="{03BEE4EA-92C3-4BD1-86F4-95076EC40CB1}"/>
                      </a:ext>
                    </a:extLst>
                  </p14:cNvPr>
                  <p14:cNvContentPartPr/>
                  <p14:nvPr/>
                </p14:nvContentPartPr>
                <p14:xfrm>
                  <a:off x="1790780" y="508273"/>
                  <a:ext cx="102240" cy="92160"/>
                </p14:xfrm>
              </p:contentPart>
            </mc:Choice>
            <mc:Fallback xmlns="">
              <p:pic>
                <p:nvPicPr>
                  <p:cNvPr id="27" name="墨迹 26">
                    <a:extLst>
                      <a:ext uri="{FF2B5EF4-FFF2-40B4-BE49-F238E27FC236}">
                        <a16:creationId xmlns:a16="http://schemas.microsoft.com/office/drawing/2014/main" id="{03BEE4EA-92C3-4BD1-86F4-95076EC40CB1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782140" y="499633"/>
                    <a:ext cx="11988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8" name="墨迹 27">
                    <a:extLst>
                      <a:ext uri="{FF2B5EF4-FFF2-40B4-BE49-F238E27FC236}">
                        <a16:creationId xmlns:a16="http://schemas.microsoft.com/office/drawing/2014/main" id="{ECAFF2C0-63C0-46A9-ADA7-A04158B6CDB2}"/>
                      </a:ext>
                    </a:extLst>
                  </p14:cNvPr>
                  <p14:cNvContentPartPr/>
                  <p14:nvPr/>
                </p14:nvContentPartPr>
                <p14:xfrm>
                  <a:off x="1748300" y="555433"/>
                  <a:ext cx="43200" cy="254160"/>
                </p14:xfrm>
              </p:contentPart>
            </mc:Choice>
            <mc:Fallback xmlns="">
              <p:pic>
                <p:nvPicPr>
                  <p:cNvPr id="28" name="墨迹 27">
                    <a:extLst>
                      <a:ext uri="{FF2B5EF4-FFF2-40B4-BE49-F238E27FC236}">
                        <a16:creationId xmlns:a16="http://schemas.microsoft.com/office/drawing/2014/main" id="{ECAFF2C0-63C0-46A9-ADA7-A04158B6CDB2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39300" y="546433"/>
                    <a:ext cx="6084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9" name="墨迹 28">
                    <a:extLst>
                      <a:ext uri="{FF2B5EF4-FFF2-40B4-BE49-F238E27FC236}">
                        <a16:creationId xmlns:a16="http://schemas.microsoft.com/office/drawing/2014/main" id="{C0273326-EFCF-4063-9439-E2D65343204E}"/>
                      </a:ext>
                    </a:extLst>
                  </p14:cNvPr>
                  <p14:cNvContentPartPr/>
                  <p14:nvPr/>
                </p14:nvContentPartPr>
                <p14:xfrm>
                  <a:off x="1785020" y="661993"/>
                  <a:ext cx="228600" cy="195480"/>
                </p14:xfrm>
              </p:contentPart>
            </mc:Choice>
            <mc:Fallback xmlns="">
              <p:pic>
                <p:nvPicPr>
                  <p:cNvPr id="29" name="墨迹 28">
                    <a:extLst>
                      <a:ext uri="{FF2B5EF4-FFF2-40B4-BE49-F238E27FC236}">
                        <a16:creationId xmlns:a16="http://schemas.microsoft.com/office/drawing/2014/main" id="{C0273326-EFCF-4063-9439-E2D65343204E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776380" y="652993"/>
                    <a:ext cx="246240" cy="21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30" name="墨迹 29">
                    <a:extLst>
                      <a:ext uri="{FF2B5EF4-FFF2-40B4-BE49-F238E27FC236}">
                        <a16:creationId xmlns:a16="http://schemas.microsoft.com/office/drawing/2014/main" id="{4289A299-3446-46C4-894F-C116E6ABF7DE}"/>
                      </a:ext>
                    </a:extLst>
                  </p14:cNvPr>
                  <p14:cNvContentPartPr/>
                  <p14:nvPr/>
                </p14:nvContentPartPr>
                <p14:xfrm>
                  <a:off x="1814180" y="705553"/>
                  <a:ext cx="108720" cy="56880"/>
                </p14:xfrm>
              </p:contentPart>
            </mc:Choice>
            <mc:Fallback xmlns="">
              <p:pic>
                <p:nvPicPr>
                  <p:cNvPr id="30" name="墨迹 29">
                    <a:extLst>
                      <a:ext uri="{FF2B5EF4-FFF2-40B4-BE49-F238E27FC236}">
                        <a16:creationId xmlns:a16="http://schemas.microsoft.com/office/drawing/2014/main" id="{4289A299-3446-46C4-894F-C116E6ABF7D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805180" y="696913"/>
                    <a:ext cx="12636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1" name="墨迹 30">
                    <a:extLst>
                      <a:ext uri="{FF2B5EF4-FFF2-40B4-BE49-F238E27FC236}">
                        <a16:creationId xmlns:a16="http://schemas.microsoft.com/office/drawing/2014/main" id="{140BE6FB-79B8-4603-BA04-B07926655B5F}"/>
                      </a:ext>
                    </a:extLst>
                  </p14:cNvPr>
                  <p14:cNvContentPartPr/>
                  <p14:nvPr/>
                </p14:nvContentPartPr>
                <p14:xfrm>
                  <a:off x="1862420" y="670993"/>
                  <a:ext cx="54360" cy="120960"/>
                </p14:xfrm>
              </p:contentPart>
            </mc:Choice>
            <mc:Fallback xmlns="">
              <p:pic>
                <p:nvPicPr>
                  <p:cNvPr id="31" name="墨迹 30">
                    <a:extLst>
                      <a:ext uri="{FF2B5EF4-FFF2-40B4-BE49-F238E27FC236}">
                        <a16:creationId xmlns:a16="http://schemas.microsoft.com/office/drawing/2014/main" id="{140BE6FB-79B8-4603-BA04-B07926655B5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53420" y="661993"/>
                    <a:ext cx="7200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2" name="墨迹 31">
                    <a:extLst>
                      <a:ext uri="{FF2B5EF4-FFF2-40B4-BE49-F238E27FC236}">
                        <a16:creationId xmlns:a16="http://schemas.microsoft.com/office/drawing/2014/main" id="{F8AA5F31-1A09-4404-81C3-1EBC2317A5EF}"/>
                      </a:ext>
                    </a:extLst>
                  </p14:cNvPr>
                  <p14:cNvContentPartPr/>
                  <p14:nvPr/>
                </p14:nvContentPartPr>
                <p14:xfrm>
                  <a:off x="1628780" y="681793"/>
                  <a:ext cx="27360" cy="31320"/>
                </p14:xfrm>
              </p:contentPart>
            </mc:Choice>
            <mc:Fallback xmlns="">
              <p:pic>
                <p:nvPicPr>
                  <p:cNvPr id="32" name="墨迹 31">
                    <a:extLst>
                      <a:ext uri="{FF2B5EF4-FFF2-40B4-BE49-F238E27FC236}">
                        <a16:creationId xmlns:a16="http://schemas.microsoft.com/office/drawing/2014/main" id="{F8AA5F31-1A09-4404-81C3-1EBC2317A5EF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619780" y="673153"/>
                    <a:ext cx="45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33" name="墨迹 32">
                    <a:extLst>
                      <a:ext uri="{FF2B5EF4-FFF2-40B4-BE49-F238E27FC236}">
                        <a16:creationId xmlns:a16="http://schemas.microsoft.com/office/drawing/2014/main" id="{9F1ECC57-9B06-4989-8C9F-D78FD1D2B77D}"/>
                      </a:ext>
                    </a:extLst>
                  </p14:cNvPr>
                  <p14:cNvContentPartPr/>
                  <p14:nvPr/>
                </p14:nvContentPartPr>
                <p14:xfrm>
                  <a:off x="1628780" y="765673"/>
                  <a:ext cx="491040" cy="108720"/>
                </p14:xfrm>
              </p:contentPart>
            </mc:Choice>
            <mc:Fallback xmlns="">
              <p:pic>
                <p:nvPicPr>
                  <p:cNvPr id="33" name="墨迹 32">
                    <a:extLst>
                      <a:ext uri="{FF2B5EF4-FFF2-40B4-BE49-F238E27FC236}">
                        <a16:creationId xmlns:a16="http://schemas.microsoft.com/office/drawing/2014/main" id="{9F1ECC57-9B06-4989-8C9F-D78FD1D2B77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619780" y="757033"/>
                    <a:ext cx="50868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4" name="墨迹 33">
                    <a:extLst>
                      <a:ext uri="{FF2B5EF4-FFF2-40B4-BE49-F238E27FC236}">
                        <a16:creationId xmlns:a16="http://schemas.microsoft.com/office/drawing/2014/main" id="{436A7C30-7DBC-4C72-B910-001E74457EB1}"/>
                      </a:ext>
                    </a:extLst>
                  </p14:cNvPr>
                  <p14:cNvContentPartPr/>
                  <p14:nvPr/>
                </p14:nvContentPartPr>
                <p14:xfrm>
                  <a:off x="2187140" y="600433"/>
                  <a:ext cx="120240" cy="72720"/>
                </p14:xfrm>
              </p:contentPart>
            </mc:Choice>
            <mc:Fallback xmlns="">
              <p:pic>
                <p:nvPicPr>
                  <p:cNvPr id="34" name="墨迹 33">
                    <a:extLst>
                      <a:ext uri="{FF2B5EF4-FFF2-40B4-BE49-F238E27FC236}">
                        <a16:creationId xmlns:a16="http://schemas.microsoft.com/office/drawing/2014/main" id="{436A7C30-7DBC-4C72-B910-001E74457EB1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178140" y="591433"/>
                    <a:ext cx="137880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5" name="墨迹 34">
                    <a:extLst>
                      <a:ext uri="{FF2B5EF4-FFF2-40B4-BE49-F238E27FC236}">
                        <a16:creationId xmlns:a16="http://schemas.microsoft.com/office/drawing/2014/main" id="{E867E2AE-D0CB-4AB3-8DBC-EE35E89C971C}"/>
                      </a:ext>
                    </a:extLst>
                  </p14:cNvPr>
                  <p14:cNvContentPartPr/>
                  <p14:nvPr/>
                </p14:nvContentPartPr>
                <p14:xfrm>
                  <a:off x="2233580" y="546793"/>
                  <a:ext cx="41040" cy="281160"/>
                </p14:xfrm>
              </p:contentPart>
            </mc:Choice>
            <mc:Fallback xmlns="">
              <p:pic>
                <p:nvPicPr>
                  <p:cNvPr id="35" name="墨迹 34">
                    <a:extLst>
                      <a:ext uri="{FF2B5EF4-FFF2-40B4-BE49-F238E27FC236}">
                        <a16:creationId xmlns:a16="http://schemas.microsoft.com/office/drawing/2014/main" id="{E867E2AE-D0CB-4AB3-8DBC-EE35E89C971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224580" y="538153"/>
                    <a:ext cx="58680" cy="29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6" name="墨迹 35">
                    <a:extLst>
                      <a:ext uri="{FF2B5EF4-FFF2-40B4-BE49-F238E27FC236}">
                        <a16:creationId xmlns:a16="http://schemas.microsoft.com/office/drawing/2014/main" id="{F840D6F4-196B-4B12-81A4-2D90D0474EED}"/>
                      </a:ext>
                    </a:extLst>
                  </p14:cNvPr>
                  <p14:cNvContentPartPr/>
                  <p14:nvPr/>
                </p14:nvContentPartPr>
                <p14:xfrm>
                  <a:off x="2330060" y="575953"/>
                  <a:ext cx="180000" cy="111960"/>
                </p14:xfrm>
              </p:contentPart>
            </mc:Choice>
            <mc:Fallback xmlns="">
              <p:pic>
                <p:nvPicPr>
                  <p:cNvPr id="36" name="墨迹 35">
                    <a:extLst>
                      <a:ext uri="{FF2B5EF4-FFF2-40B4-BE49-F238E27FC236}">
                        <a16:creationId xmlns:a16="http://schemas.microsoft.com/office/drawing/2014/main" id="{F840D6F4-196B-4B12-81A4-2D90D0474EED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321060" y="567313"/>
                    <a:ext cx="19764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7" name="墨迹 36">
                    <a:extLst>
                      <a:ext uri="{FF2B5EF4-FFF2-40B4-BE49-F238E27FC236}">
                        <a16:creationId xmlns:a16="http://schemas.microsoft.com/office/drawing/2014/main" id="{31E79A8B-CEB8-4839-A27C-37AE1FD91D16}"/>
                      </a:ext>
                    </a:extLst>
                  </p14:cNvPr>
                  <p14:cNvContentPartPr/>
                  <p14:nvPr/>
                </p14:nvContentPartPr>
                <p14:xfrm>
                  <a:off x="2308820" y="415393"/>
                  <a:ext cx="190800" cy="458640"/>
                </p14:xfrm>
              </p:contentPart>
            </mc:Choice>
            <mc:Fallback xmlns="">
              <p:pic>
                <p:nvPicPr>
                  <p:cNvPr id="37" name="墨迹 36">
                    <a:extLst>
                      <a:ext uri="{FF2B5EF4-FFF2-40B4-BE49-F238E27FC236}">
                        <a16:creationId xmlns:a16="http://schemas.microsoft.com/office/drawing/2014/main" id="{31E79A8B-CEB8-4839-A27C-37AE1FD91D1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2299820" y="406393"/>
                    <a:ext cx="208440" cy="47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9" name="墨迹 38">
                    <a:extLst>
                      <a:ext uri="{FF2B5EF4-FFF2-40B4-BE49-F238E27FC236}">
                        <a16:creationId xmlns:a16="http://schemas.microsoft.com/office/drawing/2014/main" id="{F6D6C4A6-178C-4864-80B6-5E259D543B33}"/>
                      </a:ext>
                    </a:extLst>
                  </p14:cNvPr>
                  <p14:cNvContentPartPr/>
                  <p14:nvPr/>
                </p14:nvContentPartPr>
                <p14:xfrm>
                  <a:off x="2673860" y="661993"/>
                  <a:ext cx="23760" cy="20520"/>
                </p14:xfrm>
              </p:contentPart>
            </mc:Choice>
            <mc:Fallback xmlns="">
              <p:pic>
                <p:nvPicPr>
                  <p:cNvPr id="39" name="墨迹 38">
                    <a:extLst>
                      <a:ext uri="{FF2B5EF4-FFF2-40B4-BE49-F238E27FC236}">
                        <a16:creationId xmlns:a16="http://schemas.microsoft.com/office/drawing/2014/main" id="{F6D6C4A6-178C-4864-80B6-5E259D543B33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2665220" y="652993"/>
                    <a:ext cx="4140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40" name="墨迹 39">
                    <a:extLst>
                      <a:ext uri="{FF2B5EF4-FFF2-40B4-BE49-F238E27FC236}">
                        <a16:creationId xmlns:a16="http://schemas.microsoft.com/office/drawing/2014/main" id="{CC97BD6A-BBC9-41E6-AB6D-B289FE10B192}"/>
                      </a:ext>
                    </a:extLst>
                  </p14:cNvPr>
                  <p14:cNvContentPartPr/>
                  <p14:nvPr/>
                </p14:nvContentPartPr>
                <p14:xfrm>
                  <a:off x="2658380" y="753073"/>
                  <a:ext cx="37080" cy="36720"/>
                </p14:xfrm>
              </p:contentPart>
            </mc:Choice>
            <mc:Fallback xmlns="">
              <p:pic>
                <p:nvPicPr>
                  <p:cNvPr id="40" name="墨迹 39">
                    <a:extLst>
                      <a:ext uri="{FF2B5EF4-FFF2-40B4-BE49-F238E27FC236}">
                        <a16:creationId xmlns:a16="http://schemas.microsoft.com/office/drawing/2014/main" id="{CC97BD6A-BBC9-41E6-AB6D-B289FE10B192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2649740" y="744073"/>
                    <a:ext cx="54720" cy="54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2F0212D1-032A-4E5B-9BF6-9D614D2F0AE0}"/>
                </a:ext>
              </a:extLst>
            </p:cNvPr>
            <p:cNvGrpSpPr/>
            <p:nvPr/>
          </p:nvGrpSpPr>
          <p:grpSpPr>
            <a:xfrm>
              <a:off x="3106940" y="288673"/>
              <a:ext cx="3907440" cy="840240"/>
              <a:chOff x="3106940" y="288673"/>
              <a:chExt cx="3907440" cy="840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42" name="墨迹 41">
                    <a:extLst>
                      <a:ext uri="{FF2B5EF4-FFF2-40B4-BE49-F238E27FC236}">
                        <a16:creationId xmlns:a16="http://schemas.microsoft.com/office/drawing/2014/main" id="{0FA95DDE-C309-462F-B363-EA0C2893D397}"/>
                      </a:ext>
                    </a:extLst>
                  </p14:cNvPr>
                  <p14:cNvContentPartPr/>
                  <p14:nvPr/>
                </p14:nvContentPartPr>
                <p14:xfrm>
                  <a:off x="3124220" y="570553"/>
                  <a:ext cx="156960" cy="77040"/>
                </p14:xfrm>
              </p:contentPart>
            </mc:Choice>
            <mc:Fallback xmlns="">
              <p:pic>
                <p:nvPicPr>
                  <p:cNvPr id="42" name="墨迹 41">
                    <a:extLst>
                      <a:ext uri="{FF2B5EF4-FFF2-40B4-BE49-F238E27FC236}">
                        <a16:creationId xmlns:a16="http://schemas.microsoft.com/office/drawing/2014/main" id="{0FA95DDE-C309-462F-B363-EA0C2893D397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3115220" y="561913"/>
                    <a:ext cx="17460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43" name="墨迹 42">
                    <a:extLst>
                      <a:ext uri="{FF2B5EF4-FFF2-40B4-BE49-F238E27FC236}">
                        <a16:creationId xmlns:a16="http://schemas.microsoft.com/office/drawing/2014/main" id="{34A159FD-8650-4283-998D-A03C112F1496}"/>
                      </a:ext>
                    </a:extLst>
                  </p14:cNvPr>
                  <p14:cNvContentPartPr/>
                  <p14:nvPr/>
                </p14:nvContentPartPr>
                <p14:xfrm>
                  <a:off x="3106940" y="511873"/>
                  <a:ext cx="92880" cy="341640"/>
                </p14:xfrm>
              </p:contentPart>
            </mc:Choice>
            <mc:Fallback xmlns="">
              <p:pic>
                <p:nvPicPr>
                  <p:cNvPr id="43" name="墨迹 42">
                    <a:extLst>
                      <a:ext uri="{FF2B5EF4-FFF2-40B4-BE49-F238E27FC236}">
                        <a16:creationId xmlns:a16="http://schemas.microsoft.com/office/drawing/2014/main" id="{34A159FD-8650-4283-998D-A03C112F1496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3098300" y="503233"/>
                    <a:ext cx="110520" cy="35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44" name="墨迹 43">
                    <a:extLst>
                      <a:ext uri="{FF2B5EF4-FFF2-40B4-BE49-F238E27FC236}">
                        <a16:creationId xmlns:a16="http://schemas.microsoft.com/office/drawing/2014/main" id="{7A601F98-E530-4E12-B852-79520EAB6490}"/>
                      </a:ext>
                    </a:extLst>
                  </p14:cNvPr>
                  <p14:cNvContentPartPr/>
                  <p14:nvPr/>
                </p14:nvContentPartPr>
                <p14:xfrm>
                  <a:off x="3155180" y="742273"/>
                  <a:ext cx="25560" cy="115200"/>
                </p14:xfrm>
              </p:contentPart>
            </mc:Choice>
            <mc:Fallback xmlns="">
              <p:pic>
                <p:nvPicPr>
                  <p:cNvPr id="44" name="墨迹 43">
                    <a:extLst>
                      <a:ext uri="{FF2B5EF4-FFF2-40B4-BE49-F238E27FC236}">
                        <a16:creationId xmlns:a16="http://schemas.microsoft.com/office/drawing/2014/main" id="{7A601F98-E530-4E12-B852-79520EAB6490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3146180" y="733273"/>
                    <a:ext cx="4320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45" name="墨迹 44">
                    <a:extLst>
                      <a:ext uri="{FF2B5EF4-FFF2-40B4-BE49-F238E27FC236}">
                        <a16:creationId xmlns:a16="http://schemas.microsoft.com/office/drawing/2014/main" id="{ACF12F38-CDCF-4AFD-A659-8D40FCA9BF80}"/>
                      </a:ext>
                    </a:extLst>
                  </p14:cNvPr>
                  <p14:cNvContentPartPr/>
                  <p14:nvPr/>
                </p14:nvContentPartPr>
                <p14:xfrm>
                  <a:off x="3251660" y="674953"/>
                  <a:ext cx="89640" cy="178560"/>
                </p14:xfrm>
              </p:contentPart>
            </mc:Choice>
            <mc:Fallback xmlns="">
              <p:pic>
                <p:nvPicPr>
                  <p:cNvPr id="45" name="墨迹 44">
                    <a:extLst>
                      <a:ext uri="{FF2B5EF4-FFF2-40B4-BE49-F238E27FC236}">
                        <a16:creationId xmlns:a16="http://schemas.microsoft.com/office/drawing/2014/main" id="{ACF12F38-CDCF-4AFD-A659-8D40FCA9BF80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243020" y="666313"/>
                    <a:ext cx="107280" cy="19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46" name="墨迹 45">
                    <a:extLst>
                      <a:ext uri="{FF2B5EF4-FFF2-40B4-BE49-F238E27FC236}">
                        <a16:creationId xmlns:a16="http://schemas.microsoft.com/office/drawing/2014/main" id="{2376C6E7-295D-457F-8C04-302691FB9919}"/>
                      </a:ext>
                    </a:extLst>
                  </p14:cNvPr>
                  <p14:cNvContentPartPr/>
                  <p14:nvPr/>
                </p14:nvContentPartPr>
                <p14:xfrm>
                  <a:off x="3479900" y="641833"/>
                  <a:ext cx="114480" cy="55080"/>
                </p14:xfrm>
              </p:contentPart>
            </mc:Choice>
            <mc:Fallback xmlns="">
              <p:pic>
                <p:nvPicPr>
                  <p:cNvPr id="46" name="墨迹 45">
                    <a:extLst>
                      <a:ext uri="{FF2B5EF4-FFF2-40B4-BE49-F238E27FC236}">
                        <a16:creationId xmlns:a16="http://schemas.microsoft.com/office/drawing/2014/main" id="{2376C6E7-295D-457F-8C04-302691FB9919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3470900" y="632833"/>
                    <a:ext cx="13212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47" name="墨迹 46">
                    <a:extLst>
                      <a:ext uri="{FF2B5EF4-FFF2-40B4-BE49-F238E27FC236}">
                        <a16:creationId xmlns:a16="http://schemas.microsoft.com/office/drawing/2014/main" id="{04DFE9FF-02C3-403A-8A7A-0713DD6BFC41}"/>
                      </a:ext>
                    </a:extLst>
                  </p14:cNvPr>
                  <p14:cNvContentPartPr/>
                  <p14:nvPr/>
                </p14:nvContentPartPr>
                <p14:xfrm>
                  <a:off x="3483500" y="563353"/>
                  <a:ext cx="294480" cy="248400"/>
                </p14:xfrm>
              </p:contentPart>
            </mc:Choice>
            <mc:Fallback xmlns="">
              <p:pic>
                <p:nvPicPr>
                  <p:cNvPr id="47" name="墨迹 46">
                    <a:extLst>
                      <a:ext uri="{FF2B5EF4-FFF2-40B4-BE49-F238E27FC236}">
                        <a16:creationId xmlns:a16="http://schemas.microsoft.com/office/drawing/2014/main" id="{04DFE9FF-02C3-403A-8A7A-0713DD6BFC4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3474860" y="554353"/>
                    <a:ext cx="312120" cy="26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48" name="墨迹 47">
                    <a:extLst>
                      <a:ext uri="{FF2B5EF4-FFF2-40B4-BE49-F238E27FC236}">
                        <a16:creationId xmlns:a16="http://schemas.microsoft.com/office/drawing/2014/main" id="{90D45A12-4D13-49B0-BC65-5641B0606DFA}"/>
                      </a:ext>
                    </a:extLst>
                  </p14:cNvPr>
                  <p14:cNvContentPartPr/>
                  <p14:nvPr/>
                </p14:nvContentPartPr>
                <p14:xfrm>
                  <a:off x="3620660" y="506833"/>
                  <a:ext cx="54360" cy="128160"/>
                </p14:xfrm>
              </p:contentPart>
            </mc:Choice>
            <mc:Fallback xmlns="">
              <p:pic>
                <p:nvPicPr>
                  <p:cNvPr id="48" name="墨迹 47">
                    <a:extLst>
                      <a:ext uri="{FF2B5EF4-FFF2-40B4-BE49-F238E27FC236}">
                        <a16:creationId xmlns:a16="http://schemas.microsoft.com/office/drawing/2014/main" id="{90D45A12-4D13-49B0-BC65-5641B0606DFA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3612020" y="497833"/>
                    <a:ext cx="7200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49" name="墨迹 48">
                    <a:extLst>
                      <a:ext uri="{FF2B5EF4-FFF2-40B4-BE49-F238E27FC236}">
                        <a16:creationId xmlns:a16="http://schemas.microsoft.com/office/drawing/2014/main" id="{55EA7561-A39E-40BF-97D1-78AC7379E32D}"/>
                      </a:ext>
                    </a:extLst>
                  </p14:cNvPr>
                  <p14:cNvContentPartPr/>
                  <p14:nvPr/>
                </p14:nvContentPartPr>
                <p14:xfrm>
                  <a:off x="3586100" y="621673"/>
                  <a:ext cx="172440" cy="169920"/>
                </p14:xfrm>
              </p:contentPart>
            </mc:Choice>
            <mc:Fallback xmlns="">
              <p:pic>
                <p:nvPicPr>
                  <p:cNvPr id="49" name="墨迹 48">
                    <a:extLst>
                      <a:ext uri="{FF2B5EF4-FFF2-40B4-BE49-F238E27FC236}">
                        <a16:creationId xmlns:a16="http://schemas.microsoft.com/office/drawing/2014/main" id="{55EA7561-A39E-40BF-97D1-78AC7379E32D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577100" y="612673"/>
                    <a:ext cx="190080" cy="18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50" name="墨迹 49">
                    <a:extLst>
                      <a:ext uri="{FF2B5EF4-FFF2-40B4-BE49-F238E27FC236}">
                        <a16:creationId xmlns:a16="http://schemas.microsoft.com/office/drawing/2014/main" id="{012095BF-1F43-4B13-8428-6B3414603066}"/>
                      </a:ext>
                    </a:extLst>
                  </p14:cNvPr>
                  <p14:cNvContentPartPr/>
                  <p14:nvPr/>
                </p14:nvContentPartPr>
                <p14:xfrm>
                  <a:off x="3928100" y="539593"/>
                  <a:ext cx="114480" cy="82440"/>
                </p14:xfrm>
              </p:contentPart>
            </mc:Choice>
            <mc:Fallback xmlns="">
              <p:pic>
                <p:nvPicPr>
                  <p:cNvPr id="50" name="墨迹 49">
                    <a:extLst>
                      <a:ext uri="{FF2B5EF4-FFF2-40B4-BE49-F238E27FC236}">
                        <a16:creationId xmlns:a16="http://schemas.microsoft.com/office/drawing/2014/main" id="{012095BF-1F43-4B13-8428-6B3414603066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919100" y="530593"/>
                    <a:ext cx="132120" cy="10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51" name="墨迹 50">
                    <a:extLst>
                      <a:ext uri="{FF2B5EF4-FFF2-40B4-BE49-F238E27FC236}">
                        <a16:creationId xmlns:a16="http://schemas.microsoft.com/office/drawing/2014/main" id="{2250C470-8AF9-4004-AFF3-BF230B29BC7E}"/>
                      </a:ext>
                    </a:extLst>
                  </p14:cNvPr>
                  <p14:cNvContentPartPr/>
                  <p14:nvPr/>
                </p14:nvContentPartPr>
                <p14:xfrm>
                  <a:off x="3932060" y="601513"/>
                  <a:ext cx="39240" cy="191880"/>
                </p14:xfrm>
              </p:contentPart>
            </mc:Choice>
            <mc:Fallback xmlns="">
              <p:pic>
                <p:nvPicPr>
                  <p:cNvPr id="51" name="墨迹 50">
                    <a:extLst>
                      <a:ext uri="{FF2B5EF4-FFF2-40B4-BE49-F238E27FC236}">
                        <a16:creationId xmlns:a16="http://schemas.microsoft.com/office/drawing/2014/main" id="{2250C470-8AF9-4004-AFF3-BF230B29BC7E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923060" y="592873"/>
                    <a:ext cx="56880" cy="20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52" name="墨迹 51">
                    <a:extLst>
                      <a:ext uri="{FF2B5EF4-FFF2-40B4-BE49-F238E27FC236}">
                        <a16:creationId xmlns:a16="http://schemas.microsoft.com/office/drawing/2014/main" id="{F0632D4B-102C-4550-A0EF-25BA0FAA47C4}"/>
                      </a:ext>
                    </a:extLst>
                  </p14:cNvPr>
                  <p14:cNvContentPartPr/>
                  <p14:nvPr/>
                </p14:nvContentPartPr>
                <p14:xfrm>
                  <a:off x="3905780" y="683593"/>
                  <a:ext cx="127080" cy="157680"/>
                </p14:xfrm>
              </p:contentPart>
            </mc:Choice>
            <mc:Fallback xmlns="">
              <p:pic>
                <p:nvPicPr>
                  <p:cNvPr id="52" name="墨迹 51">
                    <a:extLst>
                      <a:ext uri="{FF2B5EF4-FFF2-40B4-BE49-F238E27FC236}">
                        <a16:creationId xmlns:a16="http://schemas.microsoft.com/office/drawing/2014/main" id="{F0632D4B-102C-4550-A0EF-25BA0FAA47C4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897140" y="674953"/>
                    <a:ext cx="14472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53" name="墨迹 52">
                    <a:extLst>
                      <a:ext uri="{FF2B5EF4-FFF2-40B4-BE49-F238E27FC236}">
                        <a16:creationId xmlns:a16="http://schemas.microsoft.com/office/drawing/2014/main" id="{58E2BD4D-BD5C-4F1B-A998-AA7F711F8B9F}"/>
                      </a:ext>
                    </a:extLst>
                  </p14:cNvPr>
                  <p14:cNvContentPartPr/>
                  <p14:nvPr/>
                </p14:nvContentPartPr>
                <p14:xfrm>
                  <a:off x="4076780" y="491353"/>
                  <a:ext cx="145080" cy="372240"/>
                </p14:xfrm>
              </p:contentPart>
            </mc:Choice>
            <mc:Fallback xmlns="">
              <p:pic>
                <p:nvPicPr>
                  <p:cNvPr id="53" name="墨迹 52">
                    <a:extLst>
                      <a:ext uri="{FF2B5EF4-FFF2-40B4-BE49-F238E27FC236}">
                        <a16:creationId xmlns:a16="http://schemas.microsoft.com/office/drawing/2014/main" id="{58E2BD4D-BD5C-4F1B-A998-AA7F711F8B9F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4068140" y="482353"/>
                    <a:ext cx="162720" cy="38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54" name="墨迹 53">
                    <a:extLst>
                      <a:ext uri="{FF2B5EF4-FFF2-40B4-BE49-F238E27FC236}">
                        <a16:creationId xmlns:a16="http://schemas.microsoft.com/office/drawing/2014/main" id="{C78F1FBE-DA1F-4FD8-92AA-FB9253BE860C}"/>
                      </a:ext>
                    </a:extLst>
                  </p14:cNvPr>
                  <p14:cNvContentPartPr/>
                  <p14:nvPr/>
                </p14:nvContentPartPr>
                <p14:xfrm>
                  <a:off x="4045820" y="691153"/>
                  <a:ext cx="257400" cy="133920"/>
                </p14:xfrm>
              </p:contentPart>
            </mc:Choice>
            <mc:Fallback xmlns="">
              <p:pic>
                <p:nvPicPr>
                  <p:cNvPr id="54" name="墨迹 53">
                    <a:extLst>
                      <a:ext uri="{FF2B5EF4-FFF2-40B4-BE49-F238E27FC236}">
                        <a16:creationId xmlns:a16="http://schemas.microsoft.com/office/drawing/2014/main" id="{C78F1FBE-DA1F-4FD8-92AA-FB9253BE860C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4037180" y="682153"/>
                    <a:ext cx="275040" cy="15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55" name="墨迹 54">
                    <a:extLst>
                      <a:ext uri="{FF2B5EF4-FFF2-40B4-BE49-F238E27FC236}">
                        <a16:creationId xmlns:a16="http://schemas.microsoft.com/office/drawing/2014/main" id="{8E1C41D4-B517-4FD9-B425-897A56364B3C}"/>
                      </a:ext>
                    </a:extLst>
                  </p14:cNvPr>
                  <p14:cNvContentPartPr/>
                  <p14:nvPr/>
                </p14:nvContentPartPr>
                <p14:xfrm>
                  <a:off x="4293140" y="440953"/>
                  <a:ext cx="35280" cy="75240"/>
                </p14:xfrm>
              </p:contentPart>
            </mc:Choice>
            <mc:Fallback xmlns="">
              <p:pic>
                <p:nvPicPr>
                  <p:cNvPr id="55" name="墨迹 54">
                    <a:extLst>
                      <a:ext uri="{FF2B5EF4-FFF2-40B4-BE49-F238E27FC236}">
                        <a16:creationId xmlns:a16="http://schemas.microsoft.com/office/drawing/2014/main" id="{8E1C41D4-B517-4FD9-B425-897A56364B3C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284500" y="432313"/>
                    <a:ext cx="5292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56" name="墨迹 55">
                    <a:extLst>
                      <a:ext uri="{FF2B5EF4-FFF2-40B4-BE49-F238E27FC236}">
                        <a16:creationId xmlns:a16="http://schemas.microsoft.com/office/drawing/2014/main" id="{CB74FF51-600C-440F-83D7-C926D983F59F}"/>
                      </a:ext>
                    </a:extLst>
                  </p14:cNvPr>
                  <p14:cNvContentPartPr/>
                  <p14:nvPr/>
                </p14:nvContentPartPr>
                <p14:xfrm>
                  <a:off x="4555940" y="575953"/>
                  <a:ext cx="102600" cy="190080"/>
                </p14:xfrm>
              </p:contentPart>
            </mc:Choice>
            <mc:Fallback xmlns="">
              <p:pic>
                <p:nvPicPr>
                  <p:cNvPr id="56" name="墨迹 55">
                    <a:extLst>
                      <a:ext uri="{FF2B5EF4-FFF2-40B4-BE49-F238E27FC236}">
                        <a16:creationId xmlns:a16="http://schemas.microsoft.com/office/drawing/2014/main" id="{CB74FF51-600C-440F-83D7-C926D983F59F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4547300" y="567313"/>
                    <a:ext cx="12024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57" name="墨迹 56">
                    <a:extLst>
                      <a:ext uri="{FF2B5EF4-FFF2-40B4-BE49-F238E27FC236}">
                        <a16:creationId xmlns:a16="http://schemas.microsoft.com/office/drawing/2014/main" id="{BA38366E-0DA3-40EA-9F55-7E871ADC08CA}"/>
                      </a:ext>
                    </a:extLst>
                  </p14:cNvPr>
                  <p14:cNvContentPartPr/>
                  <p14:nvPr/>
                </p14:nvContentPartPr>
                <p14:xfrm>
                  <a:off x="4447940" y="785833"/>
                  <a:ext cx="203400" cy="14040"/>
                </p14:xfrm>
              </p:contentPart>
            </mc:Choice>
            <mc:Fallback xmlns="">
              <p:pic>
                <p:nvPicPr>
                  <p:cNvPr id="57" name="墨迹 56">
                    <a:extLst>
                      <a:ext uri="{FF2B5EF4-FFF2-40B4-BE49-F238E27FC236}">
                        <a16:creationId xmlns:a16="http://schemas.microsoft.com/office/drawing/2014/main" id="{BA38366E-0DA3-40EA-9F55-7E871ADC08CA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4438940" y="777193"/>
                    <a:ext cx="22104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58" name="墨迹 57">
                    <a:extLst>
                      <a:ext uri="{FF2B5EF4-FFF2-40B4-BE49-F238E27FC236}">
                        <a16:creationId xmlns:a16="http://schemas.microsoft.com/office/drawing/2014/main" id="{AC911463-AABE-4B17-98B3-8B7D7B5383B9}"/>
                      </a:ext>
                    </a:extLst>
                  </p14:cNvPr>
                  <p14:cNvContentPartPr/>
                  <p14:nvPr/>
                </p14:nvContentPartPr>
                <p14:xfrm>
                  <a:off x="4814780" y="563353"/>
                  <a:ext cx="184320" cy="93600"/>
                </p14:xfrm>
              </p:contentPart>
            </mc:Choice>
            <mc:Fallback xmlns="">
              <p:pic>
                <p:nvPicPr>
                  <p:cNvPr id="58" name="墨迹 57">
                    <a:extLst>
                      <a:ext uri="{FF2B5EF4-FFF2-40B4-BE49-F238E27FC236}">
                        <a16:creationId xmlns:a16="http://schemas.microsoft.com/office/drawing/2014/main" id="{AC911463-AABE-4B17-98B3-8B7D7B5383B9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4806140" y="554353"/>
                    <a:ext cx="20196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59" name="墨迹 58">
                    <a:extLst>
                      <a:ext uri="{FF2B5EF4-FFF2-40B4-BE49-F238E27FC236}">
                        <a16:creationId xmlns:a16="http://schemas.microsoft.com/office/drawing/2014/main" id="{BD97E44C-6956-4E72-92B1-70B9AA8F450F}"/>
                      </a:ext>
                    </a:extLst>
                  </p14:cNvPr>
                  <p14:cNvContentPartPr/>
                  <p14:nvPr/>
                </p14:nvContentPartPr>
                <p14:xfrm>
                  <a:off x="4851500" y="482713"/>
                  <a:ext cx="66960" cy="299880"/>
                </p14:xfrm>
              </p:contentPart>
            </mc:Choice>
            <mc:Fallback xmlns="">
              <p:pic>
                <p:nvPicPr>
                  <p:cNvPr id="59" name="墨迹 58">
                    <a:extLst>
                      <a:ext uri="{FF2B5EF4-FFF2-40B4-BE49-F238E27FC236}">
                        <a16:creationId xmlns:a16="http://schemas.microsoft.com/office/drawing/2014/main" id="{BD97E44C-6956-4E72-92B1-70B9AA8F450F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4842860" y="473713"/>
                    <a:ext cx="84600" cy="31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60" name="墨迹 59">
                    <a:extLst>
                      <a:ext uri="{FF2B5EF4-FFF2-40B4-BE49-F238E27FC236}">
                        <a16:creationId xmlns:a16="http://schemas.microsoft.com/office/drawing/2014/main" id="{A06EE05B-6178-4FF7-8F03-B4763464EF67}"/>
                      </a:ext>
                    </a:extLst>
                  </p14:cNvPr>
                  <p14:cNvContentPartPr/>
                  <p14:nvPr/>
                </p14:nvContentPartPr>
                <p14:xfrm>
                  <a:off x="4927100" y="703753"/>
                  <a:ext cx="68040" cy="77040"/>
                </p14:xfrm>
              </p:contentPart>
            </mc:Choice>
            <mc:Fallback xmlns="">
              <p:pic>
                <p:nvPicPr>
                  <p:cNvPr id="60" name="墨迹 59">
                    <a:extLst>
                      <a:ext uri="{FF2B5EF4-FFF2-40B4-BE49-F238E27FC236}">
                        <a16:creationId xmlns:a16="http://schemas.microsoft.com/office/drawing/2014/main" id="{A06EE05B-6178-4FF7-8F03-B4763464EF67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4918100" y="695113"/>
                    <a:ext cx="8568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61" name="墨迹 60">
                    <a:extLst>
                      <a:ext uri="{FF2B5EF4-FFF2-40B4-BE49-F238E27FC236}">
                        <a16:creationId xmlns:a16="http://schemas.microsoft.com/office/drawing/2014/main" id="{D0561D0E-1C46-474F-B33E-DA7C9AE1093D}"/>
                      </a:ext>
                    </a:extLst>
                  </p14:cNvPr>
                  <p14:cNvContentPartPr/>
                  <p14:nvPr/>
                </p14:nvContentPartPr>
                <p14:xfrm>
                  <a:off x="5114300" y="377233"/>
                  <a:ext cx="116640" cy="543960"/>
                </p14:xfrm>
              </p:contentPart>
            </mc:Choice>
            <mc:Fallback xmlns="">
              <p:pic>
                <p:nvPicPr>
                  <p:cNvPr id="61" name="墨迹 60">
                    <a:extLst>
                      <a:ext uri="{FF2B5EF4-FFF2-40B4-BE49-F238E27FC236}">
                        <a16:creationId xmlns:a16="http://schemas.microsoft.com/office/drawing/2014/main" id="{D0561D0E-1C46-474F-B33E-DA7C9AE1093D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5105660" y="368233"/>
                    <a:ext cx="134280" cy="56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62" name="墨迹 61">
                    <a:extLst>
                      <a:ext uri="{FF2B5EF4-FFF2-40B4-BE49-F238E27FC236}">
                        <a16:creationId xmlns:a16="http://schemas.microsoft.com/office/drawing/2014/main" id="{DDFBC599-A4B5-460F-BDC2-E0989740FF7A}"/>
                      </a:ext>
                    </a:extLst>
                  </p14:cNvPr>
                  <p14:cNvContentPartPr/>
                  <p14:nvPr/>
                </p14:nvContentPartPr>
                <p14:xfrm>
                  <a:off x="5141660" y="760273"/>
                  <a:ext cx="73800" cy="69840"/>
                </p14:xfrm>
              </p:contentPart>
            </mc:Choice>
            <mc:Fallback xmlns="">
              <p:pic>
                <p:nvPicPr>
                  <p:cNvPr id="62" name="墨迹 61">
                    <a:extLst>
                      <a:ext uri="{FF2B5EF4-FFF2-40B4-BE49-F238E27FC236}">
                        <a16:creationId xmlns:a16="http://schemas.microsoft.com/office/drawing/2014/main" id="{DDFBC599-A4B5-460F-BDC2-E0989740FF7A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5132660" y="751633"/>
                    <a:ext cx="91440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63" name="墨迹 62">
                    <a:extLst>
                      <a:ext uri="{FF2B5EF4-FFF2-40B4-BE49-F238E27FC236}">
                        <a16:creationId xmlns:a16="http://schemas.microsoft.com/office/drawing/2014/main" id="{88397648-AEE8-4CFF-923F-BF5588EAB803}"/>
                      </a:ext>
                    </a:extLst>
                  </p14:cNvPr>
                  <p14:cNvContentPartPr/>
                  <p14:nvPr/>
                </p14:nvContentPartPr>
                <p14:xfrm>
                  <a:off x="5400500" y="466513"/>
                  <a:ext cx="19800" cy="42480"/>
                </p14:xfrm>
              </p:contentPart>
            </mc:Choice>
            <mc:Fallback xmlns="">
              <p:pic>
                <p:nvPicPr>
                  <p:cNvPr id="63" name="墨迹 62">
                    <a:extLst>
                      <a:ext uri="{FF2B5EF4-FFF2-40B4-BE49-F238E27FC236}">
                        <a16:creationId xmlns:a16="http://schemas.microsoft.com/office/drawing/2014/main" id="{88397648-AEE8-4CFF-923F-BF5588EAB803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5391500" y="457873"/>
                    <a:ext cx="37440" cy="6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64" name="墨迹 63">
                    <a:extLst>
                      <a:ext uri="{FF2B5EF4-FFF2-40B4-BE49-F238E27FC236}">
                        <a16:creationId xmlns:a16="http://schemas.microsoft.com/office/drawing/2014/main" id="{22FBA19F-B161-4352-8BFA-2F72B4B4D810}"/>
                      </a:ext>
                    </a:extLst>
                  </p14:cNvPr>
                  <p14:cNvContentPartPr/>
                  <p14:nvPr/>
                </p14:nvContentPartPr>
                <p14:xfrm>
                  <a:off x="5394740" y="437353"/>
                  <a:ext cx="133560" cy="120960"/>
                </p14:xfrm>
              </p:contentPart>
            </mc:Choice>
            <mc:Fallback xmlns="">
              <p:pic>
                <p:nvPicPr>
                  <p:cNvPr id="64" name="墨迹 63">
                    <a:extLst>
                      <a:ext uri="{FF2B5EF4-FFF2-40B4-BE49-F238E27FC236}">
                        <a16:creationId xmlns:a16="http://schemas.microsoft.com/office/drawing/2014/main" id="{22FBA19F-B161-4352-8BFA-2F72B4B4D810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5385740" y="428713"/>
                    <a:ext cx="15120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65" name="墨迹 64">
                    <a:extLst>
                      <a:ext uri="{FF2B5EF4-FFF2-40B4-BE49-F238E27FC236}">
                        <a16:creationId xmlns:a16="http://schemas.microsoft.com/office/drawing/2014/main" id="{59422BB3-7246-4370-A589-CFF72816AE0B}"/>
                      </a:ext>
                    </a:extLst>
                  </p14:cNvPr>
                  <p14:cNvContentPartPr/>
                  <p14:nvPr/>
                </p14:nvContentPartPr>
                <p14:xfrm>
                  <a:off x="5446940" y="288673"/>
                  <a:ext cx="30960" cy="382680"/>
                </p14:xfrm>
              </p:contentPart>
            </mc:Choice>
            <mc:Fallback xmlns="">
              <p:pic>
                <p:nvPicPr>
                  <p:cNvPr id="65" name="墨迹 64">
                    <a:extLst>
                      <a:ext uri="{FF2B5EF4-FFF2-40B4-BE49-F238E27FC236}">
                        <a16:creationId xmlns:a16="http://schemas.microsoft.com/office/drawing/2014/main" id="{59422BB3-7246-4370-A589-CFF72816AE0B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5437940" y="279673"/>
                    <a:ext cx="48600" cy="40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66" name="墨迹 65">
                    <a:extLst>
                      <a:ext uri="{FF2B5EF4-FFF2-40B4-BE49-F238E27FC236}">
                        <a16:creationId xmlns:a16="http://schemas.microsoft.com/office/drawing/2014/main" id="{44F21004-0554-414A-A3A4-C13334A67BC0}"/>
                      </a:ext>
                    </a:extLst>
                  </p14:cNvPr>
                  <p14:cNvContentPartPr/>
                  <p14:nvPr/>
                </p14:nvContentPartPr>
                <p14:xfrm>
                  <a:off x="5392580" y="488473"/>
                  <a:ext cx="178200" cy="321840"/>
                </p14:xfrm>
              </p:contentPart>
            </mc:Choice>
            <mc:Fallback xmlns="">
              <p:pic>
                <p:nvPicPr>
                  <p:cNvPr id="66" name="墨迹 65">
                    <a:extLst>
                      <a:ext uri="{FF2B5EF4-FFF2-40B4-BE49-F238E27FC236}">
                        <a16:creationId xmlns:a16="http://schemas.microsoft.com/office/drawing/2014/main" id="{44F21004-0554-414A-A3A4-C13334A67BC0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5383940" y="479473"/>
                    <a:ext cx="195840" cy="33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67" name="墨迹 66">
                    <a:extLst>
                      <a:ext uri="{FF2B5EF4-FFF2-40B4-BE49-F238E27FC236}">
                        <a16:creationId xmlns:a16="http://schemas.microsoft.com/office/drawing/2014/main" id="{86FFAB2F-C9B8-4D76-B43C-F1826963C6CE}"/>
                      </a:ext>
                    </a:extLst>
                  </p14:cNvPr>
                  <p14:cNvContentPartPr/>
                  <p14:nvPr/>
                </p14:nvContentPartPr>
                <p14:xfrm>
                  <a:off x="5396540" y="495673"/>
                  <a:ext cx="345960" cy="369360"/>
                </p14:xfrm>
              </p:contentPart>
            </mc:Choice>
            <mc:Fallback xmlns="">
              <p:pic>
                <p:nvPicPr>
                  <p:cNvPr id="67" name="墨迹 66">
                    <a:extLst>
                      <a:ext uri="{FF2B5EF4-FFF2-40B4-BE49-F238E27FC236}">
                        <a16:creationId xmlns:a16="http://schemas.microsoft.com/office/drawing/2014/main" id="{86FFAB2F-C9B8-4D76-B43C-F1826963C6CE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5387900" y="487033"/>
                    <a:ext cx="363600" cy="38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68" name="墨迹 67">
                    <a:extLst>
                      <a:ext uri="{FF2B5EF4-FFF2-40B4-BE49-F238E27FC236}">
                        <a16:creationId xmlns:a16="http://schemas.microsoft.com/office/drawing/2014/main" id="{819C20F7-01AB-429C-AB43-6F74492C434F}"/>
                      </a:ext>
                    </a:extLst>
                  </p14:cNvPr>
                  <p14:cNvContentPartPr/>
                  <p14:nvPr/>
                </p14:nvContentPartPr>
                <p14:xfrm>
                  <a:off x="5566460" y="590713"/>
                  <a:ext cx="110520" cy="164520"/>
                </p14:xfrm>
              </p:contentPart>
            </mc:Choice>
            <mc:Fallback xmlns="">
              <p:pic>
                <p:nvPicPr>
                  <p:cNvPr id="68" name="墨迹 67">
                    <a:extLst>
                      <a:ext uri="{FF2B5EF4-FFF2-40B4-BE49-F238E27FC236}">
                        <a16:creationId xmlns:a16="http://schemas.microsoft.com/office/drawing/2014/main" id="{819C20F7-01AB-429C-AB43-6F74492C434F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5557820" y="581713"/>
                    <a:ext cx="128160" cy="18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69" name="墨迹 68">
                    <a:extLst>
                      <a:ext uri="{FF2B5EF4-FFF2-40B4-BE49-F238E27FC236}">
                        <a16:creationId xmlns:a16="http://schemas.microsoft.com/office/drawing/2014/main" id="{8CFAE621-CFBC-44D0-9371-E38B60FBEF57}"/>
                      </a:ext>
                    </a:extLst>
                  </p14:cNvPr>
                  <p14:cNvContentPartPr/>
                  <p14:nvPr/>
                </p14:nvContentPartPr>
                <p14:xfrm>
                  <a:off x="5553140" y="654433"/>
                  <a:ext cx="240120" cy="126360"/>
                </p14:xfrm>
              </p:contentPart>
            </mc:Choice>
            <mc:Fallback xmlns="">
              <p:pic>
                <p:nvPicPr>
                  <p:cNvPr id="69" name="墨迹 68">
                    <a:extLst>
                      <a:ext uri="{FF2B5EF4-FFF2-40B4-BE49-F238E27FC236}">
                        <a16:creationId xmlns:a16="http://schemas.microsoft.com/office/drawing/2014/main" id="{8CFAE621-CFBC-44D0-9371-E38B60FBEF57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5544140" y="645793"/>
                    <a:ext cx="257760" cy="14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0" name="墨迹 69">
                    <a:extLst>
                      <a:ext uri="{FF2B5EF4-FFF2-40B4-BE49-F238E27FC236}">
                        <a16:creationId xmlns:a16="http://schemas.microsoft.com/office/drawing/2014/main" id="{5ABAA702-8837-4388-B82F-37D583F7ED9B}"/>
                      </a:ext>
                    </a:extLst>
                  </p14:cNvPr>
                  <p14:cNvContentPartPr/>
                  <p14:nvPr/>
                </p14:nvContentPartPr>
                <p14:xfrm>
                  <a:off x="5821700" y="583513"/>
                  <a:ext cx="153000" cy="55080"/>
                </p14:xfrm>
              </p:contentPart>
            </mc:Choice>
            <mc:Fallback xmlns="">
              <p:pic>
                <p:nvPicPr>
                  <p:cNvPr id="70" name="墨迹 69">
                    <a:extLst>
                      <a:ext uri="{FF2B5EF4-FFF2-40B4-BE49-F238E27FC236}">
                        <a16:creationId xmlns:a16="http://schemas.microsoft.com/office/drawing/2014/main" id="{5ABAA702-8837-4388-B82F-37D583F7ED9B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5812700" y="574513"/>
                    <a:ext cx="17064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1" name="墨迹 70">
                    <a:extLst>
                      <a:ext uri="{FF2B5EF4-FFF2-40B4-BE49-F238E27FC236}">
                        <a16:creationId xmlns:a16="http://schemas.microsoft.com/office/drawing/2014/main" id="{74221A01-0B44-4223-A39F-AE2AC382626A}"/>
                      </a:ext>
                    </a:extLst>
                  </p14:cNvPr>
                  <p14:cNvContentPartPr/>
                  <p14:nvPr/>
                </p14:nvContentPartPr>
                <p14:xfrm>
                  <a:off x="5885420" y="561193"/>
                  <a:ext cx="285120" cy="234000"/>
                </p14:xfrm>
              </p:contentPart>
            </mc:Choice>
            <mc:Fallback xmlns="">
              <p:pic>
                <p:nvPicPr>
                  <p:cNvPr id="71" name="墨迹 70">
                    <a:extLst>
                      <a:ext uri="{FF2B5EF4-FFF2-40B4-BE49-F238E27FC236}">
                        <a16:creationId xmlns:a16="http://schemas.microsoft.com/office/drawing/2014/main" id="{74221A01-0B44-4223-A39F-AE2AC382626A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5876780" y="552553"/>
                    <a:ext cx="302760" cy="25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72" name="墨迹 71">
                    <a:extLst>
                      <a:ext uri="{FF2B5EF4-FFF2-40B4-BE49-F238E27FC236}">
                        <a16:creationId xmlns:a16="http://schemas.microsoft.com/office/drawing/2014/main" id="{C2EB5EF0-0F9A-4F0C-98FE-BC97C344610B}"/>
                      </a:ext>
                    </a:extLst>
                  </p14:cNvPr>
                  <p14:cNvContentPartPr/>
                  <p14:nvPr/>
                </p14:nvContentPartPr>
                <p14:xfrm>
                  <a:off x="6045980" y="546793"/>
                  <a:ext cx="72000" cy="77040"/>
                </p14:xfrm>
              </p:contentPart>
            </mc:Choice>
            <mc:Fallback xmlns="">
              <p:pic>
                <p:nvPicPr>
                  <p:cNvPr id="72" name="墨迹 71">
                    <a:extLst>
                      <a:ext uri="{FF2B5EF4-FFF2-40B4-BE49-F238E27FC236}">
                        <a16:creationId xmlns:a16="http://schemas.microsoft.com/office/drawing/2014/main" id="{C2EB5EF0-0F9A-4F0C-98FE-BC97C344610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6036980" y="538153"/>
                    <a:ext cx="8964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73" name="墨迹 72">
                    <a:extLst>
                      <a:ext uri="{FF2B5EF4-FFF2-40B4-BE49-F238E27FC236}">
                        <a16:creationId xmlns:a16="http://schemas.microsoft.com/office/drawing/2014/main" id="{5EEDFE97-33E9-4B9E-8637-E18EF33B4A63}"/>
                      </a:ext>
                    </a:extLst>
                  </p14:cNvPr>
                  <p14:cNvContentPartPr/>
                  <p14:nvPr/>
                </p14:nvContentPartPr>
                <p14:xfrm>
                  <a:off x="5999180" y="546793"/>
                  <a:ext cx="216720" cy="213840"/>
                </p14:xfrm>
              </p:contentPart>
            </mc:Choice>
            <mc:Fallback xmlns="">
              <p:pic>
                <p:nvPicPr>
                  <p:cNvPr id="73" name="墨迹 72">
                    <a:extLst>
                      <a:ext uri="{FF2B5EF4-FFF2-40B4-BE49-F238E27FC236}">
                        <a16:creationId xmlns:a16="http://schemas.microsoft.com/office/drawing/2014/main" id="{5EEDFE97-33E9-4B9E-8637-E18EF33B4A6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5990540" y="538153"/>
                    <a:ext cx="234360" cy="23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4" name="墨迹 73">
                    <a:extLst>
                      <a:ext uri="{FF2B5EF4-FFF2-40B4-BE49-F238E27FC236}">
                        <a16:creationId xmlns:a16="http://schemas.microsoft.com/office/drawing/2014/main" id="{92F18593-FD0F-4158-9000-4FFED4C9FB6D}"/>
                      </a:ext>
                    </a:extLst>
                  </p14:cNvPr>
                  <p14:cNvContentPartPr/>
                  <p14:nvPr/>
                </p14:nvContentPartPr>
                <p14:xfrm>
                  <a:off x="6330020" y="444553"/>
                  <a:ext cx="201240" cy="195480"/>
                </p14:xfrm>
              </p:contentPart>
            </mc:Choice>
            <mc:Fallback xmlns="">
              <p:pic>
                <p:nvPicPr>
                  <p:cNvPr id="74" name="墨迹 73">
                    <a:extLst>
                      <a:ext uri="{FF2B5EF4-FFF2-40B4-BE49-F238E27FC236}">
                        <a16:creationId xmlns:a16="http://schemas.microsoft.com/office/drawing/2014/main" id="{92F18593-FD0F-4158-9000-4FFED4C9FB6D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6321020" y="435913"/>
                    <a:ext cx="218880" cy="21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5" name="墨迹 74">
                    <a:extLst>
                      <a:ext uri="{FF2B5EF4-FFF2-40B4-BE49-F238E27FC236}">
                        <a16:creationId xmlns:a16="http://schemas.microsoft.com/office/drawing/2014/main" id="{7D47E3B6-E6B6-4B06-9A53-AE678F85767F}"/>
                      </a:ext>
                    </a:extLst>
                  </p14:cNvPr>
                  <p14:cNvContentPartPr/>
                  <p14:nvPr/>
                </p14:nvContentPartPr>
                <p14:xfrm>
                  <a:off x="6418580" y="687193"/>
                  <a:ext cx="70200" cy="112680"/>
                </p14:xfrm>
              </p:contentPart>
            </mc:Choice>
            <mc:Fallback xmlns="">
              <p:pic>
                <p:nvPicPr>
                  <p:cNvPr id="75" name="墨迹 74">
                    <a:extLst>
                      <a:ext uri="{FF2B5EF4-FFF2-40B4-BE49-F238E27FC236}">
                        <a16:creationId xmlns:a16="http://schemas.microsoft.com/office/drawing/2014/main" id="{7D47E3B6-E6B6-4B06-9A53-AE678F85767F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6409940" y="678553"/>
                    <a:ext cx="87840" cy="13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6" name="墨迹 75">
                    <a:extLst>
                      <a:ext uri="{FF2B5EF4-FFF2-40B4-BE49-F238E27FC236}">
                        <a16:creationId xmlns:a16="http://schemas.microsoft.com/office/drawing/2014/main" id="{6CBE8CEA-3D76-4097-99EF-DCF441828B83}"/>
                      </a:ext>
                    </a:extLst>
                  </p14:cNvPr>
                  <p14:cNvContentPartPr/>
                  <p14:nvPr/>
                </p14:nvContentPartPr>
                <p14:xfrm>
                  <a:off x="6223460" y="521233"/>
                  <a:ext cx="272880" cy="436320"/>
                </p14:xfrm>
              </p:contentPart>
            </mc:Choice>
            <mc:Fallback xmlns="">
              <p:pic>
                <p:nvPicPr>
                  <p:cNvPr id="76" name="墨迹 75">
                    <a:extLst>
                      <a:ext uri="{FF2B5EF4-FFF2-40B4-BE49-F238E27FC236}">
                        <a16:creationId xmlns:a16="http://schemas.microsoft.com/office/drawing/2014/main" id="{6CBE8CEA-3D76-4097-99EF-DCF441828B83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6214820" y="512593"/>
                    <a:ext cx="290520" cy="45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7" name="墨迹 76">
                    <a:extLst>
                      <a:ext uri="{FF2B5EF4-FFF2-40B4-BE49-F238E27FC236}">
                        <a16:creationId xmlns:a16="http://schemas.microsoft.com/office/drawing/2014/main" id="{7F79FFE9-3A41-4DB8-AF28-252FEFE61D0C}"/>
                      </a:ext>
                    </a:extLst>
                  </p14:cNvPr>
                  <p14:cNvContentPartPr/>
                  <p14:nvPr/>
                </p14:nvContentPartPr>
                <p14:xfrm>
                  <a:off x="6700820" y="442753"/>
                  <a:ext cx="102960" cy="38880"/>
                </p14:xfrm>
              </p:contentPart>
            </mc:Choice>
            <mc:Fallback xmlns="">
              <p:pic>
                <p:nvPicPr>
                  <p:cNvPr id="77" name="墨迹 76">
                    <a:extLst>
                      <a:ext uri="{FF2B5EF4-FFF2-40B4-BE49-F238E27FC236}">
                        <a16:creationId xmlns:a16="http://schemas.microsoft.com/office/drawing/2014/main" id="{7F79FFE9-3A41-4DB8-AF28-252FEFE61D0C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6692180" y="434113"/>
                    <a:ext cx="120600" cy="5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78" name="墨迹 77">
                    <a:extLst>
                      <a:ext uri="{FF2B5EF4-FFF2-40B4-BE49-F238E27FC236}">
                        <a16:creationId xmlns:a16="http://schemas.microsoft.com/office/drawing/2014/main" id="{B550405F-41C1-4090-8341-81745572506E}"/>
                      </a:ext>
                    </a:extLst>
                  </p14:cNvPr>
                  <p14:cNvContentPartPr/>
                  <p14:nvPr/>
                </p14:nvContentPartPr>
                <p14:xfrm>
                  <a:off x="6712340" y="413593"/>
                  <a:ext cx="25560" cy="184680"/>
                </p14:xfrm>
              </p:contentPart>
            </mc:Choice>
            <mc:Fallback xmlns="">
              <p:pic>
                <p:nvPicPr>
                  <p:cNvPr id="78" name="墨迹 77">
                    <a:extLst>
                      <a:ext uri="{FF2B5EF4-FFF2-40B4-BE49-F238E27FC236}">
                        <a16:creationId xmlns:a16="http://schemas.microsoft.com/office/drawing/2014/main" id="{B550405F-41C1-4090-8341-81745572506E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6703700" y="404953"/>
                    <a:ext cx="43200" cy="20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79" name="墨迹 78">
                    <a:extLst>
                      <a:ext uri="{FF2B5EF4-FFF2-40B4-BE49-F238E27FC236}">
                        <a16:creationId xmlns:a16="http://schemas.microsoft.com/office/drawing/2014/main" id="{E893A21C-E89C-4D5F-8AA2-E17C0B688CD2}"/>
                      </a:ext>
                    </a:extLst>
                  </p14:cNvPr>
                  <p14:cNvContentPartPr/>
                  <p14:nvPr/>
                </p14:nvContentPartPr>
                <p14:xfrm>
                  <a:off x="6625580" y="488473"/>
                  <a:ext cx="267120" cy="242640"/>
                </p14:xfrm>
              </p:contentPart>
            </mc:Choice>
            <mc:Fallback xmlns="">
              <p:pic>
                <p:nvPicPr>
                  <p:cNvPr id="79" name="墨迹 78">
                    <a:extLst>
                      <a:ext uri="{FF2B5EF4-FFF2-40B4-BE49-F238E27FC236}">
                        <a16:creationId xmlns:a16="http://schemas.microsoft.com/office/drawing/2014/main" id="{E893A21C-E89C-4D5F-8AA2-E17C0B688CD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6616580" y="479473"/>
                    <a:ext cx="284760" cy="26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80" name="墨迹 79">
                    <a:extLst>
                      <a:ext uri="{FF2B5EF4-FFF2-40B4-BE49-F238E27FC236}">
                        <a16:creationId xmlns:a16="http://schemas.microsoft.com/office/drawing/2014/main" id="{EC110004-7D9D-4292-8EFB-13823152B664}"/>
                      </a:ext>
                    </a:extLst>
                  </p14:cNvPr>
                  <p14:cNvContentPartPr/>
                  <p14:nvPr/>
                </p14:nvContentPartPr>
                <p14:xfrm>
                  <a:off x="6731780" y="601513"/>
                  <a:ext cx="12240" cy="192960"/>
                </p14:xfrm>
              </p:contentPart>
            </mc:Choice>
            <mc:Fallback xmlns="">
              <p:pic>
                <p:nvPicPr>
                  <p:cNvPr id="80" name="墨迹 79">
                    <a:extLst>
                      <a:ext uri="{FF2B5EF4-FFF2-40B4-BE49-F238E27FC236}">
                        <a16:creationId xmlns:a16="http://schemas.microsoft.com/office/drawing/2014/main" id="{EC110004-7D9D-4292-8EFB-13823152B664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6722780" y="592873"/>
                    <a:ext cx="29880" cy="21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81" name="墨迹 80">
                    <a:extLst>
                      <a:ext uri="{FF2B5EF4-FFF2-40B4-BE49-F238E27FC236}">
                        <a16:creationId xmlns:a16="http://schemas.microsoft.com/office/drawing/2014/main" id="{B75F91EF-A227-4D6E-9B24-E1AC7D68DB1E}"/>
                      </a:ext>
                    </a:extLst>
                  </p14:cNvPr>
                  <p14:cNvContentPartPr/>
                  <p14:nvPr/>
                </p14:nvContentPartPr>
                <p14:xfrm>
                  <a:off x="6818900" y="537793"/>
                  <a:ext cx="195480" cy="226800"/>
                </p14:xfrm>
              </p:contentPart>
            </mc:Choice>
            <mc:Fallback xmlns="">
              <p:pic>
                <p:nvPicPr>
                  <p:cNvPr id="81" name="墨迹 80">
                    <a:extLst>
                      <a:ext uri="{FF2B5EF4-FFF2-40B4-BE49-F238E27FC236}">
                        <a16:creationId xmlns:a16="http://schemas.microsoft.com/office/drawing/2014/main" id="{B75F91EF-A227-4D6E-9B24-E1AC7D68DB1E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6809900" y="528793"/>
                    <a:ext cx="21312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82" name="墨迹 81">
                    <a:extLst>
                      <a:ext uri="{FF2B5EF4-FFF2-40B4-BE49-F238E27FC236}">
                        <a16:creationId xmlns:a16="http://schemas.microsoft.com/office/drawing/2014/main" id="{5F9EC24F-DEB5-4FC5-A57C-11293C6FBE33}"/>
                      </a:ext>
                    </a:extLst>
                  </p14:cNvPr>
                  <p14:cNvContentPartPr/>
                  <p14:nvPr/>
                </p14:nvContentPartPr>
                <p14:xfrm>
                  <a:off x="6907460" y="619873"/>
                  <a:ext cx="25560" cy="509040"/>
                </p14:xfrm>
              </p:contentPart>
            </mc:Choice>
            <mc:Fallback xmlns="">
              <p:pic>
                <p:nvPicPr>
                  <p:cNvPr id="82" name="墨迹 81">
                    <a:extLst>
                      <a:ext uri="{FF2B5EF4-FFF2-40B4-BE49-F238E27FC236}">
                        <a16:creationId xmlns:a16="http://schemas.microsoft.com/office/drawing/2014/main" id="{5F9EC24F-DEB5-4FC5-A57C-11293C6FBE3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6898820" y="610873"/>
                    <a:ext cx="43200" cy="526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9E3E3104-D77F-44A8-B300-77D292DC9B96}"/>
                </a:ext>
              </a:extLst>
            </p:cNvPr>
            <p:cNvGrpSpPr/>
            <p:nvPr/>
          </p:nvGrpSpPr>
          <p:grpSpPr>
            <a:xfrm>
              <a:off x="7203380" y="274993"/>
              <a:ext cx="4464000" cy="629280"/>
              <a:chOff x="7203380" y="274993"/>
              <a:chExt cx="4464000" cy="629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83" name="墨迹 82">
                    <a:extLst>
                      <a:ext uri="{FF2B5EF4-FFF2-40B4-BE49-F238E27FC236}">
                        <a16:creationId xmlns:a16="http://schemas.microsoft.com/office/drawing/2014/main" id="{C3E06A8D-2041-473E-889D-F90819D4CF8A}"/>
                      </a:ext>
                    </a:extLst>
                  </p14:cNvPr>
                  <p14:cNvContentPartPr/>
                  <p14:nvPr/>
                </p14:nvContentPartPr>
                <p14:xfrm>
                  <a:off x="7203380" y="400993"/>
                  <a:ext cx="102600" cy="230400"/>
                </p14:xfrm>
              </p:contentPart>
            </mc:Choice>
            <mc:Fallback xmlns="">
              <p:pic>
                <p:nvPicPr>
                  <p:cNvPr id="83" name="墨迹 82">
                    <a:extLst>
                      <a:ext uri="{FF2B5EF4-FFF2-40B4-BE49-F238E27FC236}">
                        <a16:creationId xmlns:a16="http://schemas.microsoft.com/office/drawing/2014/main" id="{C3E06A8D-2041-473E-889D-F90819D4CF8A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7194380" y="391993"/>
                    <a:ext cx="120240" cy="24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84" name="墨迹 83">
                    <a:extLst>
                      <a:ext uri="{FF2B5EF4-FFF2-40B4-BE49-F238E27FC236}">
                        <a16:creationId xmlns:a16="http://schemas.microsoft.com/office/drawing/2014/main" id="{A5C70EE5-D53B-4AEC-A3EA-385A7290B62F}"/>
                      </a:ext>
                    </a:extLst>
                  </p14:cNvPr>
                  <p14:cNvContentPartPr/>
                  <p14:nvPr/>
                </p14:nvContentPartPr>
                <p14:xfrm>
                  <a:off x="7206980" y="395233"/>
                  <a:ext cx="261360" cy="118800"/>
                </p14:xfrm>
              </p:contentPart>
            </mc:Choice>
            <mc:Fallback xmlns="">
              <p:pic>
                <p:nvPicPr>
                  <p:cNvPr id="84" name="墨迹 83">
                    <a:extLst>
                      <a:ext uri="{FF2B5EF4-FFF2-40B4-BE49-F238E27FC236}">
                        <a16:creationId xmlns:a16="http://schemas.microsoft.com/office/drawing/2014/main" id="{A5C70EE5-D53B-4AEC-A3EA-385A7290B62F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7198340" y="386593"/>
                    <a:ext cx="27900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85" name="墨迹 84">
                    <a:extLst>
                      <a:ext uri="{FF2B5EF4-FFF2-40B4-BE49-F238E27FC236}">
                        <a16:creationId xmlns:a16="http://schemas.microsoft.com/office/drawing/2014/main" id="{70AE400E-B60C-4F05-AF84-870F2DD944C0}"/>
                      </a:ext>
                    </a:extLst>
                  </p14:cNvPr>
                  <p14:cNvContentPartPr/>
                  <p14:nvPr/>
                </p14:nvContentPartPr>
                <p14:xfrm>
                  <a:off x="7311380" y="550393"/>
                  <a:ext cx="21600" cy="271800"/>
                </p14:xfrm>
              </p:contentPart>
            </mc:Choice>
            <mc:Fallback xmlns="">
              <p:pic>
                <p:nvPicPr>
                  <p:cNvPr id="85" name="墨迹 84">
                    <a:extLst>
                      <a:ext uri="{FF2B5EF4-FFF2-40B4-BE49-F238E27FC236}">
                        <a16:creationId xmlns:a16="http://schemas.microsoft.com/office/drawing/2014/main" id="{70AE400E-B60C-4F05-AF84-870F2DD944C0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7302740" y="541753"/>
                    <a:ext cx="39240" cy="28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86" name="墨迹 85">
                    <a:extLst>
                      <a:ext uri="{FF2B5EF4-FFF2-40B4-BE49-F238E27FC236}">
                        <a16:creationId xmlns:a16="http://schemas.microsoft.com/office/drawing/2014/main" id="{29D8FA97-F74F-4BA1-9700-DD6C146D062A}"/>
                      </a:ext>
                    </a:extLst>
                  </p14:cNvPr>
                  <p14:cNvContentPartPr/>
                  <p14:nvPr/>
                </p14:nvContentPartPr>
                <p14:xfrm>
                  <a:off x="7344140" y="522673"/>
                  <a:ext cx="101160" cy="312480"/>
                </p14:xfrm>
              </p:contentPart>
            </mc:Choice>
            <mc:Fallback xmlns="">
              <p:pic>
                <p:nvPicPr>
                  <p:cNvPr id="86" name="墨迹 85">
                    <a:extLst>
                      <a:ext uri="{FF2B5EF4-FFF2-40B4-BE49-F238E27FC236}">
                        <a16:creationId xmlns:a16="http://schemas.microsoft.com/office/drawing/2014/main" id="{29D8FA97-F74F-4BA1-9700-DD6C146D062A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7335500" y="514033"/>
                    <a:ext cx="118800" cy="33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87" name="墨迹 86">
                    <a:extLst>
                      <a:ext uri="{FF2B5EF4-FFF2-40B4-BE49-F238E27FC236}">
                        <a16:creationId xmlns:a16="http://schemas.microsoft.com/office/drawing/2014/main" id="{4CB3C7AF-ED23-4A15-9474-BB6266D70BF8}"/>
                      </a:ext>
                    </a:extLst>
                  </p14:cNvPr>
                  <p14:cNvContentPartPr/>
                  <p14:nvPr/>
                </p14:nvContentPartPr>
                <p14:xfrm>
                  <a:off x="7375100" y="583513"/>
                  <a:ext cx="35280" cy="131400"/>
                </p14:xfrm>
              </p:contentPart>
            </mc:Choice>
            <mc:Fallback xmlns="">
              <p:pic>
                <p:nvPicPr>
                  <p:cNvPr id="87" name="墨迹 86">
                    <a:extLst>
                      <a:ext uri="{FF2B5EF4-FFF2-40B4-BE49-F238E27FC236}">
                        <a16:creationId xmlns:a16="http://schemas.microsoft.com/office/drawing/2014/main" id="{4CB3C7AF-ED23-4A15-9474-BB6266D70BF8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7366460" y="574513"/>
                    <a:ext cx="5292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88" name="墨迹 87">
                    <a:extLst>
                      <a:ext uri="{FF2B5EF4-FFF2-40B4-BE49-F238E27FC236}">
                        <a16:creationId xmlns:a16="http://schemas.microsoft.com/office/drawing/2014/main" id="{8900F6A4-FA91-4E57-9480-37276CAD277D}"/>
                      </a:ext>
                    </a:extLst>
                  </p14:cNvPr>
                  <p14:cNvContentPartPr/>
                  <p14:nvPr/>
                </p14:nvContentPartPr>
                <p14:xfrm>
                  <a:off x="7572380" y="462553"/>
                  <a:ext cx="183600" cy="300240"/>
                </p14:xfrm>
              </p:contentPart>
            </mc:Choice>
            <mc:Fallback xmlns="">
              <p:pic>
                <p:nvPicPr>
                  <p:cNvPr id="88" name="墨迹 87">
                    <a:extLst>
                      <a:ext uri="{FF2B5EF4-FFF2-40B4-BE49-F238E27FC236}">
                        <a16:creationId xmlns:a16="http://schemas.microsoft.com/office/drawing/2014/main" id="{8900F6A4-FA91-4E57-9480-37276CAD277D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7563380" y="453553"/>
                    <a:ext cx="20124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89" name="墨迹 88">
                    <a:extLst>
                      <a:ext uri="{FF2B5EF4-FFF2-40B4-BE49-F238E27FC236}">
                        <a16:creationId xmlns:a16="http://schemas.microsoft.com/office/drawing/2014/main" id="{AE4BD63D-3746-419B-A07B-E0BA2C8B199E}"/>
                      </a:ext>
                    </a:extLst>
                  </p14:cNvPr>
                  <p14:cNvContentPartPr/>
                  <p14:nvPr/>
                </p14:nvContentPartPr>
                <p14:xfrm>
                  <a:off x="7701620" y="599713"/>
                  <a:ext cx="96840" cy="71640"/>
                </p14:xfrm>
              </p:contentPart>
            </mc:Choice>
            <mc:Fallback xmlns="">
              <p:pic>
                <p:nvPicPr>
                  <p:cNvPr id="89" name="墨迹 88">
                    <a:extLst>
                      <a:ext uri="{FF2B5EF4-FFF2-40B4-BE49-F238E27FC236}">
                        <a16:creationId xmlns:a16="http://schemas.microsoft.com/office/drawing/2014/main" id="{AE4BD63D-3746-419B-A07B-E0BA2C8B199E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7692980" y="591073"/>
                    <a:ext cx="114480" cy="8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90" name="墨迹 89">
                    <a:extLst>
                      <a:ext uri="{FF2B5EF4-FFF2-40B4-BE49-F238E27FC236}">
                        <a16:creationId xmlns:a16="http://schemas.microsoft.com/office/drawing/2014/main" id="{F43BD0FB-696F-438D-A1D1-93A9E6F52C17}"/>
                      </a:ext>
                    </a:extLst>
                  </p14:cNvPr>
                  <p14:cNvContentPartPr/>
                  <p14:nvPr/>
                </p14:nvContentPartPr>
                <p14:xfrm>
                  <a:off x="7653380" y="692953"/>
                  <a:ext cx="54360" cy="64080"/>
                </p14:xfrm>
              </p:contentPart>
            </mc:Choice>
            <mc:Fallback xmlns="">
              <p:pic>
                <p:nvPicPr>
                  <p:cNvPr id="90" name="墨迹 89">
                    <a:extLst>
                      <a:ext uri="{FF2B5EF4-FFF2-40B4-BE49-F238E27FC236}">
                        <a16:creationId xmlns:a16="http://schemas.microsoft.com/office/drawing/2014/main" id="{F43BD0FB-696F-438D-A1D1-93A9E6F52C17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7644740" y="683953"/>
                    <a:ext cx="7200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91" name="墨迹 90">
                    <a:extLst>
                      <a:ext uri="{FF2B5EF4-FFF2-40B4-BE49-F238E27FC236}">
                        <a16:creationId xmlns:a16="http://schemas.microsoft.com/office/drawing/2014/main" id="{2AB0B62C-83BE-4648-BD52-16A0FCD729FB}"/>
                      </a:ext>
                    </a:extLst>
                  </p14:cNvPr>
                  <p14:cNvContentPartPr/>
                  <p14:nvPr/>
                </p14:nvContentPartPr>
                <p14:xfrm>
                  <a:off x="7906460" y="481273"/>
                  <a:ext cx="98640" cy="206640"/>
                </p14:xfrm>
              </p:contentPart>
            </mc:Choice>
            <mc:Fallback xmlns="">
              <p:pic>
                <p:nvPicPr>
                  <p:cNvPr id="91" name="墨迹 90">
                    <a:extLst>
                      <a:ext uri="{FF2B5EF4-FFF2-40B4-BE49-F238E27FC236}">
                        <a16:creationId xmlns:a16="http://schemas.microsoft.com/office/drawing/2014/main" id="{2AB0B62C-83BE-4648-BD52-16A0FCD729FB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7897820" y="472273"/>
                    <a:ext cx="116280" cy="22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92" name="墨迹 91">
                    <a:extLst>
                      <a:ext uri="{FF2B5EF4-FFF2-40B4-BE49-F238E27FC236}">
                        <a16:creationId xmlns:a16="http://schemas.microsoft.com/office/drawing/2014/main" id="{C3AACECB-3CA4-423B-8DDE-F06B141E4BBF}"/>
                      </a:ext>
                    </a:extLst>
                  </p14:cNvPr>
                  <p14:cNvContentPartPr/>
                  <p14:nvPr/>
                </p14:nvContentPartPr>
                <p14:xfrm>
                  <a:off x="7871900" y="584953"/>
                  <a:ext cx="172800" cy="319320"/>
                </p14:xfrm>
              </p:contentPart>
            </mc:Choice>
            <mc:Fallback xmlns="">
              <p:pic>
                <p:nvPicPr>
                  <p:cNvPr id="92" name="墨迹 91">
                    <a:extLst>
                      <a:ext uri="{FF2B5EF4-FFF2-40B4-BE49-F238E27FC236}">
                        <a16:creationId xmlns:a16="http://schemas.microsoft.com/office/drawing/2014/main" id="{C3AACECB-3CA4-423B-8DDE-F06B141E4BBF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7862900" y="576313"/>
                    <a:ext cx="190440" cy="33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93" name="墨迹 92">
                    <a:extLst>
                      <a:ext uri="{FF2B5EF4-FFF2-40B4-BE49-F238E27FC236}">
                        <a16:creationId xmlns:a16="http://schemas.microsoft.com/office/drawing/2014/main" id="{224E9CCC-8095-426F-AB78-8C7B59DC5766}"/>
                      </a:ext>
                    </a:extLst>
                  </p14:cNvPr>
                  <p14:cNvContentPartPr/>
                  <p14:nvPr/>
                </p14:nvContentPartPr>
                <p14:xfrm>
                  <a:off x="8020580" y="493873"/>
                  <a:ext cx="162720" cy="252720"/>
                </p14:xfrm>
              </p:contentPart>
            </mc:Choice>
            <mc:Fallback xmlns="">
              <p:pic>
                <p:nvPicPr>
                  <p:cNvPr id="93" name="墨迹 92">
                    <a:extLst>
                      <a:ext uri="{FF2B5EF4-FFF2-40B4-BE49-F238E27FC236}">
                        <a16:creationId xmlns:a16="http://schemas.microsoft.com/office/drawing/2014/main" id="{224E9CCC-8095-426F-AB78-8C7B59DC5766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8011940" y="485233"/>
                    <a:ext cx="180360" cy="27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94" name="墨迹 93">
                    <a:extLst>
                      <a:ext uri="{FF2B5EF4-FFF2-40B4-BE49-F238E27FC236}">
                        <a16:creationId xmlns:a16="http://schemas.microsoft.com/office/drawing/2014/main" id="{82AF0661-D81C-4A5F-9397-E853C8EEBAC5}"/>
                      </a:ext>
                    </a:extLst>
                  </p14:cNvPr>
                  <p14:cNvContentPartPr/>
                  <p14:nvPr/>
                </p14:nvContentPartPr>
                <p14:xfrm>
                  <a:off x="8217500" y="389833"/>
                  <a:ext cx="129240" cy="124920"/>
                </p14:xfrm>
              </p:contentPart>
            </mc:Choice>
            <mc:Fallback xmlns="">
              <p:pic>
                <p:nvPicPr>
                  <p:cNvPr id="94" name="墨迹 93">
                    <a:extLst>
                      <a:ext uri="{FF2B5EF4-FFF2-40B4-BE49-F238E27FC236}">
                        <a16:creationId xmlns:a16="http://schemas.microsoft.com/office/drawing/2014/main" id="{82AF0661-D81C-4A5F-9397-E853C8EEBAC5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8208860" y="381193"/>
                    <a:ext cx="146880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95" name="墨迹 94">
                    <a:extLst>
                      <a:ext uri="{FF2B5EF4-FFF2-40B4-BE49-F238E27FC236}">
                        <a16:creationId xmlns:a16="http://schemas.microsoft.com/office/drawing/2014/main" id="{78787C7E-FEB2-4DDC-86AF-1F9D93815D78}"/>
                      </a:ext>
                    </a:extLst>
                  </p14:cNvPr>
                  <p14:cNvContentPartPr/>
                  <p14:nvPr/>
                </p14:nvContentPartPr>
                <p14:xfrm>
                  <a:off x="8205620" y="610873"/>
                  <a:ext cx="8640" cy="155520"/>
                </p14:xfrm>
              </p:contentPart>
            </mc:Choice>
            <mc:Fallback xmlns="">
              <p:pic>
                <p:nvPicPr>
                  <p:cNvPr id="95" name="墨迹 94">
                    <a:extLst>
                      <a:ext uri="{FF2B5EF4-FFF2-40B4-BE49-F238E27FC236}">
                        <a16:creationId xmlns:a16="http://schemas.microsoft.com/office/drawing/2014/main" id="{78787C7E-FEB2-4DDC-86AF-1F9D93815D78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8196980" y="601873"/>
                    <a:ext cx="2628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96" name="墨迹 95">
                    <a:extLst>
                      <a:ext uri="{FF2B5EF4-FFF2-40B4-BE49-F238E27FC236}">
                        <a16:creationId xmlns:a16="http://schemas.microsoft.com/office/drawing/2014/main" id="{705FBB46-3DDB-4348-9B27-4B0B0FDA4BC0}"/>
                      </a:ext>
                    </a:extLst>
                  </p14:cNvPr>
                  <p14:cNvContentPartPr/>
                  <p14:nvPr/>
                </p14:nvContentPartPr>
                <p14:xfrm>
                  <a:off x="8205980" y="540313"/>
                  <a:ext cx="77760" cy="295560"/>
                </p14:xfrm>
              </p:contentPart>
            </mc:Choice>
            <mc:Fallback xmlns="">
              <p:pic>
                <p:nvPicPr>
                  <p:cNvPr id="96" name="墨迹 95">
                    <a:extLst>
                      <a:ext uri="{FF2B5EF4-FFF2-40B4-BE49-F238E27FC236}">
                        <a16:creationId xmlns:a16="http://schemas.microsoft.com/office/drawing/2014/main" id="{705FBB46-3DDB-4348-9B27-4B0B0FDA4BC0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8197340" y="531313"/>
                    <a:ext cx="95400" cy="31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97" name="墨迹 96">
                    <a:extLst>
                      <a:ext uri="{FF2B5EF4-FFF2-40B4-BE49-F238E27FC236}">
                        <a16:creationId xmlns:a16="http://schemas.microsoft.com/office/drawing/2014/main" id="{D2344604-1DB7-4FA3-AB71-1D4E4B249EBB}"/>
                      </a:ext>
                    </a:extLst>
                  </p14:cNvPr>
                  <p14:cNvContentPartPr/>
                  <p14:nvPr/>
                </p14:nvContentPartPr>
                <p14:xfrm>
                  <a:off x="8240900" y="431953"/>
                  <a:ext cx="208080" cy="246240"/>
                </p14:xfrm>
              </p:contentPart>
            </mc:Choice>
            <mc:Fallback xmlns="">
              <p:pic>
                <p:nvPicPr>
                  <p:cNvPr id="97" name="墨迹 96">
                    <a:extLst>
                      <a:ext uri="{FF2B5EF4-FFF2-40B4-BE49-F238E27FC236}">
                        <a16:creationId xmlns:a16="http://schemas.microsoft.com/office/drawing/2014/main" id="{D2344604-1DB7-4FA3-AB71-1D4E4B249EBB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8231900" y="422953"/>
                    <a:ext cx="225720" cy="26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98" name="墨迹 97">
                    <a:extLst>
                      <a:ext uri="{FF2B5EF4-FFF2-40B4-BE49-F238E27FC236}">
                        <a16:creationId xmlns:a16="http://schemas.microsoft.com/office/drawing/2014/main" id="{5E53A6A8-12D6-49AE-86E9-F14EEDDCAF64}"/>
                      </a:ext>
                    </a:extLst>
                  </p14:cNvPr>
                  <p14:cNvContentPartPr/>
                  <p14:nvPr/>
                </p14:nvContentPartPr>
                <p14:xfrm>
                  <a:off x="8343140" y="632473"/>
                  <a:ext cx="68040" cy="53280"/>
                </p14:xfrm>
              </p:contentPart>
            </mc:Choice>
            <mc:Fallback xmlns="">
              <p:pic>
                <p:nvPicPr>
                  <p:cNvPr id="98" name="墨迹 97">
                    <a:extLst>
                      <a:ext uri="{FF2B5EF4-FFF2-40B4-BE49-F238E27FC236}">
                        <a16:creationId xmlns:a16="http://schemas.microsoft.com/office/drawing/2014/main" id="{5E53A6A8-12D6-49AE-86E9-F14EEDDCAF64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8334500" y="623833"/>
                    <a:ext cx="8568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99" name="墨迹 98">
                    <a:extLst>
                      <a:ext uri="{FF2B5EF4-FFF2-40B4-BE49-F238E27FC236}">
                        <a16:creationId xmlns:a16="http://schemas.microsoft.com/office/drawing/2014/main" id="{10CFFAEE-38E2-4C2D-9DF1-EFA0157D47A9}"/>
                      </a:ext>
                    </a:extLst>
                  </p14:cNvPr>
                  <p14:cNvContentPartPr/>
                  <p14:nvPr/>
                </p14:nvContentPartPr>
                <p14:xfrm>
                  <a:off x="8348900" y="592513"/>
                  <a:ext cx="166680" cy="157320"/>
                </p14:xfrm>
              </p:contentPart>
            </mc:Choice>
            <mc:Fallback xmlns="">
              <p:pic>
                <p:nvPicPr>
                  <p:cNvPr id="99" name="墨迹 98">
                    <a:extLst>
                      <a:ext uri="{FF2B5EF4-FFF2-40B4-BE49-F238E27FC236}">
                        <a16:creationId xmlns:a16="http://schemas.microsoft.com/office/drawing/2014/main" id="{10CFFAEE-38E2-4C2D-9DF1-EFA0157D47A9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8339900" y="583513"/>
                    <a:ext cx="18432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00" name="墨迹 99">
                    <a:extLst>
                      <a:ext uri="{FF2B5EF4-FFF2-40B4-BE49-F238E27FC236}">
                        <a16:creationId xmlns:a16="http://schemas.microsoft.com/office/drawing/2014/main" id="{CAEC4D5F-A66E-4F56-9F0E-885E09FB5ED1}"/>
                      </a:ext>
                    </a:extLst>
                  </p14:cNvPr>
                  <p14:cNvContentPartPr/>
                  <p14:nvPr/>
                </p14:nvContentPartPr>
                <p14:xfrm>
                  <a:off x="8636900" y="714913"/>
                  <a:ext cx="52560" cy="56880"/>
                </p14:xfrm>
              </p:contentPart>
            </mc:Choice>
            <mc:Fallback xmlns="">
              <p:pic>
                <p:nvPicPr>
                  <p:cNvPr id="100" name="墨迹 99">
                    <a:extLst>
                      <a:ext uri="{FF2B5EF4-FFF2-40B4-BE49-F238E27FC236}">
                        <a16:creationId xmlns:a16="http://schemas.microsoft.com/office/drawing/2014/main" id="{CAEC4D5F-A66E-4F56-9F0E-885E09FB5ED1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8628260" y="705913"/>
                    <a:ext cx="7020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01" name="墨迹 100">
                    <a:extLst>
                      <a:ext uri="{FF2B5EF4-FFF2-40B4-BE49-F238E27FC236}">
                        <a16:creationId xmlns:a16="http://schemas.microsoft.com/office/drawing/2014/main" id="{7C4265BE-7B82-4082-8D47-B2BCF0AC8EA7}"/>
                      </a:ext>
                    </a:extLst>
                  </p14:cNvPr>
                  <p14:cNvContentPartPr/>
                  <p14:nvPr/>
                </p14:nvContentPartPr>
                <p14:xfrm>
                  <a:off x="8874500" y="357073"/>
                  <a:ext cx="288720" cy="81360"/>
                </p14:xfrm>
              </p:contentPart>
            </mc:Choice>
            <mc:Fallback xmlns="">
              <p:pic>
                <p:nvPicPr>
                  <p:cNvPr id="101" name="墨迹 100">
                    <a:extLst>
                      <a:ext uri="{FF2B5EF4-FFF2-40B4-BE49-F238E27FC236}">
                        <a16:creationId xmlns:a16="http://schemas.microsoft.com/office/drawing/2014/main" id="{7C4265BE-7B82-4082-8D47-B2BCF0AC8EA7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8865860" y="348073"/>
                    <a:ext cx="30636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02" name="墨迹 101">
                    <a:extLst>
                      <a:ext uri="{FF2B5EF4-FFF2-40B4-BE49-F238E27FC236}">
                        <a16:creationId xmlns:a16="http://schemas.microsoft.com/office/drawing/2014/main" id="{570C1862-9EF4-4397-8BE2-07DA2C54C00E}"/>
                      </a:ext>
                    </a:extLst>
                  </p14:cNvPr>
                  <p14:cNvContentPartPr/>
                  <p14:nvPr/>
                </p14:nvContentPartPr>
                <p14:xfrm>
                  <a:off x="8793500" y="583513"/>
                  <a:ext cx="54360" cy="80640"/>
                </p14:xfrm>
              </p:contentPart>
            </mc:Choice>
            <mc:Fallback xmlns="">
              <p:pic>
                <p:nvPicPr>
                  <p:cNvPr id="102" name="墨迹 101">
                    <a:extLst>
                      <a:ext uri="{FF2B5EF4-FFF2-40B4-BE49-F238E27FC236}">
                        <a16:creationId xmlns:a16="http://schemas.microsoft.com/office/drawing/2014/main" id="{570C1862-9EF4-4397-8BE2-07DA2C54C00E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8784860" y="574513"/>
                    <a:ext cx="72000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03" name="墨迹 102">
                    <a:extLst>
                      <a:ext uri="{FF2B5EF4-FFF2-40B4-BE49-F238E27FC236}">
                        <a16:creationId xmlns:a16="http://schemas.microsoft.com/office/drawing/2014/main" id="{5CB8CD08-E336-486F-97BD-F7586D5FDBA9}"/>
                      </a:ext>
                    </a:extLst>
                  </p14:cNvPr>
                  <p14:cNvContentPartPr/>
                  <p14:nvPr/>
                </p14:nvContentPartPr>
                <p14:xfrm>
                  <a:off x="8793500" y="519073"/>
                  <a:ext cx="222840" cy="276840"/>
                </p14:xfrm>
              </p:contentPart>
            </mc:Choice>
            <mc:Fallback xmlns="">
              <p:pic>
                <p:nvPicPr>
                  <p:cNvPr id="103" name="墨迹 102">
                    <a:extLst>
                      <a:ext uri="{FF2B5EF4-FFF2-40B4-BE49-F238E27FC236}">
                        <a16:creationId xmlns:a16="http://schemas.microsoft.com/office/drawing/2014/main" id="{5CB8CD08-E336-486F-97BD-F7586D5FDBA9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8784860" y="510433"/>
                    <a:ext cx="240480" cy="29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06" name="墨迹 105">
                    <a:extLst>
                      <a:ext uri="{FF2B5EF4-FFF2-40B4-BE49-F238E27FC236}">
                        <a16:creationId xmlns:a16="http://schemas.microsoft.com/office/drawing/2014/main" id="{526C1215-B2DF-47B2-8D4F-712A6793CF5D}"/>
                      </a:ext>
                    </a:extLst>
                  </p14:cNvPr>
                  <p14:cNvContentPartPr/>
                  <p14:nvPr/>
                </p14:nvContentPartPr>
                <p14:xfrm>
                  <a:off x="9114260" y="592513"/>
                  <a:ext cx="29520" cy="78840"/>
                </p14:xfrm>
              </p:contentPart>
            </mc:Choice>
            <mc:Fallback xmlns="">
              <p:pic>
                <p:nvPicPr>
                  <p:cNvPr id="106" name="墨迹 105">
                    <a:extLst>
                      <a:ext uri="{FF2B5EF4-FFF2-40B4-BE49-F238E27FC236}">
                        <a16:creationId xmlns:a16="http://schemas.microsoft.com/office/drawing/2014/main" id="{526C1215-B2DF-47B2-8D4F-712A6793CF5D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9105620" y="583513"/>
                    <a:ext cx="47160" cy="9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07" name="墨迹 106">
                    <a:extLst>
                      <a:ext uri="{FF2B5EF4-FFF2-40B4-BE49-F238E27FC236}">
                        <a16:creationId xmlns:a16="http://schemas.microsoft.com/office/drawing/2014/main" id="{2286591A-8188-4B51-BAC7-F7D524313BFB}"/>
                      </a:ext>
                    </a:extLst>
                  </p14:cNvPr>
                  <p14:cNvContentPartPr/>
                  <p14:nvPr/>
                </p14:nvContentPartPr>
                <p14:xfrm>
                  <a:off x="9235940" y="550393"/>
                  <a:ext cx="2160" cy="27720"/>
                </p14:xfrm>
              </p:contentPart>
            </mc:Choice>
            <mc:Fallback xmlns="">
              <p:pic>
                <p:nvPicPr>
                  <p:cNvPr id="107" name="墨迹 106">
                    <a:extLst>
                      <a:ext uri="{FF2B5EF4-FFF2-40B4-BE49-F238E27FC236}">
                        <a16:creationId xmlns:a16="http://schemas.microsoft.com/office/drawing/2014/main" id="{2286591A-8188-4B51-BAC7-F7D524313BFB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9227300" y="541753"/>
                    <a:ext cx="1980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08" name="墨迹 107">
                    <a:extLst>
                      <a:ext uri="{FF2B5EF4-FFF2-40B4-BE49-F238E27FC236}">
                        <a16:creationId xmlns:a16="http://schemas.microsoft.com/office/drawing/2014/main" id="{ECB42623-3849-459B-839B-FBF065E8D796}"/>
                      </a:ext>
                    </a:extLst>
                  </p14:cNvPr>
                  <p14:cNvContentPartPr/>
                  <p14:nvPr/>
                </p14:nvContentPartPr>
                <p14:xfrm>
                  <a:off x="9203180" y="471913"/>
                  <a:ext cx="159120" cy="232200"/>
                </p14:xfrm>
              </p:contentPart>
            </mc:Choice>
            <mc:Fallback xmlns="">
              <p:pic>
                <p:nvPicPr>
                  <p:cNvPr id="108" name="墨迹 107">
                    <a:extLst>
                      <a:ext uri="{FF2B5EF4-FFF2-40B4-BE49-F238E27FC236}">
                        <a16:creationId xmlns:a16="http://schemas.microsoft.com/office/drawing/2014/main" id="{ECB42623-3849-459B-839B-FBF065E8D79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9194180" y="463273"/>
                    <a:ext cx="176760" cy="24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09" name="墨迹 108">
                    <a:extLst>
                      <a:ext uri="{FF2B5EF4-FFF2-40B4-BE49-F238E27FC236}">
                        <a16:creationId xmlns:a16="http://schemas.microsoft.com/office/drawing/2014/main" id="{88D93643-B000-40BA-A99C-6E3B31F886D8}"/>
                      </a:ext>
                    </a:extLst>
                  </p14:cNvPr>
                  <p14:cNvContentPartPr/>
                  <p14:nvPr/>
                </p14:nvContentPartPr>
                <p14:xfrm>
                  <a:off x="9583700" y="274993"/>
                  <a:ext cx="41040" cy="118800"/>
                </p14:xfrm>
              </p:contentPart>
            </mc:Choice>
            <mc:Fallback xmlns="">
              <p:pic>
                <p:nvPicPr>
                  <p:cNvPr id="109" name="墨迹 108">
                    <a:extLst>
                      <a:ext uri="{FF2B5EF4-FFF2-40B4-BE49-F238E27FC236}">
                        <a16:creationId xmlns:a16="http://schemas.microsoft.com/office/drawing/2014/main" id="{88D93643-B000-40BA-A99C-6E3B31F886D8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9575060" y="265993"/>
                    <a:ext cx="5868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10" name="墨迹 109">
                    <a:extLst>
                      <a:ext uri="{FF2B5EF4-FFF2-40B4-BE49-F238E27FC236}">
                        <a16:creationId xmlns:a16="http://schemas.microsoft.com/office/drawing/2014/main" id="{19B5C955-21EE-47F4-8121-F2105B9D13A9}"/>
                      </a:ext>
                    </a:extLst>
                  </p14:cNvPr>
                  <p14:cNvContentPartPr/>
                  <p14:nvPr/>
                </p14:nvContentPartPr>
                <p14:xfrm>
                  <a:off x="9450860" y="388033"/>
                  <a:ext cx="219960" cy="61200"/>
                </p14:xfrm>
              </p:contentPart>
            </mc:Choice>
            <mc:Fallback xmlns="">
              <p:pic>
                <p:nvPicPr>
                  <p:cNvPr id="110" name="墨迹 109">
                    <a:extLst>
                      <a:ext uri="{FF2B5EF4-FFF2-40B4-BE49-F238E27FC236}">
                        <a16:creationId xmlns:a16="http://schemas.microsoft.com/office/drawing/2014/main" id="{19B5C955-21EE-47F4-8121-F2105B9D13A9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9441860" y="379393"/>
                    <a:ext cx="237600" cy="7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11" name="墨迹 110">
                    <a:extLst>
                      <a:ext uri="{FF2B5EF4-FFF2-40B4-BE49-F238E27FC236}">
                        <a16:creationId xmlns:a16="http://schemas.microsoft.com/office/drawing/2014/main" id="{7566E726-CA3F-428A-AAFE-3428D5FE272E}"/>
                      </a:ext>
                    </a:extLst>
                  </p14:cNvPr>
                  <p14:cNvContentPartPr/>
                  <p14:nvPr/>
                </p14:nvContentPartPr>
                <p14:xfrm>
                  <a:off x="9494780" y="499273"/>
                  <a:ext cx="4320" cy="124560"/>
                </p14:xfrm>
              </p:contentPart>
            </mc:Choice>
            <mc:Fallback xmlns="">
              <p:pic>
                <p:nvPicPr>
                  <p:cNvPr id="111" name="墨迹 110">
                    <a:extLst>
                      <a:ext uri="{FF2B5EF4-FFF2-40B4-BE49-F238E27FC236}">
                        <a16:creationId xmlns:a16="http://schemas.microsoft.com/office/drawing/2014/main" id="{7566E726-CA3F-428A-AAFE-3428D5FE272E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9486140" y="490633"/>
                    <a:ext cx="2196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12" name="墨迹 111">
                    <a:extLst>
                      <a:ext uri="{FF2B5EF4-FFF2-40B4-BE49-F238E27FC236}">
                        <a16:creationId xmlns:a16="http://schemas.microsoft.com/office/drawing/2014/main" id="{F9054871-C57B-46AE-BA53-9CD43C592444}"/>
                      </a:ext>
                    </a:extLst>
                  </p14:cNvPr>
                  <p14:cNvContentPartPr/>
                  <p14:nvPr/>
                </p14:nvContentPartPr>
                <p14:xfrm>
                  <a:off x="9494780" y="492073"/>
                  <a:ext cx="83880" cy="274320"/>
                </p14:xfrm>
              </p:contentPart>
            </mc:Choice>
            <mc:Fallback xmlns="">
              <p:pic>
                <p:nvPicPr>
                  <p:cNvPr id="112" name="墨迹 111">
                    <a:extLst>
                      <a:ext uri="{FF2B5EF4-FFF2-40B4-BE49-F238E27FC236}">
                        <a16:creationId xmlns:a16="http://schemas.microsoft.com/office/drawing/2014/main" id="{F9054871-C57B-46AE-BA53-9CD43C592444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9486140" y="483073"/>
                    <a:ext cx="101520" cy="29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13" name="墨迹 112">
                    <a:extLst>
                      <a:ext uri="{FF2B5EF4-FFF2-40B4-BE49-F238E27FC236}">
                        <a16:creationId xmlns:a16="http://schemas.microsoft.com/office/drawing/2014/main" id="{064076B5-95A1-45DF-975D-1B30BAA03EAC}"/>
                      </a:ext>
                    </a:extLst>
                  </p14:cNvPr>
                  <p14:cNvContentPartPr/>
                  <p14:nvPr/>
                </p14:nvContentPartPr>
                <p14:xfrm>
                  <a:off x="9519980" y="543553"/>
                  <a:ext cx="247320" cy="140760"/>
                </p14:xfrm>
              </p:contentPart>
            </mc:Choice>
            <mc:Fallback xmlns="">
              <p:pic>
                <p:nvPicPr>
                  <p:cNvPr id="113" name="墨迹 112">
                    <a:extLst>
                      <a:ext uri="{FF2B5EF4-FFF2-40B4-BE49-F238E27FC236}">
                        <a16:creationId xmlns:a16="http://schemas.microsoft.com/office/drawing/2014/main" id="{064076B5-95A1-45DF-975D-1B30BAA03EA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9510980" y="534553"/>
                    <a:ext cx="264960" cy="15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14" name="墨迹 113">
                    <a:extLst>
                      <a:ext uri="{FF2B5EF4-FFF2-40B4-BE49-F238E27FC236}">
                        <a16:creationId xmlns:a16="http://schemas.microsoft.com/office/drawing/2014/main" id="{A933B81A-F8D0-46FA-98F5-7FB56FBDD10B}"/>
                      </a:ext>
                    </a:extLst>
                  </p14:cNvPr>
                  <p14:cNvContentPartPr/>
                  <p14:nvPr/>
                </p14:nvContentPartPr>
                <p14:xfrm>
                  <a:off x="9662900" y="488473"/>
                  <a:ext cx="29520" cy="219600"/>
                </p14:xfrm>
              </p:contentPart>
            </mc:Choice>
            <mc:Fallback xmlns="">
              <p:pic>
                <p:nvPicPr>
                  <p:cNvPr id="114" name="墨迹 113">
                    <a:extLst>
                      <a:ext uri="{FF2B5EF4-FFF2-40B4-BE49-F238E27FC236}">
                        <a16:creationId xmlns:a16="http://schemas.microsoft.com/office/drawing/2014/main" id="{A933B81A-F8D0-46FA-98F5-7FB56FBDD10B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9653900" y="479473"/>
                    <a:ext cx="47160" cy="23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15" name="墨迹 114">
                    <a:extLst>
                      <a:ext uri="{FF2B5EF4-FFF2-40B4-BE49-F238E27FC236}">
                        <a16:creationId xmlns:a16="http://schemas.microsoft.com/office/drawing/2014/main" id="{30680872-1645-4B25-9E9A-52C25C01773F}"/>
                      </a:ext>
                    </a:extLst>
                  </p14:cNvPr>
                  <p14:cNvContentPartPr/>
                  <p14:nvPr/>
                </p14:nvContentPartPr>
                <p14:xfrm>
                  <a:off x="9692060" y="528433"/>
                  <a:ext cx="172080" cy="165240"/>
                </p14:xfrm>
              </p:contentPart>
            </mc:Choice>
            <mc:Fallback xmlns="">
              <p:pic>
                <p:nvPicPr>
                  <p:cNvPr id="115" name="墨迹 114">
                    <a:extLst>
                      <a:ext uri="{FF2B5EF4-FFF2-40B4-BE49-F238E27FC236}">
                        <a16:creationId xmlns:a16="http://schemas.microsoft.com/office/drawing/2014/main" id="{30680872-1645-4B25-9E9A-52C25C01773F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9683060" y="519793"/>
                    <a:ext cx="189720" cy="18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16" name="墨迹 115">
                    <a:extLst>
                      <a:ext uri="{FF2B5EF4-FFF2-40B4-BE49-F238E27FC236}">
                        <a16:creationId xmlns:a16="http://schemas.microsoft.com/office/drawing/2014/main" id="{185123A6-5D14-4EBE-AD1B-69676A562DCF}"/>
                      </a:ext>
                    </a:extLst>
                  </p14:cNvPr>
                  <p14:cNvContentPartPr/>
                  <p14:nvPr/>
                </p14:nvContentPartPr>
                <p14:xfrm>
                  <a:off x="9782780" y="428353"/>
                  <a:ext cx="38880" cy="71640"/>
                </p14:xfrm>
              </p:contentPart>
            </mc:Choice>
            <mc:Fallback xmlns="">
              <p:pic>
                <p:nvPicPr>
                  <p:cNvPr id="116" name="墨迹 115">
                    <a:extLst>
                      <a:ext uri="{FF2B5EF4-FFF2-40B4-BE49-F238E27FC236}">
                        <a16:creationId xmlns:a16="http://schemas.microsoft.com/office/drawing/2014/main" id="{185123A6-5D14-4EBE-AD1B-69676A562DCF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9774140" y="419353"/>
                    <a:ext cx="56520" cy="8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17" name="墨迹 116">
                    <a:extLst>
                      <a:ext uri="{FF2B5EF4-FFF2-40B4-BE49-F238E27FC236}">
                        <a16:creationId xmlns:a16="http://schemas.microsoft.com/office/drawing/2014/main" id="{5192DD1C-F3FB-4C78-A4FA-5E8753F408D3}"/>
                      </a:ext>
                    </a:extLst>
                  </p14:cNvPr>
                  <p14:cNvContentPartPr/>
                  <p14:nvPr/>
                </p14:nvContentPartPr>
                <p14:xfrm>
                  <a:off x="9910220" y="552193"/>
                  <a:ext cx="151200" cy="60480"/>
                </p14:xfrm>
              </p:contentPart>
            </mc:Choice>
            <mc:Fallback xmlns="">
              <p:pic>
                <p:nvPicPr>
                  <p:cNvPr id="117" name="墨迹 116">
                    <a:extLst>
                      <a:ext uri="{FF2B5EF4-FFF2-40B4-BE49-F238E27FC236}">
                        <a16:creationId xmlns:a16="http://schemas.microsoft.com/office/drawing/2014/main" id="{5192DD1C-F3FB-4C78-A4FA-5E8753F408D3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9901580" y="543553"/>
                    <a:ext cx="168840" cy="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18" name="墨迹 117">
                    <a:extLst>
                      <a:ext uri="{FF2B5EF4-FFF2-40B4-BE49-F238E27FC236}">
                        <a16:creationId xmlns:a16="http://schemas.microsoft.com/office/drawing/2014/main" id="{138D82B0-7F0E-4A57-A66D-58B9680D36C5}"/>
                      </a:ext>
                    </a:extLst>
                  </p14:cNvPr>
                  <p14:cNvContentPartPr/>
                  <p14:nvPr/>
                </p14:nvContentPartPr>
                <p14:xfrm>
                  <a:off x="9966380" y="492073"/>
                  <a:ext cx="241920" cy="179280"/>
                </p14:xfrm>
              </p:contentPart>
            </mc:Choice>
            <mc:Fallback xmlns="">
              <p:pic>
                <p:nvPicPr>
                  <p:cNvPr id="118" name="墨迹 117">
                    <a:extLst>
                      <a:ext uri="{FF2B5EF4-FFF2-40B4-BE49-F238E27FC236}">
                        <a16:creationId xmlns:a16="http://schemas.microsoft.com/office/drawing/2014/main" id="{138D82B0-7F0E-4A57-A66D-58B9680D36C5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9957740" y="483073"/>
                    <a:ext cx="259560" cy="19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19" name="墨迹 118">
                    <a:extLst>
                      <a:ext uri="{FF2B5EF4-FFF2-40B4-BE49-F238E27FC236}">
                        <a16:creationId xmlns:a16="http://schemas.microsoft.com/office/drawing/2014/main" id="{2DDD0383-65B3-4C1A-816B-7703EA59E86C}"/>
                      </a:ext>
                    </a:extLst>
                  </p14:cNvPr>
                  <p14:cNvContentPartPr/>
                  <p14:nvPr/>
                </p14:nvContentPartPr>
                <p14:xfrm>
                  <a:off x="10032260" y="477673"/>
                  <a:ext cx="222480" cy="215640"/>
                </p14:xfrm>
              </p:contentPart>
            </mc:Choice>
            <mc:Fallback xmlns="">
              <p:pic>
                <p:nvPicPr>
                  <p:cNvPr id="119" name="墨迹 118">
                    <a:extLst>
                      <a:ext uri="{FF2B5EF4-FFF2-40B4-BE49-F238E27FC236}">
                        <a16:creationId xmlns:a16="http://schemas.microsoft.com/office/drawing/2014/main" id="{2DDD0383-65B3-4C1A-816B-7703EA59E86C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10023260" y="468673"/>
                    <a:ext cx="240120" cy="23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20" name="墨迹 119">
                    <a:extLst>
                      <a:ext uri="{FF2B5EF4-FFF2-40B4-BE49-F238E27FC236}">
                        <a16:creationId xmlns:a16="http://schemas.microsoft.com/office/drawing/2014/main" id="{075E1159-8476-4C42-9488-7131F4E9CAB1}"/>
                      </a:ext>
                    </a:extLst>
                  </p14:cNvPr>
                  <p14:cNvContentPartPr/>
                  <p14:nvPr/>
                </p14:nvContentPartPr>
                <p14:xfrm>
                  <a:off x="10258340" y="424393"/>
                  <a:ext cx="214200" cy="50760"/>
                </p14:xfrm>
              </p:contentPart>
            </mc:Choice>
            <mc:Fallback xmlns="">
              <p:pic>
                <p:nvPicPr>
                  <p:cNvPr id="120" name="墨迹 119">
                    <a:extLst>
                      <a:ext uri="{FF2B5EF4-FFF2-40B4-BE49-F238E27FC236}">
                        <a16:creationId xmlns:a16="http://schemas.microsoft.com/office/drawing/2014/main" id="{075E1159-8476-4C42-9488-7131F4E9CAB1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10249340" y="415753"/>
                    <a:ext cx="231840" cy="6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21" name="墨迹 120">
                    <a:extLst>
                      <a:ext uri="{FF2B5EF4-FFF2-40B4-BE49-F238E27FC236}">
                        <a16:creationId xmlns:a16="http://schemas.microsoft.com/office/drawing/2014/main" id="{E30F3751-454B-4726-9C8F-7F850DC849A1}"/>
                      </a:ext>
                    </a:extLst>
                  </p14:cNvPr>
                  <p14:cNvContentPartPr/>
                  <p14:nvPr/>
                </p14:nvContentPartPr>
                <p14:xfrm>
                  <a:off x="10316300" y="523033"/>
                  <a:ext cx="41040" cy="206640"/>
                </p14:xfrm>
              </p:contentPart>
            </mc:Choice>
            <mc:Fallback xmlns="">
              <p:pic>
                <p:nvPicPr>
                  <p:cNvPr id="121" name="墨迹 120">
                    <a:extLst>
                      <a:ext uri="{FF2B5EF4-FFF2-40B4-BE49-F238E27FC236}">
                        <a16:creationId xmlns:a16="http://schemas.microsoft.com/office/drawing/2014/main" id="{E30F3751-454B-4726-9C8F-7F850DC849A1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10307300" y="514393"/>
                    <a:ext cx="58680" cy="22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22" name="墨迹 121">
                    <a:extLst>
                      <a:ext uri="{FF2B5EF4-FFF2-40B4-BE49-F238E27FC236}">
                        <a16:creationId xmlns:a16="http://schemas.microsoft.com/office/drawing/2014/main" id="{FAC99A82-9C1E-45EF-ADB1-05213AB3ABE6}"/>
                      </a:ext>
                    </a:extLst>
                  </p14:cNvPr>
                  <p14:cNvContentPartPr/>
                  <p14:nvPr/>
                </p14:nvContentPartPr>
                <p14:xfrm>
                  <a:off x="10256180" y="464713"/>
                  <a:ext cx="280440" cy="317520"/>
                </p14:xfrm>
              </p:contentPart>
            </mc:Choice>
            <mc:Fallback xmlns="">
              <p:pic>
                <p:nvPicPr>
                  <p:cNvPr id="122" name="墨迹 121">
                    <a:extLst>
                      <a:ext uri="{FF2B5EF4-FFF2-40B4-BE49-F238E27FC236}">
                        <a16:creationId xmlns:a16="http://schemas.microsoft.com/office/drawing/2014/main" id="{FAC99A82-9C1E-45EF-ADB1-05213AB3ABE6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10247540" y="456073"/>
                    <a:ext cx="298080" cy="33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24" name="墨迹 123">
                    <a:extLst>
                      <a:ext uri="{FF2B5EF4-FFF2-40B4-BE49-F238E27FC236}">
                        <a16:creationId xmlns:a16="http://schemas.microsoft.com/office/drawing/2014/main" id="{A0D0D4FC-CB84-48D4-9591-830233B06247}"/>
                      </a:ext>
                    </a:extLst>
                  </p14:cNvPr>
                  <p14:cNvContentPartPr/>
                  <p14:nvPr/>
                </p14:nvContentPartPr>
                <p14:xfrm>
                  <a:off x="10561460" y="420793"/>
                  <a:ext cx="154440" cy="110520"/>
                </p14:xfrm>
              </p:contentPart>
            </mc:Choice>
            <mc:Fallback xmlns="">
              <p:pic>
                <p:nvPicPr>
                  <p:cNvPr id="124" name="墨迹 123">
                    <a:extLst>
                      <a:ext uri="{FF2B5EF4-FFF2-40B4-BE49-F238E27FC236}">
                        <a16:creationId xmlns:a16="http://schemas.microsoft.com/office/drawing/2014/main" id="{A0D0D4FC-CB84-48D4-9591-830233B06247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10552820" y="412153"/>
                    <a:ext cx="1720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25" name="墨迹 124">
                    <a:extLst>
                      <a:ext uri="{FF2B5EF4-FFF2-40B4-BE49-F238E27FC236}">
                        <a16:creationId xmlns:a16="http://schemas.microsoft.com/office/drawing/2014/main" id="{7DC8E49C-D685-4833-8A07-4B049A6406A1}"/>
                      </a:ext>
                    </a:extLst>
                  </p14:cNvPr>
                  <p14:cNvContentPartPr/>
                  <p14:nvPr/>
                </p14:nvContentPartPr>
                <p14:xfrm>
                  <a:off x="10513940" y="442753"/>
                  <a:ext cx="154440" cy="306720"/>
                </p14:xfrm>
              </p:contentPart>
            </mc:Choice>
            <mc:Fallback xmlns="">
              <p:pic>
                <p:nvPicPr>
                  <p:cNvPr id="125" name="墨迹 124">
                    <a:extLst>
                      <a:ext uri="{FF2B5EF4-FFF2-40B4-BE49-F238E27FC236}">
                        <a16:creationId xmlns:a16="http://schemas.microsoft.com/office/drawing/2014/main" id="{7DC8E49C-D685-4833-8A07-4B049A6406A1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10504940" y="434113"/>
                    <a:ext cx="172080" cy="32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26" name="墨迹 125">
                    <a:extLst>
                      <a:ext uri="{FF2B5EF4-FFF2-40B4-BE49-F238E27FC236}">
                        <a16:creationId xmlns:a16="http://schemas.microsoft.com/office/drawing/2014/main" id="{15D137A9-C811-46B5-BEB7-82647407F88E}"/>
                      </a:ext>
                    </a:extLst>
                  </p14:cNvPr>
                  <p14:cNvContentPartPr/>
                  <p14:nvPr/>
                </p14:nvContentPartPr>
                <p14:xfrm>
                  <a:off x="10576940" y="614473"/>
                  <a:ext cx="234000" cy="159120"/>
                </p14:xfrm>
              </p:contentPart>
            </mc:Choice>
            <mc:Fallback xmlns="">
              <p:pic>
                <p:nvPicPr>
                  <p:cNvPr id="126" name="墨迹 125">
                    <a:extLst>
                      <a:ext uri="{FF2B5EF4-FFF2-40B4-BE49-F238E27FC236}">
                        <a16:creationId xmlns:a16="http://schemas.microsoft.com/office/drawing/2014/main" id="{15D137A9-C811-46B5-BEB7-82647407F88E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10568300" y="605473"/>
                    <a:ext cx="251640" cy="17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27" name="墨迹 126">
                    <a:extLst>
                      <a:ext uri="{FF2B5EF4-FFF2-40B4-BE49-F238E27FC236}">
                        <a16:creationId xmlns:a16="http://schemas.microsoft.com/office/drawing/2014/main" id="{ECD3A409-6429-447C-B6B5-9BC0D14DF465}"/>
                      </a:ext>
                    </a:extLst>
                  </p14:cNvPr>
                  <p14:cNvContentPartPr/>
                  <p14:nvPr/>
                </p14:nvContentPartPr>
                <p14:xfrm>
                  <a:off x="10735340" y="358873"/>
                  <a:ext cx="46800" cy="86040"/>
                </p14:xfrm>
              </p:contentPart>
            </mc:Choice>
            <mc:Fallback xmlns="">
              <p:pic>
                <p:nvPicPr>
                  <p:cNvPr id="127" name="墨迹 126">
                    <a:extLst>
                      <a:ext uri="{FF2B5EF4-FFF2-40B4-BE49-F238E27FC236}">
                        <a16:creationId xmlns:a16="http://schemas.microsoft.com/office/drawing/2014/main" id="{ECD3A409-6429-447C-B6B5-9BC0D14DF465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0726700" y="350233"/>
                    <a:ext cx="6444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28" name="墨迹 127">
                    <a:extLst>
                      <a:ext uri="{FF2B5EF4-FFF2-40B4-BE49-F238E27FC236}">
                        <a16:creationId xmlns:a16="http://schemas.microsoft.com/office/drawing/2014/main" id="{0831D798-0648-4283-8529-C27FDA6D5BB8}"/>
                      </a:ext>
                    </a:extLst>
                  </p14:cNvPr>
                  <p14:cNvContentPartPr/>
                  <p14:nvPr/>
                </p14:nvContentPartPr>
                <p14:xfrm>
                  <a:off x="10813100" y="413593"/>
                  <a:ext cx="106920" cy="312840"/>
                </p14:xfrm>
              </p:contentPart>
            </mc:Choice>
            <mc:Fallback xmlns="">
              <p:pic>
                <p:nvPicPr>
                  <p:cNvPr id="128" name="墨迹 127">
                    <a:extLst>
                      <a:ext uri="{FF2B5EF4-FFF2-40B4-BE49-F238E27FC236}">
                        <a16:creationId xmlns:a16="http://schemas.microsoft.com/office/drawing/2014/main" id="{0831D798-0648-4283-8529-C27FDA6D5BB8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0804100" y="404953"/>
                    <a:ext cx="124560" cy="33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29" name="墨迹 128">
                    <a:extLst>
                      <a:ext uri="{FF2B5EF4-FFF2-40B4-BE49-F238E27FC236}">
                        <a16:creationId xmlns:a16="http://schemas.microsoft.com/office/drawing/2014/main" id="{4A0EAF28-7B57-4C71-B130-11FD031CBC4C}"/>
                      </a:ext>
                    </a:extLst>
                  </p14:cNvPr>
                  <p14:cNvContentPartPr/>
                  <p14:nvPr/>
                </p14:nvContentPartPr>
                <p14:xfrm>
                  <a:off x="10779980" y="501073"/>
                  <a:ext cx="263160" cy="217440"/>
                </p14:xfrm>
              </p:contentPart>
            </mc:Choice>
            <mc:Fallback xmlns="">
              <p:pic>
                <p:nvPicPr>
                  <p:cNvPr id="129" name="墨迹 128">
                    <a:extLst>
                      <a:ext uri="{FF2B5EF4-FFF2-40B4-BE49-F238E27FC236}">
                        <a16:creationId xmlns:a16="http://schemas.microsoft.com/office/drawing/2014/main" id="{4A0EAF28-7B57-4C71-B130-11FD031CBC4C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0770980" y="492433"/>
                    <a:ext cx="280800" cy="23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30" name="墨迹 129">
                    <a:extLst>
                      <a:ext uri="{FF2B5EF4-FFF2-40B4-BE49-F238E27FC236}">
                        <a16:creationId xmlns:a16="http://schemas.microsoft.com/office/drawing/2014/main" id="{8D21DB59-61F2-4E7F-B492-EE5D0FCFDDB3}"/>
                      </a:ext>
                    </a:extLst>
                  </p14:cNvPr>
                  <p14:cNvContentPartPr/>
                  <p14:nvPr/>
                </p14:nvContentPartPr>
                <p14:xfrm>
                  <a:off x="10994540" y="397033"/>
                  <a:ext cx="112320" cy="443160"/>
                </p14:xfrm>
              </p:contentPart>
            </mc:Choice>
            <mc:Fallback xmlns="">
              <p:pic>
                <p:nvPicPr>
                  <p:cNvPr id="130" name="墨迹 129">
                    <a:extLst>
                      <a:ext uri="{FF2B5EF4-FFF2-40B4-BE49-F238E27FC236}">
                        <a16:creationId xmlns:a16="http://schemas.microsoft.com/office/drawing/2014/main" id="{8D21DB59-61F2-4E7F-B492-EE5D0FCFDDB3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0985540" y="388033"/>
                    <a:ext cx="129960" cy="46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1" name="墨迹 130">
                    <a:extLst>
                      <a:ext uri="{FF2B5EF4-FFF2-40B4-BE49-F238E27FC236}">
                        <a16:creationId xmlns:a16="http://schemas.microsoft.com/office/drawing/2014/main" id="{33687ED2-51FC-4D32-960D-ABC417D66422}"/>
                      </a:ext>
                    </a:extLst>
                  </p14:cNvPr>
                  <p14:cNvContentPartPr/>
                  <p14:nvPr/>
                </p14:nvContentPartPr>
                <p14:xfrm>
                  <a:off x="11232140" y="461113"/>
                  <a:ext cx="15840" cy="261360"/>
                </p14:xfrm>
              </p:contentPart>
            </mc:Choice>
            <mc:Fallback xmlns="">
              <p:pic>
                <p:nvPicPr>
                  <p:cNvPr id="131" name="墨迹 130">
                    <a:extLst>
                      <a:ext uri="{FF2B5EF4-FFF2-40B4-BE49-F238E27FC236}">
                        <a16:creationId xmlns:a16="http://schemas.microsoft.com/office/drawing/2014/main" id="{33687ED2-51FC-4D32-960D-ABC417D66422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1223140" y="452113"/>
                    <a:ext cx="33480" cy="27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32" name="墨迹 131">
                    <a:extLst>
                      <a:ext uri="{FF2B5EF4-FFF2-40B4-BE49-F238E27FC236}">
                        <a16:creationId xmlns:a16="http://schemas.microsoft.com/office/drawing/2014/main" id="{736C746C-399C-40E7-A6C8-4C277D932572}"/>
                      </a:ext>
                    </a:extLst>
                  </p14:cNvPr>
                  <p14:cNvContentPartPr/>
                  <p14:nvPr/>
                </p14:nvContentPartPr>
                <p14:xfrm>
                  <a:off x="11276420" y="365713"/>
                  <a:ext cx="311400" cy="433440"/>
                </p14:xfrm>
              </p:contentPart>
            </mc:Choice>
            <mc:Fallback xmlns="">
              <p:pic>
                <p:nvPicPr>
                  <p:cNvPr id="132" name="墨迹 131">
                    <a:extLst>
                      <a:ext uri="{FF2B5EF4-FFF2-40B4-BE49-F238E27FC236}">
                        <a16:creationId xmlns:a16="http://schemas.microsoft.com/office/drawing/2014/main" id="{736C746C-399C-40E7-A6C8-4C277D932572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11267780" y="357073"/>
                    <a:ext cx="329040" cy="45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33" name="墨迹 132">
                    <a:extLst>
                      <a:ext uri="{FF2B5EF4-FFF2-40B4-BE49-F238E27FC236}">
                        <a16:creationId xmlns:a16="http://schemas.microsoft.com/office/drawing/2014/main" id="{3F3DDAE8-9614-4D20-9354-904919BEACD7}"/>
                      </a:ext>
                    </a:extLst>
                  </p14:cNvPr>
                  <p14:cNvContentPartPr/>
                  <p14:nvPr/>
                </p14:nvContentPartPr>
                <p14:xfrm>
                  <a:off x="11288300" y="486673"/>
                  <a:ext cx="140040" cy="173520"/>
                </p14:xfrm>
              </p:contentPart>
            </mc:Choice>
            <mc:Fallback xmlns="">
              <p:pic>
                <p:nvPicPr>
                  <p:cNvPr id="133" name="墨迹 132">
                    <a:extLst>
                      <a:ext uri="{FF2B5EF4-FFF2-40B4-BE49-F238E27FC236}">
                        <a16:creationId xmlns:a16="http://schemas.microsoft.com/office/drawing/2014/main" id="{3F3DDAE8-9614-4D20-9354-904919BEACD7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11279660" y="477673"/>
                    <a:ext cx="157680" cy="19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34" name="墨迹 133">
                    <a:extLst>
                      <a:ext uri="{FF2B5EF4-FFF2-40B4-BE49-F238E27FC236}">
                        <a16:creationId xmlns:a16="http://schemas.microsoft.com/office/drawing/2014/main" id="{7F536D81-51E4-4AF2-8D69-A4B0C5175B6C}"/>
                      </a:ext>
                    </a:extLst>
                  </p14:cNvPr>
                  <p14:cNvContentPartPr/>
                  <p14:nvPr/>
                </p14:nvContentPartPr>
                <p14:xfrm>
                  <a:off x="11353820" y="449953"/>
                  <a:ext cx="41040" cy="326520"/>
                </p14:xfrm>
              </p:contentPart>
            </mc:Choice>
            <mc:Fallback xmlns="">
              <p:pic>
                <p:nvPicPr>
                  <p:cNvPr id="134" name="墨迹 133">
                    <a:extLst>
                      <a:ext uri="{FF2B5EF4-FFF2-40B4-BE49-F238E27FC236}">
                        <a16:creationId xmlns:a16="http://schemas.microsoft.com/office/drawing/2014/main" id="{7F536D81-51E4-4AF2-8D69-A4B0C5175B6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11344820" y="440953"/>
                    <a:ext cx="58680" cy="34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35" name="墨迹 134">
                    <a:extLst>
                      <a:ext uri="{FF2B5EF4-FFF2-40B4-BE49-F238E27FC236}">
                        <a16:creationId xmlns:a16="http://schemas.microsoft.com/office/drawing/2014/main" id="{60F893AC-B2AC-48C9-9562-2FED7F9BD064}"/>
                      </a:ext>
                    </a:extLst>
                  </p14:cNvPr>
                  <p14:cNvContentPartPr/>
                  <p14:nvPr/>
                </p14:nvContentPartPr>
                <p14:xfrm>
                  <a:off x="11578100" y="689353"/>
                  <a:ext cx="89280" cy="89640"/>
                </p14:xfrm>
              </p:contentPart>
            </mc:Choice>
            <mc:Fallback xmlns="">
              <p:pic>
                <p:nvPicPr>
                  <p:cNvPr id="135" name="墨迹 134">
                    <a:extLst>
                      <a:ext uri="{FF2B5EF4-FFF2-40B4-BE49-F238E27FC236}">
                        <a16:creationId xmlns:a16="http://schemas.microsoft.com/office/drawing/2014/main" id="{60F893AC-B2AC-48C9-9562-2FED7F9BD064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11569100" y="680353"/>
                    <a:ext cx="106920" cy="107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4" name="组合 163">
              <a:extLst>
                <a:ext uri="{FF2B5EF4-FFF2-40B4-BE49-F238E27FC236}">
                  <a16:creationId xmlns:a16="http://schemas.microsoft.com/office/drawing/2014/main" id="{E5890268-8786-49F4-8114-4244120B9D1B}"/>
                </a:ext>
              </a:extLst>
            </p:cNvPr>
            <p:cNvGrpSpPr/>
            <p:nvPr/>
          </p:nvGrpSpPr>
          <p:grpSpPr>
            <a:xfrm>
              <a:off x="1775300" y="1051873"/>
              <a:ext cx="2800800" cy="581040"/>
              <a:chOff x="1775300" y="1051873"/>
              <a:chExt cx="2800800" cy="58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37" name="墨迹 136">
                    <a:extLst>
                      <a:ext uri="{FF2B5EF4-FFF2-40B4-BE49-F238E27FC236}">
                        <a16:creationId xmlns:a16="http://schemas.microsoft.com/office/drawing/2014/main" id="{2D0A1917-6031-4000-A095-7E82408A7FDF}"/>
                      </a:ext>
                    </a:extLst>
                  </p14:cNvPr>
                  <p14:cNvContentPartPr/>
                  <p14:nvPr/>
                </p14:nvContentPartPr>
                <p14:xfrm>
                  <a:off x="1775300" y="1133593"/>
                  <a:ext cx="235800" cy="382680"/>
                </p14:xfrm>
              </p:contentPart>
            </mc:Choice>
            <mc:Fallback xmlns="">
              <p:pic>
                <p:nvPicPr>
                  <p:cNvPr id="137" name="墨迹 136">
                    <a:extLst>
                      <a:ext uri="{FF2B5EF4-FFF2-40B4-BE49-F238E27FC236}">
                        <a16:creationId xmlns:a16="http://schemas.microsoft.com/office/drawing/2014/main" id="{2D0A1917-6031-4000-A095-7E82408A7FDF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1766660" y="1124593"/>
                    <a:ext cx="253440" cy="40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138" name="墨迹 137">
                    <a:extLst>
                      <a:ext uri="{FF2B5EF4-FFF2-40B4-BE49-F238E27FC236}">
                        <a16:creationId xmlns:a16="http://schemas.microsoft.com/office/drawing/2014/main" id="{0D0FC9E3-4E3E-42CD-A6C6-BF28A1170DBF}"/>
                      </a:ext>
                    </a:extLst>
                  </p14:cNvPr>
                  <p14:cNvContentPartPr/>
                  <p14:nvPr/>
                </p14:nvContentPartPr>
                <p14:xfrm>
                  <a:off x="1879700" y="1347793"/>
                  <a:ext cx="44640" cy="142560"/>
                </p14:xfrm>
              </p:contentPart>
            </mc:Choice>
            <mc:Fallback xmlns="">
              <p:pic>
                <p:nvPicPr>
                  <p:cNvPr id="138" name="墨迹 137">
                    <a:extLst>
                      <a:ext uri="{FF2B5EF4-FFF2-40B4-BE49-F238E27FC236}">
                        <a16:creationId xmlns:a16="http://schemas.microsoft.com/office/drawing/2014/main" id="{0D0FC9E3-4E3E-42CD-A6C6-BF28A1170DBF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1871060" y="1339153"/>
                    <a:ext cx="62280" cy="16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39" name="墨迹 138">
                    <a:extLst>
                      <a:ext uri="{FF2B5EF4-FFF2-40B4-BE49-F238E27FC236}">
                        <a16:creationId xmlns:a16="http://schemas.microsoft.com/office/drawing/2014/main" id="{89450E99-294B-441B-9102-BD7ACAE3BEF4}"/>
                      </a:ext>
                    </a:extLst>
                  </p14:cNvPr>
                  <p14:cNvContentPartPr/>
                  <p14:nvPr/>
                </p14:nvContentPartPr>
                <p14:xfrm>
                  <a:off x="2034500" y="1406473"/>
                  <a:ext cx="44640" cy="36720"/>
                </p14:xfrm>
              </p:contentPart>
            </mc:Choice>
            <mc:Fallback xmlns="">
              <p:pic>
                <p:nvPicPr>
                  <p:cNvPr id="139" name="墨迹 138">
                    <a:extLst>
                      <a:ext uri="{FF2B5EF4-FFF2-40B4-BE49-F238E27FC236}">
                        <a16:creationId xmlns:a16="http://schemas.microsoft.com/office/drawing/2014/main" id="{89450E99-294B-441B-9102-BD7ACAE3BEF4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2025500" y="1397473"/>
                    <a:ext cx="6228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40" name="墨迹 139">
                    <a:extLst>
                      <a:ext uri="{FF2B5EF4-FFF2-40B4-BE49-F238E27FC236}">
                        <a16:creationId xmlns:a16="http://schemas.microsoft.com/office/drawing/2014/main" id="{49C36E05-6DBE-4AF2-B31F-8BCFAA894505}"/>
                      </a:ext>
                    </a:extLst>
                  </p14:cNvPr>
                  <p14:cNvContentPartPr/>
                  <p14:nvPr/>
                </p14:nvContentPartPr>
                <p14:xfrm>
                  <a:off x="2225660" y="1134673"/>
                  <a:ext cx="168480" cy="317520"/>
                </p14:xfrm>
              </p:contentPart>
            </mc:Choice>
            <mc:Fallback xmlns="">
              <p:pic>
                <p:nvPicPr>
                  <p:cNvPr id="140" name="墨迹 139">
                    <a:extLst>
                      <a:ext uri="{FF2B5EF4-FFF2-40B4-BE49-F238E27FC236}">
                        <a16:creationId xmlns:a16="http://schemas.microsoft.com/office/drawing/2014/main" id="{49C36E05-6DBE-4AF2-B31F-8BCFAA894505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2217020" y="1126033"/>
                    <a:ext cx="186120" cy="33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141" name="墨迹 140">
                    <a:extLst>
                      <a:ext uri="{FF2B5EF4-FFF2-40B4-BE49-F238E27FC236}">
                        <a16:creationId xmlns:a16="http://schemas.microsoft.com/office/drawing/2014/main" id="{DC032C93-EBC4-4004-96FB-50AD370CF8BB}"/>
                      </a:ext>
                    </a:extLst>
                  </p14:cNvPr>
                  <p14:cNvContentPartPr/>
                  <p14:nvPr/>
                </p14:nvContentPartPr>
                <p14:xfrm>
                  <a:off x="2295140" y="1302433"/>
                  <a:ext cx="14040" cy="155520"/>
                </p14:xfrm>
              </p:contentPart>
            </mc:Choice>
            <mc:Fallback xmlns="">
              <p:pic>
                <p:nvPicPr>
                  <p:cNvPr id="141" name="墨迹 140">
                    <a:extLst>
                      <a:ext uri="{FF2B5EF4-FFF2-40B4-BE49-F238E27FC236}">
                        <a16:creationId xmlns:a16="http://schemas.microsoft.com/office/drawing/2014/main" id="{DC032C93-EBC4-4004-96FB-50AD370CF8BB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286500" y="1293433"/>
                    <a:ext cx="3168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42" name="墨迹 141">
                    <a:extLst>
                      <a:ext uri="{FF2B5EF4-FFF2-40B4-BE49-F238E27FC236}">
                        <a16:creationId xmlns:a16="http://schemas.microsoft.com/office/drawing/2014/main" id="{8F4DFA8E-E0ED-4D9E-8C3A-8DD5B32C5485}"/>
                      </a:ext>
                    </a:extLst>
                  </p14:cNvPr>
                  <p14:cNvContentPartPr/>
                  <p14:nvPr/>
                </p14:nvContentPartPr>
                <p14:xfrm>
                  <a:off x="2374340" y="1280473"/>
                  <a:ext cx="135720" cy="210240"/>
                </p14:xfrm>
              </p:contentPart>
            </mc:Choice>
            <mc:Fallback xmlns="">
              <p:pic>
                <p:nvPicPr>
                  <p:cNvPr id="142" name="墨迹 141">
                    <a:extLst>
                      <a:ext uri="{FF2B5EF4-FFF2-40B4-BE49-F238E27FC236}">
                        <a16:creationId xmlns:a16="http://schemas.microsoft.com/office/drawing/2014/main" id="{8F4DFA8E-E0ED-4D9E-8C3A-8DD5B32C5485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2365700" y="1271473"/>
                    <a:ext cx="153360" cy="22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143" name="墨迹 142">
                    <a:extLst>
                      <a:ext uri="{FF2B5EF4-FFF2-40B4-BE49-F238E27FC236}">
                        <a16:creationId xmlns:a16="http://schemas.microsoft.com/office/drawing/2014/main" id="{FCD990D5-D4AF-4EB2-990C-D904E8C3A034}"/>
                      </a:ext>
                    </a:extLst>
                  </p14:cNvPr>
                  <p14:cNvContentPartPr/>
                  <p14:nvPr/>
                </p14:nvContentPartPr>
                <p14:xfrm>
                  <a:off x="2573420" y="1138273"/>
                  <a:ext cx="151200" cy="77040"/>
                </p14:xfrm>
              </p:contentPart>
            </mc:Choice>
            <mc:Fallback xmlns="">
              <p:pic>
                <p:nvPicPr>
                  <p:cNvPr id="143" name="墨迹 142">
                    <a:extLst>
                      <a:ext uri="{FF2B5EF4-FFF2-40B4-BE49-F238E27FC236}">
                        <a16:creationId xmlns:a16="http://schemas.microsoft.com/office/drawing/2014/main" id="{FCD990D5-D4AF-4EB2-990C-D904E8C3A034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2564780" y="1129273"/>
                    <a:ext cx="16884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44" name="墨迹 143">
                    <a:extLst>
                      <a:ext uri="{FF2B5EF4-FFF2-40B4-BE49-F238E27FC236}">
                        <a16:creationId xmlns:a16="http://schemas.microsoft.com/office/drawing/2014/main" id="{AAAFC078-335A-46EF-BAEC-1AD5580BB848}"/>
                      </a:ext>
                    </a:extLst>
                  </p14:cNvPr>
                  <p14:cNvContentPartPr/>
                  <p14:nvPr/>
                </p14:nvContentPartPr>
                <p14:xfrm>
                  <a:off x="2635340" y="1128913"/>
                  <a:ext cx="77760" cy="206280"/>
                </p14:xfrm>
              </p:contentPart>
            </mc:Choice>
            <mc:Fallback xmlns="">
              <p:pic>
                <p:nvPicPr>
                  <p:cNvPr id="144" name="墨迹 143">
                    <a:extLst>
                      <a:ext uri="{FF2B5EF4-FFF2-40B4-BE49-F238E27FC236}">
                        <a16:creationId xmlns:a16="http://schemas.microsoft.com/office/drawing/2014/main" id="{AAAFC078-335A-46EF-BAEC-1AD5580BB848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2626340" y="1120273"/>
                    <a:ext cx="95400" cy="22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145" name="墨迹 144">
                    <a:extLst>
                      <a:ext uri="{FF2B5EF4-FFF2-40B4-BE49-F238E27FC236}">
                        <a16:creationId xmlns:a16="http://schemas.microsoft.com/office/drawing/2014/main" id="{652873DE-8239-4DA7-A9FC-A279EF04451A}"/>
                      </a:ext>
                    </a:extLst>
                  </p14:cNvPr>
                  <p14:cNvContentPartPr/>
                  <p14:nvPr/>
                </p14:nvContentPartPr>
                <p14:xfrm>
                  <a:off x="2594660" y="1251313"/>
                  <a:ext cx="172440" cy="174240"/>
                </p14:xfrm>
              </p:contentPart>
            </mc:Choice>
            <mc:Fallback xmlns="">
              <p:pic>
                <p:nvPicPr>
                  <p:cNvPr id="145" name="墨迹 144">
                    <a:extLst>
                      <a:ext uri="{FF2B5EF4-FFF2-40B4-BE49-F238E27FC236}">
                        <a16:creationId xmlns:a16="http://schemas.microsoft.com/office/drawing/2014/main" id="{652873DE-8239-4DA7-A9FC-A279EF04451A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2586020" y="1242313"/>
                    <a:ext cx="190080" cy="19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146" name="墨迹 145">
                    <a:extLst>
                      <a:ext uri="{FF2B5EF4-FFF2-40B4-BE49-F238E27FC236}">
                        <a16:creationId xmlns:a16="http://schemas.microsoft.com/office/drawing/2014/main" id="{6F609A02-D362-4909-96D0-45696FC85A27}"/>
                      </a:ext>
                    </a:extLst>
                  </p14:cNvPr>
                  <p14:cNvContentPartPr/>
                  <p14:nvPr/>
                </p14:nvContentPartPr>
                <p14:xfrm>
                  <a:off x="2824700" y="1263913"/>
                  <a:ext cx="31320" cy="58680"/>
                </p14:xfrm>
              </p:contentPart>
            </mc:Choice>
            <mc:Fallback xmlns="">
              <p:pic>
                <p:nvPicPr>
                  <p:cNvPr id="146" name="墨迹 145">
                    <a:extLst>
                      <a:ext uri="{FF2B5EF4-FFF2-40B4-BE49-F238E27FC236}">
                        <a16:creationId xmlns:a16="http://schemas.microsoft.com/office/drawing/2014/main" id="{6F609A02-D362-4909-96D0-45696FC85A27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2815700" y="1255273"/>
                    <a:ext cx="4896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147" name="墨迹 146">
                    <a:extLst>
                      <a:ext uri="{FF2B5EF4-FFF2-40B4-BE49-F238E27FC236}">
                        <a16:creationId xmlns:a16="http://schemas.microsoft.com/office/drawing/2014/main" id="{720003A7-2A89-40DF-A707-EC07911EE408}"/>
                      </a:ext>
                    </a:extLst>
                  </p14:cNvPr>
                  <p14:cNvContentPartPr/>
                  <p14:nvPr/>
                </p14:nvContentPartPr>
                <p14:xfrm>
                  <a:off x="3120260" y="1121713"/>
                  <a:ext cx="95760" cy="7560"/>
                </p14:xfrm>
              </p:contentPart>
            </mc:Choice>
            <mc:Fallback xmlns="">
              <p:pic>
                <p:nvPicPr>
                  <p:cNvPr id="147" name="墨迹 146">
                    <a:extLst>
                      <a:ext uri="{FF2B5EF4-FFF2-40B4-BE49-F238E27FC236}">
                        <a16:creationId xmlns:a16="http://schemas.microsoft.com/office/drawing/2014/main" id="{720003A7-2A89-40DF-A707-EC07911EE408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111620" y="1112713"/>
                    <a:ext cx="11340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148" name="墨迹 147">
                    <a:extLst>
                      <a:ext uri="{FF2B5EF4-FFF2-40B4-BE49-F238E27FC236}">
                        <a16:creationId xmlns:a16="http://schemas.microsoft.com/office/drawing/2014/main" id="{DD97C901-10E5-4579-B5EB-228C79FDECC4}"/>
                      </a:ext>
                    </a:extLst>
                  </p14:cNvPr>
                  <p14:cNvContentPartPr/>
                  <p14:nvPr/>
                </p14:nvContentPartPr>
                <p14:xfrm>
                  <a:off x="3087500" y="1172833"/>
                  <a:ext cx="120600" cy="190080"/>
                </p14:xfrm>
              </p:contentPart>
            </mc:Choice>
            <mc:Fallback xmlns="">
              <p:pic>
                <p:nvPicPr>
                  <p:cNvPr id="148" name="墨迹 147">
                    <a:extLst>
                      <a:ext uri="{FF2B5EF4-FFF2-40B4-BE49-F238E27FC236}">
                        <a16:creationId xmlns:a16="http://schemas.microsoft.com/office/drawing/2014/main" id="{DD97C901-10E5-4579-B5EB-228C79FDECC4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078500" y="1163833"/>
                    <a:ext cx="13824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149" name="墨迹 148">
                    <a:extLst>
                      <a:ext uri="{FF2B5EF4-FFF2-40B4-BE49-F238E27FC236}">
                        <a16:creationId xmlns:a16="http://schemas.microsoft.com/office/drawing/2014/main" id="{8F4456C5-CDB0-4AF0-A111-BCD1FD9992E2}"/>
                      </a:ext>
                    </a:extLst>
                  </p14:cNvPr>
                  <p14:cNvContentPartPr/>
                  <p14:nvPr/>
                </p14:nvContentPartPr>
                <p14:xfrm>
                  <a:off x="3000380" y="1309633"/>
                  <a:ext cx="299160" cy="176760"/>
                </p14:xfrm>
              </p:contentPart>
            </mc:Choice>
            <mc:Fallback xmlns="">
              <p:pic>
                <p:nvPicPr>
                  <p:cNvPr id="149" name="墨迹 148">
                    <a:extLst>
                      <a:ext uri="{FF2B5EF4-FFF2-40B4-BE49-F238E27FC236}">
                        <a16:creationId xmlns:a16="http://schemas.microsoft.com/office/drawing/2014/main" id="{8F4456C5-CDB0-4AF0-A111-BCD1FD9992E2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991740" y="1300993"/>
                    <a:ext cx="316800" cy="19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150" name="墨迹 149">
                    <a:extLst>
                      <a:ext uri="{FF2B5EF4-FFF2-40B4-BE49-F238E27FC236}">
                        <a16:creationId xmlns:a16="http://schemas.microsoft.com/office/drawing/2014/main" id="{F3B57A5E-9581-475E-9A91-677BA2BF4401}"/>
                      </a:ext>
                    </a:extLst>
                  </p14:cNvPr>
                  <p14:cNvContentPartPr/>
                  <p14:nvPr/>
                </p14:nvContentPartPr>
                <p14:xfrm>
                  <a:off x="3002540" y="1154473"/>
                  <a:ext cx="77760" cy="38520"/>
                </p14:xfrm>
              </p:contentPart>
            </mc:Choice>
            <mc:Fallback xmlns="">
              <p:pic>
                <p:nvPicPr>
                  <p:cNvPr id="150" name="墨迹 149">
                    <a:extLst>
                      <a:ext uri="{FF2B5EF4-FFF2-40B4-BE49-F238E27FC236}">
                        <a16:creationId xmlns:a16="http://schemas.microsoft.com/office/drawing/2014/main" id="{F3B57A5E-9581-475E-9A91-677BA2BF4401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993540" y="1145833"/>
                    <a:ext cx="95400" cy="5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151" name="墨迹 150">
                    <a:extLst>
                      <a:ext uri="{FF2B5EF4-FFF2-40B4-BE49-F238E27FC236}">
                        <a16:creationId xmlns:a16="http://schemas.microsoft.com/office/drawing/2014/main" id="{06E3FC86-E17C-40A8-B823-41E6D9388270}"/>
                      </a:ext>
                    </a:extLst>
                  </p14:cNvPr>
                  <p14:cNvContentPartPr/>
                  <p14:nvPr/>
                </p14:nvContentPartPr>
                <p14:xfrm>
                  <a:off x="3439220" y="1132513"/>
                  <a:ext cx="89280" cy="16920"/>
                </p14:xfrm>
              </p:contentPart>
            </mc:Choice>
            <mc:Fallback xmlns="">
              <p:pic>
                <p:nvPicPr>
                  <p:cNvPr id="151" name="墨迹 150">
                    <a:extLst>
                      <a:ext uri="{FF2B5EF4-FFF2-40B4-BE49-F238E27FC236}">
                        <a16:creationId xmlns:a16="http://schemas.microsoft.com/office/drawing/2014/main" id="{06E3FC86-E17C-40A8-B823-41E6D9388270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3430220" y="1123873"/>
                    <a:ext cx="10692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52" name="墨迹 151">
                    <a:extLst>
                      <a:ext uri="{FF2B5EF4-FFF2-40B4-BE49-F238E27FC236}">
                        <a16:creationId xmlns:a16="http://schemas.microsoft.com/office/drawing/2014/main" id="{2C0A4FE4-E5CE-46CB-A08B-AF9C3C6473A0}"/>
                      </a:ext>
                    </a:extLst>
                  </p14:cNvPr>
                  <p14:cNvContentPartPr/>
                  <p14:nvPr/>
                </p14:nvContentPartPr>
                <p14:xfrm>
                  <a:off x="3406100" y="1077793"/>
                  <a:ext cx="321840" cy="437040"/>
                </p14:xfrm>
              </p:contentPart>
            </mc:Choice>
            <mc:Fallback xmlns="">
              <p:pic>
                <p:nvPicPr>
                  <p:cNvPr id="152" name="墨迹 151">
                    <a:extLst>
                      <a:ext uri="{FF2B5EF4-FFF2-40B4-BE49-F238E27FC236}">
                        <a16:creationId xmlns:a16="http://schemas.microsoft.com/office/drawing/2014/main" id="{2C0A4FE4-E5CE-46CB-A08B-AF9C3C6473A0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3397460" y="1069153"/>
                    <a:ext cx="339480" cy="45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153" name="墨迹 152">
                    <a:extLst>
                      <a:ext uri="{FF2B5EF4-FFF2-40B4-BE49-F238E27FC236}">
                        <a16:creationId xmlns:a16="http://schemas.microsoft.com/office/drawing/2014/main" id="{1E9F7FDF-7A20-4516-8706-695822FE59C6}"/>
                      </a:ext>
                    </a:extLst>
                  </p14:cNvPr>
                  <p14:cNvContentPartPr/>
                  <p14:nvPr/>
                </p14:nvContentPartPr>
                <p14:xfrm>
                  <a:off x="3562700" y="1201993"/>
                  <a:ext cx="160560" cy="77040"/>
                </p14:xfrm>
              </p:contentPart>
            </mc:Choice>
            <mc:Fallback xmlns="">
              <p:pic>
                <p:nvPicPr>
                  <p:cNvPr id="153" name="墨迹 152">
                    <a:extLst>
                      <a:ext uri="{FF2B5EF4-FFF2-40B4-BE49-F238E27FC236}">
                        <a16:creationId xmlns:a16="http://schemas.microsoft.com/office/drawing/2014/main" id="{1E9F7FDF-7A20-4516-8706-695822FE59C6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3554060" y="1192993"/>
                    <a:ext cx="17820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154" name="墨迹 153">
                    <a:extLst>
                      <a:ext uri="{FF2B5EF4-FFF2-40B4-BE49-F238E27FC236}">
                        <a16:creationId xmlns:a16="http://schemas.microsoft.com/office/drawing/2014/main" id="{198A63FD-1BE9-42C4-9CA9-4A65EBF6D725}"/>
                      </a:ext>
                    </a:extLst>
                  </p14:cNvPr>
                  <p14:cNvContentPartPr/>
                  <p14:nvPr/>
                </p14:nvContentPartPr>
                <p14:xfrm>
                  <a:off x="3601580" y="1313233"/>
                  <a:ext cx="166680" cy="319680"/>
                </p14:xfrm>
              </p:contentPart>
            </mc:Choice>
            <mc:Fallback xmlns="">
              <p:pic>
                <p:nvPicPr>
                  <p:cNvPr id="154" name="墨迹 153">
                    <a:extLst>
                      <a:ext uri="{FF2B5EF4-FFF2-40B4-BE49-F238E27FC236}">
                        <a16:creationId xmlns:a16="http://schemas.microsoft.com/office/drawing/2014/main" id="{198A63FD-1BE9-42C4-9CA9-4A65EBF6D725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3592940" y="1304593"/>
                    <a:ext cx="184320" cy="33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155" name="墨迹 154">
                    <a:extLst>
                      <a:ext uri="{FF2B5EF4-FFF2-40B4-BE49-F238E27FC236}">
                        <a16:creationId xmlns:a16="http://schemas.microsoft.com/office/drawing/2014/main" id="{D57158D8-AA7E-4054-81F4-D8C645A49438}"/>
                      </a:ext>
                    </a:extLst>
                  </p14:cNvPr>
                  <p14:cNvContentPartPr/>
                  <p14:nvPr/>
                </p14:nvContentPartPr>
                <p14:xfrm>
                  <a:off x="3943580" y="1138273"/>
                  <a:ext cx="68040" cy="33120"/>
                </p14:xfrm>
              </p:contentPart>
            </mc:Choice>
            <mc:Fallback xmlns="">
              <p:pic>
                <p:nvPicPr>
                  <p:cNvPr id="155" name="墨迹 154">
                    <a:extLst>
                      <a:ext uri="{FF2B5EF4-FFF2-40B4-BE49-F238E27FC236}">
                        <a16:creationId xmlns:a16="http://schemas.microsoft.com/office/drawing/2014/main" id="{D57158D8-AA7E-4054-81F4-D8C645A49438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3934580" y="1129273"/>
                    <a:ext cx="8568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56" name="墨迹 155">
                    <a:extLst>
                      <a:ext uri="{FF2B5EF4-FFF2-40B4-BE49-F238E27FC236}">
                        <a16:creationId xmlns:a16="http://schemas.microsoft.com/office/drawing/2014/main" id="{45C24855-A876-4665-81C2-CE5A690EA388}"/>
                      </a:ext>
                    </a:extLst>
                  </p14:cNvPr>
                  <p14:cNvContentPartPr/>
                  <p14:nvPr/>
                </p14:nvContentPartPr>
                <p14:xfrm>
                  <a:off x="3914420" y="1307833"/>
                  <a:ext cx="50760" cy="195480"/>
                </p14:xfrm>
              </p:contentPart>
            </mc:Choice>
            <mc:Fallback xmlns="">
              <p:pic>
                <p:nvPicPr>
                  <p:cNvPr id="156" name="墨迹 155">
                    <a:extLst>
                      <a:ext uri="{FF2B5EF4-FFF2-40B4-BE49-F238E27FC236}">
                        <a16:creationId xmlns:a16="http://schemas.microsoft.com/office/drawing/2014/main" id="{45C24855-A876-4665-81C2-CE5A690EA388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3905780" y="1298833"/>
                    <a:ext cx="68400" cy="21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157" name="墨迹 156">
                    <a:extLst>
                      <a:ext uri="{FF2B5EF4-FFF2-40B4-BE49-F238E27FC236}">
                        <a16:creationId xmlns:a16="http://schemas.microsoft.com/office/drawing/2014/main" id="{7FC06C84-7C03-489E-8066-13731A7F98DD}"/>
                      </a:ext>
                    </a:extLst>
                  </p14:cNvPr>
                  <p14:cNvContentPartPr/>
                  <p14:nvPr/>
                </p14:nvContentPartPr>
                <p14:xfrm>
                  <a:off x="4074980" y="1147273"/>
                  <a:ext cx="120240" cy="384120"/>
                </p14:xfrm>
              </p:contentPart>
            </mc:Choice>
            <mc:Fallback xmlns="">
              <p:pic>
                <p:nvPicPr>
                  <p:cNvPr id="157" name="墨迹 156">
                    <a:extLst>
                      <a:ext uri="{FF2B5EF4-FFF2-40B4-BE49-F238E27FC236}">
                        <a16:creationId xmlns:a16="http://schemas.microsoft.com/office/drawing/2014/main" id="{7FC06C84-7C03-489E-8066-13731A7F98DD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4065980" y="1138273"/>
                    <a:ext cx="137880" cy="40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158" name="墨迹 157">
                    <a:extLst>
                      <a:ext uri="{FF2B5EF4-FFF2-40B4-BE49-F238E27FC236}">
                        <a16:creationId xmlns:a16="http://schemas.microsoft.com/office/drawing/2014/main" id="{1FBF59FE-F7AC-423D-9B39-9D5FB4BADFDD}"/>
                      </a:ext>
                    </a:extLst>
                  </p14:cNvPr>
                  <p14:cNvContentPartPr/>
                  <p14:nvPr/>
                </p14:nvContentPartPr>
                <p14:xfrm>
                  <a:off x="4005140" y="1249513"/>
                  <a:ext cx="83520" cy="109800"/>
                </p14:xfrm>
              </p:contentPart>
            </mc:Choice>
            <mc:Fallback xmlns="">
              <p:pic>
                <p:nvPicPr>
                  <p:cNvPr id="158" name="墨迹 157">
                    <a:extLst>
                      <a:ext uri="{FF2B5EF4-FFF2-40B4-BE49-F238E27FC236}">
                        <a16:creationId xmlns:a16="http://schemas.microsoft.com/office/drawing/2014/main" id="{1FBF59FE-F7AC-423D-9B39-9D5FB4BADFDD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3996500" y="1240513"/>
                    <a:ext cx="10116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159" name="墨迹 158">
                    <a:extLst>
                      <a:ext uri="{FF2B5EF4-FFF2-40B4-BE49-F238E27FC236}">
                        <a16:creationId xmlns:a16="http://schemas.microsoft.com/office/drawing/2014/main" id="{B4D463E7-88FA-4A67-B62F-E1F5C32FE4E0}"/>
                      </a:ext>
                    </a:extLst>
                  </p14:cNvPr>
                  <p14:cNvContentPartPr/>
                  <p14:nvPr/>
                </p14:nvContentPartPr>
                <p14:xfrm>
                  <a:off x="4332020" y="1058713"/>
                  <a:ext cx="29160" cy="172080"/>
                </p14:xfrm>
              </p:contentPart>
            </mc:Choice>
            <mc:Fallback xmlns="">
              <p:pic>
                <p:nvPicPr>
                  <p:cNvPr id="159" name="墨迹 158">
                    <a:extLst>
                      <a:ext uri="{FF2B5EF4-FFF2-40B4-BE49-F238E27FC236}">
                        <a16:creationId xmlns:a16="http://schemas.microsoft.com/office/drawing/2014/main" id="{B4D463E7-88FA-4A67-B62F-E1F5C32FE4E0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4323020" y="1049713"/>
                    <a:ext cx="4680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160" name="墨迹 159">
                    <a:extLst>
                      <a:ext uri="{FF2B5EF4-FFF2-40B4-BE49-F238E27FC236}">
                        <a16:creationId xmlns:a16="http://schemas.microsoft.com/office/drawing/2014/main" id="{44301D31-9FC4-4EF4-AFFB-F6F35AB24F64}"/>
                      </a:ext>
                    </a:extLst>
                  </p14:cNvPr>
                  <p14:cNvContentPartPr/>
                  <p14:nvPr/>
                </p14:nvContentPartPr>
                <p14:xfrm>
                  <a:off x="4366580" y="1051873"/>
                  <a:ext cx="50760" cy="167040"/>
                </p14:xfrm>
              </p:contentPart>
            </mc:Choice>
            <mc:Fallback xmlns="">
              <p:pic>
                <p:nvPicPr>
                  <p:cNvPr id="160" name="墨迹 159">
                    <a:extLst>
                      <a:ext uri="{FF2B5EF4-FFF2-40B4-BE49-F238E27FC236}">
                        <a16:creationId xmlns:a16="http://schemas.microsoft.com/office/drawing/2014/main" id="{44301D31-9FC4-4EF4-AFFB-F6F35AB24F64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4357940" y="1043233"/>
                    <a:ext cx="68400" cy="18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161" name="墨迹 160">
                    <a:extLst>
                      <a:ext uri="{FF2B5EF4-FFF2-40B4-BE49-F238E27FC236}">
                        <a16:creationId xmlns:a16="http://schemas.microsoft.com/office/drawing/2014/main" id="{C458AEC7-32EF-4A38-8AD9-F947D96D8DF2}"/>
                      </a:ext>
                    </a:extLst>
                  </p14:cNvPr>
                  <p14:cNvContentPartPr/>
                  <p14:nvPr/>
                </p14:nvContentPartPr>
                <p14:xfrm>
                  <a:off x="4265780" y="1182193"/>
                  <a:ext cx="273600" cy="384480"/>
                </p14:xfrm>
              </p:contentPart>
            </mc:Choice>
            <mc:Fallback xmlns="">
              <p:pic>
                <p:nvPicPr>
                  <p:cNvPr id="161" name="墨迹 160">
                    <a:extLst>
                      <a:ext uri="{FF2B5EF4-FFF2-40B4-BE49-F238E27FC236}">
                        <a16:creationId xmlns:a16="http://schemas.microsoft.com/office/drawing/2014/main" id="{C458AEC7-32EF-4A38-8AD9-F947D96D8DF2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4257140" y="1173193"/>
                    <a:ext cx="291240" cy="40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162" name="墨迹 161">
                    <a:extLst>
                      <a:ext uri="{FF2B5EF4-FFF2-40B4-BE49-F238E27FC236}">
                        <a16:creationId xmlns:a16="http://schemas.microsoft.com/office/drawing/2014/main" id="{2B4C367D-D082-41C7-8F49-3995D68C0E80}"/>
                      </a:ext>
                    </a:extLst>
                  </p14:cNvPr>
                  <p14:cNvContentPartPr/>
                  <p14:nvPr/>
                </p14:nvContentPartPr>
                <p14:xfrm>
                  <a:off x="4500140" y="1161673"/>
                  <a:ext cx="75960" cy="255960"/>
                </p14:xfrm>
              </p:contentPart>
            </mc:Choice>
            <mc:Fallback xmlns="">
              <p:pic>
                <p:nvPicPr>
                  <p:cNvPr id="162" name="墨迹 161">
                    <a:extLst>
                      <a:ext uri="{FF2B5EF4-FFF2-40B4-BE49-F238E27FC236}">
                        <a16:creationId xmlns:a16="http://schemas.microsoft.com/office/drawing/2014/main" id="{2B4C367D-D082-41C7-8F49-3995D68C0E80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4491140" y="1153033"/>
                    <a:ext cx="93600" cy="273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7422F3A9-CB35-442E-886F-EDA287EF0067}"/>
                    </a:ext>
                  </a:extLst>
                </p14:cNvPr>
                <p14:cNvContentPartPr/>
                <p14:nvPr/>
              </p14:nvContentPartPr>
              <p14:xfrm>
                <a:off x="4797500" y="1371553"/>
                <a:ext cx="48600" cy="10080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7422F3A9-CB35-442E-886F-EDA287EF006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788860" y="1362913"/>
                  <a:ext cx="662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57C8FB05-5D92-468C-A756-2B87A042E7BC}"/>
                    </a:ext>
                  </a:extLst>
                </p14:cNvPr>
                <p14:cNvContentPartPr/>
                <p14:nvPr/>
              </p14:nvContentPartPr>
              <p14:xfrm>
                <a:off x="4998380" y="1150873"/>
                <a:ext cx="195840" cy="33336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57C8FB05-5D92-468C-A756-2B87A042E7B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989740" y="1142233"/>
                  <a:ext cx="2134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50BF82AF-ECEA-4354-857D-E9B59363463A}"/>
                    </a:ext>
                  </a:extLst>
                </p14:cNvPr>
                <p14:cNvContentPartPr/>
                <p14:nvPr/>
              </p14:nvContentPartPr>
              <p14:xfrm>
                <a:off x="5154980" y="1245913"/>
                <a:ext cx="137520" cy="22680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50BF82AF-ECEA-4354-857D-E9B59363463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146340" y="1236913"/>
                  <a:ext cx="155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C5E99FB1-2722-4266-9F7C-BBB501401C0E}"/>
                    </a:ext>
                  </a:extLst>
                </p14:cNvPr>
                <p14:cNvContentPartPr/>
                <p14:nvPr/>
              </p14:nvContentPartPr>
              <p14:xfrm>
                <a:off x="5276660" y="1140073"/>
                <a:ext cx="38880" cy="8784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C5E99FB1-2722-4266-9F7C-BBB501401C0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268020" y="1131073"/>
                  <a:ext cx="565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CCE5D599-ED03-46E7-9E29-D5D5FD166A36}"/>
                    </a:ext>
                  </a:extLst>
                </p14:cNvPr>
                <p14:cNvContentPartPr/>
                <p14:nvPr/>
              </p14:nvContentPartPr>
              <p14:xfrm>
                <a:off x="5413820" y="1166353"/>
                <a:ext cx="198720" cy="10152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CCE5D599-ED03-46E7-9E29-D5D5FD166A3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405180" y="1157713"/>
                  <a:ext cx="216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0463C4F9-BF0A-4967-828C-374B42D77D18}"/>
                    </a:ext>
                  </a:extLst>
                </p14:cNvPr>
                <p14:cNvContentPartPr/>
                <p14:nvPr/>
              </p14:nvContentPartPr>
              <p14:xfrm>
                <a:off x="5483660" y="1138273"/>
                <a:ext cx="21600" cy="29484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0463C4F9-BF0A-4967-828C-374B42D77D1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474660" y="1129273"/>
                  <a:ext cx="39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EE8F45D4-E70B-46D2-9577-3D49122BD02E}"/>
                    </a:ext>
                  </a:extLst>
                </p14:cNvPr>
                <p14:cNvContentPartPr/>
                <p14:nvPr/>
              </p14:nvContentPartPr>
              <p14:xfrm>
                <a:off x="5529740" y="1114153"/>
                <a:ext cx="54720" cy="32184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EE8F45D4-E70B-46D2-9577-3D49122BD02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21100" y="1105153"/>
                  <a:ext cx="723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890F2433-E114-47B8-BD6E-DE3BDB4BA71E}"/>
                    </a:ext>
                  </a:extLst>
                </p14:cNvPr>
                <p14:cNvContentPartPr/>
                <p14:nvPr/>
              </p14:nvContentPartPr>
              <p14:xfrm>
                <a:off x="5499140" y="1258513"/>
                <a:ext cx="50760" cy="11340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890F2433-E114-47B8-BD6E-DE3BDB4BA71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490140" y="1249873"/>
                  <a:ext cx="68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07FF3681-44C5-491C-9D67-53332D37B1CF}"/>
                    </a:ext>
                  </a:extLst>
                </p14:cNvPr>
                <p14:cNvContentPartPr/>
                <p14:nvPr/>
              </p14:nvContentPartPr>
              <p14:xfrm>
                <a:off x="5386820" y="1320793"/>
                <a:ext cx="291960" cy="12780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07FF3681-44C5-491C-9D67-53332D37B1C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378180" y="1312153"/>
                  <a:ext cx="3096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B40603F5-5C52-48C2-9EF2-23EEB8E52C3C}"/>
                    </a:ext>
                  </a:extLst>
                </p14:cNvPr>
                <p14:cNvContentPartPr/>
                <p14:nvPr/>
              </p14:nvContentPartPr>
              <p14:xfrm>
                <a:off x="5454500" y="1473793"/>
                <a:ext cx="166680" cy="11160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B40603F5-5C52-48C2-9EF2-23EEB8E52C3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445860" y="1465153"/>
                  <a:ext cx="184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6A2EEC48-8C8E-43E2-9226-2AB4DA4E2538}"/>
                    </a:ext>
                  </a:extLst>
                </p14:cNvPr>
                <p14:cNvContentPartPr/>
                <p14:nvPr/>
              </p14:nvContentPartPr>
              <p14:xfrm>
                <a:off x="5835020" y="1065193"/>
                <a:ext cx="11880" cy="20880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6A2EEC48-8C8E-43E2-9226-2AB4DA4E253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826380" y="1056193"/>
                  <a:ext cx="295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4815FBC4-30BF-4DCD-99D2-07C2E6FF9382}"/>
                    </a:ext>
                  </a:extLst>
                </p14:cNvPr>
                <p14:cNvContentPartPr/>
                <p14:nvPr/>
              </p14:nvContentPartPr>
              <p14:xfrm>
                <a:off x="5856620" y="1060873"/>
                <a:ext cx="83520" cy="22716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4815FBC4-30BF-4DCD-99D2-07C2E6FF938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847620" y="1051873"/>
                  <a:ext cx="1011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EC4908F0-77E8-4336-8DD3-F1C6F000CFBF}"/>
                    </a:ext>
                  </a:extLst>
                </p14:cNvPr>
                <p14:cNvContentPartPr/>
                <p14:nvPr/>
              </p14:nvContentPartPr>
              <p14:xfrm>
                <a:off x="5853020" y="1150873"/>
                <a:ext cx="41760" cy="8352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EC4908F0-77E8-4336-8DD3-F1C6F000CFB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844020" y="1142233"/>
                  <a:ext cx="594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76519773-22D5-4D45-9861-58F721DCFF8C}"/>
                    </a:ext>
                  </a:extLst>
                </p14:cNvPr>
                <p14:cNvContentPartPr/>
                <p14:nvPr/>
              </p14:nvContentPartPr>
              <p14:xfrm>
                <a:off x="5732780" y="1269673"/>
                <a:ext cx="232920" cy="15804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76519773-22D5-4D45-9861-58F721DCFF8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723780" y="1261033"/>
                  <a:ext cx="2505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DDBA9B2B-96B6-43A2-A8FA-95D6924111CA}"/>
                    </a:ext>
                  </a:extLst>
                </p14:cNvPr>
                <p14:cNvContentPartPr/>
                <p14:nvPr/>
              </p14:nvContentPartPr>
              <p14:xfrm>
                <a:off x="5794700" y="1347793"/>
                <a:ext cx="50760" cy="15372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DDBA9B2B-96B6-43A2-A8FA-95D6924111C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785700" y="1339153"/>
                  <a:ext cx="684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FA9C9EFD-29B2-48C7-A271-877B77A524EF}"/>
                    </a:ext>
                  </a:extLst>
                </p14:cNvPr>
                <p14:cNvContentPartPr/>
                <p14:nvPr/>
              </p14:nvContentPartPr>
              <p14:xfrm>
                <a:off x="5841140" y="1384513"/>
                <a:ext cx="259200" cy="15012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FA9C9EFD-29B2-48C7-A271-877B77A524E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832140" y="1375513"/>
                  <a:ext cx="2768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8B656DF2-C073-400E-A5D4-FEFFD8D888BD}"/>
                    </a:ext>
                  </a:extLst>
                </p14:cNvPr>
                <p14:cNvContentPartPr/>
                <p14:nvPr/>
              </p14:nvContentPartPr>
              <p14:xfrm>
                <a:off x="6200420" y="1192993"/>
                <a:ext cx="133560" cy="24120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8B656DF2-C073-400E-A5D4-FEFFD8D888B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191420" y="1184353"/>
                  <a:ext cx="1512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5A3C8A33-8AA3-427F-A47B-4F4CCA759005}"/>
                    </a:ext>
                  </a:extLst>
                </p14:cNvPr>
                <p14:cNvContentPartPr/>
                <p14:nvPr/>
              </p14:nvContentPartPr>
              <p14:xfrm>
                <a:off x="6206180" y="1306033"/>
                <a:ext cx="85320" cy="7524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5A3C8A33-8AA3-427F-A47B-4F4CCA75900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197540" y="1297033"/>
                  <a:ext cx="1029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9E51FD4D-F4A8-4676-8786-57296BCE1F7F}"/>
                    </a:ext>
                  </a:extLst>
                </p14:cNvPr>
                <p14:cNvContentPartPr/>
                <p14:nvPr/>
              </p14:nvContentPartPr>
              <p14:xfrm>
                <a:off x="6372500" y="1222153"/>
                <a:ext cx="194040" cy="5868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9E51FD4D-F4A8-4676-8786-57296BCE1F7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363500" y="1213153"/>
                  <a:ext cx="2116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44F3868D-C739-4F40-ADA9-3A5F1C61B8AF}"/>
                    </a:ext>
                  </a:extLst>
                </p14:cNvPr>
                <p14:cNvContentPartPr/>
                <p14:nvPr/>
              </p14:nvContentPartPr>
              <p14:xfrm>
                <a:off x="6398780" y="1136113"/>
                <a:ext cx="80280" cy="37620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44F3868D-C739-4F40-ADA9-3A5F1C61B8A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389780" y="1127473"/>
                  <a:ext cx="979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CD2CBC0F-ADCE-498D-8543-FBE4CDC83630}"/>
                    </a:ext>
                  </a:extLst>
                </p14:cNvPr>
                <p14:cNvContentPartPr/>
                <p14:nvPr/>
              </p14:nvContentPartPr>
              <p14:xfrm>
                <a:off x="6615860" y="1147633"/>
                <a:ext cx="171000" cy="30960"/>
              </p14:xfrm>
            </p:contentPart>
          </mc:Choice>
          <mc:Fallback xmlns=""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CD2CBC0F-ADCE-498D-8543-FBE4CDC8363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606860" y="1138633"/>
                  <a:ext cx="1886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25729C8F-139E-4769-8B14-3EF1816D49C6}"/>
                    </a:ext>
                  </a:extLst>
                </p14:cNvPr>
                <p14:cNvContentPartPr/>
                <p14:nvPr/>
              </p14:nvContentPartPr>
              <p14:xfrm>
                <a:off x="6588860" y="1273273"/>
                <a:ext cx="196920" cy="8964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25729C8F-139E-4769-8B14-3EF1816D49C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579860" y="1264633"/>
                  <a:ext cx="214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D1E08111-B130-4A56-8EE7-484292240FEE}"/>
                    </a:ext>
                  </a:extLst>
                </p14:cNvPr>
                <p14:cNvContentPartPr/>
                <p14:nvPr/>
              </p14:nvContentPartPr>
              <p14:xfrm>
                <a:off x="6480500" y="1244113"/>
                <a:ext cx="221040" cy="34884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D1E08111-B130-4A56-8EE7-484292240FE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471860" y="1235113"/>
                  <a:ext cx="2386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EB895D1D-5194-4205-A250-4FDBA06F4938}"/>
                    </a:ext>
                  </a:extLst>
                </p14:cNvPr>
                <p14:cNvContentPartPr/>
                <p14:nvPr/>
              </p14:nvContentPartPr>
              <p14:xfrm>
                <a:off x="7069820" y="1118113"/>
                <a:ext cx="41760" cy="126360"/>
              </p14:xfrm>
            </p:contentPart>
          </mc:Choice>
          <mc:Fallback xmlns=""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EB895D1D-5194-4205-A250-4FDBA06F493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061180" y="1109113"/>
                  <a:ext cx="59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ACAA0C12-34A6-4E11-9043-D82BE7FCD593}"/>
                    </a:ext>
                  </a:extLst>
                </p14:cNvPr>
                <p14:cNvContentPartPr/>
                <p14:nvPr/>
              </p14:nvContentPartPr>
              <p14:xfrm>
                <a:off x="6949940" y="1171033"/>
                <a:ext cx="246960" cy="33804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ACAA0C12-34A6-4E11-9043-D82BE7FCD59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941300" y="1162033"/>
                  <a:ext cx="2646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749A55D8-3CE2-490F-9D06-CAFC1FFB5EF9}"/>
                    </a:ext>
                  </a:extLst>
                </p14:cNvPr>
                <p14:cNvContentPartPr/>
                <p14:nvPr/>
              </p14:nvContentPartPr>
              <p14:xfrm>
                <a:off x="7187900" y="1282273"/>
                <a:ext cx="54360" cy="3672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749A55D8-3CE2-490F-9D06-CAFC1FFB5EF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178900" y="1273273"/>
                  <a:ext cx="72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A1CDC95F-E805-4D97-9932-F91291E528CB}"/>
                    </a:ext>
                  </a:extLst>
                </p14:cNvPr>
                <p14:cNvContentPartPr/>
                <p14:nvPr/>
              </p14:nvContentPartPr>
              <p14:xfrm>
                <a:off x="7458260" y="1079593"/>
                <a:ext cx="93240" cy="15120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A1CDC95F-E805-4D97-9932-F91291E528C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449620" y="1070953"/>
                  <a:ext cx="110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8B324562-A6C3-47F9-8AF2-32BF344CBE5F}"/>
                    </a:ext>
                  </a:extLst>
                </p14:cNvPr>
                <p14:cNvContentPartPr/>
                <p14:nvPr/>
              </p14:nvContentPartPr>
              <p14:xfrm>
                <a:off x="7454300" y="1306033"/>
                <a:ext cx="4320" cy="19548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8B324562-A6C3-47F9-8AF2-32BF344CBE5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445660" y="1297033"/>
                  <a:ext cx="21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F8A03EC1-6AEC-490B-A4B0-62F2519BA753}"/>
                    </a:ext>
                  </a:extLst>
                </p14:cNvPr>
                <p14:cNvContentPartPr/>
                <p14:nvPr/>
              </p14:nvContentPartPr>
              <p14:xfrm>
                <a:off x="7458260" y="1201633"/>
                <a:ext cx="133920" cy="27792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F8A03EC1-6AEC-490B-A4B0-62F2519BA75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449620" y="1192993"/>
                  <a:ext cx="151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C6A008B8-9407-4EAF-91CE-B8813BEC235C}"/>
                    </a:ext>
                  </a:extLst>
                </p14:cNvPr>
                <p14:cNvContentPartPr/>
                <p14:nvPr/>
              </p14:nvContentPartPr>
              <p14:xfrm>
                <a:off x="7512260" y="1252753"/>
                <a:ext cx="10080" cy="21240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C6A008B8-9407-4EAF-91CE-B8813BEC235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503620" y="1244113"/>
                  <a:ext cx="27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487F4847-9790-4ECF-B8CC-28B65D8527D0}"/>
                    </a:ext>
                  </a:extLst>
                </p14:cNvPr>
                <p14:cNvContentPartPr/>
                <p14:nvPr/>
              </p14:nvContentPartPr>
              <p14:xfrm>
                <a:off x="7467980" y="1284073"/>
                <a:ext cx="41400" cy="9144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487F4847-9790-4ECF-B8CC-28B65D8527D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458980" y="1275433"/>
                  <a:ext cx="590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65F1C0E9-F83D-4B54-BF63-A5E82CDA2C5E}"/>
                    </a:ext>
                  </a:extLst>
                </p14:cNvPr>
                <p14:cNvContentPartPr/>
                <p14:nvPr/>
              </p14:nvContentPartPr>
              <p14:xfrm>
                <a:off x="7342340" y="1393513"/>
                <a:ext cx="388800" cy="10620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65F1C0E9-F83D-4B54-BF63-A5E82CDA2C5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333700" y="1384873"/>
                  <a:ext cx="406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C37EC022-3877-48D9-B590-E7DEDF895C2E}"/>
                    </a:ext>
                  </a:extLst>
                </p14:cNvPr>
                <p14:cNvContentPartPr/>
                <p14:nvPr/>
              </p14:nvContentPartPr>
              <p14:xfrm>
                <a:off x="7352060" y="1256713"/>
                <a:ext cx="50760" cy="4428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C37EC022-3877-48D9-B590-E7DEDF895C2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343060" y="1248073"/>
                  <a:ext cx="684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D8AD0E55-AA99-4378-9DA3-E94D7F26592E}"/>
                    </a:ext>
                  </a:extLst>
                </p14:cNvPr>
                <p14:cNvContentPartPr/>
                <p14:nvPr/>
              </p14:nvContentPartPr>
              <p14:xfrm>
                <a:off x="7800260" y="1150873"/>
                <a:ext cx="191880" cy="35352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D8AD0E55-AA99-4378-9DA3-E94D7F26592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791620" y="1141873"/>
                  <a:ext cx="2095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BF20BC07-0170-4B41-8448-48E969D51B7C}"/>
                    </a:ext>
                  </a:extLst>
                </p14:cNvPr>
                <p14:cNvContentPartPr/>
                <p14:nvPr/>
              </p14:nvContentPartPr>
              <p14:xfrm>
                <a:off x="7852460" y="1336993"/>
                <a:ext cx="195120" cy="18612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BF20BC07-0170-4B41-8448-48E969D51B7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843820" y="1327993"/>
                  <a:ext cx="212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7CE2AFAD-7C06-4893-8781-7EDE6D66B07B}"/>
                    </a:ext>
                  </a:extLst>
                </p14:cNvPr>
                <p14:cNvContentPartPr/>
                <p14:nvPr/>
              </p14:nvContentPartPr>
              <p14:xfrm>
                <a:off x="8146220" y="1194793"/>
                <a:ext cx="152280" cy="12852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7CE2AFAD-7C06-4893-8781-7EDE6D66B07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137220" y="1185793"/>
                  <a:ext cx="169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2D6907D5-94CD-426A-96C8-6D0FCBC36706}"/>
                    </a:ext>
                  </a:extLst>
                </p14:cNvPr>
                <p14:cNvContentPartPr/>
                <p14:nvPr/>
              </p14:nvContentPartPr>
              <p14:xfrm>
                <a:off x="8182940" y="1183633"/>
                <a:ext cx="118800" cy="27972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2D6907D5-94CD-426A-96C8-6D0FCBC3670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173940" y="1174993"/>
                  <a:ext cx="1364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DBD2BBA0-F7CD-448B-9302-DD5A6CD320A9}"/>
                    </a:ext>
                  </a:extLst>
                </p14:cNvPr>
                <p14:cNvContentPartPr/>
                <p14:nvPr/>
              </p14:nvContentPartPr>
              <p14:xfrm>
                <a:off x="8215700" y="1351753"/>
                <a:ext cx="178560" cy="9540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DBD2BBA0-F7CD-448B-9302-DD5A6CD320A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207060" y="1342753"/>
                  <a:ext cx="196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55D66592-50B2-44E4-BC4E-29D355F86FA6}"/>
                    </a:ext>
                  </a:extLst>
                </p14:cNvPr>
                <p14:cNvContentPartPr/>
                <p14:nvPr/>
              </p14:nvContentPartPr>
              <p14:xfrm>
                <a:off x="8318300" y="1090753"/>
                <a:ext cx="48600" cy="10440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55D66592-50B2-44E4-BC4E-29D355F86FA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309300" y="1081753"/>
                  <a:ext cx="662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D61B69EC-E815-4685-811A-C1AAD1F57EBB}"/>
                    </a:ext>
                  </a:extLst>
                </p14:cNvPr>
                <p14:cNvContentPartPr/>
                <p14:nvPr/>
              </p14:nvContentPartPr>
              <p14:xfrm>
                <a:off x="8544380" y="1181833"/>
                <a:ext cx="189720" cy="11700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D61B69EC-E815-4685-811A-C1AAD1F57EB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535380" y="1173193"/>
                  <a:ext cx="207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831F8C97-C74E-4D7B-81D2-E18B1EEA22CC}"/>
                    </a:ext>
                  </a:extLst>
                </p14:cNvPr>
                <p14:cNvContentPartPr/>
                <p14:nvPr/>
              </p14:nvContentPartPr>
              <p14:xfrm>
                <a:off x="8590460" y="1138273"/>
                <a:ext cx="42840" cy="297720"/>
              </p14:xfrm>
            </p:contentPart>
          </mc:Choice>
          <mc:Fallback xmlns=""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831F8C97-C74E-4D7B-81D2-E18B1EEA22C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581820" y="1129273"/>
                  <a:ext cx="604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4FFA12CF-EA7D-4983-A52C-B9AD781273FD}"/>
                    </a:ext>
                  </a:extLst>
                </p14:cNvPr>
                <p14:cNvContentPartPr/>
                <p14:nvPr/>
              </p14:nvContentPartPr>
              <p14:xfrm>
                <a:off x="8639060" y="1333393"/>
                <a:ext cx="52560" cy="4608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4FFA12CF-EA7D-4983-A52C-B9AD781273F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630060" y="1324393"/>
                  <a:ext cx="702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06F8AD79-C1BA-4540-8705-041289ABCE1D}"/>
                    </a:ext>
                  </a:extLst>
                </p14:cNvPr>
                <p14:cNvContentPartPr/>
                <p14:nvPr/>
              </p14:nvContentPartPr>
              <p14:xfrm>
                <a:off x="8506940" y="1351753"/>
                <a:ext cx="275400" cy="12312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06F8AD79-C1BA-4540-8705-041289ABCE1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498300" y="1342753"/>
                  <a:ext cx="2930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DE20D2B8-97E7-4FEC-BA98-B46942885B21}"/>
                    </a:ext>
                  </a:extLst>
                </p14:cNvPr>
                <p14:cNvContentPartPr/>
                <p14:nvPr/>
              </p14:nvContentPartPr>
              <p14:xfrm>
                <a:off x="8459060" y="1189033"/>
                <a:ext cx="50760" cy="6048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DE20D2B8-97E7-4FEC-BA98-B46942885B2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450420" y="1180393"/>
                  <a:ext cx="684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004D48C8-F266-4C7D-B226-110E72B568C4}"/>
                    </a:ext>
                  </a:extLst>
                </p14:cNvPr>
                <p14:cNvContentPartPr/>
                <p14:nvPr/>
              </p14:nvContentPartPr>
              <p14:xfrm>
                <a:off x="8963420" y="1196593"/>
                <a:ext cx="85320" cy="5508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004D48C8-F266-4C7D-B226-110E72B568C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954780" y="1187593"/>
                  <a:ext cx="1029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49228C49-F6E6-42F9-90D2-D4544C70ED15}"/>
                    </a:ext>
                  </a:extLst>
                </p14:cNvPr>
                <p14:cNvContentPartPr/>
                <p14:nvPr/>
              </p14:nvContentPartPr>
              <p14:xfrm>
                <a:off x="8920940" y="1201993"/>
                <a:ext cx="284760" cy="22284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49228C49-F6E6-42F9-90D2-D4544C70ED1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912300" y="1192993"/>
                  <a:ext cx="302400" cy="2404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2" name="组合 231">
              <a:extLst>
                <a:ext uri="{FF2B5EF4-FFF2-40B4-BE49-F238E27FC236}">
                  <a16:creationId xmlns:a16="http://schemas.microsoft.com/office/drawing/2014/main" id="{5E3ED04C-610B-4468-A5FE-4A4486725F81}"/>
                </a:ext>
              </a:extLst>
            </p:cNvPr>
            <p:cNvGrpSpPr/>
            <p:nvPr/>
          </p:nvGrpSpPr>
          <p:grpSpPr>
            <a:xfrm>
              <a:off x="9330620" y="1083193"/>
              <a:ext cx="1204200" cy="470160"/>
              <a:chOff x="9330620" y="1083193"/>
              <a:chExt cx="1204200" cy="470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211" name="墨迹 210">
                    <a:extLst>
                      <a:ext uri="{FF2B5EF4-FFF2-40B4-BE49-F238E27FC236}">
                        <a16:creationId xmlns:a16="http://schemas.microsoft.com/office/drawing/2014/main" id="{D4F2D22B-C776-4732-BD1A-A89D0D94D9E8}"/>
                      </a:ext>
                    </a:extLst>
                  </p14:cNvPr>
                  <p14:cNvContentPartPr/>
                  <p14:nvPr/>
                </p14:nvContentPartPr>
                <p14:xfrm>
                  <a:off x="9330620" y="1227553"/>
                  <a:ext cx="25560" cy="89640"/>
                </p14:xfrm>
              </p:contentPart>
            </mc:Choice>
            <mc:Fallback xmlns="">
              <p:pic>
                <p:nvPicPr>
                  <p:cNvPr id="211" name="墨迹 210">
                    <a:extLst>
                      <a:ext uri="{FF2B5EF4-FFF2-40B4-BE49-F238E27FC236}">
                        <a16:creationId xmlns:a16="http://schemas.microsoft.com/office/drawing/2014/main" id="{D4F2D22B-C776-4732-BD1A-A89D0D94D9E8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9321980" y="1218553"/>
                    <a:ext cx="43200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212" name="墨迹 211">
                    <a:extLst>
                      <a:ext uri="{FF2B5EF4-FFF2-40B4-BE49-F238E27FC236}">
                        <a16:creationId xmlns:a16="http://schemas.microsoft.com/office/drawing/2014/main" id="{D9BBC7D9-806B-4C75-8FFD-D4B5B80EECB1}"/>
                      </a:ext>
                    </a:extLst>
                  </p14:cNvPr>
                  <p14:cNvContentPartPr/>
                  <p14:nvPr/>
                </p14:nvContentPartPr>
                <p14:xfrm>
                  <a:off x="9369500" y="1127113"/>
                  <a:ext cx="181800" cy="153720"/>
                </p14:xfrm>
              </p:contentPart>
            </mc:Choice>
            <mc:Fallback xmlns="">
              <p:pic>
                <p:nvPicPr>
                  <p:cNvPr id="212" name="墨迹 211">
                    <a:extLst>
                      <a:ext uri="{FF2B5EF4-FFF2-40B4-BE49-F238E27FC236}">
                        <a16:creationId xmlns:a16="http://schemas.microsoft.com/office/drawing/2014/main" id="{D9BBC7D9-806B-4C75-8FFD-D4B5B80EECB1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9360500" y="1118473"/>
                    <a:ext cx="199440" cy="1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213" name="墨迹 212">
                    <a:extLst>
                      <a:ext uri="{FF2B5EF4-FFF2-40B4-BE49-F238E27FC236}">
                        <a16:creationId xmlns:a16="http://schemas.microsoft.com/office/drawing/2014/main" id="{5C5A03F5-7AAD-41C7-BB74-8368AE1C2813}"/>
                      </a:ext>
                    </a:extLst>
                  </p14:cNvPr>
                  <p14:cNvContentPartPr/>
                  <p14:nvPr/>
                </p14:nvContentPartPr>
                <p14:xfrm>
                  <a:off x="9359420" y="1088953"/>
                  <a:ext cx="64440" cy="406080"/>
                </p14:xfrm>
              </p:contentPart>
            </mc:Choice>
            <mc:Fallback xmlns="">
              <p:pic>
                <p:nvPicPr>
                  <p:cNvPr id="213" name="墨迹 212">
                    <a:extLst>
                      <a:ext uri="{FF2B5EF4-FFF2-40B4-BE49-F238E27FC236}">
                        <a16:creationId xmlns:a16="http://schemas.microsoft.com/office/drawing/2014/main" id="{5C5A03F5-7AAD-41C7-BB74-8368AE1C2813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9350780" y="1079953"/>
                    <a:ext cx="82080" cy="42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2">
                <p14:nvContentPartPr>
                  <p14:cNvPr id="214" name="墨迹 213">
                    <a:extLst>
                      <a:ext uri="{FF2B5EF4-FFF2-40B4-BE49-F238E27FC236}">
                        <a16:creationId xmlns:a16="http://schemas.microsoft.com/office/drawing/2014/main" id="{065BAEE6-F3AD-4E79-BCB4-848807C2B38F}"/>
                      </a:ext>
                    </a:extLst>
                  </p14:cNvPr>
                  <p14:cNvContentPartPr/>
                  <p14:nvPr/>
                </p14:nvContentPartPr>
                <p14:xfrm>
                  <a:off x="9415580" y="1276873"/>
                  <a:ext cx="158760" cy="205920"/>
                </p14:xfrm>
              </p:contentPart>
            </mc:Choice>
            <mc:Fallback xmlns="">
              <p:pic>
                <p:nvPicPr>
                  <p:cNvPr id="214" name="墨迹 213">
                    <a:extLst>
                      <a:ext uri="{FF2B5EF4-FFF2-40B4-BE49-F238E27FC236}">
                        <a16:creationId xmlns:a16="http://schemas.microsoft.com/office/drawing/2014/main" id="{065BAEE6-F3AD-4E79-BCB4-848807C2B38F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9406940" y="1268233"/>
                    <a:ext cx="176400" cy="22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4">
                <p14:nvContentPartPr>
                  <p14:cNvPr id="215" name="墨迹 214">
                    <a:extLst>
                      <a:ext uri="{FF2B5EF4-FFF2-40B4-BE49-F238E27FC236}">
                        <a16:creationId xmlns:a16="http://schemas.microsoft.com/office/drawing/2014/main" id="{4574C1E2-DCB4-4821-A945-1289BDF5A507}"/>
                      </a:ext>
                    </a:extLst>
                  </p14:cNvPr>
                  <p14:cNvContentPartPr/>
                  <p14:nvPr/>
                </p14:nvContentPartPr>
                <p14:xfrm>
                  <a:off x="9662900" y="1156273"/>
                  <a:ext cx="150480" cy="291240"/>
                </p14:xfrm>
              </p:contentPart>
            </mc:Choice>
            <mc:Fallback xmlns="">
              <p:pic>
                <p:nvPicPr>
                  <p:cNvPr id="215" name="墨迹 214">
                    <a:extLst>
                      <a:ext uri="{FF2B5EF4-FFF2-40B4-BE49-F238E27FC236}">
                        <a16:creationId xmlns:a16="http://schemas.microsoft.com/office/drawing/2014/main" id="{4574C1E2-DCB4-4821-A945-1289BDF5A507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9654260" y="1147633"/>
                    <a:ext cx="168120" cy="30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216" name="墨迹 215">
                    <a:extLst>
                      <a:ext uri="{FF2B5EF4-FFF2-40B4-BE49-F238E27FC236}">
                        <a16:creationId xmlns:a16="http://schemas.microsoft.com/office/drawing/2014/main" id="{D518229B-7584-4875-8C3C-DB1B2E3D2D28}"/>
                      </a:ext>
                    </a:extLst>
                  </p14:cNvPr>
                  <p14:cNvContentPartPr/>
                  <p14:nvPr/>
                </p14:nvContentPartPr>
                <p14:xfrm>
                  <a:off x="9699620" y="1145473"/>
                  <a:ext cx="271080" cy="387360"/>
                </p14:xfrm>
              </p:contentPart>
            </mc:Choice>
            <mc:Fallback xmlns="">
              <p:pic>
                <p:nvPicPr>
                  <p:cNvPr id="216" name="墨迹 215">
                    <a:extLst>
                      <a:ext uri="{FF2B5EF4-FFF2-40B4-BE49-F238E27FC236}">
                        <a16:creationId xmlns:a16="http://schemas.microsoft.com/office/drawing/2014/main" id="{D518229B-7584-4875-8C3C-DB1B2E3D2D28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9690620" y="1136473"/>
                    <a:ext cx="288720" cy="40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8">
                <p14:nvContentPartPr>
                  <p14:cNvPr id="217" name="墨迹 216">
                    <a:extLst>
                      <a:ext uri="{FF2B5EF4-FFF2-40B4-BE49-F238E27FC236}">
                        <a16:creationId xmlns:a16="http://schemas.microsoft.com/office/drawing/2014/main" id="{E3F49F1F-B897-455B-A62D-F04D886AEB5B}"/>
                      </a:ext>
                    </a:extLst>
                  </p14:cNvPr>
                  <p14:cNvContentPartPr/>
                  <p14:nvPr/>
                </p14:nvContentPartPr>
                <p14:xfrm>
                  <a:off x="10051340" y="1422673"/>
                  <a:ext cx="4320" cy="34920"/>
                </p14:xfrm>
              </p:contentPart>
            </mc:Choice>
            <mc:Fallback xmlns="">
              <p:pic>
                <p:nvPicPr>
                  <p:cNvPr id="217" name="墨迹 216">
                    <a:extLst>
                      <a:ext uri="{FF2B5EF4-FFF2-40B4-BE49-F238E27FC236}">
                        <a16:creationId xmlns:a16="http://schemas.microsoft.com/office/drawing/2014/main" id="{E3F49F1F-B897-455B-A62D-F04D886AEB5B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10042700" y="1414033"/>
                    <a:ext cx="21960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0">
                <p14:nvContentPartPr>
                  <p14:cNvPr id="220" name="墨迹 219">
                    <a:extLst>
                      <a:ext uri="{FF2B5EF4-FFF2-40B4-BE49-F238E27FC236}">
                        <a16:creationId xmlns:a16="http://schemas.microsoft.com/office/drawing/2014/main" id="{3E749E66-87A1-4802-97D0-975201E88B4B}"/>
                      </a:ext>
                    </a:extLst>
                  </p14:cNvPr>
                  <p14:cNvContentPartPr/>
                  <p14:nvPr/>
                </p14:nvContentPartPr>
                <p14:xfrm>
                  <a:off x="10227380" y="1191193"/>
                  <a:ext cx="56520" cy="73440"/>
                </p14:xfrm>
              </p:contentPart>
            </mc:Choice>
            <mc:Fallback xmlns="">
              <p:pic>
                <p:nvPicPr>
                  <p:cNvPr id="220" name="墨迹 219">
                    <a:extLst>
                      <a:ext uri="{FF2B5EF4-FFF2-40B4-BE49-F238E27FC236}">
                        <a16:creationId xmlns:a16="http://schemas.microsoft.com/office/drawing/2014/main" id="{3E749E66-87A1-4802-97D0-975201E88B4B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10218380" y="1182193"/>
                    <a:ext cx="74160" cy="9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2">
                <p14:nvContentPartPr>
                  <p14:cNvPr id="221" name="墨迹 220">
                    <a:extLst>
                      <a:ext uri="{FF2B5EF4-FFF2-40B4-BE49-F238E27FC236}">
                        <a16:creationId xmlns:a16="http://schemas.microsoft.com/office/drawing/2014/main" id="{AB6DB9E2-B23B-47D9-B3CB-5DF62A5CC7C4}"/>
                      </a:ext>
                    </a:extLst>
                  </p14:cNvPr>
                  <p14:cNvContentPartPr/>
                  <p14:nvPr/>
                </p14:nvContentPartPr>
                <p14:xfrm>
                  <a:off x="10215500" y="1315033"/>
                  <a:ext cx="100800" cy="190080"/>
                </p14:xfrm>
              </p:contentPart>
            </mc:Choice>
            <mc:Fallback xmlns="">
              <p:pic>
                <p:nvPicPr>
                  <p:cNvPr id="221" name="墨迹 220">
                    <a:extLst>
                      <a:ext uri="{FF2B5EF4-FFF2-40B4-BE49-F238E27FC236}">
                        <a16:creationId xmlns:a16="http://schemas.microsoft.com/office/drawing/2014/main" id="{AB6DB9E2-B23B-47D9-B3CB-5DF62A5CC7C4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10206860" y="1306393"/>
                    <a:ext cx="11844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222" name="墨迹 221">
                    <a:extLst>
                      <a:ext uri="{FF2B5EF4-FFF2-40B4-BE49-F238E27FC236}">
                        <a16:creationId xmlns:a16="http://schemas.microsoft.com/office/drawing/2014/main" id="{C663BFDC-82BB-433B-93DA-A135536D6FD3}"/>
                      </a:ext>
                    </a:extLst>
                  </p14:cNvPr>
                  <p14:cNvContentPartPr/>
                  <p14:nvPr/>
                </p14:nvContentPartPr>
                <p14:xfrm>
                  <a:off x="10353020" y="1083193"/>
                  <a:ext cx="181800" cy="387360"/>
                </p14:xfrm>
              </p:contentPart>
            </mc:Choice>
            <mc:Fallback xmlns="">
              <p:pic>
                <p:nvPicPr>
                  <p:cNvPr id="222" name="墨迹 221">
                    <a:extLst>
                      <a:ext uri="{FF2B5EF4-FFF2-40B4-BE49-F238E27FC236}">
                        <a16:creationId xmlns:a16="http://schemas.microsoft.com/office/drawing/2014/main" id="{C663BFDC-82BB-433B-93DA-A135536D6FD3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10344020" y="1074553"/>
                    <a:ext cx="199440" cy="40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6">
                <p14:nvContentPartPr>
                  <p14:cNvPr id="223" name="墨迹 222">
                    <a:extLst>
                      <a:ext uri="{FF2B5EF4-FFF2-40B4-BE49-F238E27FC236}">
                        <a16:creationId xmlns:a16="http://schemas.microsoft.com/office/drawing/2014/main" id="{25CC1796-E719-4DE1-BBA7-5DCD24CAA03B}"/>
                      </a:ext>
                    </a:extLst>
                  </p14:cNvPr>
                  <p14:cNvContentPartPr/>
                  <p14:nvPr/>
                </p14:nvContentPartPr>
                <p14:xfrm>
                  <a:off x="10439780" y="1266793"/>
                  <a:ext cx="93240" cy="286560"/>
                </p14:xfrm>
              </p:contentPart>
            </mc:Choice>
            <mc:Fallback xmlns="">
              <p:pic>
                <p:nvPicPr>
                  <p:cNvPr id="223" name="墨迹 222">
                    <a:extLst>
                      <a:ext uri="{FF2B5EF4-FFF2-40B4-BE49-F238E27FC236}">
                        <a16:creationId xmlns:a16="http://schemas.microsoft.com/office/drawing/2014/main" id="{25CC1796-E719-4DE1-BBA7-5DCD24CAA03B}"/>
                      </a:ext>
                    </a:extLst>
                  </p:cNvPr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10431140" y="1258153"/>
                    <a:ext cx="110880" cy="30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8">
                <p14:nvContentPartPr>
                  <p14:cNvPr id="224" name="墨迹 223">
                    <a:extLst>
                      <a:ext uri="{FF2B5EF4-FFF2-40B4-BE49-F238E27FC236}">
                        <a16:creationId xmlns:a16="http://schemas.microsoft.com/office/drawing/2014/main" id="{8D9A3218-84F4-4614-8D31-405D1E929068}"/>
                      </a:ext>
                    </a:extLst>
                  </p14:cNvPr>
                  <p14:cNvContentPartPr/>
                  <p14:nvPr/>
                </p14:nvContentPartPr>
                <p14:xfrm>
                  <a:off x="10387580" y="1336993"/>
                  <a:ext cx="89640" cy="44280"/>
                </p14:xfrm>
              </p:contentPart>
            </mc:Choice>
            <mc:Fallback xmlns="">
              <p:pic>
                <p:nvPicPr>
                  <p:cNvPr id="224" name="墨迹 223">
                    <a:extLst>
                      <a:ext uri="{FF2B5EF4-FFF2-40B4-BE49-F238E27FC236}">
                        <a16:creationId xmlns:a16="http://schemas.microsoft.com/office/drawing/2014/main" id="{8D9A3218-84F4-4614-8D31-405D1E929068}"/>
                      </a:ext>
                    </a:extLst>
                  </p:cNvPr>
                  <p:cNvPicPr/>
                  <p:nvPr/>
                </p:nvPicPr>
                <p:blipFill>
                  <a:blip r:embed="rId399"/>
                  <a:stretch>
                    <a:fillRect/>
                  </a:stretch>
                </p:blipFill>
                <p:spPr>
                  <a:xfrm>
                    <a:off x="10378940" y="1328353"/>
                    <a:ext cx="107280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0">
                <p14:nvContentPartPr>
                  <p14:cNvPr id="225" name="墨迹 224">
                    <a:extLst>
                      <a:ext uri="{FF2B5EF4-FFF2-40B4-BE49-F238E27FC236}">
                        <a16:creationId xmlns:a16="http://schemas.microsoft.com/office/drawing/2014/main" id="{DD27AB03-7998-40F1-9A29-E6ECBCCEF585}"/>
                      </a:ext>
                    </a:extLst>
                  </p14:cNvPr>
                  <p14:cNvContentPartPr/>
                  <p14:nvPr/>
                </p14:nvContentPartPr>
                <p14:xfrm>
                  <a:off x="10445540" y="1313233"/>
                  <a:ext cx="21600" cy="108000"/>
                </p14:xfrm>
              </p:contentPart>
            </mc:Choice>
            <mc:Fallback xmlns="">
              <p:pic>
                <p:nvPicPr>
                  <p:cNvPr id="225" name="墨迹 224">
                    <a:extLst>
                      <a:ext uri="{FF2B5EF4-FFF2-40B4-BE49-F238E27FC236}">
                        <a16:creationId xmlns:a16="http://schemas.microsoft.com/office/drawing/2014/main" id="{DD27AB03-7998-40F1-9A29-E6ECBCCEF585}"/>
                      </a:ext>
                    </a:extLst>
                  </p:cNvPr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10436900" y="1304593"/>
                    <a:ext cx="39240" cy="125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1" name="组合 230">
              <a:extLst>
                <a:ext uri="{FF2B5EF4-FFF2-40B4-BE49-F238E27FC236}">
                  <a16:creationId xmlns:a16="http://schemas.microsoft.com/office/drawing/2014/main" id="{B3F4057C-61EA-406B-A1AB-1B9374D55F70}"/>
                </a:ext>
              </a:extLst>
            </p:cNvPr>
            <p:cNvGrpSpPr/>
            <p:nvPr/>
          </p:nvGrpSpPr>
          <p:grpSpPr>
            <a:xfrm>
              <a:off x="10716260" y="1034233"/>
              <a:ext cx="284760" cy="547920"/>
              <a:chOff x="10716260" y="1034233"/>
              <a:chExt cx="284760" cy="547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226" name="墨迹 225">
                    <a:extLst>
                      <a:ext uri="{FF2B5EF4-FFF2-40B4-BE49-F238E27FC236}">
                        <a16:creationId xmlns:a16="http://schemas.microsoft.com/office/drawing/2014/main" id="{F805ABE8-ECD0-4A5D-BEFF-113E6CBC09A3}"/>
                      </a:ext>
                    </a:extLst>
                  </p14:cNvPr>
                  <p14:cNvContentPartPr/>
                  <p14:nvPr/>
                </p14:nvContentPartPr>
                <p14:xfrm>
                  <a:off x="10762340" y="1034233"/>
                  <a:ext cx="97200" cy="210960"/>
                </p14:xfrm>
              </p:contentPart>
            </mc:Choice>
            <mc:Fallback xmlns="">
              <p:pic>
                <p:nvPicPr>
                  <p:cNvPr id="226" name="墨迹 225">
                    <a:extLst>
                      <a:ext uri="{FF2B5EF4-FFF2-40B4-BE49-F238E27FC236}">
                        <a16:creationId xmlns:a16="http://schemas.microsoft.com/office/drawing/2014/main" id="{F805ABE8-ECD0-4A5D-BEFF-113E6CBC09A3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10753700" y="1025233"/>
                    <a:ext cx="114840" cy="22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4">
                <p14:nvContentPartPr>
                  <p14:cNvPr id="227" name="墨迹 226">
                    <a:extLst>
                      <a:ext uri="{FF2B5EF4-FFF2-40B4-BE49-F238E27FC236}">
                        <a16:creationId xmlns:a16="http://schemas.microsoft.com/office/drawing/2014/main" id="{11C0793A-68AA-4A9C-942D-F88BEFA61A06}"/>
                      </a:ext>
                    </a:extLst>
                  </p14:cNvPr>
                  <p14:cNvContentPartPr/>
                  <p14:nvPr/>
                </p14:nvContentPartPr>
                <p14:xfrm>
                  <a:off x="10779980" y="1200193"/>
                  <a:ext cx="75600" cy="12960"/>
                </p14:xfrm>
              </p:contentPart>
            </mc:Choice>
            <mc:Fallback xmlns="">
              <p:pic>
                <p:nvPicPr>
                  <p:cNvPr id="227" name="墨迹 226">
                    <a:extLst>
                      <a:ext uri="{FF2B5EF4-FFF2-40B4-BE49-F238E27FC236}">
                        <a16:creationId xmlns:a16="http://schemas.microsoft.com/office/drawing/2014/main" id="{11C0793A-68AA-4A9C-942D-F88BEFA61A06}"/>
                      </a:ext>
                    </a:extLst>
                  </p:cNvPr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10770980" y="1191193"/>
                    <a:ext cx="9324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6">
                <p14:nvContentPartPr>
                  <p14:cNvPr id="228" name="墨迹 227">
                    <a:extLst>
                      <a:ext uri="{FF2B5EF4-FFF2-40B4-BE49-F238E27FC236}">
                        <a16:creationId xmlns:a16="http://schemas.microsoft.com/office/drawing/2014/main" id="{7D131DE8-B6F3-4326-A013-6480DD524450}"/>
                      </a:ext>
                    </a:extLst>
                  </p14:cNvPr>
                  <p14:cNvContentPartPr/>
                  <p14:nvPr/>
                </p14:nvContentPartPr>
                <p14:xfrm>
                  <a:off x="10739300" y="1209193"/>
                  <a:ext cx="261720" cy="372960"/>
                </p14:xfrm>
              </p:contentPart>
            </mc:Choice>
            <mc:Fallback xmlns="">
              <p:pic>
                <p:nvPicPr>
                  <p:cNvPr id="228" name="墨迹 227">
                    <a:extLst>
                      <a:ext uri="{FF2B5EF4-FFF2-40B4-BE49-F238E27FC236}">
                        <a16:creationId xmlns:a16="http://schemas.microsoft.com/office/drawing/2014/main" id="{7D131DE8-B6F3-4326-A013-6480DD524450}"/>
                      </a:ext>
                    </a:extLst>
                  </p:cNvPr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10730660" y="1200553"/>
                    <a:ext cx="279360" cy="39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8">
                <p14:nvContentPartPr>
                  <p14:cNvPr id="229" name="墨迹 228">
                    <a:extLst>
                      <a:ext uri="{FF2B5EF4-FFF2-40B4-BE49-F238E27FC236}">
                        <a16:creationId xmlns:a16="http://schemas.microsoft.com/office/drawing/2014/main" id="{765EB9D0-7A63-492E-A006-9B973271C3ED}"/>
                      </a:ext>
                    </a:extLst>
                  </p14:cNvPr>
                  <p14:cNvContentPartPr/>
                  <p14:nvPr/>
                </p14:nvContentPartPr>
                <p14:xfrm>
                  <a:off x="10760540" y="1349953"/>
                  <a:ext cx="44640" cy="104400"/>
                </p14:xfrm>
              </p:contentPart>
            </mc:Choice>
            <mc:Fallback xmlns="">
              <p:pic>
                <p:nvPicPr>
                  <p:cNvPr id="229" name="墨迹 228">
                    <a:extLst>
                      <a:ext uri="{FF2B5EF4-FFF2-40B4-BE49-F238E27FC236}">
                        <a16:creationId xmlns:a16="http://schemas.microsoft.com/office/drawing/2014/main" id="{765EB9D0-7A63-492E-A006-9B973271C3ED}"/>
                      </a:ext>
                    </a:extLst>
                  </p:cNvPr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10751900" y="1340953"/>
                    <a:ext cx="6228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230" name="墨迹 229">
                    <a:extLst>
                      <a:ext uri="{FF2B5EF4-FFF2-40B4-BE49-F238E27FC236}">
                        <a16:creationId xmlns:a16="http://schemas.microsoft.com/office/drawing/2014/main" id="{1C677449-20E8-4A28-BEE8-AA28F21551CA}"/>
                      </a:ext>
                    </a:extLst>
                  </p14:cNvPr>
                  <p14:cNvContentPartPr/>
                  <p14:nvPr/>
                </p14:nvContentPartPr>
                <p14:xfrm>
                  <a:off x="10716260" y="1395313"/>
                  <a:ext cx="183960" cy="102600"/>
                </p14:xfrm>
              </p:contentPart>
            </mc:Choice>
            <mc:Fallback xmlns="">
              <p:pic>
                <p:nvPicPr>
                  <p:cNvPr id="230" name="墨迹 229">
                    <a:extLst>
                      <a:ext uri="{FF2B5EF4-FFF2-40B4-BE49-F238E27FC236}">
                        <a16:creationId xmlns:a16="http://schemas.microsoft.com/office/drawing/2014/main" id="{1C677449-20E8-4A28-BEE8-AA28F21551CA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10707260" y="1386673"/>
                    <a:ext cx="201600" cy="120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2935E382-7837-42B1-86AC-15A718C99F75}"/>
                </a:ext>
              </a:extLst>
            </p:cNvPr>
            <p:cNvGrpSpPr/>
            <p:nvPr/>
          </p:nvGrpSpPr>
          <p:grpSpPr>
            <a:xfrm>
              <a:off x="11139260" y="1087153"/>
              <a:ext cx="289440" cy="385920"/>
              <a:chOff x="11139260" y="1087153"/>
              <a:chExt cx="289440" cy="385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233" name="墨迹 232">
                    <a:extLst>
                      <a:ext uri="{FF2B5EF4-FFF2-40B4-BE49-F238E27FC236}">
                        <a16:creationId xmlns:a16="http://schemas.microsoft.com/office/drawing/2014/main" id="{7ABA5DBF-8726-4C6E-9B53-10F2250F3598}"/>
                      </a:ext>
                    </a:extLst>
                  </p14:cNvPr>
                  <p14:cNvContentPartPr/>
                  <p14:nvPr/>
                </p14:nvContentPartPr>
                <p14:xfrm>
                  <a:off x="11152940" y="1087153"/>
                  <a:ext cx="79200" cy="113400"/>
                </p14:xfrm>
              </p:contentPart>
            </mc:Choice>
            <mc:Fallback xmlns="">
              <p:pic>
                <p:nvPicPr>
                  <p:cNvPr id="233" name="墨迹 232">
                    <a:extLst>
                      <a:ext uri="{FF2B5EF4-FFF2-40B4-BE49-F238E27FC236}">
                        <a16:creationId xmlns:a16="http://schemas.microsoft.com/office/drawing/2014/main" id="{7ABA5DBF-8726-4C6E-9B53-10F2250F3598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11143940" y="1078153"/>
                    <a:ext cx="9684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4">
                <p14:nvContentPartPr>
                  <p14:cNvPr id="234" name="墨迹 233">
                    <a:extLst>
                      <a:ext uri="{FF2B5EF4-FFF2-40B4-BE49-F238E27FC236}">
                        <a16:creationId xmlns:a16="http://schemas.microsoft.com/office/drawing/2014/main" id="{C9FE3E56-9211-45D5-AE42-BF0F6413A91E}"/>
                      </a:ext>
                    </a:extLst>
                  </p14:cNvPr>
                  <p14:cNvContentPartPr/>
                  <p14:nvPr/>
                </p14:nvContentPartPr>
                <p14:xfrm>
                  <a:off x="11139260" y="1210993"/>
                  <a:ext cx="118080" cy="45360"/>
                </p14:xfrm>
              </p:contentPart>
            </mc:Choice>
            <mc:Fallback xmlns="">
              <p:pic>
                <p:nvPicPr>
                  <p:cNvPr id="234" name="墨迹 233">
                    <a:extLst>
                      <a:ext uri="{FF2B5EF4-FFF2-40B4-BE49-F238E27FC236}">
                        <a16:creationId xmlns:a16="http://schemas.microsoft.com/office/drawing/2014/main" id="{C9FE3E56-9211-45D5-AE42-BF0F6413A91E}"/>
                      </a:ext>
                    </a:extLst>
                  </p:cNvPr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11130620" y="1202353"/>
                    <a:ext cx="135720" cy="6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6">
                <p14:nvContentPartPr>
                  <p14:cNvPr id="235" name="墨迹 234">
                    <a:extLst>
                      <a:ext uri="{FF2B5EF4-FFF2-40B4-BE49-F238E27FC236}">
                        <a16:creationId xmlns:a16="http://schemas.microsoft.com/office/drawing/2014/main" id="{3D8F86E4-EC05-41C9-A57B-5846589FC1F8}"/>
                      </a:ext>
                    </a:extLst>
                  </p14:cNvPr>
                  <p14:cNvContentPartPr/>
                  <p14:nvPr/>
                </p14:nvContentPartPr>
                <p14:xfrm>
                  <a:off x="11201180" y="1187953"/>
                  <a:ext cx="18000" cy="285120"/>
                </p14:xfrm>
              </p:contentPart>
            </mc:Choice>
            <mc:Fallback xmlns="">
              <p:pic>
                <p:nvPicPr>
                  <p:cNvPr id="235" name="墨迹 234">
                    <a:extLst>
                      <a:ext uri="{FF2B5EF4-FFF2-40B4-BE49-F238E27FC236}">
                        <a16:creationId xmlns:a16="http://schemas.microsoft.com/office/drawing/2014/main" id="{3D8F86E4-EC05-41C9-A57B-5846589FC1F8}"/>
                      </a:ext>
                    </a:extLst>
                  </p:cNvPr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11192180" y="1179313"/>
                    <a:ext cx="35640" cy="30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8">
                <p14:nvContentPartPr>
                  <p14:cNvPr id="236" name="墨迹 235">
                    <a:extLst>
                      <a:ext uri="{FF2B5EF4-FFF2-40B4-BE49-F238E27FC236}">
                        <a16:creationId xmlns:a16="http://schemas.microsoft.com/office/drawing/2014/main" id="{DD41864E-E632-450B-8D88-3CB85E9E891E}"/>
                      </a:ext>
                    </a:extLst>
                  </p14:cNvPr>
                  <p14:cNvContentPartPr/>
                  <p14:nvPr/>
                </p14:nvContentPartPr>
                <p14:xfrm>
                  <a:off x="11160500" y="1212793"/>
                  <a:ext cx="164520" cy="180720"/>
                </p14:xfrm>
              </p:contentPart>
            </mc:Choice>
            <mc:Fallback xmlns="">
              <p:pic>
                <p:nvPicPr>
                  <p:cNvPr id="236" name="墨迹 235">
                    <a:extLst>
                      <a:ext uri="{FF2B5EF4-FFF2-40B4-BE49-F238E27FC236}">
                        <a16:creationId xmlns:a16="http://schemas.microsoft.com/office/drawing/2014/main" id="{DD41864E-E632-450B-8D88-3CB85E9E891E}"/>
                      </a:ext>
                    </a:extLst>
                  </p:cNvPr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11151860" y="1204153"/>
                    <a:ext cx="182160" cy="19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0">
                <p14:nvContentPartPr>
                  <p14:cNvPr id="237" name="墨迹 236">
                    <a:extLst>
                      <a:ext uri="{FF2B5EF4-FFF2-40B4-BE49-F238E27FC236}">
                        <a16:creationId xmlns:a16="http://schemas.microsoft.com/office/drawing/2014/main" id="{961F2D2C-CFED-43C3-9FBB-23F97E7234E7}"/>
                      </a:ext>
                    </a:extLst>
                  </p14:cNvPr>
                  <p14:cNvContentPartPr/>
                  <p14:nvPr/>
                </p14:nvContentPartPr>
                <p14:xfrm>
                  <a:off x="11344100" y="1254913"/>
                  <a:ext cx="84600" cy="93600"/>
                </p14:xfrm>
              </p:contentPart>
            </mc:Choice>
            <mc:Fallback xmlns="">
              <p:pic>
                <p:nvPicPr>
                  <p:cNvPr id="237" name="墨迹 236">
                    <a:extLst>
                      <a:ext uri="{FF2B5EF4-FFF2-40B4-BE49-F238E27FC236}">
                        <a16:creationId xmlns:a16="http://schemas.microsoft.com/office/drawing/2014/main" id="{961F2D2C-CFED-43C3-9FBB-23F97E7234E7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11335460" y="1245913"/>
                    <a:ext cx="102240" cy="111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7" name="组合 266">
              <a:extLst>
                <a:ext uri="{FF2B5EF4-FFF2-40B4-BE49-F238E27FC236}">
                  <a16:creationId xmlns:a16="http://schemas.microsoft.com/office/drawing/2014/main" id="{3C4571EA-8A7D-4806-A023-9EB67662D039}"/>
                </a:ext>
              </a:extLst>
            </p:cNvPr>
            <p:cNvGrpSpPr/>
            <p:nvPr/>
          </p:nvGrpSpPr>
          <p:grpSpPr>
            <a:xfrm>
              <a:off x="1756220" y="1811473"/>
              <a:ext cx="2998800" cy="475200"/>
              <a:chOff x="1756220" y="1811473"/>
              <a:chExt cx="2998800" cy="475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2">
                <p14:nvContentPartPr>
                  <p14:cNvPr id="239" name="墨迹 238">
                    <a:extLst>
                      <a:ext uri="{FF2B5EF4-FFF2-40B4-BE49-F238E27FC236}">
                        <a16:creationId xmlns:a16="http://schemas.microsoft.com/office/drawing/2014/main" id="{2FFDDD5F-56AE-4E72-9F2E-267138E3D4B5}"/>
                      </a:ext>
                    </a:extLst>
                  </p14:cNvPr>
                  <p14:cNvContentPartPr/>
                  <p14:nvPr/>
                </p14:nvContentPartPr>
                <p14:xfrm>
                  <a:off x="1869980" y="2074273"/>
                  <a:ext cx="141840" cy="150840"/>
                </p14:xfrm>
              </p:contentPart>
            </mc:Choice>
            <mc:Fallback xmlns="">
              <p:pic>
                <p:nvPicPr>
                  <p:cNvPr id="239" name="墨迹 238">
                    <a:extLst>
                      <a:ext uri="{FF2B5EF4-FFF2-40B4-BE49-F238E27FC236}">
                        <a16:creationId xmlns:a16="http://schemas.microsoft.com/office/drawing/2014/main" id="{2FFDDD5F-56AE-4E72-9F2E-267138E3D4B5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1861340" y="2065273"/>
                    <a:ext cx="15948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4">
                <p14:nvContentPartPr>
                  <p14:cNvPr id="240" name="墨迹 239">
                    <a:extLst>
                      <a:ext uri="{FF2B5EF4-FFF2-40B4-BE49-F238E27FC236}">
                        <a16:creationId xmlns:a16="http://schemas.microsoft.com/office/drawing/2014/main" id="{96CB1250-E080-4A13-A3B4-1EA156C3E7A5}"/>
                      </a:ext>
                    </a:extLst>
                  </p14:cNvPr>
                  <p14:cNvContentPartPr/>
                  <p14:nvPr/>
                </p14:nvContentPartPr>
                <p14:xfrm>
                  <a:off x="1924340" y="2028553"/>
                  <a:ext cx="11880" cy="155520"/>
                </p14:xfrm>
              </p:contentPart>
            </mc:Choice>
            <mc:Fallback xmlns="">
              <p:pic>
                <p:nvPicPr>
                  <p:cNvPr id="240" name="墨迹 239">
                    <a:extLst>
                      <a:ext uri="{FF2B5EF4-FFF2-40B4-BE49-F238E27FC236}">
                        <a16:creationId xmlns:a16="http://schemas.microsoft.com/office/drawing/2014/main" id="{96CB1250-E080-4A13-A3B4-1EA156C3E7A5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1915340" y="2019913"/>
                    <a:ext cx="2952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6">
                <p14:nvContentPartPr>
                  <p14:cNvPr id="241" name="墨迹 240">
                    <a:extLst>
                      <a:ext uri="{FF2B5EF4-FFF2-40B4-BE49-F238E27FC236}">
                        <a16:creationId xmlns:a16="http://schemas.microsoft.com/office/drawing/2014/main" id="{075A3532-5040-4BD9-932F-9935BBE8B7A7}"/>
                      </a:ext>
                    </a:extLst>
                  </p14:cNvPr>
                  <p14:cNvContentPartPr/>
                  <p14:nvPr/>
                </p14:nvContentPartPr>
                <p14:xfrm>
                  <a:off x="1756220" y="2108833"/>
                  <a:ext cx="415800" cy="171720"/>
                </p14:xfrm>
              </p:contentPart>
            </mc:Choice>
            <mc:Fallback xmlns="">
              <p:pic>
                <p:nvPicPr>
                  <p:cNvPr id="241" name="墨迹 240">
                    <a:extLst>
                      <a:ext uri="{FF2B5EF4-FFF2-40B4-BE49-F238E27FC236}">
                        <a16:creationId xmlns:a16="http://schemas.microsoft.com/office/drawing/2014/main" id="{075A3532-5040-4BD9-932F-9935BBE8B7A7}"/>
                      </a:ext>
                    </a:extLst>
                  </p:cNvPr>
                  <p:cNvPicPr/>
                  <p:nvPr/>
                </p:nvPicPr>
                <p:blipFill>
                  <a:blip r:embed="rId427"/>
                  <a:stretch>
                    <a:fillRect/>
                  </a:stretch>
                </p:blipFill>
                <p:spPr>
                  <a:xfrm>
                    <a:off x="1747220" y="2100193"/>
                    <a:ext cx="43344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8">
                <p14:nvContentPartPr>
                  <p14:cNvPr id="242" name="墨迹 241">
                    <a:extLst>
                      <a:ext uri="{FF2B5EF4-FFF2-40B4-BE49-F238E27FC236}">
                        <a16:creationId xmlns:a16="http://schemas.microsoft.com/office/drawing/2014/main" id="{41A24A30-6A18-4890-B67E-47677FF68CE5}"/>
                      </a:ext>
                    </a:extLst>
                  </p14:cNvPr>
                  <p14:cNvContentPartPr/>
                  <p14:nvPr/>
                </p14:nvContentPartPr>
                <p14:xfrm>
                  <a:off x="1787180" y="1993993"/>
                  <a:ext cx="69840" cy="71640"/>
                </p14:xfrm>
              </p:contentPart>
            </mc:Choice>
            <mc:Fallback xmlns="">
              <p:pic>
                <p:nvPicPr>
                  <p:cNvPr id="242" name="墨迹 241">
                    <a:extLst>
                      <a:ext uri="{FF2B5EF4-FFF2-40B4-BE49-F238E27FC236}">
                        <a16:creationId xmlns:a16="http://schemas.microsoft.com/office/drawing/2014/main" id="{41A24A30-6A18-4890-B67E-47677FF68CE5}"/>
                      </a:ext>
                    </a:extLst>
                  </p:cNvPr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1778180" y="1984993"/>
                    <a:ext cx="87480" cy="8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0">
                <p14:nvContentPartPr>
                  <p14:cNvPr id="243" name="墨迹 242">
                    <a:extLst>
                      <a:ext uri="{FF2B5EF4-FFF2-40B4-BE49-F238E27FC236}">
                        <a16:creationId xmlns:a16="http://schemas.microsoft.com/office/drawing/2014/main" id="{CE88670A-2AFD-4138-B209-F3ABA219C770}"/>
                      </a:ext>
                    </a:extLst>
                  </p14:cNvPr>
                  <p14:cNvContentPartPr/>
                  <p14:nvPr/>
                </p14:nvContentPartPr>
                <p14:xfrm>
                  <a:off x="2351300" y="1920913"/>
                  <a:ext cx="65880" cy="15120"/>
                </p14:xfrm>
              </p:contentPart>
            </mc:Choice>
            <mc:Fallback xmlns="">
              <p:pic>
                <p:nvPicPr>
                  <p:cNvPr id="243" name="墨迹 242">
                    <a:extLst>
                      <a:ext uri="{FF2B5EF4-FFF2-40B4-BE49-F238E27FC236}">
                        <a16:creationId xmlns:a16="http://schemas.microsoft.com/office/drawing/2014/main" id="{CE88670A-2AFD-4138-B209-F3ABA219C770}"/>
                      </a:ext>
                    </a:extLst>
                  </p:cNvPr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2342300" y="1912273"/>
                    <a:ext cx="83520" cy="3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2">
                <p14:nvContentPartPr>
                  <p14:cNvPr id="244" name="墨迹 243">
                    <a:extLst>
                      <a:ext uri="{FF2B5EF4-FFF2-40B4-BE49-F238E27FC236}">
                        <a16:creationId xmlns:a16="http://schemas.microsoft.com/office/drawing/2014/main" id="{3A9C21A6-F1B1-4220-AEDA-DFFF76C826C0}"/>
                      </a:ext>
                    </a:extLst>
                  </p14:cNvPr>
                  <p14:cNvContentPartPr/>
                  <p14:nvPr/>
                </p14:nvContentPartPr>
                <p14:xfrm>
                  <a:off x="2283620" y="1970593"/>
                  <a:ext cx="170280" cy="214560"/>
                </p14:xfrm>
              </p:contentPart>
            </mc:Choice>
            <mc:Fallback xmlns="">
              <p:pic>
                <p:nvPicPr>
                  <p:cNvPr id="244" name="墨迹 243">
                    <a:extLst>
                      <a:ext uri="{FF2B5EF4-FFF2-40B4-BE49-F238E27FC236}">
                        <a16:creationId xmlns:a16="http://schemas.microsoft.com/office/drawing/2014/main" id="{3A9C21A6-F1B1-4220-AEDA-DFFF76C826C0}"/>
                      </a:ext>
                    </a:extLst>
                  </p:cNvPr>
                  <p:cNvPicPr/>
                  <p:nvPr/>
                </p:nvPicPr>
                <p:blipFill>
                  <a:blip r:embed="rId433"/>
                  <a:stretch>
                    <a:fillRect/>
                  </a:stretch>
                </p:blipFill>
                <p:spPr>
                  <a:xfrm>
                    <a:off x="2274980" y="1961593"/>
                    <a:ext cx="187920" cy="23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4">
                <p14:nvContentPartPr>
                  <p14:cNvPr id="245" name="墨迹 244">
                    <a:extLst>
                      <a:ext uri="{FF2B5EF4-FFF2-40B4-BE49-F238E27FC236}">
                        <a16:creationId xmlns:a16="http://schemas.microsoft.com/office/drawing/2014/main" id="{B77490A6-A38A-477E-9293-F50D6ECA027B}"/>
                      </a:ext>
                    </a:extLst>
                  </p14:cNvPr>
                  <p14:cNvContentPartPr/>
                  <p14:nvPr/>
                </p14:nvContentPartPr>
                <p14:xfrm>
                  <a:off x="2399540" y="2065273"/>
                  <a:ext cx="63000" cy="89640"/>
                </p14:xfrm>
              </p:contentPart>
            </mc:Choice>
            <mc:Fallback xmlns="">
              <p:pic>
                <p:nvPicPr>
                  <p:cNvPr id="245" name="墨迹 244">
                    <a:extLst>
                      <a:ext uri="{FF2B5EF4-FFF2-40B4-BE49-F238E27FC236}">
                        <a16:creationId xmlns:a16="http://schemas.microsoft.com/office/drawing/2014/main" id="{B77490A6-A38A-477E-9293-F50D6ECA027B}"/>
                      </a:ext>
                    </a:extLst>
                  </p:cNvPr>
                  <p:cNvPicPr/>
                  <p:nvPr/>
                </p:nvPicPr>
                <p:blipFill>
                  <a:blip r:embed="rId435"/>
                  <a:stretch>
                    <a:fillRect/>
                  </a:stretch>
                </p:blipFill>
                <p:spPr>
                  <a:xfrm>
                    <a:off x="2390900" y="2056273"/>
                    <a:ext cx="80640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6">
                <p14:nvContentPartPr>
                  <p14:cNvPr id="246" name="墨迹 245">
                    <a:extLst>
                      <a:ext uri="{FF2B5EF4-FFF2-40B4-BE49-F238E27FC236}">
                        <a16:creationId xmlns:a16="http://schemas.microsoft.com/office/drawing/2014/main" id="{2BC8E2FA-864E-4E63-8F29-A9A08068E2DA}"/>
                      </a:ext>
                    </a:extLst>
                  </p14:cNvPr>
                  <p14:cNvContentPartPr/>
                  <p14:nvPr/>
                </p14:nvContentPartPr>
                <p14:xfrm>
                  <a:off x="2224220" y="2090833"/>
                  <a:ext cx="448560" cy="182520"/>
                </p14:xfrm>
              </p:contentPart>
            </mc:Choice>
            <mc:Fallback xmlns="">
              <p:pic>
                <p:nvPicPr>
                  <p:cNvPr id="246" name="墨迹 245">
                    <a:extLst>
                      <a:ext uri="{FF2B5EF4-FFF2-40B4-BE49-F238E27FC236}">
                        <a16:creationId xmlns:a16="http://schemas.microsoft.com/office/drawing/2014/main" id="{2BC8E2FA-864E-4E63-8F29-A9A08068E2DA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2215220" y="2081833"/>
                    <a:ext cx="46620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8">
                <p14:nvContentPartPr>
                  <p14:cNvPr id="247" name="墨迹 246">
                    <a:extLst>
                      <a:ext uri="{FF2B5EF4-FFF2-40B4-BE49-F238E27FC236}">
                        <a16:creationId xmlns:a16="http://schemas.microsoft.com/office/drawing/2014/main" id="{4548D079-03D6-4A7C-97B3-3EEA9E335FC6}"/>
                      </a:ext>
                    </a:extLst>
                  </p14:cNvPr>
                  <p14:cNvContentPartPr/>
                  <p14:nvPr/>
                </p14:nvContentPartPr>
                <p14:xfrm>
                  <a:off x="2223860" y="1942873"/>
                  <a:ext cx="68040" cy="40680"/>
                </p14:xfrm>
              </p:contentPart>
            </mc:Choice>
            <mc:Fallback xmlns="">
              <p:pic>
                <p:nvPicPr>
                  <p:cNvPr id="247" name="墨迹 246">
                    <a:extLst>
                      <a:ext uri="{FF2B5EF4-FFF2-40B4-BE49-F238E27FC236}">
                        <a16:creationId xmlns:a16="http://schemas.microsoft.com/office/drawing/2014/main" id="{4548D079-03D6-4A7C-97B3-3EEA9E335FC6}"/>
                      </a:ext>
                    </a:extLst>
                  </p:cNvPr>
                  <p:cNvPicPr/>
                  <p:nvPr/>
                </p:nvPicPr>
                <p:blipFill>
                  <a:blip r:embed="rId439"/>
                  <a:stretch>
                    <a:fillRect/>
                  </a:stretch>
                </p:blipFill>
                <p:spPr>
                  <a:xfrm>
                    <a:off x="2214860" y="1933873"/>
                    <a:ext cx="85680" cy="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0">
                <p14:nvContentPartPr>
                  <p14:cNvPr id="248" name="墨迹 247">
                    <a:extLst>
                      <a:ext uri="{FF2B5EF4-FFF2-40B4-BE49-F238E27FC236}">
                        <a16:creationId xmlns:a16="http://schemas.microsoft.com/office/drawing/2014/main" id="{88CB9148-0F5B-4470-906D-C748DDA28930}"/>
                      </a:ext>
                    </a:extLst>
                  </p14:cNvPr>
                  <p14:cNvContentPartPr/>
                  <p14:nvPr/>
                </p14:nvContentPartPr>
                <p14:xfrm>
                  <a:off x="2724260" y="2045113"/>
                  <a:ext cx="112320" cy="55080"/>
                </p14:xfrm>
              </p:contentPart>
            </mc:Choice>
            <mc:Fallback xmlns="">
              <p:pic>
                <p:nvPicPr>
                  <p:cNvPr id="248" name="墨迹 247">
                    <a:extLst>
                      <a:ext uri="{FF2B5EF4-FFF2-40B4-BE49-F238E27FC236}">
                        <a16:creationId xmlns:a16="http://schemas.microsoft.com/office/drawing/2014/main" id="{88CB9148-0F5B-4470-906D-C748DDA28930}"/>
                      </a:ext>
                    </a:extLst>
                  </p:cNvPr>
                  <p:cNvPicPr/>
                  <p:nvPr/>
                </p:nvPicPr>
                <p:blipFill>
                  <a:blip r:embed="rId441"/>
                  <a:stretch>
                    <a:fillRect/>
                  </a:stretch>
                </p:blipFill>
                <p:spPr>
                  <a:xfrm>
                    <a:off x="2715260" y="2036113"/>
                    <a:ext cx="12996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2">
                <p14:nvContentPartPr>
                  <p14:cNvPr id="249" name="墨迹 248">
                    <a:extLst>
                      <a:ext uri="{FF2B5EF4-FFF2-40B4-BE49-F238E27FC236}">
                        <a16:creationId xmlns:a16="http://schemas.microsoft.com/office/drawing/2014/main" id="{56B85593-B01E-4A63-8F8A-AF294DAB77F1}"/>
                      </a:ext>
                    </a:extLst>
                  </p14:cNvPr>
                  <p14:cNvContentPartPr/>
                  <p14:nvPr/>
                </p14:nvContentPartPr>
                <p14:xfrm>
                  <a:off x="2760980" y="1919113"/>
                  <a:ext cx="286560" cy="281520"/>
                </p14:xfrm>
              </p:contentPart>
            </mc:Choice>
            <mc:Fallback xmlns="">
              <p:pic>
                <p:nvPicPr>
                  <p:cNvPr id="249" name="墨迹 248">
                    <a:extLst>
                      <a:ext uri="{FF2B5EF4-FFF2-40B4-BE49-F238E27FC236}">
                        <a16:creationId xmlns:a16="http://schemas.microsoft.com/office/drawing/2014/main" id="{56B85593-B01E-4A63-8F8A-AF294DAB77F1}"/>
                      </a:ext>
                    </a:extLst>
                  </p:cNvPr>
                  <p:cNvPicPr/>
                  <p:nvPr/>
                </p:nvPicPr>
                <p:blipFill>
                  <a:blip r:embed="rId443"/>
                  <a:stretch>
                    <a:fillRect/>
                  </a:stretch>
                </p:blipFill>
                <p:spPr>
                  <a:xfrm>
                    <a:off x="2751980" y="1910473"/>
                    <a:ext cx="30420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4">
                <p14:nvContentPartPr>
                  <p14:cNvPr id="250" name="墨迹 249">
                    <a:extLst>
                      <a:ext uri="{FF2B5EF4-FFF2-40B4-BE49-F238E27FC236}">
                        <a16:creationId xmlns:a16="http://schemas.microsoft.com/office/drawing/2014/main" id="{4057EB1C-20F6-4D14-B68D-2A19B57091AB}"/>
                      </a:ext>
                    </a:extLst>
                  </p14:cNvPr>
                  <p14:cNvContentPartPr/>
                  <p14:nvPr/>
                </p14:nvContentPartPr>
                <p14:xfrm>
                  <a:off x="2915420" y="1926313"/>
                  <a:ext cx="50760" cy="137160"/>
                </p14:xfrm>
              </p:contentPart>
            </mc:Choice>
            <mc:Fallback xmlns="">
              <p:pic>
                <p:nvPicPr>
                  <p:cNvPr id="250" name="墨迹 249">
                    <a:extLst>
                      <a:ext uri="{FF2B5EF4-FFF2-40B4-BE49-F238E27FC236}">
                        <a16:creationId xmlns:a16="http://schemas.microsoft.com/office/drawing/2014/main" id="{4057EB1C-20F6-4D14-B68D-2A19B57091AB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2906780" y="1917673"/>
                    <a:ext cx="6840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6">
                <p14:nvContentPartPr>
                  <p14:cNvPr id="251" name="墨迹 250">
                    <a:extLst>
                      <a:ext uri="{FF2B5EF4-FFF2-40B4-BE49-F238E27FC236}">
                        <a16:creationId xmlns:a16="http://schemas.microsoft.com/office/drawing/2014/main" id="{A9A26AF2-31E0-4D1F-B063-2E89F4DFCEB8}"/>
                      </a:ext>
                    </a:extLst>
                  </p14:cNvPr>
                  <p14:cNvContentPartPr/>
                  <p14:nvPr/>
                </p14:nvContentPartPr>
                <p14:xfrm>
                  <a:off x="2853500" y="1984993"/>
                  <a:ext cx="257040" cy="219600"/>
                </p14:xfrm>
              </p:contentPart>
            </mc:Choice>
            <mc:Fallback xmlns="">
              <p:pic>
                <p:nvPicPr>
                  <p:cNvPr id="251" name="墨迹 250">
                    <a:extLst>
                      <a:ext uri="{FF2B5EF4-FFF2-40B4-BE49-F238E27FC236}">
                        <a16:creationId xmlns:a16="http://schemas.microsoft.com/office/drawing/2014/main" id="{A9A26AF2-31E0-4D1F-B063-2E89F4DFCEB8}"/>
                      </a:ext>
                    </a:extLst>
                  </p:cNvPr>
                  <p:cNvPicPr/>
                  <p:nvPr/>
                </p:nvPicPr>
                <p:blipFill>
                  <a:blip r:embed="rId447"/>
                  <a:stretch>
                    <a:fillRect/>
                  </a:stretch>
                </p:blipFill>
                <p:spPr>
                  <a:xfrm>
                    <a:off x="2844860" y="1975993"/>
                    <a:ext cx="274680" cy="23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8">
                <p14:nvContentPartPr>
                  <p14:cNvPr id="252" name="墨迹 251">
                    <a:extLst>
                      <a:ext uri="{FF2B5EF4-FFF2-40B4-BE49-F238E27FC236}">
                        <a16:creationId xmlns:a16="http://schemas.microsoft.com/office/drawing/2014/main" id="{8CB0C25D-604C-4E50-B0FF-D6CC0401A635}"/>
                      </a:ext>
                    </a:extLst>
                  </p14:cNvPr>
                  <p14:cNvContentPartPr/>
                  <p14:nvPr/>
                </p14:nvContentPartPr>
                <p14:xfrm>
                  <a:off x="3238340" y="1857193"/>
                  <a:ext cx="153000" cy="295920"/>
                </p14:xfrm>
              </p:contentPart>
            </mc:Choice>
            <mc:Fallback xmlns="">
              <p:pic>
                <p:nvPicPr>
                  <p:cNvPr id="252" name="墨迹 251">
                    <a:extLst>
                      <a:ext uri="{FF2B5EF4-FFF2-40B4-BE49-F238E27FC236}">
                        <a16:creationId xmlns:a16="http://schemas.microsoft.com/office/drawing/2014/main" id="{8CB0C25D-604C-4E50-B0FF-D6CC0401A635}"/>
                      </a:ext>
                    </a:extLst>
                  </p:cNvPr>
                  <p:cNvPicPr/>
                  <p:nvPr/>
                </p:nvPicPr>
                <p:blipFill>
                  <a:blip r:embed="rId449"/>
                  <a:stretch>
                    <a:fillRect/>
                  </a:stretch>
                </p:blipFill>
                <p:spPr>
                  <a:xfrm>
                    <a:off x="3229340" y="1848193"/>
                    <a:ext cx="170640" cy="31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0">
                <p14:nvContentPartPr>
                  <p14:cNvPr id="253" name="墨迹 252">
                    <a:extLst>
                      <a:ext uri="{FF2B5EF4-FFF2-40B4-BE49-F238E27FC236}">
                        <a16:creationId xmlns:a16="http://schemas.microsoft.com/office/drawing/2014/main" id="{2F78AFCD-15A4-4609-9A69-0B5B3EDB5F53}"/>
                      </a:ext>
                    </a:extLst>
                  </p14:cNvPr>
                  <p14:cNvContentPartPr/>
                  <p14:nvPr/>
                </p14:nvContentPartPr>
                <p14:xfrm>
                  <a:off x="3236180" y="2026753"/>
                  <a:ext cx="141480" cy="31320"/>
                </p14:xfrm>
              </p:contentPart>
            </mc:Choice>
            <mc:Fallback xmlns="">
              <p:pic>
                <p:nvPicPr>
                  <p:cNvPr id="253" name="墨迹 252">
                    <a:extLst>
                      <a:ext uri="{FF2B5EF4-FFF2-40B4-BE49-F238E27FC236}">
                        <a16:creationId xmlns:a16="http://schemas.microsoft.com/office/drawing/2014/main" id="{2F78AFCD-15A4-4609-9A69-0B5B3EDB5F53}"/>
                      </a:ext>
                    </a:extLst>
                  </p:cNvPr>
                  <p:cNvPicPr/>
                  <p:nvPr/>
                </p:nvPicPr>
                <p:blipFill>
                  <a:blip r:embed="rId451"/>
                  <a:stretch>
                    <a:fillRect/>
                  </a:stretch>
                </p:blipFill>
                <p:spPr>
                  <a:xfrm>
                    <a:off x="3227540" y="2018113"/>
                    <a:ext cx="15912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2">
                <p14:nvContentPartPr>
                  <p14:cNvPr id="254" name="墨迹 253">
                    <a:extLst>
                      <a:ext uri="{FF2B5EF4-FFF2-40B4-BE49-F238E27FC236}">
                        <a16:creationId xmlns:a16="http://schemas.microsoft.com/office/drawing/2014/main" id="{E1CC5C99-D2B8-4EB4-8DB6-60E5CA560A24}"/>
                      </a:ext>
                    </a:extLst>
                  </p14:cNvPr>
                  <p14:cNvContentPartPr/>
                  <p14:nvPr/>
                </p14:nvContentPartPr>
                <p14:xfrm>
                  <a:off x="3209180" y="2024953"/>
                  <a:ext cx="288360" cy="190800"/>
                </p14:xfrm>
              </p:contentPart>
            </mc:Choice>
            <mc:Fallback xmlns="">
              <p:pic>
                <p:nvPicPr>
                  <p:cNvPr id="254" name="墨迹 253">
                    <a:extLst>
                      <a:ext uri="{FF2B5EF4-FFF2-40B4-BE49-F238E27FC236}">
                        <a16:creationId xmlns:a16="http://schemas.microsoft.com/office/drawing/2014/main" id="{E1CC5C99-D2B8-4EB4-8DB6-60E5CA560A24}"/>
                      </a:ext>
                    </a:extLst>
                  </p:cNvPr>
                  <p:cNvPicPr/>
                  <p:nvPr/>
                </p:nvPicPr>
                <p:blipFill>
                  <a:blip r:embed="rId453"/>
                  <a:stretch>
                    <a:fillRect/>
                  </a:stretch>
                </p:blipFill>
                <p:spPr>
                  <a:xfrm>
                    <a:off x="3200540" y="2016313"/>
                    <a:ext cx="30600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4">
                <p14:nvContentPartPr>
                  <p14:cNvPr id="255" name="墨迹 254">
                    <a:extLst>
                      <a:ext uri="{FF2B5EF4-FFF2-40B4-BE49-F238E27FC236}">
                        <a16:creationId xmlns:a16="http://schemas.microsoft.com/office/drawing/2014/main" id="{A1C7ACFB-8AFF-4909-98E3-2EB42C5A8D39}"/>
                      </a:ext>
                    </a:extLst>
                  </p14:cNvPr>
                  <p14:cNvContentPartPr/>
                  <p14:nvPr/>
                </p14:nvContentPartPr>
                <p14:xfrm>
                  <a:off x="3675020" y="1913713"/>
                  <a:ext cx="68040" cy="86040"/>
                </p14:xfrm>
              </p:contentPart>
            </mc:Choice>
            <mc:Fallback xmlns="">
              <p:pic>
                <p:nvPicPr>
                  <p:cNvPr id="255" name="墨迹 254">
                    <a:extLst>
                      <a:ext uri="{FF2B5EF4-FFF2-40B4-BE49-F238E27FC236}">
                        <a16:creationId xmlns:a16="http://schemas.microsoft.com/office/drawing/2014/main" id="{A1C7ACFB-8AFF-4909-98E3-2EB42C5A8D39}"/>
                      </a:ext>
                    </a:extLst>
                  </p:cNvPr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3666020" y="1904713"/>
                    <a:ext cx="8568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6">
                <p14:nvContentPartPr>
                  <p14:cNvPr id="256" name="墨迹 255">
                    <a:extLst>
                      <a:ext uri="{FF2B5EF4-FFF2-40B4-BE49-F238E27FC236}">
                        <a16:creationId xmlns:a16="http://schemas.microsoft.com/office/drawing/2014/main" id="{0E65996B-13E9-48A5-8352-376DFAD67B70}"/>
                      </a:ext>
                    </a:extLst>
                  </p14:cNvPr>
                  <p14:cNvContentPartPr/>
                  <p14:nvPr/>
                </p14:nvContentPartPr>
                <p14:xfrm>
                  <a:off x="3618860" y="2064553"/>
                  <a:ext cx="215280" cy="114120"/>
                </p14:xfrm>
              </p:contentPart>
            </mc:Choice>
            <mc:Fallback xmlns="">
              <p:pic>
                <p:nvPicPr>
                  <p:cNvPr id="256" name="墨迹 255">
                    <a:extLst>
                      <a:ext uri="{FF2B5EF4-FFF2-40B4-BE49-F238E27FC236}">
                        <a16:creationId xmlns:a16="http://schemas.microsoft.com/office/drawing/2014/main" id="{0E65996B-13E9-48A5-8352-376DFAD67B70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3610220" y="2055553"/>
                    <a:ext cx="23292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8">
                <p14:nvContentPartPr>
                  <p14:cNvPr id="257" name="墨迹 256">
                    <a:extLst>
                      <a:ext uri="{FF2B5EF4-FFF2-40B4-BE49-F238E27FC236}">
                        <a16:creationId xmlns:a16="http://schemas.microsoft.com/office/drawing/2014/main" id="{DA9827D8-48F5-4C5F-BBF8-AC266E64EC41}"/>
                      </a:ext>
                    </a:extLst>
                  </p14:cNvPr>
                  <p14:cNvContentPartPr/>
                  <p14:nvPr/>
                </p14:nvContentPartPr>
                <p14:xfrm>
                  <a:off x="3961220" y="1855393"/>
                  <a:ext cx="108360" cy="431280"/>
                </p14:xfrm>
              </p:contentPart>
            </mc:Choice>
            <mc:Fallback xmlns="">
              <p:pic>
                <p:nvPicPr>
                  <p:cNvPr id="257" name="墨迹 256">
                    <a:extLst>
                      <a:ext uri="{FF2B5EF4-FFF2-40B4-BE49-F238E27FC236}">
                        <a16:creationId xmlns:a16="http://schemas.microsoft.com/office/drawing/2014/main" id="{DA9827D8-48F5-4C5F-BBF8-AC266E64EC41}"/>
                      </a:ext>
                    </a:extLst>
                  </p:cNvPr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3952220" y="1846393"/>
                    <a:ext cx="126000" cy="44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0">
                <p14:nvContentPartPr>
                  <p14:cNvPr id="258" name="墨迹 257">
                    <a:extLst>
                      <a:ext uri="{FF2B5EF4-FFF2-40B4-BE49-F238E27FC236}">
                        <a16:creationId xmlns:a16="http://schemas.microsoft.com/office/drawing/2014/main" id="{9242F3B3-6211-43AA-A8A5-9153B181682A}"/>
                      </a:ext>
                    </a:extLst>
                  </p14:cNvPr>
                  <p14:cNvContentPartPr/>
                  <p14:nvPr/>
                </p14:nvContentPartPr>
                <p14:xfrm>
                  <a:off x="4130780" y="1898953"/>
                  <a:ext cx="29520" cy="151920"/>
                </p14:xfrm>
              </p:contentPart>
            </mc:Choice>
            <mc:Fallback xmlns="">
              <p:pic>
                <p:nvPicPr>
                  <p:cNvPr id="258" name="墨迹 257">
                    <a:extLst>
                      <a:ext uri="{FF2B5EF4-FFF2-40B4-BE49-F238E27FC236}">
                        <a16:creationId xmlns:a16="http://schemas.microsoft.com/office/drawing/2014/main" id="{9242F3B3-6211-43AA-A8A5-9153B181682A}"/>
                      </a:ext>
                    </a:extLst>
                  </p:cNvPr>
                  <p:cNvPicPr/>
                  <p:nvPr/>
                </p:nvPicPr>
                <p:blipFill>
                  <a:blip r:embed="rId461"/>
                  <a:stretch>
                    <a:fillRect/>
                  </a:stretch>
                </p:blipFill>
                <p:spPr>
                  <a:xfrm>
                    <a:off x="4122140" y="1890313"/>
                    <a:ext cx="4716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2">
                <p14:nvContentPartPr>
                  <p14:cNvPr id="259" name="墨迹 258">
                    <a:extLst>
                      <a:ext uri="{FF2B5EF4-FFF2-40B4-BE49-F238E27FC236}">
                        <a16:creationId xmlns:a16="http://schemas.microsoft.com/office/drawing/2014/main" id="{5646B6F1-98F0-44C0-AD66-CAC244292703}"/>
                      </a:ext>
                    </a:extLst>
                  </p14:cNvPr>
                  <p14:cNvContentPartPr/>
                  <p14:nvPr/>
                </p14:nvContentPartPr>
                <p14:xfrm>
                  <a:off x="4121420" y="1820473"/>
                  <a:ext cx="143280" cy="224640"/>
                </p14:xfrm>
              </p:contentPart>
            </mc:Choice>
            <mc:Fallback xmlns="">
              <p:pic>
                <p:nvPicPr>
                  <p:cNvPr id="259" name="墨迹 258">
                    <a:extLst>
                      <a:ext uri="{FF2B5EF4-FFF2-40B4-BE49-F238E27FC236}">
                        <a16:creationId xmlns:a16="http://schemas.microsoft.com/office/drawing/2014/main" id="{5646B6F1-98F0-44C0-AD66-CAC244292703}"/>
                      </a:ext>
                    </a:extLst>
                  </p:cNvPr>
                  <p:cNvPicPr/>
                  <p:nvPr/>
                </p:nvPicPr>
                <p:blipFill>
                  <a:blip r:embed="rId463"/>
                  <a:stretch>
                    <a:fillRect/>
                  </a:stretch>
                </p:blipFill>
                <p:spPr>
                  <a:xfrm>
                    <a:off x="4112420" y="1811833"/>
                    <a:ext cx="16092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4">
                <p14:nvContentPartPr>
                  <p14:cNvPr id="260" name="墨迹 259">
                    <a:extLst>
                      <a:ext uri="{FF2B5EF4-FFF2-40B4-BE49-F238E27FC236}">
                        <a16:creationId xmlns:a16="http://schemas.microsoft.com/office/drawing/2014/main" id="{6BCA6FEE-B973-4E5E-AE2A-8D351F6E1A61}"/>
                      </a:ext>
                    </a:extLst>
                  </p14:cNvPr>
                  <p14:cNvContentPartPr/>
                  <p14:nvPr/>
                </p14:nvContentPartPr>
                <p14:xfrm>
                  <a:off x="4044020" y="2015953"/>
                  <a:ext cx="235800" cy="127800"/>
                </p14:xfrm>
              </p:contentPart>
            </mc:Choice>
            <mc:Fallback xmlns="">
              <p:pic>
                <p:nvPicPr>
                  <p:cNvPr id="260" name="墨迹 259">
                    <a:extLst>
                      <a:ext uri="{FF2B5EF4-FFF2-40B4-BE49-F238E27FC236}">
                        <a16:creationId xmlns:a16="http://schemas.microsoft.com/office/drawing/2014/main" id="{6BCA6FEE-B973-4E5E-AE2A-8D351F6E1A61}"/>
                      </a:ext>
                    </a:extLst>
                  </p:cNvPr>
                  <p:cNvPicPr/>
                  <p:nvPr/>
                </p:nvPicPr>
                <p:blipFill>
                  <a:blip r:embed="rId465"/>
                  <a:stretch>
                    <a:fillRect/>
                  </a:stretch>
                </p:blipFill>
                <p:spPr>
                  <a:xfrm>
                    <a:off x="4035020" y="2007313"/>
                    <a:ext cx="253440" cy="14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6">
                <p14:nvContentPartPr>
                  <p14:cNvPr id="261" name="墨迹 260">
                    <a:extLst>
                      <a:ext uri="{FF2B5EF4-FFF2-40B4-BE49-F238E27FC236}">
                        <a16:creationId xmlns:a16="http://schemas.microsoft.com/office/drawing/2014/main" id="{98878D79-C3CB-4D26-AD56-765B8656BC9D}"/>
                      </a:ext>
                    </a:extLst>
                  </p14:cNvPr>
                  <p14:cNvContentPartPr/>
                  <p14:nvPr/>
                </p14:nvContentPartPr>
                <p14:xfrm>
                  <a:off x="4159940" y="2152753"/>
                  <a:ext cx="123840" cy="78840"/>
                </p14:xfrm>
              </p:contentPart>
            </mc:Choice>
            <mc:Fallback xmlns="">
              <p:pic>
                <p:nvPicPr>
                  <p:cNvPr id="261" name="墨迹 260">
                    <a:extLst>
                      <a:ext uri="{FF2B5EF4-FFF2-40B4-BE49-F238E27FC236}">
                        <a16:creationId xmlns:a16="http://schemas.microsoft.com/office/drawing/2014/main" id="{98878D79-C3CB-4D26-AD56-765B8656BC9D}"/>
                      </a:ext>
                    </a:extLst>
                  </p:cNvPr>
                  <p:cNvPicPr/>
                  <p:nvPr/>
                </p:nvPicPr>
                <p:blipFill>
                  <a:blip r:embed="rId467"/>
                  <a:stretch>
                    <a:fillRect/>
                  </a:stretch>
                </p:blipFill>
                <p:spPr>
                  <a:xfrm>
                    <a:off x="4150940" y="2143753"/>
                    <a:ext cx="141480" cy="9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8">
                <p14:nvContentPartPr>
                  <p14:cNvPr id="262" name="墨迹 261">
                    <a:extLst>
                      <a:ext uri="{FF2B5EF4-FFF2-40B4-BE49-F238E27FC236}">
                        <a16:creationId xmlns:a16="http://schemas.microsoft.com/office/drawing/2014/main" id="{06304C20-B72C-4D38-9599-FC0A231B8D0A}"/>
                      </a:ext>
                    </a:extLst>
                  </p14:cNvPr>
                  <p14:cNvContentPartPr/>
                  <p14:nvPr/>
                </p14:nvContentPartPr>
                <p14:xfrm>
                  <a:off x="4467020" y="1811473"/>
                  <a:ext cx="108360" cy="115560"/>
                </p14:xfrm>
              </p:contentPart>
            </mc:Choice>
            <mc:Fallback xmlns="">
              <p:pic>
                <p:nvPicPr>
                  <p:cNvPr id="262" name="墨迹 261">
                    <a:extLst>
                      <a:ext uri="{FF2B5EF4-FFF2-40B4-BE49-F238E27FC236}">
                        <a16:creationId xmlns:a16="http://schemas.microsoft.com/office/drawing/2014/main" id="{06304C20-B72C-4D38-9599-FC0A231B8D0A}"/>
                      </a:ext>
                    </a:extLst>
                  </p:cNvPr>
                  <p:cNvPicPr/>
                  <p:nvPr/>
                </p:nvPicPr>
                <p:blipFill>
                  <a:blip r:embed="rId469"/>
                  <a:stretch>
                    <a:fillRect/>
                  </a:stretch>
                </p:blipFill>
                <p:spPr>
                  <a:xfrm>
                    <a:off x="4458380" y="1802473"/>
                    <a:ext cx="12600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0">
                <p14:nvContentPartPr>
                  <p14:cNvPr id="263" name="墨迹 262">
                    <a:extLst>
                      <a:ext uri="{FF2B5EF4-FFF2-40B4-BE49-F238E27FC236}">
                        <a16:creationId xmlns:a16="http://schemas.microsoft.com/office/drawing/2014/main" id="{4EBF24D8-21C9-42C6-A339-21B32EA37445}"/>
                      </a:ext>
                    </a:extLst>
                  </p14:cNvPr>
                  <p14:cNvContentPartPr/>
                  <p14:nvPr/>
                </p14:nvContentPartPr>
                <p14:xfrm>
                  <a:off x="4422740" y="2054113"/>
                  <a:ext cx="42840" cy="222840"/>
                </p14:xfrm>
              </p:contentPart>
            </mc:Choice>
            <mc:Fallback xmlns="">
              <p:pic>
                <p:nvPicPr>
                  <p:cNvPr id="263" name="墨迹 262">
                    <a:extLst>
                      <a:ext uri="{FF2B5EF4-FFF2-40B4-BE49-F238E27FC236}">
                        <a16:creationId xmlns:a16="http://schemas.microsoft.com/office/drawing/2014/main" id="{4EBF24D8-21C9-42C6-A339-21B32EA37445}"/>
                      </a:ext>
                    </a:extLst>
                  </p:cNvPr>
                  <p:cNvPicPr/>
                  <p:nvPr/>
                </p:nvPicPr>
                <p:blipFill>
                  <a:blip r:embed="rId471"/>
                  <a:stretch>
                    <a:fillRect/>
                  </a:stretch>
                </p:blipFill>
                <p:spPr>
                  <a:xfrm>
                    <a:off x="4413740" y="2045473"/>
                    <a:ext cx="60480" cy="24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2">
                <p14:nvContentPartPr>
                  <p14:cNvPr id="264" name="墨迹 263">
                    <a:extLst>
                      <a:ext uri="{FF2B5EF4-FFF2-40B4-BE49-F238E27FC236}">
                        <a16:creationId xmlns:a16="http://schemas.microsoft.com/office/drawing/2014/main" id="{BA95A3D1-9B8C-4812-89B0-2FCB00E4ED88}"/>
                      </a:ext>
                    </a:extLst>
                  </p14:cNvPr>
                  <p14:cNvContentPartPr/>
                  <p14:nvPr/>
                </p14:nvContentPartPr>
                <p14:xfrm>
                  <a:off x="4490420" y="1999033"/>
                  <a:ext cx="62280" cy="270000"/>
                </p14:xfrm>
              </p:contentPart>
            </mc:Choice>
            <mc:Fallback xmlns="">
              <p:pic>
                <p:nvPicPr>
                  <p:cNvPr id="264" name="墨迹 263">
                    <a:extLst>
                      <a:ext uri="{FF2B5EF4-FFF2-40B4-BE49-F238E27FC236}">
                        <a16:creationId xmlns:a16="http://schemas.microsoft.com/office/drawing/2014/main" id="{BA95A3D1-9B8C-4812-89B0-2FCB00E4ED88}"/>
                      </a:ext>
                    </a:extLst>
                  </p:cNvPr>
                  <p:cNvPicPr/>
                  <p:nvPr/>
                </p:nvPicPr>
                <p:blipFill>
                  <a:blip r:embed="rId473"/>
                  <a:stretch>
                    <a:fillRect/>
                  </a:stretch>
                </p:blipFill>
                <p:spPr>
                  <a:xfrm>
                    <a:off x="4481420" y="1990033"/>
                    <a:ext cx="79920" cy="28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4">
                <p14:nvContentPartPr>
                  <p14:cNvPr id="265" name="墨迹 264">
                    <a:extLst>
                      <a:ext uri="{FF2B5EF4-FFF2-40B4-BE49-F238E27FC236}">
                        <a16:creationId xmlns:a16="http://schemas.microsoft.com/office/drawing/2014/main" id="{66300CC3-10CA-46E9-8E5D-8DC43685C5B0}"/>
                      </a:ext>
                    </a:extLst>
                  </p14:cNvPr>
                  <p14:cNvContentPartPr/>
                  <p14:nvPr/>
                </p14:nvContentPartPr>
                <p14:xfrm>
                  <a:off x="4511300" y="1873393"/>
                  <a:ext cx="191880" cy="234360"/>
                </p14:xfrm>
              </p:contentPart>
            </mc:Choice>
            <mc:Fallback xmlns="">
              <p:pic>
                <p:nvPicPr>
                  <p:cNvPr id="265" name="墨迹 264">
                    <a:extLst>
                      <a:ext uri="{FF2B5EF4-FFF2-40B4-BE49-F238E27FC236}">
                        <a16:creationId xmlns:a16="http://schemas.microsoft.com/office/drawing/2014/main" id="{66300CC3-10CA-46E9-8E5D-8DC43685C5B0}"/>
                      </a:ext>
                    </a:extLst>
                  </p:cNvPr>
                  <p:cNvPicPr/>
                  <p:nvPr/>
                </p:nvPicPr>
                <p:blipFill>
                  <a:blip r:embed="rId475"/>
                  <a:stretch>
                    <a:fillRect/>
                  </a:stretch>
                </p:blipFill>
                <p:spPr>
                  <a:xfrm>
                    <a:off x="4502300" y="1864753"/>
                    <a:ext cx="209520" cy="25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266" name="墨迹 265">
                    <a:extLst>
                      <a:ext uri="{FF2B5EF4-FFF2-40B4-BE49-F238E27FC236}">
                        <a16:creationId xmlns:a16="http://schemas.microsoft.com/office/drawing/2014/main" id="{070DE70E-E25D-4B84-90A2-62E815548217}"/>
                      </a:ext>
                    </a:extLst>
                  </p14:cNvPr>
                  <p14:cNvContentPartPr/>
                  <p14:nvPr/>
                </p14:nvContentPartPr>
                <p14:xfrm>
                  <a:off x="4623620" y="2023153"/>
                  <a:ext cx="131400" cy="203040"/>
                </p14:xfrm>
              </p:contentPart>
            </mc:Choice>
            <mc:Fallback xmlns="">
              <p:pic>
                <p:nvPicPr>
                  <p:cNvPr id="266" name="墨迹 265">
                    <a:extLst>
                      <a:ext uri="{FF2B5EF4-FFF2-40B4-BE49-F238E27FC236}">
                        <a16:creationId xmlns:a16="http://schemas.microsoft.com/office/drawing/2014/main" id="{070DE70E-E25D-4B84-90A2-62E815548217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4614980" y="2014153"/>
                    <a:ext cx="149040" cy="220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0" name="组合 279">
              <a:extLst>
                <a:ext uri="{FF2B5EF4-FFF2-40B4-BE49-F238E27FC236}">
                  <a16:creationId xmlns:a16="http://schemas.microsoft.com/office/drawing/2014/main" id="{62749267-048B-4EEB-A4D4-54082350452E}"/>
                </a:ext>
              </a:extLst>
            </p:cNvPr>
            <p:cNvGrpSpPr/>
            <p:nvPr/>
          </p:nvGrpSpPr>
          <p:grpSpPr>
            <a:xfrm>
              <a:off x="4927100" y="1693033"/>
              <a:ext cx="686880" cy="819720"/>
              <a:chOff x="4927100" y="1693033"/>
              <a:chExt cx="686880" cy="819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268" name="墨迹 267">
                    <a:extLst>
                      <a:ext uri="{FF2B5EF4-FFF2-40B4-BE49-F238E27FC236}">
                        <a16:creationId xmlns:a16="http://schemas.microsoft.com/office/drawing/2014/main" id="{F88D371E-6ACE-4E69-8CC2-A42CC18DABF1}"/>
                      </a:ext>
                    </a:extLst>
                  </p14:cNvPr>
                  <p14:cNvContentPartPr/>
                  <p14:nvPr/>
                </p14:nvContentPartPr>
                <p14:xfrm>
                  <a:off x="4927100" y="1811473"/>
                  <a:ext cx="184320" cy="550440"/>
                </p14:xfrm>
              </p:contentPart>
            </mc:Choice>
            <mc:Fallback xmlns="">
              <p:pic>
                <p:nvPicPr>
                  <p:cNvPr id="268" name="墨迹 267">
                    <a:extLst>
                      <a:ext uri="{FF2B5EF4-FFF2-40B4-BE49-F238E27FC236}">
                        <a16:creationId xmlns:a16="http://schemas.microsoft.com/office/drawing/2014/main" id="{F88D371E-6ACE-4E69-8CC2-A42CC18DABF1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4918100" y="1802473"/>
                    <a:ext cx="201960" cy="56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269" name="墨迹 268">
                    <a:extLst>
                      <a:ext uri="{FF2B5EF4-FFF2-40B4-BE49-F238E27FC236}">
                        <a16:creationId xmlns:a16="http://schemas.microsoft.com/office/drawing/2014/main" id="{0E92B50F-930F-4B1E-B34D-F1DC803E7015}"/>
                      </a:ext>
                    </a:extLst>
                  </p14:cNvPr>
                  <p14:cNvContentPartPr/>
                  <p14:nvPr/>
                </p14:nvContentPartPr>
                <p14:xfrm>
                  <a:off x="5127980" y="1919113"/>
                  <a:ext cx="91080" cy="179280"/>
                </p14:xfrm>
              </p:contentPart>
            </mc:Choice>
            <mc:Fallback xmlns="">
              <p:pic>
                <p:nvPicPr>
                  <p:cNvPr id="269" name="墨迹 268">
                    <a:extLst>
                      <a:ext uri="{FF2B5EF4-FFF2-40B4-BE49-F238E27FC236}">
                        <a16:creationId xmlns:a16="http://schemas.microsoft.com/office/drawing/2014/main" id="{0E92B50F-930F-4B1E-B34D-F1DC803E7015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5118980" y="1910473"/>
                    <a:ext cx="108720" cy="19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270" name="墨迹 269">
                    <a:extLst>
                      <a:ext uri="{FF2B5EF4-FFF2-40B4-BE49-F238E27FC236}">
                        <a16:creationId xmlns:a16="http://schemas.microsoft.com/office/drawing/2014/main" id="{4FC02C12-9718-4A5D-95D7-99187CE6E483}"/>
                      </a:ext>
                    </a:extLst>
                  </p14:cNvPr>
                  <p14:cNvContentPartPr/>
                  <p14:nvPr/>
                </p14:nvContentPartPr>
                <p14:xfrm>
                  <a:off x="5406260" y="1693033"/>
                  <a:ext cx="46800" cy="208440"/>
                </p14:xfrm>
              </p:contentPart>
            </mc:Choice>
            <mc:Fallback xmlns="">
              <p:pic>
                <p:nvPicPr>
                  <p:cNvPr id="270" name="墨迹 269">
                    <a:extLst>
                      <a:ext uri="{FF2B5EF4-FFF2-40B4-BE49-F238E27FC236}">
                        <a16:creationId xmlns:a16="http://schemas.microsoft.com/office/drawing/2014/main" id="{4FC02C12-9718-4A5D-95D7-99187CE6E483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5397260" y="1684033"/>
                    <a:ext cx="64440" cy="22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271" name="墨迹 270">
                    <a:extLst>
                      <a:ext uri="{FF2B5EF4-FFF2-40B4-BE49-F238E27FC236}">
                        <a16:creationId xmlns:a16="http://schemas.microsoft.com/office/drawing/2014/main" id="{11AACD83-C4D5-4533-AD7D-D369CD159282}"/>
                      </a:ext>
                    </a:extLst>
                  </p14:cNvPr>
                  <p14:cNvContentPartPr/>
                  <p14:nvPr/>
                </p14:nvContentPartPr>
                <p14:xfrm>
                  <a:off x="5340380" y="1767553"/>
                  <a:ext cx="223560" cy="325800"/>
                </p14:xfrm>
              </p:contentPart>
            </mc:Choice>
            <mc:Fallback xmlns="">
              <p:pic>
                <p:nvPicPr>
                  <p:cNvPr id="271" name="墨迹 270">
                    <a:extLst>
                      <a:ext uri="{FF2B5EF4-FFF2-40B4-BE49-F238E27FC236}">
                        <a16:creationId xmlns:a16="http://schemas.microsoft.com/office/drawing/2014/main" id="{11AACD83-C4D5-4533-AD7D-D369CD159282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5331740" y="1758913"/>
                    <a:ext cx="241200" cy="34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272" name="墨迹 271">
                    <a:extLst>
                      <a:ext uri="{FF2B5EF4-FFF2-40B4-BE49-F238E27FC236}">
                        <a16:creationId xmlns:a16="http://schemas.microsoft.com/office/drawing/2014/main" id="{CC0CF2D8-2291-4DC2-AEAC-6B4AA3F3C351}"/>
                      </a:ext>
                    </a:extLst>
                  </p14:cNvPr>
                  <p14:cNvContentPartPr/>
                  <p14:nvPr/>
                </p14:nvContentPartPr>
                <p14:xfrm>
                  <a:off x="5410220" y="1993993"/>
                  <a:ext cx="203760" cy="177480"/>
                </p14:xfrm>
              </p:contentPart>
            </mc:Choice>
            <mc:Fallback xmlns="">
              <p:pic>
                <p:nvPicPr>
                  <p:cNvPr id="272" name="墨迹 271">
                    <a:extLst>
                      <a:ext uri="{FF2B5EF4-FFF2-40B4-BE49-F238E27FC236}">
                        <a16:creationId xmlns:a16="http://schemas.microsoft.com/office/drawing/2014/main" id="{CC0CF2D8-2291-4DC2-AEAC-6B4AA3F3C351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5401220" y="1984993"/>
                    <a:ext cx="2214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273" name="墨迹 272">
                    <a:extLst>
                      <a:ext uri="{FF2B5EF4-FFF2-40B4-BE49-F238E27FC236}">
                        <a16:creationId xmlns:a16="http://schemas.microsoft.com/office/drawing/2014/main" id="{69193CAC-535A-4575-A6C9-B4FA35A20A84}"/>
                      </a:ext>
                    </a:extLst>
                  </p14:cNvPr>
                  <p14:cNvContentPartPr/>
                  <p14:nvPr/>
                </p14:nvContentPartPr>
                <p14:xfrm>
                  <a:off x="5514260" y="1993993"/>
                  <a:ext cx="23400" cy="518760"/>
                </p14:xfrm>
              </p:contentPart>
            </mc:Choice>
            <mc:Fallback xmlns="">
              <p:pic>
                <p:nvPicPr>
                  <p:cNvPr id="273" name="墨迹 272">
                    <a:extLst>
                      <a:ext uri="{FF2B5EF4-FFF2-40B4-BE49-F238E27FC236}">
                        <a16:creationId xmlns:a16="http://schemas.microsoft.com/office/drawing/2014/main" id="{69193CAC-535A-4575-A6C9-B4FA35A20A84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5505620" y="1984993"/>
                    <a:ext cx="41040" cy="53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274" name="墨迹 273">
                    <a:extLst>
                      <a:ext uri="{FF2B5EF4-FFF2-40B4-BE49-F238E27FC236}">
                        <a16:creationId xmlns:a16="http://schemas.microsoft.com/office/drawing/2014/main" id="{F759CD47-E353-4C3F-9564-464FE5C72A0A}"/>
                      </a:ext>
                    </a:extLst>
                  </p14:cNvPr>
                  <p14:cNvContentPartPr/>
                  <p14:nvPr/>
                </p14:nvContentPartPr>
                <p14:xfrm>
                  <a:off x="5448020" y="1928113"/>
                  <a:ext cx="51480" cy="112320"/>
                </p14:xfrm>
              </p:contentPart>
            </mc:Choice>
            <mc:Fallback xmlns="">
              <p:pic>
                <p:nvPicPr>
                  <p:cNvPr id="274" name="墨迹 273">
                    <a:extLst>
                      <a:ext uri="{FF2B5EF4-FFF2-40B4-BE49-F238E27FC236}">
                        <a16:creationId xmlns:a16="http://schemas.microsoft.com/office/drawing/2014/main" id="{F759CD47-E353-4C3F-9564-464FE5C72A0A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5439380" y="1919473"/>
                    <a:ext cx="69120" cy="129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1" name="组合 290">
              <a:extLst>
                <a:ext uri="{FF2B5EF4-FFF2-40B4-BE49-F238E27FC236}">
                  <a16:creationId xmlns:a16="http://schemas.microsoft.com/office/drawing/2014/main" id="{2CFF8D22-FA5E-4668-B1A6-C0366072D92A}"/>
                </a:ext>
              </a:extLst>
            </p:cNvPr>
            <p:cNvGrpSpPr/>
            <p:nvPr/>
          </p:nvGrpSpPr>
          <p:grpSpPr>
            <a:xfrm>
              <a:off x="5781020" y="1826233"/>
              <a:ext cx="1251000" cy="520920"/>
              <a:chOff x="5781020" y="1826233"/>
              <a:chExt cx="1251000" cy="520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275" name="墨迹 274">
                    <a:extLst>
                      <a:ext uri="{FF2B5EF4-FFF2-40B4-BE49-F238E27FC236}">
                        <a16:creationId xmlns:a16="http://schemas.microsoft.com/office/drawing/2014/main" id="{C236102B-C909-4738-861F-8E4FB8F6004D}"/>
                      </a:ext>
                    </a:extLst>
                  </p14:cNvPr>
                  <p14:cNvContentPartPr/>
                  <p14:nvPr/>
                </p14:nvContentPartPr>
                <p14:xfrm>
                  <a:off x="5781020" y="1826233"/>
                  <a:ext cx="54360" cy="244800"/>
                </p14:xfrm>
              </p:contentPart>
            </mc:Choice>
            <mc:Fallback xmlns="">
              <p:pic>
                <p:nvPicPr>
                  <p:cNvPr id="275" name="墨迹 274">
                    <a:extLst>
                      <a:ext uri="{FF2B5EF4-FFF2-40B4-BE49-F238E27FC236}">
                        <a16:creationId xmlns:a16="http://schemas.microsoft.com/office/drawing/2014/main" id="{C236102B-C909-4738-861F-8E4FB8F6004D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5772380" y="1817233"/>
                    <a:ext cx="72000" cy="26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276" name="墨迹 275">
                    <a:extLst>
                      <a:ext uri="{FF2B5EF4-FFF2-40B4-BE49-F238E27FC236}">
                        <a16:creationId xmlns:a16="http://schemas.microsoft.com/office/drawing/2014/main" id="{43EFA866-4EF6-4676-879F-25A62E12FFCA}"/>
                      </a:ext>
                    </a:extLst>
                  </p14:cNvPr>
                  <p14:cNvContentPartPr/>
                  <p14:nvPr/>
                </p14:nvContentPartPr>
                <p14:xfrm>
                  <a:off x="5783180" y="1833433"/>
                  <a:ext cx="220680" cy="126360"/>
                </p14:xfrm>
              </p:contentPart>
            </mc:Choice>
            <mc:Fallback xmlns="">
              <p:pic>
                <p:nvPicPr>
                  <p:cNvPr id="276" name="墨迹 275">
                    <a:extLst>
                      <a:ext uri="{FF2B5EF4-FFF2-40B4-BE49-F238E27FC236}">
                        <a16:creationId xmlns:a16="http://schemas.microsoft.com/office/drawing/2014/main" id="{43EFA866-4EF6-4676-879F-25A62E12FFCA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5774180" y="1824433"/>
                    <a:ext cx="238320" cy="14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277" name="墨迹 276">
                    <a:extLst>
                      <a:ext uri="{FF2B5EF4-FFF2-40B4-BE49-F238E27FC236}">
                        <a16:creationId xmlns:a16="http://schemas.microsoft.com/office/drawing/2014/main" id="{FCD82A52-F9DB-4711-A002-CB0B4A4A4CD7}"/>
                      </a:ext>
                    </a:extLst>
                  </p14:cNvPr>
                  <p14:cNvContentPartPr/>
                  <p14:nvPr/>
                </p14:nvContentPartPr>
                <p14:xfrm>
                  <a:off x="5869940" y="1979233"/>
                  <a:ext cx="10080" cy="256320"/>
                </p14:xfrm>
              </p:contentPart>
            </mc:Choice>
            <mc:Fallback xmlns="">
              <p:pic>
                <p:nvPicPr>
                  <p:cNvPr id="277" name="墨迹 276">
                    <a:extLst>
                      <a:ext uri="{FF2B5EF4-FFF2-40B4-BE49-F238E27FC236}">
                        <a16:creationId xmlns:a16="http://schemas.microsoft.com/office/drawing/2014/main" id="{FCD82A52-F9DB-4711-A002-CB0B4A4A4CD7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5861300" y="1970593"/>
                    <a:ext cx="2772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278" name="墨迹 277">
                    <a:extLst>
                      <a:ext uri="{FF2B5EF4-FFF2-40B4-BE49-F238E27FC236}">
                        <a16:creationId xmlns:a16="http://schemas.microsoft.com/office/drawing/2014/main" id="{0F0C2EEC-4159-451A-ACF0-B8E8BD936E8B}"/>
                      </a:ext>
                    </a:extLst>
                  </p14:cNvPr>
                  <p14:cNvContentPartPr/>
                  <p14:nvPr/>
                </p14:nvContentPartPr>
                <p14:xfrm>
                  <a:off x="5918180" y="1980673"/>
                  <a:ext cx="61200" cy="248400"/>
                </p14:xfrm>
              </p:contentPart>
            </mc:Choice>
            <mc:Fallback xmlns="">
              <p:pic>
                <p:nvPicPr>
                  <p:cNvPr id="278" name="墨迹 277">
                    <a:extLst>
                      <a:ext uri="{FF2B5EF4-FFF2-40B4-BE49-F238E27FC236}">
                        <a16:creationId xmlns:a16="http://schemas.microsoft.com/office/drawing/2014/main" id="{0F0C2EEC-4159-451A-ACF0-B8E8BD936E8B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5909540" y="1971673"/>
                    <a:ext cx="78840" cy="26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281" name="墨迹 280">
                    <a:extLst>
                      <a:ext uri="{FF2B5EF4-FFF2-40B4-BE49-F238E27FC236}">
                        <a16:creationId xmlns:a16="http://schemas.microsoft.com/office/drawing/2014/main" id="{574DDE37-78C7-4008-81E5-280820E9F57E}"/>
                      </a:ext>
                    </a:extLst>
                  </p14:cNvPr>
                  <p14:cNvContentPartPr/>
                  <p14:nvPr/>
                </p14:nvContentPartPr>
                <p14:xfrm>
                  <a:off x="6133100" y="1842433"/>
                  <a:ext cx="81360" cy="313920"/>
                </p14:xfrm>
              </p:contentPart>
            </mc:Choice>
            <mc:Fallback xmlns="">
              <p:pic>
                <p:nvPicPr>
                  <p:cNvPr id="281" name="墨迹 280">
                    <a:extLst>
                      <a:ext uri="{FF2B5EF4-FFF2-40B4-BE49-F238E27FC236}">
                        <a16:creationId xmlns:a16="http://schemas.microsoft.com/office/drawing/2014/main" id="{574DDE37-78C7-4008-81E5-280820E9F57E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6124100" y="1833793"/>
                    <a:ext cx="99000" cy="33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282" name="墨迹 281">
                    <a:extLst>
                      <a:ext uri="{FF2B5EF4-FFF2-40B4-BE49-F238E27FC236}">
                        <a16:creationId xmlns:a16="http://schemas.microsoft.com/office/drawing/2014/main" id="{1360DCCC-78EA-4A19-A51D-2AB49DA649E1}"/>
                      </a:ext>
                    </a:extLst>
                  </p14:cNvPr>
                  <p14:cNvContentPartPr/>
                  <p14:nvPr/>
                </p14:nvContentPartPr>
                <p14:xfrm>
                  <a:off x="6285380" y="1828033"/>
                  <a:ext cx="137160" cy="166680"/>
                </p14:xfrm>
              </p:contentPart>
            </mc:Choice>
            <mc:Fallback xmlns="">
              <p:pic>
                <p:nvPicPr>
                  <p:cNvPr id="282" name="墨迹 281">
                    <a:extLst>
                      <a:ext uri="{FF2B5EF4-FFF2-40B4-BE49-F238E27FC236}">
                        <a16:creationId xmlns:a16="http://schemas.microsoft.com/office/drawing/2014/main" id="{1360DCCC-78EA-4A19-A51D-2AB49DA649E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6276740" y="1819033"/>
                    <a:ext cx="15480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283" name="墨迹 282">
                    <a:extLst>
                      <a:ext uri="{FF2B5EF4-FFF2-40B4-BE49-F238E27FC236}">
                        <a16:creationId xmlns:a16="http://schemas.microsoft.com/office/drawing/2014/main" id="{1E6E86FD-6D27-4126-9ADC-A08676860AB5}"/>
                      </a:ext>
                    </a:extLst>
                  </p14:cNvPr>
                  <p14:cNvContentPartPr/>
                  <p14:nvPr/>
                </p14:nvContentPartPr>
                <p14:xfrm>
                  <a:off x="6273860" y="2048713"/>
                  <a:ext cx="65880" cy="298440"/>
                </p14:xfrm>
              </p:contentPart>
            </mc:Choice>
            <mc:Fallback xmlns="">
              <p:pic>
                <p:nvPicPr>
                  <p:cNvPr id="283" name="墨迹 282">
                    <a:extLst>
                      <a:ext uri="{FF2B5EF4-FFF2-40B4-BE49-F238E27FC236}">
                        <a16:creationId xmlns:a16="http://schemas.microsoft.com/office/drawing/2014/main" id="{1E6E86FD-6D27-4126-9ADC-A08676860AB5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6264860" y="2039713"/>
                    <a:ext cx="835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284" name="墨迹 283">
                    <a:extLst>
                      <a:ext uri="{FF2B5EF4-FFF2-40B4-BE49-F238E27FC236}">
                        <a16:creationId xmlns:a16="http://schemas.microsoft.com/office/drawing/2014/main" id="{020B572B-FD45-471A-849F-6535C1F97F97}"/>
                      </a:ext>
                    </a:extLst>
                  </p14:cNvPr>
                  <p14:cNvContentPartPr/>
                  <p14:nvPr/>
                </p14:nvContentPartPr>
                <p14:xfrm>
                  <a:off x="6512180" y="1847833"/>
                  <a:ext cx="59760" cy="286920"/>
                </p14:xfrm>
              </p:contentPart>
            </mc:Choice>
            <mc:Fallback xmlns="">
              <p:pic>
                <p:nvPicPr>
                  <p:cNvPr id="284" name="墨迹 283">
                    <a:extLst>
                      <a:ext uri="{FF2B5EF4-FFF2-40B4-BE49-F238E27FC236}">
                        <a16:creationId xmlns:a16="http://schemas.microsoft.com/office/drawing/2014/main" id="{020B572B-FD45-471A-849F-6535C1F97F97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6503180" y="1839193"/>
                    <a:ext cx="77400" cy="30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285" name="墨迹 284">
                    <a:extLst>
                      <a:ext uri="{FF2B5EF4-FFF2-40B4-BE49-F238E27FC236}">
                        <a16:creationId xmlns:a16="http://schemas.microsoft.com/office/drawing/2014/main" id="{DDE6AD2F-6645-411F-9DA8-513B77665FA8}"/>
                      </a:ext>
                    </a:extLst>
                  </p14:cNvPr>
                  <p14:cNvContentPartPr/>
                  <p14:nvPr/>
                </p14:nvContentPartPr>
                <p14:xfrm>
                  <a:off x="6631340" y="1847833"/>
                  <a:ext cx="158760" cy="95400"/>
                </p14:xfrm>
              </p:contentPart>
            </mc:Choice>
            <mc:Fallback xmlns="">
              <p:pic>
                <p:nvPicPr>
                  <p:cNvPr id="285" name="墨迹 284">
                    <a:extLst>
                      <a:ext uri="{FF2B5EF4-FFF2-40B4-BE49-F238E27FC236}">
                        <a16:creationId xmlns:a16="http://schemas.microsoft.com/office/drawing/2014/main" id="{DDE6AD2F-6645-411F-9DA8-513B77665FA8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6622340" y="1839193"/>
                    <a:ext cx="17640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286" name="墨迹 285">
                    <a:extLst>
                      <a:ext uri="{FF2B5EF4-FFF2-40B4-BE49-F238E27FC236}">
                        <a16:creationId xmlns:a16="http://schemas.microsoft.com/office/drawing/2014/main" id="{5AF54110-7F3A-4431-9F8D-AAF99B6DDB1D}"/>
                      </a:ext>
                    </a:extLst>
                  </p14:cNvPr>
                  <p14:cNvContentPartPr/>
                  <p14:nvPr/>
                </p14:nvContentPartPr>
                <p14:xfrm>
                  <a:off x="6675620" y="2043313"/>
                  <a:ext cx="29520" cy="109800"/>
                </p14:xfrm>
              </p:contentPart>
            </mc:Choice>
            <mc:Fallback xmlns="">
              <p:pic>
                <p:nvPicPr>
                  <p:cNvPr id="286" name="墨迹 285">
                    <a:extLst>
                      <a:ext uri="{FF2B5EF4-FFF2-40B4-BE49-F238E27FC236}">
                        <a16:creationId xmlns:a16="http://schemas.microsoft.com/office/drawing/2014/main" id="{5AF54110-7F3A-4431-9F8D-AAF99B6DDB1D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6666980" y="2034313"/>
                    <a:ext cx="4716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287" name="墨迹 286">
                    <a:extLst>
                      <a:ext uri="{FF2B5EF4-FFF2-40B4-BE49-F238E27FC236}">
                        <a16:creationId xmlns:a16="http://schemas.microsoft.com/office/drawing/2014/main" id="{A49699EC-A724-4101-8FA5-43AFAFDAF12B}"/>
                      </a:ext>
                    </a:extLst>
                  </p14:cNvPr>
                  <p14:cNvContentPartPr/>
                  <p14:nvPr/>
                </p14:nvContentPartPr>
                <p14:xfrm>
                  <a:off x="6741500" y="1951873"/>
                  <a:ext cx="46800" cy="186840"/>
                </p14:xfrm>
              </p:contentPart>
            </mc:Choice>
            <mc:Fallback xmlns="">
              <p:pic>
                <p:nvPicPr>
                  <p:cNvPr id="287" name="墨迹 286">
                    <a:extLst>
                      <a:ext uri="{FF2B5EF4-FFF2-40B4-BE49-F238E27FC236}">
                        <a16:creationId xmlns:a16="http://schemas.microsoft.com/office/drawing/2014/main" id="{A49699EC-A724-4101-8FA5-43AFAFDAF12B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6732500" y="1943233"/>
                    <a:ext cx="64440" cy="20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288" name="墨迹 287">
                    <a:extLst>
                      <a:ext uri="{FF2B5EF4-FFF2-40B4-BE49-F238E27FC236}">
                        <a16:creationId xmlns:a16="http://schemas.microsoft.com/office/drawing/2014/main" id="{A490D96B-A45D-4A4D-9909-5D50992634AE}"/>
                      </a:ext>
                    </a:extLst>
                  </p14:cNvPr>
                  <p14:cNvContentPartPr/>
                  <p14:nvPr/>
                </p14:nvContentPartPr>
                <p14:xfrm>
                  <a:off x="6687500" y="2026753"/>
                  <a:ext cx="41040" cy="142560"/>
                </p14:xfrm>
              </p:contentPart>
            </mc:Choice>
            <mc:Fallback xmlns="">
              <p:pic>
                <p:nvPicPr>
                  <p:cNvPr id="288" name="墨迹 287">
                    <a:extLst>
                      <a:ext uri="{FF2B5EF4-FFF2-40B4-BE49-F238E27FC236}">
                        <a16:creationId xmlns:a16="http://schemas.microsoft.com/office/drawing/2014/main" id="{A490D96B-A45D-4A4D-9909-5D50992634AE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6678500" y="2018113"/>
                    <a:ext cx="58680" cy="16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289" name="墨迹 288">
                    <a:extLst>
                      <a:ext uri="{FF2B5EF4-FFF2-40B4-BE49-F238E27FC236}">
                        <a16:creationId xmlns:a16="http://schemas.microsoft.com/office/drawing/2014/main" id="{45BECAEB-8417-465D-B223-299248D29983}"/>
                      </a:ext>
                    </a:extLst>
                  </p14:cNvPr>
                  <p14:cNvContentPartPr/>
                  <p14:nvPr/>
                </p14:nvContentPartPr>
                <p14:xfrm>
                  <a:off x="6579140" y="2123953"/>
                  <a:ext cx="304920" cy="74880"/>
                </p14:xfrm>
              </p:contentPart>
            </mc:Choice>
            <mc:Fallback xmlns="">
              <p:pic>
                <p:nvPicPr>
                  <p:cNvPr id="289" name="墨迹 288">
                    <a:extLst>
                      <a:ext uri="{FF2B5EF4-FFF2-40B4-BE49-F238E27FC236}">
                        <a16:creationId xmlns:a16="http://schemas.microsoft.com/office/drawing/2014/main" id="{45BECAEB-8417-465D-B223-299248D29983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6570140" y="2114953"/>
                    <a:ext cx="322560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290" name="墨迹 289">
                    <a:extLst>
                      <a:ext uri="{FF2B5EF4-FFF2-40B4-BE49-F238E27FC236}">
                        <a16:creationId xmlns:a16="http://schemas.microsoft.com/office/drawing/2014/main" id="{7E0C1B41-10BD-45FA-81FB-54058CE60F4F}"/>
                      </a:ext>
                    </a:extLst>
                  </p14:cNvPr>
                  <p14:cNvContentPartPr/>
                  <p14:nvPr/>
                </p14:nvContentPartPr>
                <p14:xfrm>
                  <a:off x="6949940" y="2110633"/>
                  <a:ext cx="82080" cy="97560"/>
                </p14:xfrm>
              </p:contentPart>
            </mc:Choice>
            <mc:Fallback xmlns="">
              <p:pic>
                <p:nvPicPr>
                  <p:cNvPr id="290" name="墨迹 289">
                    <a:extLst>
                      <a:ext uri="{FF2B5EF4-FFF2-40B4-BE49-F238E27FC236}">
                        <a16:creationId xmlns:a16="http://schemas.microsoft.com/office/drawing/2014/main" id="{7E0C1B41-10BD-45FA-81FB-54058CE60F4F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6941300" y="2101633"/>
                    <a:ext cx="99720" cy="115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50" name="组合 549">
            <a:extLst>
              <a:ext uri="{FF2B5EF4-FFF2-40B4-BE49-F238E27FC236}">
                <a16:creationId xmlns:a16="http://schemas.microsoft.com/office/drawing/2014/main" id="{428C3A45-A985-4CB7-B040-86AC46EF217A}"/>
              </a:ext>
            </a:extLst>
          </p:cNvPr>
          <p:cNvGrpSpPr/>
          <p:nvPr/>
        </p:nvGrpSpPr>
        <p:grpSpPr>
          <a:xfrm>
            <a:off x="428540" y="2616073"/>
            <a:ext cx="11180520" cy="2403720"/>
            <a:chOff x="428540" y="2616073"/>
            <a:chExt cx="11180520" cy="2403720"/>
          </a:xfrm>
        </p:grpSpPr>
        <p:grpSp>
          <p:nvGrpSpPr>
            <p:cNvPr id="317" name="组合 316">
              <a:extLst>
                <a:ext uri="{FF2B5EF4-FFF2-40B4-BE49-F238E27FC236}">
                  <a16:creationId xmlns:a16="http://schemas.microsoft.com/office/drawing/2014/main" id="{87D61C05-9175-4FB4-A296-9751C711ECA2}"/>
                </a:ext>
              </a:extLst>
            </p:cNvPr>
            <p:cNvGrpSpPr/>
            <p:nvPr/>
          </p:nvGrpSpPr>
          <p:grpSpPr>
            <a:xfrm>
              <a:off x="428540" y="2791753"/>
              <a:ext cx="319320" cy="411480"/>
              <a:chOff x="428540" y="2791753"/>
              <a:chExt cx="319320" cy="41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292" name="墨迹 291">
                    <a:extLst>
                      <a:ext uri="{FF2B5EF4-FFF2-40B4-BE49-F238E27FC236}">
                        <a16:creationId xmlns:a16="http://schemas.microsoft.com/office/drawing/2014/main" id="{92ADA826-68E7-49F0-8C67-EE06A162155C}"/>
                      </a:ext>
                    </a:extLst>
                  </p14:cNvPr>
                  <p14:cNvContentPartPr/>
                  <p14:nvPr/>
                </p14:nvContentPartPr>
                <p14:xfrm>
                  <a:off x="523580" y="2928193"/>
                  <a:ext cx="143280" cy="97200"/>
                </p14:xfrm>
              </p:contentPart>
            </mc:Choice>
            <mc:Fallback xmlns="">
              <p:pic>
                <p:nvPicPr>
                  <p:cNvPr id="292" name="墨迹 291">
                    <a:extLst>
                      <a:ext uri="{FF2B5EF4-FFF2-40B4-BE49-F238E27FC236}">
                        <a16:creationId xmlns:a16="http://schemas.microsoft.com/office/drawing/2014/main" id="{92ADA826-68E7-49F0-8C67-EE06A162155C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514580" y="2919553"/>
                    <a:ext cx="16092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293" name="墨迹 292">
                    <a:extLst>
                      <a:ext uri="{FF2B5EF4-FFF2-40B4-BE49-F238E27FC236}">
                        <a16:creationId xmlns:a16="http://schemas.microsoft.com/office/drawing/2014/main" id="{349123A0-C37B-48CD-81E9-36C5BAAF3F98}"/>
                      </a:ext>
                    </a:extLst>
                  </p14:cNvPr>
                  <p14:cNvContentPartPr/>
                  <p14:nvPr/>
                </p14:nvContentPartPr>
                <p14:xfrm>
                  <a:off x="593060" y="2919193"/>
                  <a:ext cx="33120" cy="201240"/>
                </p14:xfrm>
              </p:contentPart>
            </mc:Choice>
            <mc:Fallback xmlns="">
              <p:pic>
                <p:nvPicPr>
                  <p:cNvPr id="293" name="墨迹 292">
                    <a:extLst>
                      <a:ext uri="{FF2B5EF4-FFF2-40B4-BE49-F238E27FC236}">
                        <a16:creationId xmlns:a16="http://schemas.microsoft.com/office/drawing/2014/main" id="{349123A0-C37B-48CD-81E9-36C5BAAF3F98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584060" y="2910193"/>
                    <a:ext cx="50760" cy="21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294" name="墨迹 293">
                    <a:extLst>
                      <a:ext uri="{FF2B5EF4-FFF2-40B4-BE49-F238E27FC236}">
                        <a16:creationId xmlns:a16="http://schemas.microsoft.com/office/drawing/2014/main" id="{D8C3B22E-0ADE-4A54-B4DE-A69A4AE41793}"/>
                      </a:ext>
                    </a:extLst>
                  </p14:cNvPr>
                  <p14:cNvContentPartPr/>
                  <p14:nvPr/>
                </p14:nvContentPartPr>
                <p14:xfrm>
                  <a:off x="428540" y="2791753"/>
                  <a:ext cx="319320" cy="411480"/>
                </p14:xfrm>
              </p:contentPart>
            </mc:Choice>
            <mc:Fallback xmlns="">
              <p:pic>
                <p:nvPicPr>
                  <p:cNvPr id="294" name="墨迹 293">
                    <a:extLst>
                      <a:ext uri="{FF2B5EF4-FFF2-40B4-BE49-F238E27FC236}">
                        <a16:creationId xmlns:a16="http://schemas.microsoft.com/office/drawing/2014/main" id="{D8C3B22E-0ADE-4A54-B4DE-A69A4AE41793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419900" y="2783113"/>
                    <a:ext cx="336960" cy="429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895F91F2-8D35-4295-8A6B-8EECF7CF5D51}"/>
                </a:ext>
              </a:extLst>
            </p:cNvPr>
            <p:cNvGrpSpPr/>
            <p:nvPr/>
          </p:nvGrpSpPr>
          <p:grpSpPr>
            <a:xfrm>
              <a:off x="1288580" y="2716513"/>
              <a:ext cx="614520" cy="476640"/>
              <a:chOff x="1288580" y="2716513"/>
              <a:chExt cx="614520" cy="476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295" name="墨迹 294">
                    <a:extLst>
                      <a:ext uri="{FF2B5EF4-FFF2-40B4-BE49-F238E27FC236}">
                        <a16:creationId xmlns:a16="http://schemas.microsoft.com/office/drawing/2014/main" id="{824407FA-3A3F-4158-96D2-4A49F2EF0099}"/>
                      </a:ext>
                    </a:extLst>
                  </p14:cNvPr>
                  <p14:cNvContentPartPr/>
                  <p14:nvPr/>
                </p14:nvContentPartPr>
                <p14:xfrm>
                  <a:off x="1288580" y="2824153"/>
                  <a:ext cx="243720" cy="148320"/>
                </p14:xfrm>
              </p:contentPart>
            </mc:Choice>
            <mc:Fallback xmlns="">
              <p:pic>
                <p:nvPicPr>
                  <p:cNvPr id="295" name="墨迹 294">
                    <a:extLst>
                      <a:ext uri="{FF2B5EF4-FFF2-40B4-BE49-F238E27FC236}">
                        <a16:creationId xmlns:a16="http://schemas.microsoft.com/office/drawing/2014/main" id="{824407FA-3A3F-4158-96D2-4A49F2EF0099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1279580" y="2815513"/>
                    <a:ext cx="26136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296" name="墨迹 295">
                    <a:extLst>
                      <a:ext uri="{FF2B5EF4-FFF2-40B4-BE49-F238E27FC236}">
                        <a16:creationId xmlns:a16="http://schemas.microsoft.com/office/drawing/2014/main" id="{7A8FADDB-23DB-49AC-805B-DAEB1A0F1897}"/>
                      </a:ext>
                    </a:extLst>
                  </p14:cNvPr>
                  <p14:cNvContentPartPr/>
                  <p14:nvPr/>
                </p14:nvContentPartPr>
                <p14:xfrm>
                  <a:off x="1385060" y="2716513"/>
                  <a:ext cx="174240" cy="476640"/>
                </p14:xfrm>
              </p:contentPart>
            </mc:Choice>
            <mc:Fallback xmlns="">
              <p:pic>
                <p:nvPicPr>
                  <p:cNvPr id="296" name="墨迹 295">
                    <a:extLst>
                      <a:ext uri="{FF2B5EF4-FFF2-40B4-BE49-F238E27FC236}">
                        <a16:creationId xmlns:a16="http://schemas.microsoft.com/office/drawing/2014/main" id="{7A8FADDB-23DB-49AC-805B-DAEB1A0F1897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376420" y="2707873"/>
                    <a:ext cx="191880" cy="49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297" name="墨迹 296">
                    <a:extLst>
                      <a:ext uri="{FF2B5EF4-FFF2-40B4-BE49-F238E27FC236}">
                        <a16:creationId xmlns:a16="http://schemas.microsoft.com/office/drawing/2014/main" id="{F5740A0C-A91F-4F9E-AD22-F4301755A9FB}"/>
                      </a:ext>
                    </a:extLst>
                  </p14:cNvPr>
                  <p14:cNvContentPartPr/>
                  <p14:nvPr/>
                </p14:nvContentPartPr>
                <p14:xfrm>
                  <a:off x="1628780" y="2853313"/>
                  <a:ext cx="124200" cy="64080"/>
                </p14:xfrm>
              </p:contentPart>
            </mc:Choice>
            <mc:Fallback xmlns="">
              <p:pic>
                <p:nvPicPr>
                  <p:cNvPr id="297" name="墨迹 296">
                    <a:extLst>
                      <a:ext uri="{FF2B5EF4-FFF2-40B4-BE49-F238E27FC236}">
                        <a16:creationId xmlns:a16="http://schemas.microsoft.com/office/drawing/2014/main" id="{F5740A0C-A91F-4F9E-AD22-F4301755A9FB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1619780" y="2844673"/>
                    <a:ext cx="14184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2">
                <p14:nvContentPartPr>
                  <p14:cNvPr id="298" name="墨迹 297">
                    <a:extLst>
                      <a:ext uri="{FF2B5EF4-FFF2-40B4-BE49-F238E27FC236}">
                        <a16:creationId xmlns:a16="http://schemas.microsoft.com/office/drawing/2014/main" id="{276B0926-C0F4-4C47-A76F-80FC615B60F6}"/>
                      </a:ext>
                    </a:extLst>
                  </p14:cNvPr>
                  <p14:cNvContentPartPr/>
                  <p14:nvPr/>
                </p14:nvContentPartPr>
                <p14:xfrm>
                  <a:off x="1634540" y="2800393"/>
                  <a:ext cx="183960" cy="234360"/>
                </p14:xfrm>
              </p:contentPart>
            </mc:Choice>
            <mc:Fallback xmlns="">
              <p:pic>
                <p:nvPicPr>
                  <p:cNvPr id="298" name="墨迹 297">
                    <a:extLst>
                      <a:ext uri="{FF2B5EF4-FFF2-40B4-BE49-F238E27FC236}">
                        <a16:creationId xmlns:a16="http://schemas.microsoft.com/office/drawing/2014/main" id="{276B0926-C0F4-4C47-A76F-80FC615B60F6}"/>
                      </a:ext>
                    </a:extLst>
                  </p:cNvPr>
                  <p:cNvPicPr/>
                  <p:nvPr/>
                </p:nvPicPr>
                <p:blipFill>
                  <a:blip r:embed="rId533"/>
                  <a:stretch>
                    <a:fillRect/>
                  </a:stretch>
                </p:blipFill>
                <p:spPr>
                  <a:xfrm>
                    <a:off x="1625540" y="2791753"/>
                    <a:ext cx="201600" cy="25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4">
                <p14:nvContentPartPr>
                  <p14:cNvPr id="299" name="墨迹 298">
                    <a:extLst>
                      <a:ext uri="{FF2B5EF4-FFF2-40B4-BE49-F238E27FC236}">
                        <a16:creationId xmlns:a16="http://schemas.microsoft.com/office/drawing/2014/main" id="{DEDAE96E-9B78-42FC-94FF-DF49165BB1E5}"/>
                      </a:ext>
                    </a:extLst>
                  </p14:cNvPr>
                  <p14:cNvContentPartPr/>
                  <p14:nvPr/>
                </p14:nvContentPartPr>
                <p14:xfrm>
                  <a:off x="1661540" y="2963113"/>
                  <a:ext cx="131400" cy="207360"/>
                </p14:xfrm>
              </p:contentPart>
            </mc:Choice>
            <mc:Fallback xmlns="">
              <p:pic>
                <p:nvPicPr>
                  <p:cNvPr id="299" name="墨迹 298">
                    <a:extLst>
                      <a:ext uri="{FF2B5EF4-FFF2-40B4-BE49-F238E27FC236}">
                        <a16:creationId xmlns:a16="http://schemas.microsoft.com/office/drawing/2014/main" id="{DEDAE96E-9B78-42FC-94FF-DF49165BB1E5}"/>
                      </a:ext>
                    </a:extLst>
                  </p:cNvPr>
                  <p:cNvPicPr/>
                  <p:nvPr/>
                </p:nvPicPr>
                <p:blipFill>
                  <a:blip r:embed="rId535"/>
                  <a:stretch>
                    <a:fillRect/>
                  </a:stretch>
                </p:blipFill>
                <p:spPr>
                  <a:xfrm>
                    <a:off x="1652540" y="2954113"/>
                    <a:ext cx="149040" cy="22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6">
                <p14:nvContentPartPr>
                  <p14:cNvPr id="300" name="墨迹 299">
                    <a:extLst>
                      <a:ext uri="{FF2B5EF4-FFF2-40B4-BE49-F238E27FC236}">
                        <a16:creationId xmlns:a16="http://schemas.microsoft.com/office/drawing/2014/main" id="{56489B6B-AE61-4320-AA79-7846F6264365}"/>
                      </a:ext>
                    </a:extLst>
                  </p14:cNvPr>
                  <p14:cNvContentPartPr/>
                  <p14:nvPr/>
                </p14:nvContentPartPr>
                <p14:xfrm>
                  <a:off x="1742540" y="3000913"/>
                  <a:ext cx="160560" cy="125640"/>
                </p14:xfrm>
              </p:contentPart>
            </mc:Choice>
            <mc:Fallback xmlns="">
              <p:pic>
                <p:nvPicPr>
                  <p:cNvPr id="300" name="墨迹 299">
                    <a:extLst>
                      <a:ext uri="{FF2B5EF4-FFF2-40B4-BE49-F238E27FC236}">
                        <a16:creationId xmlns:a16="http://schemas.microsoft.com/office/drawing/2014/main" id="{56489B6B-AE61-4320-AA79-7846F6264365}"/>
                      </a:ext>
                    </a:extLst>
                  </p:cNvPr>
                  <p:cNvPicPr/>
                  <p:nvPr/>
                </p:nvPicPr>
                <p:blipFill>
                  <a:blip r:embed="rId537"/>
                  <a:stretch>
                    <a:fillRect/>
                  </a:stretch>
                </p:blipFill>
                <p:spPr>
                  <a:xfrm>
                    <a:off x="1733900" y="2991913"/>
                    <a:ext cx="178200" cy="143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0" name="组合 319">
              <a:extLst>
                <a:ext uri="{FF2B5EF4-FFF2-40B4-BE49-F238E27FC236}">
                  <a16:creationId xmlns:a16="http://schemas.microsoft.com/office/drawing/2014/main" id="{E28F8138-2092-4CCE-A75A-B380056538DE}"/>
                </a:ext>
              </a:extLst>
            </p:cNvPr>
            <p:cNvGrpSpPr/>
            <p:nvPr/>
          </p:nvGrpSpPr>
          <p:grpSpPr>
            <a:xfrm>
              <a:off x="2105780" y="2682673"/>
              <a:ext cx="1335960" cy="540000"/>
              <a:chOff x="2105780" y="2682673"/>
              <a:chExt cx="1335960" cy="540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8">
                <p14:nvContentPartPr>
                  <p14:cNvPr id="301" name="墨迹 300">
                    <a:extLst>
                      <a:ext uri="{FF2B5EF4-FFF2-40B4-BE49-F238E27FC236}">
                        <a16:creationId xmlns:a16="http://schemas.microsoft.com/office/drawing/2014/main" id="{C9D1C357-A04C-4DAF-8004-CFEBEBE022BB}"/>
                      </a:ext>
                    </a:extLst>
                  </p14:cNvPr>
                  <p14:cNvContentPartPr/>
                  <p14:nvPr/>
                </p14:nvContentPartPr>
                <p14:xfrm>
                  <a:off x="2105780" y="2796793"/>
                  <a:ext cx="27360" cy="351720"/>
                </p14:xfrm>
              </p:contentPart>
            </mc:Choice>
            <mc:Fallback xmlns="">
              <p:pic>
                <p:nvPicPr>
                  <p:cNvPr id="301" name="墨迹 300">
                    <a:extLst>
                      <a:ext uri="{FF2B5EF4-FFF2-40B4-BE49-F238E27FC236}">
                        <a16:creationId xmlns:a16="http://schemas.microsoft.com/office/drawing/2014/main" id="{C9D1C357-A04C-4DAF-8004-CFEBEBE022BB}"/>
                      </a:ext>
                    </a:extLst>
                  </p:cNvPr>
                  <p:cNvPicPr/>
                  <p:nvPr/>
                </p:nvPicPr>
                <p:blipFill>
                  <a:blip r:embed="rId539"/>
                  <a:stretch>
                    <a:fillRect/>
                  </a:stretch>
                </p:blipFill>
                <p:spPr>
                  <a:xfrm>
                    <a:off x="2097140" y="2788153"/>
                    <a:ext cx="45000" cy="36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302" name="墨迹 301">
                    <a:extLst>
                      <a:ext uri="{FF2B5EF4-FFF2-40B4-BE49-F238E27FC236}">
                        <a16:creationId xmlns:a16="http://schemas.microsoft.com/office/drawing/2014/main" id="{556360CE-EC74-465C-8D35-AA6DFF3363EE}"/>
                      </a:ext>
                    </a:extLst>
                  </p14:cNvPr>
                  <p14:cNvContentPartPr/>
                  <p14:nvPr/>
                </p14:nvContentPartPr>
                <p14:xfrm>
                  <a:off x="2206220" y="2745673"/>
                  <a:ext cx="158760" cy="68040"/>
                </p14:xfrm>
              </p:contentPart>
            </mc:Choice>
            <mc:Fallback xmlns="">
              <p:pic>
                <p:nvPicPr>
                  <p:cNvPr id="302" name="墨迹 301">
                    <a:extLst>
                      <a:ext uri="{FF2B5EF4-FFF2-40B4-BE49-F238E27FC236}">
                        <a16:creationId xmlns:a16="http://schemas.microsoft.com/office/drawing/2014/main" id="{556360CE-EC74-465C-8D35-AA6DFF3363EE}"/>
                      </a:ext>
                    </a:extLst>
                  </p:cNvPr>
                  <p:cNvPicPr/>
                  <p:nvPr/>
                </p:nvPicPr>
                <p:blipFill>
                  <a:blip r:embed="rId541"/>
                  <a:stretch>
                    <a:fillRect/>
                  </a:stretch>
                </p:blipFill>
                <p:spPr>
                  <a:xfrm>
                    <a:off x="2197580" y="2737033"/>
                    <a:ext cx="17640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303" name="墨迹 302">
                    <a:extLst>
                      <a:ext uri="{FF2B5EF4-FFF2-40B4-BE49-F238E27FC236}">
                        <a16:creationId xmlns:a16="http://schemas.microsoft.com/office/drawing/2014/main" id="{34C0F179-37EA-4EB2-8B8D-BA82EEB87FEC}"/>
                      </a:ext>
                    </a:extLst>
                  </p14:cNvPr>
                  <p14:cNvContentPartPr/>
                  <p14:nvPr/>
                </p14:nvContentPartPr>
                <p14:xfrm>
                  <a:off x="2167340" y="2707513"/>
                  <a:ext cx="268920" cy="289080"/>
                </p14:xfrm>
              </p:contentPart>
            </mc:Choice>
            <mc:Fallback xmlns="">
              <p:pic>
                <p:nvPicPr>
                  <p:cNvPr id="303" name="墨迹 302">
                    <a:extLst>
                      <a:ext uri="{FF2B5EF4-FFF2-40B4-BE49-F238E27FC236}">
                        <a16:creationId xmlns:a16="http://schemas.microsoft.com/office/drawing/2014/main" id="{34C0F179-37EA-4EB2-8B8D-BA82EEB87FEC}"/>
                      </a:ext>
                    </a:extLst>
                  </p:cNvPr>
                  <p:cNvPicPr/>
                  <p:nvPr/>
                </p:nvPicPr>
                <p:blipFill>
                  <a:blip r:embed="rId543"/>
                  <a:stretch>
                    <a:fillRect/>
                  </a:stretch>
                </p:blipFill>
                <p:spPr>
                  <a:xfrm>
                    <a:off x="2158340" y="2698513"/>
                    <a:ext cx="28656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304" name="墨迹 303">
                    <a:extLst>
                      <a:ext uri="{FF2B5EF4-FFF2-40B4-BE49-F238E27FC236}">
                        <a16:creationId xmlns:a16="http://schemas.microsoft.com/office/drawing/2014/main" id="{A2FBDB18-65A6-4E90-B0BF-76FBDA6384BA}"/>
                      </a:ext>
                    </a:extLst>
                  </p14:cNvPr>
                  <p14:cNvContentPartPr/>
                  <p14:nvPr/>
                </p14:nvContentPartPr>
                <p14:xfrm>
                  <a:off x="2289380" y="2984713"/>
                  <a:ext cx="6120" cy="237960"/>
                </p14:xfrm>
              </p:contentPart>
            </mc:Choice>
            <mc:Fallback xmlns="">
              <p:pic>
                <p:nvPicPr>
                  <p:cNvPr id="304" name="墨迹 303">
                    <a:extLst>
                      <a:ext uri="{FF2B5EF4-FFF2-40B4-BE49-F238E27FC236}">
                        <a16:creationId xmlns:a16="http://schemas.microsoft.com/office/drawing/2014/main" id="{A2FBDB18-65A6-4E90-B0BF-76FBDA6384BA}"/>
                      </a:ext>
                    </a:extLst>
                  </p:cNvPr>
                  <p:cNvPicPr/>
                  <p:nvPr/>
                </p:nvPicPr>
                <p:blipFill>
                  <a:blip r:embed="rId545"/>
                  <a:stretch>
                    <a:fillRect/>
                  </a:stretch>
                </p:blipFill>
                <p:spPr>
                  <a:xfrm>
                    <a:off x="2280740" y="2976073"/>
                    <a:ext cx="2376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305" name="墨迹 304">
                    <a:extLst>
                      <a:ext uri="{FF2B5EF4-FFF2-40B4-BE49-F238E27FC236}">
                        <a16:creationId xmlns:a16="http://schemas.microsoft.com/office/drawing/2014/main" id="{2C390DED-ADE4-4E4C-94E8-9CA0D10115AC}"/>
                      </a:ext>
                    </a:extLst>
                  </p14:cNvPr>
                  <p14:cNvContentPartPr/>
                  <p14:nvPr/>
                </p14:nvContentPartPr>
                <p14:xfrm>
                  <a:off x="2349500" y="2929273"/>
                  <a:ext cx="64440" cy="266400"/>
                </p14:xfrm>
              </p:contentPart>
            </mc:Choice>
            <mc:Fallback xmlns="">
              <p:pic>
                <p:nvPicPr>
                  <p:cNvPr id="305" name="墨迹 304">
                    <a:extLst>
                      <a:ext uri="{FF2B5EF4-FFF2-40B4-BE49-F238E27FC236}">
                        <a16:creationId xmlns:a16="http://schemas.microsoft.com/office/drawing/2014/main" id="{2C390DED-ADE4-4E4C-94E8-9CA0D10115AC}"/>
                      </a:ext>
                    </a:extLst>
                  </p:cNvPr>
                  <p:cNvPicPr/>
                  <p:nvPr/>
                </p:nvPicPr>
                <p:blipFill>
                  <a:blip r:embed="rId547"/>
                  <a:stretch>
                    <a:fillRect/>
                  </a:stretch>
                </p:blipFill>
                <p:spPr>
                  <a:xfrm>
                    <a:off x="2340500" y="2920633"/>
                    <a:ext cx="82080" cy="28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306" name="墨迹 305">
                    <a:extLst>
                      <a:ext uri="{FF2B5EF4-FFF2-40B4-BE49-F238E27FC236}">
                        <a16:creationId xmlns:a16="http://schemas.microsoft.com/office/drawing/2014/main" id="{D23BE691-6B6D-4F9D-87AD-89787BA768C3}"/>
                      </a:ext>
                    </a:extLst>
                  </p14:cNvPr>
                  <p14:cNvContentPartPr/>
                  <p14:nvPr/>
                </p14:nvContentPartPr>
                <p14:xfrm>
                  <a:off x="2361020" y="3008473"/>
                  <a:ext cx="11880" cy="104400"/>
                </p14:xfrm>
              </p:contentPart>
            </mc:Choice>
            <mc:Fallback xmlns="">
              <p:pic>
                <p:nvPicPr>
                  <p:cNvPr id="306" name="墨迹 305">
                    <a:extLst>
                      <a:ext uri="{FF2B5EF4-FFF2-40B4-BE49-F238E27FC236}">
                        <a16:creationId xmlns:a16="http://schemas.microsoft.com/office/drawing/2014/main" id="{D23BE691-6B6D-4F9D-87AD-89787BA768C3}"/>
                      </a:ext>
                    </a:extLst>
                  </p:cNvPr>
                  <p:cNvPicPr/>
                  <p:nvPr/>
                </p:nvPicPr>
                <p:blipFill>
                  <a:blip r:embed="rId549"/>
                  <a:stretch>
                    <a:fillRect/>
                  </a:stretch>
                </p:blipFill>
                <p:spPr>
                  <a:xfrm>
                    <a:off x="2352020" y="2999833"/>
                    <a:ext cx="2952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307" name="墨迹 306">
                    <a:extLst>
                      <a:ext uri="{FF2B5EF4-FFF2-40B4-BE49-F238E27FC236}">
                        <a16:creationId xmlns:a16="http://schemas.microsoft.com/office/drawing/2014/main" id="{F4449C65-9851-4E37-B88C-AA1A137A6287}"/>
                      </a:ext>
                    </a:extLst>
                  </p14:cNvPr>
                  <p14:cNvContentPartPr/>
                  <p14:nvPr/>
                </p14:nvContentPartPr>
                <p14:xfrm>
                  <a:off x="2573420" y="2893633"/>
                  <a:ext cx="41040" cy="275760"/>
                </p14:xfrm>
              </p:contentPart>
            </mc:Choice>
            <mc:Fallback xmlns="">
              <p:pic>
                <p:nvPicPr>
                  <p:cNvPr id="307" name="墨迹 306">
                    <a:extLst>
                      <a:ext uri="{FF2B5EF4-FFF2-40B4-BE49-F238E27FC236}">
                        <a16:creationId xmlns:a16="http://schemas.microsoft.com/office/drawing/2014/main" id="{F4449C65-9851-4E37-B88C-AA1A137A6287}"/>
                      </a:ext>
                    </a:extLst>
                  </p:cNvPr>
                  <p:cNvPicPr/>
                  <p:nvPr/>
                </p:nvPicPr>
                <p:blipFill>
                  <a:blip r:embed="rId551"/>
                  <a:stretch>
                    <a:fillRect/>
                  </a:stretch>
                </p:blipFill>
                <p:spPr>
                  <a:xfrm>
                    <a:off x="2564780" y="2884633"/>
                    <a:ext cx="58680" cy="29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308" name="墨迹 307">
                    <a:extLst>
                      <a:ext uri="{FF2B5EF4-FFF2-40B4-BE49-F238E27FC236}">
                        <a16:creationId xmlns:a16="http://schemas.microsoft.com/office/drawing/2014/main" id="{E9BA70BD-BCAE-4635-B833-1A3825C886A1}"/>
                      </a:ext>
                    </a:extLst>
                  </p14:cNvPr>
                  <p14:cNvContentPartPr/>
                  <p14:nvPr/>
                </p14:nvContentPartPr>
                <p14:xfrm>
                  <a:off x="2672060" y="2822353"/>
                  <a:ext cx="133560" cy="65880"/>
                </p14:xfrm>
              </p:contentPart>
            </mc:Choice>
            <mc:Fallback xmlns="">
              <p:pic>
                <p:nvPicPr>
                  <p:cNvPr id="308" name="墨迹 307">
                    <a:extLst>
                      <a:ext uri="{FF2B5EF4-FFF2-40B4-BE49-F238E27FC236}">
                        <a16:creationId xmlns:a16="http://schemas.microsoft.com/office/drawing/2014/main" id="{E9BA70BD-BCAE-4635-B833-1A3825C886A1}"/>
                      </a:ext>
                    </a:extLst>
                  </p:cNvPr>
                  <p:cNvPicPr/>
                  <p:nvPr/>
                </p:nvPicPr>
                <p:blipFill>
                  <a:blip r:embed="rId553"/>
                  <a:stretch>
                    <a:fillRect/>
                  </a:stretch>
                </p:blipFill>
                <p:spPr>
                  <a:xfrm>
                    <a:off x="2663060" y="2813713"/>
                    <a:ext cx="15120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4">
                <p14:nvContentPartPr>
                  <p14:cNvPr id="309" name="墨迹 308">
                    <a:extLst>
                      <a:ext uri="{FF2B5EF4-FFF2-40B4-BE49-F238E27FC236}">
                        <a16:creationId xmlns:a16="http://schemas.microsoft.com/office/drawing/2014/main" id="{B3FD6105-EF2B-48DC-B230-0C7D50E02434}"/>
                      </a:ext>
                    </a:extLst>
                  </p14:cNvPr>
                  <p14:cNvContentPartPr/>
                  <p14:nvPr/>
                </p14:nvContentPartPr>
                <p14:xfrm>
                  <a:off x="2649020" y="2818753"/>
                  <a:ext cx="173880" cy="190080"/>
                </p14:xfrm>
              </p:contentPart>
            </mc:Choice>
            <mc:Fallback xmlns="">
              <p:pic>
                <p:nvPicPr>
                  <p:cNvPr id="309" name="墨迹 308">
                    <a:extLst>
                      <a:ext uri="{FF2B5EF4-FFF2-40B4-BE49-F238E27FC236}">
                        <a16:creationId xmlns:a16="http://schemas.microsoft.com/office/drawing/2014/main" id="{B3FD6105-EF2B-48DC-B230-0C7D50E02434}"/>
                      </a:ext>
                    </a:extLst>
                  </p:cNvPr>
                  <p:cNvPicPr/>
                  <p:nvPr/>
                </p:nvPicPr>
                <p:blipFill>
                  <a:blip r:embed="rId555"/>
                  <a:stretch>
                    <a:fillRect/>
                  </a:stretch>
                </p:blipFill>
                <p:spPr>
                  <a:xfrm>
                    <a:off x="2640020" y="2810113"/>
                    <a:ext cx="19152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310" name="墨迹 309">
                    <a:extLst>
                      <a:ext uri="{FF2B5EF4-FFF2-40B4-BE49-F238E27FC236}">
                        <a16:creationId xmlns:a16="http://schemas.microsoft.com/office/drawing/2014/main" id="{4C227797-AE56-41E8-B8D5-0B2B6ECFC9C0}"/>
                      </a:ext>
                    </a:extLst>
                  </p14:cNvPr>
                  <p14:cNvContentPartPr/>
                  <p14:nvPr/>
                </p14:nvContentPartPr>
                <p14:xfrm>
                  <a:off x="2691500" y="3050593"/>
                  <a:ext cx="142920" cy="99360"/>
                </p14:xfrm>
              </p:contentPart>
            </mc:Choice>
            <mc:Fallback xmlns="">
              <p:pic>
                <p:nvPicPr>
                  <p:cNvPr id="310" name="墨迹 309">
                    <a:extLst>
                      <a:ext uri="{FF2B5EF4-FFF2-40B4-BE49-F238E27FC236}">
                        <a16:creationId xmlns:a16="http://schemas.microsoft.com/office/drawing/2014/main" id="{4C227797-AE56-41E8-B8D5-0B2B6ECFC9C0}"/>
                      </a:ext>
                    </a:extLst>
                  </p:cNvPr>
                  <p:cNvPicPr/>
                  <p:nvPr/>
                </p:nvPicPr>
                <p:blipFill>
                  <a:blip r:embed="rId557"/>
                  <a:stretch>
                    <a:fillRect/>
                  </a:stretch>
                </p:blipFill>
                <p:spPr>
                  <a:xfrm>
                    <a:off x="2682500" y="3041593"/>
                    <a:ext cx="160560" cy="1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311" name="墨迹 310">
                    <a:extLst>
                      <a:ext uri="{FF2B5EF4-FFF2-40B4-BE49-F238E27FC236}">
                        <a16:creationId xmlns:a16="http://schemas.microsoft.com/office/drawing/2014/main" id="{54CDE38B-E8F7-4A0C-AF9B-84F3D83DADBB}"/>
                      </a:ext>
                    </a:extLst>
                  </p14:cNvPr>
                  <p14:cNvContentPartPr/>
                  <p14:nvPr/>
                </p14:nvContentPartPr>
                <p14:xfrm>
                  <a:off x="2903900" y="2915593"/>
                  <a:ext cx="128160" cy="148680"/>
                </p14:xfrm>
              </p:contentPart>
            </mc:Choice>
            <mc:Fallback xmlns="">
              <p:pic>
                <p:nvPicPr>
                  <p:cNvPr id="311" name="墨迹 310">
                    <a:extLst>
                      <a:ext uri="{FF2B5EF4-FFF2-40B4-BE49-F238E27FC236}">
                        <a16:creationId xmlns:a16="http://schemas.microsoft.com/office/drawing/2014/main" id="{54CDE38B-E8F7-4A0C-AF9B-84F3D83DADBB}"/>
                      </a:ext>
                    </a:extLst>
                  </p:cNvPr>
                  <p:cNvPicPr/>
                  <p:nvPr/>
                </p:nvPicPr>
                <p:blipFill>
                  <a:blip r:embed="rId559"/>
                  <a:stretch>
                    <a:fillRect/>
                  </a:stretch>
                </p:blipFill>
                <p:spPr>
                  <a:xfrm>
                    <a:off x="2895260" y="2906593"/>
                    <a:ext cx="14580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312" name="墨迹 311">
                    <a:extLst>
                      <a:ext uri="{FF2B5EF4-FFF2-40B4-BE49-F238E27FC236}">
                        <a16:creationId xmlns:a16="http://schemas.microsoft.com/office/drawing/2014/main" id="{803259B3-849A-4F73-8A12-AB10A29B750E}"/>
                      </a:ext>
                    </a:extLst>
                  </p14:cNvPr>
                  <p14:cNvContentPartPr/>
                  <p14:nvPr/>
                </p14:nvContentPartPr>
                <p14:xfrm>
                  <a:off x="2968700" y="2897233"/>
                  <a:ext cx="36000" cy="240840"/>
                </p14:xfrm>
              </p:contentPart>
            </mc:Choice>
            <mc:Fallback xmlns="">
              <p:pic>
                <p:nvPicPr>
                  <p:cNvPr id="312" name="墨迹 311">
                    <a:extLst>
                      <a:ext uri="{FF2B5EF4-FFF2-40B4-BE49-F238E27FC236}">
                        <a16:creationId xmlns:a16="http://schemas.microsoft.com/office/drawing/2014/main" id="{803259B3-849A-4F73-8A12-AB10A29B750E}"/>
                      </a:ext>
                    </a:extLst>
                  </p:cNvPr>
                  <p:cNvPicPr/>
                  <p:nvPr/>
                </p:nvPicPr>
                <p:blipFill>
                  <a:blip r:embed="rId561"/>
                  <a:stretch>
                    <a:fillRect/>
                  </a:stretch>
                </p:blipFill>
                <p:spPr>
                  <a:xfrm>
                    <a:off x="2959700" y="2888593"/>
                    <a:ext cx="53640" cy="25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313" name="墨迹 312">
                    <a:extLst>
                      <a:ext uri="{FF2B5EF4-FFF2-40B4-BE49-F238E27FC236}">
                        <a16:creationId xmlns:a16="http://schemas.microsoft.com/office/drawing/2014/main" id="{656EA082-1280-4365-9AA5-F83AC1CCC940}"/>
                      </a:ext>
                    </a:extLst>
                  </p14:cNvPr>
                  <p14:cNvContentPartPr/>
                  <p14:nvPr/>
                </p14:nvContentPartPr>
                <p14:xfrm>
                  <a:off x="3048620" y="2835313"/>
                  <a:ext cx="176400" cy="186480"/>
                </p14:xfrm>
              </p:contentPart>
            </mc:Choice>
            <mc:Fallback xmlns="">
              <p:pic>
                <p:nvPicPr>
                  <p:cNvPr id="313" name="墨迹 312">
                    <a:extLst>
                      <a:ext uri="{FF2B5EF4-FFF2-40B4-BE49-F238E27FC236}">
                        <a16:creationId xmlns:a16="http://schemas.microsoft.com/office/drawing/2014/main" id="{656EA082-1280-4365-9AA5-F83AC1CCC940}"/>
                      </a:ext>
                    </a:extLst>
                  </p:cNvPr>
                  <p:cNvPicPr/>
                  <p:nvPr/>
                </p:nvPicPr>
                <p:blipFill>
                  <a:blip r:embed="rId563"/>
                  <a:stretch>
                    <a:fillRect/>
                  </a:stretch>
                </p:blipFill>
                <p:spPr>
                  <a:xfrm>
                    <a:off x="3039980" y="2826313"/>
                    <a:ext cx="194040" cy="20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314" name="墨迹 313">
                    <a:extLst>
                      <a:ext uri="{FF2B5EF4-FFF2-40B4-BE49-F238E27FC236}">
                        <a16:creationId xmlns:a16="http://schemas.microsoft.com/office/drawing/2014/main" id="{B2ED79DC-D9F2-4836-AD67-86BFFF2E8DC1}"/>
                      </a:ext>
                    </a:extLst>
                  </p14:cNvPr>
                  <p14:cNvContentPartPr/>
                  <p14:nvPr/>
                </p14:nvContentPartPr>
                <p14:xfrm>
                  <a:off x="3041420" y="2682673"/>
                  <a:ext cx="210240" cy="534600"/>
                </p14:xfrm>
              </p:contentPart>
            </mc:Choice>
            <mc:Fallback xmlns="">
              <p:pic>
                <p:nvPicPr>
                  <p:cNvPr id="314" name="墨迹 313">
                    <a:extLst>
                      <a:ext uri="{FF2B5EF4-FFF2-40B4-BE49-F238E27FC236}">
                        <a16:creationId xmlns:a16="http://schemas.microsoft.com/office/drawing/2014/main" id="{B2ED79DC-D9F2-4836-AD67-86BFFF2E8DC1}"/>
                      </a:ext>
                    </a:extLst>
                  </p:cNvPr>
                  <p:cNvPicPr/>
                  <p:nvPr/>
                </p:nvPicPr>
                <p:blipFill>
                  <a:blip r:embed="rId565"/>
                  <a:stretch>
                    <a:fillRect/>
                  </a:stretch>
                </p:blipFill>
                <p:spPr>
                  <a:xfrm>
                    <a:off x="3032780" y="2673673"/>
                    <a:ext cx="227880" cy="55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318" name="墨迹 317">
                    <a:extLst>
                      <a:ext uri="{FF2B5EF4-FFF2-40B4-BE49-F238E27FC236}">
                        <a16:creationId xmlns:a16="http://schemas.microsoft.com/office/drawing/2014/main" id="{022D2864-7982-4B86-90FA-BCE589B297CF}"/>
                      </a:ext>
                    </a:extLst>
                  </p14:cNvPr>
                  <p14:cNvContentPartPr/>
                  <p14:nvPr/>
                </p14:nvContentPartPr>
                <p14:xfrm>
                  <a:off x="3383060" y="3019273"/>
                  <a:ext cx="31320" cy="32760"/>
                </p14:xfrm>
              </p:contentPart>
            </mc:Choice>
            <mc:Fallback xmlns="">
              <p:pic>
                <p:nvPicPr>
                  <p:cNvPr id="318" name="墨迹 317">
                    <a:extLst>
                      <a:ext uri="{FF2B5EF4-FFF2-40B4-BE49-F238E27FC236}">
                        <a16:creationId xmlns:a16="http://schemas.microsoft.com/office/drawing/2014/main" id="{022D2864-7982-4B86-90FA-BCE589B297CF}"/>
                      </a:ext>
                    </a:extLst>
                  </p:cNvPr>
                  <p:cNvPicPr/>
                  <p:nvPr/>
                </p:nvPicPr>
                <p:blipFill>
                  <a:blip r:embed="rId567"/>
                  <a:stretch>
                    <a:fillRect/>
                  </a:stretch>
                </p:blipFill>
                <p:spPr>
                  <a:xfrm>
                    <a:off x="3374420" y="3010633"/>
                    <a:ext cx="4896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319" name="墨迹 318">
                    <a:extLst>
                      <a:ext uri="{FF2B5EF4-FFF2-40B4-BE49-F238E27FC236}">
                        <a16:creationId xmlns:a16="http://schemas.microsoft.com/office/drawing/2014/main" id="{42A5AFC0-1222-43E0-8E77-50381A33E959}"/>
                      </a:ext>
                    </a:extLst>
                  </p14:cNvPr>
                  <p14:cNvContentPartPr/>
                  <p14:nvPr/>
                </p14:nvContentPartPr>
                <p14:xfrm>
                  <a:off x="3385220" y="3108913"/>
                  <a:ext cx="56520" cy="38520"/>
                </p14:xfrm>
              </p:contentPart>
            </mc:Choice>
            <mc:Fallback xmlns="">
              <p:pic>
                <p:nvPicPr>
                  <p:cNvPr id="319" name="墨迹 318">
                    <a:extLst>
                      <a:ext uri="{FF2B5EF4-FFF2-40B4-BE49-F238E27FC236}">
                        <a16:creationId xmlns:a16="http://schemas.microsoft.com/office/drawing/2014/main" id="{42A5AFC0-1222-43E0-8E77-50381A33E959}"/>
                      </a:ext>
                    </a:extLst>
                  </p:cNvPr>
                  <p:cNvPicPr/>
                  <p:nvPr/>
                </p:nvPicPr>
                <p:blipFill>
                  <a:blip r:embed="rId569"/>
                  <a:stretch>
                    <a:fillRect/>
                  </a:stretch>
                </p:blipFill>
                <p:spPr>
                  <a:xfrm>
                    <a:off x="3376220" y="3100273"/>
                    <a:ext cx="74160" cy="56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8" name="组合 367">
              <a:extLst>
                <a:ext uri="{FF2B5EF4-FFF2-40B4-BE49-F238E27FC236}">
                  <a16:creationId xmlns:a16="http://schemas.microsoft.com/office/drawing/2014/main" id="{282E113F-BA41-49F2-AB72-C31D22FD9DA3}"/>
                </a:ext>
              </a:extLst>
            </p:cNvPr>
            <p:cNvGrpSpPr/>
            <p:nvPr/>
          </p:nvGrpSpPr>
          <p:grpSpPr>
            <a:xfrm>
              <a:off x="3872300" y="2765833"/>
              <a:ext cx="388440" cy="484200"/>
              <a:chOff x="3872300" y="2765833"/>
              <a:chExt cx="388440" cy="48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0">
                <p14:nvContentPartPr>
                  <p14:cNvPr id="321" name="墨迹 320">
                    <a:extLst>
                      <a:ext uri="{FF2B5EF4-FFF2-40B4-BE49-F238E27FC236}">
                        <a16:creationId xmlns:a16="http://schemas.microsoft.com/office/drawing/2014/main" id="{BCD00306-64C3-4D5D-8F1A-D4D6500958C1}"/>
                      </a:ext>
                    </a:extLst>
                  </p14:cNvPr>
                  <p14:cNvContentPartPr/>
                  <p14:nvPr/>
                </p14:nvContentPartPr>
                <p14:xfrm>
                  <a:off x="3914420" y="2765833"/>
                  <a:ext cx="97200" cy="445680"/>
                </p14:xfrm>
              </p:contentPart>
            </mc:Choice>
            <mc:Fallback xmlns="">
              <p:pic>
                <p:nvPicPr>
                  <p:cNvPr id="321" name="墨迹 320">
                    <a:extLst>
                      <a:ext uri="{FF2B5EF4-FFF2-40B4-BE49-F238E27FC236}">
                        <a16:creationId xmlns:a16="http://schemas.microsoft.com/office/drawing/2014/main" id="{BCD00306-64C3-4D5D-8F1A-D4D6500958C1}"/>
                      </a:ext>
                    </a:extLst>
                  </p:cNvPr>
                  <p:cNvPicPr/>
                  <p:nvPr/>
                </p:nvPicPr>
                <p:blipFill>
                  <a:blip r:embed="rId571"/>
                  <a:stretch>
                    <a:fillRect/>
                  </a:stretch>
                </p:blipFill>
                <p:spPr>
                  <a:xfrm>
                    <a:off x="3905780" y="2757193"/>
                    <a:ext cx="114840" cy="46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322" name="墨迹 321">
                    <a:extLst>
                      <a:ext uri="{FF2B5EF4-FFF2-40B4-BE49-F238E27FC236}">
                        <a16:creationId xmlns:a16="http://schemas.microsoft.com/office/drawing/2014/main" id="{DC9E0FB2-5608-40BF-BA69-701A914FB492}"/>
                      </a:ext>
                    </a:extLst>
                  </p14:cNvPr>
                  <p14:cNvContentPartPr/>
                  <p14:nvPr/>
                </p14:nvContentPartPr>
                <p14:xfrm>
                  <a:off x="3889220" y="3034033"/>
                  <a:ext cx="360" cy="360"/>
                </p14:xfrm>
              </p:contentPart>
            </mc:Choice>
            <mc:Fallback xmlns="">
              <p:pic>
                <p:nvPicPr>
                  <p:cNvPr id="322" name="墨迹 321">
                    <a:extLst>
                      <a:ext uri="{FF2B5EF4-FFF2-40B4-BE49-F238E27FC236}">
                        <a16:creationId xmlns:a16="http://schemas.microsoft.com/office/drawing/2014/main" id="{DC9E0FB2-5608-40BF-BA69-701A914FB492}"/>
                      </a:ext>
                    </a:extLst>
                  </p:cNvPr>
                  <p:cNvPicPr/>
                  <p:nvPr/>
                </p:nvPicPr>
                <p:blipFill>
                  <a:blip r:embed="rId573"/>
                  <a:stretch>
                    <a:fillRect/>
                  </a:stretch>
                </p:blipFill>
                <p:spPr>
                  <a:xfrm>
                    <a:off x="3880580" y="3025393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323" name="墨迹 322">
                    <a:extLst>
                      <a:ext uri="{FF2B5EF4-FFF2-40B4-BE49-F238E27FC236}">
                        <a16:creationId xmlns:a16="http://schemas.microsoft.com/office/drawing/2014/main" id="{27BAC030-B63F-4FBF-8705-DC117263796A}"/>
                      </a:ext>
                    </a:extLst>
                  </p14:cNvPr>
                  <p14:cNvContentPartPr/>
                  <p14:nvPr/>
                </p14:nvContentPartPr>
                <p14:xfrm>
                  <a:off x="3872300" y="2888233"/>
                  <a:ext cx="261000" cy="255960"/>
                </p14:xfrm>
              </p:contentPart>
            </mc:Choice>
            <mc:Fallback xmlns="">
              <p:pic>
                <p:nvPicPr>
                  <p:cNvPr id="323" name="墨迹 322">
                    <a:extLst>
                      <a:ext uri="{FF2B5EF4-FFF2-40B4-BE49-F238E27FC236}">
                        <a16:creationId xmlns:a16="http://schemas.microsoft.com/office/drawing/2014/main" id="{27BAC030-B63F-4FBF-8705-DC117263796A}"/>
                      </a:ext>
                    </a:extLst>
                  </p:cNvPr>
                  <p:cNvPicPr/>
                  <p:nvPr/>
                </p:nvPicPr>
                <p:blipFill>
                  <a:blip r:embed="rId575"/>
                  <a:stretch>
                    <a:fillRect/>
                  </a:stretch>
                </p:blipFill>
                <p:spPr>
                  <a:xfrm>
                    <a:off x="3863660" y="2879233"/>
                    <a:ext cx="278640" cy="27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324" name="墨迹 323">
                    <a:extLst>
                      <a:ext uri="{FF2B5EF4-FFF2-40B4-BE49-F238E27FC236}">
                        <a16:creationId xmlns:a16="http://schemas.microsoft.com/office/drawing/2014/main" id="{BFA4DFB8-5452-4D40-8895-ACE05F77FF04}"/>
                      </a:ext>
                    </a:extLst>
                  </p14:cNvPr>
                  <p14:cNvContentPartPr/>
                  <p14:nvPr/>
                </p14:nvContentPartPr>
                <p14:xfrm>
                  <a:off x="4150220" y="2886433"/>
                  <a:ext cx="110520" cy="363600"/>
                </p14:xfrm>
              </p:contentPart>
            </mc:Choice>
            <mc:Fallback xmlns="">
              <p:pic>
                <p:nvPicPr>
                  <p:cNvPr id="324" name="墨迹 323">
                    <a:extLst>
                      <a:ext uri="{FF2B5EF4-FFF2-40B4-BE49-F238E27FC236}">
                        <a16:creationId xmlns:a16="http://schemas.microsoft.com/office/drawing/2014/main" id="{BFA4DFB8-5452-4D40-8895-ACE05F77FF04}"/>
                      </a:ext>
                    </a:extLst>
                  </p:cNvPr>
                  <p:cNvPicPr/>
                  <p:nvPr/>
                </p:nvPicPr>
                <p:blipFill>
                  <a:blip r:embed="rId577"/>
                  <a:stretch>
                    <a:fillRect/>
                  </a:stretch>
                </p:blipFill>
                <p:spPr>
                  <a:xfrm>
                    <a:off x="4141580" y="2877433"/>
                    <a:ext cx="128160" cy="381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7" name="组合 366">
              <a:extLst>
                <a:ext uri="{FF2B5EF4-FFF2-40B4-BE49-F238E27FC236}">
                  <a16:creationId xmlns:a16="http://schemas.microsoft.com/office/drawing/2014/main" id="{C2B7779B-D734-492E-8682-0329FB55D461}"/>
                </a:ext>
              </a:extLst>
            </p:cNvPr>
            <p:cNvGrpSpPr/>
            <p:nvPr/>
          </p:nvGrpSpPr>
          <p:grpSpPr>
            <a:xfrm>
              <a:off x="4451180" y="2765833"/>
              <a:ext cx="2360160" cy="492840"/>
              <a:chOff x="4451180" y="2765833"/>
              <a:chExt cx="2360160" cy="492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325" name="墨迹 324">
                    <a:extLst>
                      <a:ext uri="{FF2B5EF4-FFF2-40B4-BE49-F238E27FC236}">
                        <a16:creationId xmlns:a16="http://schemas.microsoft.com/office/drawing/2014/main" id="{68ADF8E2-36CF-4EEF-9777-FDF6628A3095}"/>
                      </a:ext>
                    </a:extLst>
                  </p14:cNvPr>
                  <p14:cNvContentPartPr/>
                  <p14:nvPr/>
                </p14:nvContentPartPr>
                <p14:xfrm>
                  <a:off x="4451180" y="2917393"/>
                  <a:ext cx="6480" cy="291960"/>
                </p14:xfrm>
              </p:contentPart>
            </mc:Choice>
            <mc:Fallback xmlns="">
              <p:pic>
                <p:nvPicPr>
                  <p:cNvPr id="325" name="墨迹 324">
                    <a:extLst>
                      <a:ext uri="{FF2B5EF4-FFF2-40B4-BE49-F238E27FC236}">
                        <a16:creationId xmlns:a16="http://schemas.microsoft.com/office/drawing/2014/main" id="{68ADF8E2-36CF-4EEF-9777-FDF6628A3095}"/>
                      </a:ext>
                    </a:extLst>
                  </p:cNvPr>
                  <p:cNvPicPr/>
                  <p:nvPr/>
                </p:nvPicPr>
                <p:blipFill>
                  <a:blip r:embed="rId579"/>
                  <a:stretch>
                    <a:fillRect/>
                  </a:stretch>
                </p:blipFill>
                <p:spPr>
                  <a:xfrm>
                    <a:off x="4442540" y="2908393"/>
                    <a:ext cx="24120" cy="30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326" name="墨迹 325">
                    <a:extLst>
                      <a:ext uri="{FF2B5EF4-FFF2-40B4-BE49-F238E27FC236}">
                        <a16:creationId xmlns:a16="http://schemas.microsoft.com/office/drawing/2014/main" id="{28F92AED-0845-40AE-93AE-4D7E214A2113}"/>
                      </a:ext>
                    </a:extLst>
                  </p14:cNvPr>
                  <p14:cNvContentPartPr/>
                  <p14:nvPr/>
                </p14:nvContentPartPr>
                <p14:xfrm>
                  <a:off x="4463420" y="2831713"/>
                  <a:ext cx="338400" cy="394920"/>
                </p14:xfrm>
              </p:contentPart>
            </mc:Choice>
            <mc:Fallback xmlns="">
              <p:pic>
                <p:nvPicPr>
                  <p:cNvPr id="326" name="墨迹 325">
                    <a:extLst>
                      <a:ext uri="{FF2B5EF4-FFF2-40B4-BE49-F238E27FC236}">
                        <a16:creationId xmlns:a16="http://schemas.microsoft.com/office/drawing/2014/main" id="{28F92AED-0845-40AE-93AE-4D7E214A2113}"/>
                      </a:ext>
                    </a:extLst>
                  </p:cNvPr>
                  <p:cNvPicPr/>
                  <p:nvPr/>
                </p:nvPicPr>
                <p:blipFill>
                  <a:blip r:embed="rId581"/>
                  <a:stretch>
                    <a:fillRect/>
                  </a:stretch>
                </p:blipFill>
                <p:spPr>
                  <a:xfrm>
                    <a:off x="4454420" y="2822713"/>
                    <a:ext cx="356040" cy="41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327" name="墨迹 326">
                    <a:extLst>
                      <a:ext uri="{FF2B5EF4-FFF2-40B4-BE49-F238E27FC236}">
                        <a16:creationId xmlns:a16="http://schemas.microsoft.com/office/drawing/2014/main" id="{76DAB5D1-E908-4DBA-BF94-FEE23050981D}"/>
                      </a:ext>
                    </a:extLst>
                  </p14:cNvPr>
                  <p14:cNvContentPartPr/>
                  <p14:nvPr/>
                </p14:nvContentPartPr>
                <p14:xfrm>
                  <a:off x="4528940" y="2973913"/>
                  <a:ext cx="149040" cy="106200"/>
                </p14:xfrm>
              </p:contentPart>
            </mc:Choice>
            <mc:Fallback xmlns="">
              <p:pic>
                <p:nvPicPr>
                  <p:cNvPr id="327" name="墨迹 326">
                    <a:extLst>
                      <a:ext uri="{FF2B5EF4-FFF2-40B4-BE49-F238E27FC236}">
                        <a16:creationId xmlns:a16="http://schemas.microsoft.com/office/drawing/2014/main" id="{76DAB5D1-E908-4DBA-BF94-FEE23050981D}"/>
                      </a:ext>
                    </a:extLst>
                  </p:cNvPr>
                  <p:cNvPicPr/>
                  <p:nvPr/>
                </p:nvPicPr>
                <p:blipFill>
                  <a:blip r:embed="rId583"/>
                  <a:stretch>
                    <a:fillRect/>
                  </a:stretch>
                </p:blipFill>
                <p:spPr>
                  <a:xfrm>
                    <a:off x="4520300" y="2964913"/>
                    <a:ext cx="16668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328" name="墨迹 327">
                    <a:extLst>
                      <a:ext uri="{FF2B5EF4-FFF2-40B4-BE49-F238E27FC236}">
                        <a16:creationId xmlns:a16="http://schemas.microsoft.com/office/drawing/2014/main" id="{EED92B1C-CFDA-4769-B240-50BB53F8166A}"/>
                      </a:ext>
                    </a:extLst>
                  </p14:cNvPr>
                  <p14:cNvContentPartPr/>
                  <p14:nvPr/>
                </p14:nvContentPartPr>
                <p14:xfrm>
                  <a:off x="4623620" y="2873473"/>
                  <a:ext cx="14040" cy="255960"/>
                </p14:xfrm>
              </p:contentPart>
            </mc:Choice>
            <mc:Fallback xmlns="">
              <p:pic>
                <p:nvPicPr>
                  <p:cNvPr id="328" name="墨迹 327">
                    <a:extLst>
                      <a:ext uri="{FF2B5EF4-FFF2-40B4-BE49-F238E27FC236}">
                        <a16:creationId xmlns:a16="http://schemas.microsoft.com/office/drawing/2014/main" id="{EED92B1C-CFDA-4769-B240-50BB53F8166A}"/>
                      </a:ext>
                    </a:extLst>
                  </p:cNvPr>
                  <p:cNvPicPr/>
                  <p:nvPr/>
                </p:nvPicPr>
                <p:blipFill>
                  <a:blip r:embed="rId585"/>
                  <a:stretch>
                    <a:fillRect/>
                  </a:stretch>
                </p:blipFill>
                <p:spPr>
                  <a:xfrm>
                    <a:off x="4614980" y="2864833"/>
                    <a:ext cx="31680" cy="27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6">
                <p14:nvContentPartPr>
                  <p14:cNvPr id="329" name="墨迹 328">
                    <a:extLst>
                      <a:ext uri="{FF2B5EF4-FFF2-40B4-BE49-F238E27FC236}">
                        <a16:creationId xmlns:a16="http://schemas.microsoft.com/office/drawing/2014/main" id="{92A31B77-6654-4955-BE73-0C8F46568601}"/>
                      </a:ext>
                    </a:extLst>
                  </p14:cNvPr>
                  <p14:cNvContentPartPr/>
                  <p14:nvPr/>
                </p14:nvContentPartPr>
                <p14:xfrm>
                  <a:off x="4909460" y="2906233"/>
                  <a:ext cx="180000" cy="73440"/>
                </p14:xfrm>
              </p:contentPart>
            </mc:Choice>
            <mc:Fallback xmlns="">
              <p:pic>
                <p:nvPicPr>
                  <p:cNvPr id="329" name="墨迹 328">
                    <a:extLst>
                      <a:ext uri="{FF2B5EF4-FFF2-40B4-BE49-F238E27FC236}">
                        <a16:creationId xmlns:a16="http://schemas.microsoft.com/office/drawing/2014/main" id="{92A31B77-6654-4955-BE73-0C8F46568601}"/>
                      </a:ext>
                    </a:extLst>
                  </p:cNvPr>
                  <p:cNvPicPr/>
                  <p:nvPr/>
                </p:nvPicPr>
                <p:blipFill>
                  <a:blip r:embed="rId587"/>
                  <a:stretch>
                    <a:fillRect/>
                  </a:stretch>
                </p:blipFill>
                <p:spPr>
                  <a:xfrm>
                    <a:off x="4900820" y="2897593"/>
                    <a:ext cx="197640" cy="9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330" name="墨迹 329">
                    <a:extLst>
                      <a:ext uri="{FF2B5EF4-FFF2-40B4-BE49-F238E27FC236}">
                        <a16:creationId xmlns:a16="http://schemas.microsoft.com/office/drawing/2014/main" id="{4048B005-6524-4B99-A5F3-B90E9FD31ABE}"/>
                      </a:ext>
                    </a:extLst>
                  </p14:cNvPr>
                  <p14:cNvContentPartPr/>
                  <p14:nvPr/>
                </p14:nvContentPartPr>
                <p14:xfrm>
                  <a:off x="4936820" y="2837113"/>
                  <a:ext cx="228240" cy="285480"/>
                </p14:xfrm>
              </p:contentPart>
            </mc:Choice>
            <mc:Fallback xmlns="">
              <p:pic>
                <p:nvPicPr>
                  <p:cNvPr id="330" name="墨迹 329">
                    <a:extLst>
                      <a:ext uri="{FF2B5EF4-FFF2-40B4-BE49-F238E27FC236}">
                        <a16:creationId xmlns:a16="http://schemas.microsoft.com/office/drawing/2014/main" id="{4048B005-6524-4B99-A5F3-B90E9FD31ABE}"/>
                      </a:ext>
                    </a:extLst>
                  </p:cNvPr>
                  <p:cNvPicPr/>
                  <p:nvPr/>
                </p:nvPicPr>
                <p:blipFill>
                  <a:blip r:embed="rId589"/>
                  <a:stretch>
                    <a:fillRect/>
                  </a:stretch>
                </p:blipFill>
                <p:spPr>
                  <a:xfrm>
                    <a:off x="4927820" y="2828113"/>
                    <a:ext cx="245880" cy="30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31" name="墨迹 330">
                    <a:extLst>
                      <a:ext uri="{FF2B5EF4-FFF2-40B4-BE49-F238E27FC236}">
                        <a16:creationId xmlns:a16="http://schemas.microsoft.com/office/drawing/2014/main" id="{710D60B1-13F5-47E0-A098-55BDD4202B15}"/>
                      </a:ext>
                    </a:extLst>
                  </p14:cNvPr>
                  <p14:cNvContentPartPr/>
                  <p14:nvPr/>
                </p14:nvContentPartPr>
                <p14:xfrm>
                  <a:off x="5040860" y="3083353"/>
                  <a:ext cx="56520" cy="44280"/>
                </p14:xfrm>
              </p:contentPart>
            </mc:Choice>
            <mc:Fallback xmlns="">
              <p:pic>
                <p:nvPicPr>
                  <p:cNvPr id="331" name="墨迹 330">
                    <a:extLst>
                      <a:ext uri="{FF2B5EF4-FFF2-40B4-BE49-F238E27FC236}">
                        <a16:creationId xmlns:a16="http://schemas.microsoft.com/office/drawing/2014/main" id="{710D60B1-13F5-47E0-A098-55BDD4202B15}"/>
                      </a:ext>
                    </a:extLst>
                  </p:cNvPr>
                  <p:cNvPicPr/>
                  <p:nvPr/>
                </p:nvPicPr>
                <p:blipFill>
                  <a:blip r:embed="rId591"/>
                  <a:stretch>
                    <a:fillRect/>
                  </a:stretch>
                </p:blipFill>
                <p:spPr>
                  <a:xfrm>
                    <a:off x="5032220" y="3074713"/>
                    <a:ext cx="74160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32" name="墨迹 331">
                    <a:extLst>
                      <a:ext uri="{FF2B5EF4-FFF2-40B4-BE49-F238E27FC236}">
                        <a16:creationId xmlns:a16="http://schemas.microsoft.com/office/drawing/2014/main" id="{A34F89C5-6029-425A-98B8-EEF877B269F2}"/>
                      </a:ext>
                    </a:extLst>
                  </p14:cNvPr>
                  <p14:cNvContentPartPr/>
                  <p14:nvPr/>
                </p14:nvContentPartPr>
                <p14:xfrm>
                  <a:off x="5234180" y="2859073"/>
                  <a:ext cx="158760" cy="206280"/>
                </p14:xfrm>
              </p:contentPart>
            </mc:Choice>
            <mc:Fallback xmlns="">
              <p:pic>
                <p:nvPicPr>
                  <p:cNvPr id="332" name="墨迹 331">
                    <a:extLst>
                      <a:ext uri="{FF2B5EF4-FFF2-40B4-BE49-F238E27FC236}">
                        <a16:creationId xmlns:a16="http://schemas.microsoft.com/office/drawing/2014/main" id="{A34F89C5-6029-425A-98B8-EEF877B269F2}"/>
                      </a:ext>
                    </a:extLst>
                  </p:cNvPr>
                  <p:cNvPicPr/>
                  <p:nvPr/>
                </p:nvPicPr>
                <p:blipFill>
                  <a:blip r:embed="rId593"/>
                  <a:stretch>
                    <a:fillRect/>
                  </a:stretch>
                </p:blipFill>
                <p:spPr>
                  <a:xfrm>
                    <a:off x="5225540" y="2850073"/>
                    <a:ext cx="176400" cy="22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33" name="墨迹 332">
                    <a:extLst>
                      <a:ext uri="{FF2B5EF4-FFF2-40B4-BE49-F238E27FC236}">
                        <a16:creationId xmlns:a16="http://schemas.microsoft.com/office/drawing/2014/main" id="{DF0380E5-44ED-413A-BFF1-31B5A533CF5A}"/>
                      </a:ext>
                    </a:extLst>
                  </p14:cNvPr>
                  <p14:cNvContentPartPr/>
                  <p14:nvPr/>
                </p14:nvContentPartPr>
                <p14:xfrm>
                  <a:off x="5266940" y="2955553"/>
                  <a:ext cx="91080" cy="303120"/>
                </p14:xfrm>
              </p:contentPart>
            </mc:Choice>
            <mc:Fallback xmlns="">
              <p:pic>
                <p:nvPicPr>
                  <p:cNvPr id="333" name="墨迹 332">
                    <a:extLst>
                      <a:ext uri="{FF2B5EF4-FFF2-40B4-BE49-F238E27FC236}">
                        <a16:creationId xmlns:a16="http://schemas.microsoft.com/office/drawing/2014/main" id="{DF0380E5-44ED-413A-BFF1-31B5A533CF5A}"/>
                      </a:ext>
                    </a:extLst>
                  </p:cNvPr>
                  <p:cNvPicPr/>
                  <p:nvPr/>
                </p:nvPicPr>
                <p:blipFill>
                  <a:blip r:embed="rId595"/>
                  <a:stretch>
                    <a:fillRect/>
                  </a:stretch>
                </p:blipFill>
                <p:spPr>
                  <a:xfrm>
                    <a:off x="5258300" y="2946913"/>
                    <a:ext cx="108720" cy="32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34" name="墨迹 333">
                    <a:extLst>
                      <a:ext uri="{FF2B5EF4-FFF2-40B4-BE49-F238E27FC236}">
                        <a16:creationId xmlns:a16="http://schemas.microsoft.com/office/drawing/2014/main" id="{31E5D1F2-306E-43E6-8FB7-874535DA9BD9}"/>
                      </a:ext>
                    </a:extLst>
                  </p14:cNvPr>
                  <p14:cNvContentPartPr/>
                  <p14:nvPr/>
                </p14:nvContentPartPr>
                <p14:xfrm>
                  <a:off x="5425700" y="2915593"/>
                  <a:ext cx="31680" cy="174600"/>
                </p14:xfrm>
              </p:contentPart>
            </mc:Choice>
            <mc:Fallback xmlns="">
              <p:pic>
                <p:nvPicPr>
                  <p:cNvPr id="334" name="墨迹 333">
                    <a:extLst>
                      <a:ext uri="{FF2B5EF4-FFF2-40B4-BE49-F238E27FC236}">
                        <a16:creationId xmlns:a16="http://schemas.microsoft.com/office/drawing/2014/main" id="{31E5D1F2-306E-43E6-8FB7-874535DA9BD9}"/>
                      </a:ext>
                    </a:extLst>
                  </p:cNvPr>
                  <p:cNvPicPr/>
                  <p:nvPr/>
                </p:nvPicPr>
                <p:blipFill>
                  <a:blip r:embed="rId597"/>
                  <a:stretch>
                    <a:fillRect/>
                  </a:stretch>
                </p:blipFill>
                <p:spPr>
                  <a:xfrm>
                    <a:off x="5416700" y="2906593"/>
                    <a:ext cx="49320" cy="19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35" name="墨迹 334">
                    <a:extLst>
                      <a:ext uri="{FF2B5EF4-FFF2-40B4-BE49-F238E27FC236}">
                        <a16:creationId xmlns:a16="http://schemas.microsoft.com/office/drawing/2014/main" id="{62AA0327-E80F-474A-A6A5-CCB9F9785EAF}"/>
                      </a:ext>
                    </a:extLst>
                  </p14:cNvPr>
                  <p14:cNvContentPartPr/>
                  <p14:nvPr/>
                </p14:nvContentPartPr>
                <p14:xfrm>
                  <a:off x="5477540" y="2909473"/>
                  <a:ext cx="96840" cy="176400"/>
                </p14:xfrm>
              </p:contentPart>
            </mc:Choice>
            <mc:Fallback xmlns="">
              <p:pic>
                <p:nvPicPr>
                  <p:cNvPr id="335" name="墨迹 334">
                    <a:extLst>
                      <a:ext uri="{FF2B5EF4-FFF2-40B4-BE49-F238E27FC236}">
                        <a16:creationId xmlns:a16="http://schemas.microsoft.com/office/drawing/2014/main" id="{62AA0327-E80F-474A-A6A5-CCB9F9785EAF}"/>
                      </a:ext>
                    </a:extLst>
                  </p:cNvPr>
                  <p:cNvPicPr/>
                  <p:nvPr/>
                </p:nvPicPr>
                <p:blipFill>
                  <a:blip r:embed="rId599"/>
                  <a:stretch>
                    <a:fillRect/>
                  </a:stretch>
                </p:blipFill>
                <p:spPr>
                  <a:xfrm>
                    <a:off x="5468900" y="2900833"/>
                    <a:ext cx="11448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36" name="墨迹 335">
                    <a:extLst>
                      <a:ext uri="{FF2B5EF4-FFF2-40B4-BE49-F238E27FC236}">
                        <a16:creationId xmlns:a16="http://schemas.microsoft.com/office/drawing/2014/main" id="{0B67CC52-264A-4A70-9859-03A3474B2F1E}"/>
                      </a:ext>
                    </a:extLst>
                  </p14:cNvPr>
                  <p14:cNvContentPartPr/>
                  <p14:nvPr/>
                </p14:nvContentPartPr>
                <p14:xfrm>
                  <a:off x="5701820" y="2780593"/>
                  <a:ext cx="120600" cy="155520"/>
                </p14:xfrm>
              </p:contentPart>
            </mc:Choice>
            <mc:Fallback xmlns="">
              <p:pic>
                <p:nvPicPr>
                  <p:cNvPr id="336" name="墨迹 335">
                    <a:extLst>
                      <a:ext uri="{FF2B5EF4-FFF2-40B4-BE49-F238E27FC236}">
                        <a16:creationId xmlns:a16="http://schemas.microsoft.com/office/drawing/2014/main" id="{0B67CC52-264A-4A70-9859-03A3474B2F1E}"/>
                      </a:ext>
                    </a:extLst>
                  </p:cNvPr>
                  <p:cNvPicPr/>
                  <p:nvPr/>
                </p:nvPicPr>
                <p:blipFill>
                  <a:blip r:embed="rId601"/>
                  <a:stretch>
                    <a:fillRect/>
                  </a:stretch>
                </p:blipFill>
                <p:spPr>
                  <a:xfrm>
                    <a:off x="5692820" y="2771593"/>
                    <a:ext cx="13824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2">
                <p14:nvContentPartPr>
                  <p14:cNvPr id="337" name="墨迹 336">
                    <a:extLst>
                      <a:ext uri="{FF2B5EF4-FFF2-40B4-BE49-F238E27FC236}">
                        <a16:creationId xmlns:a16="http://schemas.microsoft.com/office/drawing/2014/main" id="{EC59E379-0205-4CF2-A815-B7A968F10AA6}"/>
                      </a:ext>
                    </a:extLst>
                  </p14:cNvPr>
                  <p14:cNvContentPartPr/>
                  <p14:nvPr/>
                </p14:nvContentPartPr>
                <p14:xfrm>
                  <a:off x="5703620" y="3023233"/>
                  <a:ext cx="37080" cy="207000"/>
                </p14:xfrm>
              </p:contentPart>
            </mc:Choice>
            <mc:Fallback xmlns="">
              <p:pic>
                <p:nvPicPr>
                  <p:cNvPr id="337" name="墨迹 336">
                    <a:extLst>
                      <a:ext uri="{FF2B5EF4-FFF2-40B4-BE49-F238E27FC236}">
                        <a16:creationId xmlns:a16="http://schemas.microsoft.com/office/drawing/2014/main" id="{EC59E379-0205-4CF2-A815-B7A968F10AA6}"/>
                      </a:ext>
                    </a:extLst>
                  </p:cNvPr>
                  <p:cNvPicPr/>
                  <p:nvPr/>
                </p:nvPicPr>
                <p:blipFill>
                  <a:blip r:embed="rId603"/>
                  <a:stretch>
                    <a:fillRect/>
                  </a:stretch>
                </p:blipFill>
                <p:spPr>
                  <a:xfrm>
                    <a:off x="5694980" y="3014233"/>
                    <a:ext cx="54720" cy="22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4">
                <p14:nvContentPartPr>
                  <p14:cNvPr id="338" name="墨迹 337">
                    <a:extLst>
                      <a:ext uri="{FF2B5EF4-FFF2-40B4-BE49-F238E27FC236}">
                        <a16:creationId xmlns:a16="http://schemas.microsoft.com/office/drawing/2014/main" id="{01B86327-B535-4EC0-946D-63BC60CD52A6}"/>
                      </a:ext>
                    </a:extLst>
                  </p14:cNvPr>
                  <p14:cNvContentPartPr/>
                  <p14:nvPr/>
                </p14:nvContentPartPr>
                <p14:xfrm>
                  <a:off x="5773460" y="2906233"/>
                  <a:ext cx="52920" cy="224640"/>
                </p14:xfrm>
              </p:contentPart>
            </mc:Choice>
            <mc:Fallback xmlns="">
              <p:pic>
                <p:nvPicPr>
                  <p:cNvPr id="338" name="墨迹 337">
                    <a:extLst>
                      <a:ext uri="{FF2B5EF4-FFF2-40B4-BE49-F238E27FC236}">
                        <a16:creationId xmlns:a16="http://schemas.microsoft.com/office/drawing/2014/main" id="{01B86327-B535-4EC0-946D-63BC60CD52A6}"/>
                      </a:ext>
                    </a:extLst>
                  </p:cNvPr>
                  <p:cNvPicPr/>
                  <p:nvPr/>
                </p:nvPicPr>
                <p:blipFill>
                  <a:blip r:embed="rId605"/>
                  <a:stretch>
                    <a:fillRect/>
                  </a:stretch>
                </p:blipFill>
                <p:spPr>
                  <a:xfrm>
                    <a:off x="5764460" y="2897233"/>
                    <a:ext cx="7056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339" name="墨迹 338">
                    <a:extLst>
                      <a:ext uri="{FF2B5EF4-FFF2-40B4-BE49-F238E27FC236}">
                        <a16:creationId xmlns:a16="http://schemas.microsoft.com/office/drawing/2014/main" id="{111B8179-8492-42A6-9D09-FB90FBC816E1}"/>
                      </a:ext>
                    </a:extLst>
                  </p14:cNvPr>
                  <p14:cNvContentPartPr/>
                  <p14:nvPr/>
                </p14:nvContentPartPr>
                <p14:xfrm>
                  <a:off x="5767340" y="2842513"/>
                  <a:ext cx="192240" cy="223200"/>
                </p14:xfrm>
              </p:contentPart>
            </mc:Choice>
            <mc:Fallback xmlns="">
              <p:pic>
                <p:nvPicPr>
                  <p:cNvPr id="339" name="墨迹 338">
                    <a:extLst>
                      <a:ext uri="{FF2B5EF4-FFF2-40B4-BE49-F238E27FC236}">
                        <a16:creationId xmlns:a16="http://schemas.microsoft.com/office/drawing/2014/main" id="{111B8179-8492-42A6-9D09-FB90FBC816E1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5758700" y="2833513"/>
                    <a:ext cx="209880" cy="24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40" name="墨迹 339">
                    <a:extLst>
                      <a:ext uri="{FF2B5EF4-FFF2-40B4-BE49-F238E27FC236}">
                        <a16:creationId xmlns:a16="http://schemas.microsoft.com/office/drawing/2014/main" id="{DEF4216B-1F53-4C80-A63D-28175B80DE46}"/>
                      </a:ext>
                    </a:extLst>
                  </p14:cNvPr>
                  <p14:cNvContentPartPr/>
                  <p14:nvPr/>
                </p14:nvContentPartPr>
                <p14:xfrm>
                  <a:off x="5873900" y="2995873"/>
                  <a:ext cx="165240" cy="149040"/>
                </p14:xfrm>
              </p:contentPart>
            </mc:Choice>
            <mc:Fallback xmlns="">
              <p:pic>
                <p:nvPicPr>
                  <p:cNvPr id="340" name="墨迹 339">
                    <a:extLst>
                      <a:ext uri="{FF2B5EF4-FFF2-40B4-BE49-F238E27FC236}">
                        <a16:creationId xmlns:a16="http://schemas.microsoft.com/office/drawing/2014/main" id="{DEF4216B-1F53-4C80-A63D-28175B80DE46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5864900" y="2986873"/>
                    <a:ext cx="182880" cy="16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41" name="墨迹 340">
                    <a:extLst>
                      <a:ext uri="{FF2B5EF4-FFF2-40B4-BE49-F238E27FC236}">
                        <a16:creationId xmlns:a16="http://schemas.microsoft.com/office/drawing/2014/main" id="{AA364559-12FA-4B51-A2F0-640FB71F4AB0}"/>
                      </a:ext>
                    </a:extLst>
                  </p14:cNvPr>
                  <p14:cNvContentPartPr/>
                  <p14:nvPr/>
                </p14:nvContentPartPr>
                <p14:xfrm>
                  <a:off x="6155780" y="2805793"/>
                  <a:ext cx="188280" cy="347400"/>
                </p14:xfrm>
              </p:contentPart>
            </mc:Choice>
            <mc:Fallback xmlns="">
              <p:pic>
                <p:nvPicPr>
                  <p:cNvPr id="341" name="墨迹 340">
                    <a:extLst>
                      <a:ext uri="{FF2B5EF4-FFF2-40B4-BE49-F238E27FC236}">
                        <a16:creationId xmlns:a16="http://schemas.microsoft.com/office/drawing/2014/main" id="{AA364559-12FA-4B51-A2F0-640FB71F4AB0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6147140" y="2797153"/>
                    <a:ext cx="205920" cy="36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42" name="墨迹 341">
                    <a:extLst>
                      <a:ext uri="{FF2B5EF4-FFF2-40B4-BE49-F238E27FC236}">
                        <a16:creationId xmlns:a16="http://schemas.microsoft.com/office/drawing/2014/main" id="{F624EE35-A5AD-4D86-89DC-A2E38C9443ED}"/>
                      </a:ext>
                    </a:extLst>
                  </p14:cNvPr>
                  <p14:cNvContentPartPr/>
                  <p14:nvPr/>
                </p14:nvContentPartPr>
                <p14:xfrm>
                  <a:off x="6219860" y="2986873"/>
                  <a:ext cx="96840" cy="204480"/>
                </p14:xfrm>
              </p:contentPart>
            </mc:Choice>
            <mc:Fallback xmlns="">
              <p:pic>
                <p:nvPicPr>
                  <p:cNvPr id="342" name="墨迹 341">
                    <a:extLst>
                      <a:ext uri="{FF2B5EF4-FFF2-40B4-BE49-F238E27FC236}">
                        <a16:creationId xmlns:a16="http://schemas.microsoft.com/office/drawing/2014/main" id="{F624EE35-A5AD-4D86-89DC-A2E38C9443E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6210860" y="2978233"/>
                    <a:ext cx="114480" cy="22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43" name="墨迹 342">
                    <a:extLst>
                      <a:ext uri="{FF2B5EF4-FFF2-40B4-BE49-F238E27FC236}">
                        <a16:creationId xmlns:a16="http://schemas.microsoft.com/office/drawing/2014/main" id="{B02398A7-0929-4152-87E2-C2E3400D656A}"/>
                      </a:ext>
                    </a:extLst>
                  </p14:cNvPr>
                  <p14:cNvContentPartPr/>
                  <p14:nvPr/>
                </p14:nvContentPartPr>
                <p14:xfrm>
                  <a:off x="6358820" y="3030433"/>
                  <a:ext cx="83520" cy="56880"/>
                </p14:xfrm>
              </p:contentPart>
            </mc:Choice>
            <mc:Fallback xmlns="">
              <p:pic>
                <p:nvPicPr>
                  <p:cNvPr id="343" name="墨迹 342">
                    <a:extLst>
                      <a:ext uri="{FF2B5EF4-FFF2-40B4-BE49-F238E27FC236}">
                        <a16:creationId xmlns:a16="http://schemas.microsoft.com/office/drawing/2014/main" id="{B02398A7-0929-4152-87E2-C2E3400D656A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6350180" y="3021793"/>
                    <a:ext cx="10116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344" name="墨迹 343">
                    <a:extLst>
                      <a:ext uri="{FF2B5EF4-FFF2-40B4-BE49-F238E27FC236}">
                        <a16:creationId xmlns:a16="http://schemas.microsoft.com/office/drawing/2014/main" id="{F5F2506F-22C5-4029-AB62-21C970C5B6BA}"/>
                      </a:ext>
                    </a:extLst>
                  </p14:cNvPr>
                  <p14:cNvContentPartPr/>
                  <p14:nvPr/>
                </p14:nvContentPartPr>
                <p14:xfrm>
                  <a:off x="6515420" y="2765833"/>
                  <a:ext cx="93240" cy="321480"/>
                </p14:xfrm>
              </p:contentPart>
            </mc:Choice>
            <mc:Fallback xmlns="">
              <p:pic>
                <p:nvPicPr>
                  <p:cNvPr id="344" name="墨迹 343">
                    <a:extLst>
                      <a:ext uri="{FF2B5EF4-FFF2-40B4-BE49-F238E27FC236}">
                        <a16:creationId xmlns:a16="http://schemas.microsoft.com/office/drawing/2014/main" id="{F5F2506F-22C5-4029-AB62-21C970C5B6BA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6506420" y="2757193"/>
                    <a:ext cx="110880" cy="33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345" name="墨迹 344">
                    <a:extLst>
                      <a:ext uri="{FF2B5EF4-FFF2-40B4-BE49-F238E27FC236}">
                        <a16:creationId xmlns:a16="http://schemas.microsoft.com/office/drawing/2014/main" id="{AB9954FB-1A44-429E-BC93-032CCCECC76F}"/>
                      </a:ext>
                    </a:extLst>
                  </p14:cNvPr>
                  <p14:cNvContentPartPr/>
                  <p14:nvPr/>
                </p14:nvContentPartPr>
                <p14:xfrm>
                  <a:off x="6606140" y="2804353"/>
                  <a:ext cx="205200" cy="133560"/>
                </p14:xfrm>
              </p:contentPart>
            </mc:Choice>
            <mc:Fallback xmlns="">
              <p:pic>
                <p:nvPicPr>
                  <p:cNvPr id="345" name="墨迹 344">
                    <a:extLst>
                      <a:ext uri="{FF2B5EF4-FFF2-40B4-BE49-F238E27FC236}">
                        <a16:creationId xmlns:a16="http://schemas.microsoft.com/office/drawing/2014/main" id="{AB9954FB-1A44-429E-BC93-032CCCECC76F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6597500" y="2795353"/>
                    <a:ext cx="22284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346" name="墨迹 345">
                    <a:extLst>
                      <a:ext uri="{FF2B5EF4-FFF2-40B4-BE49-F238E27FC236}">
                        <a16:creationId xmlns:a16="http://schemas.microsoft.com/office/drawing/2014/main" id="{566C1A61-161B-4198-87B9-20F87EB9D0B4}"/>
                      </a:ext>
                    </a:extLst>
                  </p14:cNvPr>
                  <p14:cNvContentPartPr/>
                  <p14:nvPr/>
                </p14:nvContentPartPr>
                <p14:xfrm>
                  <a:off x="6633140" y="2997313"/>
                  <a:ext cx="169200" cy="221400"/>
                </p14:xfrm>
              </p:contentPart>
            </mc:Choice>
            <mc:Fallback xmlns="">
              <p:pic>
                <p:nvPicPr>
                  <p:cNvPr id="346" name="墨迹 345">
                    <a:extLst>
                      <a:ext uri="{FF2B5EF4-FFF2-40B4-BE49-F238E27FC236}">
                        <a16:creationId xmlns:a16="http://schemas.microsoft.com/office/drawing/2014/main" id="{566C1A61-161B-4198-87B9-20F87EB9D0B4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6624500" y="2988673"/>
                    <a:ext cx="186840" cy="239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4" name="组合 393">
              <a:extLst>
                <a:ext uri="{FF2B5EF4-FFF2-40B4-BE49-F238E27FC236}">
                  <a16:creationId xmlns:a16="http://schemas.microsoft.com/office/drawing/2014/main" id="{8C5CA6ED-3D6D-4FC2-A310-4295B214F36D}"/>
                </a:ext>
              </a:extLst>
            </p:cNvPr>
            <p:cNvGrpSpPr/>
            <p:nvPr/>
          </p:nvGrpSpPr>
          <p:grpSpPr>
            <a:xfrm>
              <a:off x="6990620" y="2740273"/>
              <a:ext cx="1986840" cy="539640"/>
              <a:chOff x="6990620" y="2740273"/>
              <a:chExt cx="1986840" cy="539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347" name="墨迹 346">
                    <a:extLst>
                      <a:ext uri="{FF2B5EF4-FFF2-40B4-BE49-F238E27FC236}">
                        <a16:creationId xmlns:a16="http://schemas.microsoft.com/office/drawing/2014/main" id="{1C39C74A-6E17-46AE-970C-5EBE84AEC305}"/>
                      </a:ext>
                    </a:extLst>
                  </p14:cNvPr>
                  <p14:cNvContentPartPr/>
                  <p14:nvPr/>
                </p14:nvContentPartPr>
                <p14:xfrm>
                  <a:off x="6994580" y="2789593"/>
                  <a:ext cx="102960" cy="206640"/>
                </p14:xfrm>
              </p:contentPart>
            </mc:Choice>
            <mc:Fallback xmlns="">
              <p:pic>
                <p:nvPicPr>
                  <p:cNvPr id="347" name="墨迹 346">
                    <a:extLst>
                      <a:ext uri="{FF2B5EF4-FFF2-40B4-BE49-F238E27FC236}">
                        <a16:creationId xmlns:a16="http://schemas.microsoft.com/office/drawing/2014/main" id="{1C39C74A-6E17-46AE-970C-5EBE84AEC305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6985580" y="2780593"/>
                    <a:ext cx="120600" cy="22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348" name="墨迹 347">
                    <a:extLst>
                      <a:ext uri="{FF2B5EF4-FFF2-40B4-BE49-F238E27FC236}">
                        <a16:creationId xmlns:a16="http://schemas.microsoft.com/office/drawing/2014/main" id="{111A9BDA-A52A-4653-8903-39B1A874ABC3}"/>
                      </a:ext>
                    </a:extLst>
                  </p14:cNvPr>
                  <p14:cNvContentPartPr/>
                  <p14:nvPr/>
                </p14:nvContentPartPr>
                <p14:xfrm>
                  <a:off x="6990620" y="2937553"/>
                  <a:ext cx="162720" cy="272880"/>
                </p14:xfrm>
              </p:contentPart>
            </mc:Choice>
            <mc:Fallback xmlns="">
              <p:pic>
                <p:nvPicPr>
                  <p:cNvPr id="348" name="墨迹 347">
                    <a:extLst>
                      <a:ext uri="{FF2B5EF4-FFF2-40B4-BE49-F238E27FC236}">
                        <a16:creationId xmlns:a16="http://schemas.microsoft.com/office/drawing/2014/main" id="{111A9BDA-A52A-4653-8903-39B1A874ABC3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6981980" y="2928553"/>
                    <a:ext cx="180360" cy="29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349" name="墨迹 348">
                    <a:extLst>
                      <a:ext uri="{FF2B5EF4-FFF2-40B4-BE49-F238E27FC236}">
                        <a16:creationId xmlns:a16="http://schemas.microsoft.com/office/drawing/2014/main" id="{B2436F41-7A4D-4A2A-9C14-E429363D705A}"/>
                      </a:ext>
                    </a:extLst>
                  </p14:cNvPr>
                  <p14:cNvContentPartPr/>
                  <p14:nvPr/>
                </p14:nvContentPartPr>
                <p14:xfrm>
                  <a:off x="7098980" y="2835313"/>
                  <a:ext cx="168480" cy="356040"/>
                </p14:xfrm>
              </p:contentPart>
            </mc:Choice>
            <mc:Fallback xmlns="">
              <p:pic>
                <p:nvPicPr>
                  <p:cNvPr id="349" name="墨迹 348">
                    <a:extLst>
                      <a:ext uri="{FF2B5EF4-FFF2-40B4-BE49-F238E27FC236}">
                        <a16:creationId xmlns:a16="http://schemas.microsoft.com/office/drawing/2014/main" id="{B2436F41-7A4D-4A2A-9C14-E429363D705A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7089980" y="2826313"/>
                    <a:ext cx="186120" cy="37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350" name="墨迹 349">
                    <a:extLst>
                      <a:ext uri="{FF2B5EF4-FFF2-40B4-BE49-F238E27FC236}">
                        <a16:creationId xmlns:a16="http://schemas.microsoft.com/office/drawing/2014/main" id="{6575111C-63FC-4830-8B72-C5BC6D836DDC}"/>
                      </a:ext>
                    </a:extLst>
                  </p14:cNvPr>
                  <p14:cNvContentPartPr/>
                  <p14:nvPr/>
                </p14:nvContentPartPr>
                <p14:xfrm>
                  <a:off x="7104740" y="3025033"/>
                  <a:ext cx="264960" cy="250200"/>
                </p14:xfrm>
              </p:contentPart>
            </mc:Choice>
            <mc:Fallback xmlns="">
              <p:pic>
                <p:nvPicPr>
                  <p:cNvPr id="350" name="墨迹 349">
                    <a:extLst>
                      <a:ext uri="{FF2B5EF4-FFF2-40B4-BE49-F238E27FC236}">
                        <a16:creationId xmlns:a16="http://schemas.microsoft.com/office/drawing/2014/main" id="{6575111C-63FC-4830-8B72-C5BC6D836DDC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7095740" y="3016033"/>
                    <a:ext cx="282600" cy="26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351" name="墨迹 350">
                    <a:extLst>
                      <a:ext uri="{FF2B5EF4-FFF2-40B4-BE49-F238E27FC236}">
                        <a16:creationId xmlns:a16="http://schemas.microsoft.com/office/drawing/2014/main" id="{6895F822-DF63-4F8B-AFA8-66D25913D253}"/>
                      </a:ext>
                    </a:extLst>
                  </p14:cNvPr>
                  <p14:cNvContentPartPr/>
                  <p14:nvPr/>
                </p14:nvContentPartPr>
                <p14:xfrm>
                  <a:off x="7450700" y="2811553"/>
                  <a:ext cx="99000" cy="11160"/>
                </p14:xfrm>
              </p:contentPart>
            </mc:Choice>
            <mc:Fallback xmlns="">
              <p:pic>
                <p:nvPicPr>
                  <p:cNvPr id="351" name="墨迹 350">
                    <a:extLst>
                      <a:ext uri="{FF2B5EF4-FFF2-40B4-BE49-F238E27FC236}">
                        <a16:creationId xmlns:a16="http://schemas.microsoft.com/office/drawing/2014/main" id="{6895F822-DF63-4F8B-AFA8-66D25913D253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7441700" y="2802553"/>
                    <a:ext cx="11664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352" name="墨迹 351">
                    <a:extLst>
                      <a:ext uri="{FF2B5EF4-FFF2-40B4-BE49-F238E27FC236}">
                        <a16:creationId xmlns:a16="http://schemas.microsoft.com/office/drawing/2014/main" id="{0ADB0782-2673-4773-B057-02EE4B70EFC4}"/>
                      </a:ext>
                    </a:extLst>
                  </p14:cNvPr>
                  <p14:cNvContentPartPr/>
                  <p14:nvPr/>
                </p14:nvContentPartPr>
                <p14:xfrm>
                  <a:off x="7419740" y="2831713"/>
                  <a:ext cx="172440" cy="281520"/>
                </p14:xfrm>
              </p:contentPart>
            </mc:Choice>
            <mc:Fallback xmlns="">
              <p:pic>
                <p:nvPicPr>
                  <p:cNvPr id="352" name="墨迹 351">
                    <a:extLst>
                      <a:ext uri="{FF2B5EF4-FFF2-40B4-BE49-F238E27FC236}">
                        <a16:creationId xmlns:a16="http://schemas.microsoft.com/office/drawing/2014/main" id="{0ADB0782-2673-4773-B057-02EE4B70EFC4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7410740" y="2822713"/>
                    <a:ext cx="1900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4">
                <p14:nvContentPartPr>
                  <p14:cNvPr id="353" name="墨迹 352">
                    <a:extLst>
                      <a:ext uri="{FF2B5EF4-FFF2-40B4-BE49-F238E27FC236}">
                        <a16:creationId xmlns:a16="http://schemas.microsoft.com/office/drawing/2014/main" id="{A823A075-DC2C-4FDF-A3A9-748266A5C00D}"/>
                      </a:ext>
                    </a:extLst>
                  </p14:cNvPr>
                  <p14:cNvContentPartPr/>
                  <p14:nvPr/>
                </p14:nvContentPartPr>
                <p14:xfrm>
                  <a:off x="7487420" y="2880673"/>
                  <a:ext cx="60120" cy="221040"/>
                </p14:xfrm>
              </p:contentPart>
            </mc:Choice>
            <mc:Fallback xmlns="">
              <p:pic>
                <p:nvPicPr>
                  <p:cNvPr id="353" name="墨迹 352">
                    <a:extLst>
                      <a:ext uri="{FF2B5EF4-FFF2-40B4-BE49-F238E27FC236}">
                        <a16:creationId xmlns:a16="http://schemas.microsoft.com/office/drawing/2014/main" id="{A823A075-DC2C-4FDF-A3A9-748266A5C00D}"/>
                      </a:ext>
                    </a:extLst>
                  </p:cNvPr>
                  <p:cNvPicPr/>
                  <p:nvPr/>
                </p:nvPicPr>
                <p:blipFill>
                  <a:blip r:embed="rId635"/>
                  <a:stretch>
                    <a:fillRect/>
                  </a:stretch>
                </p:blipFill>
                <p:spPr>
                  <a:xfrm>
                    <a:off x="7478420" y="2872033"/>
                    <a:ext cx="7776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6">
                <p14:nvContentPartPr>
                  <p14:cNvPr id="354" name="墨迹 353">
                    <a:extLst>
                      <a:ext uri="{FF2B5EF4-FFF2-40B4-BE49-F238E27FC236}">
                        <a16:creationId xmlns:a16="http://schemas.microsoft.com/office/drawing/2014/main" id="{0C9C7B48-469C-4E6D-A28D-006C371680DC}"/>
                      </a:ext>
                    </a:extLst>
                  </p14:cNvPr>
                  <p14:cNvContentPartPr/>
                  <p14:nvPr/>
                </p14:nvContentPartPr>
                <p14:xfrm>
                  <a:off x="7421540" y="2935753"/>
                  <a:ext cx="164520" cy="344160"/>
                </p14:xfrm>
              </p:contentPart>
            </mc:Choice>
            <mc:Fallback xmlns="">
              <p:pic>
                <p:nvPicPr>
                  <p:cNvPr id="354" name="墨迹 353">
                    <a:extLst>
                      <a:ext uri="{FF2B5EF4-FFF2-40B4-BE49-F238E27FC236}">
                        <a16:creationId xmlns:a16="http://schemas.microsoft.com/office/drawing/2014/main" id="{0C9C7B48-469C-4E6D-A28D-006C371680DC}"/>
                      </a:ext>
                    </a:extLst>
                  </p:cNvPr>
                  <p:cNvPicPr/>
                  <p:nvPr/>
                </p:nvPicPr>
                <p:blipFill>
                  <a:blip r:embed="rId637"/>
                  <a:stretch>
                    <a:fillRect/>
                  </a:stretch>
                </p:blipFill>
                <p:spPr>
                  <a:xfrm>
                    <a:off x="7412900" y="2926753"/>
                    <a:ext cx="182160" cy="36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8">
                <p14:nvContentPartPr>
                  <p14:cNvPr id="355" name="墨迹 354">
                    <a:extLst>
                      <a:ext uri="{FF2B5EF4-FFF2-40B4-BE49-F238E27FC236}">
                        <a16:creationId xmlns:a16="http://schemas.microsoft.com/office/drawing/2014/main" id="{58ABF93E-F927-48C8-857F-046FE1FD9EC8}"/>
                      </a:ext>
                    </a:extLst>
                  </p14:cNvPr>
                  <p14:cNvContentPartPr/>
                  <p14:nvPr/>
                </p14:nvContentPartPr>
                <p14:xfrm>
                  <a:off x="7462220" y="3154633"/>
                  <a:ext cx="131760" cy="86040"/>
                </p14:xfrm>
              </p:contentPart>
            </mc:Choice>
            <mc:Fallback xmlns="">
              <p:pic>
                <p:nvPicPr>
                  <p:cNvPr id="355" name="墨迹 354">
                    <a:extLst>
                      <a:ext uri="{FF2B5EF4-FFF2-40B4-BE49-F238E27FC236}">
                        <a16:creationId xmlns:a16="http://schemas.microsoft.com/office/drawing/2014/main" id="{58ABF93E-F927-48C8-857F-046FE1FD9EC8}"/>
                      </a:ext>
                    </a:extLst>
                  </p:cNvPr>
                  <p:cNvPicPr/>
                  <p:nvPr/>
                </p:nvPicPr>
                <p:blipFill>
                  <a:blip r:embed="rId639"/>
                  <a:stretch>
                    <a:fillRect/>
                  </a:stretch>
                </p:blipFill>
                <p:spPr>
                  <a:xfrm>
                    <a:off x="7453220" y="3145633"/>
                    <a:ext cx="14940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0">
                <p14:nvContentPartPr>
                  <p14:cNvPr id="356" name="墨迹 355">
                    <a:extLst>
                      <a:ext uri="{FF2B5EF4-FFF2-40B4-BE49-F238E27FC236}">
                        <a16:creationId xmlns:a16="http://schemas.microsoft.com/office/drawing/2014/main" id="{D8BFA195-79B6-4918-BCB6-0B8ABF09FE3E}"/>
                      </a:ext>
                    </a:extLst>
                  </p14:cNvPr>
                  <p14:cNvContentPartPr/>
                  <p14:nvPr/>
                </p14:nvContentPartPr>
                <p14:xfrm>
                  <a:off x="7734740" y="2963113"/>
                  <a:ext cx="153000" cy="64080"/>
                </p14:xfrm>
              </p:contentPart>
            </mc:Choice>
            <mc:Fallback xmlns="">
              <p:pic>
                <p:nvPicPr>
                  <p:cNvPr id="356" name="墨迹 355">
                    <a:extLst>
                      <a:ext uri="{FF2B5EF4-FFF2-40B4-BE49-F238E27FC236}">
                        <a16:creationId xmlns:a16="http://schemas.microsoft.com/office/drawing/2014/main" id="{D8BFA195-79B6-4918-BCB6-0B8ABF09FE3E}"/>
                      </a:ext>
                    </a:extLst>
                  </p:cNvPr>
                  <p:cNvPicPr/>
                  <p:nvPr/>
                </p:nvPicPr>
                <p:blipFill>
                  <a:blip r:embed="rId641"/>
                  <a:stretch>
                    <a:fillRect/>
                  </a:stretch>
                </p:blipFill>
                <p:spPr>
                  <a:xfrm>
                    <a:off x="7725740" y="2954113"/>
                    <a:ext cx="17064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2">
                <p14:nvContentPartPr>
                  <p14:cNvPr id="357" name="墨迹 356">
                    <a:extLst>
                      <a:ext uri="{FF2B5EF4-FFF2-40B4-BE49-F238E27FC236}">
                        <a16:creationId xmlns:a16="http://schemas.microsoft.com/office/drawing/2014/main" id="{316E2EDD-6EF1-4353-9AF8-0C0CA2D7699E}"/>
                      </a:ext>
                    </a:extLst>
                  </p14:cNvPr>
                  <p14:cNvContentPartPr/>
                  <p14:nvPr/>
                </p14:nvContentPartPr>
                <p14:xfrm>
                  <a:off x="7817540" y="2887513"/>
                  <a:ext cx="271440" cy="227520"/>
                </p14:xfrm>
              </p:contentPart>
            </mc:Choice>
            <mc:Fallback xmlns="">
              <p:pic>
                <p:nvPicPr>
                  <p:cNvPr id="357" name="墨迹 356">
                    <a:extLst>
                      <a:ext uri="{FF2B5EF4-FFF2-40B4-BE49-F238E27FC236}">
                        <a16:creationId xmlns:a16="http://schemas.microsoft.com/office/drawing/2014/main" id="{316E2EDD-6EF1-4353-9AF8-0C0CA2D7699E}"/>
                      </a:ext>
                    </a:extLst>
                  </p:cNvPr>
                  <p:cNvPicPr/>
                  <p:nvPr/>
                </p:nvPicPr>
                <p:blipFill>
                  <a:blip r:embed="rId643"/>
                  <a:stretch>
                    <a:fillRect/>
                  </a:stretch>
                </p:blipFill>
                <p:spPr>
                  <a:xfrm>
                    <a:off x="7808900" y="2878873"/>
                    <a:ext cx="289080" cy="2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4">
                <p14:nvContentPartPr>
                  <p14:cNvPr id="358" name="墨迹 357">
                    <a:extLst>
                      <a:ext uri="{FF2B5EF4-FFF2-40B4-BE49-F238E27FC236}">
                        <a16:creationId xmlns:a16="http://schemas.microsoft.com/office/drawing/2014/main" id="{9248B738-19AE-431F-9BCF-AE107CEEF0FB}"/>
                      </a:ext>
                    </a:extLst>
                  </p14:cNvPr>
                  <p14:cNvContentPartPr/>
                  <p14:nvPr/>
                </p14:nvContentPartPr>
                <p14:xfrm>
                  <a:off x="7931660" y="2913793"/>
                  <a:ext cx="58320" cy="104400"/>
                </p14:xfrm>
              </p:contentPart>
            </mc:Choice>
            <mc:Fallback xmlns="">
              <p:pic>
                <p:nvPicPr>
                  <p:cNvPr id="358" name="墨迹 357">
                    <a:extLst>
                      <a:ext uri="{FF2B5EF4-FFF2-40B4-BE49-F238E27FC236}">
                        <a16:creationId xmlns:a16="http://schemas.microsoft.com/office/drawing/2014/main" id="{9248B738-19AE-431F-9BCF-AE107CEEF0FB}"/>
                      </a:ext>
                    </a:extLst>
                  </p:cNvPr>
                  <p:cNvPicPr/>
                  <p:nvPr/>
                </p:nvPicPr>
                <p:blipFill>
                  <a:blip r:embed="rId645"/>
                  <a:stretch>
                    <a:fillRect/>
                  </a:stretch>
                </p:blipFill>
                <p:spPr>
                  <a:xfrm>
                    <a:off x="7923020" y="2904793"/>
                    <a:ext cx="7596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6">
                <p14:nvContentPartPr>
                  <p14:cNvPr id="359" name="墨迹 358">
                    <a:extLst>
                      <a:ext uri="{FF2B5EF4-FFF2-40B4-BE49-F238E27FC236}">
                        <a16:creationId xmlns:a16="http://schemas.microsoft.com/office/drawing/2014/main" id="{9FEA40AA-188C-4F54-AF0D-908CDAC85AA7}"/>
                      </a:ext>
                    </a:extLst>
                  </p14:cNvPr>
                  <p14:cNvContentPartPr/>
                  <p14:nvPr/>
                </p14:nvContentPartPr>
                <p14:xfrm>
                  <a:off x="7887380" y="2950153"/>
                  <a:ext cx="249480" cy="222840"/>
                </p14:xfrm>
              </p:contentPart>
            </mc:Choice>
            <mc:Fallback xmlns="">
              <p:pic>
                <p:nvPicPr>
                  <p:cNvPr id="359" name="墨迹 358">
                    <a:extLst>
                      <a:ext uri="{FF2B5EF4-FFF2-40B4-BE49-F238E27FC236}">
                        <a16:creationId xmlns:a16="http://schemas.microsoft.com/office/drawing/2014/main" id="{9FEA40AA-188C-4F54-AF0D-908CDAC85AA7}"/>
                      </a:ext>
                    </a:extLst>
                  </p:cNvPr>
                  <p:cNvPicPr/>
                  <p:nvPr/>
                </p:nvPicPr>
                <p:blipFill>
                  <a:blip r:embed="rId647"/>
                  <a:stretch>
                    <a:fillRect/>
                  </a:stretch>
                </p:blipFill>
                <p:spPr>
                  <a:xfrm>
                    <a:off x="7878380" y="2941513"/>
                    <a:ext cx="267120" cy="24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8">
                <p14:nvContentPartPr>
                  <p14:cNvPr id="360" name="墨迹 359">
                    <a:extLst>
                      <a:ext uri="{FF2B5EF4-FFF2-40B4-BE49-F238E27FC236}">
                        <a16:creationId xmlns:a16="http://schemas.microsoft.com/office/drawing/2014/main" id="{413FF34D-4701-490F-AFD5-D70CD7DBB8A0}"/>
                      </a:ext>
                    </a:extLst>
                  </p14:cNvPr>
                  <p14:cNvContentPartPr/>
                  <p14:nvPr/>
                </p14:nvContentPartPr>
                <p14:xfrm>
                  <a:off x="8196620" y="2891833"/>
                  <a:ext cx="149040" cy="111600"/>
                </p14:xfrm>
              </p:contentPart>
            </mc:Choice>
            <mc:Fallback xmlns="">
              <p:pic>
                <p:nvPicPr>
                  <p:cNvPr id="360" name="墨迹 359">
                    <a:extLst>
                      <a:ext uri="{FF2B5EF4-FFF2-40B4-BE49-F238E27FC236}">
                        <a16:creationId xmlns:a16="http://schemas.microsoft.com/office/drawing/2014/main" id="{413FF34D-4701-490F-AFD5-D70CD7DBB8A0}"/>
                      </a:ext>
                    </a:extLst>
                  </p:cNvPr>
                  <p:cNvPicPr/>
                  <p:nvPr/>
                </p:nvPicPr>
                <p:blipFill>
                  <a:blip r:embed="rId649"/>
                  <a:stretch>
                    <a:fillRect/>
                  </a:stretch>
                </p:blipFill>
                <p:spPr>
                  <a:xfrm>
                    <a:off x="8187620" y="2882833"/>
                    <a:ext cx="16668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0">
                <p14:nvContentPartPr>
                  <p14:cNvPr id="361" name="墨迹 360">
                    <a:extLst>
                      <a:ext uri="{FF2B5EF4-FFF2-40B4-BE49-F238E27FC236}">
                        <a16:creationId xmlns:a16="http://schemas.microsoft.com/office/drawing/2014/main" id="{54008525-0569-46F9-83A1-86CFDD14C682}"/>
                      </a:ext>
                    </a:extLst>
                  </p14:cNvPr>
                  <p14:cNvContentPartPr/>
                  <p14:nvPr/>
                </p14:nvContentPartPr>
                <p14:xfrm>
                  <a:off x="8250620" y="2951953"/>
                  <a:ext cx="27720" cy="212400"/>
                </p14:xfrm>
              </p:contentPart>
            </mc:Choice>
            <mc:Fallback xmlns="">
              <p:pic>
                <p:nvPicPr>
                  <p:cNvPr id="361" name="墨迹 360">
                    <a:extLst>
                      <a:ext uri="{FF2B5EF4-FFF2-40B4-BE49-F238E27FC236}">
                        <a16:creationId xmlns:a16="http://schemas.microsoft.com/office/drawing/2014/main" id="{54008525-0569-46F9-83A1-86CFDD14C682}"/>
                      </a:ext>
                    </a:extLst>
                  </p:cNvPr>
                  <p:cNvPicPr/>
                  <p:nvPr/>
                </p:nvPicPr>
                <p:blipFill>
                  <a:blip r:embed="rId651"/>
                  <a:stretch>
                    <a:fillRect/>
                  </a:stretch>
                </p:blipFill>
                <p:spPr>
                  <a:xfrm>
                    <a:off x="8241620" y="2943313"/>
                    <a:ext cx="45360" cy="23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2">
                <p14:nvContentPartPr>
                  <p14:cNvPr id="362" name="墨迹 361">
                    <a:extLst>
                      <a:ext uri="{FF2B5EF4-FFF2-40B4-BE49-F238E27FC236}">
                        <a16:creationId xmlns:a16="http://schemas.microsoft.com/office/drawing/2014/main" id="{335B819B-7239-4563-96BA-700B2F80A85E}"/>
                      </a:ext>
                    </a:extLst>
                  </p14:cNvPr>
                  <p14:cNvContentPartPr/>
                  <p14:nvPr/>
                </p14:nvContentPartPr>
                <p14:xfrm>
                  <a:off x="8188700" y="2873473"/>
                  <a:ext cx="401760" cy="335880"/>
                </p14:xfrm>
              </p:contentPart>
            </mc:Choice>
            <mc:Fallback xmlns="">
              <p:pic>
                <p:nvPicPr>
                  <p:cNvPr id="362" name="墨迹 361">
                    <a:extLst>
                      <a:ext uri="{FF2B5EF4-FFF2-40B4-BE49-F238E27FC236}">
                        <a16:creationId xmlns:a16="http://schemas.microsoft.com/office/drawing/2014/main" id="{335B819B-7239-4563-96BA-700B2F80A85E}"/>
                      </a:ext>
                    </a:extLst>
                  </p:cNvPr>
                  <p:cNvPicPr/>
                  <p:nvPr/>
                </p:nvPicPr>
                <p:blipFill>
                  <a:blip r:embed="rId653"/>
                  <a:stretch>
                    <a:fillRect/>
                  </a:stretch>
                </p:blipFill>
                <p:spPr>
                  <a:xfrm>
                    <a:off x="8180060" y="2864833"/>
                    <a:ext cx="41940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4">
                <p14:nvContentPartPr>
                  <p14:cNvPr id="363" name="墨迹 362">
                    <a:extLst>
                      <a:ext uri="{FF2B5EF4-FFF2-40B4-BE49-F238E27FC236}">
                        <a16:creationId xmlns:a16="http://schemas.microsoft.com/office/drawing/2014/main" id="{F20B64F2-DD72-4E8B-9BBB-02D5D9C7AD1F}"/>
                      </a:ext>
                    </a:extLst>
                  </p14:cNvPr>
                  <p14:cNvContentPartPr/>
                  <p14:nvPr/>
                </p14:nvContentPartPr>
                <p14:xfrm>
                  <a:off x="8393540" y="2774833"/>
                  <a:ext cx="108720" cy="440280"/>
                </p14:xfrm>
              </p:contentPart>
            </mc:Choice>
            <mc:Fallback xmlns="">
              <p:pic>
                <p:nvPicPr>
                  <p:cNvPr id="363" name="墨迹 362">
                    <a:extLst>
                      <a:ext uri="{FF2B5EF4-FFF2-40B4-BE49-F238E27FC236}">
                        <a16:creationId xmlns:a16="http://schemas.microsoft.com/office/drawing/2014/main" id="{F20B64F2-DD72-4E8B-9BBB-02D5D9C7AD1F}"/>
                      </a:ext>
                    </a:extLst>
                  </p:cNvPr>
                  <p:cNvPicPr/>
                  <p:nvPr/>
                </p:nvPicPr>
                <p:blipFill>
                  <a:blip r:embed="rId655"/>
                  <a:stretch>
                    <a:fillRect/>
                  </a:stretch>
                </p:blipFill>
                <p:spPr>
                  <a:xfrm>
                    <a:off x="8384540" y="2766193"/>
                    <a:ext cx="126360" cy="45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6">
                <p14:nvContentPartPr>
                  <p14:cNvPr id="364" name="墨迹 363">
                    <a:extLst>
                      <a:ext uri="{FF2B5EF4-FFF2-40B4-BE49-F238E27FC236}">
                        <a16:creationId xmlns:a16="http://schemas.microsoft.com/office/drawing/2014/main" id="{E1B3A114-1390-463F-9D16-F0E559E3666B}"/>
                      </a:ext>
                    </a:extLst>
                  </p14:cNvPr>
                  <p14:cNvContentPartPr/>
                  <p14:nvPr/>
                </p14:nvContentPartPr>
                <p14:xfrm>
                  <a:off x="8356820" y="3043393"/>
                  <a:ext cx="290160" cy="144360"/>
                </p14:xfrm>
              </p:contentPart>
            </mc:Choice>
            <mc:Fallback xmlns="">
              <p:pic>
                <p:nvPicPr>
                  <p:cNvPr id="364" name="墨迹 363">
                    <a:extLst>
                      <a:ext uri="{FF2B5EF4-FFF2-40B4-BE49-F238E27FC236}">
                        <a16:creationId xmlns:a16="http://schemas.microsoft.com/office/drawing/2014/main" id="{E1B3A114-1390-463F-9D16-F0E559E3666B}"/>
                      </a:ext>
                    </a:extLst>
                  </p:cNvPr>
                  <p:cNvPicPr/>
                  <p:nvPr/>
                </p:nvPicPr>
                <p:blipFill>
                  <a:blip r:embed="rId657"/>
                  <a:stretch>
                    <a:fillRect/>
                  </a:stretch>
                </p:blipFill>
                <p:spPr>
                  <a:xfrm>
                    <a:off x="8348180" y="3034393"/>
                    <a:ext cx="30780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8">
                <p14:nvContentPartPr>
                  <p14:cNvPr id="365" name="墨迹 364">
                    <a:extLst>
                      <a:ext uri="{FF2B5EF4-FFF2-40B4-BE49-F238E27FC236}">
                        <a16:creationId xmlns:a16="http://schemas.microsoft.com/office/drawing/2014/main" id="{E247E45D-9353-459E-A37A-86F039BD6FA7}"/>
                      </a:ext>
                    </a:extLst>
                  </p14:cNvPr>
                  <p14:cNvContentPartPr/>
                  <p14:nvPr/>
                </p14:nvContentPartPr>
                <p14:xfrm>
                  <a:off x="8598380" y="2740273"/>
                  <a:ext cx="52560" cy="58680"/>
                </p14:xfrm>
              </p:contentPart>
            </mc:Choice>
            <mc:Fallback xmlns="">
              <p:pic>
                <p:nvPicPr>
                  <p:cNvPr id="365" name="墨迹 364">
                    <a:extLst>
                      <a:ext uri="{FF2B5EF4-FFF2-40B4-BE49-F238E27FC236}">
                        <a16:creationId xmlns:a16="http://schemas.microsoft.com/office/drawing/2014/main" id="{E247E45D-9353-459E-A37A-86F039BD6FA7}"/>
                      </a:ext>
                    </a:extLst>
                  </p:cNvPr>
                  <p:cNvPicPr/>
                  <p:nvPr/>
                </p:nvPicPr>
                <p:blipFill>
                  <a:blip r:embed="rId659"/>
                  <a:stretch>
                    <a:fillRect/>
                  </a:stretch>
                </p:blipFill>
                <p:spPr>
                  <a:xfrm>
                    <a:off x="8589380" y="2731633"/>
                    <a:ext cx="7020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0">
                <p14:nvContentPartPr>
                  <p14:cNvPr id="369" name="墨迹 368">
                    <a:extLst>
                      <a:ext uri="{FF2B5EF4-FFF2-40B4-BE49-F238E27FC236}">
                        <a16:creationId xmlns:a16="http://schemas.microsoft.com/office/drawing/2014/main" id="{D75F32DC-F1AE-4EF4-9D55-18B40D82C2C9}"/>
                      </a:ext>
                    </a:extLst>
                  </p14:cNvPr>
                  <p14:cNvContentPartPr/>
                  <p14:nvPr/>
                </p14:nvContentPartPr>
                <p14:xfrm>
                  <a:off x="8787740" y="2875273"/>
                  <a:ext cx="42840" cy="56880"/>
                </p14:xfrm>
              </p:contentPart>
            </mc:Choice>
            <mc:Fallback xmlns="">
              <p:pic>
                <p:nvPicPr>
                  <p:cNvPr id="369" name="墨迹 368">
                    <a:extLst>
                      <a:ext uri="{FF2B5EF4-FFF2-40B4-BE49-F238E27FC236}">
                        <a16:creationId xmlns:a16="http://schemas.microsoft.com/office/drawing/2014/main" id="{D75F32DC-F1AE-4EF4-9D55-18B40D82C2C9}"/>
                      </a:ext>
                    </a:extLst>
                  </p:cNvPr>
                  <p:cNvPicPr/>
                  <p:nvPr/>
                </p:nvPicPr>
                <p:blipFill>
                  <a:blip r:embed="rId661"/>
                  <a:stretch>
                    <a:fillRect/>
                  </a:stretch>
                </p:blipFill>
                <p:spPr>
                  <a:xfrm>
                    <a:off x="8778740" y="2866633"/>
                    <a:ext cx="6048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2">
                <p14:nvContentPartPr>
                  <p14:cNvPr id="370" name="墨迹 369">
                    <a:extLst>
                      <a:ext uri="{FF2B5EF4-FFF2-40B4-BE49-F238E27FC236}">
                        <a16:creationId xmlns:a16="http://schemas.microsoft.com/office/drawing/2014/main" id="{11155E7B-3287-4AD0-A200-0AAD0BDBB618}"/>
                      </a:ext>
                    </a:extLst>
                  </p14:cNvPr>
                  <p14:cNvContentPartPr/>
                  <p14:nvPr/>
                </p14:nvContentPartPr>
                <p14:xfrm>
                  <a:off x="8741300" y="2913793"/>
                  <a:ext cx="236160" cy="162720"/>
                </p14:xfrm>
              </p:contentPart>
            </mc:Choice>
            <mc:Fallback xmlns="">
              <p:pic>
                <p:nvPicPr>
                  <p:cNvPr id="370" name="墨迹 369">
                    <a:extLst>
                      <a:ext uri="{FF2B5EF4-FFF2-40B4-BE49-F238E27FC236}">
                        <a16:creationId xmlns:a16="http://schemas.microsoft.com/office/drawing/2014/main" id="{11155E7B-3287-4AD0-A200-0AAD0BDBB618}"/>
                      </a:ext>
                    </a:extLst>
                  </p:cNvPr>
                  <p:cNvPicPr/>
                  <p:nvPr/>
                </p:nvPicPr>
                <p:blipFill>
                  <a:blip r:embed="rId663"/>
                  <a:stretch>
                    <a:fillRect/>
                  </a:stretch>
                </p:blipFill>
                <p:spPr>
                  <a:xfrm>
                    <a:off x="8732660" y="2904793"/>
                    <a:ext cx="253800" cy="180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02" name="组合 401">
              <a:extLst>
                <a:ext uri="{FF2B5EF4-FFF2-40B4-BE49-F238E27FC236}">
                  <a16:creationId xmlns:a16="http://schemas.microsoft.com/office/drawing/2014/main" id="{87000771-706F-4C27-819D-B4F4BFBA7BF4}"/>
                </a:ext>
              </a:extLst>
            </p:cNvPr>
            <p:cNvGrpSpPr/>
            <p:nvPr/>
          </p:nvGrpSpPr>
          <p:grpSpPr>
            <a:xfrm>
              <a:off x="9152780" y="2616073"/>
              <a:ext cx="2456280" cy="1136880"/>
              <a:chOff x="9152780" y="2616073"/>
              <a:chExt cx="2456280" cy="1136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4">
                <p14:nvContentPartPr>
                  <p14:cNvPr id="371" name="墨迹 370">
                    <a:extLst>
                      <a:ext uri="{FF2B5EF4-FFF2-40B4-BE49-F238E27FC236}">
                        <a16:creationId xmlns:a16="http://schemas.microsoft.com/office/drawing/2014/main" id="{77173365-3ED6-42DA-8992-FAED5949DC28}"/>
                      </a:ext>
                    </a:extLst>
                  </p14:cNvPr>
                  <p14:cNvContentPartPr/>
                  <p14:nvPr/>
                </p14:nvContentPartPr>
                <p14:xfrm>
                  <a:off x="9154940" y="2745673"/>
                  <a:ext cx="261360" cy="361800"/>
                </p14:xfrm>
              </p:contentPart>
            </mc:Choice>
            <mc:Fallback xmlns="">
              <p:pic>
                <p:nvPicPr>
                  <p:cNvPr id="371" name="墨迹 370">
                    <a:extLst>
                      <a:ext uri="{FF2B5EF4-FFF2-40B4-BE49-F238E27FC236}">
                        <a16:creationId xmlns:a16="http://schemas.microsoft.com/office/drawing/2014/main" id="{77173365-3ED6-42DA-8992-FAED5949DC28}"/>
                      </a:ext>
                    </a:extLst>
                  </p:cNvPr>
                  <p:cNvPicPr/>
                  <p:nvPr/>
                </p:nvPicPr>
                <p:blipFill>
                  <a:blip r:embed="rId665"/>
                  <a:stretch>
                    <a:fillRect/>
                  </a:stretch>
                </p:blipFill>
                <p:spPr>
                  <a:xfrm>
                    <a:off x="9145940" y="2737033"/>
                    <a:ext cx="279000" cy="37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6">
                <p14:nvContentPartPr>
                  <p14:cNvPr id="372" name="墨迹 371">
                    <a:extLst>
                      <a:ext uri="{FF2B5EF4-FFF2-40B4-BE49-F238E27FC236}">
                        <a16:creationId xmlns:a16="http://schemas.microsoft.com/office/drawing/2014/main" id="{4AB51572-5BCC-492F-AC9D-159E8B953010}"/>
                      </a:ext>
                    </a:extLst>
                  </p14:cNvPr>
                  <p14:cNvContentPartPr/>
                  <p14:nvPr/>
                </p14:nvContentPartPr>
                <p14:xfrm>
                  <a:off x="9336380" y="2846113"/>
                  <a:ext cx="186480" cy="212400"/>
                </p14:xfrm>
              </p:contentPart>
            </mc:Choice>
            <mc:Fallback xmlns="">
              <p:pic>
                <p:nvPicPr>
                  <p:cNvPr id="372" name="墨迹 371">
                    <a:extLst>
                      <a:ext uri="{FF2B5EF4-FFF2-40B4-BE49-F238E27FC236}">
                        <a16:creationId xmlns:a16="http://schemas.microsoft.com/office/drawing/2014/main" id="{4AB51572-5BCC-492F-AC9D-159E8B953010}"/>
                      </a:ext>
                    </a:extLst>
                  </p:cNvPr>
                  <p:cNvPicPr/>
                  <p:nvPr/>
                </p:nvPicPr>
                <p:blipFill>
                  <a:blip r:embed="rId667"/>
                  <a:stretch>
                    <a:fillRect/>
                  </a:stretch>
                </p:blipFill>
                <p:spPr>
                  <a:xfrm>
                    <a:off x="9327740" y="2837113"/>
                    <a:ext cx="204120" cy="23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8">
                <p14:nvContentPartPr>
                  <p14:cNvPr id="373" name="墨迹 372">
                    <a:extLst>
                      <a:ext uri="{FF2B5EF4-FFF2-40B4-BE49-F238E27FC236}">
                        <a16:creationId xmlns:a16="http://schemas.microsoft.com/office/drawing/2014/main" id="{0C9E8CC0-8740-4115-BF0A-2889C2655C21}"/>
                      </a:ext>
                    </a:extLst>
                  </p14:cNvPr>
                  <p14:cNvContentPartPr/>
                  <p14:nvPr/>
                </p14:nvContentPartPr>
                <p14:xfrm>
                  <a:off x="9152780" y="3203953"/>
                  <a:ext cx="87480" cy="55440"/>
                </p14:xfrm>
              </p:contentPart>
            </mc:Choice>
            <mc:Fallback xmlns="">
              <p:pic>
                <p:nvPicPr>
                  <p:cNvPr id="373" name="墨迹 372">
                    <a:extLst>
                      <a:ext uri="{FF2B5EF4-FFF2-40B4-BE49-F238E27FC236}">
                        <a16:creationId xmlns:a16="http://schemas.microsoft.com/office/drawing/2014/main" id="{0C9E8CC0-8740-4115-BF0A-2889C2655C21}"/>
                      </a:ext>
                    </a:extLst>
                  </p:cNvPr>
                  <p:cNvPicPr/>
                  <p:nvPr/>
                </p:nvPicPr>
                <p:blipFill>
                  <a:blip r:embed="rId669"/>
                  <a:stretch>
                    <a:fillRect/>
                  </a:stretch>
                </p:blipFill>
                <p:spPr>
                  <a:xfrm>
                    <a:off x="9144140" y="3194953"/>
                    <a:ext cx="10512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0">
                <p14:nvContentPartPr>
                  <p14:cNvPr id="374" name="墨迹 373">
                    <a:extLst>
                      <a:ext uri="{FF2B5EF4-FFF2-40B4-BE49-F238E27FC236}">
                        <a16:creationId xmlns:a16="http://schemas.microsoft.com/office/drawing/2014/main" id="{3463C64F-709A-4CCC-960B-D5882F67B2A5}"/>
                      </a:ext>
                    </a:extLst>
                  </p14:cNvPr>
                  <p14:cNvContentPartPr/>
                  <p14:nvPr/>
                </p14:nvContentPartPr>
                <p14:xfrm>
                  <a:off x="9270860" y="3181993"/>
                  <a:ext cx="303480" cy="22320"/>
                </p14:xfrm>
              </p:contentPart>
            </mc:Choice>
            <mc:Fallback xmlns="">
              <p:pic>
                <p:nvPicPr>
                  <p:cNvPr id="374" name="墨迹 373">
                    <a:extLst>
                      <a:ext uri="{FF2B5EF4-FFF2-40B4-BE49-F238E27FC236}">
                        <a16:creationId xmlns:a16="http://schemas.microsoft.com/office/drawing/2014/main" id="{3463C64F-709A-4CCC-960B-D5882F67B2A5}"/>
                      </a:ext>
                    </a:extLst>
                  </p:cNvPr>
                  <p:cNvPicPr/>
                  <p:nvPr/>
                </p:nvPicPr>
                <p:blipFill>
                  <a:blip r:embed="rId671"/>
                  <a:stretch>
                    <a:fillRect/>
                  </a:stretch>
                </p:blipFill>
                <p:spPr>
                  <a:xfrm>
                    <a:off x="9261860" y="3172993"/>
                    <a:ext cx="32112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2">
                <p14:nvContentPartPr>
                  <p14:cNvPr id="375" name="墨迹 374">
                    <a:extLst>
                      <a:ext uri="{FF2B5EF4-FFF2-40B4-BE49-F238E27FC236}">
                        <a16:creationId xmlns:a16="http://schemas.microsoft.com/office/drawing/2014/main" id="{F572E4F7-D3C0-4303-8D4C-5646E3272F37}"/>
                      </a:ext>
                    </a:extLst>
                  </p14:cNvPr>
                  <p14:cNvContentPartPr/>
                  <p14:nvPr/>
                </p14:nvContentPartPr>
                <p14:xfrm>
                  <a:off x="9678380" y="2787793"/>
                  <a:ext cx="189720" cy="156960"/>
                </p14:xfrm>
              </p:contentPart>
            </mc:Choice>
            <mc:Fallback xmlns="">
              <p:pic>
                <p:nvPicPr>
                  <p:cNvPr id="375" name="墨迹 374">
                    <a:extLst>
                      <a:ext uri="{FF2B5EF4-FFF2-40B4-BE49-F238E27FC236}">
                        <a16:creationId xmlns:a16="http://schemas.microsoft.com/office/drawing/2014/main" id="{F572E4F7-D3C0-4303-8D4C-5646E3272F37}"/>
                      </a:ext>
                    </a:extLst>
                  </p:cNvPr>
                  <p:cNvPicPr/>
                  <p:nvPr/>
                </p:nvPicPr>
                <p:blipFill>
                  <a:blip r:embed="rId673"/>
                  <a:stretch>
                    <a:fillRect/>
                  </a:stretch>
                </p:blipFill>
                <p:spPr>
                  <a:xfrm>
                    <a:off x="9669740" y="2778793"/>
                    <a:ext cx="207360" cy="17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4">
                <p14:nvContentPartPr>
                  <p14:cNvPr id="376" name="墨迹 375">
                    <a:extLst>
                      <a:ext uri="{FF2B5EF4-FFF2-40B4-BE49-F238E27FC236}">
                        <a16:creationId xmlns:a16="http://schemas.microsoft.com/office/drawing/2014/main" id="{1856AD9F-4B18-4C6C-A56E-E88FC66EAFDA}"/>
                      </a:ext>
                    </a:extLst>
                  </p14:cNvPr>
                  <p14:cNvContentPartPr/>
                  <p14:nvPr/>
                </p14:nvContentPartPr>
                <p14:xfrm>
                  <a:off x="9703580" y="3017833"/>
                  <a:ext cx="35280" cy="208440"/>
                </p14:xfrm>
              </p:contentPart>
            </mc:Choice>
            <mc:Fallback xmlns="">
              <p:pic>
                <p:nvPicPr>
                  <p:cNvPr id="376" name="墨迹 375">
                    <a:extLst>
                      <a:ext uri="{FF2B5EF4-FFF2-40B4-BE49-F238E27FC236}">
                        <a16:creationId xmlns:a16="http://schemas.microsoft.com/office/drawing/2014/main" id="{1856AD9F-4B18-4C6C-A56E-E88FC66EAFDA}"/>
                      </a:ext>
                    </a:extLst>
                  </p:cNvPr>
                  <p:cNvPicPr/>
                  <p:nvPr/>
                </p:nvPicPr>
                <p:blipFill>
                  <a:blip r:embed="rId675"/>
                  <a:stretch>
                    <a:fillRect/>
                  </a:stretch>
                </p:blipFill>
                <p:spPr>
                  <a:xfrm>
                    <a:off x="9694940" y="3008833"/>
                    <a:ext cx="52920" cy="22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6">
                <p14:nvContentPartPr>
                  <p14:cNvPr id="377" name="墨迹 376">
                    <a:extLst>
                      <a:ext uri="{FF2B5EF4-FFF2-40B4-BE49-F238E27FC236}">
                        <a16:creationId xmlns:a16="http://schemas.microsoft.com/office/drawing/2014/main" id="{7DA99405-C734-43AE-B808-0ACFF43D9B97}"/>
                      </a:ext>
                    </a:extLst>
                  </p14:cNvPr>
                  <p14:cNvContentPartPr/>
                  <p14:nvPr/>
                </p14:nvContentPartPr>
                <p14:xfrm>
                  <a:off x="9771260" y="2968153"/>
                  <a:ext cx="77760" cy="212760"/>
                </p14:xfrm>
              </p:contentPart>
            </mc:Choice>
            <mc:Fallback xmlns="">
              <p:pic>
                <p:nvPicPr>
                  <p:cNvPr id="377" name="墨迹 376">
                    <a:extLst>
                      <a:ext uri="{FF2B5EF4-FFF2-40B4-BE49-F238E27FC236}">
                        <a16:creationId xmlns:a16="http://schemas.microsoft.com/office/drawing/2014/main" id="{7DA99405-C734-43AE-B808-0ACFF43D9B97}"/>
                      </a:ext>
                    </a:extLst>
                  </p:cNvPr>
                  <p:cNvPicPr/>
                  <p:nvPr/>
                </p:nvPicPr>
                <p:blipFill>
                  <a:blip r:embed="rId677"/>
                  <a:stretch>
                    <a:fillRect/>
                  </a:stretch>
                </p:blipFill>
                <p:spPr>
                  <a:xfrm>
                    <a:off x="9762260" y="2959153"/>
                    <a:ext cx="95400" cy="23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8">
                <p14:nvContentPartPr>
                  <p14:cNvPr id="378" name="墨迹 377">
                    <a:extLst>
                      <a:ext uri="{FF2B5EF4-FFF2-40B4-BE49-F238E27FC236}">
                        <a16:creationId xmlns:a16="http://schemas.microsoft.com/office/drawing/2014/main" id="{ED4B38DD-3F87-4C12-B157-6CA8CDCAAF43}"/>
                      </a:ext>
                    </a:extLst>
                  </p14:cNvPr>
                  <p14:cNvContentPartPr/>
                  <p14:nvPr/>
                </p14:nvContentPartPr>
                <p14:xfrm>
                  <a:off x="9760100" y="2890033"/>
                  <a:ext cx="218160" cy="229320"/>
                </p14:xfrm>
              </p:contentPart>
            </mc:Choice>
            <mc:Fallback xmlns="">
              <p:pic>
                <p:nvPicPr>
                  <p:cNvPr id="378" name="墨迹 377">
                    <a:extLst>
                      <a:ext uri="{FF2B5EF4-FFF2-40B4-BE49-F238E27FC236}">
                        <a16:creationId xmlns:a16="http://schemas.microsoft.com/office/drawing/2014/main" id="{ED4B38DD-3F87-4C12-B157-6CA8CDCAAF43}"/>
                      </a:ext>
                    </a:extLst>
                  </p:cNvPr>
                  <p:cNvPicPr/>
                  <p:nvPr/>
                </p:nvPicPr>
                <p:blipFill>
                  <a:blip r:embed="rId679"/>
                  <a:stretch>
                    <a:fillRect/>
                  </a:stretch>
                </p:blipFill>
                <p:spPr>
                  <a:xfrm>
                    <a:off x="9751100" y="2881033"/>
                    <a:ext cx="23580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0">
                <p14:nvContentPartPr>
                  <p14:cNvPr id="379" name="墨迹 378">
                    <a:extLst>
                      <a:ext uri="{FF2B5EF4-FFF2-40B4-BE49-F238E27FC236}">
                        <a16:creationId xmlns:a16="http://schemas.microsoft.com/office/drawing/2014/main" id="{0CB5F2BE-FEA0-49E6-948F-AED1004ACC7C}"/>
                      </a:ext>
                    </a:extLst>
                  </p14:cNvPr>
                  <p14:cNvContentPartPr/>
                  <p14:nvPr/>
                </p14:nvContentPartPr>
                <p14:xfrm>
                  <a:off x="9885380" y="3068953"/>
                  <a:ext cx="81360" cy="33120"/>
                </p14:xfrm>
              </p:contentPart>
            </mc:Choice>
            <mc:Fallback xmlns="">
              <p:pic>
                <p:nvPicPr>
                  <p:cNvPr id="379" name="墨迹 378">
                    <a:extLst>
                      <a:ext uri="{FF2B5EF4-FFF2-40B4-BE49-F238E27FC236}">
                        <a16:creationId xmlns:a16="http://schemas.microsoft.com/office/drawing/2014/main" id="{0CB5F2BE-FEA0-49E6-948F-AED1004ACC7C}"/>
                      </a:ext>
                    </a:extLst>
                  </p:cNvPr>
                  <p:cNvPicPr/>
                  <p:nvPr/>
                </p:nvPicPr>
                <p:blipFill>
                  <a:blip r:embed="rId681"/>
                  <a:stretch>
                    <a:fillRect/>
                  </a:stretch>
                </p:blipFill>
                <p:spPr>
                  <a:xfrm>
                    <a:off x="9876380" y="3059953"/>
                    <a:ext cx="9900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2">
                <p14:nvContentPartPr>
                  <p14:cNvPr id="380" name="墨迹 379">
                    <a:extLst>
                      <a:ext uri="{FF2B5EF4-FFF2-40B4-BE49-F238E27FC236}">
                        <a16:creationId xmlns:a16="http://schemas.microsoft.com/office/drawing/2014/main" id="{CD2D2F7E-283B-4F05-8DDF-18A49506A725}"/>
                      </a:ext>
                    </a:extLst>
                  </p14:cNvPr>
                  <p14:cNvContentPartPr/>
                  <p14:nvPr/>
                </p14:nvContentPartPr>
                <p14:xfrm>
                  <a:off x="9885380" y="3079033"/>
                  <a:ext cx="124200" cy="139680"/>
                </p14:xfrm>
              </p:contentPart>
            </mc:Choice>
            <mc:Fallback xmlns="">
              <p:pic>
                <p:nvPicPr>
                  <p:cNvPr id="380" name="墨迹 379">
                    <a:extLst>
                      <a:ext uri="{FF2B5EF4-FFF2-40B4-BE49-F238E27FC236}">
                        <a16:creationId xmlns:a16="http://schemas.microsoft.com/office/drawing/2014/main" id="{CD2D2F7E-283B-4F05-8DDF-18A49506A725}"/>
                      </a:ext>
                    </a:extLst>
                  </p:cNvPr>
                  <p:cNvPicPr/>
                  <p:nvPr/>
                </p:nvPicPr>
                <p:blipFill>
                  <a:blip r:embed="rId683"/>
                  <a:stretch>
                    <a:fillRect/>
                  </a:stretch>
                </p:blipFill>
                <p:spPr>
                  <a:xfrm>
                    <a:off x="9876380" y="3070393"/>
                    <a:ext cx="14184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4">
                <p14:nvContentPartPr>
                  <p14:cNvPr id="381" name="墨迹 380">
                    <a:extLst>
                      <a:ext uri="{FF2B5EF4-FFF2-40B4-BE49-F238E27FC236}">
                        <a16:creationId xmlns:a16="http://schemas.microsoft.com/office/drawing/2014/main" id="{571B6FF9-3E21-4FD8-BC7B-1DB1FAC7FCEA}"/>
                      </a:ext>
                    </a:extLst>
                  </p14:cNvPr>
                  <p14:cNvContentPartPr/>
                  <p14:nvPr/>
                </p14:nvContentPartPr>
                <p14:xfrm>
                  <a:off x="10103540" y="2769433"/>
                  <a:ext cx="195480" cy="49680"/>
                </p14:xfrm>
              </p:contentPart>
            </mc:Choice>
            <mc:Fallback xmlns="">
              <p:pic>
                <p:nvPicPr>
                  <p:cNvPr id="381" name="墨迹 380">
                    <a:extLst>
                      <a:ext uri="{FF2B5EF4-FFF2-40B4-BE49-F238E27FC236}">
                        <a16:creationId xmlns:a16="http://schemas.microsoft.com/office/drawing/2014/main" id="{571B6FF9-3E21-4FD8-BC7B-1DB1FAC7FCEA}"/>
                      </a:ext>
                    </a:extLst>
                  </p:cNvPr>
                  <p:cNvPicPr/>
                  <p:nvPr/>
                </p:nvPicPr>
                <p:blipFill>
                  <a:blip r:embed="rId685"/>
                  <a:stretch>
                    <a:fillRect/>
                  </a:stretch>
                </p:blipFill>
                <p:spPr>
                  <a:xfrm>
                    <a:off x="10094900" y="2760793"/>
                    <a:ext cx="213120" cy="6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6">
                <p14:nvContentPartPr>
                  <p14:cNvPr id="382" name="墨迹 381">
                    <a:extLst>
                      <a:ext uri="{FF2B5EF4-FFF2-40B4-BE49-F238E27FC236}">
                        <a16:creationId xmlns:a16="http://schemas.microsoft.com/office/drawing/2014/main" id="{62D5BF8A-289B-415E-B8EE-20740035B37A}"/>
                      </a:ext>
                    </a:extLst>
                  </p14:cNvPr>
                  <p14:cNvContentPartPr/>
                  <p14:nvPr/>
                </p14:nvContentPartPr>
                <p14:xfrm>
                  <a:off x="10132700" y="2929993"/>
                  <a:ext cx="15840" cy="71640"/>
                </p14:xfrm>
              </p:contentPart>
            </mc:Choice>
            <mc:Fallback xmlns="">
              <p:pic>
                <p:nvPicPr>
                  <p:cNvPr id="382" name="墨迹 381">
                    <a:extLst>
                      <a:ext uri="{FF2B5EF4-FFF2-40B4-BE49-F238E27FC236}">
                        <a16:creationId xmlns:a16="http://schemas.microsoft.com/office/drawing/2014/main" id="{62D5BF8A-289B-415E-B8EE-20740035B37A}"/>
                      </a:ext>
                    </a:extLst>
                  </p:cNvPr>
                  <p:cNvPicPr/>
                  <p:nvPr/>
                </p:nvPicPr>
                <p:blipFill>
                  <a:blip r:embed="rId687"/>
                  <a:stretch>
                    <a:fillRect/>
                  </a:stretch>
                </p:blipFill>
                <p:spPr>
                  <a:xfrm>
                    <a:off x="10123700" y="2921353"/>
                    <a:ext cx="33480" cy="8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8">
                <p14:nvContentPartPr>
                  <p14:cNvPr id="383" name="墨迹 382">
                    <a:extLst>
                      <a:ext uri="{FF2B5EF4-FFF2-40B4-BE49-F238E27FC236}">
                        <a16:creationId xmlns:a16="http://schemas.microsoft.com/office/drawing/2014/main" id="{954A7685-2474-4D51-9AD3-2AE3BC7684E0}"/>
                      </a:ext>
                    </a:extLst>
                  </p14:cNvPr>
                  <p14:cNvContentPartPr/>
                  <p14:nvPr/>
                </p14:nvContentPartPr>
                <p14:xfrm>
                  <a:off x="10086260" y="2855113"/>
                  <a:ext cx="263160" cy="245160"/>
                </p14:xfrm>
              </p:contentPart>
            </mc:Choice>
            <mc:Fallback xmlns="">
              <p:pic>
                <p:nvPicPr>
                  <p:cNvPr id="383" name="墨迹 382">
                    <a:extLst>
                      <a:ext uri="{FF2B5EF4-FFF2-40B4-BE49-F238E27FC236}">
                        <a16:creationId xmlns:a16="http://schemas.microsoft.com/office/drawing/2014/main" id="{954A7685-2474-4D51-9AD3-2AE3BC7684E0}"/>
                      </a:ext>
                    </a:extLst>
                  </p:cNvPr>
                  <p:cNvPicPr/>
                  <p:nvPr/>
                </p:nvPicPr>
                <p:blipFill>
                  <a:blip r:embed="rId689"/>
                  <a:stretch>
                    <a:fillRect/>
                  </a:stretch>
                </p:blipFill>
                <p:spPr>
                  <a:xfrm>
                    <a:off x="10077260" y="2846473"/>
                    <a:ext cx="280800" cy="26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0">
                <p14:nvContentPartPr>
                  <p14:cNvPr id="384" name="墨迹 383">
                    <a:extLst>
                      <a:ext uri="{FF2B5EF4-FFF2-40B4-BE49-F238E27FC236}">
                        <a16:creationId xmlns:a16="http://schemas.microsoft.com/office/drawing/2014/main" id="{79DAF2A9-57B6-43E0-B028-D7447D9711C4}"/>
                      </a:ext>
                    </a:extLst>
                  </p14:cNvPr>
                  <p14:cNvContentPartPr/>
                  <p14:nvPr/>
                </p14:nvContentPartPr>
                <p14:xfrm>
                  <a:off x="10219460" y="2862673"/>
                  <a:ext cx="21600" cy="890280"/>
                </p14:xfrm>
              </p:contentPart>
            </mc:Choice>
            <mc:Fallback xmlns="">
              <p:pic>
                <p:nvPicPr>
                  <p:cNvPr id="384" name="墨迹 383">
                    <a:extLst>
                      <a:ext uri="{FF2B5EF4-FFF2-40B4-BE49-F238E27FC236}">
                        <a16:creationId xmlns:a16="http://schemas.microsoft.com/office/drawing/2014/main" id="{79DAF2A9-57B6-43E0-B028-D7447D9711C4}"/>
                      </a:ext>
                    </a:extLst>
                  </p:cNvPr>
                  <p:cNvPicPr/>
                  <p:nvPr/>
                </p:nvPicPr>
                <p:blipFill>
                  <a:blip r:embed="rId691"/>
                  <a:stretch>
                    <a:fillRect/>
                  </a:stretch>
                </p:blipFill>
                <p:spPr>
                  <a:xfrm>
                    <a:off x="10210820" y="2853673"/>
                    <a:ext cx="39240" cy="90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2">
                <p14:nvContentPartPr>
                  <p14:cNvPr id="385" name="墨迹 384">
                    <a:extLst>
                      <a:ext uri="{FF2B5EF4-FFF2-40B4-BE49-F238E27FC236}">
                        <a16:creationId xmlns:a16="http://schemas.microsoft.com/office/drawing/2014/main" id="{55394002-AEFD-46EE-B62F-BA2BB65335A9}"/>
                      </a:ext>
                    </a:extLst>
                  </p14:cNvPr>
                  <p14:cNvContentPartPr/>
                  <p14:nvPr/>
                </p14:nvContentPartPr>
                <p14:xfrm>
                  <a:off x="10443740" y="2650993"/>
                  <a:ext cx="149040" cy="444600"/>
                </p14:xfrm>
              </p:contentPart>
            </mc:Choice>
            <mc:Fallback xmlns="">
              <p:pic>
                <p:nvPicPr>
                  <p:cNvPr id="385" name="墨迹 384">
                    <a:extLst>
                      <a:ext uri="{FF2B5EF4-FFF2-40B4-BE49-F238E27FC236}">
                        <a16:creationId xmlns:a16="http://schemas.microsoft.com/office/drawing/2014/main" id="{55394002-AEFD-46EE-B62F-BA2BB65335A9}"/>
                      </a:ext>
                    </a:extLst>
                  </p:cNvPr>
                  <p:cNvPicPr/>
                  <p:nvPr/>
                </p:nvPicPr>
                <p:blipFill>
                  <a:blip r:embed="rId693"/>
                  <a:stretch>
                    <a:fillRect/>
                  </a:stretch>
                </p:blipFill>
                <p:spPr>
                  <a:xfrm>
                    <a:off x="10434740" y="2641993"/>
                    <a:ext cx="166680" cy="46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4">
                <p14:nvContentPartPr>
                  <p14:cNvPr id="386" name="墨迹 385">
                    <a:extLst>
                      <a:ext uri="{FF2B5EF4-FFF2-40B4-BE49-F238E27FC236}">
                        <a16:creationId xmlns:a16="http://schemas.microsoft.com/office/drawing/2014/main" id="{B808C922-545A-4663-96E9-AF0BD01406E7}"/>
                      </a:ext>
                    </a:extLst>
                  </p14:cNvPr>
                  <p14:cNvContentPartPr/>
                  <p14:nvPr/>
                </p14:nvContentPartPr>
                <p14:xfrm>
                  <a:off x="10640660" y="2616073"/>
                  <a:ext cx="72000" cy="160920"/>
                </p14:xfrm>
              </p:contentPart>
            </mc:Choice>
            <mc:Fallback xmlns="">
              <p:pic>
                <p:nvPicPr>
                  <p:cNvPr id="386" name="墨迹 385">
                    <a:extLst>
                      <a:ext uri="{FF2B5EF4-FFF2-40B4-BE49-F238E27FC236}">
                        <a16:creationId xmlns:a16="http://schemas.microsoft.com/office/drawing/2014/main" id="{B808C922-545A-4663-96E9-AF0BD01406E7}"/>
                      </a:ext>
                    </a:extLst>
                  </p:cNvPr>
                  <p:cNvPicPr/>
                  <p:nvPr/>
                </p:nvPicPr>
                <p:blipFill>
                  <a:blip r:embed="rId695"/>
                  <a:stretch>
                    <a:fillRect/>
                  </a:stretch>
                </p:blipFill>
                <p:spPr>
                  <a:xfrm>
                    <a:off x="10632020" y="2607433"/>
                    <a:ext cx="8964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6">
                <p14:nvContentPartPr>
                  <p14:cNvPr id="387" name="墨迹 386">
                    <a:extLst>
                      <a:ext uri="{FF2B5EF4-FFF2-40B4-BE49-F238E27FC236}">
                        <a16:creationId xmlns:a16="http://schemas.microsoft.com/office/drawing/2014/main" id="{888BD84B-9740-421C-97BD-5523C65C8947}"/>
                      </a:ext>
                    </a:extLst>
                  </p14:cNvPr>
                  <p14:cNvContentPartPr/>
                  <p14:nvPr/>
                </p14:nvContentPartPr>
                <p14:xfrm>
                  <a:off x="10580900" y="2825953"/>
                  <a:ext cx="41040" cy="126360"/>
                </p14:xfrm>
              </p:contentPart>
            </mc:Choice>
            <mc:Fallback xmlns="">
              <p:pic>
                <p:nvPicPr>
                  <p:cNvPr id="387" name="墨迹 386">
                    <a:extLst>
                      <a:ext uri="{FF2B5EF4-FFF2-40B4-BE49-F238E27FC236}">
                        <a16:creationId xmlns:a16="http://schemas.microsoft.com/office/drawing/2014/main" id="{888BD84B-9740-421C-97BD-5523C65C8947}"/>
                      </a:ext>
                    </a:extLst>
                  </p:cNvPr>
                  <p:cNvPicPr/>
                  <p:nvPr/>
                </p:nvPicPr>
                <p:blipFill>
                  <a:blip r:embed="rId697"/>
                  <a:stretch>
                    <a:fillRect/>
                  </a:stretch>
                </p:blipFill>
                <p:spPr>
                  <a:xfrm>
                    <a:off x="10571900" y="2817313"/>
                    <a:ext cx="58680" cy="14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8">
                <p14:nvContentPartPr>
                  <p14:cNvPr id="388" name="墨迹 387">
                    <a:extLst>
                      <a:ext uri="{FF2B5EF4-FFF2-40B4-BE49-F238E27FC236}">
                        <a16:creationId xmlns:a16="http://schemas.microsoft.com/office/drawing/2014/main" id="{7436B8F3-A935-45EC-9750-6B62698AA755}"/>
                      </a:ext>
                    </a:extLst>
                  </p14:cNvPr>
                  <p14:cNvContentPartPr/>
                  <p14:nvPr/>
                </p14:nvContentPartPr>
                <p14:xfrm>
                  <a:off x="10613660" y="2754673"/>
                  <a:ext cx="162720" cy="176040"/>
                </p14:xfrm>
              </p:contentPart>
            </mc:Choice>
            <mc:Fallback xmlns="">
              <p:pic>
                <p:nvPicPr>
                  <p:cNvPr id="388" name="墨迹 387">
                    <a:extLst>
                      <a:ext uri="{FF2B5EF4-FFF2-40B4-BE49-F238E27FC236}">
                        <a16:creationId xmlns:a16="http://schemas.microsoft.com/office/drawing/2014/main" id="{7436B8F3-A935-45EC-9750-6B62698AA755}"/>
                      </a:ext>
                    </a:extLst>
                  </p:cNvPr>
                  <p:cNvPicPr/>
                  <p:nvPr/>
                </p:nvPicPr>
                <p:blipFill>
                  <a:blip r:embed="rId699"/>
                  <a:stretch>
                    <a:fillRect/>
                  </a:stretch>
                </p:blipFill>
                <p:spPr>
                  <a:xfrm>
                    <a:off x="10605020" y="2746033"/>
                    <a:ext cx="18036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0">
                <p14:nvContentPartPr>
                  <p14:cNvPr id="389" name="墨迹 388">
                    <a:extLst>
                      <a:ext uri="{FF2B5EF4-FFF2-40B4-BE49-F238E27FC236}">
                        <a16:creationId xmlns:a16="http://schemas.microsoft.com/office/drawing/2014/main" id="{7D9C4A58-C6C2-4B0A-A1E1-CD3F2C198E8A}"/>
                      </a:ext>
                    </a:extLst>
                  </p14:cNvPr>
                  <p14:cNvContentPartPr/>
                  <p14:nvPr/>
                </p14:nvContentPartPr>
                <p14:xfrm>
                  <a:off x="10638860" y="2785633"/>
                  <a:ext cx="72360" cy="120960"/>
                </p14:xfrm>
              </p:contentPart>
            </mc:Choice>
            <mc:Fallback xmlns="">
              <p:pic>
                <p:nvPicPr>
                  <p:cNvPr id="389" name="墨迹 388">
                    <a:extLst>
                      <a:ext uri="{FF2B5EF4-FFF2-40B4-BE49-F238E27FC236}">
                        <a16:creationId xmlns:a16="http://schemas.microsoft.com/office/drawing/2014/main" id="{7D9C4A58-C6C2-4B0A-A1E1-CD3F2C198E8A}"/>
                      </a:ext>
                    </a:extLst>
                  </p:cNvPr>
                  <p:cNvPicPr/>
                  <p:nvPr/>
                </p:nvPicPr>
                <p:blipFill>
                  <a:blip r:embed="rId701"/>
                  <a:stretch>
                    <a:fillRect/>
                  </a:stretch>
                </p:blipFill>
                <p:spPr>
                  <a:xfrm>
                    <a:off x="10629860" y="2776993"/>
                    <a:ext cx="9000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2">
                <p14:nvContentPartPr>
                  <p14:cNvPr id="390" name="墨迹 389">
                    <a:extLst>
                      <a:ext uri="{FF2B5EF4-FFF2-40B4-BE49-F238E27FC236}">
                        <a16:creationId xmlns:a16="http://schemas.microsoft.com/office/drawing/2014/main" id="{F696F4F4-3A7D-43E2-A08E-443BD3763D9B}"/>
                      </a:ext>
                    </a:extLst>
                  </p14:cNvPr>
                  <p14:cNvContentPartPr/>
                  <p14:nvPr/>
                </p14:nvContentPartPr>
                <p14:xfrm>
                  <a:off x="10542380" y="2946553"/>
                  <a:ext cx="209160" cy="131760"/>
                </p14:xfrm>
              </p:contentPart>
            </mc:Choice>
            <mc:Fallback xmlns="">
              <p:pic>
                <p:nvPicPr>
                  <p:cNvPr id="390" name="墨迹 389">
                    <a:extLst>
                      <a:ext uri="{FF2B5EF4-FFF2-40B4-BE49-F238E27FC236}">
                        <a16:creationId xmlns:a16="http://schemas.microsoft.com/office/drawing/2014/main" id="{F696F4F4-3A7D-43E2-A08E-443BD3763D9B}"/>
                      </a:ext>
                    </a:extLst>
                  </p:cNvPr>
                  <p:cNvPicPr/>
                  <p:nvPr/>
                </p:nvPicPr>
                <p:blipFill>
                  <a:blip r:embed="rId703"/>
                  <a:stretch>
                    <a:fillRect/>
                  </a:stretch>
                </p:blipFill>
                <p:spPr>
                  <a:xfrm>
                    <a:off x="10533380" y="2937553"/>
                    <a:ext cx="22680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4">
                <p14:nvContentPartPr>
                  <p14:cNvPr id="391" name="墨迹 390">
                    <a:extLst>
                      <a:ext uri="{FF2B5EF4-FFF2-40B4-BE49-F238E27FC236}">
                        <a16:creationId xmlns:a16="http://schemas.microsoft.com/office/drawing/2014/main" id="{C687F1F4-96E5-4E80-9A14-16FF03CC6013}"/>
                      </a:ext>
                    </a:extLst>
                  </p14:cNvPr>
                  <p14:cNvContentPartPr/>
                  <p14:nvPr/>
                </p14:nvContentPartPr>
                <p14:xfrm>
                  <a:off x="10754780" y="2769433"/>
                  <a:ext cx="180000" cy="157320"/>
                </p14:xfrm>
              </p:contentPart>
            </mc:Choice>
            <mc:Fallback xmlns="">
              <p:pic>
                <p:nvPicPr>
                  <p:cNvPr id="391" name="墨迹 390">
                    <a:extLst>
                      <a:ext uri="{FF2B5EF4-FFF2-40B4-BE49-F238E27FC236}">
                        <a16:creationId xmlns:a16="http://schemas.microsoft.com/office/drawing/2014/main" id="{C687F1F4-96E5-4E80-9A14-16FF03CC6013}"/>
                      </a:ext>
                    </a:extLst>
                  </p:cNvPr>
                  <p:cNvPicPr/>
                  <p:nvPr/>
                </p:nvPicPr>
                <p:blipFill>
                  <a:blip r:embed="rId705"/>
                  <a:stretch>
                    <a:fillRect/>
                  </a:stretch>
                </p:blipFill>
                <p:spPr>
                  <a:xfrm>
                    <a:off x="10746140" y="2760793"/>
                    <a:ext cx="19764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6">
                <p14:nvContentPartPr>
                  <p14:cNvPr id="392" name="墨迹 391">
                    <a:extLst>
                      <a:ext uri="{FF2B5EF4-FFF2-40B4-BE49-F238E27FC236}">
                        <a16:creationId xmlns:a16="http://schemas.microsoft.com/office/drawing/2014/main" id="{826FA576-C966-4D02-97F5-0FBEDC34C50E}"/>
                      </a:ext>
                    </a:extLst>
                  </p14:cNvPr>
                  <p14:cNvContentPartPr/>
                  <p14:nvPr/>
                </p14:nvContentPartPr>
                <p14:xfrm>
                  <a:off x="10698620" y="2928193"/>
                  <a:ext cx="141840" cy="418320"/>
                </p14:xfrm>
              </p:contentPart>
            </mc:Choice>
            <mc:Fallback xmlns="">
              <p:pic>
                <p:nvPicPr>
                  <p:cNvPr id="392" name="墨迹 391">
                    <a:extLst>
                      <a:ext uri="{FF2B5EF4-FFF2-40B4-BE49-F238E27FC236}">
                        <a16:creationId xmlns:a16="http://schemas.microsoft.com/office/drawing/2014/main" id="{826FA576-C966-4D02-97F5-0FBEDC34C50E}"/>
                      </a:ext>
                    </a:extLst>
                  </p:cNvPr>
                  <p:cNvPicPr/>
                  <p:nvPr/>
                </p:nvPicPr>
                <p:blipFill>
                  <a:blip r:embed="rId707"/>
                  <a:stretch>
                    <a:fillRect/>
                  </a:stretch>
                </p:blipFill>
                <p:spPr>
                  <a:xfrm>
                    <a:off x="10689980" y="2919553"/>
                    <a:ext cx="159480" cy="43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8">
                <p14:nvContentPartPr>
                  <p14:cNvPr id="395" name="墨迹 394">
                    <a:extLst>
                      <a:ext uri="{FF2B5EF4-FFF2-40B4-BE49-F238E27FC236}">
                        <a16:creationId xmlns:a16="http://schemas.microsoft.com/office/drawing/2014/main" id="{9B9945EA-71C0-4BCB-9147-3E45D9E50199}"/>
                      </a:ext>
                    </a:extLst>
                  </p14:cNvPr>
                  <p14:cNvContentPartPr/>
                  <p14:nvPr/>
                </p14:nvContentPartPr>
                <p14:xfrm>
                  <a:off x="11006780" y="2853313"/>
                  <a:ext cx="123840" cy="337680"/>
                </p14:xfrm>
              </p:contentPart>
            </mc:Choice>
            <mc:Fallback xmlns="">
              <p:pic>
                <p:nvPicPr>
                  <p:cNvPr id="395" name="墨迹 394">
                    <a:extLst>
                      <a:ext uri="{FF2B5EF4-FFF2-40B4-BE49-F238E27FC236}">
                        <a16:creationId xmlns:a16="http://schemas.microsoft.com/office/drawing/2014/main" id="{9B9945EA-71C0-4BCB-9147-3E45D9E50199}"/>
                      </a:ext>
                    </a:extLst>
                  </p:cNvPr>
                  <p:cNvPicPr/>
                  <p:nvPr/>
                </p:nvPicPr>
                <p:blipFill>
                  <a:blip r:embed="rId709"/>
                  <a:stretch>
                    <a:fillRect/>
                  </a:stretch>
                </p:blipFill>
                <p:spPr>
                  <a:xfrm>
                    <a:off x="10997780" y="2844673"/>
                    <a:ext cx="141480" cy="35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0">
                <p14:nvContentPartPr>
                  <p14:cNvPr id="396" name="墨迹 395">
                    <a:extLst>
                      <a:ext uri="{FF2B5EF4-FFF2-40B4-BE49-F238E27FC236}">
                        <a16:creationId xmlns:a16="http://schemas.microsoft.com/office/drawing/2014/main" id="{43D995D8-76FD-451E-88B7-EC30725C6199}"/>
                      </a:ext>
                    </a:extLst>
                  </p14:cNvPr>
                  <p14:cNvContentPartPr/>
                  <p14:nvPr/>
                </p14:nvContentPartPr>
                <p14:xfrm>
                  <a:off x="11236100" y="2778793"/>
                  <a:ext cx="18000" cy="456480"/>
                </p14:xfrm>
              </p:contentPart>
            </mc:Choice>
            <mc:Fallback xmlns="">
              <p:pic>
                <p:nvPicPr>
                  <p:cNvPr id="396" name="墨迹 395">
                    <a:extLst>
                      <a:ext uri="{FF2B5EF4-FFF2-40B4-BE49-F238E27FC236}">
                        <a16:creationId xmlns:a16="http://schemas.microsoft.com/office/drawing/2014/main" id="{43D995D8-76FD-451E-88B7-EC30725C6199}"/>
                      </a:ext>
                    </a:extLst>
                  </p:cNvPr>
                  <p:cNvPicPr/>
                  <p:nvPr/>
                </p:nvPicPr>
                <p:blipFill>
                  <a:blip r:embed="rId711"/>
                  <a:stretch>
                    <a:fillRect/>
                  </a:stretch>
                </p:blipFill>
                <p:spPr>
                  <a:xfrm>
                    <a:off x="11227100" y="2769793"/>
                    <a:ext cx="35640" cy="47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2">
                <p14:nvContentPartPr>
                  <p14:cNvPr id="397" name="墨迹 396">
                    <a:extLst>
                      <a:ext uri="{FF2B5EF4-FFF2-40B4-BE49-F238E27FC236}">
                        <a16:creationId xmlns:a16="http://schemas.microsoft.com/office/drawing/2014/main" id="{B728A843-4CB1-4B16-A79F-10B5F5F0DC38}"/>
                      </a:ext>
                    </a:extLst>
                  </p14:cNvPr>
                  <p14:cNvContentPartPr/>
                  <p14:nvPr/>
                </p14:nvContentPartPr>
                <p14:xfrm>
                  <a:off x="11336540" y="2755033"/>
                  <a:ext cx="172800" cy="142920"/>
                </p14:xfrm>
              </p:contentPart>
            </mc:Choice>
            <mc:Fallback xmlns="">
              <p:pic>
                <p:nvPicPr>
                  <p:cNvPr id="397" name="墨迹 396">
                    <a:extLst>
                      <a:ext uri="{FF2B5EF4-FFF2-40B4-BE49-F238E27FC236}">
                        <a16:creationId xmlns:a16="http://schemas.microsoft.com/office/drawing/2014/main" id="{B728A843-4CB1-4B16-A79F-10B5F5F0DC38}"/>
                      </a:ext>
                    </a:extLst>
                  </p:cNvPr>
                  <p:cNvPicPr/>
                  <p:nvPr/>
                </p:nvPicPr>
                <p:blipFill>
                  <a:blip r:embed="rId713"/>
                  <a:stretch>
                    <a:fillRect/>
                  </a:stretch>
                </p:blipFill>
                <p:spPr>
                  <a:xfrm>
                    <a:off x="11327900" y="2746033"/>
                    <a:ext cx="190440" cy="16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4">
                <p14:nvContentPartPr>
                  <p14:cNvPr id="398" name="墨迹 397">
                    <a:extLst>
                      <a:ext uri="{FF2B5EF4-FFF2-40B4-BE49-F238E27FC236}">
                        <a16:creationId xmlns:a16="http://schemas.microsoft.com/office/drawing/2014/main" id="{D71A5FB2-402F-464B-82AC-47E6E9A1F537}"/>
                      </a:ext>
                    </a:extLst>
                  </p14:cNvPr>
                  <p14:cNvContentPartPr/>
                  <p14:nvPr/>
                </p14:nvContentPartPr>
                <p14:xfrm>
                  <a:off x="11344460" y="2857273"/>
                  <a:ext cx="112680" cy="257760"/>
                </p14:xfrm>
              </p:contentPart>
            </mc:Choice>
            <mc:Fallback xmlns="">
              <p:pic>
                <p:nvPicPr>
                  <p:cNvPr id="398" name="墨迹 397">
                    <a:extLst>
                      <a:ext uri="{FF2B5EF4-FFF2-40B4-BE49-F238E27FC236}">
                        <a16:creationId xmlns:a16="http://schemas.microsoft.com/office/drawing/2014/main" id="{D71A5FB2-402F-464B-82AC-47E6E9A1F537}"/>
                      </a:ext>
                    </a:extLst>
                  </p:cNvPr>
                  <p:cNvPicPr/>
                  <p:nvPr/>
                </p:nvPicPr>
                <p:blipFill>
                  <a:blip r:embed="rId715"/>
                  <a:stretch>
                    <a:fillRect/>
                  </a:stretch>
                </p:blipFill>
                <p:spPr>
                  <a:xfrm>
                    <a:off x="11335460" y="2848273"/>
                    <a:ext cx="13032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6">
                <p14:nvContentPartPr>
                  <p14:cNvPr id="399" name="墨迹 398">
                    <a:extLst>
                      <a:ext uri="{FF2B5EF4-FFF2-40B4-BE49-F238E27FC236}">
                        <a16:creationId xmlns:a16="http://schemas.microsoft.com/office/drawing/2014/main" id="{2DD65FB1-7698-4A37-8118-900A662D78CC}"/>
                      </a:ext>
                    </a:extLst>
                  </p14:cNvPr>
                  <p14:cNvContentPartPr/>
                  <p14:nvPr/>
                </p14:nvContentPartPr>
                <p14:xfrm>
                  <a:off x="11394500" y="3004873"/>
                  <a:ext cx="180000" cy="180720"/>
                </p14:xfrm>
              </p:contentPart>
            </mc:Choice>
            <mc:Fallback xmlns="">
              <p:pic>
                <p:nvPicPr>
                  <p:cNvPr id="399" name="墨迹 398">
                    <a:extLst>
                      <a:ext uri="{FF2B5EF4-FFF2-40B4-BE49-F238E27FC236}">
                        <a16:creationId xmlns:a16="http://schemas.microsoft.com/office/drawing/2014/main" id="{2DD65FB1-7698-4A37-8118-900A662D78CC}"/>
                      </a:ext>
                    </a:extLst>
                  </p:cNvPr>
                  <p:cNvPicPr/>
                  <p:nvPr/>
                </p:nvPicPr>
                <p:blipFill>
                  <a:blip r:embed="rId717"/>
                  <a:stretch>
                    <a:fillRect/>
                  </a:stretch>
                </p:blipFill>
                <p:spPr>
                  <a:xfrm>
                    <a:off x="11385500" y="2996233"/>
                    <a:ext cx="197640" cy="19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8">
                <p14:nvContentPartPr>
                  <p14:cNvPr id="400" name="墨迹 399">
                    <a:extLst>
                      <a:ext uri="{FF2B5EF4-FFF2-40B4-BE49-F238E27FC236}">
                        <a16:creationId xmlns:a16="http://schemas.microsoft.com/office/drawing/2014/main" id="{FCF85BA8-CB32-4F8A-AD36-D574AF00D640}"/>
                      </a:ext>
                    </a:extLst>
                  </p14:cNvPr>
                  <p14:cNvContentPartPr/>
                  <p14:nvPr/>
                </p14:nvContentPartPr>
                <p14:xfrm>
                  <a:off x="11539220" y="2694553"/>
                  <a:ext cx="69840" cy="82440"/>
                </p14:xfrm>
              </p:contentPart>
            </mc:Choice>
            <mc:Fallback xmlns="">
              <p:pic>
                <p:nvPicPr>
                  <p:cNvPr id="400" name="墨迹 399">
                    <a:extLst>
                      <a:ext uri="{FF2B5EF4-FFF2-40B4-BE49-F238E27FC236}">
                        <a16:creationId xmlns:a16="http://schemas.microsoft.com/office/drawing/2014/main" id="{FCF85BA8-CB32-4F8A-AD36-D574AF00D640}"/>
                      </a:ext>
                    </a:extLst>
                  </p:cNvPr>
                  <p:cNvPicPr/>
                  <p:nvPr/>
                </p:nvPicPr>
                <p:blipFill>
                  <a:blip r:embed="rId719"/>
                  <a:stretch>
                    <a:fillRect/>
                  </a:stretch>
                </p:blipFill>
                <p:spPr>
                  <a:xfrm>
                    <a:off x="11530580" y="2685913"/>
                    <a:ext cx="87480" cy="10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0">
                <p14:nvContentPartPr>
                  <p14:cNvPr id="401" name="墨迹 400">
                    <a:extLst>
                      <a:ext uri="{FF2B5EF4-FFF2-40B4-BE49-F238E27FC236}">
                        <a16:creationId xmlns:a16="http://schemas.microsoft.com/office/drawing/2014/main" id="{7A6F46BA-3505-486E-82C2-DC5F93B36F76}"/>
                      </a:ext>
                    </a:extLst>
                  </p14:cNvPr>
                  <p14:cNvContentPartPr/>
                  <p14:nvPr/>
                </p14:nvContentPartPr>
                <p14:xfrm>
                  <a:off x="11411780" y="2760433"/>
                  <a:ext cx="33120" cy="120960"/>
                </p14:xfrm>
              </p:contentPart>
            </mc:Choice>
            <mc:Fallback xmlns="">
              <p:pic>
                <p:nvPicPr>
                  <p:cNvPr id="401" name="墨迹 400">
                    <a:extLst>
                      <a:ext uri="{FF2B5EF4-FFF2-40B4-BE49-F238E27FC236}">
                        <a16:creationId xmlns:a16="http://schemas.microsoft.com/office/drawing/2014/main" id="{7A6F46BA-3505-486E-82C2-DC5F93B36F76}"/>
                      </a:ext>
                    </a:extLst>
                  </p:cNvPr>
                  <p:cNvPicPr/>
                  <p:nvPr/>
                </p:nvPicPr>
                <p:blipFill>
                  <a:blip r:embed="rId721"/>
                  <a:stretch>
                    <a:fillRect/>
                  </a:stretch>
                </p:blipFill>
                <p:spPr>
                  <a:xfrm>
                    <a:off x="11402780" y="2751433"/>
                    <a:ext cx="50760" cy="138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97" name="组合 496">
              <a:extLst>
                <a:ext uri="{FF2B5EF4-FFF2-40B4-BE49-F238E27FC236}">
                  <a16:creationId xmlns:a16="http://schemas.microsoft.com/office/drawing/2014/main" id="{12C3166B-C0DD-4097-9963-4DF2A20BBBFB}"/>
                </a:ext>
              </a:extLst>
            </p:cNvPr>
            <p:cNvGrpSpPr/>
            <p:nvPr/>
          </p:nvGrpSpPr>
          <p:grpSpPr>
            <a:xfrm>
              <a:off x="1638140" y="3459193"/>
              <a:ext cx="1748880" cy="485640"/>
              <a:chOff x="1638140" y="3459193"/>
              <a:chExt cx="1748880" cy="485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2">
                <p14:nvContentPartPr>
                  <p14:cNvPr id="403" name="墨迹 402">
                    <a:extLst>
                      <a:ext uri="{FF2B5EF4-FFF2-40B4-BE49-F238E27FC236}">
                        <a16:creationId xmlns:a16="http://schemas.microsoft.com/office/drawing/2014/main" id="{691002BC-5EF0-45C9-A176-8465DD657279}"/>
                      </a:ext>
                    </a:extLst>
                  </p14:cNvPr>
                  <p14:cNvContentPartPr/>
                  <p14:nvPr/>
                </p14:nvContentPartPr>
                <p14:xfrm>
                  <a:off x="1659380" y="3565033"/>
                  <a:ext cx="14040" cy="46080"/>
                </p14:xfrm>
              </p:contentPart>
            </mc:Choice>
            <mc:Fallback xmlns="">
              <p:pic>
                <p:nvPicPr>
                  <p:cNvPr id="403" name="墨迹 402">
                    <a:extLst>
                      <a:ext uri="{FF2B5EF4-FFF2-40B4-BE49-F238E27FC236}">
                        <a16:creationId xmlns:a16="http://schemas.microsoft.com/office/drawing/2014/main" id="{691002BC-5EF0-45C9-A176-8465DD657279}"/>
                      </a:ext>
                    </a:extLst>
                  </p:cNvPr>
                  <p:cNvPicPr/>
                  <p:nvPr/>
                </p:nvPicPr>
                <p:blipFill>
                  <a:blip r:embed="rId723"/>
                  <a:stretch>
                    <a:fillRect/>
                  </a:stretch>
                </p:blipFill>
                <p:spPr>
                  <a:xfrm>
                    <a:off x="1650740" y="3556393"/>
                    <a:ext cx="3168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4">
                <p14:nvContentPartPr>
                  <p14:cNvPr id="404" name="墨迹 403">
                    <a:extLst>
                      <a:ext uri="{FF2B5EF4-FFF2-40B4-BE49-F238E27FC236}">
                        <a16:creationId xmlns:a16="http://schemas.microsoft.com/office/drawing/2014/main" id="{EC0671F9-41C0-43E7-8940-2481BB9B1F43}"/>
                      </a:ext>
                    </a:extLst>
                  </p14:cNvPr>
                  <p14:cNvContentPartPr/>
                  <p14:nvPr/>
                </p14:nvContentPartPr>
                <p14:xfrm>
                  <a:off x="1638140" y="3705793"/>
                  <a:ext cx="112320" cy="237600"/>
                </p14:xfrm>
              </p:contentPart>
            </mc:Choice>
            <mc:Fallback xmlns="">
              <p:pic>
                <p:nvPicPr>
                  <p:cNvPr id="404" name="墨迹 403">
                    <a:extLst>
                      <a:ext uri="{FF2B5EF4-FFF2-40B4-BE49-F238E27FC236}">
                        <a16:creationId xmlns:a16="http://schemas.microsoft.com/office/drawing/2014/main" id="{EC0671F9-41C0-43E7-8940-2481BB9B1F43}"/>
                      </a:ext>
                    </a:extLst>
                  </p:cNvPr>
                  <p:cNvPicPr/>
                  <p:nvPr/>
                </p:nvPicPr>
                <p:blipFill>
                  <a:blip r:embed="rId725"/>
                  <a:stretch>
                    <a:fillRect/>
                  </a:stretch>
                </p:blipFill>
                <p:spPr>
                  <a:xfrm>
                    <a:off x="1629500" y="3696793"/>
                    <a:ext cx="129960" cy="25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6">
                <p14:nvContentPartPr>
                  <p14:cNvPr id="405" name="墨迹 404">
                    <a:extLst>
                      <a:ext uri="{FF2B5EF4-FFF2-40B4-BE49-F238E27FC236}">
                        <a16:creationId xmlns:a16="http://schemas.microsoft.com/office/drawing/2014/main" id="{AB756F70-C6E8-4049-B3DC-FCB51BB5670C}"/>
                      </a:ext>
                    </a:extLst>
                  </p14:cNvPr>
                  <p14:cNvContentPartPr/>
                  <p14:nvPr/>
                </p14:nvContentPartPr>
                <p14:xfrm>
                  <a:off x="1825700" y="3512113"/>
                  <a:ext cx="65160" cy="140040"/>
                </p14:xfrm>
              </p:contentPart>
            </mc:Choice>
            <mc:Fallback xmlns="">
              <p:pic>
                <p:nvPicPr>
                  <p:cNvPr id="405" name="墨迹 404">
                    <a:extLst>
                      <a:ext uri="{FF2B5EF4-FFF2-40B4-BE49-F238E27FC236}">
                        <a16:creationId xmlns:a16="http://schemas.microsoft.com/office/drawing/2014/main" id="{AB756F70-C6E8-4049-B3DC-FCB51BB5670C}"/>
                      </a:ext>
                    </a:extLst>
                  </p:cNvPr>
                  <p:cNvPicPr/>
                  <p:nvPr/>
                </p:nvPicPr>
                <p:blipFill>
                  <a:blip r:embed="rId727"/>
                  <a:stretch>
                    <a:fillRect/>
                  </a:stretch>
                </p:blipFill>
                <p:spPr>
                  <a:xfrm>
                    <a:off x="1817060" y="3503473"/>
                    <a:ext cx="82800" cy="15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8">
                <p14:nvContentPartPr>
                  <p14:cNvPr id="406" name="墨迹 405">
                    <a:extLst>
                      <a:ext uri="{FF2B5EF4-FFF2-40B4-BE49-F238E27FC236}">
                        <a16:creationId xmlns:a16="http://schemas.microsoft.com/office/drawing/2014/main" id="{7AE2829D-CA7D-4DBD-A577-6DD3148E4F50}"/>
                      </a:ext>
                    </a:extLst>
                  </p14:cNvPr>
                  <p14:cNvContentPartPr/>
                  <p14:nvPr/>
                </p14:nvContentPartPr>
                <p14:xfrm>
                  <a:off x="1771700" y="3512113"/>
                  <a:ext cx="114480" cy="305280"/>
                </p14:xfrm>
              </p:contentPart>
            </mc:Choice>
            <mc:Fallback xmlns="">
              <p:pic>
                <p:nvPicPr>
                  <p:cNvPr id="406" name="墨迹 405">
                    <a:extLst>
                      <a:ext uri="{FF2B5EF4-FFF2-40B4-BE49-F238E27FC236}">
                        <a16:creationId xmlns:a16="http://schemas.microsoft.com/office/drawing/2014/main" id="{7AE2829D-CA7D-4DBD-A577-6DD3148E4F50}"/>
                      </a:ext>
                    </a:extLst>
                  </p:cNvPr>
                  <p:cNvPicPr/>
                  <p:nvPr/>
                </p:nvPicPr>
                <p:blipFill>
                  <a:blip r:embed="rId729"/>
                  <a:stretch>
                    <a:fillRect/>
                  </a:stretch>
                </p:blipFill>
                <p:spPr>
                  <a:xfrm>
                    <a:off x="1762700" y="3503473"/>
                    <a:ext cx="132120" cy="32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0">
                <p14:nvContentPartPr>
                  <p14:cNvPr id="407" name="墨迹 406">
                    <a:extLst>
                      <a:ext uri="{FF2B5EF4-FFF2-40B4-BE49-F238E27FC236}">
                        <a16:creationId xmlns:a16="http://schemas.microsoft.com/office/drawing/2014/main" id="{D49A1211-F349-4650-B838-452B2AD5B0E2}"/>
                      </a:ext>
                    </a:extLst>
                  </p14:cNvPr>
                  <p14:cNvContentPartPr/>
                  <p14:nvPr/>
                </p14:nvContentPartPr>
                <p14:xfrm>
                  <a:off x="1804460" y="3647113"/>
                  <a:ext cx="191880" cy="153720"/>
                </p14:xfrm>
              </p:contentPart>
            </mc:Choice>
            <mc:Fallback xmlns="">
              <p:pic>
                <p:nvPicPr>
                  <p:cNvPr id="407" name="墨迹 406">
                    <a:extLst>
                      <a:ext uri="{FF2B5EF4-FFF2-40B4-BE49-F238E27FC236}">
                        <a16:creationId xmlns:a16="http://schemas.microsoft.com/office/drawing/2014/main" id="{D49A1211-F349-4650-B838-452B2AD5B0E2}"/>
                      </a:ext>
                    </a:extLst>
                  </p:cNvPr>
                  <p:cNvPicPr/>
                  <p:nvPr/>
                </p:nvPicPr>
                <p:blipFill>
                  <a:blip r:embed="rId731"/>
                  <a:stretch>
                    <a:fillRect/>
                  </a:stretch>
                </p:blipFill>
                <p:spPr>
                  <a:xfrm>
                    <a:off x="1795460" y="3638473"/>
                    <a:ext cx="209520" cy="1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2">
                <p14:nvContentPartPr>
                  <p14:cNvPr id="408" name="墨迹 407">
                    <a:extLst>
                      <a:ext uri="{FF2B5EF4-FFF2-40B4-BE49-F238E27FC236}">
                        <a16:creationId xmlns:a16="http://schemas.microsoft.com/office/drawing/2014/main" id="{98573442-E7B1-4A5E-A12A-A43E450A948C}"/>
                      </a:ext>
                    </a:extLst>
                  </p14:cNvPr>
                  <p14:cNvContentPartPr/>
                  <p14:nvPr/>
                </p14:nvContentPartPr>
                <p14:xfrm>
                  <a:off x="1842980" y="3727393"/>
                  <a:ext cx="58320" cy="95400"/>
                </p14:xfrm>
              </p:contentPart>
            </mc:Choice>
            <mc:Fallback xmlns="">
              <p:pic>
                <p:nvPicPr>
                  <p:cNvPr id="408" name="墨迹 407">
                    <a:extLst>
                      <a:ext uri="{FF2B5EF4-FFF2-40B4-BE49-F238E27FC236}">
                        <a16:creationId xmlns:a16="http://schemas.microsoft.com/office/drawing/2014/main" id="{98573442-E7B1-4A5E-A12A-A43E450A948C}"/>
                      </a:ext>
                    </a:extLst>
                  </p:cNvPr>
                  <p:cNvPicPr/>
                  <p:nvPr/>
                </p:nvPicPr>
                <p:blipFill>
                  <a:blip r:embed="rId733"/>
                  <a:stretch>
                    <a:fillRect/>
                  </a:stretch>
                </p:blipFill>
                <p:spPr>
                  <a:xfrm>
                    <a:off x="1834340" y="3718753"/>
                    <a:ext cx="7596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4">
                <p14:nvContentPartPr>
                  <p14:cNvPr id="409" name="墨迹 408">
                    <a:extLst>
                      <a:ext uri="{FF2B5EF4-FFF2-40B4-BE49-F238E27FC236}">
                        <a16:creationId xmlns:a16="http://schemas.microsoft.com/office/drawing/2014/main" id="{DE604028-6606-4228-9C0F-D8428A279BC9}"/>
                      </a:ext>
                    </a:extLst>
                  </p14:cNvPr>
                  <p14:cNvContentPartPr/>
                  <p14:nvPr/>
                </p14:nvContentPartPr>
                <p14:xfrm>
                  <a:off x="1732820" y="3765913"/>
                  <a:ext cx="276480" cy="94320"/>
                </p14:xfrm>
              </p:contentPart>
            </mc:Choice>
            <mc:Fallback xmlns="">
              <p:pic>
                <p:nvPicPr>
                  <p:cNvPr id="409" name="墨迹 408">
                    <a:extLst>
                      <a:ext uri="{FF2B5EF4-FFF2-40B4-BE49-F238E27FC236}">
                        <a16:creationId xmlns:a16="http://schemas.microsoft.com/office/drawing/2014/main" id="{DE604028-6606-4228-9C0F-D8428A279BC9}"/>
                      </a:ext>
                    </a:extLst>
                  </p:cNvPr>
                  <p:cNvPicPr/>
                  <p:nvPr/>
                </p:nvPicPr>
                <p:blipFill>
                  <a:blip r:embed="rId735"/>
                  <a:stretch>
                    <a:fillRect/>
                  </a:stretch>
                </p:blipFill>
                <p:spPr>
                  <a:xfrm>
                    <a:off x="1724180" y="3757273"/>
                    <a:ext cx="29412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6">
                <p14:nvContentPartPr>
                  <p14:cNvPr id="410" name="墨迹 409">
                    <a:extLst>
                      <a:ext uri="{FF2B5EF4-FFF2-40B4-BE49-F238E27FC236}">
                        <a16:creationId xmlns:a16="http://schemas.microsoft.com/office/drawing/2014/main" id="{1BE7044A-5A65-4FBD-ABD7-D7C8150EE861}"/>
                      </a:ext>
                    </a:extLst>
                  </p14:cNvPr>
                  <p14:cNvContentPartPr/>
                  <p14:nvPr/>
                </p14:nvContentPartPr>
                <p14:xfrm>
                  <a:off x="2144660" y="3475753"/>
                  <a:ext cx="52560" cy="22320"/>
                </p14:xfrm>
              </p:contentPart>
            </mc:Choice>
            <mc:Fallback xmlns="">
              <p:pic>
                <p:nvPicPr>
                  <p:cNvPr id="410" name="墨迹 409">
                    <a:extLst>
                      <a:ext uri="{FF2B5EF4-FFF2-40B4-BE49-F238E27FC236}">
                        <a16:creationId xmlns:a16="http://schemas.microsoft.com/office/drawing/2014/main" id="{1BE7044A-5A65-4FBD-ABD7-D7C8150EE861}"/>
                      </a:ext>
                    </a:extLst>
                  </p:cNvPr>
                  <p:cNvPicPr/>
                  <p:nvPr/>
                </p:nvPicPr>
                <p:blipFill>
                  <a:blip r:embed="rId737"/>
                  <a:stretch>
                    <a:fillRect/>
                  </a:stretch>
                </p:blipFill>
                <p:spPr>
                  <a:xfrm>
                    <a:off x="2135660" y="3466753"/>
                    <a:ext cx="7020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8">
                <p14:nvContentPartPr>
                  <p14:cNvPr id="411" name="墨迹 410">
                    <a:extLst>
                      <a:ext uri="{FF2B5EF4-FFF2-40B4-BE49-F238E27FC236}">
                        <a16:creationId xmlns:a16="http://schemas.microsoft.com/office/drawing/2014/main" id="{29734D58-68EC-4831-BE4F-DE795C0448F5}"/>
                      </a:ext>
                    </a:extLst>
                  </p14:cNvPr>
                  <p14:cNvContentPartPr/>
                  <p14:nvPr/>
                </p14:nvContentPartPr>
                <p14:xfrm>
                  <a:off x="2080940" y="3588793"/>
                  <a:ext cx="6120" cy="137160"/>
                </p14:xfrm>
              </p:contentPart>
            </mc:Choice>
            <mc:Fallback xmlns="">
              <p:pic>
                <p:nvPicPr>
                  <p:cNvPr id="411" name="墨迹 410">
                    <a:extLst>
                      <a:ext uri="{FF2B5EF4-FFF2-40B4-BE49-F238E27FC236}">
                        <a16:creationId xmlns:a16="http://schemas.microsoft.com/office/drawing/2014/main" id="{29734D58-68EC-4831-BE4F-DE795C0448F5}"/>
                      </a:ext>
                    </a:extLst>
                  </p:cNvPr>
                  <p:cNvPicPr/>
                  <p:nvPr/>
                </p:nvPicPr>
                <p:blipFill>
                  <a:blip r:embed="rId739"/>
                  <a:stretch>
                    <a:fillRect/>
                  </a:stretch>
                </p:blipFill>
                <p:spPr>
                  <a:xfrm>
                    <a:off x="2071940" y="3580153"/>
                    <a:ext cx="2376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0">
                <p14:nvContentPartPr>
                  <p14:cNvPr id="412" name="墨迹 411">
                    <a:extLst>
                      <a:ext uri="{FF2B5EF4-FFF2-40B4-BE49-F238E27FC236}">
                        <a16:creationId xmlns:a16="http://schemas.microsoft.com/office/drawing/2014/main" id="{981801BD-D4B6-4B17-A241-566368F4919F}"/>
                      </a:ext>
                    </a:extLst>
                  </p14:cNvPr>
                  <p14:cNvContentPartPr/>
                  <p14:nvPr/>
                </p14:nvContentPartPr>
                <p14:xfrm>
                  <a:off x="2123420" y="3523273"/>
                  <a:ext cx="176040" cy="56880"/>
                </p14:xfrm>
              </p:contentPart>
            </mc:Choice>
            <mc:Fallback xmlns="">
              <p:pic>
                <p:nvPicPr>
                  <p:cNvPr id="412" name="墨迹 411">
                    <a:extLst>
                      <a:ext uri="{FF2B5EF4-FFF2-40B4-BE49-F238E27FC236}">
                        <a16:creationId xmlns:a16="http://schemas.microsoft.com/office/drawing/2014/main" id="{981801BD-D4B6-4B17-A241-566368F4919F}"/>
                      </a:ext>
                    </a:extLst>
                  </p:cNvPr>
                  <p:cNvPicPr/>
                  <p:nvPr/>
                </p:nvPicPr>
                <p:blipFill>
                  <a:blip r:embed="rId741"/>
                  <a:stretch>
                    <a:fillRect/>
                  </a:stretch>
                </p:blipFill>
                <p:spPr>
                  <a:xfrm>
                    <a:off x="2114420" y="3514273"/>
                    <a:ext cx="19368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2">
                <p14:nvContentPartPr>
                  <p14:cNvPr id="413" name="墨迹 412">
                    <a:extLst>
                      <a:ext uri="{FF2B5EF4-FFF2-40B4-BE49-F238E27FC236}">
                        <a16:creationId xmlns:a16="http://schemas.microsoft.com/office/drawing/2014/main" id="{2EE00712-205C-404B-AFE8-B9EA087C9859}"/>
                      </a:ext>
                    </a:extLst>
                  </p14:cNvPr>
                  <p14:cNvContentPartPr/>
                  <p14:nvPr/>
                </p14:nvContentPartPr>
                <p14:xfrm>
                  <a:off x="2136740" y="3636313"/>
                  <a:ext cx="136080" cy="301680"/>
                </p14:xfrm>
              </p:contentPart>
            </mc:Choice>
            <mc:Fallback xmlns="">
              <p:pic>
                <p:nvPicPr>
                  <p:cNvPr id="413" name="墨迹 412">
                    <a:extLst>
                      <a:ext uri="{FF2B5EF4-FFF2-40B4-BE49-F238E27FC236}">
                        <a16:creationId xmlns:a16="http://schemas.microsoft.com/office/drawing/2014/main" id="{2EE00712-205C-404B-AFE8-B9EA087C9859}"/>
                      </a:ext>
                    </a:extLst>
                  </p:cNvPr>
                  <p:cNvPicPr/>
                  <p:nvPr/>
                </p:nvPicPr>
                <p:blipFill>
                  <a:blip r:embed="rId743"/>
                  <a:stretch>
                    <a:fillRect/>
                  </a:stretch>
                </p:blipFill>
                <p:spPr>
                  <a:xfrm>
                    <a:off x="2128100" y="3627673"/>
                    <a:ext cx="153720" cy="31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4">
                <p14:nvContentPartPr>
                  <p14:cNvPr id="414" name="墨迹 413">
                    <a:extLst>
                      <a:ext uri="{FF2B5EF4-FFF2-40B4-BE49-F238E27FC236}">
                        <a16:creationId xmlns:a16="http://schemas.microsoft.com/office/drawing/2014/main" id="{F1D99B58-1856-47B3-8867-902539726F17}"/>
                      </a:ext>
                    </a:extLst>
                  </p14:cNvPr>
                  <p14:cNvContentPartPr/>
                  <p14:nvPr/>
                </p14:nvContentPartPr>
                <p14:xfrm>
                  <a:off x="2299100" y="3754753"/>
                  <a:ext cx="52560" cy="31320"/>
                </p14:xfrm>
              </p:contentPart>
            </mc:Choice>
            <mc:Fallback xmlns="">
              <p:pic>
                <p:nvPicPr>
                  <p:cNvPr id="414" name="墨迹 413">
                    <a:extLst>
                      <a:ext uri="{FF2B5EF4-FFF2-40B4-BE49-F238E27FC236}">
                        <a16:creationId xmlns:a16="http://schemas.microsoft.com/office/drawing/2014/main" id="{F1D99B58-1856-47B3-8867-902539726F17}"/>
                      </a:ext>
                    </a:extLst>
                  </p:cNvPr>
                  <p:cNvPicPr/>
                  <p:nvPr/>
                </p:nvPicPr>
                <p:blipFill>
                  <a:blip r:embed="rId745"/>
                  <a:stretch>
                    <a:fillRect/>
                  </a:stretch>
                </p:blipFill>
                <p:spPr>
                  <a:xfrm>
                    <a:off x="2290460" y="3746113"/>
                    <a:ext cx="702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6">
                <p14:nvContentPartPr>
                  <p14:cNvPr id="416" name="墨迹 415">
                    <a:extLst>
                      <a:ext uri="{FF2B5EF4-FFF2-40B4-BE49-F238E27FC236}">
                        <a16:creationId xmlns:a16="http://schemas.microsoft.com/office/drawing/2014/main" id="{87D926C3-B2D6-4C03-8D7A-B09A502FDEE7}"/>
                      </a:ext>
                    </a:extLst>
                  </p14:cNvPr>
                  <p14:cNvContentPartPr/>
                  <p14:nvPr/>
                </p14:nvContentPartPr>
                <p14:xfrm>
                  <a:off x="2494220" y="3468553"/>
                  <a:ext cx="68040" cy="49680"/>
                </p14:xfrm>
              </p:contentPart>
            </mc:Choice>
            <mc:Fallback xmlns="">
              <p:pic>
                <p:nvPicPr>
                  <p:cNvPr id="416" name="墨迹 415">
                    <a:extLst>
                      <a:ext uri="{FF2B5EF4-FFF2-40B4-BE49-F238E27FC236}">
                        <a16:creationId xmlns:a16="http://schemas.microsoft.com/office/drawing/2014/main" id="{87D926C3-B2D6-4C03-8D7A-B09A502FDEE7}"/>
                      </a:ext>
                    </a:extLst>
                  </p:cNvPr>
                  <p:cNvPicPr/>
                  <p:nvPr/>
                </p:nvPicPr>
                <p:blipFill>
                  <a:blip r:embed="rId747"/>
                  <a:stretch>
                    <a:fillRect/>
                  </a:stretch>
                </p:blipFill>
                <p:spPr>
                  <a:xfrm>
                    <a:off x="2485580" y="3459553"/>
                    <a:ext cx="85680" cy="6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8">
                <p14:nvContentPartPr>
                  <p14:cNvPr id="417" name="墨迹 416">
                    <a:extLst>
                      <a:ext uri="{FF2B5EF4-FFF2-40B4-BE49-F238E27FC236}">
                        <a16:creationId xmlns:a16="http://schemas.microsoft.com/office/drawing/2014/main" id="{04C1C04D-105F-42E8-B86C-76F2B7E01C26}"/>
                      </a:ext>
                    </a:extLst>
                  </p14:cNvPr>
                  <p14:cNvContentPartPr/>
                  <p14:nvPr/>
                </p14:nvContentPartPr>
                <p14:xfrm>
                  <a:off x="2453540" y="3554593"/>
                  <a:ext cx="150840" cy="235080"/>
                </p14:xfrm>
              </p:contentPart>
            </mc:Choice>
            <mc:Fallback xmlns="">
              <p:pic>
                <p:nvPicPr>
                  <p:cNvPr id="417" name="墨迹 416">
                    <a:extLst>
                      <a:ext uri="{FF2B5EF4-FFF2-40B4-BE49-F238E27FC236}">
                        <a16:creationId xmlns:a16="http://schemas.microsoft.com/office/drawing/2014/main" id="{04C1C04D-105F-42E8-B86C-76F2B7E01C26}"/>
                      </a:ext>
                    </a:extLst>
                  </p:cNvPr>
                  <p:cNvPicPr/>
                  <p:nvPr/>
                </p:nvPicPr>
                <p:blipFill>
                  <a:blip r:embed="rId749"/>
                  <a:stretch>
                    <a:fillRect/>
                  </a:stretch>
                </p:blipFill>
                <p:spPr>
                  <a:xfrm>
                    <a:off x="2444900" y="3545593"/>
                    <a:ext cx="16848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0">
                <p14:nvContentPartPr>
                  <p14:cNvPr id="418" name="墨迹 417">
                    <a:extLst>
                      <a:ext uri="{FF2B5EF4-FFF2-40B4-BE49-F238E27FC236}">
                        <a16:creationId xmlns:a16="http://schemas.microsoft.com/office/drawing/2014/main" id="{D95ADC6E-5AB6-480D-AB18-95B220E39A3B}"/>
                      </a:ext>
                    </a:extLst>
                  </p14:cNvPr>
                  <p14:cNvContentPartPr/>
                  <p14:nvPr/>
                </p14:nvContentPartPr>
                <p14:xfrm>
                  <a:off x="2494220" y="3736753"/>
                  <a:ext cx="147240" cy="150120"/>
                </p14:xfrm>
              </p:contentPart>
            </mc:Choice>
            <mc:Fallback xmlns="">
              <p:pic>
                <p:nvPicPr>
                  <p:cNvPr id="418" name="墨迹 417">
                    <a:extLst>
                      <a:ext uri="{FF2B5EF4-FFF2-40B4-BE49-F238E27FC236}">
                        <a16:creationId xmlns:a16="http://schemas.microsoft.com/office/drawing/2014/main" id="{D95ADC6E-5AB6-480D-AB18-95B220E39A3B}"/>
                      </a:ext>
                    </a:extLst>
                  </p:cNvPr>
                  <p:cNvPicPr/>
                  <p:nvPr/>
                </p:nvPicPr>
                <p:blipFill>
                  <a:blip r:embed="rId751"/>
                  <a:stretch>
                    <a:fillRect/>
                  </a:stretch>
                </p:blipFill>
                <p:spPr>
                  <a:xfrm>
                    <a:off x="2485580" y="3727753"/>
                    <a:ext cx="16488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2">
                <p14:nvContentPartPr>
                  <p14:cNvPr id="419" name="墨迹 418">
                    <a:extLst>
                      <a:ext uri="{FF2B5EF4-FFF2-40B4-BE49-F238E27FC236}">
                        <a16:creationId xmlns:a16="http://schemas.microsoft.com/office/drawing/2014/main" id="{0D347065-C7B4-432B-9021-81B76B70B31F}"/>
                      </a:ext>
                    </a:extLst>
                  </p14:cNvPr>
                  <p14:cNvContentPartPr/>
                  <p14:nvPr/>
                </p14:nvContentPartPr>
                <p14:xfrm>
                  <a:off x="2640380" y="3543073"/>
                  <a:ext cx="152640" cy="135000"/>
                </p14:xfrm>
              </p:contentPart>
            </mc:Choice>
            <mc:Fallback xmlns="">
              <p:pic>
                <p:nvPicPr>
                  <p:cNvPr id="419" name="墨迹 418">
                    <a:extLst>
                      <a:ext uri="{FF2B5EF4-FFF2-40B4-BE49-F238E27FC236}">
                        <a16:creationId xmlns:a16="http://schemas.microsoft.com/office/drawing/2014/main" id="{0D347065-C7B4-432B-9021-81B76B70B31F}"/>
                      </a:ext>
                    </a:extLst>
                  </p:cNvPr>
                  <p:cNvPicPr/>
                  <p:nvPr/>
                </p:nvPicPr>
                <p:blipFill>
                  <a:blip r:embed="rId753"/>
                  <a:stretch>
                    <a:fillRect/>
                  </a:stretch>
                </p:blipFill>
                <p:spPr>
                  <a:xfrm>
                    <a:off x="2631380" y="3534433"/>
                    <a:ext cx="17028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4">
                <p14:nvContentPartPr>
                  <p14:cNvPr id="420" name="墨迹 419">
                    <a:extLst>
                      <a:ext uri="{FF2B5EF4-FFF2-40B4-BE49-F238E27FC236}">
                        <a16:creationId xmlns:a16="http://schemas.microsoft.com/office/drawing/2014/main" id="{AFEDA02F-3D48-4259-A954-EFE044351587}"/>
                      </a:ext>
                    </a:extLst>
                  </p14:cNvPr>
                  <p14:cNvContentPartPr/>
                  <p14:nvPr/>
                </p14:nvContentPartPr>
                <p14:xfrm>
                  <a:off x="2642900" y="3654673"/>
                  <a:ext cx="64080" cy="177480"/>
                </p14:xfrm>
              </p:contentPart>
            </mc:Choice>
            <mc:Fallback xmlns="">
              <p:pic>
                <p:nvPicPr>
                  <p:cNvPr id="420" name="墨迹 419">
                    <a:extLst>
                      <a:ext uri="{FF2B5EF4-FFF2-40B4-BE49-F238E27FC236}">
                        <a16:creationId xmlns:a16="http://schemas.microsoft.com/office/drawing/2014/main" id="{AFEDA02F-3D48-4259-A954-EFE044351587}"/>
                      </a:ext>
                    </a:extLst>
                  </p:cNvPr>
                  <p:cNvPicPr/>
                  <p:nvPr/>
                </p:nvPicPr>
                <p:blipFill>
                  <a:blip r:embed="rId755"/>
                  <a:stretch>
                    <a:fillRect/>
                  </a:stretch>
                </p:blipFill>
                <p:spPr>
                  <a:xfrm>
                    <a:off x="2634260" y="3645673"/>
                    <a:ext cx="8172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6">
                <p14:nvContentPartPr>
                  <p14:cNvPr id="421" name="墨迹 420">
                    <a:extLst>
                      <a:ext uri="{FF2B5EF4-FFF2-40B4-BE49-F238E27FC236}">
                        <a16:creationId xmlns:a16="http://schemas.microsoft.com/office/drawing/2014/main" id="{06AFA3D2-AC1F-48BB-9F68-85FFBF4C4F3D}"/>
                      </a:ext>
                    </a:extLst>
                  </p14:cNvPr>
                  <p14:cNvContentPartPr/>
                  <p14:nvPr/>
                </p14:nvContentPartPr>
                <p14:xfrm>
                  <a:off x="2614100" y="3701833"/>
                  <a:ext cx="257400" cy="199440"/>
                </p14:xfrm>
              </p:contentPart>
            </mc:Choice>
            <mc:Fallback xmlns="">
              <p:pic>
                <p:nvPicPr>
                  <p:cNvPr id="421" name="墨迹 420">
                    <a:extLst>
                      <a:ext uri="{FF2B5EF4-FFF2-40B4-BE49-F238E27FC236}">
                        <a16:creationId xmlns:a16="http://schemas.microsoft.com/office/drawing/2014/main" id="{06AFA3D2-AC1F-48BB-9F68-85FFBF4C4F3D}"/>
                      </a:ext>
                    </a:extLst>
                  </p:cNvPr>
                  <p:cNvPicPr/>
                  <p:nvPr/>
                </p:nvPicPr>
                <p:blipFill>
                  <a:blip r:embed="rId757"/>
                  <a:stretch>
                    <a:fillRect/>
                  </a:stretch>
                </p:blipFill>
                <p:spPr>
                  <a:xfrm>
                    <a:off x="2605100" y="3693193"/>
                    <a:ext cx="275040" cy="21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8">
                <p14:nvContentPartPr>
                  <p14:cNvPr id="422" name="墨迹 421">
                    <a:extLst>
                      <a:ext uri="{FF2B5EF4-FFF2-40B4-BE49-F238E27FC236}">
                        <a16:creationId xmlns:a16="http://schemas.microsoft.com/office/drawing/2014/main" id="{31FFFDF3-2727-42E2-8A2E-FF3B3BFC2E7A}"/>
                      </a:ext>
                    </a:extLst>
                  </p14:cNvPr>
                  <p14:cNvContentPartPr/>
                  <p14:nvPr/>
                </p14:nvContentPartPr>
                <p14:xfrm>
                  <a:off x="2956100" y="3459193"/>
                  <a:ext cx="48600" cy="36720"/>
                </p14:xfrm>
              </p:contentPart>
            </mc:Choice>
            <mc:Fallback xmlns="">
              <p:pic>
                <p:nvPicPr>
                  <p:cNvPr id="422" name="墨迹 421">
                    <a:extLst>
                      <a:ext uri="{FF2B5EF4-FFF2-40B4-BE49-F238E27FC236}">
                        <a16:creationId xmlns:a16="http://schemas.microsoft.com/office/drawing/2014/main" id="{31FFFDF3-2727-42E2-8A2E-FF3B3BFC2E7A}"/>
                      </a:ext>
                    </a:extLst>
                  </p:cNvPr>
                  <p:cNvPicPr/>
                  <p:nvPr/>
                </p:nvPicPr>
                <p:blipFill>
                  <a:blip r:embed="rId759"/>
                  <a:stretch>
                    <a:fillRect/>
                  </a:stretch>
                </p:blipFill>
                <p:spPr>
                  <a:xfrm>
                    <a:off x="2947100" y="3450553"/>
                    <a:ext cx="6624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0">
                <p14:nvContentPartPr>
                  <p14:cNvPr id="423" name="墨迹 422">
                    <a:extLst>
                      <a:ext uri="{FF2B5EF4-FFF2-40B4-BE49-F238E27FC236}">
                        <a16:creationId xmlns:a16="http://schemas.microsoft.com/office/drawing/2014/main" id="{2B5A21F8-CF59-4ED5-B61A-E4601E8B1115}"/>
                      </a:ext>
                    </a:extLst>
                  </p14:cNvPr>
                  <p14:cNvContentPartPr/>
                  <p14:nvPr/>
                </p14:nvContentPartPr>
                <p14:xfrm>
                  <a:off x="2899940" y="3515713"/>
                  <a:ext cx="220680" cy="159120"/>
                </p14:xfrm>
              </p:contentPart>
            </mc:Choice>
            <mc:Fallback xmlns="">
              <p:pic>
                <p:nvPicPr>
                  <p:cNvPr id="423" name="墨迹 422">
                    <a:extLst>
                      <a:ext uri="{FF2B5EF4-FFF2-40B4-BE49-F238E27FC236}">
                        <a16:creationId xmlns:a16="http://schemas.microsoft.com/office/drawing/2014/main" id="{2B5A21F8-CF59-4ED5-B61A-E4601E8B1115}"/>
                      </a:ext>
                    </a:extLst>
                  </p:cNvPr>
                  <p:cNvPicPr/>
                  <p:nvPr/>
                </p:nvPicPr>
                <p:blipFill>
                  <a:blip r:embed="rId761"/>
                  <a:stretch>
                    <a:fillRect/>
                  </a:stretch>
                </p:blipFill>
                <p:spPr>
                  <a:xfrm>
                    <a:off x="2891300" y="3507073"/>
                    <a:ext cx="238320" cy="17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2">
                <p14:nvContentPartPr>
                  <p14:cNvPr id="424" name="墨迹 423">
                    <a:extLst>
                      <a:ext uri="{FF2B5EF4-FFF2-40B4-BE49-F238E27FC236}">
                        <a16:creationId xmlns:a16="http://schemas.microsoft.com/office/drawing/2014/main" id="{D4FCC24C-B6DA-4789-B1AE-B3E23D10FD28}"/>
                      </a:ext>
                    </a:extLst>
                  </p14:cNvPr>
                  <p14:cNvContentPartPr/>
                  <p14:nvPr/>
                </p14:nvContentPartPr>
                <p14:xfrm>
                  <a:off x="2917580" y="3754753"/>
                  <a:ext cx="60120" cy="190080"/>
                </p14:xfrm>
              </p:contentPart>
            </mc:Choice>
            <mc:Fallback xmlns="">
              <p:pic>
                <p:nvPicPr>
                  <p:cNvPr id="424" name="墨迹 423">
                    <a:extLst>
                      <a:ext uri="{FF2B5EF4-FFF2-40B4-BE49-F238E27FC236}">
                        <a16:creationId xmlns:a16="http://schemas.microsoft.com/office/drawing/2014/main" id="{D4FCC24C-B6DA-4789-B1AE-B3E23D10FD28}"/>
                      </a:ext>
                    </a:extLst>
                  </p:cNvPr>
                  <p:cNvPicPr/>
                  <p:nvPr/>
                </p:nvPicPr>
                <p:blipFill>
                  <a:blip r:embed="rId763"/>
                  <a:stretch>
                    <a:fillRect/>
                  </a:stretch>
                </p:blipFill>
                <p:spPr>
                  <a:xfrm>
                    <a:off x="2908580" y="3746113"/>
                    <a:ext cx="7776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4">
                <p14:nvContentPartPr>
                  <p14:cNvPr id="425" name="墨迹 424">
                    <a:extLst>
                      <a:ext uri="{FF2B5EF4-FFF2-40B4-BE49-F238E27FC236}">
                        <a16:creationId xmlns:a16="http://schemas.microsoft.com/office/drawing/2014/main" id="{AE664EF9-CC5E-45EC-9ACD-BD68F09ABB0E}"/>
                      </a:ext>
                    </a:extLst>
                  </p14:cNvPr>
                  <p14:cNvContentPartPr/>
                  <p14:nvPr/>
                </p14:nvContentPartPr>
                <p14:xfrm>
                  <a:off x="3008300" y="3707593"/>
                  <a:ext cx="75600" cy="106560"/>
                </p14:xfrm>
              </p:contentPart>
            </mc:Choice>
            <mc:Fallback xmlns="">
              <p:pic>
                <p:nvPicPr>
                  <p:cNvPr id="425" name="墨迹 424">
                    <a:extLst>
                      <a:ext uri="{FF2B5EF4-FFF2-40B4-BE49-F238E27FC236}">
                        <a16:creationId xmlns:a16="http://schemas.microsoft.com/office/drawing/2014/main" id="{AE664EF9-CC5E-45EC-9ACD-BD68F09ABB0E}"/>
                      </a:ext>
                    </a:extLst>
                  </p:cNvPr>
                  <p:cNvPicPr/>
                  <p:nvPr/>
                </p:nvPicPr>
                <p:blipFill>
                  <a:blip r:embed="rId765"/>
                  <a:stretch>
                    <a:fillRect/>
                  </a:stretch>
                </p:blipFill>
                <p:spPr>
                  <a:xfrm>
                    <a:off x="2999300" y="3698593"/>
                    <a:ext cx="9324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6">
                <p14:nvContentPartPr>
                  <p14:cNvPr id="426" name="墨迹 425">
                    <a:extLst>
                      <a:ext uri="{FF2B5EF4-FFF2-40B4-BE49-F238E27FC236}">
                        <a16:creationId xmlns:a16="http://schemas.microsoft.com/office/drawing/2014/main" id="{947482BD-46F7-4AA5-8718-9097BD66CDA2}"/>
                      </a:ext>
                    </a:extLst>
                  </p14:cNvPr>
                  <p14:cNvContentPartPr/>
                  <p14:nvPr/>
                </p14:nvContentPartPr>
                <p14:xfrm>
                  <a:off x="3019820" y="3705793"/>
                  <a:ext cx="164520" cy="190080"/>
                </p14:xfrm>
              </p:contentPart>
            </mc:Choice>
            <mc:Fallback xmlns="">
              <p:pic>
                <p:nvPicPr>
                  <p:cNvPr id="426" name="墨迹 425">
                    <a:extLst>
                      <a:ext uri="{FF2B5EF4-FFF2-40B4-BE49-F238E27FC236}">
                        <a16:creationId xmlns:a16="http://schemas.microsoft.com/office/drawing/2014/main" id="{947482BD-46F7-4AA5-8718-9097BD66CDA2}"/>
                      </a:ext>
                    </a:extLst>
                  </p:cNvPr>
                  <p:cNvPicPr/>
                  <p:nvPr/>
                </p:nvPicPr>
                <p:blipFill>
                  <a:blip r:embed="rId767"/>
                  <a:stretch>
                    <a:fillRect/>
                  </a:stretch>
                </p:blipFill>
                <p:spPr>
                  <a:xfrm>
                    <a:off x="3011180" y="3696793"/>
                    <a:ext cx="18216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8">
                <p14:nvContentPartPr>
                  <p14:cNvPr id="427" name="墨迹 426">
                    <a:extLst>
                      <a:ext uri="{FF2B5EF4-FFF2-40B4-BE49-F238E27FC236}">
                        <a16:creationId xmlns:a16="http://schemas.microsoft.com/office/drawing/2014/main" id="{CE0867AC-D07D-43CC-AAF3-D71033CE7BAE}"/>
                      </a:ext>
                    </a:extLst>
                  </p14:cNvPr>
                  <p14:cNvContentPartPr/>
                  <p14:nvPr/>
                </p14:nvContentPartPr>
                <p14:xfrm>
                  <a:off x="3307820" y="3860593"/>
                  <a:ext cx="79200" cy="71640"/>
                </p14:xfrm>
              </p:contentPart>
            </mc:Choice>
            <mc:Fallback xmlns="">
              <p:pic>
                <p:nvPicPr>
                  <p:cNvPr id="427" name="墨迹 426">
                    <a:extLst>
                      <a:ext uri="{FF2B5EF4-FFF2-40B4-BE49-F238E27FC236}">
                        <a16:creationId xmlns:a16="http://schemas.microsoft.com/office/drawing/2014/main" id="{CE0867AC-D07D-43CC-AAF3-D71033CE7BAE}"/>
                      </a:ext>
                    </a:extLst>
                  </p:cNvPr>
                  <p:cNvPicPr/>
                  <p:nvPr/>
                </p:nvPicPr>
                <p:blipFill>
                  <a:blip r:embed="rId769"/>
                  <a:stretch>
                    <a:fillRect/>
                  </a:stretch>
                </p:blipFill>
                <p:spPr>
                  <a:xfrm>
                    <a:off x="3298820" y="3851953"/>
                    <a:ext cx="96840" cy="89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96" name="组合 495">
              <a:extLst>
                <a:ext uri="{FF2B5EF4-FFF2-40B4-BE49-F238E27FC236}">
                  <a16:creationId xmlns:a16="http://schemas.microsoft.com/office/drawing/2014/main" id="{3EAF2863-924D-4DAA-97F0-CFADD0A7EB91}"/>
                </a:ext>
              </a:extLst>
            </p:cNvPr>
            <p:cNvGrpSpPr/>
            <p:nvPr/>
          </p:nvGrpSpPr>
          <p:grpSpPr>
            <a:xfrm>
              <a:off x="3852500" y="3539473"/>
              <a:ext cx="321840" cy="349560"/>
              <a:chOff x="3852500" y="3539473"/>
              <a:chExt cx="321840" cy="349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70">
                <p14:nvContentPartPr>
                  <p14:cNvPr id="428" name="墨迹 427">
                    <a:extLst>
                      <a:ext uri="{FF2B5EF4-FFF2-40B4-BE49-F238E27FC236}">
                        <a16:creationId xmlns:a16="http://schemas.microsoft.com/office/drawing/2014/main" id="{D30912DF-9C47-46C3-A09F-73156FD33AA5}"/>
                      </a:ext>
                    </a:extLst>
                  </p14:cNvPr>
                  <p14:cNvContentPartPr/>
                  <p14:nvPr/>
                </p14:nvContentPartPr>
                <p14:xfrm>
                  <a:off x="3887060" y="3543073"/>
                  <a:ext cx="89640" cy="267120"/>
                </p14:xfrm>
              </p:contentPart>
            </mc:Choice>
            <mc:Fallback xmlns="">
              <p:pic>
                <p:nvPicPr>
                  <p:cNvPr id="428" name="墨迹 427">
                    <a:extLst>
                      <a:ext uri="{FF2B5EF4-FFF2-40B4-BE49-F238E27FC236}">
                        <a16:creationId xmlns:a16="http://schemas.microsoft.com/office/drawing/2014/main" id="{D30912DF-9C47-46C3-A09F-73156FD33AA5}"/>
                      </a:ext>
                    </a:extLst>
                  </p:cNvPr>
                  <p:cNvPicPr/>
                  <p:nvPr/>
                </p:nvPicPr>
                <p:blipFill>
                  <a:blip r:embed="rId771"/>
                  <a:stretch>
                    <a:fillRect/>
                  </a:stretch>
                </p:blipFill>
                <p:spPr>
                  <a:xfrm>
                    <a:off x="3878420" y="3534073"/>
                    <a:ext cx="107280" cy="28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2">
                <p14:nvContentPartPr>
                  <p14:cNvPr id="429" name="墨迹 428">
                    <a:extLst>
                      <a:ext uri="{FF2B5EF4-FFF2-40B4-BE49-F238E27FC236}">
                        <a16:creationId xmlns:a16="http://schemas.microsoft.com/office/drawing/2014/main" id="{3F5685E3-1AD9-43E2-B049-8CABB3035351}"/>
                      </a:ext>
                    </a:extLst>
                  </p14:cNvPr>
                  <p14:cNvContentPartPr/>
                  <p14:nvPr/>
                </p14:nvContentPartPr>
                <p14:xfrm>
                  <a:off x="3852500" y="3682033"/>
                  <a:ext cx="240120" cy="154080"/>
                </p14:xfrm>
              </p:contentPart>
            </mc:Choice>
            <mc:Fallback xmlns="">
              <p:pic>
                <p:nvPicPr>
                  <p:cNvPr id="429" name="墨迹 428">
                    <a:extLst>
                      <a:ext uri="{FF2B5EF4-FFF2-40B4-BE49-F238E27FC236}">
                        <a16:creationId xmlns:a16="http://schemas.microsoft.com/office/drawing/2014/main" id="{3F5685E3-1AD9-43E2-B049-8CABB3035351}"/>
                      </a:ext>
                    </a:extLst>
                  </p:cNvPr>
                  <p:cNvPicPr/>
                  <p:nvPr/>
                </p:nvPicPr>
                <p:blipFill>
                  <a:blip r:embed="rId773"/>
                  <a:stretch>
                    <a:fillRect/>
                  </a:stretch>
                </p:blipFill>
                <p:spPr>
                  <a:xfrm>
                    <a:off x="3843860" y="3673033"/>
                    <a:ext cx="2577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4">
                <p14:nvContentPartPr>
                  <p14:cNvPr id="430" name="墨迹 429">
                    <a:extLst>
                      <a:ext uri="{FF2B5EF4-FFF2-40B4-BE49-F238E27FC236}">
                        <a16:creationId xmlns:a16="http://schemas.microsoft.com/office/drawing/2014/main" id="{9E444DDE-CCC7-49FD-ADA5-6E487E862707}"/>
                      </a:ext>
                    </a:extLst>
                  </p14:cNvPr>
                  <p14:cNvContentPartPr/>
                  <p14:nvPr/>
                </p14:nvContentPartPr>
                <p14:xfrm>
                  <a:off x="4158140" y="3539473"/>
                  <a:ext cx="16200" cy="349560"/>
                </p14:xfrm>
              </p:contentPart>
            </mc:Choice>
            <mc:Fallback xmlns="">
              <p:pic>
                <p:nvPicPr>
                  <p:cNvPr id="430" name="墨迹 429">
                    <a:extLst>
                      <a:ext uri="{FF2B5EF4-FFF2-40B4-BE49-F238E27FC236}">
                        <a16:creationId xmlns:a16="http://schemas.microsoft.com/office/drawing/2014/main" id="{9E444DDE-CCC7-49FD-ADA5-6E487E862707}"/>
                      </a:ext>
                    </a:extLst>
                  </p:cNvPr>
                  <p:cNvPicPr/>
                  <p:nvPr/>
                </p:nvPicPr>
                <p:blipFill>
                  <a:blip r:embed="rId775"/>
                  <a:stretch>
                    <a:fillRect/>
                  </a:stretch>
                </p:blipFill>
                <p:spPr>
                  <a:xfrm>
                    <a:off x="4149140" y="3530833"/>
                    <a:ext cx="33840" cy="367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95" name="组合 494">
              <a:extLst>
                <a:ext uri="{FF2B5EF4-FFF2-40B4-BE49-F238E27FC236}">
                  <a16:creationId xmlns:a16="http://schemas.microsoft.com/office/drawing/2014/main" id="{519D05F9-FB71-4F00-98D3-596346314F73}"/>
                </a:ext>
              </a:extLst>
            </p:cNvPr>
            <p:cNvGrpSpPr/>
            <p:nvPr/>
          </p:nvGrpSpPr>
          <p:grpSpPr>
            <a:xfrm>
              <a:off x="4411580" y="3559633"/>
              <a:ext cx="330120" cy="349200"/>
              <a:chOff x="4411580" y="3559633"/>
              <a:chExt cx="330120" cy="34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76">
                <p14:nvContentPartPr>
                  <p14:cNvPr id="431" name="墨迹 430">
                    <a:extLst>
                      <a:ext uri="{FF2B5EF4-FFF2-40B4-BE49-F238E27FC236}">
                        <a16:creationId xmlns:a16="http://schemas.microsoft.com/office/drawing/2014/main" id="{B779C1D3-8DD2-414C-BE8E-13C73504B963}"/>
                      </a:ext>
                    </a:extLst>
                  </p14:cNvPr>
                  <p14:cNvContentPartPr/>
                  <p14:nvPr/>
                </p14:nvContentPartPr>
                <p14:xfrm>
                  <a:off x="4411580" y="3645313"/>
                  <a:ext cx="15840" cy="262800"/>
                </p14:xfrm>
              </p:contentPart>
            </mc:Choice>
            <mc:Fallback xmlns="">
              <p:pic>
                <p:nvPicPr>
                  <p:cNvPr id="431" name="墨迹 430">
                    <a:extLst>
                      <a:ext uri="{FF2B5EF4-FFF2-40B4-BE49-F238E27FC236}">
                        <a16:creationId xmlns:a16="http://schemas.microsoft.com/office/drawing/2014/main" id="{B779C1D3-8DD2-414C-BE8E-13C73504B963}"/>
                      </a:ext>
                    </a:extLst>
                  </p:cNvPr>
                  <p:cNvPicPr/>
                  <p:nvPr/>
                </p:nvPicPr>
                <p:blipFill>
                  <a:blip r:embed="rId777"/>
                  <a:stretch>
                    <a:fillRect/>
                  </a:stretch>
                </p:blipFill>
                <p:spPr>
                  <a:xfrm>
                    <a:off x="4402580" y="3636673"/>
                    <a:ext cx="33480" cy="28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8">
                <p14:nvContentPartPr>
                  <p14:cNvPr id="432" name="墨迹 431">
                    <a:extLst>
                      <a:ext uri="{FF2B5EF4-FFF2-40B4-BE49-F238E27FC236}">
                        <a16:creationId xmlns:a16="http://schemas.microsoft.com/office/drawing/2014/main" id="{D172E32A-ED14-4AE3-A3BA-63BB12231A5C}"/>
                      </a:ext>
                    </a:extLst>
                  </p14:cNvPr>
                  <p14:cNvContentPartPr/>
                  <p14:nvPr/>
                </p14:nvContentPartPr>
                <p14:xfrm>
                  <a:off x="4414820" y="3559633"/>
                  <a:ext cx="326880" cy="349200"/>
                </p14:xfrm>
              </p:contentPart>
            </mc:Choice>
            <mc:Fallback xmlns="">
              <p:pic>
                <p:nvPicPr>
                  <p:cNvPr id="432" name="墨迹 431">
                    <a:extLst>
                      <a:ext uri="{FF2B5EF4-FFF2-40B4-BE49-F238E27FC236}">
                        <a16:creationId xmlns:a16="http://schemas.microsoft.com/office/drawing/2014/main" id="{D172E32A-ED14-4AE3-A3BA-63BB12231A5C}"/>
                      </a:ext>
                    </a:extLst>
                  </p:cNvPr>
                  <p:cNvPicPr/>
                  <p:nvPr/>
                </p:nvPicPr>
                <p:blipFill>
                  <a:blip r:embed="rId779"/>
                  <a:stretch>
                    <a:fillRect/>
                  </a:stretch>
                </p:blipFill>
                <p:spPr>
                  <a:xfrm>
                    <a:off x="4406180" y="3550993"/>
                    <a:ext cx="344520" cy="36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0">
                <p14:nvContentPartPr>
                  <p14:cNvPr id="433" name="墨迹 432">
                    <a:extLst>
                      <a:ext uri="{FF2B5EF4-FFF2-40B4-BE49-F238E27FC236}">
                        <a16:creationId xmlns:a16="http://schemas.microsoft.com/office/drawing/2014/main" id="{AF9D2511-69DE-4C22-A767-9034A63F474F}"/>
                      </a:ext>
                    </a:extLst>
                  </p14:cNvPr>
                  <p14:cNvContentPartPr/>
                  <p14:nvPr/>
                </p14:nvContentPartPr>
                <p14:xfrm>
                  <a:off x="4497980" y="3666553"/>
                  <a:ext cx="136800" cy="136080"/>
                </p14:xfrm>
              </p:contentPart>
            </mc:Choice>
            <mc:Fallback xmlns="">
              <p:pic>
                <p:nvPicPr>
                  <p:cNvPr id="433" name="墨迹 432">
                    <a:extLst>
                      <a:ext uri="{FF2B5EF4-FFF2-40B4-BE49-F238E27FC236}">
                        <a16:creationId xmlns:a16="http://schemas.microsoft.com/office/drawing/2014/main" id="{AF9D2511-69DE-4C22-A767-9034A63F474F}"/>
                      </a:ext>
                    </a:extLst>
                  </p:cNvPr>
                  <p:cNvPicPr/>
                  <p:nvPr/>
                </p:nvPicPr>
                <p:blipFill>
                  <a:blip r:embed="rId781"/>
                  <a:stretch>
                    <a:fillRect/>
                  </a:stretch>
                </p:blipFill>
                <p:spPr>
                  <a:xfrm>
                    <a:off x="4489340" y="3657913"/>
                    <a:ext cx="15444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2">
                <p14:nvContentPartPr>
                  <p14:cNvPr id="434" name="墨迹 433">
                    <a:extLst>
                      <a:ext uri="{FF2B5EF4-FFF2-40B4-BE49-F238E27FC236}">
                        <a16:creationId xmlns:a16="http://schemas.microsoft.com/office/drawing/2014/main" id="{84F482C9-6376-4FBE-98A9-CB138CAD554A}"/>
                      </a:ext>
                    </a:extLst>
                  </p14:cNvPr>
                  <p14:cNvContentPartPr/>
                  <p14:nvPr/>
                </p14:nvContentPartPr>
                <p14:xfrm>
                  <a:off x="4571420" y="3660073"/>
                  <a:ext cx="19800" cy="230400"/>
                </p14:xfrm>
              </p:contentPart>
            </mc:Choice>
            <mc:Fallback xmlns="">
              <p:pic>
                <p:nvPicPr>
                  <p:cNvPr id="434" name="墨迹 433">
                    <a:extLst>
                      <a:ext uri="{FF2B5EF4-FFF2-40B4-BE49-F238E27FC236}">
                        <a16:creationId xmlns:a16="http://schemas.microsoft.com/office/drawing/2014/main" id="{84F482C9-6376-4FBE-98A9-CB138CAD554A}"/>
                      </a:ext>
                    </a:extLst>
                  </p:cNvPr>
                  <p:cNvPicPr/>
                  <p:nvPr/>
                </p:nvPicPr>
                <p:blipFill>
                  <a:blip r:embed="rId783"/>
                  <a:stretch>
                    <a:fillRect/>
                  </a:stretch>
                </p:blipFill>
                <p:spPr>
                  <a:xfrm>
                    <a:off x="4562780" y="3651073"/>
                    <a:ext cx="37440" cy="248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94" name="组合 493">
              <a:extLst>
                <a:ext uri="{FF2B5EF4-FFF2-40B4-BE49-F238E27FC236}">
                  <a16:creationId xmlns:a16="http://schemas.microsoft.com/office/drawing/2014/main" id="{1BB1535C-7F21-488F-8073-DEFCA42E9CA5}"/>
                </a:ext>
              </a:extLst>
            </p:cNvPr>
            <p:cNvGrpSpPr/>
            <p:nvPr/>
          </p:nvGrpSpPr>
          <p:grpSpPr>
            <a:xfrm>
              <a:off x="4911620" y="3561073"/>
              <a:ext cx="1068480" cy="515520"/>
              <a:chOff x="4911620" y="3561073"/>
              <a:chExt cx="1068480" cy="515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84">
                <p14:nvContentPartPr>
                  <p14:cNvPr id="435" name="墨迹 434">
                    <a:extLst>
                      <a:ext uri="{FF2B5EF4-FFF2-40B4-BE49-F238E27FC236}">
                        <a16:creationId xmlns:a16="http://schemas.microsoft.com/office/drawing/2014/main" id="{06F56EF9-BCD6-4E41-B778-B53061334B0E}"/>
                      </a:ext>
                    </a:extLst>
                  </p14:cNvPr>
                  <p14:cNvContentPartPr/>
                  <p14:nvPr/>
                </p14:nvContentPartPr>
                <p14:xfrm>
                  <a:off x="4911620" y="3672673"/>
                  <a:ext cx="135720" cy="53280"/>
                </p14:xfrm>
              </p:contentPart>
            </mc:Choice>
            <mc:Fallback xmlns="">
              <p:pic>
                <p:nvPicPr>
                  <p:cNvPr id="435" name="墨迹 434">
                    <a:extLst>
                      <a:ext uri="{FF2B5EF4-FFF2-40B4-BE49-F238E27FC236}">
                        <a16:creationId xmlns:a16="http://schemas.microsoft.com/office/drawing/2014/main" id="{06F56EF9-BCD6-4E41-B778-B53061334B0E}"/>
                      </a:ext>
                    </a:extLst>
                  </p:cNvPr>
                  <p:cNvPicPr/>
                  <p:nvPr/>
                </p:nvPicPr>
                <p:blipFill>
                  <a:blip r:embed="rId785"/>
                  <a:stretch>
                    <a:fillRect/>
                  </a:stretch>
                </p:blipFill>
                <p:spPr>
                  <a:xfrm>
                    <a:off x="4902620" y="3664033"/>
                    <a:ext cx="15336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6">
                <p14:nvContentPartPr>
                  <p14:cNvPr id="436" name="墨迹 435">
                    <a:extLst>
                      <a:ext uri="{FF2B5EF4-FFF2-40B4-BE49-F238E27FC236}">
                        <a16:creationId xmlns:a16="http://schemas.microsoft.com/office/drawing/2014/main" id="{BE89313B-467D-473C-8266-3A6C7CC50DEE}"/>
                      </a:ext>
                    </a:extLst>
                  </p14:cNvPr>
                  <p14:cNvContentPartPr/>
                  <p14:nvPr/>
                </p14:nvContentPartPr>
                <p14:xfrm>
                  <a:off x="4911620" y="3629113"/>
                  <a:ext cx="207000" cy="234000"/>
                </p14:xfrm>
              </p:contentPart>
            </mc:Choice>
            <mc:Fallback xmlns="">
              <p:pic>
                <p:nvPicPr>
                  <p:cNvPr id="436" name="墨迹 435">
                    <a:extLst>
                      <a:ext uri="{FF2B5EF4-FFF2-40B4-BE49-F238E27FC236}">
                        <a16:creationId xmlns:a16="http://schemas.microsoft.com/office/drawing/2014/main" id="{BE89313B-467D-473C-8266-3A6C7CC50DEE}"/>
                      </a:ext>
                    </a:extLst>
                  </p:cNvPr>
                  <p:cNvPicPr/>
                  <p:nvPr/>
                </p:nvPicPr>
                <p:blipFill>
                  <a:blip r:embed="rId787"/>
                  <a:stretch>
                    <a:fillRect/>
                  </a:stretch>
                </p:blipFill>
                <p:spPr>
                  <a:xfrm>
                    <a:off x="4902620" y="3620113"/>
                    <a:ext cx="224640" cy="25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8">
                <p14:nvContentPartPr>
                  <p14:cNvPr id="437" name="墨迹 436">
                    <a:extLst>
                      <a:ext uri="{FF2B5EF4-FFF2-40B4-BE49-F238E27FC236}">
                        <a16:creationId xmlns:a16="http://schemas.microsoft.com/office/drawing/2014/main" id="{DA986569-D42D-43EE-99C2-DB317C7B2419}"/>
                      </a:ext>
                    </a:extLst>
                  </p14:cNvPr>
                  <p14:cNvContentPartPr/>
                  <p14:nvPr/>
                </p14:nvContentPartPr>
                <p14:xfrm>
                  <a:off x="5004140" y="3826033"/>
                  <a:ext cx="68040" cy="29520"/>
                </p14:xfrm>
              </p:contentPart>
            </mc:Choice>
            <mc:Fallback xmlns="">
              <p:pic>
                <p:nvPicPr>
                  <p:cNvPr id="437" name="墨迹 436">
                    <a:extLst>
                      <a:ext uri="{FF2B5EF4-FFF2-40B4-BE49-F238E27FC236}">
                        <a16:creationId xmlns:a16="http://schemas.microsoft.com/office/drawing/2014/main" id="{DA986569-D42D-43EE-99C2-DB317C7B2419}"/>
                      </a:ext>
                    </a:extLst>
                  </p:cNvPr>
                  <p:cNvPicPr/>
                  <p:nvPr/>
                </p:nvPicPr>
                <p:blipFill>
                  <a:blip r:embed="rId789"/>
                  <a:stretch>
                    <a:fillRect/>
                  </a:stretch>
                </p:blipFill>
                <p:spPr>
                  <a:xfrm>
                    <a:off x="4995500" y="3817393"/>
                    <a:ext cx="8568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0">
                <p14:nvContentPartPr>
                  <p14:cNvPr id="438" name="墨迹 437">
                    <a:extLst>
                      <a:ext uri="{FF2B5EF4-FFF2-40B4-BE49-F238E27FC236}">
                        <a16:creationId xmlns:a16="http://schemas.microsoft.com/office/drawing/2014/main" id="{FB924EE4-7954-4D94-A022-15C8ACAA0603}"/>
                      </a:ext>
                    </a:extLst>
                  </p14:cNvPr>
                  <p14:cNvContentPartPr/>
                  <p14:nvPr/>
                </p14:nvContentPartPr>
                <p14:xfrm>
                  <a:off x="5243900" y="3561073"/>
                  <a:ext cx="143280" cy="236160"/>
                </p14:xfrm>
              </p:contentPart>
            </mc:Choice>
            <mc:Fallback xmlns="">
              <p:pic>
                <p:nvPicPr>
                  <p:cNvPr id="438" name="墨迹 437">
                    <a:extLst>
                      <a:ext uri="{FF2B5EF4-FFF2-40B4-BE49-F238E27FC236}">
                        <a16:creationId xmlns:a16="http://schemas.microsoft.com/office/drawing/2014/main" id="{FB924EE4-7954-4D94-A022-15C8ACAA0603}"/>
                      </a:ext>
                    </a:extLst>
                  </p:cNvPr>
                  <p:cNvPicPr/>
                  <p:nvPr/>
                </p:nvPicPr>
                <p:blipFill>
                  <a:blip r:embed="rId791"/>
                  <a:stretch>
                    <a:fillRect/>
                  </a:stretch>
                </p:blipFill>
                <p:spPr>
                  <a:xfrm>
                    <a:off x="5235260" y="3552433"/>
                    <a:ext cx="160920" cy="25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2">
                <p14:nvContentPartPr>
                  <p14:cNvPr id="439" name="墨迹 438">
                    <a:extLst>
                      <a:ext uri="{FF2B5EF4-FFF2-40B4-BE49-F238E27FC236}">
                        <a16:creationId xmlns:a16="http://schemas.microsoft.com/office/drawing/2014/main" id="{8FFCDE04-ABC9-4949-BB36-9064732EEFDE}"/>
                      </a:ext>
                    </a:extLst>
                  </p14:cNvPr>
                  <p14:cNvContentPartPr/>
                  <p14:nvPr/>
                </p14:nvContentPartPr>
                <p14:xfrm>
                  <a:off x="5276660" y="3680233"/>
                  <a:ext cx="62280" cy="288720"/>
                </p14:xfrm>
              </p:contentPart>
            </mc:Choice>
            <mc:Fallback xmlns="">
              <p:pic>
                <p:nvPicPr>
                  <p:cNvPr id="439" name="墨迹 438">
                    <a:extLst>
                      <a:ext uri="{FF2B5EF4-FFF2-40B4-BE49-F238E27FC236}">
                        <a16:creationId xmlns:a16="http://schemas.microsoft.com/office/drawing/2014/main" id="{8FFCDE04-ABC9-4949-BB36-9064732EEFDE}"/>
                      </a:ext>
                    </a:extLst>
                  </p:cNvPr>
                  <p:cNvPicPr/>
                  <p:nvPr/>
                </p:nvPicPr>
                <p:blipFill>
                  <a:blip r:embed="rId793"/>
                  <a:stretch>
                    <a:fillRect/>
                  </a:stretch>
                </p:blipFill>
                <p:spPr>
                  <a:xfrm>
                    <a:off x="5268020" y="3671233"/>
                    <a:ext cx="79920" cy="30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4">
                <p14:nvContentPartPr>
                  <p14:cNvPr id="440" name="墨迹 439">
                    <a:extLst>
                      <a:ext uri="{FF2B5EF4-FFF2-40B4-BE49-F238E27FC236}">
                        <a16:creationId xmlns:a16="http://schemas.microsoft.com/office/drawing/2014/main" id="{17964AC7-C1B7-4C7B-9F9C-5AF4F4D09F4D}"/>
                      </a:ext>
                    </a:extLst>
                  </p14:cNvPr>
                  <p14:cNvContentPartPr/>
                  <p14:nvPr/>
                </p14:nvContentPartPr>
                <p14:xfrm>
                  <a:off x="5473940" y="3658273"/>
                  <a:ext cx="15840" cy="177120"/>
                </p14:xfrm>
              </p:contentPart>
            </mc:Choice>
            <mc:Fallback xmlns="">
              <p:pic>
                <p:nvPicPr>
                  <p:cNvPr id="440" name="墨迹 439">
                    <a:extLst>
                      <a:ext uri="{FF2B5EF4-FFF2-40B4-BE49-F238E27FC236}">
                        <a16:creationId xmlns:a16="http://schemas.microsoft.com/office/drawing/2014/main" id="{17964AC7-C1B7-4C7B-9F9C-5AF4F4D09F4D}"/>
                      </a:ext>
                    </a:extLst>
                  </p:cNvPr>
                  <p:cNvPicPr/>
                  <p:nvPr/>
                </p:nvPicPr>
                <p:blipFill>
                  <a:blip r:embed="rId795"/>
                  <a:stretch>
                    <a:fillRect/>
                  </a:stretch>
                </p:blipFill>
                <p:spPr>
                  <a:xfrm>
                    <a:off x="5464940" y="3649273"/>
                    <a:ext cx="33480" cy="19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6">
                <p14:nvContentPartPr>
                  <p14:cNvPr id="441" name="墨迹 440">
                    <a:extLst>
                      <a:ext uri="{FF2B5EF4-FFF2-40B4-BE49-F238E27FC236}">
                        <a16:creationId xmlns:a16="http://schemas.microsoft.com/office/drawing/2014/main" id="{00BB2983-24CB-4573-BB16-33F54876A147}"/>
                      </a:ext>
                    </a:extLst>
                  </p14:cNvPr>
                  <p14:cNvContentPartPr/>
                  <p14:nvPr/>
                </p14:nvContentPartPr>
                <p14:xfrm>
                  <a:off x="5473940" y="3656473"/>
                  <a:ext cx="85680" cy="157680"/>
                </p14:xfrm>
              </p:contentPart>
            </mc:Choice>
            <mc:Fallback xmlns="">
              <p:pic>
                <p:nvPicPr>
                  <p:cNvPr id="441" name="墨迹 440">
                    <a:extLst>
                      <a:ext uri="{FF2B5EF4-FFF2-40B4-BE49-F238E27FC236}">
                        <a16:creationId xmlns:a16="http://schemas.microsoft.com/office/drawing/2014/main" id="{00BB2983-24CB-4573-BB16-33F54876A147}"/>
                      </a:ext>
                    </a:extLst>
                  </p:cNvPr>
                  <p:cNvPicPr/>
                  <p:nvPr/>
                </p:nvPicPr>
                <p:blipFill>
                  <a:blip r:embed="rId797"/>
                  <a:stretch>
                    <a:fillRect/>
                  </a:stretch>
                </p:blipFill>
                <p:spPr>
                  <a:xfrm>
                    <a:off x="5464940" y="3647473"/>
                    <a:ext cx="10332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8">
                <p14:nvContentPartPr>
                  <p14:cNvPr id="442" name="墨迹 441">
                    <a:extLst>
                      <a:ext uri="{FF2B5EF4-FFF2-40B4-BE49-F238E27FC236}">
                        <a16:creationId xmlns:a16="http://schemas.microsoft.com/office/drawing/2014/main" id="{CBD83F79-6310-4E0C-9176-429F0645B88E}"/>
                      </a:ext>
                    </a:extLst>
                  </p14:cNvPr>
                  <p14:cNvContentPartPr/>
                  <p14:nvPr/>
                </p14:nvContentPartPr>
                <p14:xfrm>
                  <a:off x="5703260" y="3566833"/>
                  <a:ext cx="131040" cy="102960"/>
                </p14:xfrm>
              </p:contentPart>
            </mc:Choice>
            <mc:Fallback xmlns="">
              <p:pic>
                <p:nvPicPr>
                  <p:cNvPr id="442" name="墨迹 441">
                    <a:extLst>
                      <a:ext uri="{FF2B5EF4-FFF2-40B4-BE49-F238E27FC236}">
                        <a16:creationId xmlns:a16="http://schemas.microsoft.com/office/drawing/2014/main" id="{CBD83F79-6310-4E0C-9176-429F0645B88E}"/>
                      </a:ext>
                    </a:extLst>
                  </p:cNvPr>
                  <p:cNvPicPr/>
                  <p:nvPr/>
                </p:nvPicPr>
                <p:blipFill>
                  <a:blip r:embed="rId799"/>
                  <a:stretch>
                    <a:fillRect/>
                  </a:stretch>
                </p:blipFill>
                <p:spPr>
                  <a:xfrm>
                    <a:off x="5694620" y="3558193"/>
                    <a:ext cx="14868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0">
                <p14:nvContentPartPr>
                  <p14:cNvPr id="443" name="墨迹 442">
                    <a:extLst>
                      <a:ext uri="{FF2B5EF4-FFF2-40B4-BE49-F238E27FC236}">
                        <a16:creationId xmlns:a16="http://schemas.microsoft.com/office/drawing/2014/main" id="{C8BC63FB-F54D-4CA3-9FB8-A6DF789E04A8}"/>
                      </a:ext>
                    </a:extLst>
                  </p14:cNvPr>
                  <p14:cNvContentPartPr/>
                  <p14:nvPr/>
                </p14:nvContentPartPr>
                <p14:xfrm>
                  <a:off x="5709740" y="3760513"/>
                  <a:ext cx="25560" cy="206640"/>
                </p14:xfrm>
              </p:contentPart>
            </mc:Choice>
            <mc:Fallback xmlns="">
              <p:pic>
                <p:nvPicPr>
                  <p:cNvPr id="443" name="墨迹 442">
                    <a:extLst>
                      <a:ext uri="{FF2B5EF4-FFF2-40B4-BE49-F238E27FC236}">
                        <a16:creationId xmlns:a16="http://schemas.microsoft.com/office/drawing/2014/main" id="{C8BC63FB-F54D-4CA3-9FB8-A6DF789E04A8}"/>
                      </a:ext>
                    </a:extLst>
                  </p:cNvPr>
                  <p:cNvPicPr/>
                  <p:nvPr/>
                </p:nvPicPr>
                <p:blipFill>
                  <a:blip r:embed="rId801"/>
                  <a:stretch>
                    <a:fillRect/>
                  </a:stretch>
                </p:blipFill>
                <p:spPr>
                  <a:xfrm>
                    <a:off x="5700740" y="3751513"/>
                    <a:ext cx="43200" cy="22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2">
                <p14:nvContentPartPr>
                  <p14:cNvPr id="444" name="墨迹 443">
                    <a:extLst>
                      <a:ext uri="{FF2B5EF4-FFF2-40B4-BE49-F238E27FC236}">
                        <a16:creationId xmlns:a16="http://schemas.microsoft.com/office/drawing/2014/main" id="{06801B58-572A-408C-B000-F3B0FE526011}"/>
                      </a:ext>
                    </a:extLst>
                  </p14:cNvPr>
                  <p14:cNvContentPartPr/>
                  <p14:nvPr/>
                </p14:nvContentPartPr>
                <p14:xfrm>
                  <a:off x="5709740" y="3698233"/>
                  <a:ext cx="112320" cy="213120"/>
                </p14:xfrm>
              </p:contentPart>
            </mc:Choice>
            <mc:Fallback xmlns="">
              <p:pic>
                <p:nvPicPr>
                  <p:cNvPr id="444" name="墨迹 443">
                    <a:extLst>
                      <a:ext uri="{FF2B5EF4-FFF2-40B4-BE49-F238E27FC236}">
                        <a16:creationId xmlns:a16="http://schemas.microsoft.com/office/drawing/2014/main" id="{06801B58-572A-408C-B000-F3B0FE526011}"/>
                      </a:ext>
                    </a:extLst>
                  </p:cNvPr>
                  <p:cNvPicPr/>
                  <p:nvPr/>
                </p:nvPicPr>
                <p:blipFill>
                  <a:blip r:embed="rId803"/>
                  <a:stretch>
                    <a:fillRect/>
                  </a:stretch>
                </p:blipFill>
                <p:spPr>
                  <a:xfrm>
                    <a:off x="5700740" y="3689593"/>
                    <a:ext cx="129960" cy="23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4">
                <p14:nvContentPartPr>
                  <p14:cNvPr id="445" name="墨迹 444">
                    <a:extLst>
                      <a:ext uri="{FF2B5EF4-FFF2-40B4-BE49-F238E27FC236}">
                        <a16:creationId xmlns:a16="http://schemas.microsoft.com/office/drawing/2014/main" id="{876F3142-4D68-4495-9299-36B6D8874655}"/>
                      </a:ext>
                    </a:extLst>
                  </p14:cNvPr>
                  <p14:cNvContentPartPr/>
                  <p14:nvPr/>
                </p14:nvContentPartPr>
                <p14:xfrm>
                  <a:off x="5782820" y="3568633"/>
                  <a:ext cx="166320" cy="284400"/>
                </p14:xfrm>
              </p:contentPart>
            </mc:Choice>
            <mc:Fallback xmlns="">
              <p:pic>
                <p:nvPicPr>
                  <p:cNvPr id="445" name="墨迹 444">
                    <a:extLst>
                      <a:ext uri="{FF2B5EF4-FFF2-40B4-BE49-F238E27FC236}">
                        <a16:creationId xmlns:a16="http://schemas.microsoft.com/office/drawing/2014/main" id="{876F3142-4D68-4495-9299-36B6D8874655}"/>
                      </a:ext>
                    </a:extLst>
                  </p:cNvPr>
                  <p:cNvPicPr/>
                  <p:nvPr/>
                </p:nvPicPr>
                <p:blipFill>
                  <a:blip r:embed="rId805"/>
                  <a:stretch>
                    <a:fillRect/>
                  </a:stretch>
                </p:blipFill>
                <p:spPr>
                  <a:xfrm>
                    <a:off x="5774180" y="3559993"/>
                    <a:ext cx="183960" cy="30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6">
                <p14:nvContentPartPr>
                  <p14:cNvPr id="446" name="墨迹 445">
                    <a:extLst>
                      <a:ext uri="{FF2B5EF4-FFF2-40B4-BE49-F238E27FC236}">
                        <a16:creationId xmlns:a16="http://schemas.microsoft.com/office/drawing/2014/main" id="{A83DA111-FDE5-4F22-8CA7-DA751A44DBF0}"/>
                      </a:ext>
                    </a:extLst>
                  </p14:cNvPr>
                  <p14:cNvContentPartPr/>
                  <p14:nvPr/>
                </p14:nvContentPartPr>
                <p14:xfrm>
                  <a:off x="5844740" y="3742153"/>
                  <a:ext cx="135360" cy="334440"/>
                </p14:xfrm>
              </p:contentPart>
            </mc:Choice>
            <mc:Fallback xmlns="">
              <p:pic>
                <p:nvPicPr>
                  <p:cNvPr id="446" name="墨迹 445">
                    <a:extLst>
                      <a:ext uri="{FF2B5EF4-FFF2-40B4-BE49-F238E27FC236}">
                        <a16:creationId xmlns:a16="http://schemas.microsoft.com/office/drawing/2014/main" id="{A83DA111-FDE5-4F22-8CA7-DA751A44DBF0}"/>
                      </a:ext>
                    </a:extLst>
                  </p:cNvPr>
                  <p:cNvPicPr/>
                  <p:nvPr/>
                </p:nvPicPr>
                <p:blipFill>
                  <a:blip r:embed="rId807"/>
                  <a:stretch>
                    <a:fillRect/>
                  </a:stretch>
                </p:blipFill>
                <p:spPr>
                  <a:xfrm>
                    <a:off x="5836100" y="3733513"/>
                    <a:ext cx="153000" cy="352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93" name="组合 492">
              <a:extLst>
                <a:ext uri="{FF2B5EF4-FFF2-40B4-BE49-F238E27FC236}">
                  <a16:creationId xmlns:a16="http://schemas.microsoft.com/office/drawing/2014/main" id="{CCB28A9A-5A3C-4BBB-A899-E4C1B2B03F05}"/>
                </a:ext>
              </a:extLst>
            </p:cNvPr>
            <p:cNvGrpSpPr/>
            <p:nvPr/>
          </p:nvGrpSpPr>
          <p:grpSpPr>
            <a:xfrm>
              <a:off x="6244700" y="3424633"/>
              <a:ext cx="1628640" cy="599400"/>
              <a:chOff x="6244700" y="3424633"/>
              <a:chExt cx="1628640" cy="59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8">
                <p14:nvContentPartPr>
                  <p14:cNvPr id="447" name="墨迹 446">
                    <a:extLst>
                      <a:ext uri="{FF2B5EF4-FFF2-40B4-BE49-F238E27FC236}">
                        <a16:creationId xmlns:a16="http://schemas.microsoft.com/office/drawing/2014/main" id="{299C44F8-A9D5-4E6D-86BA-240D8F7F1EFF}"/>
                      </a:ext>
                    </a:extLst>
                  </p14:cNvPr>
                  <p14:cNvContentPartPr/>
                  <p14:nvPr/>
                </p14:nvContentPartPr>
                <p14:xfrm>
                  <a:off x="6264140" y="3572593"/>
                  <a:ext cx="27360" cy="68040"/>
                </p14:xfrm>
              </p:contentPart>
            </mc:Choice>
            <mc:Fallback xmlns="">
              <p:pic>
                <p:nvPicPr>
                  <p:cNvPr id="447" name="墨迹 446">
                    <a:extLst>
                      <a:ext uri="{FF2B5EF4-FFF2-40B4-BE49-F238E27FC236}">
                        <a16:creationId xmlns:a16="http://schemas.microsoft.com/office/drawing/2014/main" id="{299C44F8-A9D5-4E6D-86BA-240D8F7F1EFF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6255500" y="3563593"/>
                    <a:ext cx="4500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0">
                <p14:nvContentPartPr>
                  <p14:cNvPr id="448" name="墨迹 447">
                    <a:extLst>
                      <a:ext uri="{FF2B5EF4-FFF2-40B4-BE49-F238E27FC236}">
                        <a16:creationId xmlns:a16="http://schemas.microsoft.com/office/drawing/2014/main" id="{B2AC01BE-A0E1-4A3C-B2F4-77FCE9755E80}"/>
                      </a:ext>
                    </a:extLst>
                  </p14:cNvPr>
                  <p14:cNvContentPartPr/>
                  <p14:nvPr/>
                </p14:nvContentPartPr>
                <p14:xfrm>
                  <a:off x="6244700" y="3617953"/>
                  <a:ext cx="153000" cy="336240"/>
                </p14:xfrm>
              </p:contentPart>
            </mc:Choice>
            <mc:Fallback xmlns="">
              <p:pic>
                <p:nvPicPr>
                  <p:cNvPr id="448" name="墨迹 447">
                    <a:extLst>
                      <a:ext uri="{FF2B5EF4-FFF2-40B4-BE49-F238E27FC236}">
                        <a16:creationId xmlns:a16="http://schemas.microsoft.com/office/drawing/2014/main" id="{B2AC01BE-A0E1-4A3C-B2F4-77FCE9755E80}"/>
                      </a:ext>
                    </a:extLst>
                  </p:cNvPr>
                  <p:cNvPicPr/>
                  <p:nvPr/>
                </p:nvPicPr>
                <p:blipFill>
                  <a:blip r:embed="rId811"/>
                  <a:stretch>
                    <a:fillRect/>
                  </a:stretch>
                </p:blipFill>
                <p:spPr>
                  <a:xfrm>
                    <a:off x="6236060" y="3609313"/>
                    <a:ext cx="170640" cy="35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2">
                <p14:nvContentPartPr>
                  <p14:cNvPr id="449" name="墨迹 448">
                    <a:extLst>
                      <a:ext uri="{FF2B5EF4-FFF2-40B4-BE49-F238E27FC236}">
                        <a16:creationId xmlns:a16="http://schemas.microsoft.com/office/drawing/2014/main" id="{A878F41A-B114-4C65-BD8A-26480B9DA93F}"/>
                      </a:ext>
                    </a:extLst>
                  </p14:cNvPr>
                  <p14:cNvContentPartPr/>
                  <p14:nvPr/>
                </p14:nvContentPartPr>
                <p14:xfrm>
                  <a:off x="6416780" y="3586993"/>
                  <a:ext cx="124920" cy="157320"/>
                </p14:xfrm>
              </p:contentPart>
            </mc:Choice>
            <mc:Fallback xmlns="">
              <p:pic>
                <p:nvPicPr>
                  <p:cNvPr id="449" name="墨迹 448">
                    <a:extLst>
                      <a:ext uri="{FF2B5EF4-FFF2-40B4-BE49-F238E27FC236}">
                        <a16:creationId xmlns:a16="http://schemas.microsoft.com/office/drawing/2014/main" id="{A878F41A-B114-4C65-BD8A-26480B9DA93F}"/>
                      </a:ext>
                    </a:extLst>
                  </p:cNvPr>
                  <p:cNvPicPr/>
                  <p:nvPr/>
                </p:nvPicPr>
                <p:blipFill>
                  <a:blip r:embed="rId813"/>
                  <a:stretch>
                    <a:fillRect/>
                  </a:stretch>
                </p:blipFill>
                <p:spPr>
                  <a:xfrm>
                    <a:off x="6408140" y="3578353"/>
                    <a:ext cx="14256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4">
                <p14:nvContentPartPr>
                  <p14:cNvPr id="450" name="墨迹 449">
                    <a:extLst>
                      <a:ext uri="{FF2B5EF4-FFF2-40B4-BE49-F238E27FC236}">
                        <a16:creationId xmlns:a16="http://schemas.microsoft.com/office/drawing/2014/main" id="{F99A6EE8-D533-4E11-8A52-14D74F156E02}"/>
                      </a:ext>
                    </a:extLst>
                  </p14:cNvPr>
                  <p14:cNvContentPartPr/>
                  <p14:nvPr/>
                </p14:nvContentPartPr>
                <p14:xfrm>
                  <a:off x="6349100" y="3807673"/>
                  <a:ext cx="191520" cy="216360"/>
                </p14:xfrm>
              </p:contentPart>
            </mc:Choice>
            <mc:Fallback xmlns="">
              <p:pic>
                <p:nvPicPr>
                  <p:cNvPr id="450" name="墨迹 449">
                    <a:extLst>
                      <a:ext uri="{FF2B5EF4-FFF2-40B4-BE49-F238E27FC236}">
                        <a16:creationId xmlns:a16="http://schemas.microsoft.com/office/drawing/2014/main" id="{F99A6EE8-D533-4E11-8A52-14D74F156E02}"/>
                      </a:ext>
                    </a:extLst>
                  </p:cNvPr>
                  <p:cNvPicPr/>
                  <p:nvPr/>
                </p:nvPicPr>
                <p:blipFill>
                  <a:blip r:embed="rId815"/>
                  <a:stretch>
                    <a:fillRect/>
                  </a:stretch>
                </p:blipFill>
                <p:spPr>
                  <a:xfrm>
                    <a:off x="6340460" y="3798673"/>
                    <a:ext cx="209160" cy="23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6">
                <p14:nvContentPartPr>
                  <p14:cNvPr id="451" name="墨迹 450">
                    <a:extLst>
                      <a:ext uri="{FF2B5EF4-FFF2-40B4-BE49-F238E27FC236}">
                        <a16:creationId xmlns:a16="http://schemas.microsoft.com/office/drawing/2014/main" id="{45708F5E-F32D-40B7-9F7D-41B8CBA574D9}"/>
                      </a:ext>
                    </a:extLst>
                  </p14:cNvPr>
                  <p14:cNvContentPartPr/>
                  <p14:nvPr/>
                </p14:nvContentPartPr>
                <p14:xfrm>
                  <a:off x="6588860" y="3568633"/>
                  <a:ext cx="99000" cy="332640"/>
                </p14:xfrm>
              </p:contentPart>
            </mc:Choice>
            <mc:Fallback xmlns="">
              <p:pic>
                <p:nvPicPr>
                  <p:cNvPr id="451" name="墨迹 450">
                    <a:extLst>
                      <a:ext uri="{FF2B5EF4-FFF2-40B4-BE49-F238E27FC236}">
                        <a16:creationId xmlns:a16="http://schemas.microsoft.com/office/drawing/2014/main" id="{45708F5E-F32D-40B7-9F7D-41B8CBA574D9}"/>
                      </a:ext>
                    </a:extLst>
                  </p:cNvPr>
                  <p:cNvPicPr/>
                  <p:nvPr/>
                </p:nvPicPr>
                <p:blipFill>
                  <a:blip r:embed="rId817"/>
                  <a:stretch>
                    <a:fillRect/>
                  </a:stretch>
                </p:blipFill>
                <p:spPr>
                  <a:xfrm>
                    <a:off x="6579860" y="3559993"/>
                    <a:ext cx="116640" cy="35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8">
                <p14:nvContentPartPr>
                  <p14:cNvPr id="452" name="墨迹 451">
                    <a:extLst>
                      <a:ext uri="{FF2B5EF4-FFF2-40B4-BE49-F238E27FC236}">
                        <a16:creationId xmlns:a16="http://schemas.microsoft.com/office/drawing/2014/main" id="{E2EE74D2-C8E0-49C8-841C-5C0B4090F6A7}"/>
                      </a:ext>
                    </a:extLst>
                  </p14:cNvPr>
                  <p14:cNvContentPartPr/>
                  <p14:nvPr/>
                </p14:nvContentPartPr>
                <p14:xfrm>
                  <a:off x="6602180" y="3561433"/>
                  <a:ext cx="294120" cy="160920"/>
                </p14:xfrm>
              </p:contentPart>
            </mc:Choice>
            <mc:Fallback xmlns="">
              <p:pic>
                <p:nvPicPr>
                  <p:cNvPr id="452" name="墨迹 451">
                    <a:extLst>
                      <a:ext uri="{FF2B5EF4-FFF2-40B4-BE49-F238E27FC236}">
                        <a16:creationId xmlns:a16="http://schemas.microsoft.com/office/drawing/2014/main" id="{E2EE74D2-C8E0-49C8-841C-5C0B4090F6A7}"/>
                      </a:ext>
                    </a:extLst>
                  </p:cNvPr>
                  <p:cNvPicPr/>
                  <p:nvPr/>
                </p:nvPicPr>
                <p:blipFill>
                  <a:blip r:embed="rId819"/>
                  <a:stretch>
                    <a:fillRect/>
                  </a:stretch>
                </p:blipFill>
                <p:spPr>
                  <a:xfrm>
                    <a:off x="6593540" y="3552793"/>
                    <a:ext cx="31176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0">
                <p14:nvContentPartPr>
                  <p14:cNvPr id="453" name="墨迹 452">
                    <a:extLst>
                      <a:ext uri="{FF2B5EF4-FFF2-40B4-BE49-F238E27FC236}">
                        <a16:creationId xmlns:a16="http://schemas.microsoft.com/office/drawing/2014/main" id="{BB690C00-BC1B-4F01-A1ED-E0C5954A485E}"/>
                      </a:ext>
                    </a:extLst>
                  </p14:cNvPr>
                  <p14:cNvContentPartPr/>
                  <p14:nvPr/>
                </p14:nvContentPartPr>
                <p14:xfrm>
                  <a:off x="6729980" y="3685633"/>
                  <a:ext cx="131760" cy="312120"/>
                </p14:xfrm>
              </p:contentPart>
            </mc:Choice>
            <mc:Fallback xmlns="">
              <p:pic>
                <p:nvPicPr>
                  <p:cNvPr id="453" name="墨迹 452">
                    <a:extLst>
                      <a:ext uri="{FF2B5EF4-FFF2-40B4-BE49-F238E27FC236}">
                        <a16:creationId xmlns:a16="http://schemas.microsoft.com/office/drawing/2014/main" id="{BB690C00-BC1B-4F01-A1ED-E0C5954A485E}"/>
                      </a:ext>
                    </a:extLst>
                  </p:cNvPr>
                  <p:cNvPicPr/>
                  <p:nvPr/>
                </p:nvPicPr>
                <p:blipFill>
                  <a:blip r:embed="rId821"/>
                  <a:stretch>
                    <a:fillRect/>
                  </a:stretch>
                </p:blipFill>
                <p:spPr>
                  <a:xfrm>
                    <a:off x="6720980" y="3676633"/>
                    <a:ext cx="149400" cy="32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2">
                <p14:nvContentPartPr>
                  <p14:cNvPr id="454" name="墨迹 453">
                    <a:extLst>
                      <a:ext uri="{FF2B5EF4-FFF2-40B4-BE49-F238E27FC236}">
                        <a16:creationId xmlns:a16="http://schemas.microsoft.com/office/drawing/2014/main" id="{25AF756D-9527-49B3-91C5-44FE3D09ADA5}"/>
                      </a:ext>
                    </a:extLst>
                  </p14:cNvPr>
                  <p14:cNvContentPartPr/>
                  <p14:nvPr/>
                </p14:nvContentPartPr>
                <p14:xfrm>
                  <a:off x="6810980" y="3791473"/>
                  <a:ext cx="35280" cy="122760"/>
                </p14:xfrm>
              </p:contentPart>
            </mc:Choice>
            <mc:Fallback xmlns="">
              <p:pic>
                <p:nvPicPr>
                  <p:cNvPr id="454" name="墨迹 453">
                    <a:extLst>
                      <a:ext uri="{FF2B5EF4-FFF2-40B4-BE49-F238E27FC236}">
                        <a16:creationId xmlns:a16="http://schemas.microsoft.com/office/drawing/2014/main" id="{25AF756D-9527-49B3-91C5-44FE3D09ADA5}"/>
                      </a:ext>
                    </a:extLst>
                  </p:cNvPr>
                  <p:cNvPicPr/>
                  <p:nvPr/>
                </p:nvPicPr>
                <p:blipFill>
                  <a:blip r:embed="rId823"/>
                  <a:stretch>
                    <a:fillRect/>
                  </a:stretch>
                </p:blipFill>
                <p:spPr>
                  <a:xfrm>
                    <a:off x="6802340" y="3782473"/>
                    <a:ext cx="5292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4">
                <p14:nvContentPartPr>
                  <p14:cNvPr id="455" name="墨迹 454">
                    <a:extLst>
                      <a:ext uri="{FF2B5EF4-FFF2-40B4-BE49-F238E27FC236}">
                        <a16:creationId xmlns:a16="http://schemas.microsoft.com/office/drawing/2014/main" id="{C25945D6-311F-4180-BE0D-C50EDDDD8C41}"/>
                      </a:ext>
                    </a:extLst>
                  </p14:cNvPr>
                  <p14:cNvContentPartPr/>
                  <p14:nvPr/>
                </p14:nvContentPartPr>
                <p14:xfrm>
                  <a:off x="7066220" y="3570793"/>
                  <a:ext cx="77760" cy="31320"/>
                </p14:xfrm>
              </p:contentPart>
            </mc:Choice>
            <mc:Fallback xmlns="">
              <p:pic>
                <p:nvPicPr>
                  <p:cNvPr id="455" name="墨迹 454">
                    <a:extLst>
                      <a:ext uri="{FF2B5EF4-FFF2-40B4-BE49-F238E27FC236}">
                        <a16:creationId xmlns:a16="http://schemas.microsoft.com/office/drawing/2014/main" id="{C25945D6-311F-4180-BE0D-C50EDDDD8C41}"/>
                      </a:ext>
                    </a:extLst>
                  </p:cNvPr>
                  <p:cNvPicPr/>
                  <p:nvPr/>
                </p:nvPicPr>
                <p:blipFill>
                  <a:blip r:embed="rId825"/>
                  <a:stretch>
                    <a:fillRect/>
                  </a:stretch>
                </p:blipFill>
                <p:spPr>
                  <a:xfrm>
                    <a:off x="7057220" y="3561793"/>
                    <a:ext cx="954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6">
                <p14:nvContentPartPr>
                  <p14:cNvPr id="456" name="墨迹 455">
                    <a:extLst>
                      <a:ext uri="{FF2B5EF4-FFF2-40B4-BE49-F238E27FC236}">
                        <a16:creationId xmlns:a16="http://schemas.microsoft.com/office/drawing/2014/main" id="{C2B1E893-4571-462E-90B9-6C5DD198DC53}"/>
                      </a:ext>
                    </a:extLst>
                  </p14:cNvPr>
                  <p14:cNvContentPartPr/>
                  <p14:nvPr/>
                </p14:nvContentPartPr>
                <p14:xfrm>
                  <a:off x="7042820" y="3610753"/>
                  <a:ext cx="151200" cy="120960"/>
                </p14:xfrm>
              </p:contentPart>
            </mc:Choice>
            <mc:Fallback xmlns="">
              <p:pic>
                <p:nvPicPr>
                  <p:cNvPr id="456" name="墨迹 455">
                    <a:extLst>
                      <a:ext uri="{FF2B5EF4-FFF2-40B4-BE49-F238E27FC236}">
                        <a16:creationId xmlns:a16="http://schemas.microsoft.com/office/drawing/2014/main" id="{C2B1E893-4571-462E-90B9-6C5DD198DC53}"/>
                      </a:ext>
                    </a:extLst>
                  </p:cNvPr>
                  <p:cNvPicPr/>
                  <p:nvPr/>
                </p:nvPicPr>
                <p:blipFill>
                  <a:blip r:embed="rId827"/>
                  <a:stretch>
                    <a:fillRect/>
                  </a:stretch>
                </p:blipFill>
                <p:spPr>
                  <a:xfrm>
                    <a:off x="7034180" y="3602113"/>
                    <a:ext cx="16884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8">
                <p14:nvContentPartPr>
                  <p14:cNvPr id="457" name="墨迹 456">
                    <a:extLst>
                      <a:ext uri="{FF2B5EF4-FFF2-40B4-BE49-F238E27FC236}">
                        <a16:creationId xmlns:a16="http://schemas.microsoft.com/office/drawing/2014/main" id="{19552DE0-F917-4BB2-A7DC-8641C0677E46}"/>
                      </a:ext>
                    </a:extLst>
                  </p14:cNvPr>
                  <p14:cNvContentPartPr/>
                  <p14:nvPr/>
                </p14:nvContentPartPr>
                <p14:xfrm>
                  <a:off x="7019780" y="3742153"/>
                  <a:ext cx="37080" cy="263160"/>
                </p14:xfrm>
              </p:contentPart>
            </mc:Choice>
            <mc:Fallback xmlns="">
              <p:pic>
                <p:nvPicPr>
                  <p:cNvPr id="457" name="墨迹 456">
                    <a:extLst>
                      <a:ext uri="{FF2B5EF4-FFF2-40B4-BE49-F238E27FC236}">
                        <a16:creationId xmlns:a16="http://schemas.microsoft.com/office/drawing/2014/main" id="{19552DE0-F917-4BB2-A7DC-8641C0677E46}"/>
                      </a:ext>
                    </a:extLst>
                  </p:cNvPr>
                  <p:cNvPicPr/>
                  <p:nvPr/>
                </p:nvPicPr>
                <p:blipFill>
                  <a:blip r:embed="rId829"/>
                  <a:stretch>
                    <a:fillRect/>
                  </a:stretch>
                </p:blipFill>
                <p:spPr>
                  <a:xfrm>
                    <a:off x="7010780" y="3733513"/>
                    <a:ext cx="54720" cy="28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0">
                <p14:nvContentPartPr>
                  <p14:cNvPr id="458" name="墨迹 457">
                    <a:extLst>
                      <a:ext uri="{FF2B5EF4-FFF2-40B4-BE49-F238E27FC236}">
                        <a16:creationId xmlns:a16="http://schemas.microsoft.com/office/drawing/2014/main" id="{78F7FE93-6201-4DC6-8FAF-78936D505772}"/>
                      </a:ext>
                    </a:extLst>
                  </p14:cNvPr>
                  <p14:cNvContentPartPr/>
                  <p14:nvPr/>
                </p14:nvContentPartPr>
                <p14:xfrm>
                  <a:off x="7129580" y="3712993"/>
                  <a:ext cx="126000" cy="280800"/>
                </p14:xfrm>
              </p:contentPart>
            </mc:Choice>
            <mc:Fallback xmlns="">
              <p:pic>
                <p:nvPicPr>
                  <p:cNvPr id="458" name="墨迹 457">
                    <a:extLst>
                      <a:ext uri="{FF2B5EF4-FFF2-40B4-BE49-F238E27FC236}">
                        <a16:creationId xmlns:a16="http://schemas.microsoft.com/office/drawing/2014/main" id="{78F7FE93-6201-4DC6-8FAF-78936D505772}"/>
                      </a:ext>
                    </a:extLst>
                  </p:cNvPr>
                  <p:cNvPicPr/>
                  <p:nvPr/>
                </p:nvPicPr>
                <p:blipFill>
                  <a:blip r:embed="rId831"/>
                  <a:stretch>
                    <a:fillRect/>
                  </a:stretch>
                </p:blipFill>
                <p:spPr>
                  <a:xfrm>
                    <a:off x="7120940" y="3703993"/>
                    <a:ext cx="143640" cy="29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2">
                <p14:nvContentPartPr>
                  <p14:cNvPr id="459" name="墨迹 458">
                    <a:extLst>
                      <a:ext uri="{FF2B5EF4-FFF2-40B4-BE49-F238E27FC236}">
                        <a16:creationId xmlns:a16="http://schemas.microsoft.com/office/drawing/2014/main" id="{93DE4304-0E85-42F6-9726-78B1EA8AB469}"/>
                      </a:ext>
                    </a:extLst>
                  </p14:cNvPr>
                  <p14:cNvContentPartPr/>
                  <p14:nvPr/>
                </p14:nvContentPartPr>
                <p14:xfrm>
                  <a:off x="7160900" y="3682033"/>
                  <a:ext cx="218880" cy="332640"/>
                </p14:xfrm>
              </p:contentPart>
            </mc:Choice>
            <mc:Fallback xmlns="">
              <p:pic>
                <p:nvPicPr>
                  <p:cNvPr id="459" name="墨迹 458">
                    <a:extLst>
                      <a:ext uri="{FF2B5EF4-FFF2-40B4-BE49-F238E27FC236}">
                        <a16:creationId xmlns:a16="http://schemas.microsoft.com/office/drawing/2014/main" id="{93DE4304-0E85-42F6-9726-78B1EA8AB469}"/>
                      </a:ext>
                    </a:extLst>
                  </p:cNvPr>
                  <p:cNvPicPr/>
                  <p:nvPr/>
                </p:nvPicPr>
                <p:blipFill>
                  <a:blip r:embed="rId833"/>
                  <a:stretch>
                    <a:fillRect/>
                  </a:stretch>
                </p:blipFill>
                <p:spPr>
                  <a:xfrm>
                    <a:off x="7151900" y="3673033"/>
                    <a:ext cx="236520" cy="35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4">
                <p14:nvContentPartPr>
                  <p14:cNvPr id="460" name="墨迹 459">
                    <a:extLst>
                      <a:ext uri="{FF2B5EF4-FFF2-40B4-BE49-F238E27FC236}">
                        <a16:creationId xmlns:a16="http://schemas.microsoft.com/office/drawing/2014/main" id="{ECA95157-6D4E-4C74-8B38-9EAB662AB52D}"/>
                      </a:ext>
                    </a:extLst>
                  </p14:cNvPr>
                  <p14:cNvContentPartPr/>
                  <p14:nvPr/>
                </p14:nvContentPartPr>
                <p14:xfrm>
                  <a:off x="7464020" y="3670873"/>
                  <a:ext cx="95040" cy="27720"/>
                </p14:xfrm>
              </p:contentPart>
            </mc:Choice>
            <mc:Fallback xmlns="">
              <p:pic>
                <p:nvPicPr>
                  <p:cNvPr id="460" name="墨迹 459">
                    <a:extLst>
                      <a:ext uri="{FF2B5EF4-FFF2-40B4-BE49-F238E27FC236}">
                        <a16:creationId xmlns:a16="http://schemas.microsoft.com/office/drawing/2014/main" id="{ECA95157-6D4E-4C74-8B38-9EAB662AB52D}"/>
                      </a:ext>
                    </a:extLst>
                  </p:cNvPr>
                  <p:cNvPicPr/>
                  <p:nvPr/>
                </p:nvPicPr>
                <p:blipFill>
                  <a:blip r:embed="rId835"/>
                  <a:stretch>
                    <a:fillRect/>
                  </a:stretch>
                </p:blipFill>
                <p:spPr>
                  <a:xfrm>
                    <a:off x="7455380" y="3662233"/>
                    <a:ext cx="11268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6">
                <p14:nvContentPartPr>
                  <p14:cNvPr id="461" name="墨迹 460">
                    <a:extLst>
                      <a:ext uri="{FF2B5EF4-FFF2-40B4-BE49-F238E27FC236}">
                        <a16:creationId xmlns:a16="http://schemas.microsoft.com/office/drawing/2014/main" id="{299907DB-BA15-4957-8555-0F10D2174A51}"/>
                      </a:ext>
                    </a:extLst>
                  </p14:cNvPr>
                  <p14:cNvContentPartPr/>
                  <p14:nvPr/>
                </p14:nvContentPartPr>
                <p14:xfrm>
                  <a:off x="7485260" y="3504913"/>
                  <a:ext cx="325080" cy="474840"/>
                </p14:xfrm>
              </p:contentPart>
            </mc:Choice>
            <mc:Fallback xmlns="">
              <p:pic>
                <p:nvPicPr>
                  <p:cNvPr id="461" name="墨迹 460">
                    <a:extLst>
                      <a:ext uri="{FF2B5EF4-FFF2-40B4-BE49-F238E27FC236}">
                        <a16:creationId xmlns:a16="http://schemas.microsoft.com/office/drawing/2014/main" id="{299907DB-BA15-4957-8555-0F10D2174A51}"/>
                      </a:ext>
                    </a:extLst>
                  </p:cNvPr>
                  <p:cNvPicPr/>
                  <p:nvPr/>
                </p:nvPicPr>
                <p:blipFill>
                  <a:blip r:embed="rId837"/>
                  <a:stretch>
                    <a:fillRect/>
                  </a:stretch>
                </p:blipFill>
                <p:spPr>
                  <a:xfrm>
                    <a:off x="7476620" y="3496273"/>
                    <a:ext cx="342720" cy="49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8">
                <p14:nvContentPartPr>
                  <p14:cNvPr id="462" name="墨迹 461">
                    <a:extLst>
                      <a:ext uri="{FF2B5EF4-FFF2-40B4-BE49-F238E27FC236}">
                        <a16:creationId xmlns:a16="http://schemas.microsoft.com/office/drawing/2014/main" id="{96E92A51-B919-4BA9-824E-F1B9BE29CD06}"/>
                      </a:ext>
                    </a:extLst>
                  </p14:cNvPr>
                  <p14:cNvContentPartPr/>
                  <p14:nvPr/>
                </p14:nvContentPartPr>
                <p14:xfrm>
                  <a:off x="7717100" y="3424633"/>
                  <a:ext cx="11880" cy="353160"/>
                </p14:xfrm>
              </p:contentPart>
            </mc:Choice>
            <mc:Fallback xmlns="">
              <p:pic>
                <p:nvPicPr>
                  <p:cNvPr id="462" name="墨迹 461">
                    <a:extLst>
                      <a:ext uri="{FF2B5EF4-FFF2-40B4-BE49-F238E27FC236}">
                        <a16:creationId xmlns:a16="http://schemas.microsoft.com/office/drawing/2014/main" id="{96E92A51-B919-4BA9-824E-F1B9BE29CD06}"/>
                      </a:ext>
                    </a:extLst>
                  </p:cNvPr>
                  <p:cNvPicPr/>
                  <p:nvPr/>
                </p:nvPicPr>
                <p:blipFill>
                  <a:blip r:embed="rId839"/>
                  <a:stretch>
                    <a:fillRect/>
                  </a:stretch>
                </p:blipFill>
                <p:spPr>
                  <a:xfrm>
                    <a:off x="7708460" y="3415993"/>
                    <a:ext cx="29520" cy="37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0">
                <p14:nvContentPartPr>
                  <p14:cNvPr id="463" name="墨迹 462">
                    <a:extLst>
                      <a:ext uri="{FF2B5EF4-FFF2-40B4-BE49-F238E27FC236}">
                        <a16:creationId xmlns:a16="http://schemas.microsoft.com/office/drawing/2014/main" id="{7CC23D82-87E7-40AD-859A-38C47BAA70E2}"/>
                      </a:ext>
                    </a:extLst>
                  </p14:cNvPr>
                  <p14:cNvContentPartPr/>
                  <p14:nvPr/>
                </p14:nvContentPartPr>
                <p14:xfrm>
                  <a:off x="7655540" y="3623353"/>
                  <a:ext cx="179640" cy="314280"/>
                </p14:xfrm>
              </p:contentPart>
            </mc:Choice>
            <mc:Fallback xmlns="">
              <p:pic>
                <p:nvPicPr>
                  <p:cNvPr id="463" name="墨迹 462">
                    <a:extLst>
                      <a:ext uri="{FF2B5EF4-FFF2-40B4-BE49-F238E27FC236}">
                        <a16:creationId xmlns:a16="http://schemas.microsoft.com/office/drawing/2014/main" id="{7CC23D82-87E7-40AD-859A-38C47BAA70E2}"/>
                      </a:ext>
                    </a:extLst>
                  </p:cNvPr>
                  <p:cNvPicPr/>
                  <p:nvPr/>
                </p:nvPicPr>
                <p:blipFill>
                  <a:blip r:embed="rId841"/>
                  <a:stretch>
                    <a:fillRect/>
                  </a:stretch>
                </p:blipFill>
                <p:spPr>
                  <a:xfrm>
                    <a:off x="7646540" y="3614713"/>
                    <a:ext cx="197280" cy="33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2">
                <p14:nvContentPartPr>
                  <p14:cNvPr id="464" name="墨迹 463">
                    <a:extLst>
                      <a:ext uri="{FF2B5EF4-FFF2-40B4-BE49-F238E27FC236}">
                        <a16:creationId xmlns:a16="http://schemas.microsoft.com/office/drawing/2014/main" id="{53AD4668-CAEA-4246-867F-DD8478E10860}"/>
                      </a:ext>
                    </a:extLst>
                  </p14:cNvPr>
                  <p14:cNvContentPartPr/>
                  <p14:nvPr/>
                </p14:nvContentPartPr>
                <p14:xfrm>
                  <a:off x="7715300" y="3748993"/>
                  <a:ext cx="89280" cy="201600"/>
                </p14:xfrm>
              </p:contentPart>
            </mc:Choice>
            <mc:Fallback xmlns="">
              <p:pic>
                <p:nvPicPr>
                  <p:cNvPr id="464" name="墨迹 463">
                    <a:extLst>
                      <a:ext uri="{FF2B5EF4-FFF2-40B4-BE49-F238E27FC236}">
                        <a16:creationId xmlns:a16="http://schemas.microsoft.com/office/drawing/2014/main" id="{53AD4668-CAEA-4246-867F-DD8478E10860}"/>
                      </a:ext>
                    </a:extLst>
                  </p:cNvPr>
                  <p:cNvPicPr/>
                  <p:nvPr/>
                </p:nvPicPr>
                <p:blipFill>
                  <a:blip r:embed="rId843"/>
                  <a:stretch>
                    <a:fillRect/>
                  </a:stretch>
                </p:blipFill>
                <p:spPr>
                  <a:xfrm>
                    <a:off x="7706660" y="3740353"/>
                    <a:ext cx="106920" cy="21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4">
                <p14:nvContentPartPr>
                  <p14:cNvPr id="465" name="墨迹 464">
                    <a:extLst>
                      <a:ext uri="{FF2B5EF4-FFF2-40B4-BE49-F238E27FC236}">
                        <a16:creationId xmlns:a16="http://schemas.microsoft.com/office/drawing/2014/main" id="{93054BFA-86E4-41A9-A56A-FB014572BDC0}"/>
                      </a:ext>
                    </a:extLst>
                  </p14:cNvPr>
                  <p14:cNvContentPartPr/>
                  <p14:nvPr/>
                </p14:nvContentPartPr>
                <p14:xfrm>
                  <a:off x="7653380" y="3937273"/>
                  <a:ext cx="219960" cy="55080"/>
                </p14:xfrm>
              </p:contentPart>
            </mc:Choice>
            <mc:Fallback xmlns="">
              <p:pic>
                <p:nvPicPr>
                  <p:cNvPr id="465" name="墨迹 464">
                    <a:extLst>
                      <a:ext uri="{FF2B5EF4-FFF2-40B4-BE49-F238E27FC236}">
                        <a16:creationId xmlns:a16="http://schemas.microsoft.com/office/drawing/2014/main" id="{93054BFA-86E4-41A9-A56A-FB014572BDC0}"/>
                      </a:ext>
                    </a:extLst>
                  </p:cNvPr>
                  <p:cNvPicPr/>
                  <p:nvPr/>
                </p:nvPicPr>
                <p:blipFill>
                  <a:blip r:embed="rId845"/>
                  <a:stretch>
                    <a:fillRect/>
                  </a:stretch>
                </p:blipFill>
                <p:spPr>
                  <a:xfrm>
                    <a:off x="7644740" y="3928633"/>
                    <a:ext cx="237600" cy="72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92" name="组合 491">
              <a:extLst>
                <a:ext uri="{FF2B5EF4-FFF2-40B4-BE49-F238E27FC236}">
                  <a16:creationId xmlns:a16="http://schemas.microsoft.com/office/drawing/2014/main" id="{5DB2D8BB-C97F-4C09-8B64-522C81DA01C7}"/>
                </a:ext>
              </a:extLst>
            </p:cNvPr>
            <p:cNvGrpSpPr/>
            <p:nvPr/>
          </p:nvGrpSpPr>
          <p:grpSpPr>
            <a:xfrm>
              <a:off x="8061260" y="3513913"/>
              <a:ext cx="2693880" cy="783000"/>
              <a:chOff x="8061260" y="3513913"/>
              <a:chExt cx="2693880" cy="78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6">
                <p14:nvContentPartPr>
                  <p14:cNvPr id="466" name="墨迹 465">
                    <a:extLst>
                      <a:ext uri="{FF2B5EF4-FFF2-40B4-BE49-F238E27FC236}">
                        <a16:creationId xmlns:a16="http://schemas.microsoft.com/office/drawing/2014/main" id="{2B517942-63F9-4D26-AF8E-749071FD7EE3}"/>
                      </a:ext>
                    </a:extLst>
                  </p14:cNvPr>
                  <p14:cNvContentPartPr/>
                  <p14:nvPr/>
                </p14:nvContentPartPr>
                <p14:xfrm>
                  <a:off x="8175020" y="3557833"/>
                  <a:ext cx="64080" cy="64080"/>
                </p14:xfrm>
              </p:contentPart>
            </mc:Choice>
            <mc:Fallback xmlns="">
              <p:pic>
                <p:nvPicPr>
                  <p:cNvPr id="466" name="墨迹 465">
                    <a:extLst>
                      <a:ext uri="{FF2B5EF4-FFF2-40B4-BE49-F238E27FC236}">
                        <a16:creationId xmlns:a16="http://schemas.microsoft.com/office/drawing/2014/main" id="{2B517942-63F9-4D26-AF8E-749071FD7EE3}"/>
                      </a:ext>
                    </a:extLst>
                  </p:cNvPr>
                  <p:cNvPicPr/>
                  <p:nvPr/>
                </p:nvPicPr>
                <p:blipFill>
                  <a:blip r:embed="rId847"/>
                  <a:stretch>
                    <a:fillRect/>
                  </a:stretch>
                </p:blipFill>
                <p:spPr>
                  <a:xfrm>
                    <a:off x="8166380" y="3549193"/>
                    <a:ext cx="8172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8">
                <p14:nvContentPartPr>
                  <p14:cNvPr id="467" name="墨迹 466">
                    <a:extLst>
                      <a:ext uri="{FF2B5EF4-FFF2-40B4-BE49-F238E27FC236}">
                        <a16:creationId xmlns:a16="http://schemas.microsoft.com/office/drawing/2014/main" id="{7C84F73A-3C26-49DF-ACE9-2A347C9A82F2}"/>
                      </a:ext>
                    </a:extLst>
                  </p14:cNvPr>
                  <p14:cNvContentPartPr/>
                  <p14:nvPr/>
                </p14:nvContentPartPr>
                <p14:xfrm>
                  <a:off x="8134700" y="3623713"/>
                  <a:ext cx="160560" cy="95400"/>
                </p14:xfrm>
              </p:contentPart>
            </mc:Choice>
            <mc:Fallback xmlns="">
              <p:pic>
                <p:nvPicPr>
                  <p:cNvPr id="467" name="墨迹 466">
                    <a:extLst>
                      <a:ext uri="{FF2B5EF4-FFF2-40B4-BE49-F238E27FC236}">
                        <a16:creationId xmlns:a16="http://schemas.microsoft.com/office/drawing/2014/main" id="{7C84F73A-3C26-49DF-ACE9-2A347C9A82F2}"/>
                      </a:ext>
                    </a:extLst>
                  </p:cNvPr>
                  <p:cNvPicPr/>
                  <p:nvPr/>
                </p:nvPicPr>
                <p:blipFill>
                  <a:blip r:embed="rId849"/>
                  <a:stretch>
                    <a:fillRect/>
                  </a:stretch>
                </p:blipFill>
                <p:spPr>
                  <a:xfrm>
                    <a:off x="8125700" y="3614713"/>
                    <a:ext cx="17820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0">
                <p14:nvContentPartPr>
                  <p14:cNvPr id="468" name="墨迹 467">
                    <a:extLst>
                      <a:ext uri="{FF2B5EF4-FFF2-40B4-BE49-F238E27FC236}">
                        <a16:creationId xmlns:a16="http://schemas.microsoft.com/office/drawing/2014/main" id="{02389E86-2AC0-4F76-A4CB-99F42051EA29}"/>
                      </a:ext>
                    </a:extLst>
                  </p14:cNvPr>
                  <p14:cNvContentPartPr/>
                  <p14:nvPr/>
                </p14:nvContentPartPr>
                <p14:xfrm>
                  <a:off x="8101940" y="3756913"/>
                  <a:ext cx="42840" cy="389160"/>
                </p14:xfrm>
              </p:contentPart>
            </mc:Choice>
            <mc:Fallback xmlns="">
              <p:pic>
                <p:nvPicPr>
                  <p:cNvPr id="468" name="墨迹 467">
                    <a:extLst>
                      <a:ext uri="{FF2B5EF4-FFF2-40B4-BE49-F238E27FC236}">
                        <a16:creationId xmlns:a16="http://schemas.microsoft.com/office/drawing/2014/main" id="{02389E86-2AC0-4F76-A4CB-99F42051EA29}"/>
                      </a:ext>
                    </a:extLst>
                  </p:cNvPr>
                  <p:cNvPicPr/>
                  <p:nvPr/>
                </p:nvPicPr>
                <p:blipFill>
                  <a:blip r:embed="rId851"/>
                  <a:stretch>
                    <a:fillRect/>
                  </a:stretch>
                </p:blipFill>
                <p:spPr>
                  <a:xfrm>
                    <a:off x="8092940" y="3747913"/>
                    <a:ext cx="60480" cy="40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2">
                <p14:nvContentPartPr>
                  <p14:cNvPr id="469" name="墨迹 468">
                    <a:extLst>
                      <a:ext uri="{FF2B5EF4-FFF2-40B4-BE49-F238E27FC236}">
                        <a16:creationId xmlns:a16="http://schemas.microsoft.com/office/drawing/2014/main" id="{0BAA831C-6D28-4EE3-8B95-E8D30CF69D9A}"/>
                      </a:ext>
                    </a:extLst>
                  </p14:cNvPr>
                  <p14:cNvContentPartPr/>
                  <p14:nvPr/>
                </p14:nvContentPartPr>
                <p14:xfrm>
                  <a:off x="8061260" y="3868153"/>
                  <a:ext cx="31320" cy="62280"/>
                </p14:xfrm>
              </p:contentPart>
            </mc:Choice>
            <mc:Fallback xmlns="">
              <p:pic>
                <p:nvPicPr>
                  <p:cNvPr id="469" name="墨迹 468">
                    <a:extLst>
                      <a:ext uri="{FF2B5EF4-FFF2-40B4-BE49-F238E27FC236}">
                        <a16:creationId xmlns:a16="http://schemas.microsoft.com/office/drawing/2014/main" id="{0BAA831C-6D28-4EE3-8B95-E8D30CF69D9A}"/>
                      </a:ext>
                    </a:extLst>
                  </p:cNvPr>
                  <p:cNvPicPr/>
                  <p:nvPr/>
                </p:nvPicPr>
                <p:blipFill>
                  <a:blip r:embed="rId853"/>
                  <a:stretch>
                    <a:fillRect/>
                  </a:stretch>
                </p:blipFill>
                <p:spPr>
                  <a:xfrm>
                    <a:off x="8052260" y="3859153"/>
                    <a:ext cx="48960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4">
                <p14:nvContentPartPr>
                  <p14:cNvPr id="470" name="墨迹 469">
                    <a:extLst>
                      <a:ext uri="{FF2B5EF4-FFF2-40B4-BE49-F238E27FC236}">
                        <a16:creationId xmlns:a16="http://schemas.microsoft.com/office/drawing/2014/main" id="{D85964BB-123D-4299-84E3-1F5B5ACDF40A}"/>
                      </a:ext>
                    </a:extLst>
                  </p14:cNvPr>
                  <p14:cNvContentPartPr/>
                  <p14:nvPr/>
                </p14:nvContentPartPr>
                <p14:xfrm>
                  <a:off x="8180780" y="3727033"/>
                  <a:ext cx="128520" cy="310680"/>
                </p14:xfrm>
              </p:contentPart>
            </mc:Choice>
            <mc:Fallback xmlns="">
              <p:pic>
                <p:nvPicPr>
                  <p:cNvPr id="470" name="墨迹 469">
                    <a:extLst>
                      <a:ext uri="{FF2B5EF4-FFF2-40B4-BE49-F238E27FC236}">
                        <a16:creationId xmlns:a16="http://schemas.microsoft.com/office/drawing/2014/main" id="{D85964BB-123D-4299-84E3-1F5B5ACDF40A}"/>
                      </a:ext>
                    </a:extLst>
                  </p:cNvPr>
                  <p:cNvPicPr/>
                  <p:nvPr/>
                </p:nvPicPr>
                <p:blipFill>
                  <a:blip r:embed="rId855"/>
                  <a:stretch>
                    <a:fillRect/>
                  </a:stretch>
                </p:blipFill>
                <p:spPr>
                  <a:xfrm>
                    <a:off x="8172140" y="3718393"/>
                    <a:ext cx="146160" cy="32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6">
                <p14:nvContentPartPr>
                  <p14:cNvPr id="471" name="墨迹 470">
                    <a:extLst>
                      <a:ext uri="{FF2B5EF4-FFF2-40B4-BE49-F238E27FC236}">
                        <a16:creationId xmlns:a16="http://schemas.microsoft.com/office/drawing/2014/main" id="{3A0C486F-ED8A-467E-B021-FEA66B988B66}"/>
                      </a:ext>
                    </a:extLst>
                  </p14:cNvPr>
                  <p14:cNvContentPartPr/>
                  <p14:nvPr/>
                </p14:nvContentPartPr>
                <p14:xfrm>
                  <a:off x="8256380" y="3909913"/>
                  <a:ext cx="145440" cy="93600"/>
                </p14:xfrm>
              </p:contentPart>
            </mc:Choice>
            <mc:Fallback xmlns="">
              <p:pic>
                <p:nvPicPr>
                  <p:cNvPr id="471" name="墨迹 470">
                    <a:extLst>
                      <a:ext uri="{FF2B5EF4-FFF2-40B4-BE49-F238E27FC236}">
                        <a16:creationId xmlns:a16="http://schemas.microsoft.com/office/drawing/2014/main" id="{3A0C486F-ED8A-467E-B021-FEA66B988B66}"/>
                      </a:ext>
                    </a:extLst>
                  </p:cNvPr>
                  <p:cNvPicPr/>
                  <p:nvPr/>
                </p:nvPicPr>
                <p:blipFill>
                  <a:blip r:embed="rId857"/>
                  <a:stretch>
                    <a:fillRect/>
                  </a:stretch>
                </p:blipFill>
                <p:spPr>
                  <a:xfrm>
                    <a:off x="8247380" y="3901273"/>
                    <a:ext cx="16308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8">
                <p14:nvContentPartPr>
                  <p14:cNvPr id="472" name="墨迹 471">
                    <a:extLst>
                      <a:ext uri="{FF2B5EF4-FFF2-40B4-BE49-F238E27FC236}">
                        <a16:creationId xmlns:a16="http://schemas.microsoft.com/office/drawing/2014/main" id="{7CE32402-EE8B-46CB-A10C-5B5088F271EB}"/>
                      </a:ext>
                    </a:extLst>
                  </p14:cNvPr>
                  <p14:cNvContentPartPr/>
                  <p14:nvPr/>
                </p14:nvContentPartPr>
                <p14:xfrm>
                  <a:off x="8366540" y="3718393"/>
                  <a:ext cx="62280" cy="49680"/>
                </p14:xfrm>
              </p:contentPart>
            </mc:Choice>
            <mc:Fallback xmlns="">
              <p:pic>
                <p:nvPicPr>
                  <p:cNvPr id="472" name="墨迹 471">
                    <a:extLst>
                      <a:ext uri="{FF2B5EF4-FFF2-40B4-BE49-F238E27FC236}">
                        <a16:creationId xmlns:a16="http://schemas.microsoft.com/office/drawing/2014/main" id="{7CE32402-EE8B-46CB-A10C-5B5088F271EB}"/>
                      </a:ext>
                    </a:extLst>
                  </p:cNvPr>
                  <p:cNvPicPr/>
                  <p:nvPr/>
                </p:nvPicPr>
                <p:blipFill>
                  <a:blip r:embed="rId859"/>
                  <a:stretch>
                    <a:fillRect/>
                  </a:stretch>
                </p:blipFill>
                <p:spPr>
                  <a:xfrm>
                    <a:off x="8357540" y="3709753"/>
                    <a:ext cx="79920" cy="6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0">
                <p14:nvContentPartPr>
                  <p14:cNvPr id="473" name="墨迹 472">
                    <a:extLst>
                      <a:ext uri="{FF2B5EF4-FFF2-40B4-BE49-F238E27FC236}">
                        <a16:creationId xmlns:a16="http://schemas.microsoft.com/office/drawing/2014/main" id="{6C7679D8-3B4A-461C-BB78-9EC6AE0C12EF}"/>
                      </a:ext>
                    </a:extLst>
                  </p14:cNvPr>
                  <p14:cNvContentPartPr/>
                  <p14:nvPr/>
                </p14:nvContentPartPr>
                <p14:xfrm>
                  <a:off x="8582900" y="3603553"/>
                  <a:ext cx="62280" cy="394560"/>
                </p14:xfrm>
              </p:contentPart>
            </mc:Choice>
            <mc:Fallback xmlns="">
              <p:pic>
                <p:nvPicPr>
                  <p:cNvPr id="473" name="墨迹 472">
                    <a:extLst>
                      <a:ext uri="{FF2B5EF4-FFF2-40B4-BE49-F238E27FC236}">
                        <a16:creationId xmlns:a16="http://schemas.microsoft.com/office/drawing/2014/main" id="{6C7679D8-3B4A-461C-BB78-9EC6AE0C12EF}"/>
                      </a:ext>
                    </a:extLst>
                  </p:cNvPr>
                  <p:cNvPicPr/>
                  <p:nvPr/>
                </p:nvPicPr>
                <p:blipFill>
                  <a:blip r:embed="rId861"/>
                  <a:stretch>
                    <a:fillRect/>
                  </a:stretch>
                </p:blipFill>
                <p:spPr>
                  <a:xfrm>
                    <a:off x="8573900" y="3594553"/>
                    <a:ext cx="79920" cy="41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2">
                <p14:nvContentPartPr>
                  <p14:cNvPr id="474" name="墨迹 473">
                    <a:extLst>
                      <a:ext uri="{FF2B5EF4-FFF2-40B4-BE49-F238E27FC236}">
                        <a16:creationId xmlns:a16="http://schemas.microsoft.com/office/drawing/2014/main" id="{78E71B50-F0D5-44E5-A1B1-C8D524A54B73}"/>
                      </a:ext>
                    </a:extLst>
                  </p14:cNvPr>
                  <p14:cNvContentPartPr/>
                  <p14:nvPr/>
                </p14:nvContentPartPr>
                <p14:xfrm>
                  <a:off x="8513420" y="3661873"/>
                  <a:ext cx="393480" cy="231840"/>
                </p14:xfrm>
              </p:contentPart>
            </mc:Choice>
            <mc:Fallback xmlns="">
              <p:pic>
                <p:nvPicPr>
                  <p:cNvPr id="474" name="墨迹 473">
                    <a:extLst>
                      <a:ext uri="{FF2B5EF4-FFF2-40B4-BE49-F238E27FC236}">
                        <a16:creationId xmlns:a16="http://schemas.microsoft.com/office/drawing/2014/main" id="{78E71B50-F0D5-44E5-A1B1-C8D524A54B73}"/>
                      </a:ext>
                    </a:extLst>
                  </p:cNvPr>
                  <p:cNvPicPr/>
                  <p:nvPr/>
                </p:nvPicPr>
                <p:blipFill>
                  <a:blip r:embed="rId863"/>
                  <a:stretch>
                    <a:fillRect/>
                  </a:stretch>
                </p:blipFill>
                <p:spPr>
                  <a:xfrm>
                    <a:off x="8504780" y="3653233"/>
                    <a:ext cx="411120" cy="24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4">
                <p14:nvContentPartPr>
                  <p14:cNvPr id="475" name="墨迹 474">
                    <a:extLst>
                      <a:ext uri="{FF2B5EF4-FFF2-40B4-BE49-F238E27FC236}">
                        <a16:creationId xmlns:a16="http://schemas.microsoft.com/office/drawing/2014/main" id="{6B30DBA2-86F7-4D65-83A7-48AC7FB562F2}"/>
                      </a:ext>
                    </a:extLst>
                  </p14:cNvPr>
                  <p14:cNvContentPartPr/>
                  <p14:nvPr/>
                </p14:nvContentPartPr>
                <p14:xfrm>
                  <a:off x="8961620" y="3888313"/>
                  <a:ext cx="35280" cy="78840"/>
                </p14:xfrm>
              </p:contentPart>
            </mc:Choice>
            <mc:Fallback xmlns="">
              <p:pic>
                <p:nvPicPr>
                  <p:cNvPr id="475" name="墨迹 474">
                    <a:extLst>
                      <a:ext uri="{FF2B5EF4-FFF2-40B4-BE49-F238E27FC236}">
                        <a16:creationId xmlns:a16="http://schemas.microsoft.com/office/drawing/2014/main" id="{6B30DBA2-86F7-4D65-83A7-48AC7FB562F2}"/>
                      </a:ext>
                    </a:extLst>
                  </p:cNvPr>
                  <p:cNvPicPr/>
                  <p:nvPr/>
                </p:nvPicPr>
                <p:blipFill>
                  <a:blip r:embed="rId865"/>
                  <a:stretch>
                    <a:fillRect/>
                  </a:stretch>
                </p:blipFill>
                <p:spPr>
                  <a:xfrm>
                    <a:off x="8952980" y="3879313"/>
                    <a:ext cx="52920" cy="9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6">
                <p14:nvContentPartPr>
                  <p14:cNvPr id="476" name="墨迹 475">
                    <a:extLst>
                      <a:ext uri="{FF2B5EF4-FFF2-40B4-BE49-F238E27FC236}">
                        <a16:creationId xmlns:a16="http://schemas.microsoft.com/office/drawing/2014/main" id="{CFE032AF-2A68-4930-B373-E1441DC1F918}"/>
                      </a:ext>
                    </a:extLst>
                  </p14:cNvPr>
                  <p14:cNvContentPartPr/>
                  <p14:nvPr/>
                </p14:nvContentPartPr>
                <p14:xfrm>
                  <a:off x="9259340" y="3557833"/>
                  <a:ext cx="81360" cy="40680"/>
                </p14:xfrm>
              </p:contentPart>
            </mc:Choice>
            <mc:Fallback xmlns="">
              <p:pic>
                <p:nvPicPr>
                  <p:cNvPr id="476" name="墨迹 475">
                    <a:extLst>
                      <a:ext uri="{FF2B5EF4-FFF2-40B4-BE49-F238E27FC236}">
                        <a16:creationId xmlns:a16="http://schemas.microsoft.com/office/drawing/2014/main" id="{CFE032AF-2A68-4930-B373-E1441DC1F918}"/>
                      </a:ext>
                    </a:extLst>
                  </p:cNvPr>
                  <p:cNvPicPr/>
                  <p:nvPr/>
                </p:nvPicPr>
                <p:blipFill>
                  <a:blip r:embed="rId867"/>
                  <a:stretch>
                    <a:fillRect/>
                  </a:stretch>
                </p:blipFill>
                <p:spPr>
                  <a:xfrm>
                    <a:off x="9250340" y="3549193"/>
                    <a:ext cx="99000" cy="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8">
                <p14:nvContentPartPr>
                  <p14:cNvPr id="477" name="墨迹 476">
                    <a:extLst>
                      <a:ext uri="{FF2B5EF4-FFF2-40B4-BE49-F238E27FC236}">
                        <a16:creationId xmlns:a16="http://schemas.microsoft.com/office/drawing/2014/main" id="{F5A786CC-CF9D-4709-845B-BE26FD32CC7E}"/>
                      </a:ext>
                    </a:extLst>
                  </p14:cNvPr>
                  <p14:cNvContentPartPr/>
                  <p14:nvPr/>
                </p14:nvContentPartPr>
                <p14:xfrm>
                  <a:off x="9220460" y="3652873"/>
                  <a:ext cx="116280" cy="89640"/>
                </p14:xfrm>
              </p:contentPart>
            </mc:Choice>
            <mc:Fallback xmlns="">
              <p:pic>
                <p:nvPicPr>
                  <p:cNvPr id="477" name="墨迹 476">
                    <a:extLst>
                      <a:ext uri="{FF2B5EF4-FFF2-40B4-BE49-F238E27FC236}">
                        <a16:creationId xmlns:a16="http://schemas.microsoft.com/office/drawing/2014/main" id="{F5A786CC-CF9D-4709-845B-BE26FD32CC7E}"/>
                      </a:ext>
                    </a:extLst>
                  </p:cNvPr>
                  <p:cNvPicPr/>
                  <p:nvPr/>
                </p:nvPicPr>
                <p:blipFill>
                  <a:blip r:embed="rId869"/>
                  <a:stretch>
                    <a:fillRect/>
                  </a:stretch>
                </p:blipFill>
                <p:spPr>
                  <a:xfrm>
                    <a:off x="9211820" y="3643873"/>
                    <a:ext cx="133920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0">
                <p14:nvContentPartPr>
                  <p14:cNvPr id="478" name="墨迹 477">
                    <a:extLst>
                      <a:ext uri="{FF2B5EF4-FFF2-40B4-BE49-F238E27FC236}">
                        <a16:creationId xmlns:a16="http://schemas.microsoft.com/office/drawing/2014/main" id="{998902C9-D33E-472B-AB64-82D4953C835C}"/>
                      </a:ext>
                    </a:extLst>
                  </p14:cNvPr>
                  <p14:cNvContentPartPr/>
                  <p14:nvPr/>
                </p14:nvContentPartPr>
                <p14:xfrm>
                  <a:off x="9160700" y="3729553"/>
                  <a:ext cx="64080" cy="348840"/>
                </p14:xfrm>
              </p:contentPart>
            </mc:Choice>
            <mc:Fallback xmlns="">
              <p:pic>
                <p:nvPicPr>
                  <p:cNvPr id="478" name="墨迹 477">
                    <a:extLst>
                      <a:ext uri="{FF2B5EF4-FFF2-40B4-BE49-F238E27FC236}">
                        <a16:creationId xmlns:a16="http://schemas.microsoft.com/office/drawing/2014/main" id="{998902C9-D33E-472B-AB64-82D4953C835C}"/>
                      </a:ext>
                    </a:extLst>
                  </p:cNvPr>
                  <p:cNvPicPr/>
                  <p:nvPr/>
                </p:nvPicPr>
                <p:blipFill>
                  <a:blip r:embed="rId871"/>
                  <a:stretch>
                    <a:fillRect/>
                  </a:stretch>
                </p:blipFill>
                <p:spPr>
                  <a:xfrm>
                    <a:off x="9151700" y="3720553"/>
                    <a:ext cx="81720" cy="36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2">
                <p14:nvContentPartPr>
                  <p14:cNvPr id="479" name="墨迹 478">
                    <a:extLst>
                      <a:ext uri="{FF2B5EF4-FFF2-40B4-BE49-F238E27FC236}">
                        <a16:creationId xmlns:a16="http://schemas.microsoft.com/office/drawing/2014/main" id="{7E43721F-1144-4919-A016-AB7C52E181BD}"/>
                      </a:ext>
                    </a:extLst>
                  </p14:cNvPr>
                  <p14:cNvContentPartPr/>
                  <p14:nvPr/>
                </p14:nvContentPartPr>
                <p14:xfrm>
                  <a:off x="9156740" y="3740353"/>
                  <a:ext cx="218880" cy="261000"/>
                </p14:xfrm>
              </p:contentPart>
            </mc:Choice>
            <mc:Fallback xmlns="">
              <p:pic>
                <p:nvPicPr>
                  <p:cNvPr id="479" name="墨迹 478">
                    <a:extLst>
                      <a:ext uri="{FF2B5EF4-FFF2-40B4-BE49-F238E27FC236}">
                        <a16:creationId xmlns:a16="http://schemas.microsoft.com/office/drawing/2014/main" id="{7E43721F-1144-4919-A016-AB7C52E181BD}"/>
                      </a:ext>
                    </a:extLst>
                  </p:cNvPr>
                  <p:cNvPicPr/>
                  <p:nvPr/>
                </p:nvPicPr>
                <p:blipFill>
                  <a:blip r:embed="rId873"/>
                  <a:stretch>
                    <a:fillRect/>
                  </a:stretch>
                </p:blipFill>
                <p:spPr>
                  <a:xfrm>
                    <a:off x="9148100" y="3731353"/>
                    <a:ext cx="236520" cy="27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4">
                <p14:nvContentPartPr>
                  <p14:cNvPr id="480" name="墨迹 479">
                    <a:extLst>
                      <a:ext uri="{FF2B5EF4-FFF2-40B4-BE49-F238E27FC236}">
                        <a16:creationId xmlns:a16="http://schemas.microsoft.com/office/drawing/2014/main" id="{9FC5413B-6BA0-4ED8-88BA-ADC7DD51C01D}"/>
                      </a:ext>
                    </a:extLst>
                  </p14:cNvPr>
                  <p14:cNvContentPartPr/>
                  <p14:nvPr/>
                </p14:nvContentPartPr>
                <p14:xfrm>
                  <a:off x="9284180" y="3698233"/>
                  <a:ext cx="172440" cy="268560"/>
                </p14:xfrm>
              </p:contentPart>
            </mc:Choice>
            <mc:Fallback xmlns="">
              <p:pic>
                <p:nvPicPr>
                  <p:cNvPr id="480" name="墨迹 479">
                    <a:extLst>
                      <a:ext uri="{FF2B5EF4-FFF2-40B4-BE49-F238E27FC236}">
                        <a16:creationId xmlns:a16="http://schemas.microsoft.com/office/drawing/2014/main" id="{9FC5413B-6BA0-4ED8-88BA-ADC7DD51C01D}"/>
                      </a:ext>
                    </a:extLst>
                  </p:cNvPr>
                  <p:cNvPicPr/>
                  <p:nvPr/>
                </p:nvPicPr>
                <p:blipFill>
                  <a:blip r:embed="rId875"/>
                  <a:stretch>
                    <a:fillRect/>
                  </a:stretch>
                </p:blipFill>
                <p:spPr>
                  <a:xfrm>
                    <a:off x="9275540" y="3689593"/>
                    <a:ext cx="190080" cy="28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6">
                <p14:nvContentPartPr>
                  <p14:cNvPr id="481" name="墨迹 480">
                    <a:extLst>
                      <a:ext uri="{FF2B5EF4-FFF2-40B4-BE49-F238E27FC236}">
                        <a16:creationId xmlns:a16="http://schemas.microsoft.com/office/drawing/2014/main" id="{CABB78EF-3C46-4427-8050-E9E6E3E48B36}"/>
                      </a:ext>
                    </a:extLst>
                  </p14:cNvPr>
                  <p14:cNvContentPartPr/>
                  <p14:nvPr/>
                </p14:nvContentPartPr>
                <p14:xfrm>
                  <a:off x="9639860" y="3550633"/>
                  <a:ext cx="105840" cy="132120"/>
                </p14:xfrm>
              </p:contentPart>
            </mc:Choice>
            <mc:Fallback xmlns="">
              <p:pic>
                <p:nvPicPr>
                  <p:cNvPr id="481" name="墨迹 480">
                    <a:extLst>
                      <a:ext uri="{FF2B5EF4-FFF2-40B4-BE49-F238E27FC236}">
                        <a16:creationId xmlns:a16="http://schemas.microsoft.com/office/drawing/2014/main" id="{CABB78EF-3C46-4427-8050-E9E6E3E48B36}"/>
                      </a:ext>
                    </a:extLst>
                  </p:cNvPr>
                  <p:cNvPicPr/>
                  <p:nvPr/>
                </p:nvPicPr>
                <p:blipFill>
                  <a:blip r:embed="rId877"/>
                  <a:stretch>
                    <a:fillRect/>
                  </a:stretch>
                </p:blipFill>
                <p:spPr>
                  <a:xfrm>
                    <a:off x="9630860" y="3541633"/>
                    <a:ext cx="123480" cy="14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8">
                <p14:nvContentPartPr>
                  <p14:cNvPr id="482" name="墨迹 481">
                    <a:extLst>
                      <a:ext uri="{FF2B5EF4-FFF2-40B4-BE49-F238E27FC236}">
                        <a16:creationId xmlns:a16="http://schemas.microsoft.com/office/drawing/2014/main" id="{E0BE6D18-9853-4AF7-BFBB-AD50EFBF56D3}"/>
                      </a:ext>
                    </a:extLst>
                  </p14:cNvPr>
                  <p14:cNvContentPartPr/>
                  <p14:nvPr/>
                </p14:nvContentPartPr>
                <p14:xfrm>
                  <a:off x="9607100" y="3733153"/>
                  <a:ext cx="137520" cy="75240"/>
                </p14:xfrm>
              </p:contentPart>
            </mc:Choice>
            <mc:Fallback xmlns="">
              <p:pic>
                <p:nvPicPr>
                  <p:cNvPr id="482" name="墨迹 481">
                    <a:extLst>
                      <a:ext uri="{FF2B5EF4-FFF2-40B4-BE49-F238E27FC236}">
                        <a16:creationId xmlns:a16="http://schemas.microsoft.com/office/drawing/2014/main" id="{E0BE6D18-9853-4AF7-BFBB-AD50EFBF56D3}"/>
                      </a:ext>
                    </a:extLst>
                  </p:cNvPr>
                  <p:cNvPicPr/>
                  <p:nvPr/>
                </p:nvPicPr>
                <p:blipFill>
                  <a:blip r:embed="rId879"/>
                  <a:stretch>
                    <a:fillRect/>
                  </a:stretch>
                </p:blipFill>
                <p:spPr>
                  <a:xfrm>
                    <a:off x="9598100" y="3724153"/>
                    <a:ext cx="15516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0">
                <p14:nvContentPartPr>
                  <p14:cNvPr id="483" name="墨迹 482">
                    <a:extLst>
                      <a:ext uri="{FF2B5EF4-FFF2-40B4-BE49-F238E27FC236}">
                        <a16:creationId xmlns:a16="http://schemas.microsoft.com/office/drawing/2014/main" id="{1B40295B-C9E6-4F0E-9C15-2CC887D5D9D3}"/>
                      </a:ext>
                    </a:extLst>
                  </p14:cNvPr>
                  <p14:cNvContentPartPr/>
                  <p14:nvPr/>
                </p14:nvContentPartPr>
                <p14:xfrm>
                  <a:off x="9612860" y="3805873"/>
                  <a:ext cx="222840" cy="204840"/>
                </p14:xfrm>
              </p:contentPart>
            </mc:Choice>
            <mc:Fallback xmlns="">
              <p:pic>
                <p:nvPicPr>
                  <p:cNvPr id="483" name="墨迹 482">
                    <a:extLst>
                      <a:ext uri="{FF2B5EF4-FFF2-40B4-BE49-F238E27FC236}">
                        <a16:creationId xmlns:a16="http://schemas.microsoft.com/office/drawing/2014/main" id="{1B40295B-C9E6-4F0E-9C15-2CC887D5D9D3}"/>
                      </a:ext>
                    </a:extLst>
                  </p:cNvPr>
                  <p:cNvPicPr/>
                  <p:nvPr/>
                </p:nvPicPr>
                <p:blipFill>
                  <a:blip r:embed="rId881"/>
                  <a:stretch>
                    <a:fillRect/>
                  </a:stretch>
                </p:blipFill>
                <p:spPr>
                  <a:xfrm>
                    <a:off x="9603860" y="3797233"/>
                    <a:ext cx="24048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2">
                <p14:nvContentPartPr>
                  <p14:cNvPr id="484" name="墨迹 483">
                    <a:extLst>
                      <a:ext uri="{FF2B5EF4-FFF2-40B4-BE49-F238E27FC236}">
                        <a16:creationId xmlns:a16="http://schemas.microsoft.com/office/drawing/2014/main" id="{CF44D01F-5244-4B21-84A2-DA2F83B70205}"/>
                      </a:ext>
                    </a:extLst>
                  </p14:cNvPr>
                  <p14:cNvContentPartPr/>
                  <p14:nvPr/>
                </p14:nvContentPartPr>
                <p14:xfrm>
                  <a:off x="9941180" y="3691033"/>
                  <a:ext cx="141480" cy="64080"/>
                </p14:xfrm>
              </p:contentPart>
            </mc:Choice>
            <mc:Fallback xmlns="">
              <p:pic>
                <p:nvPicPr>
                  <p:cNvPr id="484" name="墨迹 483">
                    <a:extLst>
                      <a:ext uri="{FF2B5EF4-FFF2-40B4-BE49-F238E27FC236}">
                        <a16:creationId xmlns:a16="http://schemas.microsoft.com/office/drawing/2014/main" id="{CF44D01F-5244-4B21-84A2-DA2F83B70205}"/>
                      </a:ext>
                    </a:extLst>
                  </p:cNvPr>
                  <p:cNvPicPr/>
                  <p:nvPr/>
                </p:nvPicPr>
                <p:blipFill>
                  <a:blip r:embed="rId883"/>
                  <a:stretch>
                    <a:fillRect/>
                  </a:stretch>
                </p:blipFill>
                <p:spPr>
                  <a:xfrm>
                    <a:off x="9932540" y="3682393"/>
                    <a:ext cx="15912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4">
                <p14:nvContentPartPr>
                  <p14:cNvPr id="485" name="墨迹 484">
                    <a:extLst>
                      <a:ext uri="{FF2B5EF4-FFF2-40B4-BE49-F238E27FC236}">
                        <a16:creationId xmlns:a16="http://schemas.microsoft.com/office/drawing/2014/main" id="{357FAF13-1CAF-4EB2-99C0-40D4B1315D92}"/>
                      </a:ext>
                    </a:extLst>
                  </p14:cNvPr>
                  <p14:cNvContentPartPr/>
                  <p14:nvPr/>
                </p14:nvContentPartPr>
                <p14:xfrm>
                  <a:off x="9966020" y="3513913"/>
                  <a:ext cx="302040" cy="783000"/>
                </p14:xfrm>
              </p:contentPart>
            </mc:Choice>
            <mc:Fallback xmlns="">
              <p:pic>
                <p:nvPicPr>
                  <p:cNvPr id="485" name="墨迹 484">
                    <a:extLst>
                      <a:ext uri="{FF2B5EF4-FFF2-40B4-BE49-F238E27FC236}">
                        <a16:creationId xmlns:a16="http://schemas.microsoft.com/office/drawing/2014/main" id="{357FAF13-1CAF-4EB2-99C0-40D4B1315D92}"/>
                      </a:ext>
                    </a:extLst>
                  </p:cNvPr>
                  <p:cNvPicPr/>
                  <p:nvPr/>
                </p:nvPicPr>
                <p:blipFill>
                  <a:blip r:embed="rId885"/>
                  <a:stretch>
                    <a:fillRect/>
                  </a:stretch>
                </p:blipFill>
                <p:spPr>
                  <a:xfrm>
                    <a:off x="9957380" y="3505273"/>
                    <a:ext cx="319680" cy="80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6">
                <p14:nvContentPartPr>
                  <p14:cNvPr id="486" name="墨迹 485">
                    <a:extLst>
                      <a:ext uri="{FF2B5EF4-FFF2-40B4-BE49-F238E27FC236}">
                        <a16:creationId xmlns:a16="http://schemas.microsoft.com/office/drawing/2014/main" id="{60C1B4C1-25D7-4213-84EB-340364DDF6DA}"/>
                      </a:ext>
                    </a:extLst>
                  </p14:cNvPr>
                  <p14:cNvContentPartPr/>
                  <p14:nvPr/>
                </p14:nvContentPartPr>
                <p14:xfrm>
                  <a:off x="10279580" y="3643513"/>
                  <a:ext cx="29880" cy="75240"/>
                </p14:xfrm>
              </p:contentPart>
            </mc:Choice>
            <mc:Fallback xmlns="">
              <p:pic>
                <p:nvPicPr>
                  <p:cNvPr id="486" name="墨迹 485">
                    <a:extLst>
                      <a:ext uri="{FF2B5EF4-FFF2-40B4-BE49-F238E27FC236}">
                        <a16:creationId xmlns:a16="http://schemas.microsoft.com/office/drawing/2014/main" id="{60C1B4C1-25D7-4213-84EB-340364DDF6DA}"/>
                      </a:ext>
                    </a:extLst>
                  </p:cNvPr>
                  <p:cNvPicPr/>
                  <p:nvPr/>
                </p:nvPicPr>
                <p:blipFill>
                  <a:blip r:embed="rId887"/>
                  <a:stretch>
                    <a:fillRect/>
                  </a:stretch>
                </p:blipFill>
                <p:spPr>
                  <a:xfrm>
                    <a:off x="10270580" y="3634873"/>
                    <a:ext cx="4752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8">
                <p14:nvContentPartPr>
                  <p14:cNvPr id="487" name="墨迹 486">
                    <a:extLst>
                      <a:ext uri="{FF2B5EF4-FFF2-40B4-BE49-F238E27FC236}">
                        <a16:creationId xmlns:a16="http://schemas.microsoft.com/office/drawing/2014/main" id="{1E0FD7BB-C965-492A-B6A2-FA3055BB487C}"/>
                      </a:ext>
                    </a:extLst>
                  </p14:cNvPr>
                  <p14:cNvContentPartPr/>
                  <p14:nvPr/>
                </p14:nvContentPartPr>
                <p14:xfrm>
                  <a:off x="10288940" y="3729553"/>
                  <a:ext cx="44640" cy="186480"/>
                </p14:xfrm>
              </p:contentPart>
            </mc:Choice>
            <mc:Fallback xmlns="">
              <p:pic>
                <p:nvPicPr>
                  <p:cNvPr id="487" name="墨迹 486">
                    <a:extLst>
                      <a:ext uri="{FF2B5EF4-FFF2-40B4-BE49-F238E27FC236}">
                        <a16:creationId xmlns:a16="http://schemas.microsoft.com/office/drawing/2014/main" id="{1E0FD7BB-C965-492A-B6A2-FA3055BB487C}"/>
                      </a:ext>
                    </a:extLst>
                  </p:cNvPr>
                  <p:cNvPicPr/>
                  <p:nvPr/>
                </p:nvPicPr>
                <p:blipFill>
                  <a:blip r:embed="rId889"/>
                  <a:stretch>
                    <a:fillRect/>
                  </a:stretch>
                </p:blipFill>
                <p:spPr>
                  <a:xfrm>
                    <a:off x="10280300" y="3720553"/>
                    <a:ext cx="62280" cy="20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0">
                <p14:nvContentPartPr>
                  <p14:cNvPr id="488" name="墨迹 487">
                    <a:extLst>
                      <a:ext uri="{FF2B5EF4-FFF2-40B4-BE49-F238E27FC236}">
                        <a16:creationId xmlns:a16="http://schemas.microsoft.com/office/drawing/2014/main" id="{CBF9F19D-CB75-4EA9-9E11-9C16BFF518FE}"/>
                      </a:ext>
                    </a:extLst>
                  </p14:cNvPr>
                  <p14:cNvContentPartPr/>
                  <p14:nvPr/>
                </p14:nvContentPartPr>
                <p14:xfrm>
                  <a:off x="10553900" y="3588793"/>
                  <a:ext cx="23760" cy="279360"/>
                </p14:xfrm>
              </p:contentPart>
            </mc:Choice>
            <mc:Fallback xmlns="">
              <p:pic>
                <p:nvPicPr>
                  <p:cNvPr id="488" name="墨迹 487">
                    <a:extLst>
                      <a:ext uri="{FF2B5EF4-FFF2-40B4-BE49-F238E27FC236}">
                        <a16:creationId xmlns:a16="http://schemas.microsoft.com/office/drawing/2014/main" id="{CBF9F19D-CB75-4EA9-9E11-9C16BFF518FE}"/>
                      </a:ext>
                    </a:extLst>
                  </p:cNvPr>
                  <p:cNvPicPr/>
                  <p:nvPr/>
                </p:nvPicPr>
                <p:blipFill>
                  <a:blip r:embed="rId891"/>
                  <a:stretch>
                    <a:fillRect/>
                  </a:stretch>
                </p:blipFill>
                <p:spPr>
                  <a:xfrm>
                    <a:off x="10544900" y="3580153"/>
                    <a:ext cx="41400" cy="29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2">
                <p14:nvContentPartPr>
                  <p14:cNvPr id="489" name="墨迹 488">
                    <a:extLst>
                      <a:ext uri="{FF2B5EF4-FFF2-40B4-BE49-F238E27FC236}">
                        <a16:creationId xmlns:a16="http://schemas.microsoft.com/office/drawing/2014/main" id="{C9C7D5BD-51F2-42DF-B3F5-307AE29A2493}"/>
                      </a:ext>
                    </a:extLst>
                  </p14:cNvPr>
                  <p14:cNvContentPartPr/>
                  <p14:nvPr/>
                </p14:nvContentPartPr>
                <p14:xfrm>
                  <a:off x="10457060" y="3701833"/>
                  <a:ext cx="234720" cy="232200"/>
                </p14:xfrm>
              </p:contentPart>
            </mc:Choice>
            <mc:Fallback xmlns="">
              <p:pic>
                <p:nvPicPr>
                  <p:cNvPr id="489" name="墨迹 488">
                    <a:extLst>
                      <a:ext uri="{FF2B5EF4-FFF2-40B4-BE49-F238E27FC236}">
                        <a16:creationId xmlns:a16="http://schemas.microsoft.com/office/drawing/2014/main" id="{C9C7D5BD-51F2-42DF-B3F5-307AE29A2493}"/>
                      </a:ext>
                    </a:extLst>
                  </p:cNvPr>
                  <p:cNvPicPr/>
                  <p:nvPr/>
                </p:nvPicPr>
                <p:blipFill>
                  <a:blip r:embed="rId893"/>
                  <a:stretch>
                    <a:fillRect/>
                  </a:stretch>
                </p:blipFill>
                <p:spPr>
                  <a:xfrm>
                    <a:off x="10448420" y="3693193"/>
                    <a:ext cx="252360" cy="24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4">
                <p14:nvContentPartPr>
                  <p14:cNvPr id="490" name="墨迹 489">
                    <a:extLst>
                      <a:ext uri="{FF2B5EF4-FFF2-40B4-BE49-F238E27FC236}">
                        <a16:creationId xmlns:a16="http://schemas.microsoft.com/office/drawing/2014/main" id="{4D6AA37E-FD5F-4C17-9EEE-D7D492403988}"/>
                      </a:ext>
                    </a:extLst>
                  </p14:cNvPr>
                  <p14:cNvContentPartPr/>
                  <p14:nvPr/>
                </p14:nvContentPartPr>
                <p14:xfrm>
                  <a:off x="10718060" y="3614353"/>
                  <a:ext cx="37080" cy="56880"/>
                </p14:xfrm>
              </p:contentPart>
            </mc:Choice>
            <mc:Fallback xmlns="">
              <p:pic>
                <p:nvPicPr>
                  <p:cNvPr id="490" name="墨迹 489">
                    <a:extLst>
                      <a:ext uri="{FF2B5EF4-FFF2-40B4-BE49-F238E27FC236}">
                        <a16:creationId xmlns:a16="http://schemas.microsoft.com/office/drawing/2014/main" id="{4D6AA37E-FD5F-4C17-9EEE-D7D492403988}"/>
                      </a:ext>
                    </a:extLst>
                  </p:cNvPr>
                  <p:cNvPicPr/>
                  <p:nvPr/>
                </p:nvPicPr>
                <p:blipFill>
                  <a:blip r:embed="rId895"/>
                  <a:stretch>
                    <a:fillRect/>
                  </a:stretch>
                </p:blipFill>
                <p:spPr>
                  <a:xfrm>
                    <a:off x="10709420" y="3605713"/>
                    <a:ext cx="54720" cy="745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491" name="墨迹 490">
                  <a:extLst>
                    <a:ext uri="{FF2B5EF4-FFF2-40B4-BE49-F238E27FC236}">
                      <a16:creationId xmlns:a16="http://schemas.microsoft.com/office/drawing/2014/main" id="{BBDD1340-2A88-46AD-A446-5A0A73676023}"/>
                    </a:ext>
                  </a:extLst>
                </p14:cNvPr>
                <p14:cNvContentPartPr/>
                <p14:nvPr/>
              </p14:nvContentPartPr>
              <p14:xfrm>
                <a:off x="10833980" y="3822433"/>
                <a:ext cx="27360" cy="64080"/>
              </p14:xfrm>
            </p:contentPart>
          </mc:Choice>
          <mc:Fallback xmlns="">
            <p:pic>
              <p:nvPicPr>
                <p:cNvPr id="491" name="墨迹 490">
                  <a:extLst>
                    <a:ext uri="{FF2B5EF4-FFF2-40B4-BE49-F238E27FC236}">
                      <a16:creationId xmlns:a16="http://schemas.microsoft.com/office/drawing/2014/main" id="{BBDD1340-2A88-46AD-A446-5A0A73676023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10825340" y="3813793"/>
                  <a:ext cx="45000" cy="81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01" name="组合 500">
              <a:extLst>
                <a:ext uri="{FF2B5EF4-FFF2-40B4-BE49-F238E27FC236}">
                  <a16:creationId xmlns:a16="http://schemas.microsoft.com/office/drawing/2014/main" id="{5784BA8A-CF8F-4011-961E-47EE195B44BB}"/>
                </a:ext>
              </a:extLst>
            </p:cNvPr>
            <p:cNvGrpSpPr/>
            <p:nvPr/>
          </p:nvGrpSpPr>
          <p:grpSpPr>
            <a:xfrm>
              <a:off x="11079500" y="3563233"/>
              <a:ext cx="347400" cy="400320"/>
              <a:chOff x="11079500" y="3563233"/>
              <a:chExt cx="347400" cy="40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98">
                <p14:nvContentPartPr>
                  <p14:cNvPr id="498" name="墨迹 497">
                    <a:extLst>
                      <a:ext uri="{FF2B5EF4-FFF2-40B4-BE49-F238E27FC236}">
                        <a16:creationId xmlns:a16="http://schemas.microsoft.com/office/drawing/2014/main" id="{97D0326E-0461-4BE1-AC05-2DF7AB0AD46A}"/>
                      </a:ext>
                    </a:extLst>
                  </p14:cNvPr>
                  <p14:cNvContentPartPr/>
                  <p14:nvPr/>
                </p14:nvContentPartPr>
                <p14:xfrm>
                  <a:off x="11148980" y="3563233"/>
                  <a:ext cx="129240" cy="69840"/>
                </p14:xfrm>
              </p:contentPart>
            </mc:Choice>
            <mc:Fallback xmlns="">
              <p:pic>
                <p:nvPicPr>
                  <p:cNvPr id="498" name="墨迹 497">
                    <a:extLst>
                      <a:ext uri="{FF2B5EF4-FFF2-40B4-BE49-F238E27FC236}">
                        <a16:creationId xmlns:a16="http://schemas.microsoft.com/office/drawing/2014/main" id="{97D0326E-0461-4BE1-AC05-2DF7AB0AD46A}"/>
                      </a:ext>
                    </a:extLst>
                  </p:cNvPr>
                  <p:cNvPicPr/>
                  <p:nvPr/>
                </p:nvPicPr>
                <p:blipFill>
                  <a:blip r:embed="rId899"/>
                  <a:stretch>
                    <a:fillRect/>
                  </a:stretch>
                </p:blipFill>
                <p:spPr>
                  <a:xfrm>
                    <a:off x="11139980" y="3554593"/>
                    <a:ext cx="146880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0">
                <p14:nvContentPartPr>
                  <p14:cNvPr id="499" name="墨迹 498">
                    <a:extLst>
                      <a:ext uri="{FF2B5EF4-FFF2-40B4-BE49-F238E27FC236}">
                        <a16:creationId xmlns:a16="http://schemas.microsoft.com/office/drawing/2014/main" id="{36ED80E6-6FF3-4EEE-BA7F-6B5E1E01B4FE}"/>
                      </a:ext>
                    </a:extLst>
                  </p14:cNvPr>
                  <p14:cNvContentPartPr/>
                  <p14:nvPr/>
                </p14:nvContentPartPr>
                <p14:xfrm>
                  <a:off x="11079500" y="3658273"/>
                  <a:ext cx="196560" cy="288000"/>
                </p14:xfrm>
              </p:contentPart>
            </mc:Choice>
            <mc:Fallback xmlns="">
              <p:pic>
                <p:nvPicPr>
                  <p:cNvPr id="499" name="墨迹 498">
                    <a:extLst>
                      <a:ext uri="{FF2B5EF4-FFF2-40B4-BE49-F238E27FC236}">
                        <a16:creationId xmlns:a16="http://schemas.microsoft.com/office/drawing/2014/main" id="{36ED80E6-6FF3-4EEE-BA7F-6B5E1E01B4FE}"/>
                      </a:ext>
                    </a:extLst>
                  </p:cNvPr>
                  <p:cNvPicPr/>
                  <p:nvPr/>
                </p:nvPicPr>
                <p:blipFill>
                  <a:blip r:embed="rId901"/>
                  <a:stretch>
                    <a:fillRect/>
                  </a:stretch>
                </p:blipFill>
                <p:spPr>
                  <a:xfrm>
                    <a:off x="11070500" y="3649273"/>
                    <a:ext cx="214200" cy="30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2">
                <p14:nvContentPartPr>
                  <p14:cNvPr id="500" name="墨迹 499">
                    <a:extLst>
                      <a:ext uri="{FF2B5EF4-FFF2-40B4-BE49-F238E27FC236}">
                        <a16:creationId xmlns:a16="http://schemas.microsoft.com/office/drawing/2014/main" id="{F6584B74-A96D-4E3C-944A-6B119C5F3B89}"/>
                      </a:ext>
                    </a:extLst>
                  </p14:cNvPr>
                  <p14:cNvContentPartPr/>
                  <p14:nvPr/>
                </p14:nvContentPartPr>
                <p14:xfrm>
                  <a:off x="11206940" y="3598153"/>
                  <a:ext cx="219960" cy="365400"/>
                </p14:xfrm>
              </p:contentPart>
            </mc:Choice>
            <mc:Fallback xmlns="">
              <p:pic>
                <p:nvPicPr>
                  <p:cNvPr id="500" name="墨迹 499">
                    <a:extLst>
                      <a:ext uri="{FF2B5EF4-FFF2-40B4-BE49-F238E27FC236}">
                        <a16:creationId xmlns:a16="http://schemas.microsoft.com/office/drawing/2014/main" id="{F6584B74-A96D-4E3C-944A-6B119C5F3B89}"/>
                      </a:ext>
                    </a:extLst>
                  </p:cNvPr>
                  <p:cNvPicPr/>
                  <p:nvPr/>
                </p:nvPicPr>
                <p:blipFill>
                  <a:blip r:embed="rId903"/>
                  <a:stretch>
                    <a:fillRect/>
                  </a:stretch>
                </p:blipFill>
                <p:spPr>
                  <a:xfrm>
                    <a:off x="11197940" y="3589153"/>
                    <a:ext cx="237600" cy="383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6" name="组合 545">
              <a:extLst>
                <a:ext uri="{FF2B5EF4-FFF2-40B4-BE49-F238E27FC236}">
                  <a16:creationId xmlns:a16="http://schemas.microsoft.com/office/drawing/2014/main" id="{CD471C4B-981B-42A7-A648-CEBFB7EBC107}"/>
                </a:ext>
              </a:extLst>
            </p:cNvPr>
            <p:cNvGrpSpPr/>
            <p:nvPr/>
          </p:nvGrpSpPr>
          <p:grpSpPr>
            <a:xfrm>
              <a:off x="1585940" y="4360633"/>
              <a:ext cx="731160" cy="659160"/>
              <a:chOff x="1585940" y="4360633"/>
              <a:chExt cx="731160" cy="65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04">
                <p14:nvContentPartPr>
                  <p14:cNvPr id="502" name="墨迹 501">
                    <a:extLst>
                      <a:ext uri="{FF2B5EF4-FFF2-40B4-BE49-F238E27FC236}">
                        <a16:creationId xmlns:a16="http://schemas.microsoft.com/office/drawing/2014/main" id="{854D487C-D566-4E7D-82BC-99ACA072509C}"/>
                      </a:ext>
                    </a:extLst>
                  </p14:cNvPr>
                  <p14:cNvContentPartPr/>
                  <p14:nvPr/>
                </p14:nvContentPartPr>
                <p14:xfrm>
                  <a:off x="1585940" y="4557913"/>
                  <a:ext cx="11880" cy="118440"/>
                </p14:xfrm>
              </p:contentPart>
            </mc:Choice>
            <mc:Fallback xmlns="">
              <p:pic>
                <p:nvPicPr>
                  <p:cNvPr id="502" name="墨迹 501">
                    <a:extLst>
                      <a:ext uri="{FF2B5EF4-FFF2-40B4-BE49-F238E27FC236}">
                        <a16:creationId xmlns:a16="http://schemas.microsoft.com/office/drawing/2014/main" id="{854D487C-D566-4E7D-82BC-99ACA072509C}"/>
                      </a:ext>
                    </a:extLst>
                  </p:cNvPr>
                  <p:cNvPicPr/>
                  <p:nvPr/>
                </p:nvPicPr>
                <p:blipFill>
                  <a:blip r:embed="rId905"/>
                  <a:stretch>
                    <a:fillRect/>
                  </a:stretch>
                </p:blipFill>
                <p:spPr>
                  <a:xfrm>
                    <a:off x="1577300" y="4548913"/>
                    <a:ext cx="295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6">
                <p14:nvContentPartPr>
                  <p14:cNvPr id="503" name="墨迹 502">
                    <a:extLst>
                      <a:ext uri="{FF2B5EF4-FFF2-40B4-BE49-F238E27FC236}">
                        <a16:creationId xmlns:a16="http://schemas.microsoft.com/office/drawing/2014/main" id="{DA7142FB-AD0B-4A74-BCF2-867D5CF9C9A9}"/>
                      </a:ext>
                    </a:extLst>
                  </p14:cNvPr>
                  <p14:cNvContentPartPr/>
                  <p14:nvPr/>
                </p14:nvContentPartPr>
                <p14:xfrm>
                  <a:off x="1629140" y="4461073"/>
                  <a:ext cx="169560" cy="227880"/>
                </p14:xfrm>
              </p:contentPart>
            </mc:Choice>
            <mc:Fallback xmlns="">
              <p:pic>
                <p:nvPicPr>
                  <p:cNvPr id="503" name="墨迹 502">
                    <a:extLst>
                      <a:ext uri="{FF2B5EF4-FFF2-40B4-BE49-F238E27FC236}">
                        <a16:creationId xmlns:a16="http://schemas.microsoft.com/office/drawing/2014/main" id="{DA7142FB-AD0B-4A74-BCF2-867D5CF9C9A9}"/>
                      </a:ext>
                    </a:extLst>
                  </p:cNvPr>
                  <p:cNvPicPr/>
                  <p:nvPr/>
                </p:nvPicPr>
                <p:blipFill>
                  <a:blip r:embed="rId907"/>
                  <a:stretch>
                    <a:fillRect/>
                  </a:stretch>
                </p:blipFill>
                <p:spPr>
                  <a:xfrm>
                    <a:off x="1620500" y="4452073"/>
                    <a:ext cx="187200" cy="24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8">
                <p14:nvContentPartPr>
                  <p14:cNvPr id="504" name="墨迹 503">
                    <a:extLst>
                      <a:ext uri="{FF2B5EF4-FFF2-40B4-BE49-F238E27FC236}">
                        <a16:creationId xmlns:a16="http://schemas.microsoft.com/office/drawing/2014/main" id="{31E8689C-41D1-40B7-9E36-2A9D08554BF0}"/>
                      </a:ext>
                    </a:extLst>
                  </p14:cNvPr>
                  <p14:cNvContentPartPr/>
                  <p14:nvPr/>
                </p14:nvContentPartPr>
                <p14:xfrm>
                  <a:off x="1815980" y="4431913"/>
                  <a:ext cx="57600" cy="70560"/>
                </p14:xfrm>
              </p:contentPart>
            </mc:Choice>
            <mc:Fallback xmlns="">
              <p:pic>
                <p:nvPicPr>
                  <p:cNvPr id="504" name="墨迹 503">
                    <a:extLst>
                      <a:ext uri="{FF2B5EF4-FFF2-40B4-BE49-F238E27FC236}">
                        <a16:creationId xmlns:a16="http://schemas.microsoft.com/office/drawing/2014/main" id="{31E8689C-41D1-40B7-9E36-2A9D08554BF0}"/>
                      </a:ext>
                    </a:extLst>
                  </p:cNvPr>
                  <p:cNvPicPr/>
                  <p:nvPr/>
                </p:nvPicPr>
                <p:blipFill>
                  <a:blip r:embed="rId909"/>
                  <a:stretch>
                    <a:fillRect/>
                  </a:stretch>
                </p:blipFill>
                <p:spPr>
                  <a:xfrm>
                    <a:off x="1807340" y="4423273"/>
                    <a:ext cx="75240" cy="8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0">
                <p14:nvContentPartPr>
                  <p14:cNvPr id="505" name="墨迹 504">
                    <a:extLst>
                      <a:ext uri="{FF2B5EF4-FFF2-40B4-BE49-F238E27FC236}">
                        <a16:creationId xmlns:a16="http://schemas.microsoft.com/office/drawing/2014/main" id="{BBB92201-F2C8-4F12-AB73-46637010AD98}"/>
                      </a:ext>
                    </a:extLst>
                  </p14:cNvPr>
                  <p14:cNvContentPartPr/>
                  <p14:nvPr/>
                </p14:nvContentPartPr>
                <p14:xfrm>
                  <a:off x="1745420" y="4504993"/>
                  <a:ext cx="167760" cy="153720"/>
                </p14:xfrm>
              </p:contentPart>
            </mc:Choice>
            <mc:Fallback xmlns="">
              <p:pic>
                <p:nvPicPr>
                  <p:cNvPr id="505" name="墨迹 504">
                    <a:extLst>
                      <a:ext uri="{FF2B5EF4-FFF2-40B4-BE49-F238E27FC236}">
                        <a16:creationId xmlns:a16="http://schemas.microsoft.com/office/drawing/2014/main" id="{BBB92201-F2C8-4F12-AB73-46637010AD98}"/>
                      </a:ext>
                    </a:extLst>
                  </p:cNvPr>
                  <p:cNvPicPr/>
                  <p:nvPr/>
                </p:nvPicPr>
                <p:blipFill>
                  <a:blip r:embed="rId911"/>
                  <a:stretch>
                    <a:fillRect/>
                  </a:stretch>
                </p:blipFill>
                <p:spPr>
                  <a:xfrm>
                    <a:off x="1736420" y="4495993"/>
                    <a:ext cx="185400" cy="1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2">
                <p14:nvContentPartPr>
                  <p14:cNvPr id="506" name="墨迹 505">
                    <a:extLst>
                      <a:ext uri="{FF2B5EF4-FFF2-40B4-BE49-F238E27FC236}">
                        <a16:creationId xmlns:a16="http://schemas.microsoft.com/office/drawing/2014/main" id="{1490B773-2293-4F32-8269-8235D613AB99}"/>
                      </a:ext>
                    </a:extLst>
                  </p14:cNvPr>
                  <p14:cNvContentPartPr/>
                  <p14:nvPr/>
                </p14:nvContentPartPr>
                <p14:xfrm>
                  <a:off x="1624820" y="4587073"/>
                  <a:ext cx="332640" cy="248400"/>
                </p14:xfrm>
              </p:contentPart>
            </mc:Choice>
            <mc:Fallback xmlns="">
              <p:pic>
                <p:nvPicPr>
                  <p:cNvPr id="506" name="墨迹 505">
                    <a:extLst>
                      <a:ext uri="{FF2B5EF4-FFF2-40B4-BE49-F238E27FC236}">
                        <a16:creationId xmlns:a16="http://schemas.microsoft.com/office/drawing/2014/main" id="{1490B773-2293-4F32-8269-8235D613AB99}"/>
                      </a:ext>
                    </a:extLst>
                  </p:cNvPr>
                  <p:cNvPicPr/>
                  <p:nvPr/>
                </p:nvPicPr>
                <p:blipFill>
                  <a:blip r:embed="rId913"/>
                  <a:stretch>
                    <a:fillRect/>
                  </a:stretch>
                </p:blipFill>
                <p:spPr>
                  <a:xfrm>
                    <a:off x="1615820" y="4578073"/>
                    <a:ext cx="350280" cy="26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4">
                <p14:nvContentPartPr>
                  <p14:cNvPr id="507" name="墨迹 506">
                    <a:extLst>
                      <a:ext uri="{FF2B5EF4-FFF2-40B4-BE49-F238E27FC236}">
                        <a16:creationId xmlns:a16="http://schemas.microsoft.com/office/drawing/2014/main" id="{5F367288-A39E-4FF6-A488-292B3C86E54D}"/>
                      </a:ext>
                    </a:extLst>
                  </p14:cNvPr>
                  <p14:cNvContentPartPr/>
                  <p14:nvPr/>
                </p14:nvContentPartPr>
                <p14:xfrm>
                  <a:off x="1831460" y="4616233"/>
                  <a:ext cx="35280" cy="263160"/>
                </p14:xfrm>
              </p:contentPart>
            </mc:Choice>
            <mc:Fallback xmlns="">
              <p:pic>
                <p:nvPicPr>
                  <p:cNvPr id="507" name="墨迹 506">
                    <a:extLst>
                      <a:ext uri="{FF2B5EF4-FFF2-40B4-BE49-F238E27FC236}">
                        <a16:creationId xmlns:a16="http://schemas.microsoft.com/office/drawing/2014/main" id="{5F367288-A39E-4FF6-A488-292B3C86E54D}"/>
                      </a:ext>
                    </a:extLst>
                  </p:cNvPr>
                  <p:cNvPicPr/>
                  <p:nvPr/>
                </p:nvPicPr>
                <p:blipFill>
                  <a:blip r:embed="rId915"/>
                  <a:stretch>
                    <a:fillRect/>
                  </a:stretch>
                </p:blipFill>
                <p:spPr>
                  <a:xfrm>
                    <a:off x="1822820" y="4607593"/>
                    <a:ext cx="52920" cy="28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6">
                <p14:nvContentPartPr>
                  <p14:cNvPr id="508" name="墨迹 507">
                    <a:extLst>
                      <a:ext uri="{FF2B5EF4-FFF2-40B4-BE49-F238E27FC236}">
                        <a16:creationId xmlns:a16="http://schemas.microsoft.com/office/drawing/2014/main" id="{A58FF7FB-948D-4C39-BADC-6B466793024D}"/>
                      </a:ext>
                    </a:extLst>
                  </p14:cNvPr>
                  <p14:cNvContentPartPr/>
                  <p14:nvPr/>
                </p14:nvContentPartPr>
                <p14:xfrm>
                  <a:off x="1742540" y="4658353"/>
                  <a:ext cx="106560" cy="173880"/>
                </p14:xfrm>
              </p:contentPart>
            </mc:Choice>
            <mc:Fallback xmlns="">
              <p:pic>
                <p:nvPicPr>
                  <p:cNvPr id="508" name="墨迹 507">
                    <a:extLst>
                      <a:ext uri="{FF2B5EF4-FFF2-40B4-BE49-F238E27FC236}">
                        <a16:creationId xmlns:a16="http://schemas.microsoft.com/office/drawing/2014/main" id="{A58FF7FB-948D-4C39-BADC-6B466793024D}"/>
                      </a:ext>
                    </a:extLst>
                  </p:cNvPr>
                  <p:cNvPicPr/>
                  <p:nvPr/>
                </p:nvPicPr>
                <p:blipFill>
                  <a:blip r:embed="rId917"/>
                  <a:stretch>
                    <a:fillRect/>
                  </a:stretch>
                </p:blipFill>
                <p:spPr>
                  <a:xfrm>
                    <a:off x="1733900" y="4649353"/>
                    <a:ext cx="12420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8">
                <p14:nvContentPartPr>
                  <p14:cNvPr id="509" name="墨迹 508">
                    <a:extLst>
                      <a:ext uri="{FF2B5EF4-FFF2-40B4-BE49-F238E27FC236}">
                        <a16:creationId xmlns:a16="http://schemas.microsoft.com/office/drawing/2014/main" id="{DC8E7F93-3B75-49A0-BE26-BE833A3AA16C}"/>
                      </a:ext>
                    </a:extLst>
                  </p14:cNvPr>
                  <p14:cNvContentPartPr/>
                  <p14:nvPr/>
                </p14:nvContentPartPr>
                <p14:xfrm>
                  <a:off x="1854860" y="4694713"/>
                  <a:ext cx="201240" cy="97200"/>
                </p14:xfrm>
              </p:contentPart>
            </mc:Choice>
            <mc:Fallback xmlns="">
              <p:pic>
                <p:nvPicPr>
                  <p:cNvPr id="509" name="墨迹 508">
                    <a:extLst>
                      <a:ext uri="{FF2B5EF4-FFF2-40B4-BE49-F238E27FC236}">
                        <a16:creationId xmlns:a16="http://schemas.microsoft.com/office/drawing/2014/main" id="{DC8E7F93-3B75-49A0-BE26-BE833A3AA16C}"/>
                      </a:ext>
                    </a:extLst>
                  </p:cNvPr>
                  <p:cNvPicPr/>
                  <p:nvPr/>
                </p:nvPicPr>
                <p:blipFill>
                  <a:blip r:embed="rId919"/>
                  <a:stretch>
                    <a:fillRect/>
                  </a:stretch>
                </p:blipFill>
                <p:spPr>
                  <a:xfrm>
                    <a:off x="1845860" y="4686073"/>
                    <a:ext cx="21888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0">
                <p14:nvContentPartPr>
                  <p14:cNvPr id="510" name="墨迹 509">
                    <a:extLst>
                      <a:ext uri="{FF2B5EF4-FFF2-40B4-BE49-F238E27FC236}">
                        <a16:creationId xmlns:a16="http://schemas.microsoft.com/office/drawing/2014/main" id="{F92DFAA4-6268-4144-A159-1FC64D7FAA6C}"/>
                      </a:ext>
                    </a:extLst>
                  </p14:cNvPr>
                  <p14:cNvContentPartPr/>
                  <p14:nvPr/>
                </p14:nvContentPartPr>
                <p14:xfrm>
                  <a:off x="2157980" y="4386193"/>
                  <a:ext cx="110520" cy="53280"/>
                </p14:xfrm>
              </p:contentPart>
            </mc:Choice>
            <mc:Fallback xmlns="">
              <p:pic>
                <p:nvPicPr>
                  <p:cNvPr id="510" name="墨迹 509">
                    <a:extLst>
                      <a:ext uri="{FF2B5EF4-FFF2-40B4-BE49-F238E27FC236}">
                        <a16:creationId xmlns:a16="http://schemas.microsoft.com/office/drawing/2014/main" id="{F92DFAA4-6268-4144-A159-1FC64D7FAA6C}"/>
                      </a:ext>
                    </a:extLst>
                  </p:cNvPr>
                  <p:cNvPicPr/>
                  <p:nvPr/>
                </p:nvPicPr>
                <p:blipFill>
                  <a:blip r:embed="rId921"/>
                  <a:stretch>
                    <a:fillRect/>
                  </a:stretch>
                </p:blipFill>
                <p:spPr>
                  <a:xfrm>
                    <a:off x="2149340" y="4377553"/>
                    <a:ext cx="12816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2">
                <p14:nvContentPartPr>
                  <p14:cNvPr id="511" name="墨迹 510">
                    <a:extLst>
                      <a:ext uri="{FF2B5EF4-FFF2-40B4-BE49-F238E27FC236}">
                        <a16:creationId xmlns:a16="http://schemas.microsoft.com/office/drawing/2014/main" id="{39E7907F-1349-4AE5-9432-1CB6F05D63B2}"/>
                      </a:ext>
                    </a:extLst>
                  </p14:cNvPr>
                  <p14:cNvContentPartPr/>
                  <p14:nvPr/>
                </p14:nvContentPartPr>
                <p14:xfrm>
                  <a:off x="2173460" y="4360633"/>
                  <a:ext cx="77760" cy="155520"/>
                </p14:xfrm>
              </p:contentPart>
            </mc:Choice>
            <mc:Fallback xmlns="">
              <p:pic>
                <p:nvPicPr>
                  <p:cNvPr id="511" name="墨迹 510">
                    <a:extLst>
                      <a:ext uri="{FF2B5EF4-FFF2-40B4-BE49-F238E27FC236}">
                        <a16:creationId xmlns:a16="http://schemas.microsoft.com/office/drawing/2014/main" id="{39E7907F-1349-4AE5-9432-1CB6F05D63B2}"/>
                      </a:ext>
                    </a:extLst>
                  </p:cNvPr>
                  <p:cNvPicPr/>
                  <p:nvPr/>
                </p:nvPicPr>
                <p:blipFill>
                  <a:blip r:embed="rId923"/>
                  <a:stretch>
                    <a:fillRect/>
                  </a:stretch>
                </p:blipFill>
                <p:spPr>
                  <a:xfrm>
                    <a:off x="2164820" y="4351993"/>
                    <a:ext cx="9540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4">
                <p14:nvContentPartPr>
                  <p14:cNvPr id="512" name="墨迹 511">
                    <a:extLst>
                      <a:ext uri="{FF2B5EF4-FFF2-40B4-BE49-F238E27FC236}">
                        <a16:creationId xmlns:a16="http://schemas.microsoft.com/office/drawing/2014/main" id="{092157C0-6232-491F-B0AF-4DB04FFDE4CA}"/>
                      </a:ext>
                    </a:extLst>
                  </p14:cNvPr>
                  <p14:cNvContentPartPr/>
                  <p14:nvPr/>
                </p14:nvContentPartPr>
                <p14:xfrm>
                  <a:off x="2175620" y="4565113"/>
                  <a:ext cx="141480" cy="109800"/>
                </p14:xfrm>
              </p:contentPart>
            </mc:Choice>
            <mc:Fallback xmlns="">
              <p:pic>
                <p:nvPicPr>
                  <p:cNvPr id="512" name="墨迹 511">
                    <a:extLst>
                      <a:ext uri="{FF2B5EF4-FFF2-40B4-BE49-F238E27FC236}">
                        <a16:creationId xmlns:a16="http://schemas.microsoft.com/office/drawing/2014/main" id="{092157C0-6232-491F-B0AF-4DB04FFDE4CA}"/>
                      </a:ext>
                    </a:extLst>
                  </p:cNvPr>
                  <p:cNvPicPr/>
                  <p:nvPr/>
                </p:nvPicPr>
                <p:blipFill>
                  <a:blip r:embed="rId925"/>
                  <a:stretch>
                    <a:fillRect/>
                  </a:stretch>
                </p:blipFill>
                <p:spPr>
                  <a:xfrm>
                    <a:off x="2166620" y="4556473"/>
                    <a:ext cx="15912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6">
                <p14:nvContentPartPr>
                  <p14:cNvPr id="513" name="墨迹 512">
                    <a:extLst>
                      <a:ext uri="{FF2B5EF4-FFF2-40B4-BE49-F238E27FC236}">
                        <a16:creationId xmlns:a16="http://schemas.microsoft.com/office/drawing/2014/main" id="{17693E1F-D072-48B8-ACA5-73BCE97E2993}"/>
                      </a:ext>
                    </a:extLst>
                  </p14:cNvPr>
                  <p14:cNvContentPartPr/>
                  <p14:nvPr/>
                </p14:nvContentPartPr>
                <p14:xfrm>
                  <a:off x="2209820" y="4603633"/>
                  <a:ext cx="76680" cy="74880"/>
                </p14:xfrm>
              </p:contentPart>
            </mc:Choice>
            <mc:Fallback xmlns="">
              <p:pic>
                <p:nvPicPr>
                  <p:cNvPr id="513" name="墨迹 512">
                    <a:extLst>
                      <a:ext uri="{FF2B5EF4-FFF2-40B4-BE49-F238E27FC236}">
                        <a16:creationId xmlns:a16="http://schemas.microsoft.com/office/drawing/2014/main" id="{17693E1F-D072-48B8-ACA5-73BCE97E2993}"/>
                      </a:ext>
                    </a:extLst>
                  </p:cNvPr>
                  <p:cNvPicPr/>
                  <p:nvPr/>
                </p:nvPicPr>
                <p:blipFill>
                  <a:blip r:embed="rId927"/>
                  <a:stretch>
                    <a:fillRect/>
                  </a:stretch>
                </p:blipFill>
                <p:spPr>
                  <a:xfrm>
                    <a:off x="2201180" y="4594633"/>
                    <a:ext cx="94320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8">
                <p14:nvContentPartPr>
                  <p14:cNvPr id="514" name="墨迹 513">
                    <a:extLst>
                      <a:ext uri="{FF2B5EF4-FFF2-40B4-BE49-F238E27FC236}">
                        <a16:creationId xmlns:a16="http://schemas.microsoft.com/office/drawing/2014/main" id="{7466DB7F-16F9-4430-84E4-134686EEFF84}"/>
                      </a:ext>
                    </a:extLst>
                  </p14:cNvPr>
                  <p14:cNvContentPartPr/>
                  <p14:nvPr/>
                </p14:nvContentPartPr>
                <p14:xfrm>
                  <a:off x="2065460" y="4618033"/>
                  <a:ext cx="123480" cy="401760"/>
                </p14:xfrm>
              </p:contentPart>
            </mc:Choice>
            <mc:Fallback xmlns="">
              <p:pic>
                <p:nvPicPr>
                  <p:cNvPr id="514" name="墨迹 513">
                    <a:extLst>
                      <a:ext uri="{FF2B5EF4-FFF2-40B4-BE49-F238E27FC236}">
                        <a16:creationId xmlns:a16="http://schemas.microsoft.com/office/drawing/2014/main" id="{7466DB7F-16F9-4430-84E4-134686EEFF84}"/>
                      </a:ext>
                    </a:extLst>
                  </p:cNvPr>
                  <p:cNvPicPr/>
                  <p:nvPr/>
                </p:nvPicPr>
                <p:blipFill>
                  <a:blip r:embed="rId929"/>
                  <a:stretch>
                    <a:fillRect/>
                  </a:stretch>
                </p:blipFill>
                <p:spPr>
                  <a:xfrm>
                    <a:off x="2056460" y="4609393"/>
                    <a:ext cx="141120" cy="419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515" name="墨迹 514">
                  <a:extLst>
                    <a:ext uri="{FF2B5EF4-FFF2-40B4-BE49-F238E27FC236}">
                      <a16:creationId xmlns:a16="http://schemas.microsoft.com/office/drawing/2014/main" id="{07F8C9F4-0473-4575-B16D-9DCD41A1F482}"/>
                    </a:ext>
                  </a:extLst>
                </p14:cNvPr>
                <p14:cNvContentPartPr/>
                <p14:nvPr/>
              </p14:nvContentPartPr>
              <p14:xfrm>
                <a:off x="2536700" y="4709473"/>
                <a:ext cx="31320" cy="84240"/>
              </p14:xfrm>
            </p:contentPart>
          </mc:Choice>
          <mc:Fallback xmlns="">
            <p:pic>
              <p:nvPicPr>
                <p:cNvPr id="515" name="墨迹 514">
                  <a:extLst>
                    <a:ext uri="{FF2B5EF4-FFF2-40B4-BE49-F238E27FC236}">
                      <a16:creationId xmlns:a16="http://schemas.microsoft.com/office/drawing/2014/main" id="{07F8C9F4-0473-4575-B16D-9DCD41A1F482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2528060" y="4700473"/>
                  <a:ext cx="48960" cy="1018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组合 544">
              <a:extLst>
                <a:ext uri="{FF2B5EF4-FFF2-40B4-BE49-F238E27FC236}">
                  <a16:creationId xmlns:a16="http://schemas.microsoft.com/office/drawing/2014/main" id="{686D1DCD-C204-472A-B6DF-14543D7725AA}"/>
                </a:ext>
              </a:extLst>
            </p:cNvPr>
            <p:cNvGrpSpPr/>
            <p:nvPr/>
          </p:nvGrpSpPr>
          <p:grpSpPr>
            <a:xfrm>
              <a:off x="2813180" y="4289713"/>
              <a:ext cx="627480" cy="687960"/>
              <a:chOff x="2813180" y="4289713"/>
              <a:chExt cx="627480" cy="687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32">
                <p14:nvContentPartPr>
                  <p14:cNvPr id="516" name="墨迹 515">
                    <a:extLst>
                      <a:ext uri="{FF2B5EF4-FFF2-40B4-BE49-F238E27FC236}">
                        <a16:creationId xmlns:a16="http://schemas.microsoft.com/office/drawing/2014/main" id="{C4279939-002E-41AD-8356-5774CB7C5A2B}"/>
                      </a:ext>
                    </a:extLst>
                  </p14:cNvPr>
                  <p14:cNvContentPartPr/>
                  <p14:nvPr/>
                </p14:nvContentPartPr>
                <p14:xfrm>
                  <a:off x="2813180" y="4435513"/>
                  <a:ext cx="160920" cy="360000"/>
                </p14:xfrm>
              </p:contentPart>
            </mc:Choice>
            <mc:Fallback xmlns="">
              <p:pic>
                <p:nvPicPr>
                  <p:cNvPr id="516" name="墨迹 515">
                    <a:extLst>
                      <a:ext uri="{FF2B5EF4-FFF2-40B4-BE49-F238E27FC236}">
                        <a16:creationId xmlns:a16="http://schemas.microsoft.com/office/drawing/2014/main" id="{C4279939-002E-41AD-8356-5774CB7C5A2B}"/>
                      </a:ext>
                    </a:extLst>
                  </p:cNvPr>
                  <p:cNvPicPr/>
                  <p:nvPr/>
                </p:nvPicPr>
                <p:blipFill>
                  <a:blip r:embed="rId933"/>
                  <a:stretch>
                    <a:fillRect/>
                  </a:stretch>
                </p:blipFill>
                <p:spPr>
                  <a:xfrm>
                    <a:off x="2804180" y="4426513"/>
                    <a:ext cx="178560" cy="37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4">
                <p14:nvContentPartPr>
                  <p14:cNvPr id="517" name="墨迹 516">
                    <a:extLst>
                      <a:ext uri="{FF2B5EF4-FFF2-40B4-BE49-F238E27FC236}">
                        <a16:creationId xmlns:a16="http://schemas.microsoft.com/office/drawing/2014/main" id="{EBF49C6F-E9AF-402A-A9AE-92B75E017BF9}"/>
                      </a:ext>
                    </a:extLst>
                  </p14:cNvPr>
                  <p14:cNvContentPartPr/>
                  <p14:nvPr/>
                </p14:nvContentPartPr>
                <p14:xfrm>
                  <a:off x="2886620" y="4619833"/>
                  <a:ext cx="172080" cy="164520"/>
                </p14:xfrm>
              </p:contentPart>
            </mc:Choice>
            <mc:Fallback xmlns="">
              <p:pic>
                <p:nvPicPr>
                  <p:cNvPr id="517" name="墨迹 516">
                    <a:extLst>
                      <a:ext uri="{FF2B5EF4-FFF2-40B4-BE49-F238E27FC236}">
                        <a16:creationId xmlns:a16="http://schemas.microsoft.com/office/drawing/2014/main" id="{EBF49C6F-E9AF-402A-A9AE-92B75E017BF9}"/>
                      </a:ext>
                    </a:extLst>
                  </p:cNvPr>
                  <p:cNvPicPr/>
                  <p:nvPr/>
                </p:nvPicPr>
                <p:blipFill>
                  <a:blip r:embed="rId935"/>
                  <a:stretch>
                    <a:fillRect/>
                  </a:stretch>
                </p:blipFill>
                <p:spPr>
                  <a:xfrm>
                    <a:off x="2877620" y="4610833"/>
                    <a:ext cx="189720" cy="18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6">
                <p14:nvContentPartPr>
                  <p14:cNvPr id="518" name="墨迹 517">
                    <a:extLst>
                      <a:ext uri="{FF2B5EF4-FFF2-40B4-BE49-F238E27FC236}">
                        <a16:creationId xmlns:a16="http://schemas.microsoft.com/office/drawing/2014/main" id="{EB969302-5CE6-4472-A4E7-90C5D7A02A74}"/>
                      </a:ext>
                    </a:extLst>
                  </p14:cNvPr>
                  <p14:cNvContentPartPr/>
                  <p14:nvPr/>
                </p14:nvContentPartPr>
                <p14:xfrm>
                  <a:off x="3280820" y="4289713"/>
                  <a:ext cx="77760" cy="34920"/>
                </p14:xfrm>
              </p:contentPart>
            </mc:Choice>
            <mc:Fallback xmlns="">
              <p:pic>
                <p:nvPicPr>
                  <p:cNvPr id="518" name="墨迹 517">
                    <a:extLst>
                      <a:ext uri="{FF2B5EF4-FFF2-40B4-BE49-F238E27FC236}">
                        <a16:creationId xmlns:a16="http://schemas.microsoft.com/office/drawing/2014/main" id="{EB969302-5CE6-4472-A4E7-90C5D7A02A74}"/>
                      </a:ext>
                    </a:extLst>
                  </p:cNvPr>
                  <p:cNvPicPr/>
                  <p:nvPr/>
                </p:nvPicPr>
                <p:blipFill>
                  <a:blip r:embed="rId937"/>
                  <a:stretch>
                    <a:fillRect/>
                  </a:stretch>
                </p:blipFill>
                <p:spPr>
                  <a:xfrm>
                    <a:off x="3271820" y="4280713"/>
                    <a:ext cx="95400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8">
                <p14:nvContentPartPr>
                  <p14:cNvPr id="519" name="墨迹 518">
                    <a:extLst>
                      <a:ext uri="{FF2B5EF4-FFF2-40B4-BE49-F238E27FC236}">
                        <a16:creationId xmlns:a16="http://schemas.microsoft.com/office/drawing/2014/main" id="{C929B224-F278-4942-BA9B-C1BD7389CCF7}"/>
                      </a:ext>
                    </a:extLst>
                  </p14:cNvPr>
                  <p14:cNvContentPartPr/>
                  <p14:nvPr/>
                </p14:nvContentPartPr>
                <p14:xfrm>
                  <a:off x="3255620" y="4368193"/>
                  <a:ext cx="122040" cy="204840"/>
                </p14:xfrm>
              </p:contentPart>
            </mc:Choice>
            <mc:Fallback xmlns="">
              <p:pic>
                <p:nvPicPr>
                  <p:cNvPr id="519" name="墨迹 518">
                    <a:extLst>
                      <a:ext uri="{FF2B5EF4-FFF2-40B4-BE49-F238E27FC236}">
                        <a16:creationId xmlns:a16="http://schemas.microsoft.com/office/drawing/2014/main" id="{C929B224-F278-4942-BA9B-C1BD7389CCF7}"/>
                      </a:ext>
                    </a:extLst>
                  </p:cNvPr>
                  <p:cNvPicPr/>
                  <p:nvPr/>
                </p:nvPicPr>
                <p:blipFill>
                  <a:blip r:embed="rId939"/>
                  <a:stretch>
                    <a:fillRect/>
                  </a:stretch>
                </p:blipFill>
                <p:spPr>
                  <a:xfrm>
                    <a:off x="3246620" y="4359193"/>
                    <a:ext cx="13968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0">
                <p14:nvContentPartPr>
                  <p14:cNvPr id="520" name="墨迹 519">
                    <a:extLst>
                      <a:ext uri="{FF2B5EF4-FFF2-40B4-BE49-F238E27FC236}">
                        <a16:creationId xmlns:a16="http://schemas.microsoft.com/office/drawing/2014/main" id="{98210C3C-E7AE-4A24-8C09-C7A2ABD52B7A}"/>
                      </a:ext>
                    </a:extLst>
                  </p14:cNvPr>
                  <p14:cNvContentPartPr/>
                  <p14:nvPr/>
                </p14:nvContentPartPr>
                <p14:xfrm>
                  <a:off x="3201620" y="4472233"/>
                  <a:ext cx="239040" cy="190080"/>
                </p14:xfrm>
              </p:contentPart>
            </mc:Choice>
            <mc:Fallback xmlns="">
              <p:pic>
                <p:nvPicPr>
                  <p:cNvPr id="520" name="墨迹 519">
                    <a:extLst>
                      <a:ext uri="{FF2B5EF4-FFF2-40B4-BE49-F238E27FC236}">
                        <a16:creationId xmlns:a16="http://schemas.microsoft.com/office/drawing/2014/main" id="{98210C3C-E7AE-4A24-8C09-C7A2ABD52B7A}"/>
                      </a:ext>
                    </a:extLst>
                  </p:cNvPr>
                  <p:cNvPicPr/>
                  <p:nvPr/>
                </p:nvPicPr>
                <p:blipFill>
                  <a:blip r:embed="rId941"/>
                  <a:stretch>
                    <a:fillRect/>
                  </a:stretch>
                </p:blipFill>
                <p:spPr>
                  <a:xfrm>
                    <a:off x="3192620" y="4463233"/>
                    <a:ext cx="25668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2">
                <p14:nvContentPartPr>
                  <p14:cNvPr id="521" name="墨迹 520">
                    <a:extLst>
                      <a:ext uri="{FF2B5EF4-FFF2-40B4-BE49-F238E27FC236}">
                        <a16:creationId xmlns:a16="http://schemas.microsoft.com/office/drawing/2014/main" id="{4C59487F-7D79-407B-B7B7-2C84CA758092}"/>
                      </a:ext>
                    </a:extLst>
                  </p14:cNvPr>
                  <p14:cNvContentPartPr/>
                  <p14:nvPr/>
                </p14:nvContentPartPr>
                <p14:xfrm>
                  <a:off x="3245900" y="4674553"/>
                  <a:ext cx="91080" cy="303120"/>
                </p14:xfrm>
              </p:contentPart>
            </mc:Choice>
            <mc:Fallback xmlns="">
              <p:pic>
                <p:nvPicPr>
                  <p:cNvPr id="521" name="墨迹 520">
                    <a:extLst>
                      <a:ext uri="{FF2B5EF4-FFF2-40B4-BE49-F238E27FC236}">
                        <a16:creationId xmlns:a16="http://schemas.microsoft.com/office/drawing/2014/main" id="{4C59487F-7D79-407B-B7B7-2C84CA758092}"/>
                      </a:ext>
                    </a:extLst>
                  </p:cNvPr>
                  <p:cNvPicPr/>
                  <p:nvPr/>
                </p:nvPicPr>
                <p:blipFill>
                  <a:blip r:embed="rId943"/>
                  <a:stretch>
                    <a:fillRect/>
                  </a:stretch>
                </p:blipFill>
                <p:spPr>
                  <a:xfrm>
                    <a:off x="3237260" y="4665913"/>
                    <a:ext cx="108720" cy="320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4" name="组合 543">
              <a:extLst>
                <a:ext uri="{FF2B5EF4-FFF2-40B4-BE49-F238E27FC236}">
                  <a16:creationId xmlns:a16="http://schemas.microsoft.com/office/drawing/2014/main" id="{F8943F80-E2E3-49FB-B4AD-4DD6FCD521A3}"/>
                </a:ext>
              </a:extLst>
            </p:cNvPr>
            <p:cNvGrpSpPr/>
            <p:nvPr/>
          </p:nvGrpSpPr>
          <p:grpSpPr>
            <a:xfrm>
              <a:off x="3613100" y="4327873"/>
              <a:ext cx="228960" cy="451080"/>
              <a:chOff x="3613100" y="4327873"/>
              <a:chExt cx="228960" cy="451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4">
                <p14:nvContentPartPr>
                  <p14:cNvPr id="522" name="墨迹 521">
                    <a:extLst>
                      <a:ext uri="{FF2B5EF4-FFF2-40B4-BE49-F238E27FC236}">
                        <a16:creationId xmlns:a16="http://schemas.microsoft.com/office/drawing/2014/main" id="{388CC824-6AC4-41F5-B702-924CC5531F05}"/>
                      </a:ext>
                    </a:extLst>
                  </p14:cNvPr>
                  <p14:cNvContentPartPr/>
                  <p14:nvPr/>
                </p14:nvContentPartPr>
                <p14:xfrm>
                  <a:off x="3613100" y="4443073"/>
                  <a:ext cx="172080" cy="95400"/>
                </p14:xfrm>
              </p:contentPart>
            </mc:Choice>
            <mc:Fallback xmlns="">
              <p:pic>
                <p:nvPicPr>
                  <p:cNvPr id="522" name="墨迹 521">
                    <a:extLst>
                      <a:ext uri="{FF2B5EF4-FFF2-40B4-BE49-F238E27FC236}">
                        <a16:creationId xmlns:a16="http://schemas.microsoft.com/office/drawing/2014/main" id="{388CC824-6AC4-41F5-B702-924CC5531F05}"/>
                      </a:ext>
                    </a:extLst>
                  </p:cNvPr>
                  <p:cNvPicPr/>
                  <p:nvPr/>
                </p:nvPicPr>
                <p:blipFill>
                  <a:blip r:embed="rId945"/>
                  <a:stretch>
                    <a:fillRect/>
                  </a:stretch>
                </p:blipFill>
                <p:spPr>
                  <a:xfrm>
                    <a:off x="3604100" y="4434073"/>
                    <a:ext cx="18972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6">
                <p14:nvContentPartPr>
                  <p14:cNvPr id="523" name="墨迹 522">
                    <a:extLst>
                      <a:ext uri="{FF2B5EF4-FFF2-40B4-BE49-F238E27FC236}">
                        <a16:creationId xmlns:a16="http://schemas.microsoft.com/office/drawing/2014/main" id="{BD04E6CC-4D58-4491-9D61-FA5EE388875A}"/>
                      </a:ext>
                    </a:extLst>
                  </p14:cNvPr>
                  <p14:cNvContentPartPr/>
                  <p14:nvPr/>
                </p14:nvContentPartPr>
                <p14:xfrm>
                  <a:off x="3631100" y="4327873"/>
                  <a:ext cx="210960" cy="451080"/>
                </p14:xfrm>
              </p:contentPart>
            </mc:Choice>
            <mc:Fallback xmlns="">
              <p:pic>
                <p:nvPicPr>
                  <p:cNvPr id="523" name="墨迹 522">
                    <a:extLst>
                      <a:ext uri="{FF2B5EF4-FFF2-40B4-BE49-F238E27FC236}">
                        <a16:creationId xmlns:a16="http://schemas.microsoft.com/office/drawing/2014/main" id="{BD04E6CC-4D58-4491-9D61-FA5EE388875A}"/>
                      </a:ext>
                    </a:extLst>
                  </p:cNvPr>
                  <p:cNvPicPr/>
                  <p:nvPr/>
                </p:nvPicPr>
                <p:blipFill>
                  <a:blip r:embed="rId947"/>
                  <a:stretch>
                    <a:fillRect/>
                  </a:stretch>
                </p:blipFill>
                <p:spPr>
                  <a:xfrm>
                    <a:off x="3622460" y="4319233"/>
                    <a:ext cx="228600" cy="468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8" name="组合 547">
              <a:extLst>
                <a:ext uri="{FF2B5EF4-FFF2-40B4-BE49-F238E27FC236}">
                  <a16:creationId xmlns:a16="http://schemas.microsoft.com/office/drawing/2014/main" id="{FAA1D37F-D1C8-474C-8690-BBE3159FAC53}"/>
                </a:ext>
              </a:extLst>
            </p:cNvPr>
            <p:cNvGrpSpPr/>
            <p:nvPr/>
          </p:nvGrpSpPr>
          <p:grpSpPr>
            <a:xfrm>
              <a:off x="4020620" y="4267753"/>
              <a:ext cx="2010600" cy="671760"/>
              <a:chOff x="4020620" y="4267753"/>
              <a:chExt cx="2010600" cy="671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8">
                <p14:nvContentPartPr>
                  <p14:cNvPr id="524" name="墨迹 523">
                    <a:extLst>
                      <a:ext uri="{FF2B5EF4-FFF2-40B4-BE49-F238E27FC236}">
                        <a16:creationId xmlns:a16="http://schemas.microsoft.com/office/drawing/2014/main" id="{F69090E6-2738-4BCE-AE67-0A33D4A5D429}"/>
                      </a:ext>
                    </a:extLst>
                  </p14:cNvPr>
                  <p14:cNvContentPartPr/>
                  <p14:nvPr/>
                </p14:nvContentPartPr>
                <p14:xfrm>
                  <a:off x="4020620" y="4372513"/>
                  <a:ext cx="221760" cy="116640"/>
                </p14:xfrm>
              </p:contentPart>
            </mc:Choice>
            <mc:Fallback xmlns="">
              <p:pic>
                <p:nvPicPr>
                  <p:cNvPr id="524" name="墨迹 523">
                    <a:extLst>
                      <a:ext uri="{FF2B5EF4-FFF2-40B4-BE49-F238E27FC236}">
                        <a16:creationId xmlns:a16="http://schemas.microsoft.com/office/drawing/2014/main" id="{F69090E6-2738-4BCE-AE67-0A33D4A5D429}"/>
                      </a:ext>
                    </a:extLst>
                  </p:cNvPr>
                  <p:cNvPicPr/>
                  <p:nvPr/>
                </p:nvPicPr>
                <p:blipFill>
                  <a:blip r:embed="rId949"/>
                  <a:stretch>
                    <a:fillRect/>
                  </a:stretch>
                </p:blipFill>
                <p:spPr>
                  <a:xfrm>
                    <a:off x="4011980" y="4363513"/>
                    <a:ext cx="23940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0">
                <p14:nvContentPartPr>
                  <p14:cNvPr id="525" name="墨迹 524">
                    <a:extLst>
                      <a:ext uri="{FF2B5EF4-FFF2-40B4-BE49-F238E27FC236}">
                        <a16:creationId xmlns:a16="http://schemas.microsoft.com/office/drawing/2014/main" id="{2D028A91-6BCB-4017-BE80-E3E6A60BF1D2}"/>
                      </a:ext>
                    </a:extLst>
                  </p14:cNvPr>
                  <p14:cNvContentPartPr/>
                  <p14:nvPr/>
                </p14:nvContentPartPr>
                <p14:xfrm>
                  <a:off x="4057700" y="4267753"/>
                  <a:ext cx="87120" cy="469800"/>
                </p14:xfrm>
              </p:contentPart>
            </mc:Choice>
            <mc:Fallback xmlns="">
              <p:pic>
                <p:nvPicPr>
                  <p:cNvPr id="525" name="墨迹 524">
                    <a:extLst>
                      <a:ext uri="{FF2B5EF4-FFF2-40B4-BE49-F238E27FC236}">
                        <a16:creationId xmlns:a16="http://schemas.microsoft.com/office/drawing/2014/main" id="{2D028A91-6BCB-4017-BE80-E3E6A60BF1D2}"/>
                      </a:ext>
                    </a:extLst>
                  </p:cNvPr>
                  <p:cNvPicPr/>
                  <p:nvPr/>
                </p:nvPicPr>
                <p:blipFill>
                  <a:blip r:embed="rId951"/>
                  <a:stretch>
                    <a:fillRect/>
                  </a:stretch>
                </p:blipFill>
                <p:spPr>
                  <a:xfrm>
                    <a:off x="4048700" y="4258753"/>
                    <a:ext cx="104760" cy="48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2">
                <p14:nvContentPartPr>
                  <p14:cNvPr id="526" name="墨迹 525">
                    <a:extLst>
                      <a:ext uri="{FF2B5EF4-FFF2-40B4-BE49-F238E27FC236}">
                        <a16:creationId xmlns:a16="http://schemas.microsoft.com/office/drawing/2014/main" id="{EB9F9CAE-792A-4A4F-9718-ED1E515EF750}"/>
                      </a:ext>
                    </a:extLst>
                  </p14:cNvPr>
                  <p14:cNvContentPartPr/>
                  <p14:nvPr/>
                </p14:nvContentPartPr>
                <p14:xfrm>
                  <a:off x="4136540" y="4521193"/>
                  <a:ext cx="21600" cy="373680"/>
                </p14:xfrm>
              </p:contentPart>
            </mc:Choice>
            <mc:Fallback xmlns="">
              <p:pic>
                <p:nvPicPr>
                  <p:cNvPr id="526" name="墨迹 525">
                    <a:extLst>
                      <a:ext uri="{FF2B5EF4-FFF2-40B4-BE49-F238E27FC236}">
                        <a16:creationId xmlns:a16="http://schemas.microsoft.com/office/drawing/2014/main" id="{EB9F9CAE-792A-4A4F-9718-ED1E515EF750}"/>
                      </a:ext>
                    </a:extLst>
                  </p:cNvPr>
                  <p:cNvPicPr/>
                  <p:nvPr/>
                </p:nvPicPr>
                <p:blipFill>
                  <a:blip r:embed="rId953"/>
                  <a:stretch>
                    <a:fillRect/>
                  </a:stretch>
                </p:blipFill>
                <p:spPr>
                  <a:xfrm>
                    <a:off x="4127900" y="4512553"/>
                    <a:ext cx="39240" cy="39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4">
                <p14:nvContentPartPr>
                  <p14:cNvPr id="527" name="墨迹 526">
                    <a:extLst>
                      <a:ext uri="{FF2B5EF4-FFF2-40B4-BE49-F238E27FC236}">
                        <a16:creationId xmlns:a16="http://schemas.microsoft.com/office/drawing/2014/main" id="{19C78045-5C0F-46A5-8D28-13EB71B3D854}"/>
                      </a:ext>
                    </a:extLst>
                  </p14:cNvPr>
                  <p14:cNvContentPartPr/>
                  <p14:nvPr/>
                </p14:nvContentPartPr>
                <p14:xfrm>
                  <a:off x="4217900" y="4521193"/>
                  <a:ext cx="60120" cy="291600"/>
                </p14:xfrm>
              </p:contentPart>
            </mc:Choice>
            <mc:Fallback xmlns="">
              <p:pic>
                <p:nvPicPr>
                  <p:cNvPr id="527" name="墨迹 526">
                    <a:extLst>
                      <a:ext uri="{FF2B5EF4-FFF2-40B4-BE49-F238E27FC236}">
                        <a16:creationId xmlns:a16="http://schemas.microsoft.com/office/drawing/2014/main" id="{19C78045-5C0F-46A5-8D28-13EB71B3D854}"/>
                      </a:ext>
                    </a:extLst>
                  </p:cNvPr>
                  <p:cNvPicPr/>
                  <p:nvPr/>
                </p:nvPicPr>
                <p:blipFill>
                  <a:blip r:embed="rId955"/>
                  <a:stretch>
                    <a:fillRect/>
                  </a:stretch>
                </p:blipFill>
                <p:spPr>
                  <a:xfrm>
                    <a:off x="4208900" y="4512553"/>
                    <a:ext cx="77760" cy="30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6">
                <p14:nvContentPartPr>
                  <p14:cNvPr id="528" name="墨迹 527">
                    <a:extLst>
                      <a:ext uri="{FF2B5EF4-FFF2-40B4-BE49-F238E27FC236}">
                        <a16:creationId xmlns:a16="http://schemas.microsoft.com/office/drawing/2014/main" id="{BCDD0C07-CBD8-4FE6-BF70-ED3F7C78A076}"/>
                      </a:ext>
                    </a:extLst>
                  </p14:cNvPr>
                  <p14:cNvContentPartPr/>
                  <p14:nvPr/>
                </p14:nvContentPartPr>
                <p14:xfrm>
                  <a:off x="4513460" y="4311673"/>
                  <a:ext cx="79560" cy="51480"/>
                </p14:xfrm>
              </p:contentPart>
            </mc:Choice>
            <mc:Fallback xmlns="">
              <p:pic>
                <p:nvPicPr>
                  <p:cNvPr id="528" name="墨迹 527">
                    <a:extLst>
                      <a:ext uri="{FF2B5EF4-FFF2-40B4-BE49-F238E27FC236}">
                        <a16:creationId xmlns:a16="http://schemas.microsoft.com/office/drawing/2014/main" id="{BCDD0C07-CBD8-4FE6-BF70-ED3F7C78A076}"/>
                      </a:ext>
                    </a:extLst>
                  </p:cNvPr>
                  <p:cNvPicPr/>
                  <p:nvPr/>
                </p:nvPicPr>
                <p:blipFill>
                  <a:blip r:embed="rId957"/>
                  <a:stretch>
                    <a:fillRect/>
                  </a:stretch>
                </p:blipFill>
                <p:spPr>
                  <a:xfrm>
                    <a:off x="4504820" y="4302673"/>
                    <a:ext cx="9720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8">
                <p14:nvContentPartPr>
                  <p14:cNvPr id="529" name="墨迹 528">
                    <a:extLst>
                      <a:ext uri="{FF2B5EF4-FFF2-40B4-BE49-F238E27FC236}">
                        <a16:creationId xmlns:a16="http://schemas.microsoft.com/office/drawing/2014/main" id="{F8261EFA-AB2D-4048-9694-2812F5FE94CE}"/>
                      </a:ext>
                    </a:extLst>
                  </p14:cNvPr>
                  <p14:cNvContentPartPr/>
                  <p14:nvPr/>
                </p14:nvContentPartPr>
                <p14:xfrm>
                  <a:off x="4436060" y="4479433"/>
                  <a:ext cx="6120" cy="221040"/>
                </p14:xfrm>
              </p:contentPart>
            </mc:Choice>
            <mc:Fallback xmlns="">
              <p:pic>
                <p:nvPicPr>
                  <p:cNvPr id="529" name="墨迹 528">
                    <a:extLst>
                      <a:ext uri="{FF2B5EF4-FFF2-40B4-BE49-F238E27FC236}">
                        <a16:creationId xmlns:a16="http://schemas.microsoft.com/office/drawing/2014/main" id="{F8261EFA-AB2D-4048-9694-2812F5FE94CE}"/>
                      </a:ext>
                    </a:extLst>
                  </p:cNvPr>
                  <p:cNvPicPr/>
                  <p:nvPr/>
                </p:nvPicPr>
                <p:blipFill>
                  <a:blip r:embed="rId959"/>
                  <a:stretch>
                    <a:fillRect/>
                  </a:stretch>
                </p:blipFill>
                <p:spPr>
                  <a:xfrm>
                    <a:off x="4427420" y="4470433"/>
                    <a:ext cx="2376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0">
                <p14:nvContentPartPr>
                  <p14:cNvPr id="530" name="墨迹 529">
                    <a:extLst>
                      <a:ext uri="{FF2B5EF4-FFF2-40B4-BE49-F238E27FC236}">
                        <a16:creationId xmlns:a16="http://schemas.microsoft.com/office/drawing/2014/main" id="{EAB70479-66A1-42EA-8161-D880C34B5794}"/>
                      </a:ext>
                    </a:extLst>
                  </p14:cNvPr>
                  <p14:cNvContentPartPr/>
                  <p14:nvPr/>
                </p14:nvContentPartPr>
                <p14:xfrm>
                  <a:off x="4455500" y="4399153"/>
                  <a:ext cx="273240" cy="124560"/>
                </p14:xfrm>
              </p:contentPart>
            </mc:Choice>
            <mc:Fallback xmlns="">
              <p:pic>
                <p:nvPicPr>
                  <p:cNvPr id="530" name="墨迹 529">
                    <a:extLst>
                      <a:ext uri="{FF2B5EF4-FFF2-40B4-BE49-F238E27FC236}">
                        <a16:creationId xmlns:a16="http://schemas.microsoft.com/office/drawing/2014/main" id="{EAB70479-66A1-42EA-8161-D880C34B5794}"/>
                      </a:ext>
                    </a:extLst>
                  </p:cNvPr>
                  <p:cNvPicPr/>
                  <p:nvPr/>
                </p:nvPicPr>
                <p:blipFill>
                  <a:blip r:embed="rId961"/>
                  <a:stretch>
                    <a:fillRect/>
                  </a:stretch>
                </p:blipFill>
                <p:spPr>
                  <a:xfrm>
                    <a:off x="4446860" y="4390153"/>
                    <a:ext cx="29088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2">
                <p14:nvContentPartPr>
                  <p14:cNvPr id="531" name="墨迹 530">
                    <a:extLst>
                      <a:ext uri="{FF2B5EF4-FFF2-40B4-BE49-F238E27FC236}">
                        <a16:creationId xmlns:a16="http://schemas.microsoft.com/office/drawing/2014/main" id="{4FFC8D1F-7775-4029-8A1F-39D34A7F50EB}"/>
                      </a:ext>
                    </a:extLst>
                  </p14:cNvPr>
                  <p14:cNvContentPartPr/>
                  <p14:nvPr/>
                </p14:nvContentPartPr>
                <p14:xfrm>
                  <a:off x="4507700" y="4516153"/>
                  <a:ext cx="150120" cy="211680"/>
                </p14:xfrm>
              </p:contentPart>
            </mc:Choice>
            <mc:Fallback xmlns="">
              <p:pic>
                <p:nvPicPr>
                  <p:cNvPr id="531" name="墨迹 530">
                    <a:extLst>
                      <a:ext uri="{FF2B5EF4-FFF2-40B4-BE49-F238E27FC236}">
                        <a16:creationId xmlns:a16="http://schemas.microsoft.com/office/drawing/2014/main" id="{4FFC8D1F-7775-4029-8A1F-39D34A7F50EB}"/>
                      </a:ext>
                    </a:extLst>
                  </p:cNvPr>
                  <p:cNvPicPr/>
                  <p:nvPr/>
                </p:nvPicPr>
                <p:blipFill>
                  <a:blip r:embed="rId963"/>
                  <a:stretch>
                    <a:fillRect/>
                  </a:stretch>
                </p:blipFill>
                <p:spPr>
                  <a:xfrm>
                    <a:off x="4499060" y="4507153"/>
                    <a:ext cx="167760" cy="22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4">
                <p14:nvContentPartPr>
                  <p14:cNvPr id="532" name="墨迹 531">
                    <a:extLst>
                      <a:ext uri="{FF2B5EF4-FFF2-40B4-BE49-F238E27FC236}">
                        <a16:creationId xmlns:a16="http://schemas.microsoft.com/office/drawing/2014/main" id="{309E0C7F-0D3B-4DC6-9D9D-FB1F0FC34292}"/>
                      </a:ext>
                    </a:extLst>
                  </p14:cNvPr>
                  <p14:cNvContentPartPr/>
                  <p14:nvPr/>
                </p14:nvContentPartPr>
                <p14:xfrm>
                  <a:off x="4581140" y="4457833"/>
                  <a:ext cx="12600" cy="275760"/>
                </p14:xfrm>
              </p:contentPart>
            </mc:Choice>
            <mc:Fallback xmlns="">
              <p:pic>
                <p:nvPicPr>
                  <p:cNvPr id="532" name="墨迹 531">
                    <a:extLst>
                      <a:ext uri="{FF2B5EF4-FFF2-40B4-BE49-F238E27FC236}">
                        <a16:creationId xmlns:a16="http://schemas.microsoft.com/office/drawing/2014/main" id="{309E0C7F-0D3B-4DC6-9D9D-FB1F0FC34292}"/>
                      </a:ext>
                    </a:extLst>
                  </p:cNvPr>
                  <p:cNvPicPr/>
                  <p:nvPr/>
                </p:nvPicPr>
                <p:blipFill>
                  <a:blip r:embed="rId965"/>
                  <a:stretch>
                    <a:fillRect/>
                  </a:stretch>
                </p:blipFill>
                <p:spPr>
                  <a:xfrm>
                    <a:off x="4572140" y="4448833"/>
                    <a:ext cx="30240" cy="29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6">
                <p14:nvContentPartPr>
                  <p14:cNvPr id="533" name="墨迹 532">
                    <a:extLst>
                      <a:ext uri="{FF2B5EF4-FFF2-40B4-BE49-F238E27FC236}">
                        <a16:creationId xmlns:a16="http://schemas.microsoft.com/office/drawing/2014/main" id="{4D54288E-131D-45A9-BD32-CCA68DC52385}"/>
                      </a:ext>
                    </a:extLst>
                  </p14:cNvPr>
                  <p14:cNvContentPartPr/>
                  <p14:nvPr/>
                </p14:nvContentPartPr>
                <p14:xfrm>
                  <a:off x="4530740" y="4774993"/>
                  <a:ext cx="21600" cy="109800"/>
                </p14:xfrm>
              </p:contentPart>
            </mc:Choice>
            <mc:Fallback xmlns="">
              <p:pic>
                <p:nvPicPr>
                  <p:cNvPr id="533" name="墨迹 532">
                    <a:extLst>
                      <a:ext uri="{FF2B5EF4-FFF2-40B4-BE49-F238E27FC236}">
                        <a16:creationId xmlns:a16="http://schemas.microsoft.com/office/drawing/2014/main" id="{4D54288E-131D-45A9-BD32-CCA68DC52385}"/>
                      </a:ext>
                    </a:extLst>
                  </p:cNvPr>
                  <p:cNvPicPr/>
                  <p:nvPr/>
                </p:nvPicPr>
                <p:blipFill>
                  <a:blip r:embed="rId967"/>
                  <a:stretch>
                    <a:fillRect/>
                  </a:stretch>
                </p:blipFill>
                <p:spPr>
                  <a:xfrm>
                    <a:off x="4522100" y="4766353"/>
                    <a:ext cx="3924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8">
                <p14:nvContentPartPr>
                  <p14:cNvPr id="534" name="墨迹 533">
                    <a:extLst>
                      <a:ext uri="{FF2B5EF4-FFF2-40B4-BE49-F238E27FC236}">
                        <a16:creationId xmlns:a16="http://schemas.microsoft.com/office/drawing/2014/main" id="{C2E7A1CB-CB24-4E6A-92DB-F2A8E5599BF1}"/>
                      </a:ext>
                    </a:extLst>
                  </p14:cNvPr>
                  <p14:cNvContentPartPr/>
                  <p14:nvPr/>
                </p14:nvContentPartPr>
                <p14:xfrm>
                  <a:off x="4530740" y="4751233"/>
                  <a:ext cx="172440" cy="77760"/>
                </p14:xfrm>
              </p:contentPart>
            </mc:Choice>
            <mc:Fallback xmlns="">
              <p:pic>
                <p:nvPicPr>
                  <p:cNvPr id="534" name="墨迹 533">
                    <a:extLst>
                      <a:ext uri="{FF2B5EF4-FFF2-40B4-BE49-F238E27FC236}">
                        <a16:creationId xmlns:a16="http://schemas.microsoft.com/office/drawing/2014/main" id="{C2E7A1CB-CB24-4E6A-92DB-F2A8E5599BF1}"/>
                      </a:ext>
                    </a:extLst>
                  </p:cNvPr>
                  <p:cNvPicPr/>
                  <p:nvPr/>
                </p:nvPicPr>
                <p:blipFill>
                  <a:blip r:embed="rId969"/>
                  <a:stretch>
                    <a:fillRect/>
                  </a:stretch>
                </p:blipFill>
                <p:spPr>
                  <a:xfrm>
                    <a:off x="4522100" y="4742593"/>
                    <a:ext cx="190080" cy="9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0">
                <p14:nvContentPartPr>
                  <p14:cNvPr id="535" name="墨迹 534">
                    <a:extLst>
                      <a:ext uri="{FF2B5EF4-FFF2-40B4-BE49-F238E27FC236}">
                        <a16:creationId xmlns:a16="http://schemas.microsoft.com/office/drawing/2014/main" id="{DD98D00F-D21A-412B-A4AD-FE87DA47910D}"/>
                      </a:ext>
                    </a:extLst>
                  </p14:cNvPr>
                  <p14:cNvContentPartPr/>
                  <p14:nvPr/>
                </p14:nvContentPartPr>
                <p14:xfrm>
                  <a:off x="4870940" y="4380793"/>
                  <a:ext cx="464040" cy="397080"/>
                </p14:xfrm>
              </p:contentPart>
            </mc:Choice>
            <mc:Fallback xmlns="">
              <p:pic>
                <p:nvPicPr>
                  <p:cNvPr id="535" name="墨迹 534">
                    <a:extLst>
                      <a:ext uri="{FF2B5EF4-FFF2-40B4-BE49-F238E27FC236}">
                        <a16:creationId xmlns:a16="http://schemas.microsoft.com/office/drawing/2014/main" id="{DD98D00F-D21A-412B-A4AD-FE87DA47910D}"/>
                      </a:ext>
                    </a:extLst>
                  </p:cNvPr>
                  <p:cNvPicPr/>
                  <p:nvPr/>
                </p:nvPicPr>
                <p:blipFill>
                  <a:blip r:embed="rId971"/>
                  <a:stretch>
                    <a:fillRect/>
                  </a:stretch>
                </p:blipFill>
                <p:spPr>
                  <a:xfrm>
                    <a:off x="4861940" y="4372153"/>
                    <a:ext cx="481680" cy="41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2">
                <p14:nvContentPartPr>
                  <p14:cNvPr id="536" name="墨迹 535">
                    <a:extLst>
                      <a:ext uri="{FF2B5EF4-FFF2-40B4-BE49-F238E27FC236}">
                        <a16:creationId xmlns:a16="http://schemas.microsoft.com/office/drawing/2014/main" id="{5E63D051-B53B-4C4E-B0FF-5E29EB18ED86}"/>
                      </a:ext>
                    </a:extLst>
                  </p14:cNvPr>
                  <p14:cNvContentPartPr/>
                  <p14:nvPr/>
                </p14:nvContentPartPr>
                <p14:xfrm>
                  <a:off x="5106740" y="4594273"/>
                  <a:ext cx="7920" cy="117000"/>
                </p14:xfrm>
              </p:contentPart>
            </mc:Choice>
            <mc:Fallback xmlns="">
              <p:pic>
                <p:nvPicPr>
                  <p:cNvPr id="536" name="墨迹 535">
                    <a:extLst>
                      <a:ext uri="{FF2B5EF4-FFF2-40B4-BE49-F238E27FC236}">
                        <a16:creationId xmlns:a16="http://schemas.microsoft.com/office/drawing/2014/main" id="{5E63D051-B53B-4C4E-B0FF-5E29EB18ED86}"/>
                      </a:ext>
                    </a:extLst>
                  </p:cNvPr>
                  <p:cNvPicPr/>
                  <p:nvPr/>
                </p:nvPicPr>
                <p:blipFill>
                  <a:blip r:embed="rId973"/>
                  <a:stretch>
                    <a:fillRect/>
                  </a:stretch>
                </p:blipFill>
                <p:spPr>
                  <a:xfrm>
                    <a:off x="5097740" y="4585633"/>
                    <a:ext cx="2556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4">
                <p14:nvContentPartPr>
                  <p14:cNvPr id="537" name="墨迹 536">
                    <a:extLst>
                      <a:ext uri="{FF2B5EF4-FFF2-40B4-BE49-F238E27FC236}">
                        <a16:creationId xmlns:a16="http://schemas.microsoft.com/office/drawing/2014/main" id="{A9094902-D5BA-44F9-979F-BF92C9A3735E}"/>
                      </a:ext>
                    </a:extLst>
                  </p14:cNvPr>
                  <p14:cNvContentPartPr/>
                  <p14:nvPr/>
                </p14:nvContentPartPr>
                <p14:xfrm>
                  <a:off x="5091260" y="4574113"/>
                  <a:ext cx="95040" cy="365400"/>
                </p14:xfrm>
              </p:contentPart>
            </mc:Choice>
            <mc:Fallback xmlns="">
              <p:pic>
                <p:nvPicPr>
                  <p:cNvPr id="537" name="墨迹 536">
                    <a:extLst>
                      <a:ext uri="{FF2B5EF4-FFF2-40B4-BE49-F238E27FC236}">
                        <a16:creationId xmlns:a16="http://schemas.microsoft.com/office/drawing/2014/main" id="{A9094902-D5BA-44F9-979F-BF92C9A3735E}"/>
                      </a:ext>
                    </a:extLst>
                  </p:cNvPr>
                  <p:cNvPicPr/>
                  <p:nvPr/>
                </p:nvPicPr>
                <p:blipFill>
                  <a:blip r:embed="rId975"/>
                  <a:stretch>
                    <a:fillRect/>
                  </a:stretch>
                </p:blipFill>
                <p:spPr>
                  <a:xfrm>
                    <a:off x="5082620" y="4565473"/>
                    <a:ext cx="112680" cy="38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6">
                <p14:nvContentPartPr>
                  <p14:cNvPr id="538" name="墨迹 537">
                    <a:extLst>
                      <a:ext uri="{FF2B5EF4-FFF2-40B4-BE49-F238E27FC236}">
                        <a16:creationId xmlns:a16="http://schemas.microsoft.com/office/drawing/2014/main" id="{8A0C5AE7-6093-435F-BE6B-33461A14A026}"/>
                      </a:ext>
                    </a:extLst>
                  </p14:cNvPr>
                  <p14:cNvContentPartPr/>
                  <p14:nvPr/>
                </p14:nvContentPartPr>
                <p14:xfrm>
                  <a:off x="5537660" y="4329673"/>
                  <a:ext cx="168480" cy="62280"/>
                </p14:xfrm>
              </p:contentPart>
            </mc:Choice>
            <mc:Fallback xmlns="">
              <p:pic>
                <p:nvPicPr>
                  <p:cNvPr id="538" name="墨迹 537">
                    <a:extLst>
                      <a:ext uri="{FF2B5EF4-FFF2-40B4-BE49-F238E27FC236}">
                        <a16:creationId xmlns:a16="http://schemas.microsoft.com/office/drawing/2014/main" id="{8A0C5AE7-6093-435F-BE6B-33461A14A026}"/>
                      </a:ext>
                    </a:extLst>
                  </p:cNvPr>
                  <p:cNvPicPr/>
                  <p:nvPr/>
                </p:nvPicPr>
                <p:blipFill>
                  <a:blip r:embed="rId977"/>
                  <a:stretch>
                    <a:fillRect/>
                  </a:stretch>
                </p:blipFill>
                <p:spPr>
                  <a:xfrm>
                    <a:off x="5528660" y="4321033"/>
                    <a:ext cx="186120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8">
                <p14:nvContentPartPr>
                  <p14:cNvPr id="539" name="墨迹 538">
                    <a:extLst>
                      <a:ext uri="{FF2B5EF4-FFF2-40B4-BE49-F238E27FC236}">
                        <a16:creationId xmlns:a16="http://schemas.microsoft.com/office/drawing/2014/main" id="{BA4CCE05-FFFF-4DFD-BE7C-B3987CE07F93}"/>
                      </a:ext>
                    </a:extLst>
                  </p14:cNvPr>
                  <p14:cNvContentPartPr/>
                  <p14:nvPr/>
                </p14:nvContentPartPr>
                <p14:xfrm>
                  <a:off x="5520380" y="4417513"/>
                  <a:ext cx="31320" cy="383400"/>
                </p14:xfrm>
              </p:contentPart>
            </mc:Choice>
            <mc:Fallback xmlns="">
              <p:pic>
                <p:nvPicPr>
                  <p:cNvPr id="539" name="墨迹 538">
                    <a:extLst>
                      <a:ext uri="{FF2B5EF4-FFF2-40B4-BE49-F238E27FC236}">
                        <a16:creationId xmlns:a16="http://schemas.microsoft.com/office/drawing/2014/main" id="{BA4CCE05-FFFF-4DFD-BE7C-B3987CE07F93}"/>
                      </a:ext>
                    </a:extLst>
                  </p:cNvPr>
                  <p:cNvPicPr/>
                  <p:nvPr/>
                </p:nvPicPr>
                <p:blipFill>
                  <a:blip r:embed="rId979"/>
                  <a:stretch>
                    <a:fillRect/>
                  </a:stretch>
                </p:blipFill>
                <p:spPr>
                  <a:xfrm>
                    <a:off x="5511380" y="4408513"/>
                    <a:ext cx="48960" cy="40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0">
                <p14:nvContentPartPr>
                  <p14:cNvPr id="540" name="墨迹 539">
                    <a:extLst>
                      <a:ext uri="{FF2B5EF4-FFF2-40B4-BE49-F238E27FC236}">
                        <a16:creationId xmlns:a16="http://schemas.microsoft.com/office/drawing/2014/main" id="{D8765983-A617-42FE-BD86-87CA090900EF}"/>
                      </a:ext>
                    </a:extLst>
                  </p14:cNvPr>
                  <p14:cNvContentPartPr/>
                  <p14:nvPr/>
                </p14:nvContentPartPr>
                <p14:xfrm>
                  <a:off x="5473940" y="4399153"/>
                  <a:ext cx="278640" cy="146520"/>
                </p14:xfrm>
              </p:contentPart>
            </mc:Choice>
            <mc:Fallback xmlns="">
              <p:pic>
                <p:nvPicPr>
                  <p:cNvPr id="540" name="墨迹 539">
                    <a:extLst>
                      <a:ext uri="{FF2B5EF4-FFF2-40B4-BE49-F238E27FC236}">
                        <a16:creationId xmlns:a16="http://schemas.microsoft.com/office/drawing/2014/main" id="{D8765983-A617-42FE-BD86-87CA090900EF}"/>
                      </a:ext>
                    </a:extLst>
                  </p:cNvPr>
                  <p:cNvPicPr/>
                  <p:nvPr/>
                </p:nvPicPr>
                <p:blipFill>
                  <a:blip r:embed="rId981"/>
                  <a:stretch>
                    <a:fillRect/>
                  </a:stretch>
                </p:blipFill>
                <p:spPr>
                  <a:xfrm>
                    <a:off x="5464940" y="4390153"/>
                    <a:ext cx="29628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2">
                <p14:nvContentPartPr>
                  <p14:cNvPr id="541" name="墨迹 540">
                    <a:extLst>
                      <a:ext uri="{FF2B5EF4-FFF2-40B4-BE49-F238E27FC236}">
                        <a16:creationId xmlns:a16="http://schemas.microsoft.com/office/drawing/2014/main" id="{3D152102-0C5A-4CE4-812A-B211F88F4FDB}"/>
                      </a:ext>
                    </a:extLst>
                  </p14:cNvPr>
                  <p14:cNvContentPartPr/>
                  <p14:nvPr/>
                </p14:nvContentPartPr>
                <p14:xfrm>
                  <a:off x="5636300" y="4554313"/>
                  <a:ext cx="21600" cy="191160"/>
                </p14:xfrm>
              </p:contentPart>
            </mc:Choice>
            <mc:Fallback xmlns="">
              <p:pic>
                <p:nvPicPr>
                  <p:cNvPr id="541" name="墨迹 540">
                    <a:extLst>
                      <a:ext uri="{FF2B5EF4-FFF2-40B4-BE49-F238E27FC236}">
                        <a16:creationId xmlns:a16="http://schemas.microsoft.com/office/drawing/2014/main" id="{3D152102-0C5A-4CE4-812A-B211F88F4FDB}"/>
                      </a:ext>
                    </a:extLst>
                  </p:cNvPr>
                  <p:cNvPicPr/>
                  <p:nvPr/>
                </p:nvPicPr>
                <p:blipFill>
                  <a:blip r:embed="rId983"/>
                  <a:stretch>
                    <a:fillRect/>
                  </a:stretch>
                </p:blipFill>
                <p:spPr>
                  <a:xfrm>
                    <a:off x="5627300" y="4545313"/>
                    <a:ext cx="39240" cy="20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4">
                <p14:nvContentPartPr>
                  <p14:cNvPr id="542" name="墨迹 541">
                    <a:extLst>
                      <a:ext uri="{FF2B5EF4-FFF2-40B4-BE49-F238E27FC236}">
                        <a16:creationId xmlns:a16="http://schemas.microsoft.com/office/drawing/2014/main" id="{F254A7AF-8B5C-467B-BC69-DC4875AB7EAC}"/>
                      </a:ext>
                    </a:extLst>
                  </p14:cNvPr>
                  <p14:cNvContentPartPr/>
                  <p14:nvPr/>
                </p14:nvContentPartPr>
                <p14:xfrm>
                  <a:off x="5670860" y="4508593"/>
                  <a:ext cx="112320" cy="330480"/>
                </p14:xfrm>
              </p:contentPart>
            </mc:Choice>
            <mc:Fallback xmlns="">
              <p:pic>
                <p:nvPicPr>
                  <p:cNvPr id="542" name="墨迹 541">
                    <a:extLst>
                      <a:ext uri="{FF2B5EF4-FFF2-40B4-BE49-F238E27FC236}">
                        <a16:creationId xmlns:a16="http://schemas.microsoft.com/office/drawing/2014/main" id="{F254A7AF-8B5C-467B-BC69-DC4875AB7EAC}"/>
                      </a:ext>
                    </a:extLst>
                  </p:cNvPr>
                  <p:cNvPicPr/>
                  <p:nvPr/>
                </p:nvPicPr>
                <p:blipFill>
                  <a:blip r:embed="rId985"/>
                  <a:stretch>
                    <a:fillRect/>
                  </a:stretch>
                </p:blipFill>
                <p:spPr>
                  <a:xfrm>
                    <a:off x="5662220" y="4499593"/>
                    <a:ext cx="129960" cy="34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6">
                <p14:nvContentPartPr>
                  <p14:cNvPr id="547" name="墨迹 546">
                    <a:extLst>
                      <a:ext uri="{FF2B5EF4-FFF2-40B4-BE49-F238E27FC236}">
                        <a16:creationId xmlns:a16="http://schemas.microsoft.com/office/drawing/2014/main" id="{CE24A4A8-3362-4ABB-BB16-F550A2EDF142}"/>
                      </a:ext>
                    </a:extLst>
                  </p14:cNvPr>
                  <p14:cNvContentPartPr/>
                  <p14:nvPr/>
                </p14:nvContentPartPr>
                <p14:xfrm>
                  <a:off x="5918180" y="4709473"/>
                  <a:ext cx="113040" cy="95400"/>
                </p14:xfrm>
              </p:contentPart>
            </mc:Choice>
            <mc:Fallback xmlns="">
              <p:pic>
                <p:nvPicPr>
                  <p:cNvPr id="547" name="墨迹 546">
                    <a:extLst>
                      <a:ext uri="{FF2B5EF4-FFF2-40B4-BE49-F238E27FC236}">
                        <a16:creationId xmlns:a16="http://schemas.microsoft.com/office/drawing/2014/main" id="{CE24A4A8-3362-4ABB-BB16-F550A2EDF142}"/>
                      </a:ext>
                    </a:extLst>
                  </p:cNvPr>
                  <p:cNvPicPr/>
                  <p:nvPr/>
                </p:nvPicPr>
                <p:blipFill>
                  <a:blip r:embed="rId987"/>
                  <a:stretch>
                    <a:fillRect/>
                  </a:stretch>
                </p:blipFill>
                <p:spPr>
                  <a:xfrm>
                    <a:off x="5909540" y="4700473"/>
                    <a:ext cx="130680" cy="113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2909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组合 296">
            <a:extLst>
              <a:ext uri="{FF2B5EF4-FFF2-40B4-BE49-F238E27FC236}">
                <a16:creationId xmlns:a16="http://schemas.microsoft.com/office/drawing/2014/main" id="{E988FE0C-39DA-41B6-B204-FF92A79305E6}"/>
              </a:ext>
            </a:extLst>
          </p:cNvPr>
          <p:cNvGrpSpPr/>
          <p:nvPr/>
        </p:nvGrpSpPr>
        <p:grpSpPr>
          <a:xfrm>
            <a:off x="455540" y="109033"/>
            <a:ext cx="9755280" cy="946440"/>
            <a:chOff x="455540" y="109033"/>
            <a:chExt cx="9755280" cy="94644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4C2FAC1E-A2D8-42E3-9004-91D5F8066F9E}"/>
                </a:ext>
              </a:extLst>
            </p:cNvPr>
            <p:cNvGrpSpPr/>
            <p:nvPr/>
          </p:nvGrpSpPr>
          <p:grpSpPr>
            <a:xfrm>
              <a:off x="455540" y="276433"/>
              <a:ext cx="425520" cy="444600"/>
              <a:chOff x="455540" y="276433"/>
              <a:chExt cx="425520" cy="44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2" name="墨迹 1">
                    <a:extLst>
                      <a:ext uri="{FF2B5EF4-FFF2-40B4-BE49-F238E27FC236}">
                        <a16:creationId xmlns:a16="http://schemas.microsoft.com/office/drawing/2014/main" id="{481B0CEF-E7A5-4A35-87CE-7F495783060D}"/>
                      </a:ext>
                    </a:extLst>
                  </p14:cNvPr>
                  <p14:cNvContentPartPr/>
                  <p14:nvPr/>
                </p14:nvContentPartPr>
                <p14:xfrm>
                  <a:off x="571820" y="478033"/>
                  <a:ext cx="82440" cy="197640"/>
                </p14:xfrm>
              </p:contentPart>
            </mc:Choice>
            <mc:Fallback xmlns="">
              <p:pic>
                <p:nvPicPr>
                  <p:cNvPr id="2" name="墨迹 1">
                    <a:extLst>
                      <a:ext uri="{FF2B5EF4-FFF2-40B4-BE49-F238E27FC236}">
                        <a16:creationId xmlns:a16="http://schemas.microsoft.com/office/drawing/2014/main" id="{481B0CEF-E7A5-4A35-87CE-7F495783060D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62820" y="469393"/>
                    <a:ext cx="100080" cy="21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" name="墨迹 2">
                    <a:extLst>
                      <a:ext uri="{FF2B5EF4-FFF2-40B4-BE49-F238E27FC236}">
                        <a16:creationId xmlns:a16="http://schemas.microsoft.com/office/drawing/2014/main" id="{89233706-F906-474A-AC1C-43CCAA5FAA0C}"/>
                      </a:ext>
                    </a:extLst>
                  </p14:cNvPr>
                  <p14:cNvContentPartPr/>
                  <p14:nvPr/>
                </p14:nvContentPartPr>
                <p14:xfrm>
                  <a:off x="586940" y="471913"/>
                  <a:ext cx="72000" cy="9360"/>
                </p14:xfrm>
              </p:contentPart>
            </mc:Choice>
            <mc:Fallback xmlns="">
              <p:pic>
                <p:nvPicPr>
                  <p:cNvPr id="3" name="墨迹 2">
                    <a:extLst>
                      <a:ext uri="{FF2B5EF4-FFF2-40B4-BE49-F238E27FC236}">
                        <a16:creationId xmlns:a16="http://schemas.microsoft.com/office/drawing/2014/main" id="{89233706-F906-474A-AC1C-43CCAA5FAA0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78300" y="463273"/>
                    <a:ext cx="89640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6" name="墨迹 5">
                    <a:extLst>
                      <a:ext uri="{FF2B5EF4-FFF2-40B4-BE49-F238E27FC236}">
                        <a16:creationId xmlns:a16="http://schemas.microsoft.com/office/drawing/2014/main" id="{0380A306-476D-430D-A312-148A7CDE3F82}"/>
                      </a:ext>
                    </a:extLst>
                  </p14:cNvPr>
                  <p14:cNvContentPartPr/>
                  <p14:nvPr/>
                </p14:nvContentPartPr>
                <p14:xfrm>
                  <a:off x="455540" y="276433"/>
                  <a:ext cx="425520" cy="444600"/>
                </p14:xfrm>
              </p:contentPart>
            </mc:Choice>
            <mc:Fallback xmlns="">
              <p:pic>
                <p:nvPicPr>
                  <p:cNvPr id="6" name="墨迹 5">
                    <a:extLst>
                      <a:ext uri="{FF2B5EF4-FFF2-40B4-BE49-F238E27FC236}">
                        <a16:creationId xmlns:a16="http://schemas.microsoft.com/office/drawing/2014/main" id="{0380A306-476D-430D-A312-148A7CDE3F8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46900" y="267433"/>
                    <a:ext cx="443160" cy="4622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E205452-201F-4266-9C9B-66674BE391EC}"/>
                    </a:ext>
                  </a:extLst>
                </p14:cNvPr>
                <p14:cNvContentPartPr/>
                <p14:nvPr/>
              </p14:nvContentPartPr>
              <p14:xfrm>
                <a:off x="1118300" y="265633"/>
                <a:ext cx="234360" cy="1429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E205452-201F-4266-9C9B-66674BE391E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9660" y="256993"/>
                  <a:ext cx="252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03A38C0-5229-4D93-9BC6-FC46F7F133C8}"/>
                    </a:ext>
                  </a:extLst>
                </p14:cNvPr>
                <p14:cNvContentPartPr/>
                <p14:nvPr/>
              </p14:nvContentPartPr>
              <p14:xfrm>
                <a:off x="1120820" y="167353"/>
                <a:ext cx="216720" cy="5864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03A38C0-5229-4D93-9BC6-FC46F7F133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1820" y="158353"/>
                  <a:ext cx="23436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C860A5A-0795-4B03-9543-987EB7965717}"/>
                    </a:ext>
                  </a:extLst>
                </p14:cNvPr>
                <p14:cNvContentPartPr/>
                <p14:nvPr/>
              </p14:nvContentPartPr>
              <p14:xfrm>
                <a:off x="1074020" y="540313"/>
                <a:ext cx="174240" cy="2538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C860A5A-0795-4B03-9543-987EB796571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5380" y="531313"/>
                  <a:ext cx="1918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0D18DBD-6F44-455E-8667-36C9E2621A15}"/>
                    </a:ext>
                  </a:extLst>
                </p14:cNvPr>
                <p14:cNvContentPartPr/>
                <p14:nvPr/>
              </p14:nvContentPartPr>
              <p14:xfrm>
                <a:off x="932900" y="523033"/>
                <a:ext cx="371160" cy="936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0D18DBD-6F44-455E-8667-36C9E2621A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4260" y="514393"/>
                  <a:ext cx="3888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81A9A83-D5CD-4DD4-9500-72D8DA15221D}"/>
                    </a:ext>
                  </a:extLst>
                </p14:cNvPr>
                <p14:cNvContentPartPr/>
                <p14:nvPr/>
              </p14:nvContentPartPr>
              <p14:xfrm>
                <a:off x="1383260" y="262033"/>
                <a:ext cx="122040" cy="2430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81A9A83-D5CD-4DD4-9500-72D8DA15221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74260" y="253393"/>
                  <a:ext cx="1396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3CC4361-5150-40F8-BD92-21AD1806E767}"/>
                    </a:ext>
                  </a:extLst>
                </p14:cNvPr>
                <p14:cNvContentPartPr/>
                <p14:nvPr/>
              </p14:nvContentPartPr>
              <p14:xfrm>
                <a:off x="1512500" y="355273"/>
                <a:ext cx="168480" cy="496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3CC4361-5150-40F8-BD92-21AD1806E76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03860" y="346273"/>
                  <a:ext cx="1861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A6B6BE2-0FD3-4BD7-AC47-D40B5F4FAA3F}"/>
                    </a:ext>
                  </a:extLst>
                </p14:cNvPr>
                <p14:cNvContentPartPr/>
                <p14:nvPr/>
              </p14:nvContentPartPr>
              <p14:xfrm>
                <a:off x="1514660" y="466513"/>
                <a:ext cx="85320" cy="514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A6B6BE2-0FD3-4BD7-AC47-D40B5F4FAA3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05660" y="457873"/>
                  <a:ext cx="1029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CF51371-5BCA-4F3E-98E5-B157EC9BD2B7}"/>
                    </a:ext>
                  </a:extLst>
                </p14:cNvPr>
                <p14:cNvContentPartPr/>
                <p14:nvPr/>
              </p14:nvContentPartPr>
              <p14:xfrm>
                <a:off x="1466420" y="530593"/>
                <a:ext cx="164160" cy="2084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CF51371-5BCA-4F3E-98E5-B157EC9BD2B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57420" y="521593"/>
                  <a:ext cx="1818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AD589EC-CF03-4546-94B8-B1F857E5EC12}"/>
                    </a:ext>
                  </a:extLst>
                </p14:cNvPr>
                <p14:cNvContentPartPr/>
                <p14:nvPr/>
              </p14:nvContentPartPr>
              <p14:xfrm>
                <a:off x="1725260" y="442753"/>
                <a:ext cx="117720" cy="900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AD589EC-CF03-4546-94B8-B1F857E5EC1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16260" y="434113"/>
                  <a:ext cx="135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059E3C1-01C9-49AE-AC77-36C52CCBCA27}"/>
                    </a:ext>
                  </a:extLst>
                </p14:cNvPr>
                <p14:cNvContentPartPr/>
                <p14:nvPr/>
              </p14:nvContentPartPr>
              <p14:xfrm>
                <a:off x="1794740" y="400993"/>
                <a:ext cx="25560" cy="2430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059E3C1-01C9-49AE-AC77-36C52CCBCA2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86100" y="391993"/>
                  <a:ext cx="432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D4DF5A1-99DB-4E3C-9818-1A4789A78B4A}"/>
                    </a:ext>
                  </a:extLst>
                </p14:cNvPr>
                <p14:cNvContentPartPr/>
                <p14:nvPr/>
              </p14:nvContentPartPr>
              <p14:xfrm>
                <a:off x="1904900" y="300553"/>
                <a:ext cx="173880" cy="1443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D4DF5A1-99DB-4E3C-9818-1A4789A78B4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96260" y="291553"/>
                  <a:ext cx="191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5458C72-C855-42EF-A0C0-99E3FA4BA299}"/>
                    </a:ext>
                  </a:extLst>
                </p14:cNvPr>
                <p14:cNvContentPartPr/>
                <p14:nvPr/>
              </p14:nvContentPartPr>
              <p14:xfrm>
                <a:off x="1900940" y="150793"/>
                <a:ext cx="160200" cy="5061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5458C72-C855-42EF-A0C0-99E3FA4BA29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92300" y="142153"/>
                  <a:ext cx="177840" cy="523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87D0EBFB-8248-4C20-988D-7BF11DB2DB6C}"/>
                </a:ext>
              </a:extLst>
            </p:cNvPr>
            <p:cNvGrpSpPr/>
            <p:nvPr/>
          </p:nvGrpSpPr>
          <p:grpSpPr>
            <a:xfrm>
              <a:off x="2283620" y="440233"/>
              <a:ext cx="33120" cy="127080"/>
              <a:chOff x="2283620" y="440233"/>
              <a:chExt cx="33120" cy="127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5" name="墨迹 24">
                    <a:extLst>
                      <a:ext uri="{FF2B5EF4-FFF2-40B4-BE49-F238E27FC236}">
                        <a16:creationId xmlns:a16="http://schemas.microsoft.com/office/drawing/2014/main" id="{AD611061-D9F7-4BF3-B10F-3A7D9A67BD2C}"/>
                      </a:ext>
                    </a:extLst>
                  </p14:cNvPr>
                  <p14:cNvContentPartPr/>
                  <p14:nvPr/>
                </p14:nvContentPartPr>
                <p14:xfrm>
                  <a:off x="2294780" y="440233"/>
                  <a:ext cx="21960" cy="52200"/>
                </p14:xfrm>
              </p:contentPart>
            </mc:Choice>
            <mc:Fallback xmlns="">
              <p:pic>
                <p:nvPicPr>
                  <p:cNvPr id="25" name="墨迹 24">
                    <a:extLst>
                      <a:ext uri="{FF2B5EF4-FFF2-40B4-BE49-F238E27FC236}">
                        <a16:creationId xmlns:a16="http://schemas.microsoft.com/office/drawing/2014/main" id="{AD611061-D9F7-4BF3-B10F-3A7D9A67BD2C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286140" y="431593"/>
                    <a:ext cx="3960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6" name="墨迹 25">
                    <a:extLst>
                      <a:ext uri="{FF2B5EF4-FFF2-40B4-BE49-F238E27FC236}">
                        <a16:creationId xmlns:a16="http://schemas.microsoft.com/office/drawing/2014/main" id="{7BA85241-28EA-437A-AB4F-7F12D9ECC951}"/>
                      </a:ext>
                    </a:extLst>
                  </p14:cNvPr>
                  <p14:cNvContentPartPr/>
                  <p14:nvPr/>
                </p14:nvContentPartPr>
                <p14:xfrm>
                  <a:off x="2283620" y="508633"/>
                  <a:ext cx="27360" cy="58680"/>
                </p14:xfrm>
              </p:contentPart>
            </mc:Choice>
            <mc:Fallback xmlns="">
              <p:pic>
                <p:nvPicPr>
                  <p:cNvPr id="26" name="墨迹 25">
                    <a:extLst>
                      <a:ext uri="{FF2B5EF4-FFF2-40B4-BE49-F238E27FC236}">
                        <a16:creationId xmlns:a16="http://schemas.microsoft.com/office/drawing/2014/main" id="{7BA85241-28EA-437A-AB4F-7F12D9ECC95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274980" y="499633"/>
                    <a:ext cx="45000" cy="76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D00AAA94-8427-4CF2-80D5-64FCF059F14A}"/>
                </a:ext>
              </a:extLst>
            </p:cNvPr>
            <p:cNvGrpSpPr/>
            <p:nvPr/>
          </p:nvGrpSpPr>
          <p:grpSpPr>
            <a:xfrm>
              <a:off x="2631380" y="285793"/>
              <a:ext cx="2512440" cy="593640"/>
              <a:chOff x="2631380" y="285793"/>
              <a:chExt cx="2512440" cy="593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7" name="墨迹 26">
                    <a:extLst>
                      <a:ext uri="{FF2B5EF4-FFF2-40B4-BE49-F238E27FC236}">
                        <a16:creationId xmlns:a16="http://schemas.microsoft.com/office/drawing/2014/main" id="{A787194F-58B3-4FE8-ACD5-C3EF18A2DE3F}"/>
                      </a:ext>
                    </a:extLst>
                  </p14:cNvPr>
                  <p14:cNvContentPartPr/>
                  <p14:nvPr/>
                </p14:nvContentPartPr>
                <p14:xfrm>
                  <a:off x="2799500" y="384433"/>
                  <a:ext cx="89280" cy="24120"/>
                </p14:xfrm>
              </p:contentPart>
            </mc:Choice>
            <mc:Fallback xmlns="">
              <p:pic>
                <p:nvPicPr>
                  <p:cNvPr id="27" name="墨迹 26">
                    <a:extLst>
                      <a:ext uri="{FF2B5EF4-FFF2-40B4-BE49-F238E27FC236}">
                        <a16:creationId xmlns:a16="http://schemas.microsoft.com/office/drawing/2014/main" id="{A787194F-58B3-4FE8-ACD5-C3EF18A2DE3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790860" y="375793"/>
                    <a:ext cx="106920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8" name="墨迹 27">
                    <a:extLst>
                      <a:ext uri="{FF2B5EF4-FFF2-40B4-BE49-F238E27FC236}">
                        <a16:creationId xmlns:a16="http://schemas.microsoft.com/office/drawing/2014/main" id="{CF7C5C0B-3EFE-4E1E-B5D5-6B0EBC74E1A7}"/>
                      </a:ext>
                    </a:extLst>
                  </p14:cNvPr>
                  <p14:cNvContentPartPr/>
                  <p14:nvPr/>
                </p14:nvContentPartPr>
                <p14:xfrm>
                  <a:off x="2784020" y="368233"/>
                  <a:ext cx="180000" cy="413640"/>
                </p14:xfrm>
              </p:contentPart>
            </mc:Choice>
            <mc:Fallback xmlns="">
              <p:pic>
                <p:nvPicPr>
                  <p:cNvPr id="28" name="墨迹 27">
                    <a:extLst>
                      <a:ext uri="{FF2B5EF4-FFF2-40B4-BE49-F238E27FC236}">
                        <a16:creationId xmlns:a16="http://schemas.microsoft.com/office/drawing/2014/main" id="{CF7C5C0B-3EFE-4E1E-B5D5-6B0EBC74E1A7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775380" y="359593"/>
                    <a:ext cx="197640" cy="43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29" name="墨迹 28">
                    <a:extLst>
                      <a:ext uri="{FF2B5EF4-FFF2-40B4-BE49-F238E27FC236}">
                        <a16:creationId xmlns:a16="http://schemas.microsoft.com/office/drawing/2014/main" id="{8BB875AC-425D-4295-B0E9-8F485100D668}"/>
                      </a:ext>
                    </a:extLst>
                  </p14:cNvPr>
                  <p14:cNvContentPartPr/>
                  <p14:nvPr/>
                </p14:nvContentPartPr>
                <p14:xfrm>
                  <a:off x="2631380" y="601513"/>
                  <a:ext cx="195480" cy="93600"/>
                </p14:xfrm>
              </p:contentPart>
            </mc:Choice>
            <mc:Fallback xmlns="">
              <p:pic>
                <p:nvPicPr>
                  <p:cNvPr id="29" name="墨迹 28">
                    <a:extLst>
                      <a:ext uri="{FF2B5EF4-FFF2-40B4-BE49-F238E27FC236}">
                        <a16:creationId xmlns:a16="http://schemas.microsoft.com/office/drawing/2014/main" id="{8BB875AC-425D-4295-B0E9-8F485100D66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622740" y="592873"/>
                    <a:ext cx="21312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0" name="墨迹 29">
                    <a:extLst>
                      <a:ext uri="{FF2B5EF4-FFF2-40B4-BE49-F238E27FC236}">
                        <a16:creationId xmlns:a16="http://schemas.microsoft.com/office/drawing/2014/main" id="{65D2008B-1DF7-4243-BD74-8F860CA68BBB}"/>
                      </a:ext>
                    </a:extLst>
                  </p14:cNvPr>
                  <p14:cNvContentPartPr/>
                  <p14:nvPr/>
                </p14:nvContentPartPr>
                <p14:xfrm>
                  <a:off x="3143660" y="433753"/>
                  <a:ext cx="185760" cy="106200"/>
                </p14:xfrm>
              </p:contentPart>
            </mc:Choice>
            <mc:Fallback xmlns="">
              <p:pic>
                <p:nvPicPr>
                  <p:cNvPr id="30" name="墨迹 29">
                    <a:extLst>
                      <a:ext uri="{FF2B5EF4-FFF2-40B4-BE49-F238E27FC236}">
                        <a16:creationId xmlns:a16="http://schemas.microsoft.com/office/drawing/2014/main" id="{65D2008B-1DF7-4243-BD74-8F860CA68BB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134660" y="424753"/>
                    <a:ext cx="20340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1" name="墨迹 30">
                    <a:extLst>
                      <a:ext uri="{FF2B5EF4-FFF2-40B4-BE49-F238E27FC236}">
                        <a16:creationId xmlns:a16="http://schemas.microsoft.com/office/drawing/2014/main" id="{3AC99FD3-65DD-486F-B92E-3E07C3A48491}"/>
                      </a:ext>
                    </a:extLst>
                  </p14:cNvPr>
                  <p14:cNvContentPartPr/>
                  <p14:nvPr/>
                </p14:nvContentPartPr>
                <p14:xfrm>
                  <a:off x="3255620" y="307753"/>
                  <a:ext cx="25560" cy="536400"/>
                </p14:xfrm>
              </p:contentPart>
            </mc:Choice>
            <mc:Fallback xmlns="">
              <p:pic>
                <p:nvPicPr>
                  <p:cNvPr id="31" name="墨迹 30">
                    <a:extLst>
                      <a:ext uri="{FF2B5EF4-FFF2-40B4-BE49-F238E27FC236}">
                        <a16:creationId xmlns:a16="http://schemas.microsoft.com/office/drawing/2014/main" id="{3AC99FD3-65DD-486F-B92E-3E07C3A48491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246620" y="299113"/>
                    <a:ext cx="43200" cy="55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2" name="墨迹 31">
                    <a:extLst>
                      <a:ext uri="{FF2B5EF4-FFF2-40B4-BE49-F238E27FC236}">
                        <a16:creationId xmlns:a16="http://schemas.microsoft.com/office/drawing/2014/main" id="{855E0892-7AA0-45CE-8632-19F8A092F811}"/>
                      </a:ext>
                    </a:extLst>
                  </p14:cNvPr>
                  <p14:cNvContentPartPr/>
                  <p14:nvPr/>
                </p14:nvContentPartPr>
                <p14:xfrm>
                  <a:off x="3230420" y="362473"/>
                  <a:ext cx="193680" cy="376200"/>
                </p14:xfrm>
              </p:contentPart>
            </mc:Choice>
            <mc:Fallback xmlns="">
              <p:pic>
                <p:nvPicPr>
                  <p:cNvPr id="32" name="墨迹 31">
                    <a:extLst>
                      <a:ext uri="{FF2B5EF4-FFF2-40B4-BE49-F238E27FC236}">
                        <a16:creationId xmlns:a16="http://schemas.microsoft.com/office/drawing/2014/main" id="{855E0892-7AA0-45CE-8632-19F8A092F811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221420" y="353833"/>
                    <a:ext cx="211320" cy="39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3" name="墨迹 32">
                    <a:extLst>
                      <a:ext uri="{FF2B5EF4-FFF2-40B4-BE49-F238E27FC236}">
                        <a16:creationId xmlns:a16="http://schemas.microsoft.com/office/drawing/2014/main" id="{36A5ACC7-0FEA-4163-AA22-5CE3F13270DE}"/>
                      </a:ext>
                    </a:extLst>
                  </p14:cNvPr>
                  <p14:cNvContentPartPr/>
                  <p14:nvPr/>
                </p14:nvContentPartPr>
                <p14:xfrm>
                  <a:off x="3495020" y="285793"/>
                  <a:ext cx="31320" cy="47880"/>
                </p14:xfrm>
              </p:contentPart>
            </mc:Choice>
            <mc:Fallback xmlns="">
              <p:pic>
                <p:nvPicPr>
                  <p:cNvPr id="33" name="墨迹 32">
                    <a:extLst>
                      <a:ext uri="{FF2B5EF4-FFF2-40B4-BE49-F238E27FC236}">
                        <a16:creationId xmlns:a16="http://schemas.microsoft.com/office/drawing/2014/main" id="{36A5ACC7-0FEA-4163-AA22-5CE3F13270DE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3486380" y="277153"/>
                    <a:ext cx="48960" cy="6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34" name="墨迹 33">
                    <a:extLst>
                      <a:ext uri="{FF2B5EF4-FFF2-40B4-BE49-F238E27FC236}">
                        <a16:creationId xmlns:a16="http://schemas.microsoft.com/office/drawing/2014/main" id="{F28FF38F-9C0E-4901-B55D-32FAD2E3E7A7}"/>
                      </a:ext>
                    </a:extLst>
                  </p14:cNvPr>
                  <p14:cNvContentPartPr/>
                  <p14:nvPr/>
                </p14:nvContentPartPr>
                <p14:xfrm>
                  <a:off x="3388100" y="441313"/>
                  <a:ext cx="88200" cy="306720"/>
                </p14:xfrm>
              </p:contentPart>
            </mc:Choice>
            <mc:Fallback xmlns="">
              <p:pic>
                <p:nvPicPr>
                  <p:cNvPr id="34" name="墨迹 33">
                    <a:extLst>
                      <a:ext uri="{FF2B5EF4-FFF2-40B4-BE49-F238E27FC236}">
                        <a16:creationId xmlns:a16="http://schemas.microsoft.com/office/drawing/2014/main" id="{F28FF38F-9C0E-4901-B55D-32FAD2E3E7A7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3379100" y="432313"/>
                    <a:ext cx="105840" cy="32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35" name="墨迹 34">
                    <a:extLst>
                      <a:ext uri="{FF2B5EF4-FFF2-40B4-BE49-F238E27FC236}">
                        <a16:creationId xmlns:a16="http://schemas.microsoft.com/office/drawing/2014/main" id="{13BCAB83-0F64-470D-8EE9-FF821E713512}"/>
                      </a:ext>
                    </a:extLst>
                  </p14:cNvPr>
                  <p14:cNvContentPartPr/>
                  <p14:nvPr/>
                </p14:nvContentPartPr>
                <p14:xfrm>
                  <a:off x="3460460" y="566953"/>
                  <a:ext cx="124200" cy="225000"/>
                </p14:xfrm>
              </p:contentPart>
            </mc:Choice>
            <mc:Fallback xmlns="">
              <p:pic>
                <p:nvPicPr>
                  <p:cNvPr id="35" name="墨迹 34">
                    <a:extLst>
                      <a:ext uri="{FF2B5EF4-FFF2-40B4-BE49-F238E27FC236}">
                        <a16:creationId xmlns:a16="http://schemas.microsoft.com/office/drawing/2014/main" id="{13BCAB83-0F64-470D-8EE9-FF821E713512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3451460" y="557953"/>
                    <a:ext cx="141840" cy="24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6" name="墨迹 35">
                    <a:extLst>
                      <a:ext uri="{FF2B5EF4-FFF2-40B4-BE49-F238E27FC236}">
                        <a16:creationId xmlns:a16="http://schemas.microsoft.com/office/drawing/2014/main" id="{BFDDE188-FEEA-45BB-AA55-B289E0349F2C}"/>
                      </a:ext>
                    </a:extLst>
                  </p14:cNvPr>
                  <p14:cNvContentPartPr/>
                  <p14:nvPr/>
                </p14:nvContentPartPr>
                <p14:xfrm>
                  <a:off x="3752060" y="349873"/>
                  <a:ext cx="143640" cy="108720"/>
                </p14:xfrm>
              </p:contentPart>
            </mc:Choice>
            <mc:Fallback xmlns="">
              <p:pic>
                <p:nvPicPr>
                  <p:cNvPr id="36" name="墨迹 35">
                    <a:extLst>
                      <a:ext uri="{FF2B5EF4-FFF2-40B4-BE49-F238E27FC236}">
                        <a16:creationId xmlns:a16="http://schemas.microsoft.com/office/drawing/2014/main" id="{BFDDE188-FEEA-45BB-AA55-B289E0349F2C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3743420" y="340873"/>
                    <a:ext cx="16128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37" name="墨迹 36">
                    <a:extLst>
                      <a:ext uri="{FF2B5EF4-FFF2-40B4-BE49-F238E27FC236}">
                        <a16:creationId xmlns:a16="http://schemas.microsoft.com/office/drawing/2014/main" id="{FF98A49D-D951-4FBA-BB6D-C4D38E79091E}"/>
                      </a:ext>
                    </a:extLst>
                  </p14:cNvPr>
                  <p14:cNvContentPartPr/>
                  <p14:nvPr/>
                </p14:nvContentPartPr>
                <p14:xfrm>
                  <a:off x="3730820" y="559753"/>
                  <a:ext cx="23400" cy="259920"/>
                </p14:xfrm>
              </p:contentPart>
            </mc:Choice>
            <mc:Fallback xmlns="">
              <p:pic>
                <p:nvPicPr>
                  <p:cNvPr id="37" name="墨迹 36">
                    <a:extLst>
                      <a:ext uri="{FF2B5EF4-FFF2-40B4-BE49-F238E27FC236}">
                        <a16:creationId xmlns:a16="http://schemas.microsoft.com/office/drawing/2014/main" id="{FF98A49D-D951-4FBA-BB6D-C4D38E79091E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722180" y="550753"/>
                    <a:ext cx="41040" cy="27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38" name="墨迹 37">
                    <a:extLst>
                      <a:ext uri="{FF2B5EF4-FFF2-40B4-BE49-F238E27FC236}">
                        <a16:creationId xmlns:a16="http://schemas.microsoft.com/office/drawing/2014/main" id="{D6DE4BE8-B99A-4433-8A30-D355976B66EB}"/>
                      </a:ext>
                    </a:extLst>
                  </p14:cNvPr>
                  <p14:cNvContentPartPr/>
                  <p14:nvPr/>
                </p14:nvContentPartPr>
                <p14:xfrm>
                  <a:off x="3798500" y="539233"/>
                  <a:ext cx="47160" cy="244800"/>
                </p14:xfrm>
              </p:contentPart>
            </mc:Choice>
            <mc:Fallback xmlns="">
              <p:pic>
                <p:nvPicPr>
                  <p:cNvPr id="38" name="墨迹 37">
                    <a:extLst>
                      <a:ext uri="{FF2B5EF4-FFF2-40B4-BE49-F238E27FC236}">
                        <a16:creationId xmlns:a16="http://schemas.microsoft.com/office/drawing/2014/main" id="{D6DE4BE8-B99A-4433-8A30-D355976B66EB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3789860" y="530593"/>
                    <a:ext cx="64800" cy="26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39" name="墨迹 38">
                    <a:extLst>
                      <a:ext uri="{FF2B5EF4-FFF2-40B4-BE49-F238E27FC236}">
                        <a16:creationId xmlns:a16="http://schemas.microsoft.com/office/drawing/2014/main" id="{94160171-21BF-483A-AF1B-07AA72E6814A}"/>
                      </a:ext>
                    </a:extLst>
                  </p14:cNvPr>
                  <p14:cNvContentPartPr/>
                  <p14:nvPr/>
                </p14:nvContentPartPr>
                <p14:xfrm>
                  <a:off x="3801740" y="406393"/>
                  <a:ext cx="262080" cy="250920"/>
                </p14:xfrm>
              </p:contentPart>
            </mc:Choice>
            <mc:Fallback xmlns="">
              <p:pic>
                <p:nvPicPr>
                  <p:cNvPr id="39" name="墨迹 38">
                    <a:extLst>
                      <a:ext uri="{FF2B5EF4-FFF2-40B4-BE49-F238E27FC236}">
                        <a16:creationId xmlns:a16="http://schemas.microsoft.com/office/drawing/2014/main" id="{94160171-21BF-483A-AF1B-07AA72E6814A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3793100" y="397393"/>
                    <a:ext cx="279720" cy="26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40" name="墨迹 39">
                    <a:extLst>
                      <a:ext uri="{FF2B5EF4-FFF2-40B4-BE49-F238E27FC236}">
                        <a16:creationId xmlns:a16="http://schemas.microsoft.com/office/drawing/2014/main" id="{DC8D7C26-0E2F-4C77-BE16-549B5956A9AE}"/>
                      </a:ext>
                    </a:extLst>
                  </p14:cNvPr>
                  <p14:cNvContentPartPr/>
                  <p14:nvPr/>
                </p14:nvContentPartPr>
                <p14:xfrm>
                  <a:off x="3937820" y="553993"/>
                  <a:ext cx="106560" cy="157320"/>
                </p14:xfrm>
              </p:contentPart>
            </mc:Choice>
            <mc:Fallback xmlns="">
              <p:pic>
                <p:nvPicPr>
                  <p:cNvPr id="40" name="墨迹 39">
                    <a:extLst>
                      <a:ext uri="{FF2B5EF4-FFF2-40B4-BE49-F238E27FC236}">
                        <a16:creationId xmlns:a16="http://schemas.microsoft.com/office/drawing/2014/main" id="{DC8D7C26-0E2F-4C77-BE16-549B5956A9AE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3928820" y="545353"/>
                    <a:ext cx="12420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41" name="墨迹 40">
                    <a:extLst>
                      <a:ext uri="{FF2B5EF4-FFF2-40B4-BE49-F238E27FC236}">
                        <a16:creationId xmlns:a16="http://schemas.microsoft.com/office/drawing/2014/main" id="{9CA81BCF-26E6-40B4-B4DB-92C036F6A8A0}"/>
                      </a:ext>
                    </a:extLst>
                  </p14:cNvPr>
                  <p14:cNvContentPartPr/>
                  <p14:nvPr/>
                </p14:nvContentPartPr>
                <p14:xfrm>
                  <a:off x="4142660" y="486673"/>
                  <a:ext cx="156960" cy="37440"/>
                </p14:xfrm>
              </p:contentPart>
            </mc:Choice>
            <mc:Fallback xmlns="">
              <p:pic>
                <p:nvPicPr>
                  <p:cNvPr id="41" name="墨迹 40">
                    <a:extLst>
                      <a:ext uri="{FF2B5EF4-FFF2-40B4-BE49-F238E27FC236}">
                        <a16:creationId xmlns:a16="http://schemas.microsoft.com/office/drawing/2014/main" id="{9CA81BCF-26E6-40B4-B4DB-92C036F6A8A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4133660" y="477673"/>
                    <a:ext cx="17460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42" name="墨迹 41">
                    <a:extLst>
                      <a:ext uri="{FF2B5EF4-FFF2-40B4-BE49-F238E27FC236}">
                        <a16:creationId xmlns:a16="http://schemas.microsoft.com/office/drawing/2014/main" id="{2124DC04-8F3F-4FA3-A61A-16DEFA743B9C}"/>
                      </a:ext>
                    </a:extLst>
                  </p14:cNvPr>
                  <p14:cNvContentPartPr/>
                  <p14:nvPr/>
                </p14:nvContentPartPr>
                <p14:xfrm>
                  <a:off x="4223660" y="430153"/>
                  <a:ext cx="6120" cy="337320"/>
                </p14:xfrm>
              </p:contentPart>
            </mc:Choice>
            <mc:Fallback xmlns="">
              <p:pic>
                <p:nvPicPr>
                  <p:cNvPr id="42" name="墨迹 41">
                    <a:extLst>
                      <a:ext uri="{FF2B5EF4-FFF2-40B4-BE49-F238E27FC236}">
                        <a16:creationId xmlns:a16="http://schemas.microsoft.com/office/drawing/2014/main" id="{2124DC04-8F3F-4FA3-A61A-16DEFA743B9C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4215020" y="421153"/>
                    <a:ext cx="23760" cy="35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43" name="墨迹 42">
                    <a:extLst>
                      <a:ext uri="{FF2B5EF4-FFF2-40B4-BE49-F238E27FC236}">
                        <a16:creationId xmlns:a16="http://schemas.microsoft.com/office/drawing/2014/main" id="{99555880-4C5C-4AA2-A176-8C85A30A4065}"/>
                      </a:ext>
                    </a:extLst>
                  </p14:cNvPr>
                  <p14:cNvContentPartPr/>
                  <p14:nvPr/>
                </p14:nvContentPartPr>
                <p14:xfrm>
                  <a:off x="4159580" y="451753"/>
                  <a:ext cx="249840" cy="289800"/>
                </p14:xfrm>
              </p:contentPart>
            </mc:Choice>
            <mc:Fallback xmlns="">
              <p:pic>
                <p:nvPicPr>
                  <p:cNvPr id="43" name="墨迹 42">
                    <a:extLst>
                      <a:ext uri="{FF2B5EF4-FFF2-40B4-BE49-F238E27FC236}">
                        <a16:creationId xmlns:a16="http://schemas.microsoft.com/office/drawing/2014/main" id="{99555880-4C5C-4AA2-A176-8C85A30A4065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4150580" y="442753"/>
                    <a:ext cx="267480" cy="30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44" name="墨迹 43">
                    <a:extLst>
                      <a:ext uri="{FF2B5EF4-FFF2-40B4-BE49-F238E27FC236}">
                        <a16:creationId xmlns:a16="http://schemas.microsoft.com/office/drawing/2014/main" id="{6C0E791C-356F-4B76-9BBB-78807C752E4E}"/>
                      </a:ext>
                    </a:extLst>
                  </p14:cNvPr>
                  <p14:cNvContentPartPr/>
                  <p14:nvPr/>
                </p14:nvContentPartPr>
                <p14:xfrm>
                  <a:off x="4432460" y="356353"/>
                  <a:ext cx="189720" cy="523080"/>
                </p14:xfrm>
              </p:contentPart>
            </mc:Choice>
            <mc:Fallback xmlns="">
              <p:pic>
                <p:nvPicPr>
                  <p:cNvPr id="44" name="墨迹 43">
                    <a:extLst>
                      <a:ext uri="{FF2B5EF4-FFF2-40B4-BE49-F238E27FC236}">
                        <a16:creationId xmlns:a16="http://schemas.microsoft.com/office/drawing/2014/main" id="{6C0E791C-356F-4B76-9BBB-78807C752E4E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4423460" y="347353"/>
                    <a:ext cx="207360" cy="54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45" name="墨迹 44">
                    <a:extLst>
                      <a:ext uri="{FF2B5EF4-FFF2-40B4-BE49-F238E27FC236}">
                        <a16:creationId xmlns:a16="http://schemas.microsoft.com/office/drawing/2014/main" id="{76C6E563-581B-4012-B122-523116BCD62F}"/>
                      </a:ext>
                    </a:extLst>
                  </p14:cNvPr>
                  <p14:cNvContentPartPr/>
                  <p14:nvPr/>
                </p14:nvContentPartPr>
                <p14:xfrm>
                  <a:off x="4438220" y="505033"/>
                  <a:ext cx="93240" cy="198000"/>
                </p14:xfrm>
              </p:contentPart>
            </mc:Choice>
            <mc:Fallback xmlns="">
              <p:pic>
                <p:nvPicPr>
                  <p:cNvPr id="45" name="墨迹 44">
                    <a:extLst>
                      <a:ext uri="{FF2B5EF4-FFF2-40B4-BE49-F238E27FC236}">
                        <a16:creationId xmlns:a16="http://schemas.microsoft.com/office/drawing/2014/main" id="{76C6E563-581B-4012-B122-523116BCD62F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4429220" y="496033"/>
                    <a:ext cx="11088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46" name="墨迹 45">
                    <a:extLst>
                      <a:ext uri="{FF2B5EF4-FFF2-40B4-BE49-F238E27FC236}">
                        <a16:creationId xmlns:a16="http://schemas.microsoft.com/office/drawing/2014/main" id="{AB2984A9-8B4A-48E8-92CB-FE82CAFA28CA}"/>
                      </a:ext>
                    </a:extLst>
                  </p14:cNvPr>
                  <p14:cNvContentPartPr/>
                  <p14:nvPr/>
                </p14:nvContentPartPr>
                <p14:xfrm>
                  <a:off x="4741340" y="563353"/>
                  <a:ext cx="127800" cy="47880"/>
                </p14:xfrm>
              </p:contentPart>
            </mc:Choice>
            <mc:Fallback xmlns="">
              <p:pic>
                <p:nvPicPr>
                  <p:cNvPr id="46" name="墨迹 45">
                    <a:extLst>
                      <a:ext uri="{FF2B5EF4-FFF2-40B4-BE49-F238E27FC236}">
                        <a16:creationId xmlns:a16="http://schemas.microsoft.com/office/drawing/2014/main" id="{AB2984A9-8B4A-48E8-92CB-FE82CAFA28CA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4732700" y="554353"/>
                    <a:ext cx="145440" cy="6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47" name="墨迹 46">
                    <a:extLst>
                      <a:ext uri="{FF2B5EF4-FFF2-40B4-BE49-F238E27FC236}">
                        <a16:creationId xmlns:a16="http://schemas.microsoft.com/office/drawing/2014/main" id="{9E382910-6048-4D7D-A86D-0CCC0525E87A}"/>
                      </a:ext>
                    </a:extLst>
                  </p14:cNvPr>
                  <p14:cNvContentPartPr/>
                  <p14:nvPr/>
                </p14:nvContentPartPr>
                <p14:xfrm>
                  <a:off x="4778060" y="534193"/>
                  <a:ext cx="262800" cy="193320"/>
                </p14:xfrm>
              </p:contentPart>
            </mc:Choice>
            <mc:Fallback xmlns="">
              <p:pic>
                <p:nvPicPr>
                  <p:cNvPr id="47" name="墨迹 46">
                    <a:extLst>
                      <a:ext uri="{FF2B5EF4-FFF2-40B4-BE49-F238E27FC236}">
                        <a16:creationId xmlns:a16="http://schemas.microsoft.com/office/drawing/2014/main" id="{9E382910-6048-4D7D-A86D-0CCC0525E87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769420" y="525193"/>
                    <a:ext cx="28044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48" name="墨迹 47">
                    <a:extLst>
                      <a:ext uri="{FF2B5EF4-FFF2-40B4-BE49-F238E27FC236}">
                        <a16:creationId xmlns:a16="http://schemas.microsoft.com/office/drawing/2014/main" id="{708004B4-650E-4144-BA69-64003C973DEC}"/>
                      </a:ext>
                    </a:extLst>
                  </p14:cNvPr>
                  <p14:cNvContentPartPr/>
                  <p14:nvPr/>
                </p14:nvContentPartPr>
                <p14:xfrm>
                  <a:off x="4907660" y="486673"/>
                  <a:ext cx="236160" cy="230760"/>
                </p14:xfrm>
              </p:contentPart>
            </mc:Choice>
            <mc:Fallback xmlns="">
              <p:pic>
                <p:nvPicPr>
                  <p:cNvPr id="48" name="墨迹 47">
                    <a:extLst>
                      <a:ext uri="{FF2B5EF4-FFF2-40B4-BE49-F238E27FC236}">
                        <a16:creationId xmlns:a16="http://schemas.microsoft.com/office/drawing/2014/main" id="{708004B4-650E-4144-BA69-64003C973DEC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4899020" y="477673"/>
                    <a:ext cx="253800" cy="248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01E8F5B-D276-4BE0-BB92-0E3D8D928E04}"/>
                    </a:ext>
                  </a:extLst>
                </p14:cNvPr>
                <p14:cNvContentPartPr/>
                <p14:nvPr/>
              </p14:nvContentPartPr>
              <p14:xfrm>
                <a:off x="5396540" y="636433"/>
                <a:ext cx="37080" cy="806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01E8F5B-D276-4BE0-BB92-0E3D8D928E0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87900" y="627433"/>
                  <a:ext cx="54720" cy="98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BB79A69A-9727-433B-9919-704CE729CD76}"/>
                </a:ext>
              </a:extLst>
            </p:cNvPr>
            <p:cNvGrpSpPr/>
            <p:nvPr/>
          </p:nvGrpSpPr>
          <p:grpSpPr>
            <a:xfrm>
              <a:off x="5659340" y="260233"/>
              <a:ext cx="1219320" cy="573480"/>
              <a:chOff x="5659340" y="260233"/>
              <a:chExt cx="1219320" cy="573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50" name="墨迹 49">
                    <a:extLst>
                      <a:ext uri="{FF2B5EF4-FFF2-40B4-BE49-F238E27FC236}">
                        <a16:creationId xmlns:a16="http://schemas.microsoft.com/office/drawing/2014/main" id="{6028DEFF-1FAF-423E-9347-2A4C3CB2D47F}"/>
                      </a:ext>
                    </a:extLst>
                  </p14:cNvPr>
                  <p14:cNvContentPartPr/>
                  <p14:nvPr/>
                </p14:nvContentPartPr>
                <p14:xfrm>
                  <a:off x="5690300" y="426553"/>
                  <a:ext cx="50760" cy="55080"/>
                </p14:xfrm>
              </p:contentPart>
            </mc:Choice>
            <mc:Fallback xmlns="">
              <p:pic>
                <p:nvPicPr>
                  <p:cNvPr id="50" name="墨迹 49">
                    <a:extLst>
                      <a:ext uri="{FF2B5EF4-FFF2-40B4-BE49-F238E27FC236}">
                        <a16:creationId xmlns:a16="http://schemas.microsoft.com/office/drawing/2014/main" id="{6028DEFF-1FAF-423E-9347-2A4C3CB2D47F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5681300" y="417553"/>
                    <a:ext cx="6840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51" name="墨迹 50">
                    <a:extLst>
                      <a:ext uri="{FF2B5EF4-FFF2-40B4-BE49-F238E27FC236}">
                        <a16:creationId xmlns:a16="http://schemas.microsoft.com/office/drawing/2014/main" id="{18141BAA-4F90-4290-95B7-CB58314FE3E3}"/>
                      </a:ext>
                    </a:extLst>
                  </p14:cNvPr>
                  <p14:cNvContentPartPr/>
                  <p14:nvPr/>
                </p14:nvContentPartPr>
                <p14:xfrm>
                  <a:off x="5659340" y="519433"/>
                  <a:ext cx="143280" cy="308880"/>
                </p14:xfrm>
              </p:contentPart>
            </mc:Choice>
            <mc:Fallback xmlns="">
              <p:pic>
                <p:nvPicPr>
                  <p:cNvPr id="51" name="墨迹 50">
                    <a:extLst>
                      <a:ext uri="{FF2B5EF4-FFF2-40B4-BE49-F238E27FC236}">
                        <a16:creationId xmlns:a16="http://schemas.microsoft.com/office/drawing/2014/main" id="{18141BAA-4F90-4290-95B7-CB58314FE3E3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5650700" y="510793"/>
                    <a:ext cx="160920" cy="32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52" name="墨迹 51">
                    <a:extLst>
                      <a:ext uri="{FF2B5EF4-FFF2-40B4-BE49-F238E27FC236}">
                        <a16:creationId xmlns:a16="http://schemas.microsoft.com/office/drawing/2014/main" id="{78EB7179-5628-439B-A981-934B91F59807}"/>
                      </a:ext>
                    </a:extLst>
                  </p14:cNvPr>
                  <p14:cNvContentPartPr/>
                  <p14:nvPr/>
                </p14:nvContentPartPr>
                <p14:xfrm>
                  <a:off x="5831420" y="302353"/>
                  <a:ext cx="169200" cy="261360"/>
                </p14:xfrm>
              </p:contentPart>
            </mc:Choice>
            <mc:Fallback xmlns="">
              <p:pic>
                <p:nvPicPr>
                  <p:cNvPr id="52" name="墨迹 51">
                    <a:extLst>
                      <a:ext uri="{FF2B5EF4-FFF2-40B4-BE49-F238E27FC236}">
                        <a16:creationId xmlns:a16="http://schemas.microsoft.com/office/drawing/2014/main" id="{78EB7179-5628-439B-A981-934B91F59807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5822420" y="293353"/>
                    <a:ext cx="186840" cy="27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53" name="墨迹 52">
                    <a:extLst>
                      <a:ext uri="{FF2B5EF4-FFF2-40B4-BE49-F238E27FC236}">
                        <a16:creationId xmlns:a16="http://schemas.microsoft.com/office/drawing/2014/main" id="{159EB85B-A2BC-40DB-8160-4EE714A1C384}"/>
                      </a:ext>
                    </a:extLst>
                  </p14:cNvPr>
                  <p14:cNvContentPartPr/>
                  <p14:nvPr/>
                </p14:nvContentPartPr>
                <p14:xfrm>
                  <a:off x="5771300" y="575953"/>
                  <a:ext cx="136440" cy="248760"/>
                </p14:xfrm>
              </p:contentPart>
            </mc:Choice>
            <mc:Fallback xmlns="">
              <p:pic>
                <p:nvPicPr>
                  <p:cNvPr id="53" name="墨迹 52">
                    <a:extLst>
                      <a:ext uri="{FF2B5EF4-FFF2-40B4-BE49-F238E27FC236}">
                        <a16:creationId xmlns:a16="http://schemas.microsoft.com/office/drawing/2014/main" id="{159EB85B-A2BC-40DB-8160-4EE714A1C38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5762660" y="567313"/>
                    <a:ext cx="154080" cy="26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54" name="墨迹 53">
                    <a:extLst>
                      <a:ext uri="{FF2B5EF4-FFF2-40B4-BE49-F238E27FC236}">
                        <a16:creationId xmlns:a16="http://schemas.microsoft.com/office/drawing/2014/main" id="{EFD782D7-1C73-4212-8BEA-93166A1406F4}"/>
                      </a:ext>
                    </a:extLst>
                  </p14:cNvPr>
                  <p14:cNvContentPartPr/>
                  <p14:nvPr/>
                </p14:nvContentPartPr>
                <p14:xfrm>
                  <a:off x="5783180" y="643633"/>
                  <a:ext cx="197280" cy="190080"/>
                </p14:xfrm>
              </p:contentPart>
            </mc:Choice>
            <mc:Fallback xmlns="">
              <p:pic>
                <p:nvPicPr>
                  <p:cNvPr id="54" name="墨迹 53">
                    <a:extLst>
                      <a:ext uri="{FF2B5EF4-FFF2-40B4-BE49-F238E27FC236}">
                        <a16:creationId xmlns:a16="http://schemas.microsoft.com/office/drawing/2014/main" id="{EFD782D7-1C73-4212-8BEA-93166A1406F4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5774180" y="634633"/>
                    <a:ext cx="21492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55" name="墨迹 54">
                    <a:extLst>
                      <a:ext uri="{FF2B5EF4-FFF2-40B4-BE49-F238E27FC236}">
                        <a16:creationId xmlns:a16="http://schemas.microsoft.com/office/drawing/2014/main" id="{75B724B8-0721-433F-B46C-D94404036FE7}"/>
                      </a:ext>
                    </a:extLst>
                  </p14:cNvPr>
                  <p14:cNvContentPartPr/>
                  <p14:nvPr/>
                </p14:nvContentPartPr>
                <p14:xfrm>
                  <a:off x="6119060" y="326113"/>
                  <a:ext cx="257040" cy="108000"/>
                </p14:xfrm>
              </p:contentPart>
            </mc:Choice>
            <mc:Fallback xmlns="">
              <p:pic>
                <p:nvPicPr>
                  <p:cNvPr id="55" name="墨迹 54">
                    <a:extLst>
                      <a:ext uri="{FF2B5EF4-FFF2-40B4-BE49-F238E27FC236}">
                        <a16:creationId xmlns:a16="http://schemas.microsoft.com/office/drawing/2014/main" id="{75B724B8-0721-433F-B46C-D94404036FE7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6110420" y="317113"/>
                    <a:ext cx="274680" cy="12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56" name="墨迹 55">
                    <a:extLst>
                      <a:ext uri="{FF2B5EF4-FFF2-40B4-BE49-F238E27FC236}">
                        <a16:creationId xmlns:a16="http://schemas.microsoft.com/office/drawing/2014/main" id="{3C85D696-3F19-4214-8075-4A2A6506F2DA}"/>
                      </a:ext>
                    </a:extLst>
                  </p14:cNvPr>
                  <p14:cNvContentPartPr/>
                  <p14:nvPr/>
                </p14:nvContentPartPr>
                <p14:xfrm>
                  <a:off x="6125180" y="318913"/>
                  <a:ext cx="139320" cy="484920"/>
                </p14:xfrm>
              </p:contentPart>
            </mc:Choice>
            <mc:Fallback xmlns="">
              <p:pic>
                <p:nvPicPr>
                  <p:cNvPr id="56" name="墨迹 55">
                    <a:extLst>
                      <a:ext uri="{FF2B5EF4-FFF2-40B4-BE49-F238E27FC236}">
                        <a16:creationId xmlns:a16="http://schemas.microsoft.com/office/drawing/2014/main" id="{3C85D696-3F19-4214-8075-4A2A6506F2DA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6116180" y="309913"/>
                    <a:ext cx="156960" cy="50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57" name="墨迹 56">
                    <a:extLst>
                      <a:ext uri="{FF2B5EF4-FFF2-40B4-BE49-F238E27FC236}">
                        <a16:creationId xmlns:a16="http://schemas.microsoft.com/office/drawing/2014/main" id="{0DB15BD6-820A-4BEB-A52A-3FAEF4F309E7}"/>
                      </a:ext>
                    </a:extLst>
                  </p14:cNvPr>
                  <p14:cNvContentPartPr/>
                  <p14:nvPr/>
                </p14:nvContentPartPr>
                <p14:xfrm>
                  <a:off x="6327860" y="476953"/>
                  <a:ext cx="56880" cy="338400"/>
                </p14:xfrm>
              </p:contentPart>
            </mc:Choice>
            <mc:Fallback xmlns="">
              <p:pic>
                <p:nvPicPr>
                  <p:cNvPr id="57" name="墨迹 56">
                    <a:extLst>
                      <a:ext uri="{FF2B5EF4-FFF2-40B4-BE49-F238E27FC236}">
                        <a16:creationId xmlns:a16="http://schemas.microsoft.com/office/drawing/2014/main" id="{0DB15BD6-820A-4BEB-A52A-3FAEF4F309E7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6319220" y="468313"/>
                    <a:ext cx="74520" cy="35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58" name="墨迹 57">
                    <a:extLst>
                      <a:ext uri="{FF2B5EF4-FFF2-40B4-BE49-F238E27FC236}">
                        <a16:creationId xmlns:a16="http://schemas.microsoft.com/office/drawing/2014/main" id="{3A1760E2-6C9F-4D84-A6CA-87506DC8DC17}"/>
                      </a:ext>
                    </a:extLst>
                  </p14:cNvPr>
                  <p14:cNvContentPartPr/>
                  <p14:nvPr/>
                </p14:nvContentPartPr>
                <p14:xfrm>
                  <a:off x="6308780" y="546793"/>
                  <a:ext cx="27360" cy="182880"/>
                </p14:xfrm>
              </p:contentPart>
            </mc:Choice>
            <mc:Fallback xmlns="">
              <p:pic>
                <p:nvPicPr>
                  <p:cNvPr id="58" name="墨迹 57">
                    <a:extLst>
                      <a:ext uri="{FF2B5EF4-FFF2-40B4-BE49-F238E27FC236}">
                        <a16:creationId xmlns:a16="http://schemas.microsoft.com/office/drawing/2014/main" id="{3A1760E2-6C9F-4D84-A6CA-87506DC8DC17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6299780" y="538153"/>
                    <a:ext cx="45000" cy="20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59" name="墨迹 58">
                    <a:extLst>
                      <a:ext uri="{FF2B5EF4-FFF2-40B4-BE49-F238E27FC236}">
                        <a16:creationId xmlns:a16="http://schemas.microsoft.com/office/drawing/2014/main" id="{E821411E-569B-488E-A216-3F11113E5757}"/>
                      </a:ext>
                    </a:extLst>
                  </p14:cNvPr>
                  <p14:cNvContentPartPr/>
                  <p14:nvPr/>
                </p14:nvContentPartPr>
                <p14:xfrm>
                  <a:off x="6492020" y="565153"/>
                  <a:ext cx="360" cy="360"/>
                </p14:xfrm>
              </p:contentPart>
            </mc:Choice>
            <mc:Fallback xmlns="">
              <p:pic>
                <p:nvPicPr>
                  <p:cNvPr id="59" name="墨迹 58">
                    <a:extLst>
                      <a:ext uri="{FF2B5EF4-FFF2-40B4-BE49-F238E27FC236}">
                        <a16:creationId xmlns:a16="http://schemas.microsoft.com/office/drawing/2014/main" id="{E821411E-569B-488E-A216-3F11113E5757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6483380" y="556153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60" name="墨迹 59">
                    <a:extLst>
                      <a:ext uri="{FF2B5EF4-FFF2-40B4-BE49-F238E27FC236}">
                        <a16:creationId xmlns:a16="http://schemas.microsoft.com/office/drawing/2014/main" id="{41AD1DA3-F96B-47C1-864F-B3CD955B07D8}"/>
                      </a:ext>
                    </a:extLst>
                  </p14:cNvPr>
                  <p14:cNvContentPartPr/>
                  <p14:nvPr/>
                </p14:nvContentPartPr>
                <p14:xfrm>
                  <a:off x="6459260" y="316753"/>
                  <a:ext cx="177840" cy="474120"/>
                </p14:xfrm>
              </p:contentPart>
            </mc:Choice>
            <mc:Fallback xmlns="">
              <p:pic>
                <p:nvPicPr>
                  <p:cNvPr id="60" name="墨迹 59">
                    <a:extLst>
                      <a:ext uri="{FF2B5EF4-FFF2-40B4-BE49-F238E27FC236}">
                        <a16:creationId xmlns:a16="http://schemas.microsoft.com/office/drawing/2014/main" id="{41AD1DA3-F96B-47C1-864F-B3CD955B07D8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6450620" y="308113"/>
                    <a:ext cx="195480" cy="49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61" name="墨迹 60">
                    <a:extLst>
                      <a:ext uri="{FF2B5EF4-FFF2-40B4-BE49-F238E27FC236}">
                        <a16:creationId xmlns:a16="http://schemas.microsoft.com/office/drawing/2014/main" id="{38747ED3-6B74-435D-9D25-2C0731A2C299}"/>
                      </a:ext>
                    </a:extLst>
                  </p14:cNvPr>
                  <p14:cNvContentPartPr/>
                  <p14:nvPr/>
                </p14:nvContentPartPr>
                <p14:xfrm>
                  <a:off x="6509660" y="435553"/>
                  <a:ext cx="162720" cy="258840"/>
                </p14:xfrm>
              </p:contentPart>
            </mc:Choice>
            <mc:Fallback xmlns="">
              <p:pic>
                <p:nvPicPr>
                  <p:cNvPr id="61" name="墨迹 60">
                    <a:extLst>
                      <a:ext uri="{FF2B5EF4-FFF2-40B4-BE49-F238E27FC236}">
                        <a16:creationId xmlns:a16="http://schemas.microsoft.com/office/drawing/2014/main" id="{38747ED3-6B74-435D-9D25-2C0731A2C299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6500660" y="426553"/>
                    <a:ext cx="180360" cy="27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62" name="墨迹 61">
                    <a:extLst>
                      <a:ext uri="{FF2B5EF4-FFF2-40B4-BE49-F238E27FC236}">
                        <a16:creationId xmlns:a16="http://schemas.microsoft.com/office/drawing/2014/main" id="{DDFD17F4-18C0-4454-A31C-4C55A9EBC467}"/>
                      </a:ext>
                    </a:extLst>
                  </p14:cNvPr>
                  <p14:cNvContentPartPr/>
                  <p14:nvPr/>
                </p14:nvContentPartPr>
                <p14:xfrm>
                  <a:off x="6762740" y="260233"/>
                  <a:ext cx="50760" cy="86040"/>
                </p14:xfrm>
              </p:contentPart>
            </mc:Choice>
            <mc:Fallback xmlns="">
              <p:pic>
                <p:nvPicPr>
                  <p:cNvPr id="62" name="墨迹 61">
                    <a:extLst>
                      <a:ext uri="{FF2B5EF4-FFF2-40B4-BE49-F238E27FC236}">
                        <a16:creationId xmlns:a16="http://schemas.microsoft.com/office/drawing/2014/main" id="{DDFD17F4-18C0-4454-A31C-4C55A9EBC467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6753740" y="251593"/>
                    <a:ext cx="6840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63" name="墨迹 62">
                    <a:extLst>
                      <a:ext uri="{FF2B5EF4-FFF2-40B4-BE49-F238E27FC236}">
                        <a16:creationId xmlns:a16="http://schemas.microsoft.com/office/drawing/2014/main" id="{DB6D4C0F-3250-4782-9E6C-6C301572B289}"/>
                      </a:ext>
                    </a:extLst>
                  </p14:cNvPr>
                  <p14:cNvContentPartPr/>
                  <p14:nvPr/>
                </p14:nvContentPartPr>
                <p14:xfrm>
                  <a:off x="6646820" y="442753"/>
                  <a:ext cx="142920" cy="347400"/>
                </p14:xfrm>
              </p:contentPart>
            </mc:Choice>
            <mc:Fallback xmlns="">
              <p:pic>
                <p:nvPicPr>
                  <p:cNvPr id="63" name="墨迹 62">
                    <a:extLst>
                      <a:ext uri="{FF2B5EF4-FFF2-40B4-BE49-F238E27FC236}">
                        <a16:creationId xmlns:a16="http://schemas.microsoft.com/office/drawing/2014/main" id="{DB6D4C0F-3250-4782-9E6C-6C301572B289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6637820" y="433753"/>
                    <a:ext cx="160560" cy="36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64" name="墨迹 63">
                    <a:extLst>
                      <a:ext uri="{FF2B5EF4-FFF2-40B4-BE49-F238E27FC236}">
                        <a16:creationId xmlns:a16="http://schemas.microsoft.com/office/drawing/2014/main" id="{B72A8863-1E62-4A98-BAC1-8B522A851C96}"/>
                      </a:ext>
                    </a:extLst>
                  </p14:cNvPr>
                  <p14:cNvContentPartPr/>
                  <p14:nvPr/>
                </p14:nvContentPartPr>
                <p14:xfrm>
                  <a:off x="6790100" y="606913"/>
                  <a:ext cx="88560" cy="147240"/>
                </p14:xfrm>
              </p:contentPart>
            </mc:Choice>
            <mc:Fallback xmlns="">
              <p:pic>
                <p:nvPicPr>
                  <p:cNvPr id="64" name="墨迹 63">
                    <a:extLst>
                      <a:ext uri="{FF2B5EF4-FFF2-40B4-BE49-F238E27FC236}">
                        <a16:creationId xmlns:a16="http://schemas.microsoft.com/office/drawing/2014/main" id="{B72A8863-1E62-4A98-BAC1-8B522A851C96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6781100" y="598273"/>
                    <a:ext cx="106200" cy="164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1DA59A81-8FDE-4BAC-8C13-E6BEA4A72256}"/>
                </a:ext>
              </a:extLst>
            </p:cNvPr>
            <p:cNvGrpSpPr/>
            <p:nvPr/>
          </p:nvGrpSpPr>
          <p:grpSpPr>
            <a:xfrm>
              <a:off x="7052540" y="244033"/>
              <a:ext cx="1179000" cy="811440"/>
              <a:chOff x="7052540" y="244033"/>
              <a:chExt cx="1179000" cy="811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65" name="墨迹 64">
                    <a:extLst>
                      <a:ext uri="{FF2B5EF4-FFF2-40B4-BE49-F238E27FC236}">
                        <a16:creationId xmlns:a16="http://schemas.microsoft.com/office/drawing/2014/main" id="{3948C2E0-B7EC-4CC7-9CC0-BB5385E545F4}"/>
                      </a:ext>
                    </a:extLst>
                  </p14:cNvPr>
                  <p14:cNvContentPartPr/>
                  <p14:nvPr/>
                </p14:nvContentPartPr>
                <p14:xfrm>
                  <a:off x="7056500" y="440953"/>
                  <a:ext cx="25560" cy="24120"/>
                </p14:xfrm>
              </p:contentPart>
            </mc:Choice>
            <mc:Fallback xmlns="">
              <p:pic>
                <p:nvPicPr>
                  <p:cNvPr id="65" name="墨迹 64">
                    <a:extLst>
                      <a:ext uri="{FF2B5EF4-FFF2-40B4-BE49-F238E27FC236}">
                        <a16:creationId xmlns:a16="http://schemas.microsoft.com/office/drawing/2014/main" id="{3948C2E0-B7EC-4CC7-9CC0-BB5385E545F4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7047500" y="432313"/>
                    <a:ext cx="43200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66" name="墨迹 65">
                    <a:extLst>
                      <a:ext uri="{FF2B5EF4-FFF2-40B4-BE49-F238E27FC236}">
                        <a16:creationId xmlns:a16="http://schemas.microsoft.com/office/drawing/2014/main" id="{C6787BFF-4A0B-496A-8508-7E03E2F4CF31}"/>
                      </a:ext>
                    </a:extLst>
                  </p14:cNvPr>
                  <p14:cNvContentPartPr/>
                  <p14:nvPr/>
                </p14:nvContentPartPr>
                <p14:xfrm>
                  <a:off x="7052540" y="437353"/>
                  <a:ext cx="363600" cy="276120"/>
                </p14:xfrm>
              </p:contentPart>
            </mc:Choice>
            <mc:Fallback xmlns="">
              <p:pic>
                <p:nvPicPr>
                  <p:cNvPr id="66" name="墨迹 65">
                    <a:extLst>
                      <a:ext uri="{FF2B5EF4-FFF2-40B4-BE49-F238E27FC236}">
                        <a16:creationId xmlns:a16="http://schemas.microsoft.com/office/drawing/2014/main" id="{C6787BFF-4A0B-496A-8508-7E03E2F4CF31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7043540" y="428713"/>
                    <a:ext cx="381240" cy="29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67" name="墨迹 66">
                    <a:extLst>
                      <a:ext uri="{FF2B5EF4-FFF2-40B4-BE49-F238E27FC236}">
                        <a16:creationId xmlns:a16="http://schemas.microsoft.com/office/drawing/2014/main" id="{7500041D-81B1-43DE-8200-D996AF79521D}"/>
                      </a:ext>
                    </a:extLst>
                  </p14:cNvPr>
                  <p14:cNvContentPartPr/>
                  <p14:nvPr/>
                </p14:nvContentPartPr>
                <p14:xfrm>
                  <a:off x="7216700" y="455713"/>
                  <a:ext cx="50760" cy="175320"/>
                </p14:xfrm>
              </p:contentPart>
            </mc:Choice>
            <mc:Fallback xmlns="">
              <p:pic>
                <p:nvPicPr>
                  <p:cNvPr id="67" name="墨迹 66">
                    <a:extLst>
                      <a:ext uri="{FF2B5EF4-FFF2-40B4-BE49-F238E27FC236}">
                        <a16:creationId xmlns:a16="http://schemas.microsoft.com/office/drawing/2014/main" id="{7500041D-81B1-43DE-8200-D996AF79521D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7208060" y="446713"/>
                    <a:ext cx="68400" cy="19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68" name="墨迹 67">
                    <a:extLst>
                      <a:ext uri="{FF2B5EF4-FFF2-40B4-BE49-F238E27FC236}">
                        <a16:creationId xmlns:a16="http://schemas.microsoft.com/office/drawing/2014/main" id="{14458970-F8F8-424F-A2BE-001B62918666}"/>
                      </a:ext>
                    </a:extLst>
                  </p14:cNvPr>
                  <p14:cNvContentPartPr/>
                  <p14:nvPr/>
                </p14:nvContentPartPr>
                <p14:xfrm>
                  <a:off x="7267100" y="409993"/>
                  <a:ext cx="65880" cy="197280"/>
                </p14:xfrm>
              </p:contentPart>
            </mc:Choice>
            <mc:Fallback xmlns="">
              <p:pic>
                <p:nvPicPr>
                  <p:cNvPr id="68" name="墨迹 67">
                    <a:extLst>
                      <a:ext uri="{FF2B5EF4-FFF2-40B4-BE49-F238E27FC236}">
                        <a16:creationId xmlns:a16="http://schemas.microsoft.com/office/drawing/2014/main" id="{14458970-F8F8-424F-A2BE-001B6291866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7258100" y="400993"/>
                    <a:ext cx="83520" cy="21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69" name="墨迹 68">
                    <a:extLst>
                      <a:ext uri="{FF2B5EF4-FFF2-40B4-BE49-F238E27FC236}">
                        <a16:creationId xmlns:a16="http://schemas.microsoft.com/office/drawing/2014/main" id="{22BB193E-A382-4EEA-A070-54E23B0DBAFD}"/>
                      </a:ext>
                    </a:extLst>
                  </p14:cNvPr>
                  <p14:cNvContentPartPr/>
                  <p14:nvPr/>
                </p14:nvContentPartPr>
                <p14:xfrm>
                  <a:off x="7166660" y="492073"/>
                  <a:ext cx="245520" cy="190800"/>
                </p14:xfrm>
              </p:contentPart>
            </mc:Choice>
            <mc:Fallback xmlns="">
              <p:pic>
                <p:nvPicPr>
                  <p:cNvPr id="69" name="墨迹 68">
                    <a:extLst>
                      <a:ext uri="{FF2B5EF4-FFF2-40B4-BE49-F238E27FC236}">
                        <a16:creationId xmlns:a16="http://schemas.microsoft.com/office/drawing/2014/main" id="{22BB193E-A382-4EEA-A070-54E23B0DBAFD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7157660" y="483433"/>
                    <a:ext cx="26316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70" name="墨迹 69">
                    <a:extLst>
                      <a:ext uri="{FF2B5EF4-FFF2-40B4-BE49-F238E27FC236}">
                        <a16:creationId xmlns:a16="http://schemas.microsoft.com/office/drawing/2014/main" id="{3F7716C1-4EC8-496D-96A6-0F4EBA02A837}"/>
                      </a:ext>
                    </a:extLst>
                  </p14:cNvPr>
                  <p14:cNvContentPartPr/>
                  <p14:nvPr/>
                </p14:nvContentPartPr>
                <p14:xfrm>
                  <a:off x="7585700" y="316753"/>
                  <a:ext cx="41040" cy="77040"/>
                </p14:xfrm>
              </p:contentPart>
            </mc:Choice>
            <mc:Fallback xmlns="">
              <p:pic>
                <p:nvPicPr>
                  <p:cNvPr id="70" name="墨迹 69">
                    <a:extLst>
                      <a:ext uri="{FF2B5EF4-FFF2-40B4-BE49-F238E27FC236}">
                        <a16:creationId xmlns:a16="http://schemas.microsoft.com/office/drawing/2014/main" id="{3F7716C1-4EC8-496D-96A6-0F4EBA02A837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7577060" y="308113"/>
                    <a:ext cx="5868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71" name="墨迹 70">
                    <a:extLst>
                      <a:ext uri="{FF2B5EF4-FFF2-40B4-BE49-F238E27FC236}">
                        <a16:creationId xmlns:a16="http://schemas.microsoft.com/office/drawing/2014/main" id="{C062C2D8-652B-4439-8244-E55BC619AAF5}"/>
                      </a:ext>
                    </a:extLst>
                  </p14:cNvPr>
                  <p14:cNvContentPartPr/>
                  <p14:nvPr/>
                </p14:nvContentPartPr>
                <p14:xfrm>
                  <a:off x="7574180" y="444553"/>
                  <a:ext cx="100800" cy="223200"/>
                </p14:xfrm>
              </p:contentPart>
            </mc:Choice>
            <mc:Fallback xmlns="">
              <p:pic>
                <p:nvPicPr>
                  <p:cNvPr id="71" name="墨迹 70">
                    <a:extLst>
                      <a:ext uri="{FF2B5EF4-FFF2-40B4-BE49-F238E27FC236}">
                        <a16:creationId xmlns:a16="http://schemas.microsoft.com/office/drawing/2014/main" id="{C062C2D8-652B-4439-8244-E55BC619AAF5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7565540" y="435913"/>
                    <a:ext cx="118440" cy="24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72" name="墨迹 71">
                    <a:extLst>
                      <a:ext uri="{FF2B5EF4-FFF2-40B4-BE49-F238E27FC236}">
                        <a16:creationId xmlns:a16="http://schemas.microsoft.com/office/drawing/2014/main" id="{6C8E0D14-9711-4F73-982D-BE91285BA0C6}"/>
                      </a:ext>
                    </a:extLst>
                  </p14:cNvPr>
                  <p14:cNvContentPartPr/>
                  <p14:nvPr/>
                </p14:nvContentPartPr>
                <p14:xfrm>
                  <a:off x="7732580" y="244033"/>
                  <a:ext cx="205200" cy="173880"/>
                </p14:xfrm>
              </p:contentPart>
            </mc:Choice>
            <mc:Fallback xmlns="">
              <p:pic>
                <p:nvPicPr>
                  <p:cNvPr id="72" name="墨迹 71">
                    <a:extLst>
                      <a:ext uri="{FF2B5EF4-FFF2-40B4-BE49-F238E27FC236}">
                        <a16:creationId xmlns:a16="http://schemas.microsoft.com/office/drawing/2014/main" id="{6C8E0D14-9711-4F73-982D-BE91285BA0C6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7723940" y="235033"/>
                    <a:ext cx="22284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73" name="墨迹 72">
                    <a:extLst>
                      <a:ext uri="{FF2B5EF4-FFF2-40B4-BE49-F238E27FC236}">
                        <a16:creationId xmlns:a16="http://schemas.microsoft.com/office/drawing/2014/main" id="{233A242B-1032-4412-80D5-CA6C8A21C022}"/>
                      </a:ext>
                    </a:extLst>
                  </p14:cNvPr>
                  <p14:cNvContentPartPr/>
                  <p14:nvPr/>
                </p14:nvContentPartPr>
                <p14:xfrm>
                  <a:off x="7613420" y="348073"/>
                  <a:ext cx="110160" cy="707400"/>
                </p14:xfrm>
              </p:contentPart>
            </mc:Choice>
            <mc:Fallback xmlns="">
              <p:pic>
                <p:nvPicPr>
                  <p:cNvPr id="73" name="墨迹 72">
                    <a:extLst>
                      <a:ext uri="{FF2B5EF4-FFF2-40B4-BE49-F238E27FC236}">
                        <a16:creationId xmlns:a16="http://schemas.microsoft.com/office/drawing/2014/main" id="{233A242B-1032-4412-80D5-CA6C8A21C022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7604420" y="339073"/>
                    <a:ext cx="127800" cy="72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74" name="墨迹 73">
                    <a:extLst>
                      <a:ext uri="{FF2B5EF4-FFF2-40B4-BE49-F238E27FC236}">
                        <a16:creationId xmlns:a16="http://schemas.microsoft.com/office/drawing/2014/main" id="{ADDAD17B-F33D-4AEA-8F45-CD7001C7DFD8}"/>
                      </a:ext>
                    </a:extLst>
                  </p14:cNvPr>
                  <p14:cNvContentPartPr/>
                  <p14:nvPr/>
                </p14:nvContentPartPr>
                <p14:xfrm>
                  <a:off x="7804220" y="415393"/>
                  <a:ext cx="160920" cy="58680"/>
                </p14:xfrm>
              </p:contentPart>
            </mc:Choice>
            <mc:Fallback xmlns="">
              <p:pic>
                <p:nvPicPr>
                  <p:cNvPr id="74" name="墨迹 73">
                    <a:extLst>
                      <a:ext uri="{FF2B5EF4-FFF2-40B4-BE49-F238E27FC236}">
                        <a16:creationId xmlns:a16="http://schemas.microsoft.com/office/drawing/2014/main" id="{ADDAD17B-F33D-4AEA-8F45-CD7001C7DFD8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7795220" y="406753"/>
                    <a:ext cx="17856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75" name="墨迹 74">
                    <a:extLst>
                      <a:ext uri="{FF2B5EF4-FFF2-40B4-BE49-F238E27FC236}">
                        <a16:creationId xmlns:a16="http://schemas.microsoft.com/office/drawing/2014/main" id="{453CC710-8EE1-48FB-AA27-92910A2DC9C1}"/>
                      </a:ext>
                    </a:extLst>
                  </p14:cNvPr>
                  <p14:cNvContentPartPr/>
                  <p14:nvPr/>
                </p14:nvContentPartPr>
                <p14:xfrm>
                  <a:off x="7722860" y="590713"/>
                  <a:ext cx="48600" cy="204840"/>
                </p14:xfrm>
              </p:contentPart>
            </mc:Choice>
            <mc:Fallback xmlns="">
              <p:pic>
                <p:nvPicPr>
                  <p:cNvPr id="75" name="墨迹 74">
                    <a:extLst>
                      <a:ext uri="{FF2B5EF4-FFF2-40B4-BE49-F238E27FC236}">
                        <a16:creationId xmlns:a16="http://schemas.microsoft.com/office/drawing/2014/main" id="{453CC710-8EE1-48FB-AA27-92910A2DC9C1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7714220" y="581713"/>
                    <a:ext cx="6624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76" name="墨迹 75">
                    <a:extLst>
                      <a:ext uri="{FF2B5EF4-FFF2-40B4-BE49-F238E27FC236}">
                        <a16:creationId xmlns:a16="http://schemas.microsoft.com/office/drawing/2014/main" id="{FB017F49-9879-460B-935F-867930FE22ED}"/>
                      </a:ext>
                    </a:extLst>
                  </p14:cNvPr>
                  <p14:cNvContentPartPr/>
                  <p14:nvPr/>
                </p14:nvContentPartPr>
                <p14:xfrm>
                  <a:off x="7796300" y="511513"/>
                  <a:ext cx="262080" cy="311760"/>
                </p14:xfrm>
              </p:contentPart>
            </mc:Choice>
            <mc:Fallback xmlns="">
              <p:pic>
                <p:nvPicPr>
                  <p:cNvPr id="76" name="墨迹 75">
                    <a:extLst>
                      <a:ext uri="{FF2B5EF4-FFF2-40B4-BE49-F238E27FC236}">
                        <a16:creationId xmlns:a16="http://schemas.microsoft.com/office/drawing/2014/main" id="{FB017F49-9879-460B-935F-867930FE22ED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7787660" y="502873"/>
                    <a:ext cx="279720" cy="32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77" name="墨迹 76">
                    <a:extLst>
                      <a:ext uri="{FF2B5EF4-FFF2-40B4-BE49-F238E27FC236}">
                        <a16:creationId xmlns:a16="http://schemas.microsoft.com/office/drawing/2014/main" id="{F3483175-340B-4BF4-8A90-B27705156127}"/>
                      </a:ext>
                    </a:extLst>
                  </p14:cNvPr>
                  <p14:cNvContentPartPr/>
                  <p14:nvPr/>
                </p14:nvContentPartPr>
                <p14:xfrm>
                  <a:off x="7842740" y="479473"/>
                  <a:ext cx="37440" cy="223920"/>
                </p14:xfrm>
              </p:contentPart>
            </mc:Choice>
            <mc:Fallback xmlns="">
              <p:pic>
                <p:nvPicPr>
                  <p:cNvPr id="77" name="墨迹 76">
                    <a:extLst>
                      <a:ext uri="{FF2B5EF4-FFF2-40B4-BE49-F238E27FC236}">
                        <a16:creationId xmlns:a16="http://schemas.microsoft.com/office/drawing/2014/main" id="{F3483175-340B-4BF4-8A90-B27705156127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7834100" y="470833"/>
                    <a:ext cx="55080" cy="24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78" name="墨迹 77">
                    <a:extLst>
                      <a:ext uri="{FF2B5EF4-FFF2-40B4-BE49-F238E27FC236}">
                        <a16:creationId xmlns:a16="http://schemas.microsoft.com/office/drawing/2014/main" id="{D6ED438E-EABF-4B9B-9048-1FB04B9717D1}"/>
                      </a:ext>
                    </a:extLst>
                  </p14:cNvPr>
                  <p14:cNvContentPartPr/>
                  <p14:nvPr/>
                </p14:nvContentPartPr>
                <p14:xfrm>
                  <a:off x="7800260" y="556153"/>
                  <a:ext cx="199440" cy="173880"/>
                </p14:xfrm>
              </p:contentPart>
            </mc:Choice>
            <mc:Fallback xmlns="">
              <p:pic>
                <p:nvPicPr>
                  <p:cNvPr id="78" name="墨迹 77">
                    <a:extLst>
                      <a:ext uri="{FF2B5EF4-FFF2-40B4-BE49-F238E27FC236}">
                        <a16:creationId xmlns:a16="http://schemas.microsoft.com/office/drawing/2014/main" id="{D6ED438E-EABF-4B9B-9048-1FB04B9717D1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7791620" y="547153"/>
                    <a:ext cx="21708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79" name="墨迹 78">
                    <a:extLst>
                      <a:ext uri="{FF2B5EF4-FFF2-40B4-BE49-F238E27FC236}">
                        <a16:creationId xmlns:a16="http://schemas.microsoft.com/office/drawing/2014/main" id="{35A694FA-F17D-49C9-A796-3C93F50D7408}"/>
                      </a:ext>
                    </a:extLst>
                  </p14:cNvPr>
                  <p14:cNvContentPartPr/>
                  <p14:nvPr/>
                </p14:nvContentPartPr>
                <p14:xfrm>
                  <a:off x="7978100" y="654433"/>
                  <a:ext cx="50760" cy="40680"/>
                </p14:xfrm>
              </p:contentPart>
            </mc:Choice>
            <mc:Fallback xmlns="">
              <p:pic>
                <p:nvPicPr>
                  <p:cNvPr id="79" name="墨迹 78">
                    <a:extLst>
                      <a:ext uri="{FF2B5EF4-FFF2-40B4-BE49-F238E27FC236}">
                        <a16:creationId xmlns:a16="http://schemas.microsoft.com/office/drawing/2014/main" id="{35A694FA-F17D-49C9-A796-3C93F50D7408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7969100" y="645793"/>
                    <a:ext cx="68400" cy="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80" name="墨迹 79">
                    <a:extLst>
                      <a:ext uri="{FF2B5EF4-FFF2-40B4-BE49-F238E27FC236}">
                        <a16:creationId xmlns:a16="http://schemas.microsoft.com/office/drawing/2014/main" id="{AFB93D80-4B6B-4A53-A96D-DB09E41F79E8}"/>
                      </a:ext>
                    </a:extLst>
                  </p14:cNvPr>
                  <p14:cNvContentPartPr/>
                  <p14:nvPr/>
                </p14:nvContentPartPr>
                <p14:xfrm>
                  <a:off x="8211740" y="678193"/>
                  <a:ext cx="19800" cy="75240"/>
                </p14:xfrm>
              </p:contentPart>
            </mc:Choice>
            <mc:Fallback xmlns="">
              <p:pic>
                <p:nvPicPr>
                  <p:cNvPr id="80" name="墨迹 79">
                    <a:extLst>
                      <a:ext uri="{FF2B5EF4-FFF2-40B4-BE49-F238E27FC236}">
                        <a16:creationId xmlns:a16="http://schemas.microsoft.com/office/drawing/2014/main" id="{AFB93D80-4B6B-4A53-A96D-DB09E41F79E8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8203100" y="669553"/>
                    <a:ext cx="37440" cy="92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0B8AF846-8B10-48DA-AC30-E4B1209268C1}"/>
                </a:ext>
              </a:extLst>
            </p:cNvPr>
            <p:cNvGrpSpPr/>
            <p:nvPr/>
          </p:nvGrpSpPr>
          <p:grpSpPr>
            <a:xfrm>
              <a:off x="8410820" y="238633"/>
              <a:ext cx="450720" cy="489960"/>
              <a:chOff x="8410820" y="238633"/>
              <a:chExt cx="450720" cy="48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81" name="墨迹 80">
                    <a:extLst>
                      <a:ext uri="{FF2B5EF4-FFF2-40B4-BE49-F238E27FC236}">
                        <a16:creationId xmlns:a16="http://schemas.microsoft.com/office/drawing/2014/main" id="{4E364EA3-3F52-4214-AD87-D2E2850024C4}"/>
                      </a:ext>
                    </a:extLst>
                  </p14:cNvPr>
                  <p14:cNvContentPartPr/>
                  <p14:nvPr/>
                </p14:nvContentPartPr>
                <p14:xfrm>
                  <a:off x="8410820" y="393433"/>
                  <a:ext cx="214920" cy="68040"/>
                </p14:xfrm>
              </p:contentPart>
            </mc:Choice>
            <mc:Fallback xmlns="">
              <p:pic>
                <p:nvPicPr>
                  <p:cNvPr id="81" name="墨迹 80">
                    <a:extLst>
                      <a:ext uri="{FF2B5EF4-FFF2-40B4-BE49-F238E27FC236}">
                        <a16:creationId xmlns:a16="http://schemas.microsoft.com/office/drawing/2014/main" id="{4E364EA3-3F52-4214-AD87-D2E2850024C4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8402180" y="384793"/>
                    <a:ext cx="23256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82" name="墨迹 81">
                    <a:extLst>
                      <a:ext uri="{FF2B5EF4-FFF2-40B4-BE49-F238E27FC236}">
                        <a16:creationId xmlns:a16="http://schemas.microsoft.com/office/drawing/2014/main" id="{B3ACFDFC-A855-4233-BCD9-9621A6DF4F3F}"/>
                      </a:ext>
                    </a:extLst>
                  </p14:cNvPr>
                  <p14:cNvContentPartPr/>
                  <p14:nvPr/>
                </p14:nvContentPartPr>
                <p14:xfrm>
                  <a:off x="8536460" y="273193"/>
                  <a:ext cx="31680" cy="455400"/>
                </p14:xfrm>
              </p:contentPart>
            </mc:Choice>
            <mc:Fallback xmlns="">
              <p:pic>
                <p:nvPicPr>
                  <p:cNvPr id="82" name="墨迹 81">
                    <a:extLst>
                      <a:ext uri="{FF2B5EF4-FFF2-40B4-BE49-F238E27FC236}">
                        <a16:creationId xmlns:a16="http://schemas.microsoft.com/office/drawing/2014/main" id="{B3ACFDFC-A855-4233-BCD9-9621A6DF4F3F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8527820" y="264553"/>
                    <a:ext cx="49320" cy="47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83" name="墨迹 82">
                    <a:extLst>
                      <a:ext uri="{FF2B5EF4-FFF2-40B4-BE49-F238E27FC236}">
                        <a16:creationId xmlns:a16="http://schemas.microsoft.com/office/drawing/2014/main" id="{C598D67A-696D-464F-B947-7DA842F65C27}"/>
                      </a:ext>
                    </a:extLst>
                  </p14:cNvPr>
                  <p14:cNvContentPartPr/>
                  <p14:nvPr/>
                </p14:nvContentPartPr>
                <p14:xfrm>
                  <a:off x="8478500" y="238633"/>
                  <a:ext cx="298080" cy="403560"/>
                </p14:xfrm>
              </p:contentPart>
            </mc:Choice>
            <mc:Fallback xmlns="">
              <p:pic>
                <p:nvPicPr>
                  <p:cNvPr id="83" name="墨迹 82">
                    <a:extLst>
                      <a:ext uri="{FF2B5EF4-FFF2-40B4-BE49-F238E27FC236}">
                        <a16:creationId xmlns:a16="http://schemas.microsoft.com/office/drawing/2014/main" id="{C598D67A-696D-464F-B947-7DA842F65C27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8469860" y="229633"/>
                    <a:ext cx="315720" cy="42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84" name="墨迹 83">
                    <a:extLst>
                      <a:ext uri="{FF2B5EF4-FFF2-40B4-BE49-F238E27FC236}">
                        <a16:creationId xmlns:a16="http://schemas.microsoft.com/office/drawing/2014/main" id="{EAE9B42B-197A-4382-B629-E006BE860FF0}"/>
                      </a:ext>
                    </a:extLst>
                  </p14:cNvPr>
                  <p14:cNvContentPartPr/>
                  <p14:nvPr/>
                </p14:nvContentPartPr>
                <p14:xfrm>
                  <a:off x="8660300" y="375433"/>
                  <a:ext cx="124200" cy="307440"/>
                </p14:xfrm>
              </p:contentPart>
            </mc:Choice>
            <mc:Fallback xmlns="">
              <p:pic>
                <p:nvPicPr>
                  <p:cNvPr id="84" name="墨迹 83">
                    <a:extLst>
                      <a:ext uri="{FF2B5EF4-FFF2-40B4-BE49-F238E27FC236}">
                        <a16:creationId xmlns:a16="http://schemas.microsoft.com/office/drawing/2014/main" id="{EAE9B42B-197A-4382-B629-E006BE860FF0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8651300" y="366433"/>
                    <a:ext cx="141840" cy="32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85" name="墨迹 84">
                    <a:extLst>
                      <a:ext uri="{FF2B5EF4-FFF2-40B4-BE49-F238E27FC236}">
                        <a16:creationId xmlns:a16="http://schemas.microsoft.com/office/drawing/2014/main" id="{B40E950A-A7CF-43B2-8AE8-AF4B24B275B0}"/>
                      </a:ext>
                    </a:extLst>
                  </p14:cNvPr>
                  <p14:cNvContentPartPr/>
                  <p14:nvPr/>
                </p14:nvContentPartPr>
                <p14:xfrm>
                  <a:off x="8783780" y="557953"/>
                  <a:ext cx="27720" cy="118800"/>
                </p14:xfrm>
              </p:contentPart>
            </mc:Choice>
            <mc:Fallback xmlns="">
              <p:pic>
                <p:nvPicPr>
                  <p:cNvPr id="85" name="墨迹 84">
                    <a:extLst>
                      <a:ext uri="{FF2B5EF4-FFF2-40B4-BE49-F238E27FC236}">
                        <a16:creationId xmlns:a16="http://schemas.microsoft.com/office/drawing/2014/main" id="{B40E950A-A7CF-43B2-8AE8-AF4B24B275B0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8775140" y="548953"/>
                    <a:ext cx="4536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86" name="墨迹 85">
                    <a:extLst>
                      <a:ext uri="{FF2B5EF4-FFF2-40B4-BE49-F238E27FC236}">
                        <a16:creationId xmlns:a16="http://schemas.microsoft.com/office/drawing/2014/main" id="{384D5490-AA60-412F-964D-0C2F816E2371}"/>
                      </a:ext>
                    </a:extLst>
                  </p14:cNvPr>
                  <p14:cNvContentPartPr/>
                  <p14:nvPr/>
                </p14:nvContentPartPr>
                <p14:xfrm>
                  <a:off x="8818700" y="650833"/>
                  <a:ext cx="42840" cy="33120"/>
                </p14:xfrm>
              </p:contentPart>
            </mc:Choice>
            <mc:Fallback xmlns="">
              <p:pic>
                <p:nvPicPr>
                  <p:cNvPr id="86" name="墨迹 85">
                    <a:extLst>
                      <a:ext uri="{FF2B5EF4-FFF2-40B4-BE49-F238E27FC236}">
                        <a16:creationId xmlns:a16="http://schemas.microsoft.com/office/drawing/2014/main" id="{384D5490-AA60-412F-964D-0C2F816E2371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8809700" y="642193"/>
                    <a:ext cx="60480" cy="50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CC4EF0CB-7C3A-40FA-885D-CC04390E5D73}"/>
                </a:ext>
              </a:extLst>
            </p:cNvPr>
            <p:cNvGrpSpPr/>
            <p:nvPr/>
          </p:nvGrpSpPr>
          <p:grpSpPr>
            <a:xfrm>
              <a:off x="9035060" y="109033"/>
              <a:ext cx="1175760" cy="719280"/>
              <a:chOff x="9035060" y="109033"/>
              <a:chExt cx="1175760" cy="719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87" name="墨迹 86">
                    <a:extLst>
                      <a:ext uri="{FF2B5EF4-FFF2-40B4-BE49-F238E27FC236}">
                        <a16:creationId xmlns:a16="http://schemas.microsoft.com/office/drawing/2014/main" id="{C697DACF-9E53-4994-9F1F-091350D23286}"/>
                      </a:ext>
                    </a:extLst>
                  </p14:cNvPr>
                  <p14:cNvContentPartPr/>
                  <p14:nvPr/>
                </p14:nvContentPartPr>
                <p14:xfrm>
                  <a:off x="9035060" y="291553"/>
                  <a:ext cx="201240" cy="75240"/>
                </p14:xfrm>
              </p:contentPart>
            </mc:Choice>
            <mc:Fallback xmlns="">
              <p:pic>
                <p:nvPicPr>
                  <p:cNvPr id="87" name="墨迹 86">
                    <a:extLst>
                      <a:ext uri="{FF2B5EF4-FFF2-40B4-BE49-F238E27FC236}">
                        <a16:creationId xmlns:a16="http://schemas.microsoft.com/office/drawing/2014/main" id="{C697DACF-9E53-4994-9F1F-091350D23286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9026060" y="282553"/>
                    <a:ext cx="21888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88" name="墨迹 87">
                    <a:extLst>
                      <a:ext uri="{FF2B5EF4-FFF2-40B4-BE49-F238E27FC236}">
                        <a16:creationId xmlns:a16="http://schemas.microsoft.com/office/drawing/2014/main" id="{995CA81A-A4B1-4BB4-8FFF-E4F0E9076D1A}"/>
                      </a:ext>
                    </a:extLst>
                  </p14:cNvPr>
                  <p14:cNvContentPartPr/>
                  <p14:nvPr/>
                </p14:nvContentPartPr>
                <p14:xfrm>
                  <a:off x="9081140" y="262033"/>
                  <a:ext cx="174600" cy="474840"/>
                </p14:xfrm>
              </p:contentPart>
            </mc:Choice>
            <mc:Fallback xmlns="">
              <p:pic>
                <p:nvPicPr>
                  <p:cNvPr id="88" name="墨迹 87">
                    <a:extLst>
                      <a:ext uri="{FF2B5EF4-FFF2-40B4-BE49-F238E27FC236}">
                        <a16:creationId xmlns:a16="http://schemas.microsoft.com/office/drawing/2014/main" id="{995CA81A-A4B1-4BB4-8FFF-E4F0E9076D1A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9072140" y="253393"/>
                    <a:ext cx="192240" cy="49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89" name="墨迹 88">
                    <a:extLst>
                      <a:ext uri="{FF2B5EF4-FFF2-40B4-BE49-F238E27FC236}">
                        <a16:creationId xmlns:a16="http://schemas.microsoft.com/office/drawing/2014/main" id="{85A47C75-4795-43B2-B100-1E242F8ED9A5}"/>
                      </a:ext>
                    </a:extLst>
                  </p14:cNvPr>
                  <p14:cNvContentPartPr/>
                  <p14:nvPr/>
                </p14:nvContentPartPr>
                <p14:xfrm>
                  <a:off x="9351860" y="251233"/>
                  <a:ext cx="151200" cy="29520"/>
                </p14:xfrm>
              </p:contentPart>
            </mc:Choice>
            <mc:Fallback xmlns="">
              <p:pic>
                <p:nvPicPr>
                  <p:cNvPr id="89" name="墨迹 88">
                    <a:extLst>
                      <a:ext uri="{FF2B5EF4-FFF2-40B4-BE49-F238E27FC236}">
                        <a16:creationId xmlns:a16="http://schemas.microsoft.com/office/drawing/2014/main" id="{85A47C75-4795-43B2-B100-1E242F8ED9A5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9343220" y="242233"/>
                    <a:ext cx="16884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90" name="墨迹 89">
                    <a:extLst>
                      <a:ext uri="{FF2B5EF4-FFF2-40B4-BE49-F238E27FC236}">
                        <a16:creationId xmlns:a16="http://schemas.microsoft.com/office/drawing/2014/main" id="{2AE9AD14-311C-431C-AF0B-4196B5C84EE6}"/>
                      </a:ext>
                    </a:extLst>
                  </p14:cNvPr>
                  <p14:cNvContentPartPr/>
                  <p14:nvPr/>
                </p14:nvContentPartPr>
                <p14:xfrm>
                  <a:off x="9305420" y="400993"/>
                  <a:ext cx="31320" cy="108000"/>
                </p14:xfrm>
              </p:contentPart>
            </mc:Choice>
            <mc:Fallback xmlns="">
              <p:pic>
                <p:nvPicPr>
                  <p:cNvPr id="90" name="墨迹 89">
                    <a:extLst>
                      <a:ext uri="{FF2B5EF4-FFF2-40B4-BE49-F238E27FC236}">
                        <a16:creationId xmlns:a16="http://schemas.microsoft.com/office/drawing/2014/main" id="{2AE9AD14-311C-431C-AF0B-4196B5C84EE6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9296780" y="391993"/>
                    <a:ext cx="48960" cy="12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91" name="墨迹 90">
                    <a:extLst>
                      <a:ext uri="{FF2B5EF4-FFF2-40B4-BE49-F238E27FC236}">
                        <a16:creationId xmlns:a16="http://schemas.microsoft.com/office/drawing/2014/main" id="{6359BEDF-32B2-4B1D-B1FD-AD29D5BE6CD5}"/>
                      </a:ext>
                    </a:extLst>
                  </p14:cNvPr>
                  <p14:cNvContentPartPr/>
                  <p14:nvPr/>
                </p14:nvContentPartPr>
                <p14:xfrm>
                  <a:off x="9305420" y="349873"/>
                  <a:ext cx="149040" cy="155520"/>
                </p14:xfrm>
              </p:contentPart>
            </mc:Choice>
            <mc:Fallback xmlns="">
              <p:pic>
                <p:nvPicPr>
                  <p:cNvPr id="91" name="墨迹 90">
                    <a:extLst>
                      <a:ext uri="{FF2B5EF4-FFF2-40B4-BE49-F238E27FC236}">
                        <a16:creationId xmlns:a16="http://schemas.microsoft.com/office/drawing/2014/main" id="{6359BEDF-32B2-4B1D-B1FD-AD29D5BE6CD5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9296780" y="340873"/>
                    <a:ext cx="16668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92" name="墨迹 91">
                    <a:extLst>
                      <a:ext uri="{FF2B5EF4-FFF2-40B4-BE49-F238E27FC236}">
                        <a16:creationId xmlns:a16="http://schemas.microsoft.com/office/drawing/2014/main" id="{0DDF99F8-5824-40D0-BBE8-8E6906BC9DA3}"/>
                      </a:ext>
                    </a:extLst>
                  </p14:cNvPr>
                  <p14:cNvContentPartPr/>
                  <p14:nvPr/>
                </p14:nvContentPartPr>
                <p14:xfrm>
                  <a:off x="9238100" y="515473"/>
                  <a:ext cx="282960" cy="195840"/>
                </p14:xfrm>
              </p:contentPart>
            </mc:Choice>
            <mc:Fallback xmlns="">
              <p:pic>
                <p:nvPicPr>
                  <p:cNvPr id="92" name="墨迹 91">
                    <a:extLst>
                      <a:ext uri="{FF2B5EF4-FFF2-40B4-BE49-F238E27FC236}">
                        <a16:creationId xmlns:a16="http://schemas.microsoft.com/office/drawing/2014/main" id="{0DDF99F8-5824-40D0-BBE8-8E6906BC9DA3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9229100" y="506833"/>
                    <a:ext cx="300600" cy="21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93" name="墨迹 92">
                    <a:extLst>
                      <a:ext uri="{FF2B5EF4-FFF2-40B4-BE49-F238E27FC236}">
                        <a16:creationId xmlns:a16="http://schemas.microsoft.com/office/drawing/2014/main" id="{61CFBF7D-1F4F-4525-BDDA-DDBBF24791A2}"/>
                      </a:ext>
                    </a:extLst>
                  </p14:cNvPr>
                  <p14:cNvContentPartPr/>
                  <p14:nvPr/>
                </p14:nvContentPartPr>
                <p14:xfrm>
                  <a:off x="9319100" y="532393"/>
                  <a:ext cx="91080" cy="73440"/>
                </p14:xfrm>
              </p:contentPart>
            </mc:Choice>
            <mc:Fallback xmlns="">
              <p:pic>
                <p:nvPicPr>
                  <p:cNvPr id="93" name="墨迹 92">
                    <a:extLst>
                      <a:ext uri="{FF2B5EF4-FFF2-40B4-BE49-F238E27FC236}">
                        <a16:creationId xmlns:a16="http://schemas.microsoft.com/office/drawing/2014/main" id="{61CFBF7D-1F4F-4525-BDDA-DDBBF24791A2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9310100" y="523393"/>
                    <a:ext cx="108720" cy="9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94" name="墨迹 93">
                    <a:extLst>
                      <a:ext uri="{FF2B5EF4-FFF2-40B4-BE49-F238E27FC236}">
                        <a16:creationId xmlns:a16="http://schemas.microsoft.com/office/drawing/2014/main" id="{478E90F4-1841-44E1-B08C-45CAD35074CB}"/>
                      </a:ext>
                    </a:extLst>
                  </p14:cNvPr>
                  <p14:cNvContentPartPr/>
                  <p14:nvPr/>
                </p14:nvContentPartPr>
                <p14:xfrm>
                  <a:off x="9305420" y="528433"/>
                  <a:ext cx="118080" cy="155520"/>
                </p14:xfrm>
              </p:contentPart>
            </mc:Choice>
            <mc:Fallback xmlns="">
              <p:pic>
                <p:nvPicPr>
                  <p:cNvPr id="94" name="墨迹 93">
                    <a:extLst>
                      <a:ext uri="{FF2B5EF4-FFF2-40B4-BE49-F238E27FC236}">
                        <a16:creationId xmlns:a16="http://schemas.microsoft.com/office/drawing/2014/main" id="{478E90F4-1841-44E1-B08C-45CAD35074CB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9296780" y="519793"/>
                    <a:ext cx="13572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95" name="墨迹 94">
                    <a:extLst>
                      <a:ext uri="{FF2B5EF4-FFF2-40B4-BE49-F238E27FC236}">
                        <a16:creationId xmlns:a16="http://schemas.microsoft.com/office/drawing/2014/main" id="{6F800098-4705-4B92-9578-7E1B5122F5C8}"/>
                      </a:ext>
                    </a:extLst>
                  </p14:cNvPr>
                  <p14:cNvContentPartPr/>
                  <p14:nvPr/>
                </p14:nvContentPartPr>
                <p14:xfrm>
                  <a:off x="9682340" y="109033"/>
                  <a:ext cx="102600" cy="486720"/>
                </p14:xfrm>
              </p:contentPart>
            </mc:Choice>
            <mc:Fallback xmlns="">
              <p:pic>
                <p:nvPicPr>
                  <p:cNvPr id="95" name="墨迹 94">
                    <a:extLst>
                      <a:ext uri="{FF2B5EF4-FFF2-40B4-BE49-F238E27FC236}">
                        <a16:creationId xmlns:a16="http://schemas.microsoft.com/office/drawing/2014/main" id="{6F800098-4705-4B92-9578-7E1B5122F5C8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9673700" y="100033"/>
                    <a:ext cx="120240" cy="50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96" name="墨迹 95">
                    <a:extLst>
                      <a:ext uri="{FF2B5EF4-FFF2-40B4-BE49-F238E27FC236}">
                        <a16:creationId xmlns:a16="http://schemas.microsoft.com/office/drawing/2014/main" id="{99AF4F95-D8A4-4562-AD84-20DADC3C60BF}"/>
                      </a:ext>
                    </a:extLst>
                  </p14:cNvPr>
                  <p14:cNvContentPartPr/>
                  <p14:nvPr/>
                </p14:nvContentPartPr>
                <p14:xfrm>
                  <a:off x="9775220" y="223873"/>
                  <a:ext cx="89280" cy="604440"/>
                </p14:xfrm>
              </p:contentPart>
            </mc:Choice>
            <mc:Fallback xmlns="">
              <p:pic>
                <p:nvPicPr>
                  <p:cNvPr id="96" name="墨迹 95">
                    <a:extLst>
                      <a:ext uri="{FF2B5EF4-FFF2-40B4-BE49-F238E27FC236}">
                        <a16:creationId xmlns:a16="http://schemas.microsoft.com/office/drawing/2014/main" id="{99AF4F95-D8A4-4562-AD84-20DADC3C60BF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9766220" y="214873"/>
                    <a:ext cx="106920" cy="62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97" name="墨迹 96">
                    <a:extLst>
                      <a:ext uri="{FF2B5EF4-FFF2-40B4-BE49-F238E27FC236}">
                        <a16:creationId xmlns:a16="http://schemas.microsoft.com/office/drawing/2014/main" id="{526EA0E2-8A9F-405B-A64C-91223045EF89}"/>
                      </a:ext>
                    </a:extLst>
                  </p14:cNvPr>
                  <p14:cNvContentPartPr/>
                  <p14:nvPr/>
                </p14:nvContentPartPr>
                <p14:xfrm>
                  <a:off x="9738500" y="353473"/>
                  <a:ext cx="42840" cy="38520"/>
                </p14:xfrm>
              </p:contentPart>
            </mc:Choice>
            <mc:Fallback xmlns="">
              <p:pic>
                <p:nvPicPr>
                  <p:cNvPr id="97" name="墨迹 96">
                    <a:extLst>
                      <a:ext uri="{FF2B5EF4-FFF2-40B4-BE49-F238E27FC236}">
                        <a16:creationId xmlns:a16="http://schemas.microsoft.com/office/drawing/2014/main" id="{526EA0E2-8A9F-405B-A64C-91223045EF89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9729500" y="344473"/>
                    <a:ext cx="60480" cy="5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98" name="墨迹 97">
                    <a:extLst>
                      <a:ext uri="{FF2B5EF4-FFF2-40B4-BE49-F238E27FC236}">
                        <a16:creationId xmlns:a16="http://schemas.microsoft.com/office/drawing/2014/main" id="{8091B6A2-4488-4CA5-BCD4-E92E7B5FD712}"/>
                      </a:ext>
                    </a:extLst>
                  </p14:cNvPr>
                  <p14:cNvContentPartPr/>
                  <p14:nvPr/>
                </p14:nvContentPartPr>
                <p14:xfrm>
                  <a:off x="9736340" y="420793"/>
                  <a:ext cx="37080" cy="42480"/>
                </p14:xfrm>
              </p:contentPart>
            </mc:Choice>
            <mc:Fallback xmlns="">
              <p:pic>
                <p:nvPicPr>
                  <p:cNvPr id="98" name="墨迹 97">
                    <a:extLst>
                      <a:ext uri="{FF2B5EF4-FFF2-40B4-BE49-F238E27FC236}">
                        <a16:creationId xmlns:a16="http://schemas.microsoft.com/office/drawing/2014/main" id="{8091B6A2-4488-4CA5-BCD4-E92E7B5FD712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9727700" y="412153"/>
                    <a:ext cx="54720" cy="6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99" name="墨迹 98">
                    <a:extLst>
                      <a:ext uri="{FF2B5EF4-FFF2-40B4-BE49-F238E27FC236}">
                        <a16:creationId xmlns:a16="http://schemas.microsoft.com/office/drawing/2014/main" id="{7CEB83C7-0BDA-449E-AA89-CC4E0BEDCF3D}"/>
                      </a:ext>
                    </a:extLst>
                  </p14:cNvPr>
                  <p14:cNvContentPartPr/>
                  <p14:nvPr/>
                </p14:nvContentPartPr>
                <p14:xfrm>
                  <a:off x="9612860" y="370033"/>
                  <a:ext cx="519120" cy="369360"/>
                </p14:xfrm>
              </p:contentPart>
            </mc:Choice>
            <mc:Fallback xmlns="">
              <p:pic>
                <p:nvPicPr>
                  <p:cNvPr id="99" name="墨迹 98">
                    <a:extLst>
                      <a:ext uri="{FF2B5EF4-FFF2-40B4-BE49-F238E27FC236}">
                        <a16:creationId xmlns:a16="http://schemas.microsoft.com/office/drawing/2014/main" id="{7CEB83C7-0BDA-449E-AA89-CC4E0BEDCF3D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9603860" y="361393"/>
                    <a:ext cx="536760" cy="38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00" name="墨迹 99">
                    <a:extLst>
                      <a:ext uri="{FF2B5EF4-FFF2-40B4-BE49-F238E27FC236}">
                        <a16:creationId xmlns:a16="http://schemas.microsoft.com/office/drawing/2014/main" id="{6943B54B-B055-41F8-95E9-A4AE5920DCE7}"/>
                      </a:ext>
                    </a:extLst>
                  </p14:cNvPr>
                  <p14:cNvContentPartPr/>
                  <p14:nvPr/>
                </p14:nvContentPartPr>
                <p14:xfrm>
                  <a:off x="9904460" y="305593"/>
                  <a:ext cx="99000" cy="396720"/>
                </p14:xfrm>
              </p:contentPart>
            </mc:Choice>
            <mc:Fallback xmlns="">
              <p:pic>
                <p:nvPicPr>
                  <p:cNvPr id="100" name="墨迹 99">
                    <a:extLst>
                      <a:ext uri="{FF2B5EF4-FFF2-40B4-BE49-F238E27FC236}">
                        <a16:creationId xmlns:a16="http://schemas.microsoft.com/office/drawing/2014/main" id="{6943B54B-B055-41F8-95E9-A4AE5920DCE7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9895460" y="296953"/>
                    <a:ext cx="116640" cy="41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08" name="墨迹 107">
                    <a:extLst>
                      <a:ext uri="{FF2B5EF4-FFF2-40B4-BE49-F238E27FC236}">
                        <a16:creationId xmlns:a16="http://schemas.microsoft.com/office/drawing/2014/main" id="{286824E0-DE1E-469A-82F9-31817273E3A6}"/>
                      </a:ext>
                    </a:extLst>
                  </p14:cNvPr>
                  <p14:cNvContentPartPr/>
                  <p14:nvPr/>
                </p14:nvContentPartPr>
                <p14:xfrm>
                  <a:off x="10140260" y="643633"/>
                  <a:ext cx="70560" cy="115920"/>
                </p14:xfrm>
              </p:contentPart>
            </mc:Choice>
            <mc:Fallback xmlns="">
              <p:pic>
                <p:nvPicPr>
                  <p:cNvPr id="108" name="墨迹 107">
                    <a:extLst>
                      <a:ext uri="{FF2B5EF4-FFF2-40B4-BE49-F238E27FC236}">
                        <a16:creationId xmlns:a16="http://schemas.microsoft.com/office/drawing/2014/main" id="{286824E0-DE1E-469A-82F9-31817273E3A6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10131620" y="634633"/>
                    <a:ext cx="88200" cy="133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31" name="组合 530">
            <a:extLst>
              <a:ext uri="{FF2B5EF4-FFF2-40B4-BE49-F238E27FC236}">
                <a16:creationId xmlns:a16="http://schemas.microsoft.com/office/drawing/2014/main" id="{F2B570D5-1084-49DB-9514-A1AF1125788B}"/>
              </a:ext>
            </a:extLst>
          </p:cNvPr>
          <p:cNvGrpSpPr/>
          <p:nvPr/>
        </p:nvGrpSpPr>
        <p:grpSpPr>
          <a:xfrm>
            <a:off x="428540" y="1461193"/>
            <a:ext cx="10997640" cy="3220560"/>
            <a:chOff x="428540" y="1461193"/>
            <a:chExt cx="10997640" cy="3220560"/>
          </a:xfrm>
        </p:grpSpPr>
        <p:grpSp>
          <p:nvGrpSpPr>
            <p:cNvPr id="313" name="组合 312">
              <a:extLst>
                <a:ext uri="{FF2B5EF4-FFF2-40B4-BE49-F238E27FC236}">
                  <a16:creationId xmlns:a16="http://schemas.microsoft.com/office/drawing/2014/main" id="{17F603CC-87F2-4095-988B-0DF2858DCC97}"/>
                </a:ext>
              </a:extLst>
            </p:cNvPr>
            <p:cNvGrpSpPr/>
            <p:nvPr/>
          </p:nvGrpSpPr>
          <p:grpSpPr>
            <a:xfrm>
              <a:off x="428540" y="1647313"/>
              <a:ext cx="335160" cy="405360"/>
              <a:chOff x="428540" y="1647313"/>
              <a:chExt cx="335160" cy="405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311" name="墨迹 310">
                    <a:extLst>
                      <a:ext uri="{FF2B5EF4-FFF2-40B4-BE49-F238E27FC236}">
                        <a16:creationId xmlns:a16="http://schemas.microsoft.com/office/drawing/2014/main" id="{157B470B-F73E-4DE4-83B4-03E688413F89}"/>
                      </a:ext>
                    </a:extLst>
                  </p14:cNvPr>
                  <p14:cNvContentPartPr/>
                  <p14:nvPr/>
                </p14:nvContentPartPr>
                <p14:xfrm>
                  <a:off x="551660" y="1647313"/>
                  <a:ext cx="85680" cy="308880"/>
                </p14:xfrm>
              </p:contentPart>
            </mc:Choice>
            <mc:Fallback xmlns="">
              <p:pic>
                <p:nvPicPr>
                  <p:cNvPr id="311" name="墨迹 310">
                    <a:extLst>
                      <a:ext uri="{FF2B5EF4-FFF2-40B4-BE49-F238E27FC236}">
                        <a16:creationId xmlns:a16="http://schemas.microsoft.com/office/drawing/2014/main" id="{157B470B-F73E-4DE4-83B4-03E688413F89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543020" y="1638313"/>
                    <a:ext cx="103320" cy="32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312" name="墨迹 311">
                    <a:extLst>
                      <a:ext uri="{FF2B5EF4-FFF2-40B4-BE49-F238E27FC236}">
                        <a16:creationId xmlns:a16="http://schemas.microsoft.com/office/drawing/2014/main" id="{2896514D-C379-420F-8D23-B425A589155E}"/>
                      </a:ext>
                    </a:extLst>
                  </p14:cNvPr>
                  <p14:cNvContentPartPr/>
                  <p14:nvPr/>
                </p14:nvContentPartPr>
                <p14:xfrm>
                  <a:off x="428540" y="1663873"/>
                  <a:ext cx="335160" cy="388800"/>
                </p14:xfrm>
              </p:contentPart>
            </mc:Choice>
            <mc:Fallback xmlns="">
              <p:pic>
                <p:nvPicPr>
                  <p:cNvPr id="312" name="墨迹 311">
                    <a:extLst>
                      <a:ext uri="{FF2B5EF4-FFF2-40B4-BE49-F238E27FC236}">
                        <a16:creationId xmlns:a16="http://schemas.microsoft.com/office/drawing/2014/main" id="{2896514D-C379-420F-8D23-B425A589155E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419900" y="1654873"/>
                    <a:ext cx="352800" cy="40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5" name="组合 334">
              <a:extLst>
                <a:ext uri="{FF2B5EF4-FFF2-40B4-BE49-F238E27FC236}">
                  <a16:creationId xmlns:a16="http://schemas.microsoft.com/office/drawing/2014/main" id="{F706C1C3-D99A-44CA-9164-1E3DCFE435C3}"/>
                </a:ext>
              </a:extLst>
            </p:cNvPr>
            <p:cNvGrpSpPr/>
            <p:nvPr/>
          </p:nvGrpSpPr>
          <p:grpSpPr>
            <a:xfrm>
              <a:off x="1022180" y="1461193"/>
              <a:ext cx="1605600" cy="684360"/>
              <a:chOff x="1022180" y="1461193"/>
              <a:chExt cx="1605600" cy="684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319" name="墨迹 318">
                    <a:extLst>
                      <a:ext uri="{FF2B5EF4-FFF2-40B4-BE49-F238E27FC236}">
                        <a16:creationId xmlns:a16="http://schemas.microsoft.com/office/drawing/2014/main" id="{838E8562-58AC-4EDE-A285-477A4B5DE423}"/>
                      </a:ext>
                    </a:extLst>
                  </p14:cNvPr>
                  <p14:cNvContentPartPr/>
                  <p14:nvPr/>
                </p14:nvContentPartPr>
                <p14:xfrm>
                  <a:off x="1022180" y="1583233"/>
                  <a:ext cx="193320" cy="446760"/>
                </p14:xfrm>
              </p:contentPart>
            </mc:Choice>
            <mc:Fallback xmlns="">
              <p:pic>
                <p:nvPicPr>
                  <p:cNvPr id="319" name="墨迹 318">
                    <a:extLst>
                      <a:ext uri="{FF2B5EF4-FFF2-40B4-BE49-F238E27FC236}">
                        <a16:creationId xmlns:a16="http://schemas.microsoft.com/office/drawing/2014/main" id="{838E8562-58AC-4EDE-A285-477A4B5DE423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013540" y="1574593"/>
                    <a:ext cx="210960" cy="46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320" name="墨迹 319">
                    <a:extLst>
                      <a:ext uri="{FF2B5EF4-FFF2-40B4-BE49-F238E27FC236}">
                        <a16:creationId xmlns:a16="http://schemas.microsoft.com/office/drawing/2014/main" id="{A9E37EBC-8694-4858-8513-0082F11B6D29}"/>
                      </a:ext>
                    </a:extLst>
                  </p14:cNvPr>
                  <p14:cNvContentPartPr/>
                  <p14:nvPr/>
                </p14:nvContentPartPr>
                <p14:xfrm>
                  <a:off x="1240700" y="1594393"/>
                  <a:ext cx="160200" cy="315360"/>
                </p14:xfrm>
              </p:contentPart>
            </mc:Choice>
            <mc:Fallback xmlns="">
              <p:pic>
                <p:nvPicPr>
                  <p:cNvPr id="320" name="墨迹 319">
                    <a:extLst>
                      <a:ext uri="{FF2B5EF4-FFF2-40B4-BE49-F238E27FC236}">
                        <a16:creationId xmlns:a16="http://schemas.microsoft.com/office/drawing/2014/main" id="{A9E37EBC-8694-4858-8513-0082F11B6D29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232060" y="1585393"/>
                    <a:ext cx="177840" cy="33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321" name="墨迹 320">
                    <a:extLst>
                      <a:ext uri="{FF2B5EF4-FFF2-40B4-BE49-F238E27FC236}">
                        <a16:creationId xmlns:a16="http://schemas.microsoft.com/office/drawing/2014/main" id="{98964DAD-AADA-4240-A679-D213C8E7EE3A}"/>
                      </a:ext>
                    </a:extLst>
                  </p14:cNvPr>
                  <p14:cNvContentPartPr/>
                  <p14:nvPr/>
                </p14:nvContentPartPr>
                <p14:xfrm>
                  <a:off x="1311620" y="1793113"/>
                  <a:ext cx="193680" cy="34920"/>
                </p14:xfrm>
              </p:contentPart>
            </mc:Choice>
            <mc:Fallback xmlns="">
              <p:pic>
                <p:nvPicPr>
                  <p:cNvPr id="321" name="墨迹 320">
                    <a:extLst>
                      <a:ext uri="{FF2B5EF4-FFF2-40B4-BE49-F238E27FC236}">
                        <a16:creationId xmlns:a16="http://schemas.microsoft.com/office/drawing/2014/main" id="{98964DAD-AADA-4240-A679-D213C8E7EE3A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302980" y="1784473"/>
                    <a:ext cx="211320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322" name="墨迹 321">
                    <a:extLst>
                      <a:ext uri="{FF2B5EF4-FFF2-40B4-BE49-F238E27FC236}">
                        <a16:creationId xmlns:a16="http://schemas.microsoft.com/office/drawing/2014/main" id="{80DCD034-3433-4B16-B5A0-8438F4CA33E2}"/>
                      </a:ext>
                    </a:extLst>
                  </p14:cNvPr>
                  <p14:cNvContentPartPr/>
                  <p14:nvPr/>
                </p14:nvContentPartPr>
                <p14:xfrm>
                  <a:off x="1296140" y="1906513"/>
                  <a:ext cx="149760" cy="88560"/>
                </p14:xfrm>
              </p:contentPart>
            </mc:Choice>
            <mc:Fallback xmlns="">
              <p:pic>
                <p:nvPicPr>
                  <p:cNvPr id="322" name="墨迹 321">
                    <a:extLst>
                      <a:ext uri="{FF2B5EF4-FFF2-40B4-BE49-F238E27FC236}">
                        <a16:creationId xmlns:a16="http://schemas.microsoft.com/office/drawing/2014/main" id="{80DCD034-3433-4B16-B5A0-8438F4CA33E2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287500" y="1897513"/>
                    <a:ext cx="16740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323" name="墨迹 322">
                    <a:extLst>
                      <a:ext uri="{FF2B5EF4-FFF2-40B4-BE49-F238E27FC236}">
                        <a16:creationId xmlns:a16="http://schemas.microsoft.com/office/drawing/2014/main" id="{9BB1935A-70AC-47A0-AED6-26110FFA59AA}"/>
                      </a:ext>
                    </a:extLst>
                  </p14:cNvPr>
                  <p14:cNvContentPartPr/>
                  <p14:nvPr/>
                </p14:nvContentPartPr>
                <p14:xfrm>
                  <a:off x="1634540" y="1712833"/>
                  <a:ext cx="27360" cy="31320"/>
                </p14:xfrm>
              </p:contentPart>
            </mc:Choice>
            <mc:Fallback xmlns="">
              <p:pic>
                <p:nvPicPr>
                  <p:cNvPr id="323" name="墨迹 322">
                    <a:extLst>
                      <a:ext uri="{FF2B5EF4-FFF2-40B4-BE49-F238E27FC236}">
                        <a16:creationId xmlns:a16="http://schemas.microsoft.com/office/drawing/2014/main" id="{9BB1935A-70AC-47A0-AED6-26110FFA59AA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1625540" y="1704193"/>
                    <a:ext cx="45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324" name="墨迹 323">
                    <a:extLst>
                      <a:ext uri="{FF2B5EF4-FFF2-40B4-BE49-F238E27FC236}">
                        <a16:creationId xmlns:a16="http://schemas.microsoft.com/office/drawing/2014/main" id="{A820B944-8B18-4F0E-B9F6-B724C2764AC0}"/>
                      </a:ext>
                    </a:extLst>
                  </p14:cNvPr>
                  <p14:cNvContentPartPr/>
                  <p14:nvPr/>
                </p14:nvContentPartPr>
                <p14:xfrm>
                  <a:off x="1624820" y="1824073"/>
                  <a:ext cx="69840" cy="144720"/>
                </p14:xfrm>
              </p:contentPart>
            </mc:Choice>
            <mc:Fallback xmlns="">
              <p:pic>
                <p:nvPicPr>
                  <p:cNvPr id="324" name="墨迹 323">
                    <a:extLst>
                      <a:ext uri="{FF2B5EF4-FFF2-40B4-BE49-F238E27FC236}">
                        <a16:creationId xmlns:a16="http://schemas.microsoft.com/office/drawing/2014/main" id="{A820B944-8B18-4F0E-B9F6-B724C2764AC0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1615820" y="1815433"/>
                    <a:ext cx="87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325" name="墨迹 324">
                    <a:extLst>
                      <a:ext uri="{FF2B5EF4-FFF2-40B4-BE49-F238E27FC236}">
                        <a16:creationId xmlns:a16="http://schemas.microsoft.com/office/drawing/2014/main" id="{6E1A9741-B31E-4DA6-9A3F-3A3037CA9E02}"/>
                      </a:ext>
                    </a:extLst>
                  </p14:cNvPr>
                  <p14:cNvContentPartPr/>
                  <p14:nvPr/>
                </p14:nvContentPartPr>
                <p14:xfrm>
                  <a:off x="1732820" y="1614553"/>
                  <a:ext cx="154800" cy="128160"/>
                </p14:xfrm>
              </p:contentPart>
            </mc:Choice>
            <mc:Fallback xmlns="">
              <p:pic>
                <p:nvPicPr>
                  <p:cNvPr id="325" name="墨迹 324">
                    <a:extLst>
                      <a:ext uri="{FF2B5EF4-FFF2-40B4-BE49-F238E27FC236}">
                        <a16:creationId xmlns:a16="http://schemas.microsoft.com/office/drawing/2014/main" id="{6E1A9741-B31E-4DA6-9A3F-3A3037CA9E02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1724180" y="1605553"/>
                    <a:ext cx="17244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326" name="墨迹 325">
                    <a:extLst>
                      <a:ext uri="{FF2B5EF4-FFF2-40B4-BE49-F238E27FC236}">
                        <a16:creationId xmlns:a16="http://schemas.microsoft.com/office/drawing/2014/main" id="{395B4F47-9C6E-46A5-8A74-F0470DD90145}"/>
                      </a:ext>
                    </a:extLst>
                  </p14:cNvPr>
                  <p14:cNvContentPartPr/>
                  <p14:nvPr/>
                </p14:nvContentPartPr>
                <p14:xfrm>
                  <a:off x="1744700" y="1741993"/>
                  <a:ext cx="50760" cy="128160"/>
                </p14:xfrm>
              </p:contentPart>
            </mc:Choice>
            <mc:Fallback xmlns="">
              <p:pic>
                <p:nvPicPr>
                  <p:cNvPr id="326" name="墨迹 325">
                    <a:extLst>
                      <a:ext uri="{FF2B5EF4-FFF2-40B4-BE49-F238E27FC236}">
                        <a16:creationId xmlns:a16="http://schemas.microsoft.com/office/drawing/2014/main" id="{395B4F47-9C6E-46A5-8A74-F0470DD90145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1735700" y="1733353"/>
                    <a:ext cx="6840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327" name="墨迹 326">
                    <a:extLst>
                      <a:ext uri="{FF2B5EF4-FFF2-40B4-BE49-F238E27FC236}">
                        <a16:creationId xmlns:a16="http://schemas.microsoft.com/office/drawing/2014/main" id="{993B798B-E5E1-4DB9-B096-28F6443BFC7B}"/>
                      </a:ext>
                    </a:extLst>
                  </p14:cNvPr>
                  <p14:cNvContentPartPr/>
                  <p14:nvPr/>
                </p14:nvContentPartPr>
                <p14:xfrm>
                  <a:off x="1715540" y="1734793"/>
                  <a:ext cx="264960" cy="38520"/>
                </p14:xfrm>
              </p:contentPart>
            </mc:Choice>
            <mc:Fallback xmlns="">
              <p:pic>
                <p:nvPicPr>
                  <p:cNvPr id="327" name="墨迹 326">
                    <a:extLst>
                      <a:ext uri="{FF2B5EF4-FFF2-40B4-BE49-F238E27FC236}">
                        <a16:creationId xmlns:a16="http://schemas.microsoft.com/office/drawing/2014/main" id="{993B798B-E5E1-4DB9-B096-28F6443BFC7B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1706900" y="1726153"/>
                    <a:ext cx="282600" cy="5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328" name="墨迹 327">
                    <a:extLst>
                      <a:ext uri="{FF2B5EF4-FFF2-40B4-BE49-F238E27FC236}">
                        <a16:creationId xmlns:a16="http://schemas.microsoft.com/office/drawing/2014/main" id="{4AF1C92E-C962-4CBE-9A75-7DD843FA13B8}"/>
                      </a:ext>
                    </a:extLst>
                  </p14:cNvPr>
                  <p14:cNvContentPartPr/>
                  <p14:nvPr/>
                </p14:nvContentPartPr>
                <p14:xfrm>
                  <a:off x="1808420" y="1853593"/>
                  <a:ext cx="83520" cy="291960"/>
                </p14:xfrm>
              </p:contentPart>
            </mc:Choice>
            <mc:Fallback xmlns="">
              <p:pic>
                <p:nvPicPr>
                  <p:cNvPr id="328" name="墨迹 327">
                    <a:extLst>
                      <a:ext uri="{FF2B5EF4-FFF2-40B4-BE49-F238E27FC236}">
                        <a16:creationId xmlns:a16="http://schemas.microsoft.com/office/drawing/2014/main" id="{4AF1C92E-C962-4CBE-9A75-7DD843FA13B8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1799420" y="1844593"/>
                    <a:ext cx="101160" cy="30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329" name="墨迹 328">
                    <a:extLst>
                      <a:ext uri="{FF2B5EF4-FFF2-40B4-BE49-F238E27FC236}">
                        <a16:creationId xmlns:a16="http://schemas.microsoft.com/office/drawing/2014/main" id="{D39DA55D-E58D-44FF-B10D-156BBDCF2E11}"/>
                      </a:ext>
                    </a:extLst>
                  </p14:cNvPr>
                  <p14:cNvContentPartPr/>
                  <p14:nvPr/>
                </p14:nvContentPartPr>
                <p14:xfrm>
                  <a:off x="2055740" y="1745953"/>
                  <a:ext cx="142200" cy="119880"/>
                </p14:xfrm>
              </p:contentPart>
            </mc:Choice>
            <mc:Fallback xmlns="">
              <p:pic>
                <p:nvPicPr>
                  <p:cNvPr id="329" name="墨迹 328">
                    <a:extLst>
                      <a:ext uri="{FF2B5EF4-FFF2-40B4-BE49-F238E27FC236}">
                        <a16:creationId xmlns:a16="http://schemas.microsoft.com/office/drawing/2014/main" id="{D39DA55D-E58D-44FF-B10D-156BBDCF2E11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2046740" y="1736953"/>
                    <a:ext cx="15984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330" name="墨迹 329">
                    <a:extLst>
                      <a:ext uri="{FF2B5EF4-FFF2-40B4-BE49-F238E27FC236}">
                        <a16:creationId xmlns:a16="http://schemas.microsoft.com/office/drawing/2014/main" id="{4D64E7AF-3364-4DA7-B5D2-C50279206501}"/>
                      </a:ext>
                    </a:extLst>
                  </p14:cNvPr>
                  <p14:cNvContentPartPr/>
                  <p14:nvPr/>
                </p14:nvContentPartPr>
                <p14:xfrm>
                  <a:off x="2130980" y="1681873"/>
                  <a:ext cx="50760" cy="273960"/>
                </p14:xfrm>
              </p:contentPart>
            </mc:Choice>
            <mc:Fallback xmlns="">
              <p:pic>
                <p:nvPicPr>
                  <p:cNvPr id="330" name="墨迹 329">
                    <a:extLst>
                      <a:ext uri="{FF2B5EF4-FFF2-40B4-BE49-F238E27FC236}">
                        <a16:creationId xmlns:a16="http://schemas.microsoft.com/office/drawing/2014/main" id="{4D64E7AF-3364-4DA7-B5D2-C50279206501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2122340" y="1673233"/>
                    <a:ext cx="68400" cy="29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331" name="墨迹 330">
                    <a:extLst>
                      <a:ext uri="{FF2B5EF4-FFF2-40B4-BE49-F238E27FC236}">
                        <a16:creationId xmlns:a16="http://schemas.microsoft.com/office/drawing/2014/main" id="{CAB8A1A0-3A26-4C1C-BA10-303ABE0F15C3}"/>
                      </a:ext>
                    </a:extLst>
                  </p14:cNvPr>
                  <p14:cNvContentPartPr/>
                  <p14:nvPr/>
                </p14:nvContentPartPr>
                <p14:xfrm>
                  <a:off x="2235380" y="1685473"/>
                  <a:ext cx="208080" cy="133920"/>
                </p14:xfrm>
              </p:contentPart>
            </mc:Choice>
            <mc:Fallback xmlns="">
              <p:pic>
                <p:nvPicPr>
                  <p:cNvPr id="331" name="墨迹 330">
                    <a:extLst>
                      <a:ext uri="{FF2B5EF4-FFF2-40B4-BE49-F238E27FC236}">
                        <a16:creationId xmlns:a16="http://schemas.microsoft.com/office/drawing/2014/main" id="{CAB8A1A0-3A26-4C1C-BA10-303ABE0F15C3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2226380" y="1676833"/>
                    <a:ext cx="225720" cy="15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332" name="墨迹 331">
                    <a:extLst>
                      <a:ext uri="{FF2B5EF4-FFF2-40B4-BE49-F238E27FC236}">
                        <a16:creationId xmlns:a16="http://schemas.microsoft.com/office/drawing/2014/main" id="{067DD6FC-9BE1-4726-A6F7-DBCF8353484E}"/>
                      </a:ext>
                    </a:extLst>
                  </p14:cNvPr>
                  <p14:cNvContentPartPr/>
                  <p14:nvPr/>
                </p14:nvContentPartPr>
                <p14:xfrm>
                  <a:off x="2254460" y="1461193"/>
                  <a:ext cx="234000" cy="582480"/>
                </p14:xfrm>
              </p:contentPart>
            </mc:Choice>
            <mc:Fallback xmlns="">
              <p:pic>
                <p:nvPicPr>
                  <p:cNvPr id="332" name="墨迹 331">
                    <a:extLst>
                      <a:ext uri="{FF2B5EF4-FFF2-40B4-BE49-F238E27FC236}">
                        <a16:creationId xmlns:a16="http://schemas.microsoft.com/office/drawing/2014/main" id="{067DD6FC-9BE1-4726-A6F7-DBCF8353484E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2245820" y="1452193"/>
                    <a:ext cx="251640" cy="60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333" name="墨迹 332">
                    <a:extLst>
                      <a:ext uri="{FF2B5EF4-FFF2-40B4-BE49-F238E27FC236}">
                        <a16:creationId xmlns:a16="http://schemas.microsoft.com/office/drawing/2014/main" id="{C8A1D8B8-2FBD-4696-B9BB-05E1505FC221}"/>
                      </a:ext>
                    </a:extLst>
                  </p14:cNvPr>
                  <p14:cNvContentPartPr/>
                  <p14:nvPr/>
                </p14:nvContentPartPr>
                <p14:xfrm>
                  <a:off x="2604380" y="1828033"/>
                  <a:ext cx="23400" cy="55080"/>
                </p14:xfrm>
              </p:contentPart>
            </mc:Choice>
            <mc:Fallback xmlns="">
              <p:pic>
                <p:nvPicPr>
                  <p:cNvPr id="333" name="墨迹 332">
                    <a:extLst>
                      <a:ext uri="{FF2B5EF4-FFF2-40B4-BE49-F238E27FC236}">
                        <a16:creationId xmlns:a16="http://schemas.microsoft.com/office/drawing/2014/main" id="{C8A1D8B8-2FBD-4696-B9BB-05E1505FC221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2595740" y="1819033"/>
                    <a:ext cx="4104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334" name="墨迹 333">
                    <a:extLst>
                      <a:ext uri="{FF2B5EF4-FFF2-40B4-BE49-F238E27FC236}">
                        <a16:creationId xmlns:a16="http://schemas.microsoft.com/office/drawing/2014/main" id="{9F3B86B5-1203-458C-8E98-32936AA30823}"/>
                      </a:ext>
                    </a:extLst>
                  </p14:cNvPr>
                  <p14:cNvContentPartPr/>
                  <p14:nvPr/>
                </p14:nvContentPartPr>
                <p14:xfrm>
                  <a:off x="2598620" y="1922713"/>
                  <a:ext cx="19800" cy="36720"/>
                </p14:xfrm>
              </p:contentPart>
            </mc:Choice>
            <mc:Fallback xmlns="">
              <p:pic>
                <p:nvPicPr>
                  <p:cNvPr id="334" name="墨迹 333">
                    <a:extLst>
                      <a:ext uri="{FF2B5EF4-FFF2-40B4-BE49-F238E27FC236}">
                        <a16:creationId xmlns:a16="http://schemas.microsoft.com/office/drawing/2014/main" id="{9F3B86B5-1203-458C-8E98-32936AA30823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2589620" y="1914073"/>
                    <a:ext cx="37440" cy="54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9CDB4566-55E8-417B-A6A6-9BA12C3C6ADF}"/>
                    </a:ext>
                  </a:extLst>
                </p14:cNvPr>
                <p14:cNvContentPartPr/>
                <p14:nvPr/>
              </p14:nvContentPartPr>
              <p14:xfrm>
                <a:off x="1541660" y="2814793"/>
                <a:ext cx="191520" cy="209160"/>
              </p14:xfrm>
            </p:contentPart>
          </mc:Choice>
          <mc:Fallback xmlns=""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9CDB4566-55E8-417B-A6A6-9BA12C3C6AD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532660" y="2806153"/>
                  <a:ext cx="209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E31DACFC-6ED4-4803-9A30-8CEF6664D7B3}"/>
                    </a:ext>
                  </a:extLst>
                </p14:cNvPr>
                <p14:cNvContentPartPr/>
                <p14:nvPr/>
              </p14:nvContentPartPr>
              <p14:xfrm>
                <a:off x="1814180" y="2979313"/>
                <a:ext cx="25560" cy="42480"/>
              </p14:xfrm>
            </p:contentPart>
          </mc:Choice>
          <mc:Fallback xmlns=""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E31DACFC-6ED4-4803-9A30-8CEF6664D7B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805180" y="2970673"/>
                  <a:ext cx="432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2877AD76-8003-400D-9DF1-0A3DDF1C3424}"/>
                    </a:ext>
                  </a:extLst>
                </p14:cNvPr>
                <p14:cNvContentPartPr/>
                <p14:nvPr/>
              </p14:nvContentPartPr>
              <p14:xfrm>
                <a:off x="2130980" y="2631913"/>
                <a:ext cx="215640" cy="106200"/>
              </p14:xfrm>
            </p:contentPart>
          </mc:Choice>
          <mc:Fallback xmlns=""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2877AD76-8003-400D-9DF1-0A3DDF1C342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122340" y="2622913"/>
                  <a:ext cx="2332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8A01DB97-3C31-4294-8D51-009E608E5012}"/>
                    </a:ext>
                  </a:extLst>
                </p14:cNvPr>
                <p14:cNvContentPartPr/>
                <p14:nvPr/>
              </p14:nvContentPartPr>
              <p14:xfrm>
                <a:off x="2175620" y="2769433"/>
                <a:ext cx="15840" cy="242640"/>
              </p14:xfrm>
            </p:contentPart>
          </mc:Choice>
          <mc:Fallback xmlns=""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8A01DB97-3C31-4294-8D51-009E608E501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66620" y="2760793"/>
                  <a:ext cx="334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69C82661-FC2B-4ACA-B95B-9AA2A061B67D}"/>
                    </a:ext>
                  </a:extLst>
                </p14:cNvPr>
                <p14:cNvContentPartPr/>
                <p14:nvPr/>
              </p14:nvContentPartPr>
              <p14:xfrm>
                <a:off x="2239340" y="2721913"/>
                <a:ext cx="37080" cy="466920"/>
              </p14:xfrm>
            </p:contentPart>
          </mc:Choice>
          <mc:Fallback xmlns=""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69C82661-FC2B-4ACA-B95B-9AA2A061B67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230340" y="2713273"/>
                  <a:ext cx="5472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3BB6ED8D-3697-41CD-AA8C-9C90451699AE}"/>
                    </a:ext>
                  </a:extLst>
                </p14:cNvPr>
                <p14:cNvContentPartPr/>
                <p14:nvPr/>
              </p14:nvContentPartPr>
              <p14:xfrm>
                <a:off x="2192900" y="2807953"/>
                <a:ext cx="42840" cy="53280"/>
              </p14:xfrm>
            </p:contentPart>
          </mc:Choice>
          <mc:Fallback xmlns=""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3BB6ED8D-3697-41CD-AA8C-9C90451699A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83900" y="2798953"/>
                  <a:ext cx="60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E9C634B8-FE59-49FA-A748-E412F1C51C3E}"/>
                    </a:ext>
                  </a:extLst>
                </p14:cNvPr>
                <p14:cNvContentPartPr/>
                <p14:nvPr/>
              </p14:nvContentPartPr>
              <p14:xfrm>
                <a:off x="2208380" y="2893633"/>
                <a:ext cx="44640" cy="24120"/>
              </p14:xfrm>
            </p:contentPart>
          </mc:Choice>
          <mc:Fallback xmlns=""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E9C634B8-FE59-49FA-A748-E412F1C51C3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199380" y="2884633"/>
                  <a:ext cx="622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DC5B776A-253A-4F38-8B58-B9B8BAF404A1}"/>
                    </a:ext>
                  </a:extLst>
                </p14:cNvPr>
                <p14:cNvContentPartPr/>
                <p14:nvPr/>
              </p14:nvContentPartPr>
              <p14:xfrm>
                <a:off x="2160140" y="2807233"/>
                <a:ext cx="248040" cy="228960"/>
              </p14:xfrm>
            </p:contentPart>
          </mc:Choice>
          <mc:Fallback xmlns=""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DC5B776A-253A-4F38-8B58-B9B8BAF404A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151140" y="2798593"/>
                  <a:ext cx="265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141EFD88-A29F-4421-B613-026823C21661}"/>
                    </a:ext>
                  </a:extLst>
                </p14:cNvPr>
                <p14:cNvContentPartPr/>
                <p14:nvPr/>
              </p14:nvContentPartPr>
              <p14:xfrm>
                <a:off x="2322140" y="2884633"/>
                <a:ext cx="145440" cy="117000"/>
              </p14:xfrm>
            </p:contentPart>
          </mc:Choice>
          <mc:Fallback xmlns=""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141EFD88-A29F-4421-B613-026823C2166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313500" y="2875633"/>
                  <a:ext cx="163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F76F49F0-1F9E-434B-A188-E7D44D80A2A7}"/>
                    </a:ext>
                  </a:extLst>
                </p14:cNvPr>
                <p14:cNvContentPartPr/>
                <p14:nvPr/>
              </p14:nvContentPartPr>
              <p14:xfrm>
                <a:off x="2625620" y="2687353"/>
                <a:ext cx="56520" cy="51480"/>
              </p14:xfrm>
            </p:contentPart>
          </mc:Choice>
          <mc:Fallback xmlns=""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F76F49F0-1F9E-434B-A188-E7D44D80A2A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16980" y="2678713"/>
                  <a:ext cx="741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6C705F50-9DA0-498A-BC02-B7CF6350C61C}"/>
                    </a:ext>
                  </a:extLst>
                </p14:cNvPr>
                <p14:cNvContentPartPr/>
                <p14:nvPr/>
              </p14:nvContentPartPr>
              <p14:xfrm>
                <a:off x="2573420" y="2859073"/>
                <a:ext cx="216360" cy="159840"/>
              </p14:xfrm>
            </p:contentPart>
          </mc:Choice>
          <mc:Fallback xmlns=""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6C705F50-9DA0-498A-BC02-B7CF6350C61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64780" y="2850073"/>
                  <a:ext cx="2340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018D01C6-32EE-4CE4-9150-3DBE74109845}"/>
                    </a:ext>
                  </a:extLst>
                </p14:cNvPr>
                <p14:cNvContentPartPr/>
                <p14:nvPr/>
              </p14:nvContentPartPr>
              <p14:xfrm>
                <a:off x="2913620" y="2734873"/>
                <a:ext cx="128160" cy="353520"/>
              </p14:xfrm>
            </p:contentPart>
          </mc:Choice>
          <mc:Fallback xmlns=""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018D01C6-32EE-4CE4-9150-3DBE7410984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904620" y="2725873"/>
                  <a:ext cx="1458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8287C247-BB6B-47B8-982F-9524E549D775}"/>
                    </a:ext>
                  </a:extLst>
                </p14:cNvPr>
                <p14:cNvContentPartPr/>
                <p14:nvPr/>
              </p14:nvContentPartPr>
              <p14:xfrm>
                <a:off x="2961860" y="2941153"/>
                <a:ext cx="69840" cy="131760"/>
              </p14:xfrm>
            </p:contentPart>
          </mc:Choice>
          <mc:Fallback xmlns=""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8287C247-BB6B-47B8-982F-9524E549D77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953220" y="2932153"/>
                  <a:ext cx="87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23C8E7CE-F999-4BD3-B2CC-4BBB298FF39E}"/>
                    </a:ext>
                  </a:extLst>
                </p14:cNvPr>
                <p14:cNvContentPartPr/>
                <p14:nvPr/>
              </p14:nvContentPartPr>
              <p14:xfrm>
                <a:off x="3099020" y="3006673"/>
                <a:ext cx="79560" cy="62280"/>
              </p14:xfrm>
            </p:contentPart>
          </mc:Choice>
          <mc:Fallback xmlns=""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23C8E7CE-F999-4BD3-B2CC-4BBB298FF39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090380" y="2998033"/>
                  <a:ext cx="972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CCA7D1DD-DFA6-446D-BA74-101B91E13917}"/>
                    </a:ext>
                  </a:extLst>
                </p14:cNvPr>
                <p14:cNvContentPartPr/>
                <p14:nvPr/>
              </p14:nvContentPartPr>
              <p14:xfrm>
                <a:off x="3396740" y="2689153"/>
                <a:ext cx="114480" cy="118800"/>
              </p14:xfrm>
            </p:contentPart>
          </mc:Choice>
          <mc:Fallback xmlns=""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CCA7D1DD-DFA6-446D-BA74-101B91E1391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387740" y="2680513"/>
                  <a:ext cx="132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9D411B16-1A2A-472E-8476-651FEB6AEC4D}"/>
                    </a:ext>
                  </a:extLst>
                </p14:cNvPr>
                <p14:cNvContentPartPr/>
                <p14:nvPr/>
              </p14:nvContentPartPr>
              <p14:xfrm>
                <a:off x="3346340" y="2729473"/>
                <a:ext cx="50760" cy="290160"/>
              </p14:xfrm>
            </p:contentPart>
          </mc:Choice>
          <mc:Fallback xmlns=""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9D411B16-1A2A-472E-8476-651FEB6AEC4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37700" y="2720473"/>
                  <a:ext cx="684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8C2845EC-D2BF-451C-9169-A9E6BD2161C5}"/>
                    </a:ext>
                  </a:extLst>
                </p14:cNvPr>
                <p14:cNvContentPartPr/>
                <p14:nvPr/>
              </p14:nvContentPartPr>
              <p14:xfrm>
                <a:off x="3419780" y="2866273"/>
                <a:ext cx="236160" cy="95400"/>
              </p14:xfrm>
            </p:contentPart>
          </mc:Choice>
          <mc:Fallback xmlns=""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8C2845EC-D2BF-451C-9169-A9E6BD2161C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411140" y="2857273"/>
                  <a:ext cx="253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349C8B62-A463-4080-A486-5F96753D435B}"/>
                    </a:ext>
                  </a:extLst>
                </p14:cNvPr>
                <p14:cNvContentPartPr/>
                <p14:nvPr/>
              </p14:nvContentPartPr>
              <p14:xfrm>
                <a:off x="3429500" y="2981113"/>
                <a:ext cx="73800" cy="100800"/>
              </p14:xfrm>
            </p:contentPart>
          </mc:Choice>
          <mc:Fallback xmlns=""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349C8B62-A463-4080-A486-5F96753D435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420500" y="2972473"/>
                  <a:ext cx="91440" cy="118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66" name="组合 365">
              <a:extLst>
                <a:ext uri="{FF2B5EF4-FFF2-40B4-BE49-F238E27FC236}">
                  <a16:creationId xmlns:a16="http://schemas.microsoft.com/office/drawing/2014/main" id="{0F2319E9-F7F1-441F-8B60-5EF9FE2E3AB3}"/>
                </a:ext>
              </a:extLst>
            </p:cNvPr>
            <p:cNvGrpSpPr/>
            <p:nvPr/>
          </p:nvGrpSpPr>
          <p:grpSpPr>
            <a:xfrm>
              <a:off x="3864380" y="2636233"/>
              <a:ext cx="360360" cy="445680"/>
              <a:chOff x="3864380" y="2636233"/>
              <a:chExt cx="360360" cy="445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364" name="墨迹 363">
                    <a:extLst>
                      <a:ext uri="{FF2B5EF4-FFF2-40B4-BE49-F238E27FC236}">
                        <a16:creationId xmlns:a16="http://schemas.microsoft.com/office/drawing/2014/main" id="{3F50B9C0-8EA1-4C9F-B4C2-07360058DB39}"/>
                      </a:ext>
                    </a:extLst>
                  </p14:cNvPr>
                  <p14:cNvContentPartPr/>
                  <p14:nvPr/>
                </p14:nvContentPartPr>
                <p14:xfrm>
                  <a:off x="3864380" y="2733073"/>
                  <a:ext cx="25560" cy="294120"/>
                </p14:xfrm>
              </p:contentPart>
            </mc:Choice>
            <mc:Fallback xmlns="">
              <p:pic>
                <p:nvPicPr>
                  <p:cNvPr id="364" name="墨迹 363">
                    <a:extLst>
                      <a:ext uri="{FF2B5EF4-FFF2-40B4-BE49-F238E27FC236}">
                        <a16:creationId xmlns:a16="http://schemas.microsoft.com/office/drawing/2014/main" id="{3F50B9C0-8EA1-4C9F-B4C2-07360058DB39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3855380" y="2724073"/>
                    <a:ext cx="43200" cy="31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365" name="墨迹 364">
                    <a:extLst>
                      <a:ext uri="{FF2B5EF4-FFF2-40B4-BE49-F238E27FC236}">
                        <a16:creationId xmlns:a16="http://schemas.microsoft.com/office/drawing/2014/main" id="{5071F50F-BC4A-4E06-8A08-CFD2120D69F2}"/>
                      </a:ext>
                    </a:extLst>
                  </p14:cNvPr>
                  <p14:cNvContentPartPr/>
                  <p14:nvPr/>
                </p14:nvContentPartPr>
                <p14:xfrm>
                  <a:off x="3889220" y="2636233"/>
                  <a:ext cx="335520" cy="445680"/>
                </p14:xfrm>
              </p:contentPart>
            </mc:Choice>
            <mc:Fallback xmlns="">
              <p:pic>
                <p:nvPicPr>
                  <p:cNvPr id="365" name="墨迹 364">
                    <a:extLst>
                      <a:ext uri="{FF2B5EF4-FFF2-40B4-BE49-F238E27FC236}">
                        <a16:creationId xmlns:a16="http://schemas.microsoft.com/office/drawing/2014/main" id="{5071F50F-BC4A-4E06-8A08-CFD2120D69F2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3880580" y="2627593"/>
                    <a:ext cx="353160" cy="463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FAA89459-3B13-4C09-84C5-6D67D9EADABE}"/>
                    </a:ext>
                  </a:extLst>
                </p14:cNvPr>
                <p14:cNvContentPartPr/>
                <p14:nvPr/>
              </p14:nvContentPartPr>
              <p14:xfrm>
                <a:off x="3951140" y="2755033"/>
                <a:ext cx="141480" cy="170640"/>
              </p14:xfrm>
            </p:contentPart>
          </mc:Choice>
          <mc:Fallback xmlns=""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FAA89459-3B13-4C09-84C5-6D67D9EADAB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942500" y="2746033"/>
                  <a:ext cx="159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68" name="墨迹 367">
                  <a:extLst>
                    <a:ext uri="{FF2B5EF4-FFF2-40B4-BE49-F238E27FC236}">
                      <a16:creationId xmlns:a16="http://schemas.microsoft.com/office/drawing/2014/main" id="{4685CF7B-D700-4EFE-855B-6F6DBA1758D0}"/>
                    </a:ext>
                  </a:extLst>
                </p14:cNvPr>
                <p14:cNvContentPartPr/>
                <p14:nvPr/>
              </p14:nvContentPartPr>
              <p14:xfrm>
                <a:off x="4011260" y="2667193"/>
                <a:ext cx="29520" cy="329760"/>
              </p14:xfrm>
            </p:contentPart>
          </mc:Choice>
          <mc:Fallback xmlns="">
            <p:pic>
              <p:nvPicPr>
                <p:cNvPr id="368" name="墨迹 367">
                  <a:extLst>
                    <a:ext uri="{FF2B5EF4-FFF2-40B4-BE49-F238E27FC236}">
                      <a16:creationId xmlns:a16="http://schemas.microsoft.com/office/drawing/2014/main" id="{4685CF7B-D700-4EFE-855B-6F6DBA1758D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002260" y="2658553"/>
                  <a:ext cx="471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BC297A95-1EF1-49B9-9F99-8D92C2B5618A}"/>
                    </a:ext>
                  </a:extLst>
                </p14:cNvPr>
                <p14:cNvContentPartPr/>
                <p14:nvPr/>
              </p14:nvContentPartPr>
              <p14:xfrm>
                <a:off x="4438220" y="2620033"/>
                <a:ext cx="60120" cy="40680"/>
              </p14:xfrm>
            </p:contentPart>
          </mc:Choice>
          <mc:Fallback xmlns=""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BC297A95-1EF1-49B9-9F99-8D92C2B5618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429220" y="2611033"/>
                  <a:ext cx="777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D59BBC10-BA67-449D-8E6F-F02FCC5EE3B0}"/>
                    </a:ext>
                  </a:extLst>
                </p14:cNvPr>
                <p14:cNvContentPartPr/>
                <p14:nvPr/>
              </p14:nvContentPartPr>
              <p14:xfrm>
                <a:off x="4368740" y="2764033"/>
                <a:ext cx="318960" cy="187200"/>
              </p14:xfrm>
            </p:contentPart>
          </mc:Choice>
          <mc:Fallback xmlns=""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D59BBC10-BA67-449D-8E6F-F02FCC5EE3B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359740" y="2755393"/>
                  <a:ext cx="336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BCD22669-EAFA-4234-B80D-D996F57CB113}"/>
                    </a:ext>
                  </a:extLst>
                </p14:cNvPr>
                <p14:cNvContentPartPr/>
                <p14:nvPr/>
              </p14:nvContentPartPr>
              <p14:xfrm>
                <a:off x="4814780" y="2632633"/>
                <a:ext cx="207360" cy="373320"/>
              </p14:xfrm>
            </p:contentPart>
          </mc:Choice>
          <mc:Fallback xmlns=""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BCD22669-EAFA-4234-B80D-D996F57CB11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806140" y="2623993"/>
                  <a:ext cx="2250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143137BA-B991-40AA-9191-785731B42E5F}"/>
                    </a:ext>
                  </a:extLst>
                </p14:cNvPr>
                <p14:cNvContentPartPr/>
                <p14:nvPr/>
              </p14:nvContentPartPr>
              <p14:xfrm>
                <a:off x="4905860" y="2849713"/>
                <a:ext cx="214560" cy="131760"/>
              </p14:xfrm>
            </p:contentPart>
          </mc:Choice>
          <mc:Fallback xmlns=""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143137BA-B991-40AA-9191-785731B42E5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896860" y="2840713"/>
                  <a:ext cx="232200" cy="149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8" name="组合 417">
              <a:extLst>
                <a:ext uri="{FF2B5EF4-FFF2-40B4-BE49-F238E27FC236}">
                  <a16:creationId xmlns:a16="http://schemas.microsoft.com/office/drawing/2014/main" id="{9AF3B803-5910-4F5F-A37A-051CB340C628}"/>
                </a:ext>
              </a:extLst>
            </p:cNvPr>
            <p:cNvGrpSpPr/>
            <p:nvPr/>
          </p:nvGrpSpPr>
          <p:grpSpPr>
            <a:xfrm>
              <a:off x="5215100" y="2530393"/>
              <a:ext cx="437040" cy="529920"/>
              <a:chOff x="5215100" y="2530393"/>
              <a:chExt cx="437040" cy="529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377" name="墨迹 376">
                    <a:extLst>
                      <a:ext uri="{FF2B5EF4-FFF2-40B4-BE49-F238E27FC236}">
                        <a16:creationId xmlns:a16="http://schemas.microsoft.com/office/drawing/2014/main" id="{3FCBE191-8252-42FA-94A7-5393B3E6C6E2}"/>
                      </a:ext>
                    </a:extLst>
                  </p14:cNvPr>
                  <p14:cNvContentPartPr/>
                  <p14:nvPr/>
                </p14:nvContentPartPr>
                <p14:xfrm>
                  <a:off x="5255420" y="2530393"/>
                  <a:ext cx="33120" cy="86040"/>
                </p14:xfrm>
              </p:contentPart>
            </mc:Choice>
            <mc:Fallback xmlns="">
              <p:pic>
                <p:nvPicPr>
                  <p:cNvPr id="377" name="墨迹 376">
                    <a:extLst>
                      <a:ext uri="{FF2B5EF4-FFF2-40B4-BE49-F238E27FC236}">
                        <a16:creationId xmlns:a16="http://schemas.microsoft.com/office/drawing/2014/main" id="{3FCBE191-8252-42FA-94A7-5393B3E6C6E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5246780" y="2521753"/>
                    <a:ext cx="5076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378" name="墨迹 377">
                    <a:extLst>
                      <a:ext uri="{FF2B5EF4-FFF2-40B4-BE49-F238E27FC236}">
                        <a16:creationId xmlns:a16="http://schemas.microsoft.com/office/drawing/2014/main" id="{6D7101EC-CEE9-43F2-8395-29B9517DC660}"/>
                      </a:ext>
                    </a:extLst>
                  </p14:cNvPr>
                  <p14:cNvContentPartPr/>
                  <p14:nvPr/>
                </p14:nvContentPartPr>
                <p14:xfrm>
                  <a:off x="5215100" y="2652793"/>
                  <a:ext cx="176040" cy="352440"/>
                </p14:xfrm>
              </p:contentPart>
            </mc:Choice>
            <mc:Fallback xmlns="">
              <p:pic>
                <p:nvPicPr>
                  <p:cNvPr id="378" name="墨迹 377">
                    <a:extLst>
                      <a:ext uri="{FF2B5EF4-FFF2-40B4-BE49-F238E27FC236}">
                        <a16:creationId xmlns:a16="http://schemas.microsoft.com/office/drawing/2014/main" id="{6D7101EC-CEE9-43F2-8395-29B9517DC660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5206100" y="2643793"/>
                    <a:ext cx="193680" cy="37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379" name="墨迹 378">
                    <a:extLst>
                      <a:ext uri="{FF2B5EF4-FFF2-40B4-BE49-F238E27FC236}">
                        <a16:creationId xmlns:a16="http://schemas.microsoft.com/office/drawing/2014/main" id="{56696E80-291C-45FB-AF5B-AF0489AA17CA}"/>
                      </a:ext>
                    </a:extLst>
                  </p14:cNvPr>
                  <p14:cNvContentPartPr/>
                  <p14:nvPr/>
                </p14:nvContentPartPr>
                <p14:xfrm>
                  <a:off x="5423540" y="2552353"/>
                  <a:ext cx="20880" cy="172800"/>
                </p14:xfrm>
              </p:contentPart>
            </mc:Choice>
            <mc:Fallback xmlns="">
              <p:pic>
                <p:nvPicPr>
                  <p:cNvPr id="379" name="墨迹 378">
                    <a:extLst>
                      <a:ext uri="{FF2B5EF4-FFF2-40B4-BE49-F238E27FC236}">
                        <a16:creationId xmlns:a16="http://schemas.microsoft.com/office/drawing/2014/main" id="{56696E80-291C-45FB-AF5B-AF0489AA17CA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5414900" y="2543713"/>
                    <a:ext cx="3852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380" name="墨迹 379">
                    <a:extLst>
                      <a:ext uri="{FF2B5EF4-FFF2-40B4-BE49-F238E27FC236}">
                        <a16:creationId xmlns:a16="http://schemas.microsoft.com/office/drawing/2014/main" id="{25260E63-156D-4B90-A90F-7406137443AE}"/>
                      </a:ext>
                    </a:extLst>
                  </p14:cNvPr>
                  <p14:cNvContentPartPr/>
                  <p14:nvPr/>
                </p14:nvContentPartPr>
                <p14:xfrm>
                  <a:off x="5446940" y="2533993"/>
                  <a:ext cx="69840" cy="230760"/>
                </p14:xfrm>
              </p:contentPart>
            </mc:Choice>
            <mc:Fallback xmlns="">
              <p:pic>
                <p:nvPicPr>
                  <p:cNvPr id="380" name="墨迹 379">
                    <a:extLst>
                      <a:ext uri="{FF2B5EF4-FFF2-40B4-BE49-F238E27FC236}">
                        <a16:creationId xmlns:a16="http://schemas.microsoft.com/office/drawing/2014/main" id="{25260E63-156D-4B90-A90F-7406137443AE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5437940" y="2524993"/>
                    <a:ext cx="87480" cy="24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382" name="墨迹 381">
                    <a:extLst>
                      <a:ext uri="{FF2B5EF4-FFF2-40B4-BE49-F238E27FC236}">
                        <a16:creationId xmlns:a16="http://schemas.microsoft.com/office/drawing/2014/main" id="{93DD6EAC-A7D8-4EE7-8D66-ED75C970AF04}"/>
                      </a:ext>
                    </a:extLst>
                  </p14:cNvPr>
                  <p14:cNvContentPartPr/>
                  <p14:nvPr/>
                </p14:nvContentPartPr>
                <p14:xfrm>
                  <a:off x="5359820" y="2601673"/>
                  <a:ext cx="292320" cy="458640"/>
                </p14:xfrm>
              </p:contentPart>
            </mc:Choice>
            <mc:Fallback xmlns="">
              <p:pic>
                <p:nvPicPr>
                  <p:cNvPr id="382" name="墨迹 381">
                    <a:extLst>
                      <a:ext uri="{FF2B5EF4-FFF2-40B4-BE49-F238E27FC236}">
                        <a16:creationId xmlns:a16="http://schemas.microsoft.com/office/drawing/2014/main" id="{93DD6EAC-A7D8-4EE7-8D66-ED75C970AF04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5351180" y="2592673"/>
                    <a:ext cx="309960" cy="47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383" name="墨迹 382">
                    <a:extLst>
                      <a:ext uri="{FF2B5EF4-FFF2-40B4-BE49-F238E27FC236}">
                        <a16:creationId xmlns:a16="http://schemas.microsoft.com/office/drawing/2014/main" id="{DBEE6F97-212E-4BF3-AB42-3275CF995405}"/>
                      </a:ext>
                    </a:extLst>
                  </p14:cNvPr>
                  <p14:cNvContentPartPr/>
                  <p14:nvPr/>
                </p14:nvContentPartPr>
                <p14:xfrm>
                  <a:off x="5480060" y="2774833"/>
                  <a:ext cx="50040" cy="88560"/>
                </p14:xfrm>
              </p:contentPart>
            </mc:Choice>
            <mc:Fallback xmlns="">
              <p:pic>
                <p:nvPicPr>
                  <p:cNvPr id="383" name="墨迹 382">
                    <a:extLst>
                      <a:ext uri="{FF2B5EF4-FFF2-40B4-BE49-F238E27FC236}">
                        <a16:creationId xmlns:a16="http://schemas.microsoft.com/office/drawing/2014/main" id="{DBEE6F97-212E-4BF3-AB42-3275CF995405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5471060" y="2766193"/>
                    <a:ext cx="6768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384" name="墨迹 383">
                    <a:extLst>
                      <a:ext uri="{FF2B5EF4-FFF2-40B4-BE49-F238E27FC236}">
                        <a16:creationId xmlns:a16="http://schemas.microsoft.com/office/drawing/2014/main" id="{B8E9E21E-AEF0-4219-8368-4CB51E6957C4}"/>
                      </a:ext>
                    </a:extLst>
                  </p14:cNvPr>
                  <p14:cNvContentPartPr/>
                  <p14:nvPr/>
                </p14:nvContentPartPr>
                <p14:xfrm>
                  <a:off x="5410220" y="2855113"/>
                  <a:ext cx="147240" cy="108000"/>
                </p14:xfrm>
              </p:contentPart>
            </mc:Choice>
            <mc:Fallback xmlns="">
              <p:pic>
                <p:nvPicPr>
                  <p:cNvPr id="384" name="墨迹 383">
                    <a:extLst>
                      <a:ext uri="{FF2B5EF4-FFF2-40B4-BE49-F238E27FC236}">
                        <a16:creationId xmlns:a16="http://schemas.microsoft.com/office/drawing/2014/main" id="{B8E9E21E-AEF0-4219-8368-4CB51E6957C4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5401220" y="2846473"/>
                    <a:ext cx="164880" cy="125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0" name="组合 419">
              <a:extLst>
                <a:ext uri="{FF2B5EF4-FFF2-40B4-BE49-F238E27FC236}">
                  <a16:creationId xmlns:a16="http://schemas.microsoft.com/office/drawing/2014/main" id="{6F27DC01-7311-471C-BADA-146D3F7D3ECA}"/>
                </a:ext>
              </a:extLst>
            </p:cNvPr>
            <p:cNvGrpSpPr/>
            <p:nvPr/>
          </p:nvGrpSpPr>
          <p:grpSpPr>
            <a:xfrm>
              <a:off x="5910620" y="2530393"/>
              <a:ext cx="2585880" cy="645480"/>
              <a:chOff x="5910620" y="2530393"/>
              <a:chExt cx="2585880" cy="645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390" name="墨迹 389">
                    <a:extLst>
                      <a:ext uri="{FF2B5EF4-FFF2-40B4-BE49-F238E27FC236}">
                        <a16:creationId xmlns:a16="http://schemas.microsoft.com/office/drawing/2014/main" id="{F46C3E7D-CCA8-42CB-9E25-B2E33AF94ED7}"/>
                      </a:ext>
                    </a:extLst>
                  </p14:cNvPr>
                  <p14:cNvContentPartPr/>
                  <p14:nvPr/>
                </p14:nvContentPartPr>
                <p14:xfrm>
                  <a:off x="5991620" y="2532553"/>
                  <a:ext cx="243000" cy="119160"/>
                </p14:xfrm>
              </p:contentPart>
            </mc:Choice>
            <mc:Fallback xmlns="">
              <p:pic>
                <p:nvPicPr>
                  <p:cNvPr id="390" name="墨迹 389">
                    <a:extLst>
                      <a:ext uri="{FF2B5EF4-FFF2-40B4-BE49-F238E27FC236}">
                        <a16:creationId xmlns:a16="http://schemas.microsoft.com/office/drawing/2014/main" id="{F46C3E7D-CCA8-42CB-9E25-B2E33AF94ED7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5982980" y="2523553"/>
                    <a:ext cx="260640" cy="13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391" name="墨迹 390">
                    <a:extLst>
                      <a:ext uri="{FF2B5EF4-FFF2-40B4-BE49-F238E27FC236}">
                        <a16:creationId xmlns:a16="http://schemas.microsoft.com/office/drawing/2014/main" id="{FE19D108-3FD2-4E44-84BB-11EA23A73AC3}"/>
                      </a:ext>
                    </a:extLst>
                  </p14:cNvPr>
                  <p14:cNvContentPartPr/>
                  <p14:nvPr/>
                </p14:nvContentPartPr>
                <p14:xfrm>
                  <a:off x="5910620" y="2780593"/>
                  <a:ext cx="23400" cy="100800"/>
                </p14:xfrm>
              </p:contentPart>
            </mc:Choice>
            <mc:Fallback xmlns="">
              <p:pic>
                <p:nvPicPr>
                  <p:cNvPr id="391" name="墨迹 390">
                    <a:extLst>
                      <a:ext uri="{FF2B5EF4-FFF2-40B4-BE49-F238E27FC236}">
                        <a16:creationId xmlns:a16="http://schemas.microsoft.com/office/drawing/2014/main" id="{FE19D108-3FD2-4E44-84BB-11EA23A73AC3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5901620" y="2771593"/>
                    <a:ext cx="41040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392" name="墨迹 391">
                    <a:extLst>
                      <a:ext uri="{FF2B5EF4-FFF2-40B4-BE49-F238E27FC236}">
                        <a16:creationId xmlns:a16="http://schemas.microsoft.com/office/drawing/2014/main" id="{1A603152-5E6A-4D78-B63A-4AFE4E95DA77}"/>
                      </a:ext>
                    </a:extLst>
                  </p14:cNvPr>
                  <p14:cNvContentPartPr/>
                  <p14:nvPr/>
                </p14:nvContentPartPr>
                <p14:xfrm>
                  <a:off x="5910620" y="2764393"/>
                  <a:ext cx="137520" cy="111600"/>
                </p14:xfrm>
              </p:contentPart>
            </mc:Choice>
            <mc:Fallback xmlns="">
              <p:pic>
                <p:nvPicPr>
                  <p:cNvPr id="392" name="墨迹 391">
                    <a:extLst>
                      <a:ext uri="{FF2B5EF4-FFF2-40B4-BE49-F238E27FC236}">
                        <a16:creationId xmlns:a16="http://schemas.microsoft.com/office/drawing/2014/main" id="{1A603152-5E6A-4D78-B63A-4AFE4E95DA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5901620" y="2755393"/>
                    <a:ext cx="15516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393" name="墨迹 392">
                    <a:extLst>
                      <a:ext uri="{FF2B5EF4-FFF2-40B4-BE49-F238E27FC236}">
                        <a16:creationId xmlns:a16="http://schemas.microsoft.com/office/drawing/2014/main" id="{BD3DA96F-B3AC-42CD-A784-A5FD6D787135}"/>
                      </a:ext>
                    </a:extLst>
                  </p14:cNvPr>
                  <p14:cNvContentPartPr/>
                  <p14:nvPr/>
                </p14:nvContentPartPr>
                <p14:xfrm>
                  <a:off x="6011060" y="2758633"/>
                  <a:ext cx="99000" cy="233280"/>
                </p14:xfrm>
              </p:contentPart>
            </mc:Choice>
            <mc:Fallback xmlns="">
              <p:pic>
                <p:nvPicPr>
                  <p:cNvPr id="393" name="墨迹 392">
                    <a:extLst>
                      <a:ext uri="{FF2B5EF4-FFF2-40B4-BE49-F238E27FC236}">
                        <a16:creationId xmlns:a16="http://schemas.microsoft.com/office/drawing/2014/main" id="{BD3DA96F-B3AC-42CD-A784-A5FD6D787135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6002060" y="2749633"/>
                    <a:ext cx="116640" cy="25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94" name="墨迹 393">
                    <a:extLst>
                      <a:ext uri="{FF2B5EF4-FFF2-40B4-BE49-F238E27FC236}">
                        <a16:creationId xmlns:a16="http://schemas.microsoft.com/office/drawing/2014/main" id="{9EF55008-9094-47F4-B289-2E8701009B68}"/>
                      </a:ext>
                    </a:extLst>
                  </p14:cNvPr>
                  <p14:cNvContentPartPr/>
                  <p14:nvPr/>
                </p14:nvContentPartPr>
                <p14:xfrm>
                  <a:off x="6405260" y="2659993"/>
                  <a:ext cx="72720" cy="161640"/>
                </p14:xfrm>
              </p:contentPart>
            </mc:Choice>
            <mc:Fallback xmlns="">
              <p:pic>
                <p:nvPicPr>
                  <p:cNvPr id="394" name="墨迹 393">
                    <a:extLst>
                      <a:ext uri="{FF2B5EF4-FFF2-40B4-BE49-F238E27FC236}">
                        <a16:creationId xmlns:a16="http://schemas.microsoft.com/office/drawing/2014/main" id="{9EF55008-9094-47F4-B289-2E8701009B6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6396260" y="2651353"/>
                    <a:ext cx="9036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395" name="墨迹 394">
                    <a:extLst>
                      <a:ext uri="{FF2B5EF4-FFF2-40B4-BE49-F238E27FC236}">
                        <a16:creationId xmlns:a16="http://schemas.microsoft.com/office/drawing/2014/main" id="{8C4CA402-1388-441B-BBFA-E3D3446EF29F}"/>
                      </a:ext>
                    </a:extLst>
                  </p14:cNvPr>
                  <p14:cNvContentPartPr/>
                  <p14:nvPr/>
                </p14:nvContentPartPr>
                <p14:xfrm>
                  <a:off x="6407060" y="2687353"/>
                  <a:ext cx="41040" cy="318960"/>
                </p14:xfrm>
              </p:contentPart>
            </mc:Choice>
            <mc:Fallback xmlns="">
              <p:pic>
                <p:nvPicPr>
                  <p:cNvPr id="395" name="墨迹 394">
                    <a:extLst>
                      <a:ext uri="{FF2B5EF4-FFF2-40B4-BE49-F238E27FC236}">
                        <a16:creationId xmlns:a16="http://schemas.microsoft.com/office/drawing/2014/main" id="{8C4CA402-1388-441B-BBFA-E3D3446EF29F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6398420" y="2678713"/>
                    <a:ext cx="58680" cy="33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96" name="墨迹 395">
                    <a:extLst>
                      <a:ext uri="{FF2B5EF4-FFF2-40B4-BE49-F238E27FC236}">
                        <a16:creationId xmlns:a16="http://schemas.microsoft.com/office/drawing/2014/main" id="{1F8052AD-50F2-4EF6-92B9-91C1356BDDD2}"/>
                      </a:ext>
                    </a:extLst>
                  </p14:cNvPr>
                  <p14:cNvContentPartPr/>
                  <p14:nvPr/>
                </p14:nvContentPartPr>
                <p14:xfrm>
                  <a:off x="6563660" y="2566753"/>
                  <a:ext cx="191520" cy="117360"/>
                </p14:xfrm>
              </p:contentPart>
            </mc:Choice>
            <mc:Fallback xmlns="">
              <p:pic>
                <p:nvPicPr>
                  <p:cNvPr id="396" name="墨迹 395">
                    <a:extLst>
                      <a:ext uri="{FF2B5EF4-FFF2-40B4-BE49-F238E27FC236}">
                        <a16:creationId xmlns:a16="http://schemas.microsoft.com/office/drawing/2014/main" id="{1F8052AD-50F2-4EF6-92B9-91C1356BDDD2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6555020" y="2558113"/>
                    <a:ext cx="209160" cy="13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97" name="墨迹 396">
                    <a:extLst>
                      <a:ext uri="{FF2B5EF4-FFF2-40B4-BE49-F238E27FC236}">
                        <a16:creationId xmlns:a16="http://schemas.microsoft.com/office/drawing/2014/main" id="{D6733033-1B53-41D7-BF61-9C3725C0D9AC}"/>
                      </a:ext>
                    </a:extLst>
                  </p14:cNvPr>
                  <p14:cNvContentPartPr/>
                  <p14:nvPr/>
                </p14:nvContentPartPr>
                <p14:xfrm>
                  <a:off x="6580940" y="2579713"/>
                  <a:ext cx="95040" cy="393480"/>
                </p14:xfrm>
              </p:contentPart>
            </mc:Choice>
            <mc:Fallback xmlns="">
              <p:pic>
                <p:nvPicPr>
                  <p:cNvPr id="397" name="墨迹 396">
                    <a:extLst>
                      <a:ext uri="{FF2B5EF4-FFF2-40B4-BE49-F238E27FC236}">
                        <a16:creationId xmlns:a16="http://schemas.microsoft.com/office/drawing/2014/main" id="{D6733033-1B53-41D7-BF61-9C3725C0D9AC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6572300" y="2571073"/>
                    <a:ext cx="112680" cy="41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98" name="墨迹 397">
                    <a:extLst>
                      <a:ext uri="{FF2B5EF4-FFF2-40B4-BE49-F238E27FC236}">
                        <a16:creationId xmlns:a16="http://schemas.microsoft.com/office/drawing/2014/main" id="{AF8FC464-010F-43DC-ACA2-C58E793DA2EA}"/>
                      </a:ext>
                    </a:extLst>
                  </p14:cNvPr>
                  <p14:cNvContentPartPr/>
                  <p14:nvPr/>
                </p14:nvContentPartPr>
                <p14:xfrm>
                  <a:off x="6712340" y="2668993"/>
                  <a:ext cx="62280" cy="273960"/>
                </p14:xfrm>
              </p:contentPart>
            </mc:Choice>
            <mc:Fallback xmlns="">
              <p:pic>
                <p:nvPicPr>
                  <p:cNvPr id="398" name="墨迹 397">
                    <a:extLst>
                      <a:ext uri="{FF2B5EF4-FFF2-40B4-BE49-F238E27FC236}">
                        <a16:creationId xmlns:a16="http://schemas.microsoft.com/office/drawing/2014/main" id="{AF8FC464-010F-43DC-ACA2-C58E793DA2EA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6703700" y="2660353"/>
                    <a:ext cx="79920" cy="29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99" name="墨迹 398">
                    <a:extLst>
                      <a:ext uri="{FF2B5EF4-FFF2-40B4-BE49-F238E27FC236}">
                        <a16:creationId xmlns:a16="http://schemas.microsoft.com/office/drawing/2014/main" id="{0890F567-1733-4475-9513-47A37E5B73D1}"/>
                      </a:ext>
                    </a:extLst>
                  </p14:cNvPr>
                  <p14:cNvContentPartPr/>
                  <p14:nvPr/>
                </p14:nvContentPartPr>
                <p14:xfrm>
                  <a:off x="6669860" y="2738473"/>
                  <a:ext cx="41400" cy="144360"/>
                </p14:xfrm>
              </p:contentPart>
            </mc:Choice>
            <mc:Fallback xmlns="">
              <p:pic>
                <p:nvPicPr>
                  <p:cNvPr id="399" name="墨迹 398">
                    <a:extLst>
                      <a:ext uri="{FF2B5EF4-FFF2-40B4-BE49-F238E27FC236}">
                        <a16:creationId xmlns:a16="http://schemas.microsoft.com/office/drawing/2014/main" id="{0890F567-1733-4475-9513-47A37E5B73D1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6661220" y="2729833"/>
                    <a:ext cx="5904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400" name="墨迹 399">
                    <a:extLst>
                      <a:ext uri="{FF2B5EF4-FFF2-40B4-BE49-F238E27FC236}">
                        <a16:creationId xmlns:a16="http://schemas.microsoft.com/office/drawing/2014/main" id="{CFC79CF2-FE4C-49A1-B007-6FA26F6E605B}"/>
                      </a:ext>
                    </a:extLst>
                  </p14:cNvPr>
                  <p14:cNvContentPartPr/>
                  <p14:nvPr/>
                </p14:nvContentPartPr>
                <p14:xfrm>
                  <a:off x="6515420" y="2869873"/>
                  <a:ext cx="370800" cy="111600"/>
                </p14:xfrm>
              </p:contentPart>
            </mc:Choice>
            <mc:Fallback xmlns="">
              <p:pic>
                <p:nvPicPr>
                  <p:cNvPr id="400" name="墨迹 399">
                    <a:extLst>
                      <a:ext uri="{FF2B5EF4-FFF2-40B4-BE49-F238E27FC236}">
                        <a16:creationId xmlns:a16="http://schemas.microsoft.com/office/drawing/2014/main" id="{CFC79CF2-FE4C-49A1-B007-6FA26F6E605B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6506420" y="2861233"/>
                    <a:ext cx="3884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401" name="墨迹 400">
                    <a:extLst>
                      <a:ext uri="{FF2B5EF4-FFF2-40B4-BE49-F238E27FC236}">
                        <a16:creationId xmlns:a16="http://schemas.microsoft.com/office/drawing/2014/main" id="{CBF4344D-4940-4B86-B5AF-50EA35A3B9D8}"/>
                      </a:ext>
                    </a:extLst>
                  </p14:cNvPr>
                  <p14:cNvContentPartPr/>
                  <p14:nvPr/>
                </p14:nvContentPartPr>
                <p14:xfrm>
                  <a:off x="6507500" y="2778793"/>
                  <a:ext cx="44640" cy="36720"/>
                </p14:xfrm>
              </p:contentPart>
            </mc:Choice>
            <mc:Fallback xmlns="">
              <p:pic>
                <p:nvPicPr>
                  <p:cNvPr id="401" name="墨迹 400">
                    <a:extLst>
                      <a:ext uri="{FF2B5EF4-FFF2-40B4-BE49-F238E27FC236}">
                        <a16:creationId xmlns:a16="http://schemas.microsoft.com/office/drawing/2014/main" id="{CBF4344D-4940-4B86-B5AF-50EA35A3B9D8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6498860" y="2769793"/>
                    <a:ext cx="6228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402" name="墨迹 401">
                    <a:extLst>
                      <a:ext uri="{FF2B5EF4-FFF2-40B4-BE49-F238E27FC236}">
                        <a16:creationId xmlns:a16="http://schemas.microsoft.com/office/drawing/2014/main" id="{6A68633B-C52E-4CC2-A7AE-A0748CB87751}"/>
                      </a:ext>
                    </a:extLst>
                  </p14:cNvPr>
                  <p14:cNvContentPartPr/>
                  <p14:nvPr/>
                </p14:nvContentPartPr>
                <p14:xfrm>
                  <a:off x="6977300" y="2738473"/>
                  <a:ext cx="95040" cy="29520"/>
                </p14:xfrm>
              </p:contentPart>
            </mc:Choice>
            <mc:Fallback xmlns="">
              <p:pic>
                <p:nvPicPr>
                  <p:cNvPr id="402" name="墨迹 401">
                    <a:extLst>
                      <a:ext uri="{FF2B5EF4-FFF2-40B4-BE49-F238E27FC236}">
                        <a16:creationId xmlns:a16="http://schemas.microsoft.com/office/drawing/2014/main" id="{6A68633B-C52E-4CC2-A7AE-A0748CB87751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6968300" y="2729833"/>
                    <a:ext cx="11268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403" name="墨迹 402">
                    <a:extLst>
                      <a:ext uri="{FF2B5EF4-FFF2-40B4-BE49-F238E27FC236}">
                        <a16:creationId xmlns:a16="http://schemas.microsoft.com/office/drawing/2014/main" id="{DD88C428-6492-4811-9EDE-81605EEF5757}"/>
                      </a:ext>
                    </a:extLst>
                  </p14:cNvPr>
                  <p14:cNvContentPartPr/>
                  <p14:nvPr/>
                </p14:nvContentPartPr>
                <p14:xfrm>
                  <a:off x="7010060" y="2656033"/>
                  <a:ext cx="330120" cy="223920"/>
                </p14:xfrm>
              </p:contentPart>
            </mc:Choice>
            <mc:Fallback xmlns="">
              <p:pic>
                <p:nvPicPr>
                  <p:cNvPr id="403" name="墨迹 402">
                    <a:extLst>
                      <a:ext uri="{FF2B5EF4-FFF2-40B4-BE49-F238E27FC236}">
                        <a16:creationId xmlns:a16="http://schemas.microsoft.com/office/drawing/2014/main" id="{DD88C428-6492-4811-9EDE-81605EEF5757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7001060" y="2647033"/>
                    <a:ext cx="347760" cy="24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404" name="墨迹 403">
                    <a:extLst>
                      <a:ext uri="{FF2B5EF4-FFF2-40B4-BE49-F238E27FC236}">
                        <a16:creationId xmlns:a16="http://schemas.microsoft.com/office/drawing/2014/main" id="{807B517C-09A9-42A2-96DA-F51E2074211A}"/>
                      </a:ext>
                    </a:extLst>
                  </p14:cNvPr>
                  <p14:cNvContentPartPr/>
                  <p14:nvPr/>
                </p14:nvContentPartPr>
                <p14:xfrm>
                  <a:off x="7174220" y="2645593"/>
                  <a:ext cx="48600" cy="78840"/>
                </p14:xfrm>
              </p:contentPart>
            </mc:Choice>
            <mc:Fallback xmlns="">
              <p:pic>
                <p:nvPicPr>
                  <p:cNvPr id="404" name="墨迹 403">
                    <a:extLst>
                      <a:ext uri="{FF2B5EF4-FFF2-40B4-BE49-F238E27FC236}">
                        <a16:creationId xmlns:a16="http://schemas.microsoft.com/office/drawing/2014/main" id="{807B517C-09A9-42A2-96DA-F51E2074211A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7165580" y="2636593"/>
                    <a:ext cx="66240" cy="9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405" name="墨迹 404">
                    <a:extLst>
                      <a:ext uri="{FF2B5EF4-FFF2-40B4-BE49-F238E27FC236}">
                        <a16:creationId xmlns:a16="http://schemas.microsoft.com/office/drawing/2014/main" id="{E884F6DB-4046-46AC-BFC1-7EBAA2433E0E}"/>
                      </a:ext>
                    </a:extLst>
                  </p14:cNvPr>
                  <p14:cNvContentPartPr/>
                  <p14:nvPr/>
                </p14:nvContentPartPr>
                <p14:xfrm>
                  <a:off x="7135700" y="2689153"/>
                  <a:ext cx="255600" cy="190080"/>
                </p14:xfrm>
              </p:contentPart>
            </mc:Choice>
            <mc:Fallback xmlns="">
              <p:pic>
                <p:nvPicPr>
                  <p:cNvPr id="405" name="墨迹 404">
                    <a:extLst>
                      <a:ext uri="{FF2B5EF4-FFF2-40B4-BE49-F238E27FC236}">
                        <a16:creationId xmlns:a16="http://schemas.microsoft.com/office/drawing/2014/main" id="{E884F6DB-4046-46AC-BFC1-7EBAA2433E0E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7126700" y="2680513"/>
                    <a:ext cx="27324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406" name="墨迹 405">
                    <a:extLst>
                      <a:ext uri="{FF2B5EF4-FFF2-40B4-BE49-F238E27FC236}">
                        <a16:creationId xmlns:a16="http://schemas.microsoft.com/office/drawing/2014/main" id="{09F00DF5-6084-4DDB-A80F-B7A76AD195D8}"/>
                      </a:ext>
                    </a:extLst>
                  </p14:cNvPr>
                  <p14:cNvContentPartPr/>
                  <p14:nvPr/>
                </p14:nvContentPartPr>
                <p14:xfrm>
                  <a:off x="7485260" y="2530393"/>
                  <a:ext cx="158760" cy="53280"/>
                </p14:xfrm>
              </p:contentPart>
            </mc:Choice>
            <mc:Fallback xmlns="">
              <p:pic>
                <p:nvPicPr>
                  <p:cNvPr id="406" name="墨迹 405">
                    <a:extLst>
                      <a:ext uri="{FF2B5EF4-FFF2-40B4-BE49-F238E27FC236}">
                        <a16:creationId xmlns:a16="http://schemas.microsoft.com/office/drawing/2014/main" id="{09F00DF5-6084-4DDB-A80F-B7A76AD195D8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7476620" y="2521753"/>
                    <a:ext cx="17640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407" name="墨迹 406">
                    <a:extLst>
                      <a:ext uri="{FF2B5EF4-FFF2-40B4-BE49-F238E27FC236}">
                        <a16:creationId xmlns:a16="http://schemas.microsoft.com/office/drawing/2014/main" id="{88716375-CEC7-4147-A1CA-BA51498704E5}"/>
                      </a:ext>
                    </a:extLst>
                  </p14:cNvPr>
                  <p14:cNvContentPartPr/>
                  <p14:nvPr/>
                </p14:nvContentPartPr>
                <p14:xfrm>
                  <a:off x="7493180" y="2634433"/>
                  <a:ext cx="21600" cy="237960"/>
                </p14:xfrm>
              </p:contentPart>
            </mc:Choice>
            <mc:Fallback xmlns="">
              <p:pic>
                <p:nvPicPr>
                  <p:cNvPr id="407" name="墨迹 406">
                    <a:extLst>
                      <a:ext uri="{FF2B5EF4-FFF2-40B4-BE49-F238E27FC236}">
                        <a16:creationId xmlns:a16="http://schemas.microsoft.com/office/drawing/2014/main" id="{88716375-CEC7-4147-A1CA-BA51498704E5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7484180" y="2625793"/>
                    <a:ext cx="3924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408" name="墨迹 407">
                    <a:extLst>
                      <a:ext uri="{FF2B5EF4-FFF2-40B4-BE49-F238E27FC236}">
                        <a16:creationId xmlns:a16="http://schemas.microsoft.com/office/drawing/2014/main" id="{48C98448-8778-4B6D-8A53-77748D6693FE}"/>
                      </a:ext>
                    </a:extLst>
                  </p14:cNvPr>
                  <p14:cNvContentPartPr/>
                  <p14:nvPr/>
                </p14:nvContentPartPr>
                <p14:xfrm>
                  <a:off x="7574180" y="2586913"/>
                  <a:ext cx="23400" cy="588960"/>
                </p14:xfrm>
              </p:contentPart>
            </mc:Choice>
            <mc:Fallback xmlns="">
              <p:pic>
                <p:nvPicPr>
                  <p:cNvPr id="408" name="墨迹 407">
                    <a:extLst>
                      <a:ext uri="{FF2B5EF4-FFF2-40B4-BE49-F238E27FC236}">
                        <a16:creationId xmlns:a16="http://schemas.microsoft.com/office/drawing/2014/main" id="{48C98448-8778-4B6D-8A53-77748D6693FE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7565540" y="2578273"/>
                    <a:ext cx="41040" cy="60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409" name="墨迹 408">
                    <a:extLst>
                      <a:ext uri="{FF2B5EF4-FFF2-40B4-BE49-F238E27FC236}">
                        <a16:creationId xmlns:a16="http://schemas.microsoft.com/office/drawing/2014/main" id="{B1773C57-0DAC-4DFD-8B4A-B6147AC01BFC}"/>
                      </a:ext>
                    </a:extLst>
                  </p14:cNvPr>
                  <p14:cNvContentPartPr/>
                  <p14:nvPr/>
                </p14:nvContentPartPr>
                <p14:xfrm>
                  <a:off x="7520180" y="2672953"/>
                  <a:ext cx="38880" cy="40680"/>
                </p14:xfrm>
              </p:contentPart>
            </mc:Choice>
            <mc:Fallback xmlns="">
              <p:pic>
                <p:nvPicPr>
                  <p:cNvPr id="409" name="墨迹 408">
                    <a:extLst>
                      <a:ext uri="{FF2B5EF4-FFF2-40B4-BE49-F238E27FC236}">
                        <a16:creationId xmlns:a16="http://schemas.microsoft.com/office/drawing/2014/main" id="{B1773C57-0DAC-4DFD-8B4A-B6147AC01BFC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7511180" y="2663953"/>
                    <a:ext cx="56520" cy="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410" name="墨迹 409">
                    <a:extLst>
                      <a:ext uri="{FF2B5EF4-FFF2-40B4-BE49-F238E27FC236}">
                        <a16:creationId xmlns:a16="http://schemas.microsoft.com/office/drawing/2014/main" id="{14409900-91A3-4C79-9AF9-B81B84E1ED50}"/>
                      </a:ext>
                    </a:extLst>
                  </p14:cNvPr>
                  <p14:cNvContentPartPr/>
                  <p14:nvPr/>
                </p14:nvContentPartPr>
                <p14:xfrm>
                  <a:off x="7529900" y="2749273"/>
                  <a:ext cx="14040" cy="80640"/>
                </p14:xfrm>
              </p:contentPart>
            </mc:Choice>
            <mc:Fallback xmlns="">
              <p:pic>
                <p:nvPicPr>
                  <p:cNvPr id="410" name="墨迹 409">
                    <a:extLst>
                      <a:ext uri="{FF2B5EF4-FFF2-40B4-BE49-F238E27FC236}">
                        <a16:creationId xmlns:a16="http://schemas.microsoft.com/office/drawing/2014/main" id="{14409900-91A3-4C79-9AF9-B81B84E1ED50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7520900" y="2740633"/>
                    <a:ext cx="31680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411" name="墨迹 410">
                    <a:extLst>
                      <a:ext uri="{FF2B5EF4-FFF2-40B4-BE49-F238E27FC236}">
                        <a16:creationId xmlns:a16="http://schemas.microsoft.com/office/drawing/2014/main" id="{065C80EB-C9FD-4D71-A524-3943F1AE6908}"/>
                      </a:ext>
                    </a:extLst>
                  </p14:cNvPr>
                  <p14:cNvContentPartPr/>
                  <p14:nvPr/>
                </p14:nvContentPartPr>
                <p14:xfrm>
                  <a:off x="7470860" y="2721913"/>
                  <a:ext cx="293760" cy="237600"/>
                </p14:xfrm>
              </p:contentPart>
            </mc:Choice>
            <mc:Fallback xmlns="">
              <p:pic>
                <p:nvPicPr>
                  <p:cNvPr id="411" name="墨迹 410">
                    <a:extLst>
                      <a:ext uri="{FF2B5EF4-FFF2-40B4-BE49-F238E27FC236}">
                        <a16:creationId xmlns:a16="http://schemas.microsoft.com/office/drawing/2014/main" id="{065C80EB-C9FD-4D71-A524-3943F1AE6908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7461860" y="2713273"/>
                    <a:ext cx="311400" cy="25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412" name="墨迹 411">
                    <a:extLst>
                      <a:ext uri="{FF2B5EF4-FFF2-40B4-BE49-F238E27FC236}">
                        <a16:creationId xmlns:a16="http://schemas.microsoft.com/office/drawing/2014/main" id="{2B598333-DEBB-414F-961F-0BA712A027B8}"/>
                      </a:ext>
                    </a:extLst>
                  </p14:cNvPr>
                  <p14:cNvContentPartPr/>
                  <p14:nvPr/>
                </p14:nvContentPartPr>
                <p14:xfrm>
                  <a:off x="7603340" y="2789593"/>
                  <a:ext cx="182160" cy="117000"/>
                </p14:xfrm>
              </p:contentPart>
            </mc:Choice>
            <mc:Fallback xmlns="">
              <p:pic>
                <p:nvPicPr>
                  <p:cNvPr id="412" name="墨迹 411">
                    <a:extLst>
                      <a:ext uri="{FF2B5EF4-FFF2-40B4-BE49-F238E27FC236}">
                        <a16:creationId xmlns:a16="http://schemas.microsoft.com/office/drawing/2014/main" id="{2B598333-DEBB-414F-961F-0BA712A027B8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7594340" y="2780593"/>
                    <a:ext cx="19980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413" name="墨迹 412">
                    <a:extLst>
                      <a:ext uri="{FF2B5EF4-FFF2-40B4-BE49-F238E27FC236}">
                        <a16:creationId xmlns:a16="http://schemas.microsoft.com/office/drawing/2014/main" id="{F2B80387-CA9E-4E15-B0E5-E541600AD066}"/>
                      </a:ext>
                    </a:extLst>
                  </p14:cNvPr>
                  <p14:cNvContentPartPr/>
                  <p14:nvPr/>
                </p14:nvContentPartPr>
                <p14:xfrm>
                  <a:off x="7939580" y="2634433"/>
                  <a:ext cx="31320" cy="322920"/>
                </p14:xfrm>
              </p:contentPart>
            </mc:Choice>
            <mc:Fallback xmlns="">
              <p:pic>
                <p:nvPicPr>
                  <p:cNvPr id="413" name="墨迹 412">
                    <a:extLst>
                      <a:ext uri="{FF2B5EF4-FFF2-40B4-BE49-F238E27FC236}">
                        <a16:creationId xmlns:a16="http://schemas.microsoft.com/office/drawing/2014/main" id="{F2B80387-CA9E-4E15-B0E5-E541600AD066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7930580" y="2625793"/>
                    <a:ext cx="48960" cy="34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414" name="墨迹 413">
                    <a:extLst>
                      <a:ext uri="{FF2B5EF4-FFF2-40B4-BE49-F238E27FC236}">
                        <a16:creationId xmlns:a16="http://schemas.microsoft.com/office/drawing/2014/main" id="{CDE3CCA7-A4A7-4E4D-9006-2BEC3C9AF957}"/>
                      </a:ext>
                    </a:extLst>
                  </p14:cNvPr>
                  <p14:cNvContentPartPr/>
                  <p14:nvPr/>
                </p14:nvContentPartPr>
                <p14:xfrm>
                  <a:off x="8040020" y="2541193"/>
                  <a:ext cx="299880" cy="441000"/>
                </p14:xfrm>
              </p:contentPart>
            </mc:Choice>
            <mc:Fallback xmlns="">
              <p:pic>
                <p:nvPicPr>
                  <p:cNvPr id="414" name="墨迹 413">
                    <a:extLst>
                      <a:ext uri="{FF2B5EF4-FFF2-40B4-BE49-F238E27FC236}">
                        <a16:creationId xmlns:a16="http://schemas.microsoft.com/office/drawing/2014/main" id="{CDE3CCA7-A4A7-4E4D-9006-2BEC3C9AF957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8031020" y="2532553"/>
                    <a:ext cx="317520" cy="45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415" name="墨迹 414">
                    <a:extLst>
                      <a:ext uri="{FF2B5EF4-FFF2-40B4-BE49-F238E27FC236}">
                        <a16:creationId xmlns:a16="http://schemas.microsoft.com/office/drawing/2014/main" id="{584F2038-2C68-4D1A-B87F-55026C1AA4D9}"/>
                      </a:ext>
                    </a:extLst>
                  </p14:cNvPr>
                  <p14:cNvContentPartPr/>
                  <p14:nvPr/>
                </p14:nvContentPartPr>
                <p14:xfrm>
                  <a:off x="8047580" y="2647393"/>
                  <a:ext cx="124200" cy="147240"/>
                </p14:xfrm>
              </p:contentPart>
            </mc:Choice>
            <mc:Fallback xmlns="">
              <p:pic>
                <p:nvPicPr>
                  <p:cNvPr id="415" name="墨迹 414">
                    <a:extLst>
                      <a:ext uri="{FF2B5EF4-FFF2-40B4-BE49-F238E27FC236}">
                        <a16:creationId xmlns:a16="http://schemas.microsoft.com/office/drawing/2014/main" id="{584F2038-2C68-4D1A-B87F-55026C1AA4D9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8038940" y="2638393"/>
                    <a:ext cx="1418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416" name="墨迹 415">
                    <a:extLst>
                      <a:ext uri="{FF2B5EF4-FFF2-40B4-BE49-F238E27FC236}">
                        <a16:creationId xmlns:a16="http://schemas.microsoft.com/office/drawing/2014/main" id="{71F8AADE-F78A-4D0F-A384-4A5EA36EF9F1}"/>
                      </a:ext>
                    </a:extLst>
                  </p14:cNvPr>
                  <p14:cNvContentPartPr/>
                  <p14:nvPr/>
                </p14:nvContentPartPr>
                <p14:xfrm>
                  <a:off x="8088260" y="2599873"/>
                  <a:ext cx="19800" cy="378360"/>
                </p14:xfrm>
              </p:contentPart>
            </mc:Choice>
            <mc:Fallback xmlns="">
              <p:pic>
                <p:nvPicPr>
                  <p:cNvPr id="416" name="墨迹 415">
                    <a:extLst>
                      <a:ext uri="{FF2B5EF4-FFF2-40B4-BE49-F238E27FC236}">
                        <a16:creationId xmlns:a16="http://schemas.microsoft.com/office/drawing/2014/main" id="{71F8AADE-F78A-4D0F-A384-4A5EA36EF9F1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8079260" y="2590873"/>
                    <a:ext cx="37440" cy="39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419" name="墨迹 418">
                    <a:extLst>
                      <a:ext uri="{FF2B5EF4-FFF2-40B4-BE49-F238E27FC236}">
                        <a16:creationId xmlns:a16="http://schemas.microsoft.com/office/drawing/2014/main" id="{AB4F865C-7551-48C4-B9F6-393E58D392C6}"/>
                      </a:ext>
                    </a:extLst>
                  </p14:cNvPr>
                  <p14:cNvContentPartPr/>
                  <p14:nvPr/>
                </p14:nvContentPartPr>
                <p14:xfrm>
                  <a:off x="8416580" y="2878873"/>
                  <a:ext cx="79920" cy="109800"/>
                </p14:xfrm>
              </p:contentPart>
            </mc:Choice>
            <mc:Fallback xmlns="">
              <p:pic>
                <p:nvPicPr>
                  <p:cNvPr id="419" name="墨迹 418">
                    <a:extLst>
                      <a:ext uri="{FF2B5EF4-FFF2-40B4-BE49-F238E27FC236}">
                        <a16:creationId xmlns:a16="http://schemas.microsoft.com/office/drawing/2014/main" id="{AB4F865C-7551-48C4-B9F6-393E58D392C6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8407940" y="2870233"/>
                    <a:ext cx="97560" cy="127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3" name="组合 422">
              <a:extLst>
                <a:ext uri="{FF2B5EF4-FFF2-40B4-BE49-F238E27FC236}">
                  <a16:creationId xmlns:a16="http://schemas.microsoft.com/office/drawing/2014/main" id="{92F9B2C9-3490-46C5-BA55-6A3553846137}"/>
                </a:ext>
              </a:extLst>
            </p:cNvPr>
            <p:cNvGrpSpPr/>
            <p:nvPr/>
          </p:nvGrpSpPr>
          <p:grpSpPr>
            <a:xfrm>
              <a:off x="1584140" y="3745753"/>
              <a:ext cx="253440" cy="367200"/>
              <a:chOff x="1584140" y="3745753"/>
              <a:chExt cx="253440" cy="367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421" name="墨迹 420">
                    <a:extLst>
                      <a:ext uri="{FF2B5EF4-FFF2-40B4-BE49-F238E27FC236}">
                        <a16:creationId xmlns:a16="http://schemas.microsoft.com/office/drawing/2014/main" id="{B081682A-E8D8-4D42-8843-A1E8237F8399}"/>
                      </a:ext>
                    </a:extLst>
                  </p14:cNvPr>
                  <p14:cNvContentPartPr/>
                  <p14:nvPr/>
                </p14:nvContentPartPr>
                <p14:xfrm>
                  <a:off x="1584140" y="3745753"/>
                  <a:ext cx="119160" cy="343080"/>
                </p14:xfrm>
              </p:contentPart>
            </mc:Choice>
            <mc:Fallback xmlns="">
              <p:pic>
                <p:nvPicPr>
                  <p:cNvPr id="421" name="墨迹 420">
                    <a:extLst>
                      <a:ext uri="{FF2B5EF4-FFF2-40B4-BE49-F238E27FC236}">
                        <a16:creationId xmlns:a16="http://schemas.microsoft.com/office/drawing/2014/main" id="{B081682A-E8D8-4D42-8843-A1E8237F8399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1575500" y="3737113"/>
                    <a:ext cx="136800" cy="36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422" name="墨迹 421">
                    <a:extLst>
                      <a:ext uri="{FF2B5EF4-FFF2-40B4-BE49-F238E27FC236}">
                        <a16:creationId xmlns:a16="http://schemas.microsoft.com/office/drawing/2014/main" id="{ECA0F35D-0696-4575-B51A-4EED8875B010}"/>
                      </a:ext>
                    </a:extLst>
                  </p14:cNvPr>
                  <p14:cNvContentPartPr/>
                  <p14:nvPr/>
                </p14:nvContentPartPr>
                <p14:xfrm>
                  <a:off x="1810220" y="4057873"/>
                  <a:ext cx="27360" cy="55080"/>
                </p14:xfrm>
              </p:contentPart>
            </mc:Choice>
            <mc:Fallback xmlns="">
              <p:pic>
                <p:nvPicPr>
                  <p:cNvPr id="422" name="墨迹 421">
                    <a:extLst>
                      <a:ext uri="{FF2B5EF4-FFF2-40B4-BE49-F238E27FC236}">
                        <a16:creationId xmlns:a16="http://schemas.microsoft.com/office/drawing/2014/main" id="{ECA0F35D-0696-4575-B51A-4EED8875B010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1801580" y="4048873"/>
                    <a:ext cx="45000" cy="72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6" name="组合 475">
              <a:extLst>
                <a:ext uri="{FF2B5EF4-FFF2-40B4-BE49-F238E27FC236}">
                  <a16:creationId xmlns:a16="http://schemas.microsoft.com/office/drawing/2014/main" id="{F678E7D4-F05B-4EE5-875E-698E3F93A3E2}"/>
                </a:ext>
              </a:extLst>
            </p:cNvPr>
            <p:cNvGrpSpPr/>
            <p:nvPr/>
          </p:nvGrpSpPr>
          <p:grpSpPr>
            <a:xfrm>
              <a:off x="2299100" y="3617953"/>
              <a:ext cx="796320" cy="591480"/>
              <a:chOff x="2299100" y="3617953"/>
              <a:chExt cx="796320" cy="59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424" name="墨迹 423">
                    <a:extLst>
                      <a:ext uri="{FF2B5EF4-FFF2-40B4-BE49-F238E27FC236}">
                        <a16:creationId xmlns:a16="http://schemas.microsoft.com/office/drawing/2014/main" id="{EC76B6AD-BC21-40A9-A694-F1EE401C2B93}"/>
                      </a:ext>
                    </a:extLst>
                  </p14:cNvPr>
                  <p14:cNvContentPartPr/>
                  <p14:nvPr/>
                </p14:nvContentPartPr>
                <p14:xfrm>
                  <a:off x="2299100" y="3742153"/>
                  <a:ext cx="79560" cy="33480"/>
                </p14:xfrm>
              </p:contentPart>
            </mc:Choice>
            <mc:Fallback xmlns="">
              <p:pic>
                <p:nvPicPr>
                  <p:cNvPr id="424" name="墨迹 423">
                    <a:extLst>
                      <a:ext uri="{FF2B5EF4-FFF2-40B4-BE49-F238E27FC236}">
                        <a16:creationId xmlns:a16="http://schemas.microsoft.com/office/drawing/2014/main" id="{EC76B6AD-BC21-40A9-A694-F1EE401C2B93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2290460" y="3733153"/>
                    <a:ext cx="97200" cy="5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425" name="墨迹 424">
                    <a:extLst>
                      <a:ext uri="{FF2B5EF4-FFF2-40B4-BE49-F238E27FC236}">
                        <a16:creationId xmlns:a16="http://schemas.microsoft.com/office/drawing/2014/main" id="{2BB0F96C-D6AB-425E-917B-5EAD38A13611}"/>
                      </a:ext>
                    </a:extLst>
                  </p14:cNvPr>
                  <p14:cNvContentPartPr/>
                  <p14:nvPr/>
                </p14:nvContentPartPr>
                <p14:xfrm>
                  <a:off x="2337620" y="3847993"/>
                  <a:ext cx="17640" cy="51480"/>
                </p14:xfrm>
              </p:contentPart>
            </mc:Choice>
            <mc:Fallback xmlns="">
              <p:pic>
                <p:nvPicPr>
                  <p:cNvPr id="425" name="墨迹 424">
                    <a:extLst>
                      <a:ext uri="{FF2B5EF4-FFF2-40B4-BE49-F238E27FC236}">
                        <a16:creationId xmlns:a16="http://schemas.microsoft.com/office/drawing/2014/main" id="{2BB0F96C-D6AB-425E-917B-5EAD38A13611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2328980" y="3839353"/>
                    <a:ext cx="3528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426" name="墨迹 425">
                    <a:extLst>
                      <a:ext uri="{FF2B5EF4-FFF2-40B4-BE49-F238E27FC236}">
                        <a16:creationId xmlns:a16="http://schemas.microsoft.com/office/drawing/2014/main" id="{A9247FEF-6D3F-484C-BC8E-8F7EE15B94EF}"/>
                      </a:ext>
                    </a:extLst>
                  </p14:cNvPr>
                  <p14:cNvContentPartPr/>
                  <p14:nvPr/>
                </p14:nvContentPartPr>
                <p14:xfrm>
                  <a:off x="2337620" y="3773113"/>
                  <a:ext cx="166680" cy="299520"/>
                </p14:xfrm>
              </p:contentPart>
            </mc:Choice>
            <mc:Fallback xmlns="">
              <p:pic>
                <p:nvPicPr>
                  <p:cNvPr id="426" name="墨迹 425">
                    <a:extLst>
                      <a:ext uri="{FF2B5EF4-FFF2-40B4-BE49-F238E27FC236}">
                        <a16:creationId xmlns:a16="http://schemas.microsoft.com/office/drawing/2014/main" id="{A9247FEF-6D3F-484C-BC8E-8F7EE15B94EF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2328980" y="3764473"/>
                    <a:ext cx="184320" cy="31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427" name="墨迹 426">
                    <a:extLst>
                      <a:ext uri="{FF2B5EF4-FFF2-40B4-BE49-F238E27FC236}">
                        <a16:creationId xmlns:a16="http://schemas.microsoft.com/office/drawing/2014/main" id="{0DF7E749-39E8-4E11-A211-93AA46715F2F}"/>
                      </a:ext>
                    </a:extLst>
                  </p14:cNvPr>
                  <p14:cNvContentPartPr/>
                  <p14:nvPr/>
                </p14:nvContentPartPr>
                <p14:xfrm>
                  <a:off x="2536700" y="3690673"/>
                  <a:ext cx="180000" cy="164880"/>
                </p14:xfrm>
              </p:contentPart>
            </mc:Choice>
            <mc:Fallback xmlns="">
              <p:pic>
                <p:nvPicPr>
                  <p:cNvPr id="427" name="墨迹 426">
                    <a:extLst>
                      <a:ext uri="{FF2B5EF4-FFF2-40B4-BE49-F238E27FC236}">
                        <a16:creationId xmlns:a16="http://schemas.microsoft.com/office/drawing/2014/main" id="{0DF7E749-39E8-4E11-A211-93AA46715F2F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2528060" y="3682033"/>
                    <a:ext cx="197640" cy="18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428" name="墨迹 427">
                    <a:extLst>
                      <a:ext uri="{FF2B5EF4-FFF2-40B4-BE49-F238E27FC236}">
                        <a16:creationId xmlns:a16="http://schemas.microsoft.com/office/drawing/2014/main" id="{A9CB7C31-ACD6-44F6-B67E-EABBE9CBBBDC}"/>
                      </a:ext>
                    </a:extLst>
                  </p14:cNvPr>
                  <p14:cNvContentPartPr/>
                  <p14:nvPr/>
                </p14:nvContentPartPr>
                <p14:xfrm>
                  <a:off x="2492420" y="3866353"/>
                  <a:ext cx="127800" cy="206280"/>
                </p14:xfrm>
              </p:contentPart>
            </mc:Choice>
            <mc:Fallback xmlns="">
              <p:pic>
                <p:nvPicPr>
                  <p:cNvPr id="428" name="墨迹 427">
                    <a:extLst>
                      <a:ext uri="{FF2B5EF4-FFF2-40B4-BE49-F238E27FC236}">
                        <a16:creationId xmlns:a16="http://schemas.microsoft.com/office/drawing/2014/main" id="{A9CB7C31-ACD6-44F6-B67E-EABBE9CBBBDC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2483420" y="3857353"/>
                    <a:ext cx="145440" cy="22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429" name="墨迹 428">
                    <a:extLst>
                      <a:ext uri="{FF2B5EF4-FFF2-40B4-BE49-F238E27FC236}">
                        <a16:creationId xmlns:a16="http://schemas.microsoft.com/office/drawing/2014/main" id="{60AFC09D-8339-4494-BDF1-B8BDBCF6AB2A}"/>
                      </a:ext>
                    </a:extLst>
                  </p14:cNvPr>
                  <p14:cNvContentPartPr/>
                  <p14:nvPr/>
                </p14:nvContentPartPr>
                <p14:xfrm>
                  <a:off x="2502140" y="3939073"/>
                  <a:ext cx="183960" cy="191880"/>
                </p14:xfrm>
              </p:contentPart>
            </mc:Choice>
            <mc:Fallback xmlns="">
              <p:pic>
                <p:nvPicPr>
                  <p:cNvPr id="429" name="墨迹 428">
                    <a:extLst>
                      <a:ext uri="{FF2B5EF4-FFF2-40B4-BE49-F238E27FC236}">
                        <a16:creationId xmlns:a16="http://schemas.microsoft.com/office/drawing/2014/main" id="{60AFC09D-8339-4494-BDF1-B8BDBCF6AB2A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2493140" y="3930433"/>
                    <a:ext cx="201600" cy="20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430" name="墨迹 429">
                    <a:extLst>
                      <a:ext uri="{FF2B5EF4-FFF2-40B4-BE49-F238E27FC236}">
                        <a16:creationId xmlns:a16="http://schemas.microsoft.com/office/drawing/2014/main" id="{6B6FA15C-C456-48BB-9007-E3B9927E5D55}"/>
                      </a:ext>
                    </a:extLst>
                  </p14:cNvPr>
                  <p14:cNvContentPartPr/>
                  <p14:nvPr/>
                </p14:nvContentPartPr>
                <p14:xfrm>
                  <a:off x="2875100" y="3657913"/>
                  <a:ext cx="201240" cy="97920"/>
                </p14:xfrm>
              </p:contentPart>
            </mc:Choice>
            <mc:Fallback xmlns="">
              <p:pic>
                <p:nvPicPr>
                  <p:cNvPr id="430" name="墨迹 429">
                    <a:extLst>
                      <a:ext uri="{FF2B5EF4-FFF2-40B4-BE49-F238E27FC236}">
                        <a16:creationId xmlns:a16="http://schemas.microsoft.com/office/drawing/2014/main" id="{6B6FA15C-C456-48BB-9007-E3B9927E5D55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2866100" y="3649273"/>
                    <a:ext cx="21888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431" name="墨迹 430">
                    <a:extLst>
                      <a:ext uri="{FF2B5EF4-FFF2-40B4-BE49-F238E27FC236}">
                        <a16:creationId xmlns:a16="http://schemas.microsoft.com/office/drawing/2014/main" id="{C77624FF-318E-4402-B58F-875E521C94F2}"/>
                      </a:ext>
                    </a:extLst>
                  </p14:cNvPr>
                  <p14:cNvContentPartPr/>
                  <p14:nvPr/>
                </p14:nvContentPartPr>
                <p14:xfrm>
                  <a:off x="2872940" y="3617953"/>
                  <a:ext cx="100800" cy="529560"/>
                </p14:xfrm>
              </p:contentPart>
            </mc:Choice>
            <mc:Fallback xmlns="">
              <p:pic>
                <p:nvPicPr>
                  <p:cNvPr id="431" name="墨迹 430">
                    <a:extLst>
                      <a:ext uri="{FF2B5EF4-FFF2-40B4-BE49-F238E27FC236}">
                        <a16:creationId xmlns:a16="http://schemas.microsoft.com/office/drawing/2014/main" id="{C77624FF-318E-4402-B58F-875E521C94F2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2864300" y="3609313"/>
                    <a:ext cx="118440" cy="54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432" name="墨迹 431">
                    <a:extLst>
                      <a:ext uri="{FF2B5EF4-FFF2-40B4-BE49-F238E27FC236}">
                        <a16:creationId xmlns:a16="http://schemas.microsoft.com/office/drawing/2014/main" id="{691F4037-C340-4F7F-B5BE-0D8EC7455082}"/>
                      </a:ext>
                    </a:extLst>
                  </p14:cNvPr>
                  <p14:cNvContentPartPr/>
                  <p14:nvPr/>
                </p14:nvContentPartPr>
                <p14:xfrm>
                  <a:off x="3019820" y="3812713"/>
                  <a:ext cx="75600" cy="396720"/>
                </p14:xfrm>
              </p:contentPart>
            </mc:Choice>
            <mc:Fallback xmlns="">
              <p:pic>
                <p:nvPicPr>
                  <p:cNvPr id="432" name="墨迹 431">
                    <a:extLst>
                      <a:ext uri="{FF2B5EF4-FFF2-40B4-BE49-F238E27FC236}">
                        <a16:creationId xmlns:a16="http://schemas.microsoft.com/office/drawing/2014/main" id="{691F4037-C340-4F7F-B5BE-0D8EC7455082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011180" y="3804073"/>
                    <a:ext cx="93240" cy="41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433" name="墨迹 432">
                    <a:extLst>
                      <a:ext uri="{FF2B5EF4-FFF2-40B4-BE49-F238E27FC236}">
                        <a16:creationId xmlns:a16="http://schemas.microsoft.com/office/drawing/2014/main" id="{5BD78F80-07C2-4E2F-8698-5FEB5FACEC00}"/>
                      </a:ext>
                    </a:extLst>
                  </p14:cNvPr>
                  <p14:cNvContentPartPr/>
                  <p14:nvPr/>
                </p14:nvContentPartPr>
                <p14:xfrm>
                  <a:off x="3015860" y="3882553"/>
                  <a:ext cx="29520" cy="137160"/>
                </p14:xfrm>
              </p:contentPart>
            </mc:Choice>
            <mc:Fallback xmlns="">
              <p:pic>
                <p:nvPicPr>
                  <p:cNvPr id="433" name="墨迹 432">
                    <a:extLst>
                      <a:ext uri="{FF2B5EF4-FFF2-40B4-BE49-F238E27FC236}">
                        <a16:creationId xmlns:a16="http://schemas.microsoft.com/office/drawing/2014/main" id="{5BD78F80-07C2-4E2F-8698-5FEB5FACEC00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007220" y="3873913"/>
                    <a:ext cx="47160" cy="154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5" name="组合 474">
              <a:extLst>
                <a:ext uri="{FF2B5EF4-FFF2-40B4-BE49-F238E27FC236}">
                  <a16:creationId xmlns:a16="http://schemas.microsoft.com/office/drawing/2014/main" id="{C4133EC3-7A2E-4B54-A1F8-C1EC04FB08DE}"/>
                </a:ext>
              </a:extLst>
            </p:cNvPr>
            <p:cNvGrpSpPr/>
            <p:nvPr/>
          </p:nvGrpSpPr>
          <p:grpSpPr>
            <a:xfrm>
              <a:off x="3298100" y="3714793"/>
              <a:ext cx="1411560" cy="570600"/>
              <a:chOff x="3298100" y="3714793"/>
              <a:chExt cx="1411560" cy="57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434" name="墨迹 433">
                    <a:extLst>
                      <a:ext uri="{FF2B5EF4-FFF2-40B4-BE49-F238E27FC236}">
                        <a16:creationId xmlns:a16="http://schemas.microsoft.com/office/drawing/2014/main" id="{395650E6-C8CC-497E-9208-4F0FD6622251}"/>
                      </a:ext>
                    </a:extLst>
                  </p14:cNvPr>
                  <p14:cNvContentPartPr/>
                  <p14:nvPr/>
                </p14:nvContentPartPr>
                <p14:xfrm>
                  <a:off x="3477740" y="3756913"/>
                  <a:ext cx="89280" cy="31320"/>
                </p14:xfrm>
              </p:contentPart>
            </mc:Choice>
            <mc:Fallback xmlns="">
              <p:pic>
                <p:nvPicPr>
                  <p:cNvPr id="434" name="墨迹 433">
                    <a:extLst>
                      <a:ext uri="{FF2B5EF4-FFF2-40B4-BE49-F238E27FC236}">
                        <a16:creationId xmlns:a16="http://schemas.microsoft.com/office/drawing/2014/main" id="{395650E6-C8CC-497E-9208-4F0FD6622251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469100" y="3747913"/>
                    <a:ext cx="10692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435" name="墨迹 434">
                    <a:extLst>
                      <a:ext uri="{FF2B5EF4-FFF2-40B4-BE49-F238E27FC236}">
                        <a16:creationId xmlns:a16="http://schemas.microsoft.com/office/drawing/2014/main" id="{E9E2206E-46F1-4878-9597-04948926B39F}"/>
                      </a:ext>
                    </a:extLst>
                  </p14:cNvPr>
                  <p14:cNvContentPartPr/>
                  <p14:nvPr/>
                </p14:nvContentPartPr>
                <p14:xfrm>
                  <a:off x="3419780" y="3858793"/>
                  <a:ext cx="172800" cy="168120"/>
                </p14:xfrm>
              </p:contentPart>
            </mc:Choice>
            <mc:Fallback xmlns="">
              <p:pic>
                <p:nvPicPr>
                  <p:cNvPr id="435" name="墨迹 434">
                    <a:extLst>
                      <a:ext uri="{FF2B5EF4-FFF2-40B4-BE49-F238E27FC236}">
                        <a16:creationId xmlns:a16="http://schemas.microsoft.com/office/drawing/2014/main" id="{E9E2206E-46F1-4878-9597-04948926B39F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411140" y="3850153"/>
                    <a:ext cx="19044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436" name="墨迹 435">
                    <a:extLst>
                      <a:ext uri="{FF2B5EF4-FFF2-40B4-BE49-F238E27FC236}">
                        <a16:creationId xmlns:a16="http://schemas.microsoft.com/office/drawing/2014/main" id="{1121BB0C-B493-4D01-B096-B79D2E0B3491}"/>
                      </a:ext>
                    </a:extLst>
                  </p14:cNvPr>
                  <p14:cNvContentPartPr/>
                  <p14:nvPr/>
                </p14:nvContentPartPr>
                <p14:xfrm>
                  <a:off x="3319340" y="3990193"/>
                  <a:ext cx="379080" cy="150480"/>
                </p14:xfrm>
              </p:contentPart>
            </mc:Choice>
            <mc:Fallback xmlns="">
              <p:pic>
                <p:nvPicPr>
                  <p:cNvPr id="436" name="墨迹 435">
                    <a:extLst>
                      <a:ext uri="{FF2B5EF4-FFF2-40B4-BE49-F238E27FC236}">
                        <a16:creationId xmlns:a16="http://schemas.microsoft.com/office/drawing/2014/main" id="{1121BB0C-B493-4D01-B096-B79D2E0B3491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310700" y="3981553"/>
                    <a:ext cx="39672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437" name="墨迹 436">
                    <a:extLst>
                      <a:ext uri="{FF2B5EF4-FFF2-40B4-BE49-F238E27FC236}">
                        <a16:creationId xmlns:a16="http://schemas.microsoft.com/office/drawing/2014/main" id="{286AB7E0-8442-42DF-B1A3-4DDE0FEDE332}"/>
                      </a:ext>
                    </a:extLst>
                  </p14:cNvPr>
                  <p14:cNvContentPartPr/>
                  <p14:nvPr/>
                </p14:nvContentPartPr>
                <p14:xfrm>
                  <a:off x="3298100" y="3860593"/>
                  <a:ext cx="77760" cy="18720"/>
                </p14:xfrm>
              </p:contentPart>
            </mc:Choice>
            <mc:Fallback xmlns="">
              <p:pic>
                <p:nvPicPr>
                  <p:cNvPr id="437" name="墨迹 436">
                    <a:extLst>
                      <a:ext uri="{FF2B5EF4-FFF2-40B4-BE49-F238E27FC236}">
                        <a16:creationId xmlns:a16="http://schemas.microsoft.com/office/drawing/2014/main" id="{286AB7E0-8442-42DF-B1A3-4DDE0FEDE332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289460" y="3851953"/>
                    <a:ext cx="9540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438" name="墨迹 437">
                    <a:extLst>
                      <a:ext uri="{FF2B5EF4-FFF2-40B4-BE49-F238E27FC236}">
                        <a16:creationId xmlns:a16="http://schemas.microsoft.com/office/drawing/2014/main" id="{B134FF96-46BF-4C7F-BCCD-645ACD4619C5}"/>
                      </a:ext>
                    </a:extLst>
                  </p14:cNvPr>
                  <p14:cNvContentPartPr/>
                  <p14:nvPr/>
                </p14:nvContentPartPr>
                <p14:xfrm>
                  <a:off x="3816860" y="3736753"/>
                  <a:ext cx="140760" cy="339840"/>
                </p14:xfrm>
              </p:contentPart>
            </mc:Choice>
            <mc:Fallback xmlns="">
              <p:pic>
                <p:nvPicPr>
                  <p:cNvPr id="438" name="墨迹 437">
                    <a:extLst>
                      <a:ext uri="{FF2B5EF4-FFF2-40B4-BE49-F238E27FC236}">
                        <a16:creationId xmlns:a16="http://schemas.microsoft.com/office/drawing/2014/main" id="{B134FF96-46BF-4C7F-BCCD-645ACD4619C5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807860" y="3727753"/>
                    <a:ext cx="158400" cy="35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439" name="墨迹 438">
                    <a:extLst>
                      <a:ext uri="{FF2B5EF4-FFF2-40B4-BE49-F238E27FC236}">
                        <a16:creationId xmlns:a16="http://schemas.microsoft.com/office/drawing/2014/main" id="{07D6DB38-5E55-4E93-A03F-E0357C639442}"/>
                      </a:ext>
                    </a:extLst>
                  </p14:cNvPr>
                  <p14:cNvContentPartPr/>
                  <p14:nvPr/>
                </p14:nvContentPartPr>
                <p14:xfrm>
                  <a:off x="3995780" y="3714793"/>
                  <a:ext cx="97560" cy="77040"/>
                </p14:xfrm>
              </p:contentPart>
            </mc:Choice>
            <mc:Fallback xmlns="">
              <p:pic>
                <p:nvPicPr>
                  <p:cNvPr id="439" name="墨迹 438">
                    <a:extLst>
                      <a:ext uri="{FF2B5EF4-FFF2-40B4-BE49-F238E27FC236}">
                        <a16:creationId xmlns:a16="http://schemas.microsoft.com/office/drawing/2014/main" id="{07D6DB38-5E55-4E93-A03F-E0357C639442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3986780" y="3705793"/>
                    <a:ext cx="11520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440" name="墨迹 439">
                    <a:extLst>
                      <a:ext uri="{FF2B5EF4-FFF2-40B4-BE49-F238E27FC236}">
                        <a16:creationId xmlns:a16="http://schemas.microsoft.com/office/drawing/2014/main" id="{2EEDEBC3-0941-435D-8992-4A6095B46318}"/>
                      </a:ext>
                    </a:extLst>
                  </p14:cNvPr>
                  <p14:cNvContentPartPr/>
                  <p14:nvPr/>
                </p14:nvContentPartPr>
                <p14:xfrm>
                  <a:off x="3924140" y="3767713"/>
                  <a:ext cx="282240" cy="127080"/>
                </p14:xfrm>
              </p:contentPart>
            </mc:Choice>
            <mc:Fallback xmlns="">
              <p:pic>
                <p:nvPicPr>
                  <p:cNvPr id="440" name="墨迹 439">
                    <a:extLst>
                      <a:ext uri="{FF2B5EF4-FFF2-40B4-BE49-F238E27FC236}">
                        <a16:creationId xmlns:a16="http://schemas.microsoft.com/office/drawing/2014/main" id="{2EEDEBC3-0941-435D-8992-4A6095B46318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3915500" y="3758713"/>
                    <a:ext cx="29988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2">
                <p14:nvContentPartPr>
                  <p14:cNvPr id="441" name="墨迹 440">
                    <a:extLst>
                      <a:ext uri="{FF2B5EF4-FFF2-40B4-BE49-F238E27FC236}">
                        <a16:creationId xmlns:a16="http://schemas.microsoft.com/office/drawing/2014/main" id="{58EC8C9C-D538-4AB4-9137-515AE9ACAD24}"/>
                      </a:ext>
                    </a:extLst>
                  </p14:cNvPr>
                  <p14:cNvContentPartPr/>
                  <p14:nvPr/>
                </p14:nvContentPartPr>
                <p14:xfrm>
                  <a:off x="3987860" y="3964633"/>
                  <a:ext cx="87480" cy="320760"/>
                </p14:xfrm>
              </p:contentPart>
            </mc:Choice>
            <mc:Fallback xmlns="">
              <p:pic>
                <p:nvPicPr>
                  <p:cNvPr id="441" name="墨迹 440">
                    <a:extLst>
                      <a:ext uri="{FF2B5EF4-FFF2-40B4-BE49-F238E27FC236}">
                        <a16:creationId xmlns:a16="http://schemas.microsoft.com/office/drawing/2014/main" id="{58EC8C9C-D538-4AB4-9137-515AE9ACAD24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3979220" y="3955993"/>
                    <a:ext cx="105120" cy="33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4">
                <p14:nvContentPartPr>
                  <p14:cNvPr id="442" name="墨迹 441">
                    <a:extLst>
                      <a:ext uri="{FF2B5EF4-FFF2-40B4-BE49-F238E27FC236}">
                        <a16:creationId xmlns:a16="http://schemas.microsoft.com/office/drawing/2014/main" id="{CF2D0847-08C8-47D3-B40C-3EC10B1A31FB}"/>
                      </a:ext>
                    </a:extLst>
                  </p14:cNvPr>
                  <p14:cNvContentPartPr/>
                  <p14:nvPr/>
                </p14:nvContentPartPr>
                <p14:xfrm>
                  <a:off x="4258580" y="3821353"/>
                  <a:ext cx="222120" cy="87480"/>
                </p14:xfrm>
              </p:contentPart>
            </mc:Choice>
            <mc:Fallback xmlns="">
              <p:pic>
                <p:nvPicPr>
                  <p:cNvPr id="442" name="墨迹 441">
                    <a:extLst>
                      <a:ext uri="{FF2B5EF4-FFF2-40B4-BE49-F238E27FC236}">
                        <a16:creationId xmlns:a16="http://schemas.microsoft.com/office/drawing/2014/main" id="{CF2D0847-08C8-47D3-B40C-3EC10B1A31FB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4249580" y="3812353"/>
                    <a:ext cx="239760" cy="10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443" name="墨迹 442">
                    <a:extLst>
                      <a:ext uri="{FF2B5EF4-FFF2-40B4-BE49-F238E27FC236}">
                        <a16:creationId xmlns:a16="http://schemas.microsoft.com/office/drawing/2014/main" id="{185ABF23-5B4C-48E6-AE36-6EC7F3BF6592}"/>
                      </a:ext>
                    </a:extLst>
                  </p14:cNvPr>
                  <p14:cNvContentPartPr/>
                  <p14:nvPr/>
                </p14:nvContentPartPr>
                <p14:xfrm>
                  <a:off x="4301060" y="3796873"/>
                  <a:ext cx="38880" cy="279720"/>
                </p14:xfrm>
              </p:contentPart>
            </mc:Choice>
            <mc:Fallback xmlns="">
              <p:pic>
                <p:nvPicPr>
                  <p:cNvPr id="443" name="墨迹 442">
                    <a:extLst>
                      <a:ext uri="{FF2B5EF4-FFF2-40B4-BE49-F238E27FC236}">
                        <a16:creationId xmlns:a16="http://schemas.microsoft.com/office/drawing/2014/main" id="{185ABF23-5B4C-48E6-AE36-6EC7F3BF6592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4292060" y="3788233"/>
                    <a:ext cx="56520" cy="29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8">
                <p14:nvContentPartPr>
                  <p14:cNvPr id="444" name="墨迹 443">
                    <a:extLst>
                      <a:ext uri="{FF2B5EF4-FFF2-40B4-BE49-F238E27FC236}">
                        <a16:creationId xmlns:a16="http://schemas.microsoft.com/office/drawing/2014/main" id="{40F247EF-1F50-4F8F-B653-B19942EE8556}"/>
                      </a:ext>
                    </a:extLst>
                  </p14:cNvPr>
                  <p14:cNvContentPartPr/>
                  <p14:nvPr/>
                </p14:nvContentPartPr>
                <p14:xfrm>
                  <a:off x="4395740" y="3716593"/>
                  <a:ext cx="45000" cy="330840"/>
                </p14:xfrm>
              </p:contentPart>
            </mc:Choice>
            <mc:Fallback xmlns="">
              <p:pic>
                <p:nvPicPr>
                  <p:cNvPr id="444" name="墨迹 443">
                    <a:extLst>
                      <a:ext uri="{FF2B5EF4-FFF2-40B4-BE49-F238E27FC236}">
                        <a16:creationId xmlns:a16="http://schemas.microsoft.com/office/drawing/2014/main" id="{40F247EF-1F50-4F8F-B653-B19942EE8556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4386740" y="3707953"/>
                    <a:ext cx="62640" cy="34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0">
                <p14:nvContentPartPr>
                  <p14:cNvPr id="445" name="墨迹 444">
                    <a:extLst>
                      <a:ext uri="{FF2B5EF4-FFF2-40B4-BE49-F238E27FC236}">
                        <a16:creationId xmlns:a16="http://schemas.microsoft.com/office/drawing/2014/main" id="{2B7F40A3-024E-4539-831B-373A5EC80EF1}"/>
                      </a:ext>
                    </a:extLst>
                  </p14:cNvPr>
                  <p14:cNvContentPartPr/>
                  <p14:nvPr/>
                </p14:nvContentPartPr>
                <p14:xfrm>
                  <a:off x="4345340" y="3895513"/>
                  <a:ext cx="38880" cy="128160"/>
                </p14:xfrm>
              </p:contentPart>
            </mc:Choice>
            <mc:Fallback xmlns="">
              <p:pic>
                <p:nvPicPr>
                  <p:cNvPr id="445" name="墨迹 444">
                    <a:extLst>
                      <a:ext uri="{FF2B5EF4-FFF2-40B4-BE49-F238E27FC236}">
                        <a16:creationId xmlns:a16="http://schemas.microsoft.com/office/drawing/2014/main" id="{2B7F40A3-024E-4539-831B-373A5EC80EF1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4336700" y="3886513"/>
                    <a:ext cx="5652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2">
                <p14:nvContentPartPr>
                  <p14:cNvPr id="446" name="墨迹 445">
                    <a:extLst>
                      <a:ext uri="{FF2B5EF4-FFF2-40B4-BE49-F238E27FC236}">
                        <a16:creationId xmlns:a16="http://schemas.microsoft.com/office/drawing/2014/main" id="{EABEB4C0-EC4D-4602-AD12-9E09D0343BDE}"/>
                      </a:ext>
                    </a:extLst>
                  </p14:cNvPr>
                  <p14:cNvContentPartPr/>
                  <p14:nvPr/>
                </p14:nvContentPartPr>
                <p14:xfrm>
                  <a:off x="4169660" y="4032313"/>
                  <a:ext cx="325080" cy="86040"/>
                </p14:xfrm>
              </p:contentPart>
            </mc:Choice>
            <mc:Fallback xmlns="">
              <p:pic>
                <p:nvPicPr>
                  <p:cNvPr id="446" name="墨迹 445">
                    <a:extLst>
                      <a:ext uri="{FF2B5EF4-FFF2-40B4-BE49-F238E27FC236}">
                        <a16:creationId xmlns:a16="http://schemas.microsoft.com/office/drawing/2014/main" id="{EABEB4C0-EC4D-4602-AD12-9E09D0343BDE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4160660" y="4023313"/>
                    <a:ext cx="34272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447" name="墨迹 446">
                    <a:extLst>
                      <a:ext uri="{FF2B5EF4-FFF2-40B4-BE49-F238E27FC236}">
                        <a16:creationId xmlns:a16="http://schemas.microsoft.com/office/drawing/2014/main" id="{789C0CA6-DEB9-49B9-B4EE-5D688ACBF6B6}"/>
                      </a:ext>
                    </a:extLst>
                  </p14:cNvPr>
                  <p14:cNvContentPartPr/>
                  <p14:nvPr/>
                </p14:nvContentPartPr>
                <p14:xfrm>
                  <a:off x="4260380" y="4143553"/>
                  <a:ext cx="207720" cy="68400"/>
                </p14:xfrm>
              </p:contentPart>
            </mc:Choice>
            <mc:Fallback xmlns="">
              <p:pic>
                <p:nvPicPr>
                  <p:cNvPr id="447" name="墨迹 446">
                    <a:extLst>
                      <a:ext uri="{FF2B5EF4-FFF2-40B4-BE49-F238E27FC236}">
                        <a16:creationId xmlns:a16="http://schemas.microsoft.com/office/drawing/2014/main" id="{789C0CA6-DEB9-49B9-B4EE-5D688ACBF6B6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4251380" y="4134553"/>
                    <a:ext cx="22536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6">
                <p14:nvContentPartPr>
                  <p14:cNvPr id="448" name="墨迹 447">
                    <a:extLst>
                      <a:ext uri="{FF2B5EF4-FFF2-40B4-BE49-F238E27FC236}">
                        <a16:creationId xmlns:a16="http://schemas.microsoft.com/office/drawing/2014/main" id="{F782F183-6682-41F0-B174-83BF52D82C73}"/>
                      </a:ext>
                    </a:extLst>
                  </p14:cNvPr>
                  <p14:cNvContentPartPr/>
                  <p14:nvPr/>
                </p14:nvContentPartPr>
                <p14:xfrm>
                  <a:off x="4536860" y="3802273"/>
                  <a:ext cx="15840" cy="397440"/>
                </p14:xfrm>
              </p:contentPart>
            </mc:Choice>
            <mc:Fallback xmlns="">
              <p:pic>
                <p:nvPicPr>
                  <p:cNvPr id="448" name="墨迹 447">
                    <a:extLst>
                      <a:ext uri="{FF2B5EF4-FFF2-40B4-BE49-F238E27FC236}">
                        <a16:creationId xmlns:a16="http://schemas.microsoft.com/office/drawing/2014/main" id="{F782F183-6682-41F0-B174-83BF52D82C73}"/>
                      </a:ext>
                    </a:extLst>
                  </p:cNvPr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4527860" y="3793633"/>
                    <a:ext cx="33480" cy="41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8">
                <p14:nvContentPartPr>
                  <p14:cNvPr id="449" name="墨迹 448">
                    <a:extLst>
                      <a:ext uri="{FF2B5EF4-FFF2-40B4-BE49-F238E27FC236}">
                        <a16:creationId xmlns:a16="http://schemas.microsoft.com/office/drawing/2014/main" id="{57559168-D557-4BA4-9A3C-3382E225D145}"/>
                      </a:ext>
                    </a:extLst>
                  </p14:cNvPr>
                  <p14:cNvContentPartPr/>
                  <p14:nvPr/>
                </p14:nvContentPartPr>
                <p14:xfrm>
                  <a:off x="4585100" y="3741433"/>
                  <a:ext cx="124560" cy="420840"/>
                </p14:xfrm>
              </p:contentPart>
            </mc:Choice>
            <mc:Fallback xmlns="">
              <p:pic>
                <p:nvPicPr>
                  <p:cNvPr id="449" name="墨迹 448">
                    <a:extLst>
                      <a:ext uri="{FF2B5EF4-FFF2-40B4-BE49-F238E27FC236}">
                        <a16:creationId xmlns:a16="http://schemas.microsoft.com/office/drawing/2014/main" id="{57559168-D557-4BA4-9A3C-3382E225D145}"/>
                      </a:ext>
                    </a:extLst>
                  </p:cNvPr>
                  <p:cNvPicPr/>
                  <p:nvPr/>
                </p:nvPicPr>
                <p:blipFill>
                  <a:blip r:embed="rId399"/>
                  <a:stretch>
                    <a:fillRect/>
                  </a:stretch>
                </p:blipFill>
                <p:spPr>
                  <a:xfrm>
                    <a:off x="4576100" y="3732433"/>
                    <a:ext cx="142200" cy="43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0">
                <p14:nvContentPartPr>
                  <p14:cNvPr id="450" name="墨迹 449">
                    <a:extLst>
                      <a:ext uri="{FF2B5EF4-FFF2-40B4-BE49-F238E27FC236}">
                        <a16:creationId xmlns:a16="http://schemas.microsoft.com/office/drawing/2014/main" id="{1C69D096-8041-4041-806D-9D0A6A1E81AC}"/>
                      </a:ext>
                    </a:extLst>
                  </p14:cNvPr>
                  <p14:cNvContentPartPr/>
                  <p14:nvPr/>
                </p14:nvContentPartPr>
                <p14:xfrm>
                  <a:off x="4606340" y="3853393"/>
                  <a:ext cx="35640" cy="219240"/>
                </p14:xfrm>
              </p:contentPart>
            </mc:Choice>
            <mc:Fallback xmlns="">
              <p:pic>
                <p:nvPicPr>
                  <p:cNvPr id="450" name="墨迹 449">
                    <a:extLst>
                      <a:ext uri="{FF2B5EF4-FFF2-40B4-BE49-F238E27FC236}">
                        <a16:creationId xmlns:a16="http://schemas.microsoft.com/office/drawing/2014/main" id="{1C69D096-8041-4041-806D-9D0A6A1E81AC}"/>
                      </a:ext>
                    </a:extLst>
                  </p:cNvPr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4597340" y="3844753"/>
                    <a:ext cx="53280" cy="236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4" name="组合 473">
              <a:extLst>
                <a:ext uri="{FF2B5EF4-FFF2-40B4-BE49-F238E27FC236}">
                  <a16:creationId xmlns:a16="http://schemas.microsoft.com/office/drawing/2014/main" id="{09F4CF69-119F-4C7C-894E-EF8947A2C0D5}"/>
                </a:ext>
              </a:extLst>
            </p:cNvPr>
            <p:cNvGrpSpPr/>
            <p:nvPr/>
          </p:nvGrpSpPr>
          <p:grpSpPr>
            <a:xfrm>
              <a:off x="4905860" y="3579793"/>
              <a:ext cx="2127600" cy="851760"/>
              <a:chOff x="4905860" y="3579793"/>
              <a:chExt cx="2127600" cy="851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451" name="墨迹 450">
                    <a:extLst>
                      <a:ext uri="{FF2B5EF4-FFF2-40B4-BE49-F238E27FC236}">
                        <a16:creationId xmlns:a16="http://schemas.microsoft.com/office/drawing/2014/main" id="{ECB224F1-4C4A-4EAA-AE93-9EB8E4688D11}"/>
                      </a:ext>
                    </a:extLst>
                  </p14:cNvPr>
                  <p14:cNvContentPartPr/>
                  <p14:nvPr/>
                </p14:nvContentPartPr>
                <p14:xfrm>
                  <a:off x="4905860" y="3782473"/>
                  <a:ext cx="163080" cy="131400"/>
                </p14:xfrm>
              </p:contentPart>
            </mc:Choice>
            <mc:Fallback xmlns="">
              <p:pic>
                <p:nvPicPr>
                  <p:cNvPr id="451" name="墨迹 450">
                    <a:extLst>
                      <a:ext uri="{FF2B5EF4-FFF2-40B4-BE49-F238E27FC236}">
                        <a16:creationId xmlns:a16="http://schemas.microsoft.com/office/drawing/2014/main" id="{ECB224F1-4C4A-4EAA-AE93-9EB8E4688D11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4896860" y="3773473"/>
                    <a:ext cx="18072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4">
                <p14:nvContentPartPr>
                  <p14:cNvPr id="452" name="墨迹 451">
                    <a:extLst>
                      <a:ext uri="{FF2B5EF4-FFF2-40B4-BE49-F238E27FC236}">
                        <a16:creationId xmlns:a16="http://schemas.microsoft.com/office/drawing/2014/main" id="{5985922E-F7BD-4B8C-B4C3-94FC9E506B4B}"/>
                      </a:ext>
                    </a:extLst>
                  </p14:cNvPr>
                  <p14:cNvContentPartPr/>
                  <p14:nvPr/>
                </p14:nvContentPartPr>
                <p14:xfrm>
                  <a:off x="4955900" y="3747553"/>
                  <a:ext cx="116280" cy="244800"/>
                </p14:xfrm>
              </p:contentPart>
            </mc:Choice>
            <mc:Fallback xmlns="">
              <p:pic>
                <p:nvPicPr>
                  <p:cNvPr id="452" name="墨迹 451">
                    <a:extLst>
                      <a:ext uri="{FF2B5EF4-FFF2-40B4-BE49-F238E27FC236}">
                        <a16:creationId xmlns:a16="http://schemas.microsoft.com/office/drawing/2014/main" id="{5985922E-F7BD-4B8C-B4C3-94FC9E506B4B}"/>
                      </a:ext>
                    </a:extLst>
                  </p:cNvPr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4947260" y="3738913"/>
                    <a:ext cx="133920" cy="26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6">
                <p14:nvContentPartPr>
                  <p14:cNvPr id="453" name="墨迹 452">
                    <a:extLst>
                      <a:ext uri="{FF2B5EF4-FFF2-40B4-BE49-F238E27FC236}">
                        <a16:creationId xmlns:a16="http://schemas.microsoft.com/office/drawing/2014/main" id="{41AFD58B-109C-4B41-B505-5F5440D2205A}"/>
                      </a:ext>
                    </a:extLst>
                  </p14:cNvPr>
                  <p14:cNvContentPartPr/>
                  <p14:nvPr/>
                </p14:nvContentPartPr>
                <p14:xfrm>
                  <a:off x="5095220" y="3716593"/>
                  <a:ext cx="62280" cy="225000"/>
                </p14:xfrm>
              </p:contentPart>
            </mc:Choice>
            <mc:Fallback xmlns="">
              <p:pic>
                <p:nvPicPr>
                  <p:cNvPr id="453" name="墨迹 452">
                    <a:extLst>
                      <a:ext uri="{FF2B5EF4-FFF2-40B4-BE49-F238E27FC236}">
                        <a16:creationId xmlns:a16="http://schemas.microsoft.com/office/drawing/2014/main" id="{41AFD58B-109C-4B41-B505-5F5440D2205A}"/>
                      </a:ext>
                    </a:extLst>
                  </p:cNvPr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5086220" y="3707953"/>
                    <a:ext cx="79920" cy="24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8">
                <p14:nvContentPartPr>
                  <p14:cNvPr id="454" name="墨迹 453">
                    <a:extLst>
                      <a:ext uri="{FF2B5EF4-FFF2-40B4-BE49-F238E27FC236}">
                        <a16:creationId xmlns:a16="http://schemas.microsoft.com/office/drawing/2014/main" id="{2BC2E988-50DC-4D59-8D7A-FEA55C75011E}"/>
                      </a:ext>
                    </a:extLst>
                  </p14:cNvPr>
                  <p14:cNvContentPartPr/>
                  <p14:nvPr/>
                </p14:nvContentPartPr>
                <p14:xfrm>
                  <a:off x="5093060" y="3718393"/>
                  <a:ext cx="188280" cy="286920"/>
                </p14:xfrm>
              </p:contentPart>
            </mc:Choice>
            <mc:Fallback xmlns="">
              <p:pic>
                <p:nvPicPr>
                  <p:cNvPr id="454" name="墨迹 453">
                    <a:extLst>
                      <a:ext uri="{FF2B5EF4-FFF2-40B4-BE49-F238E27FC236}">
                        <a16:creationId xmlns:a16="http://schemas.microsoft.com/office/drawing/2014/main" id="{2BC2E988-50DC-4D59-8D7A-FEA55C75011E}"/>
                      </a:ext>
                    </a:extLst>
                  </p:cNvPr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5084420" y="3709393"/>
                    <a:ext cx="205920" cy="30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455" name="墨迹 454">
                    <a:extLst>
                      <a:ext uri="{FF2B5EF4-FFF2-40B4-BE49-F238E27FC236}">
                        <a16:creationId xmlns:a16="http://schemas.microsoft.com/office/drawing/2014/main" id="{63CE6A96-9CC0-41A4-8E9E-3E89232E57A2}"/>
                      </a:ext>
                    </a:extLst>
                  </p14:cNvPr>
                  <p14:cNvContentPartPr/>
                  <p14:nvPr/>
                </p14:nvContentPartPr>
                <p14:xfrm>
                  <a:off x="5056340" y="4063273"/>
                  <a:ext cx="69840" cy="51480"/>
                </p14:xfrm>
              </p:contentPart>
            </mc:Choice>
            <mc:Fallback xmlns="">
              <p:pic>
                <p:nvPicPr>
                  <p:cNvPr id="455" name="墨迹 454">
                    <a:extLst>
                      <a:ext uri="{FF2B5EF4-FFF2-40B4-BE49-F238E27FC236}">
                        <a16:creationId xmlns:a16="http://schemas.microsoft.com/office/drawing/2014/main" id="{63CE6A96-9CC0-41A4-8E9E-3E89232E57A2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5047700" y="4054633"/>
                    <a:ext cx="8748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456" name="墨迹 455">
                    <a:extLst>
                      <a:ext uri="{FF2B5EF4-FFF2-40B4-BE49-F238E27FC236}">
                        <a16:creationId xmlns:a16="http://schemas.microsoft.com/office/drawing/2014/main" id="{7D87B84D-F4AC-46A8-A307-C1CD07A2CE91}"/>
                      </a:ext>
                    </a:extLst>
                  </p14:cNvPr>
                  <p14:cNvContentPartPr/>
                  <p14:nvPr/>
                </p14:nvContentPartPr>
                <p14:xfrm>
                  <a:off x="5187740" y="3999553"/>
                  <a:ext cx="52560" cy="33120"/>
                </p14:xfrm>
              </p:contentPart>
            </mc:Choice>
            <mc:Fallback xmlns="">
              <p:pic>
                <p:nvPicPr>
                  <p:cNvPr id="456" name="墨迹 455">
                    <a:extLst>
                      <a:ext uri="{FF2B5EF4-FFF2-40B4-BE49-F238E27FC236}">
                        <a16:creationId xmlns:a16="http://schemas.microsoft.com/office/drawing/2014/main" id="{7D87B84D-F4AC-46A8-A307-C1CD07A2CE91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5179100" y="3990553"/>
                    <a:ext cx="7020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4">
                <p14:nvContentPartPr>
                  <p14:cNvPr id="457" name="墨迹 456">
                    <a:extLst>
                      <a:ext uri="{FF2B5EF4-FFF2-40B4-BE49-F238E27FC236}">
                        <a16:creationId xmlns:a16="http://schemas.microsoft.com/office/drawing/2014/main" id="{19743574-77E9-45B8-A14D-B9967B4804F3}"/>
                      </a:ext>
                    </a:extLst>
                  </p14:cNvPr>
                  <p14:cNvContentPartPr/>
                  <p14:nvPr/>
                </p14:nvContentPartPr>
                <p14:xfrm>
                  <a:off x="5247860" y="3984793"/>
                  <a:ext cx="157320" cy="79200"/>
                </p14:xfrm>
              </p:contentPart>
            </mc:Choice>
            <mc:Fallback xmlns="">
              <p:pic>
                <p:nvPicPr>
                  <p:cNvPr id="457" name="墨迹 456">
                    <a:extLst>
                      <a:ext uri="{FF2B5EF4-FFF2-40B4-BE49-F238E27FC236}">
                        <a16:creationId xmlns:a16="http://schemas.microsoft.com/office/drawing/2014/main" id="{19743574-77E9-45B8-A14D-B9967B4804F3}"/>
                      </a:ext>
                    </a:extLst>
                  </p:cNvPr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5238860" y="3975793"/>
                    <a:ext cx="174960" cy="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6">
                <p14:nvContentPartPr>
                  <p14:cNvPr id="458" name="墨迹 457">
                    <a:extLst>
                      <a:ext uri="{FF2B5EF4-FFF2-40B4-BE49-F238E27FC236}">
                        <a16:creationId xmlns:a16="http://schemas.microsoft.com/office/drawing/2014/main" id="{3D0D51CF-B2F8-40C6-A2A9-F777B4B61C83}"/>
                      </a:ext>
                    </a:extLst>
                  </p14:cNvPr>
                  <p14:cNvContentPartPr/>
                  <p14:nvPr/>
                </p14:nvContentPartPr>
                <p14:xfrm>
                  <a:off x="5576180" y="3767713"/>
                  <a:ext cx="38880" cy="55080"/>
                </p14:xfrm>
              </p:contentPart>
            </mc:Choice>
            <mc:Fallback xmlns="">
              <p:pic>
                <p:nvPicPr>
                  <p:cNvPr id="458" name="墨迹 457">
                    <a:extLst>
                      <a:ext uri="{FF2B5EF4-FFF2-40B4-BE49-F238E27FC236}">
                        <a16:creationId xmlns:a16="http://schemas.microsoft.com/office/drawing/2014/main" id="{3D0D51CF-B2F8-40C6-A2A9-F777B4B61C83}"/>
                      </a:ext>
                    </a:extLst>
                  </p:cNvPr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5567540" y="3758713"/>
                    <a:ext cx="5652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8">
                <p14:nvContentPartPr>
                  <p14:cNvPr id="459" name="墨迹 458">
                    <a:extLst>
                      <a:ext uri="{FF2B5EF4-FFF2-40B4-BE49-F238E27FC236}">
                        <a16:creationId xmlns:a16="http://schemas.microsoft.com/office/drawing/2014/main" id="{41D7A385-38FE-4D01-B63B-CB5FDD3F86CF}"/>
                      </a:ext>
                    </a:extLst>
                  </p14:cNvPr>
                  <p14:cNvContentPartPr/>
                  <p14:nvPr/>
                </p14:nvContentPartPr>
                <p14:xfrm>
                  <a:off x="5517500" y="3742153"/>
                  <a:ext cx="172800" cy="222840"/>
                </p14:xfrm>
              </p:contentPart>
            </mc:Choice>
            <mc:Fallback xmlns="">
              <p:pic>
                <p:nvPicPr>
                  <p:cNvPr id="459" name="墨迹 458">
                    <a:extLst>
                      <a:ext uri="{FF2B5EF4-FFF2-40B4-BE49-F238E27FC236}">
                        <a16:creationId xmlns:a16="http://schemas.microsoft.com/office/drawing/2014/main" id="{41D7A385-38FE-4D01-B63B-CB5FDD3F86CF}"/>
                      </a:ext>
                    </a:extLst>
                  </p:cNvPr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5508860" y="3733513"/>
                    <a:ext cx="190440" cy="24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0">
                <p14:nvContentPartPr>
                  <p14:cNvPr id="460" name="墨迹 459">
                    <a:extLst>
                      <a:ext uri="{FF2B5EF4-FFF2-40B4-BE49-F238E27FC236}">
                        <a16:creationId xmlns:a16="http://schemas.microsoft.com/office/drawing/2014/main" id="{03EC566A-94F0-4BCB-A3E6-58951B5CDC19}"/>
                      </a:ext>
                    </a:extLst>
                  </p14:cNvPr>
                  <p14:cNvContentPartPr/>
                  <p14:nvPr/>
                </p14:nvContentPartPr>
                <p14:xfrm>
                  <a:off x="5591660" y="3630913"/>
                  <a:ext cx="116280" cy="460080"/>
                </p14:xfrm>
              </p:contentPart>
            </mc:Choice>
            <mc:Fallback xmlns="">
              <p:pic>
                <p:nvPicPr>
                  <p:cNvPr id="460" name="墨迹 459">
                    <a:extLst>
                      <a:ext uri="{FF2B5EF4-FFF2-40B4-BE49-F238E27FC236}">
                        <a16:creationId xmlns:a16="http://schemas.microsoft.com/office/drawing/2014/main" id="{03EC566A-94F0-4BCB-A3E6-58951B5CDC19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5583020" y="3621913"/>
                    <a:ext cx="133920" cy="47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2">
                <p14:nvContentPartPr>
                  <p14:cNvPr id="461" name="墨迹 460">
                    <a:extLst>
                      <a:ext uri="{FF2B5EF4-FFF2-40B4-BE49-F238E27FC236}">
                        <a16:creationId xmlns:a16="http://schemas.microsoft.com/office/drawing/2014/main" id="{01FD1309-F1C6-49F2-9491-5E2902A3A327}"/>
                      </a:ext>
                    </a:extLst>
                  </p14:cNvPr>
                  <p14:cNvContentPartPr/>
                  <p14:nvPr/>
                </p14:nvContentPartPr>
                <p14:xfrm>
                  <a:off x="5734580" y="3767713"/>
                  <a:ext cx="46800" cy="29520"/>
                </p14:xfrm>
              </p:contentPart>
            </mc:Choice>
            <mc:Fallback xmlns="">
              <p:pic>
                <p:nvPicPr>
                  <p:cNvPr id="461" name="墨迹 460">
                    <a:extLst>
                      <a:ext uri="{FF2B5EF4-FFF2-40B4-BE49-F238E27FC236}">
                        <a16:creationId xmlns:a16="http://schemas.microsoft.com/office/drawing/2014/main" id="{01FD1309-F1C6-49F2-9491-5E2902A3A327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5725940" y="3758713"/>
                    <a:ext cx="6444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4">
                <p14:nvContentPartPr>
                  <p14:cNvPr id="462" name="墨迹 461">
                    <a:extLst>
                      <a:ext uri="{FF2B5EF4-FFF2-40B4-BE49-F238E27FC236}">
                        <a16:creationId xmlns:a16="http://schemas.microsoft.com/office/drawing/2014/main" id="{0E4FD6AC-DE60-41CD-ADA7-B49AFE1ECFD7}"/>
                      </a:ext>
                    </a:extLst>
                  </p14:cNvPr>
                  <p14:cNvContentPartPr/>
                  <p14:nvPr/>
                </p14:nvContentPartPr>
                <p14:xfrm>
                  <a:off x="5750060" y="3853393"/>
                  <a:ext cx="11880" cy="47880"/>
                </p14:xfrm>
              </p:contentPart>
            </mc:Choice>
            <mc:Fallback xmlns="">
              <p:pic>
                <p:nvPicPr>
                  <p:cNvPr id="462" name="墨迹 461">
                    <a:extLst>
                      <a:ext uri="{FF2B5EF4-FFF2-40B4-BE49-F238E27FC236}">
                        <a16:creationId xmlns:a16="http://schemas.microsoft.com/office/drawing/2014/main" id="{0E4FD6AC-DE60-41CD-ADA7-B49AFE1ECFD7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5741420" y="3844753"/>
                    <a:ext cx="29520" cy="6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6">
                <p14:nvContentPartPr>
                  <p14:cNvPr id="463" name="墨迹 462">
                    <a:extLst>
                      <a:ext uri="{FF2B5EF4-FFF2-40B4-BE49-F238E27FC236}">
                        <a16:creationId xmlns:a16="http://schemas.microsoft.com/office/drawing/2014/main" id="{1F9EFA02-E0F6-473A-BA6C-FAAD3D741C46}"/>
                      </a:ext>
                    </a:extLst>
                  </p14:cNvPr>
                  <p14:cNvContentPartPr/>
                  <p14:nvPr/>
                </p14:nvContentPartPr>
                <p14:xfrm>
                  <a:off x="5719100" y="3827833"/>
                  <a:ext cx="245880" cy="140760"/>
                </p14:xfrm>
              </p:contentPart>
            </mc:Choice>
            <mc:Fallback xmlns="">
              <p:pic>
                <p:nvPicPr>
                  <p:cNvPr id="463" name="墨迹 462">
                    <a:extLst>
                      <a:ext uri="{FF2B5EF4-FFF2-40B4-BE49-F238E27FC236}">
                        <a16:creationId xmlns:a16="http://schemas.microsoft.com/office/drawing/2014/main" id="{1F9EFA02-E0F6-473A-BA6C-FAAD3D741C46}"/>
                      </a:ext>
                    </a:extLst>
                  </p:cNvPr>
                  <p:cNvPicPr/>
                  <p:nvPr/>
                </p:nvPicPr>
                <p:blipFill>
                  <a:blip r:embed="rId427"/>
                  <a:stretch>
                    <a:fillRect/>
                  </a:stretch>
                </p:blipFill>
                <p:spPr>
                  <a:xfrm>
                    <a:off x="5710460" y="3819193"/>
                    <a:ext cx="263520" cy="15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8">
                <p14:nvContentPartPr>
                  <p14:cNvPr id="464" name="墨迹 463">
                    <a:extLst>
                      <a:ext uri="{FF2B5EF4-FFF2-40B4-BE49-F238E27FC236}">
                        <a16:creationId xmlns:a16="http://schemas.microsoft.com/office/drawing/2014/main" id="{3096BA39-2B3C-4ACF-8E0E-9CBCC38DAEBF}"/>
                      </a:ext>
                    </a:extLst>
                  </p14:cNvPr>
                  <p14:cNvContentPartPr/>
                  <p14:nvPr/>
                </p14:nvContentPartPr>
                <p14:xfrm>
                  <a:off x="5798300" y="3623353"/>
                  <a:ext cx="75600" cy="808200"/>
                </p14:xfrm>
              </p:contentPart>
            </mc:Choice>
            <mc:Fallback xmlns="">
              <p:pic>
                <p:nvPicPr>
                  <p:cNvPr id="464" name="墨迹 463">
                    <a:extLst>
                      <a:ext uri="{FF2B5EF4-FFF2-40B4-BE49-F238E27FC236}">
                        <a16:creationId xmlns:a16="http://schemas.microsoft.com/office/drawing/2014/main" id="{3096BA39-2B3C-4ACF-8E0E-9CBCC38DAEBF}"/>
                      </a:ext>
                    </a:extLst>
                  </p:cNvPr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5789660" y="3614713"/>
                    <a:ext cx="93240" cy="82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0">
                <p14:nvContentPartPr>
                  <p14:cNvPr id="465" name="墨迹 464">
                    <a:extLst>
                      <a:ext uri="{FF2B5EF4-FFF2-40B4-BE49-F238E27FC236}">
                        <a16:creationId xmlns:a16="http://schemas.microsoft.com/office/drawing/2014/main" id="{1458E0B4-9660-4363-92CC-F8582D095479}"/>
                      </a:ext>
                    </a:extLst>
                  </p14:cNvPr>
                  <p14:cNvContentPartPr/>
                  <p14:nvPr/>
                </p14:nvContentPartPr>
                <p14:xfrm>
                  <a:off x="6047780" y="3811633"/>
                  <a:ext cx="195480" cy="242280"/>
                </p14:xfrm>
              </p:contentPart>
            </mc:Choice>
            <mc:Fallback xmlns="">
              <p:pic>
                <p:nvPicPr>
                  <p:cNvPr id="465" name="墨迹 464">
                    <a:extLst>
                      <a:ext uri="{FF2B5EF4-FFF2-40B4-BE49-F238E27FC236}">
                        <a16:creationId xmlns:a16="http://schemas.microsoft.com/office/drawing/2014/main" id="{1458E0B4-9660-4363-92CC-F8582D095479}"/>
                      </a:ext>
                    </a:extLst>
                  </p:cNvPr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6038780" y="3802633"/>
                    <a:ext cx="213120" cy="25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2">
                <p14:nvContentPartPr>
                  <p14:cNvPr id="466" name="墨迹 465">
                    <a:extLst>
                      <a:ext uri="{FF2B5EF4-FFF2-40B4-BE49-F238E27FC236}">
                        <a16:creationId xmlns:a16="http://schemas.microsoft.com/office/drawing/2014/main" id="{534E89A9-26CE-425C-A47F-C1A839CDDE4C}"/>
                      </a:ext>
                    </a:extLst>
                  </p14:cNvPr>
                  <p14:cNvContentPartPr/>
                  <p14:nvPr/>
                </p14:nvContentPartPr>
                <p14:xfrm>
                  <a:off x="6078740" y="3629113"/>
                  <a:ext cx="379800" cy="503280"/>
                </p14:xfrm>
              </p:contentPart>
            </mc:Choice>
            <mc:Fallback xmlns="">
              <p:pic>
                <p:nvPicPr>
                  <p:cNvPr id="466" name="墨迹 465">
                    <a:extLst>
                      <a:ext uri="{FF2B5EF4-FFF2-40B4-BE49-F238E27FC236}">
                        <a16:creationId xmlns:a16="http://schemas.microsoft.com/office/drawing/2014/main" id="{534E89A9-26CE-425C-A47F-C1A839CDDE4C}"/>
                      </a:ext>
                    </a:extLst>
                  </p:cNvPr>
                  <p:cNvPicPr/>
                  <p:nvPr/>
                </p:nvPicPr>
                <p:blipFill>
                  <a:blip r:embed="rId433"/>
                  <a:stretch>
                    <a:fillRect/>
                  </a:stretch>
                </p:blipFill>
                <p:spPr>
                  <a:xfrm>
                    <a:off x="6069740" y="3620113"/>
                    <a:ext cx="397440" cy="52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4">
                <p14:nvContentPartPr>
                  <p14:cNvPr id="467" name="墨迹 466">
                    <a:extLst>
                      <a:ext uri="{FF2B5EF4-FFF2-40B4-BE49-F238E27FC236}">
                        <a16:creationId xmlns:a16="http://schemas.microsoft.com/office/drawing/2014/main" id="{30D36586-4569-4DE2-BD97-793430F8F8AA}"/>
                      </a:ext>
                    </a:extLst>
                  </p14:cNvPr>
                  <p14:cNvContentPartPr/>
                  <p14:nvPr/>
                </p14:nvContentPartPr>
                <p14:xfrm>
                  <a:off x="6165500" y="3864553"/>
                  <a:ext cx="145440" cy="287640"/>
                </p14:xfrm>
              </p:contentPart>
            </mc:Choice>
            <mc:Fallback xmlns="">
              <p:pic>
                <p:nvPicPr>
                  <p:cNvPr id="467" name="墨迹 466">
                    <a:extLst>
                      <a:ext uri="{FF2B5EF4-FFF2-40B4-BE49-F238E27FC236}">
                        <a16:creationId xmlns:a16="http://schemas.microsoft.com/office/drawing/2014/main" id="{30D36586-4569-4DE2-BD97-793430F8F8AA}"/>
                      </a:ext>
                    </a:extLst>
                  </p:cNvPr>
                  <p:cNvPicPr/>
                  <p:nvPr/>
                </p:nvPicPr>
                <p:blipFill>
                  <a:blip r:embed="rId435"/>
                  <a:stretch>
                    <a:fillRect/>
                  </a:stretch>
                </p:blipFill>
                <p:spPr>
                  <a:xfrm>
                    <a:off x="6156860" y="3855553"/>
                    <a:ext cx="163080" cy="30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6">
                <p14:nvContentPartPr>
                  <p14:cNvPr id="468" name="墨迹 467">
                    <a:extLst>
                      <a:ext uri="{FF2B5EF4-FFF2-40B4-BE49-F238E27FC236}">
                        <a16:creationId xmlns:a16="http://schemas.microsoft.com/office/drawing/2014/main" id="{DA79D482-243B-4CDA-A867-777D2196BE23}"/>
                      </a:ext>
                    </a:extLst>
                  </p14:cNvPr>
                  <p14:cNvContentPartPr/>
                  <p14:nvPr/>
                </p14:nvContentPartPr>
                <p14:xfrm>
                  <a:off x="6265940" y="3579793"/>
                  <a:ext cx="69840" cy="131760"/>
                </p14:xfrm>
              </p:contentPart>
            </mc:Choice>
            <mc:Fallback xmlns="">
              <p:pic>
                <p:nvPicPr>
                  <p:cNvPr id="468" name="墨迹 467">
                    <a:extLst>
                      <a:ext uri="{FF2B5EF4-FFF2-40B4-BE49-F238E27FC236}">
                        <a16:creationId xmlns:a16="http://schemas.microsoft.com/office/drawing/2014/main" id="{DA79D482-243B-4CDA-A867-777D2196BE23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6257300" y="3570793"/>
                    <a:ext cx="8748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8">
                <p14:nvContentPartPr>
                  <p14:cNvPr id="469" name="墨迹 468">
                    <a:extLst>
                      <a:ext uri="{FF2B5EF4-FFF2-40B4-BE49-F238E27FC236}">
                        <a16:creationId xmlns:a16="http://schemas.microsoft.com/office/drawing/2014/main" id="{47843D72-AD2A-443E-A70A-270E9DDCBD76}"/>
                      </a:ext>
                    </a:extLst>
                  </p14:cNvPr>
                  <p14:cNvContentPartPr/>
                  <p14:nvPr/>
                </p14:nvContentPartPr>
                <p14:xfrm>
                  <a:off x="6548180" y="3743953"/>
                  <a:ext cx="141480" cy="102600"/>
                </p14:xfrm>
              </p:contentPart>
            </mc:Choice>
            <mc:Fallback xmlns="">
              <p:pic>
                <p:nvPicPr>
                  <p:cNvPr id="469" name="墨迹 468">
                    <a:extLst>
                      <a:ext uri="{FF2B5EF4-FFF2-40B4-BE49-F238E27FC236}">
                        <a16:creationId xmlns:a16="http://schemas.microsoft.com/office/drawing/2014/main" id="{47843D72-AD2A-443E-A70A-270E9DDCBD76}"/>
                      </a:ext>
                    </a:extLst>
                  </p:cNvPr>
                  <p:cNvPicPr/>
                  <p:nvPr/>
                </p:nvPicPr>
                <p:blipFill>
                  <a:blip r:embed="rId439"/>
                  <a:stretch>
                    <a:fillRect/>
                  </a:stretch>
                </p:blipFill>
                <p:spPr>
                  <a:xfrm>
                    <a:off x="6539540" y="3735313"/>
                    <a:ext cx="15912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0">
                <p14:nvContentPartPr>
                  <p14:cNvPr id="470" name="墨迹 469">
                    <a:extLst>
                      <a:ext uri="{FF2B5EF4-FFF2-40B4-BE49-F238E27FC236}">
                        <a16:creationId xmlns:a16="http://schemas.microsoft.com/office/drawing/2014/main" id="{17D894D8-2F8C-4FFC-A284-1188E1BD143D}"/>
                      </a:ext>
                    </a:extLst>
                  </p14:cNvPr>
                  <p14:cNvContentPartPr/>
                  <p14:nvPr/>
                </p14:nvContentPartPr>
                <p14:xfrm>
                  <a:off x="6577340" y="3645313"/>
                  <a:ext cx="139320" cy="353160"/>
                </p14:xfrm>
              </p:contentPart>
            </mc:Choice>
            <mc:Fallback xmlns="">
              <p:pic>
                <p:nvPicPr>
                  <p:cNvPr id="470" name="墨迹 469">
                    <a:extLst>
                      <a:ext uri="{FF2B5EF4-FFF2-40B4-BE49-F238E27FC236}">
                        <a16:creationId xmlns:a16="http://schemas.microsoft.com/office/drawing/2014/main" id="{17D894D8-2F8C-4FFC-A284-1188E1BD143D}"/>
                      </a:ext>
                    </a:extLst>
                  </p:cNvPr>
                  <p:cNvPicPr/>
                  <p:nvPr/>
                </p:nvPicPr>
                <p:blipFill>
                  <a:blip r:embed="rId441"/>
                  <a:stretch>
                    <a:fillRect/>
                  </a:stretch>
                </p:blipFill>
                <p:spPr>
                  <a:xfrm>
                    <a:off x="6568340" y="3636673"/>
                    <a:ext cx="156960" cy="37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2">
                <p14:nvContentPartPr>
                  <p14:cNvPr id="471" name="墨迹 470">
                    <a:extLst>
                      <a:ext uri="{FF2B5EF4-FFF2-40B4-BE49-F238E27FC236}">
                        <a16:creationId xmlns:a16="http://schemas.microsoft.com/office/drawing/2014/main" id="{A9114D83-401C-4F84-8BB6-D4B3B931CC60}"/>
                      </a:ext>
                    </a:extLst>
                  </p14:cNvPr>
                  <p14:cNvContentPartPr/>
                  <p14:nvPr/>
                </p14:nvContentPartPr>
                <p14:xfrm>
                  <a:off x="6659420" y="3876793"/>
                  <a:ext cx="36000" cy="427320"/>
                </p14:xfrm>
              </p:contentPart>
            </mc:Choice>
            <mc:Fallback xmlns="">
              <p:pic>
                <p:nvPicPr>
                  <p:cNvPr id="471" name="墨迹 470">
                    <a:extLst>
                      <a:ext uri="{FF2B5EF4-FFF2-40B4-BE49-F238E27FC236}">
                        <a16:creationId xmlns:a16="http://schemas.microsoft.com/office/drawing/2014/main" id="{A9114D83-401C-4F84-8BB6-D4B3B931CC60}"/>
                      </a:ext>
                    </a:extLst>
                  </p:cNvPr>
                  <p:cNvPicPr/>
                  <p:nvPr/>
                </p:nvPicPr>
                <p:blipFill>
                  <a:blip r:embed="rId443"/>
                  <a:stretch>
                    <a:fillRect/>
                  </a:stretch>
                </p:blipFill>
                <p:spPr>
                  <a:xfrm>
                    <a:off x="6650420" y="3868153"/>
                    <a:ext cx="53640" cy="44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4">
                <p14:nvContentPartPr>
                  <p14:cNvPr id="472" name="墨迹 471">
                    <a:extLst>
                      <a:ext uri="{FF2B5EF4-FFF2-40B4-BE49-F238E27FC236}">
                        <a16:creationId xmlns:a16="http://schemas.microsoft.com/office/drawing/2014/main" id="{2AF35CEA-F3EA-4509-B8B7-DCFFB429F1BF}"/>
                      </a:ext>
                    </a:extLst>
                  </p14:cNvPr>
                  <p14:cNvContentPartPr/>
                  <p14:nvPr/>
                </p14:nvContentPartPr>
                <p14:xfrm>
                  <a:off x="6791540" y="3937273"/>
                  <a:ext cx="48600" cy="69840"/>
                </p14:xfrm>
              </p:contentPart>
            </mc:Choice>
            <mc:Fallback xmlns="">
              <p:pic>
                <p:nvPicPr>
                  <p:cNvPr id="472" name="墨迹 471">
                    <a:extLst>
                      <a:ext uri="{FF2B5EF4-FFF2-40B4-BE49-F238E27FC236}">
                        <a16:creationId xmlns:a16="http://schemas.microsoft.com/office/drawing/2014/main" id="{2AF35CEA-F3EA-4509-B8B7-DCFFB429F1BF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6782900" y="3928633"/>
                    <a:ext cx="66240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6">
                <p14:nvContentPartPr>
                  <p14:cNvPr id="473" name="墨迹 472">
                    <a:extLst>
                      <a:ext uri="{FF2B5EF4-FFF2-40B4-BE49-F238E27FC236}">
                        <a16:creationId xmlns:a16="http://schemas.microsoft.com/office/drawing/2014/main" id="{67DA5957-70A0-48BC-8720-1D404BB6C947}"/>
                      </a:ext>
                    </a:extLst>
                  </p14:cNvPr>
                  <p14:cNvContentPartPr/>
                  <p14:nvPr/>
                </p14:nvContentPartPr>
                <p14:xfrm>
                  <a:off x="6965420" y="4028713"/>
                  <a:ext cx="68040" cy="86040"/>
                </p14:xfrm>
              </p:contentPart>
            </mc:Choice>
            <mc:Fallback xmlns="">
              <p:pic>
                <p:nvPicPr>
                  <p:cNvPr id="473" name="墨迹 472">
                    <a:extLst>
                      <a:ext uri="{FF2B5EF4-FFF2-40B4-BE49-F238E27FC236}">
                        <a16:creationId xmlns:a16="http://schemas.microsoft.com/office/drawing/2014/main" id="{67DA5957-70A0-48BC-8720-1D404BB6C947}"/>
                      </a:ext>
                    </a:extLst>
                  </p:cNvPr>
                  <p:cNvPicPr/>
                  <p:nvPr/>
                </p:nvPicPr>
                <p:blipFill>
                  <a:blip r:embed="rId447"/>
                  <a:stretch>
                    <a:fillRect/>
                  </a:stretch>
                </p:blipFill>
                <p:spPr>
                  <a:xfrm>
                    <a:off x="6956780" y="4019713"/>
                    <a:ext cx="85680" cy="103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30" name="组合 529">
              <a:extLst>
                <a:ext uri="{FF2B5EF4-FFF2-40B4-BE49-F238E27FC236}">
                  <a16:creationId xmlns:a16="http://schemas.microsoft.com/office/drawing/2014/main" id="{29631533-EB03-4E72-BA23-B9763730EBE6}"/>
                </a:ext>
              </a:extLst>
            </p:cNvPr>
            <p:cNvGrpSpPr/>
            <p:nvPr/>
          </p:nvGrpSpPr>
          <p:grpSpPr>
            <a:xfrm>
              <a:off x="7276820" y="3444793"/>
              <a:ext cx="4149360" cy="1236960"/>
              <a:chOff x="7276820" y="3444793"/>
              <a:chExt cx="4149360" cy="1236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8">
                <p14:nvContentPartPr>
                  <p14:cNvPr id="477" name="墨迹 476">
                    <a:extLst>
                      <a:ext uri="{FF2B5EF4-FFF2-40B4-BE49-F238E27FC236}">
                        <a16:creationId xmlns:a16="http://schemas.microsoft.com/office/drawing/2014/main" id="{DDF8EF9D-5242-4A13-8327-08EC282913A5}"/>
                      </a:ext>
                    </a:extLst>
                  </p14:cNvPr>
                  <p14:cNvContentPartPr/>
                  <p14:nvPr/>
                </p14:nvContentPartPr>
                <p14:xfrm>
                  <a:off x="7321100" y="3734953"/>
                  <a:ext cx="141480" cy="226800"/>
                </p14:xfrm>
              </p:contentPart>
            </mc:Choice>
            <mc:Fallback xmlns="">
              <p:pic>
                <p:nvPicPr>
                  <p:cNvPr id="477" name="墨迹 476">
                    <a:extLst>
                      <a:ext uri="{FF2B5EF4-FFF2-40B4-BE49-F238E27FC236}">
                        <a16:creationId xmlns:a16="http://schemas.microsoft.com/office/drawing/2014/main" id="{DDF8EF9D-5242-4A13-8327-08EC282913A5}"/>
                      </a:ext>
                    </a:extLst>
                  </p:cNvPr>
                  <p:cNvPicPr/>
                  <p:nvPr/>
                </p:nvPicPr>
                <p:blipFill>
                  <a:blip r:embed="rId449"/>
                  <a:stretch>
                    <a:fillRect/>
                  </a:stretch>
                </p:blipFill>
                <p:spPr>
                  <a:xfrm>
                    <a:off x="7312460" y="3725953"/>
                    <a:ext cx="15912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0">
                <p14:nvContentPartPr>
                  <p14:cNvPr id="478" name="墨迹 477">
                    <a:extLst>
                      <a:ext uri="{FF2B5EF4-FFF2-40B4-BE49-F238E27FC236}">
                        <a16:creationId xmlns:a16="http://schemas.microsoft.com/office/drawing/2014/main" id="{CA8F24FA-D70A-4C6A-B53B-0659F9645DE8}"/>
                      </a:ext>
                    </a:extLst>
                  </p14:cNvPr>
                  <p14:cNvContentPartPr/>
                  <p14:nvPr/>
                </p14:nvContentPartPr>
                <p14:xfrm>
                  <a:off x="7276820" y="3873553"/>
                  <a:ext cx="282600" cy="221040"/>
                </p14:xfrm>
              </p:contentPart>
            </mc:Choice>
            <mc:Fallback xmlns="">
              <p:pic>
                <p:nvPicPr>
                  <p:cNvPr id="478" name="墨迹 477">
                    <a:extLst>
                      <a:ext uri="{FF2B5EF4-FFF2-40B4-BE49-F238E27FC236}">
                        <a16:creationId xmlns:a16="http://schemas.microsoft.com/office/drawing/2014/main" id="{CA8F24FA-D70A-4C6A-B53B-0659F9645DE8}"/>
                      </a:ext>
                    </a:extLst>
                  </p:cNvPr>
                  <p:cNvPicPr/>
                  <p:nvPr/>
                </p:nvPicPr>
                <p:blipFill>
                  <a:blip r:embed="rId451"/>
                  <a:stretch>
                    <a:fillRect/>
                  </a:stretch>
                </p:blipFill>
                <p:spPr>
                  <a:xfrm>
                    <a:off x="7267820" y="3864553"/>
                    <a:ext cx="30024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2">
                <p14:nvContentPartPr>
                  <p14:cNvPr id="479" name="墨迹 478">
                    <a:extLst>
                      <a:ext uri="{FF2B5EF4-FFF2-40B4-BE49-F238E27FC236}">
                        <a16:creationId xmlns:a16="http://schemas.microsoft.com/office/drawing/2014/main" id="{728AF075-4088-4E98-9B8D-D3C66B1D8E52}"/>
                      </a:ext>
                    </a:extLst>
                  </p14:cNvPr>
                  <p14:cNvContentPartPr/>
                  <p14:nvPr/>
                </p14:nvContentPartPr>
                <p14:xfrm>
                  <a:off x="7788740" y="3651073"/>
                  <a:ext cx="227880" cy="51480"/>
                </p14:xfrm>
              </p:contentPart>
            </mc:Choice>
            <mc:Fallback xmlns="">
              <p:pic>
                <p:nvPicPr>
                  <p:cNvPr id="479" name="墨迹 478">
                    <a:extLst>
                      <a:ext uri="{FF2B5EF4-FFF2-40B4-BE49-F238E27FC236}">
                        <a16:creationId xmlns:a16="http://schemas.microsoft.com/office/drawing/2014/main" id="{728AF075-4088-4E98-9B8D-D3C66B1D8E52}"/>
                      </a:ext>
                    </a:extLst>
                  </p:cNvPr>
                  <p:cNvPicPr/>
                  <p:nvPr/>
                </p:nvPicPr>
                <p:blipFill>
                  <a:blip r:embed="rId453"/>
                  <a:stretch>
                    <a:fillRect/>
                  </a:stretch>
                </p:blipFill>
                <p:spPr>
                  <a:xfrm>
                    <a:off x="7779740" y="3642073"/>
                    <a:ext cx="24552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4">
                <p14:nvContentPartPr>
                  <p14:cNvPr id="480" name="墨迹 479">
                    <a:extLst>
                      <a:ext uri="{FF2B5EF4-FFF2-40B4-BE49-F238E27FC236}">
                        <a16:creationId xmlns:a16="http://schemas.microsoft.com/office/drawing/2014/main" id="{5CF4C978-C6E6-450C-A32D-3B58AA68BB53}"/>
                      </a:ext>
                    </a:extLst>
                  </p14:cNvPr>
                  <p14:cNvContentPartPr/>
                  <p14:nvPr/>
                </p14:nvContentPartPr>
                <p14:xfrm>
                  <a:off x="7672820" y="3826033"/>
                  <a:ext cx="27360" cy="118800"/>
                </p14:xfrm>
              </p:contentPart>
            </mc:Choice>
            <mc:Fallback xmlns="">
              <p:pic>
                <p:nvPicPr>
                  <p:cNvPr id="480" name="墨迹 479">
                    <a:extLst>
                      <a:ext uri="{FF2B5EF4-FFF2-40B4-BE49-F238E27FC236}">
                        <a16:creationId xmlns:a16="http://schemas.microsoft.com/office/drawing/2014/main" id="{5CF4C978-C6E6-450C-A32D-3B58AA68BB53}"/>
                      </a:ext>
                    </a:extLst>
                  </p:cNvPr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7663820" y="3817393"/>
                    <a:ext cx="4500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6">
                <p14:nvContentPartPr>
                  <p14:cNvPr id="481" name="墨迹 480">
                    <a:extLst>
                      <a:ext uri="{FF2B5EF4-FFF2-40B4-BE49-F238E27FC236}">
                        <a16:creationId xmlns:a16="http://schemas.microsoft.com/office/drawing/2014/main" id="{88D8F557-A612-4248-917B-A0E1373C17AB}"/>
                      </a:ext>
                    </a:extLst>
                  </p14:cNvPr>
                  <p14:cNvContentPartPr/>
                  <p14:nvPr/>
                </p14:nvContentPartPr>
                <p14:xfrm>
                  <a:off x="7715300" y="3813433"/>
                  <a:ext cx="120240" cy="126360"/>
                </p14:xfrm>
              </p:contentPart>
            </mc:Choice>
            <mc:Fallback xmlns="">
              <p:pic>
                <p:nvPicPr>
                  <p:cNvPr id="481" name="墨迹 480">
                    <a:extLst>
                      <a:ext uri="{FF2B5EF4-FFF2-40B4-BE49-F238E27FC236}">
                        <a16:creationId xmlns:a16="http://schemas.microsoft.com/office/drawing/2014/main" id="{88D8F557-A612-4248-917B-A0E1373C17AB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7706660" y="3804433"/>
                    <a:ext cx="137880" cy="14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8">
                <p14:nvContentPartPr>
                  <p14:cNvPr id="482" name="墨迹 481">
                    <a:extLst>
                      <a:ext uri="{FF2B5EF4-FFF2-40B4-BE49-F238E27FC236}">
                        <a16:creationId xmlns:a16="http://schemas.microsoft.com/office/drawing/2014/main" id="{4E99DC08-4EBF-43AB-9F21-D72B16B6C06D}"/>
                      </a:ext>
                    </a:extLst>
                  </p14:cNvPr>
                  <p14:cNvContentPartPr/>
                  <p14:nvPr/>
                </p14:nvContentPartPr>
                <p14:xfrm>
                  <a:off x="7734740" y="3808033"/>
                  <a:ext cx="112320" cy="348840"/>
                </p14:xfrm>
              </p:contentPart>
            </mc:Choice>
            <mc:Fallback xmlns="">
              <p:pic>
                <p:nvPicPr>
                  <p:cNvPr id="482" name="墨迹 481">
                    <a:extLst>
                      <a:ext uri="{FF2B5EF4-FFF2-40B4-BE49-F238E27FC236}">
                        <a16:creationId xmlns:a16="http://schemas.microsoft.com/office/drawing/2014/main" id="{4E99DC08-4EBF-43AB-9F21-D72B16B6C06D}"/>
                      </a:ext>
                    </a:extLst>
                  </p:cNvPr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7725740" y="3799393"/>
                    <a:ext cx="129960" cy="36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0">
                <p14:nvContentPartPr>
                  <p14:cNvPr id="483" name="墨迹 482">
                    <a:extLst>
                      <a:ext uri="{FF2B5EF4-FFF2-40B4-BE49-F238E27FC236}">
                        <a16:creationId xmlns:a16="http://schemas.microsoft.com/office/drawing/2014/main" id="{D7C59701-1EB4-4275-9D9F-07F3327343DF}"/>
                      </a:ext>
                    </a:extLst>
                  </p14:cNvPr>
                  <p14:cNvContentPartPr/>
                  <p14:nvPr/>
                </p14:nvContentPartPr>
                <p14:xfrm>
                  <a:off x="8123180" y="3769513"/>
                  <a:ext cx="116280" cy="16920"/>
                </p14:xfrm>
              </p:contentPart>
            </mc:Choice>
            <mc:Fallback xmlns="">
              <p:pic>
                <p:nvPicPr>
                  <p:cNvPr id="483" name="墨迹 482">
                    <a:extLst>
                      <a:ext uri="{FF2B5EF4-FFF2-40B4-BE49-F238E27FC236}">
                        <a16:creationId xmlns:a16="http://schemas.microsoft.com/office/drawing/2014/main" id="{D7C59701-1EB4-4275-9D9F-07F3327343DF}"/>
                      </a:ext>
                    </a:extLst>
                  </p:cNvPr>
                  <p:cNvPicPr/>
                  <p:nvPr/>
                </p:nvPicPr>
                <p:blipFill>
                  <a:blip r:embed="rId461"/>
                  <a:stretch>
                    <a:fillRect/>
                  </a:stretch>
                </p:blipFill>
                <p:spPr>
                  <a:xfrm>
                    <a:off x="8114180" y="3760873"/>
                    <a:ext cx="13392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2">
                <p14:nvContentPartPr>
                  <p14:cNvPr id="484" name="墨迹 483">
                    <a:extLst>
                      <a:ext uri="{FF2B5EF4-FFF2-40B4-BE49-F238E27FC236}">
                        <a16:creationId xmlns:a16="http://schemas.microsoft.com/office/drawing/2014/main" id="{DD3E35D2-D824-440A-B360-EAF47F049B28}"/>
                      </a:ext>
                    </a:extLst>
                  </p14:cNvPr>
                  <p14:cNvContentPartPr/>
                  <p14:nvPr/>
                </p14:nvContentPartPr>
                <p14:xfrm>
                  <a:off x="8138300" y="3769513"/>
                  <a:ext cx="190440" cy="360000"/>
                </p14:xfrm>
              </p:contentPart>
            </mc:Choice>
            <mc:Fallback xmlns="">
              <p:pic>
                <p:nvPicPr>
                  <p:cNvPr id="484" name="墨迹 483">
                    <a:extLst>
                      <a:ext uri="{FF2B5EF4-FFF2-40B4-BE49-F238E27FC236}">
                        <a16:creationId xmlns:a16="http://schemas.microsoft.com/office/drawing/2014/main" id="{DD3E35D2-D824-440A-B360-EAF47F049B28}"/>
                      </a:ext>
                    </a:extLst>
                  </p:cNvPr>
                  <p:cNvPicPr/>
                  <p:nvPr/>
                </p:nvPicPr>
                <p:blipFill>
                  <a:blip r:embed="rId463"/>
                  <a:stretch>
                    <a:fillRect/>
                  </a:stretch>
                </p:blipFill>
                <p:spPr>
                  <a:xfrm>
                    <a:off x="8129660" y="3760873"/>
                    <a:ext cx="208080" cy="37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4">
                <p14:nvContentPartPr>
                  <p14:cNvPr id="485" name="墨迹 484">
                    <a:extLst>
                      <a:ext uri="{FF2B5EF4-FFF2-40B4-BE49-F238E27FC236}">
                        <a16:creationId xmlns:a16="http://schemas.microsoft.com/office/drawing/2014/main" id="{FD4DCAB9-0C8C-4D71-80FD-0BB9E3D1BE5D}"/>
                      </a:ext>
                    </a:extLst>
                  </p14:cNvPr>
                  <p14:cNvContentPartPr/>
                  <p14:nvPr/>
                </p14:nvContentPartPr>
                <p14:xfrm>
                  <a:off x="8055500" y="3999553"/>
                  <a:ext cx="165960" cy="38880"/>
                </p14:xfrm>
              </p:contentPart>
            </mc:Choice>
            <mc:Fallback xmlns="">
              <p:pic>
                <p:nvPicPr>
                  <p:cNvPr id="485" name="墨迹 484">
                    <a:extLst>
                      <a:ext uri="{FF2B5EF4-FFF2-40B4-BE49-F238E27FC236}">
                        <a16:creationId xmlns:a16="http://schemas.microsoft.com/office/drawing/2014/main" id="{FD4DCAB9-0C8C-4D71-80FD-0BB9E3D1BE5D}"/>
                      </a:ext>
                    </a:extLst>
                  </p:cNvPr>
                  <p:cNvPicPr/>
                  <p:nvPr/>
                </p:nvPicPr>
                <p:blipFill>
                  <a:blip r:embed="rId465"/>
                  <a:stretch>
                    <a:fillRect/>
                  </a:stretch>
                </p:blipFill>
                <p:spPr>
                  <a:xfrm>
                    <a:off x="8046500" y="3990553"/>
                    <a:ext cx="183600" cy="5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6">
                <p14:nvContentPartPr>
                  <p14:cNvPr id="486" name="墨迹 485">
                    <a:extLst>
                      <a:ext uri="{FF2B5EF4-FFF2-40B4-BE49-F238E27FC236}">
                        <a16:creationId xmlns:a16="http://schemas.microsoft.com/office/drawing/2014/main" id="{C31DBFB5-B061-4E2C-86B1-77351A55F98C}"/>
                      </a:ext>
                    </a:extLst>
                  </p14:cNvPr>
                  <p14:cNvContentPartPr/>
                  <p14:nvPr/>
                </p14:nvContentPartPr>
                <p14:xfrm>
                  <a:off x="8573180" y="3581593"/>
                  <a:ext cx="50760" cy="283320"/>
                </p14:xfrm>
              </p:contentPart>
            </mc:Choice>
            <mc:Fallback xmlns="">
              <p:pic>
                <p:nvPicPr>
                  <p:cNvPr id="486" name="墨迹 485">
                    <a:extLst>
                      <a:ext uri="{FF2B5EF4-FFF2-40B4-BE49-F238E27FC236}">
                        <a16:creationId xmlns:a16="http://schemas.microsoft.com/office/drawing/2014/main" id="{C31DBFB5-B061-4E2C-86B1-77351A55F98C}"/>
                      </a:ext>
                    </a:extLst>
                  </p:cNvPr>
                  <p:cNvPicPr/>
                  <p:nvPr/>
                </p:nvPicPr>
                <p:blipFill>
                  <a:blip r:embed="rId467"/>
                  <a:stretch>
                    <a:fillRect/>
                  </a:stretch>
                </p:blipFill>
                <p:spPr>
                  <a:xfrm>
                    <a:off x="8564540" y="3572593"/>
                    <a:ext cx="68400" cy="30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8">
                <p14:nvContentPartPr>
                  <p14:cNvPr id="487" name="墨迹 486">
                    <a:extLst>
                      <a:ext uri="{FF2B5EF4-FFF2-40B4-BE49-F238E27FC236}">
                        <a16:creationId xmlns:a16="http://schemas.microsoft.com/office/drawing/2014/main" id="{E7585E54-33A6-4004-8D8F-19D764F47032}"/>
                      </a:ext>
                    </a:extLst>
                  </p14:cNvPr>
                  <p14:cNvContentPartPr/>
                  <p14:nvPr/>
                </p14:nvContentPartPr>
                <p14:xfrm>
                  <a:off x="8515220" y="3616153"/>
                  <a:ext cx="199800" cy="97200"/>
                </p14:xfrm>
              </p:contentPart>
            </mc:Choice>
            <mc:Fallback xmlns="">
              <p:pic>
                <p:nvPicPr>
                  <p:cNvPr id="487" name="墨迹 486">
                    <a:extLst>
                      <a:ext uri="{FF2B5EF4-FFF2-40B4-BE49-F238E27FC236}">
                        <a16:creationId xmlns:a16="http://schemas.microsoft.com/office/drawing/2014/main" id="{E7585E54-33A6-4004-8D8F-19D764F47032}"/>
                      </a:ext>
                    </a:extLst>
                  </p:cNvPr>
                  <p:cNvPicPr/>
                  <p:nvPr/>
                </p:nvPicPr>
                <p:blipFill>
                  <a:blip r:embed="rId469"/>
                  <a:stretch>
                    <a:fillRect/>
                  </a:stretch>
                </p:blipFill>
                <p:spPr>
                  <a:xfrm>
                    <a:off x="8506580" y="3607513"/>
                    <a:ext cx="21744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0">
                <p14:nvContentPartPr>
                  <p14:cNvPr id="488" name="墨迹 487">
                    <a:extLst>
                      <a:ext uri="{FF2B5EF4-FFF2-40B4-BE49-F238E27FC236}">
                        <a16:creationId xmlns:a16="http://schemas.microsoft.com/office/drawing/2014/main" id="{C74829E8-415F-4C32-8AD5-E6A4D9F27B9E}"/>
                      </a:ext>
                    </a:extLst>
                  </p14:cNvPr>
                  <p14:cNvContentPartPr/>
                  <p14:nvPr/>
                </p14:nvContentPartPr>
                <p14:xfrm>
                  <a:off x="8441780" y="3817033"/>
                  <a:ext cx="11880" cy="168120"/>
                </p14:xfrm>
              </p:contentPart>
            </mc:Choice>
            <mc:Fallback xmlns="">
              <p:pic>
                <p:nvPicPr>
                  <p:cNvPr id="488" name="墨迹 487">
                    <a:extLst>
                      <a:ext uri="{FF2B5EF4-FFF2-40B4-BE49-F238E27FC236}">
                        <a16:creationId xmlns:a16="http://schemas.microsoft.com/office/drawing/2014/main" id="{C74829E8-415F-4C32-8AD5-E6A4D9F27B9E}"/>
                      </a:ext>
                    </a:extLst>
                  </p:cNvPr>
                  <p:cNvPicPr/>
                  <p:nvPr/>
                </p:nvPicPr>
                <p:blipFill>
                  <a:blip r:embed="rId471"/>
                  <a:stretch>
                    <a:fillRect/>
                  </a:stretch>
                </p:blipFill>
                <p:spPr>
                  <a:xfrm>
                    <a:off x="8433140" y="3808033"/>
                    <a:ext cx="2952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2">
                <p14:nvContentPartPr>
                  <p14:cNvPr id="489" name="墨迹 488">
                    <a:extLst>
                      <a:ext uri="{FF2B5EF4-FFF2-40B4-BE49-F238E27FC236}">
                        <a16:creationId xmlns:a16="http://schemas.microsoft.com/office/drawing/2014/main" id="{5F7EFC37-55EF-4E2C-9422-0D16919CCC12}"/>
                      </a:ext>
                    </a:extLst>
                  </p14:cNvPr>
                  <p14:cNvContentPartPr/>
                  <p14:nvPr/>
                </p14:nvContentPartPr>
                <p14:xfrm>
                  <a:off x="8499740" y="3692473"/>
                  <a:ext cx="327240" cy="121320"/>
                </p14:xfrm>
              </p:contentPart>
            </mc:Choice>
            <mc:Fallback xmlns="">
              <p:pic>
                <p:nvPicPr>
                  <p:cNvPr id="489" name="墨迹 488">
                    <a:extLst>
                      <a:ext uri="{FF2B5EF4-FFF2-40B4-BE49-F238E27FC236}">
                        <a16:creationId xmlns:a16="http://schemas.microsoft.com/office/drawing/2014/main" id="{5F7EFC37-55EF-4E2C-9422-0D16919CCC12}"/>
                      </a:ext>
                    </a:extLst>
                  </p:cNvPr>
                  <p:cNvPicPr/>
                  <p:nvPr/>
                </p:nvPicPr>
                <p:blipFill>
                  <a:blip r:embed="rId473"/>
                  <a:stretch>
                    <a:fillRect/>
                  </a:stretch>
                </p:blipFill>
                <p:spPr>
                  <a:xfrm>
                    <a:off x="8491100" y="3683473"/>
                    <a:ext cx="34488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4">
                <p14:nvContentPartPr>
                  <p14:cNvPr id="490" name="墨迹 489">
                    <a:extLst>
                      <a:ext uri="{FF2B5EF4-FFF2-40B4-BE49-F238E27FC236}">
                        <a16:creationId xmlns:a16="http://schemas.microsoft.com/office/drawing/2014/main" id="{5AABD390-02E0-4686-A39F-E01CC33A407E}"/>
                      </a:ext>
                    </a:extLst>
                  </p14:cNvPr>
                  <p14:cNvContentPartPr/>
                  <p14:nvPr/>
                </p14:nvContentPartPr>
                <p14:xfrm>
                  <a:off x="8573180" y="3796873"/>
                  <a:ext cx="89640" cy="150120"/>
                </p14:xfrm>
              </p:contentPart>
            </mc:Choice>
            <mc:Fallback xmlns="">
              <p:pic>
                <p:nvPicPr>
                  <p:cNvPr id="490" name="墨迹 489">
                    <a:extLst>
                      <a:ext uri="{FF2B5EF4-FFF2-40B4-BE49-F238E27FC236}">
                        <a16:creationId xmlns:a16="http://schemas.microsoft.com/office/drawing/2014/main" id="{5AABD390-02E0-4686-A39F-E01CC33A407E}"/>
                      </a:ext>
                    </a:extLst>
                  </p:cNvPr>
                  <p:cNvPicPr/>
                  <p:nvPr/>
                </p:nvPicPr>
                <p:blipFill>
                  <a:blip r:embed="rId475"/>
                  <a:stretch>
                    <a:fillRect/>
                  </a:stretch>
                </p:blipFill>
                <p:spPr>
                  <a:xfrm>
                    <a:off x="8564540" y="3788233"/>
                    <a:ext cx="10728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491" name="墨迹 490">
                    <a:extLst>
                      <a:ext uri="{FF2B5EF4-FFF2-40B4-BE49-F238E27FC236}">
                        <a16:creationId xmlns:a16="http://schemas.microsoft.com/office/drawing/2014/main" id="{3B9BEC4D-0CC8-4068-9A42-26C648C80681}"/>
                      </a:ext>
                    </a:extLst>
                  </p14:cNvPr>
                  <p14:cNvContentPartPr/>
                  <p14:nvPr/>
                </p14:nvContentPartPr>
                <p14:xfrm>
                  <a:off x="8517380" y="3964633"/>
                  <a:ext cx="248400" cy="148320"/>
                </p14:xfrm>
              </p:contentPart>
            </mc:Choice>
            <mc:Fallback xmlns="">
              <p:pic>
                <p:nvPicPr>
                  <p:cNvPr id="491" name="墨迹 490">
                    <a:extLst>
                      <a:ext uri="{FF2B5EF4-FFF2-40B4-BE49-F238E27FC236}">
                        <a16:creationId xmlns:a16="http://schemas.microsoft.com/office/drawing/2014/main" id="{3B9BEC4D-0CC8-4068-9A42-26C648C80681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8508380" y="3955993"/>
                    <a:ext cx="26604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492" name="墨迹 491">
                    <a:extLst>
                      <a:ext uri="{FF2B5EF4-FFF2-40B4-BE49-F238E27FC236}">
                        <a16:creationId xmlns:a16="http://schemas.microsoft.com/office/drawing/2014/main" id="{0BD95EFD-5EE3-41F5-BC3A-F8DD7A736BC8}"/>
                      </a:ext>
                    </a:extLst>
                  </p14:cNvPr>
                  <p14:cNvContentPartPr/>
                  <p14:nvPr/>
                </p14:nvContentPartPr>
                <p14:xfrm>
                  <a:off x="8623580" y="3877153"/>
                  <a:ext cx="29520" cy="804600"/>
                </p14:xfrm>
              </p:contentPart>
            </mc:Choice>
            <mc:Fallback xmlns="">
              <p:pic>
                <p:nvPicPr>
                  <p:cNvPr id="492" name="墨迹 491">
                    <a:extLst>
                      <a:ext uri="{FF2B5EF4-FFF2-40B4-BE49-F238E27FC236}">
                        <a16:creationId xmlns:a16="http://schemas.microsoft.com/office/drawing/2014/main" id="{0BD95EFD-5EE3-41F5-BC3A-F8DD7A736BC8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8614580" y="3868513"/>
                    <a:ext cx="47160" cy="82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493" name="墨迹 492">
                    <a:extLst>
                      <a:ext uri="{FF2B5EF4-FFF2-40B4-BE49-F238E27FC236}">
                        <a16:creationId xmlns:a16="http://schemas.microsoft.com/office/drawing/2014/main" id="{49CF77A4-6D47-47CC-8E6A-A3910B912155}"/>
                      </a:ext>
                    </a:extLst>
                  </p14:cNvPr>
                  <p14:cNvContentPartPr/>
                  <p14:nvPr/>
                </p14:nvContentPartPr>
                <p14:xfrm>
                  <a:off x="8990780" y="3878953"/>
                  <a:ext cx="360" cy="360"/>
                </p14:xfrm>
              </p:contentPart>
            </mc:Choice>
            <mc:Fallback xmlns="">
              <p:pic>
                <p:nvPicPr>
                  <p:cNvPr id="493" name="墨迹 492">
                    <a:extLst>
                      <a:ext uri="{FF2B5EF4-FFF2-40B4-BE49-F238E27FC236}">
                        <a16:creationId xmlns:a16="http://schemas.microsoft.com/office/drawing/2014/main" id="{49CF77A4-6D47-47CC-8E6A-A3910B912155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8981780" y="3870313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94" name="墨迹 493">
                    <a:extLst>
                      <a:ext uri="{FF2B5EF4-FFF2-40B4-BE49-F238E27FC236}">
                        <a16:creationId xmlns:a16="http://schemas.microsoft.com/office/drawing/2014/main" id="{796D37FE-1926-43A4-847A-19A62E4D4F63}"/>
                      </a:ext>
                    </a:extLst>
                  </p14:cNvPr>
                  <p14:cNvContentPartPr/>
                  <p14:nvPr/>
                </p14:nvContentPartPr>
                <p14:xfrm>
                  <a:off x="8888540" y="3678433"/>
                  <a:ext cx="171720" cy="351360"/>
                </p14:xfrm>
              </p:contentPart>
            </mc:Choice>
            <mc:Fallback xmlns="">
              <p:pic>
                <p:nvPicPr>
                  <p:cNvPr id="494" name="墨迹 493">
                    <a:extLst>
                      <a:ext uri="{FF2B5EF4-FFF2-40B4-BE49-F238E27FC236}">
                        <a16:creationId xmlns:a16="http://schemas.microsoft.com/office/drawing/2014/main" id="{796D37FE-1926-43A4-847A-19A62E4D4F63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8879540" y="3669433"/>
                    <a:ext cx="189360" cy="36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95" name="墨迹 494">
                    <a:extLst>
                      <a:ext uri="{FF2B5EF4-FFF2-40B4-BE49-F238E27FC236}">
                        <a16:creationId xmlns:a16="http://schemas.microsoft.com/office/drawing/2014/main" id="{807DFAC0-5CC1-44AB-99C9-609A5E58CCB0}"/>
                      </a:ext>
                    </a:extLst>
                  </p14:cNvPr>
                  <p14:cNvContentPartPr/>
                  <p14:nvPr/>
                </p14:nvContentPartPr>
                <p14:xfrm>
                  <a:off x="8947940" y="3953833"/>
                  <a:ext cx="156960" cy="115200"/>
                </p14:xfrm>
              </p:contentPart>
            </mc:Choice>
            <mc:Fallback xmlns="">
              <p:pic>
                <p:nvPicPr>
                  <p:cNvPr id="495" name="墨迹 494">
                    <a:extLst>
                      <a:ext uri="{FF2B5EF4-FFF2-40B4-BE49-F238E27FC236}">
                        <a16:creationId xmlns:a16="http://schemas.microsoft.com/office/drawing/2014/main" id="{807DFAC0-5CC1-44AB-99C9-609A5E58CCB0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8939300" y="3945193"/>
                    <a:ext cx="17460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96" name="墨迹 495">
                    <a:extLst>
                      <a:ext uri="{FF2B5EF4-FFF2-40B4-BE49-F238E27FC236}">
                        <a16:creationId xmlns:a16="http://schemas.microsoft.com/office/drawing/2014/main" id="{CA9F3E6C-34AB-4750-BF0F-D673274B210F}"/>
                      </a:ext>
                    </a:extLst>
                  </p14:cNvPr>
                  <p14:cNvContentPartPr/>
                  <p14:nvPr/>
                </p14:nvContentPartPr>
                <p14:xfrm>
                  <a:off x="9160700" y="3707593"/>
                  <a:ext cx="122760" cy="311040"/>
                </p14:xfrm>
              </p:contentPart>
            </mc:Choice>
            <mc:Fallback xmlns="">
              <p:pic>
                <p:nvPicPr>
                  <p:cNvPr id="496" name="墨迹 495">
                    <a:extLst>
                      <a:ext uri="{FF2B5EF4-FFF2-40B4-BE49-F238E27FC236}">
                        <a16:creationId xmlns:a16="http://schemas.microsoft.com/office/drawing/2014/main" id="{CA9F3E6C-34AB-4750-BF0F-D673274B210F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9151700" y="3698593"/>
                    <a:ext cx="140400" cy="32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97" name="墨迹 496">
                    <a:extLst>
                      <a:ext uri="{FF2B5EF4-FFF2-40B4-BE49-F238E27FC236}">
                        <a16:creationId xmlns:a16="http://schemas.microsoft.com/office/drawing/2014/main" id="{727FF38E-3310-4B38-A9FA-D3AFED7B889C}"/>
                      </a:ext>
                    </a:extLst>
                  </p14:cNvPr>
                  <p14:cNvContentPartPr/>
                  <p14:nvPr/>
                </p14:nvContentPartPr>
                <p14:xfrm>
                  <a:off x="9177980" y="3760513"/>
                  <a:ext cx="57960" cy="131760"/>
                </p14:xfrm>
              </p:contentPart>
            </mc:Choice>
            <mc:Fallback xmlns="">
              <p:pic>
                <p:nvPicPr>
                  <p:cNvPr id="497" name="墨迹 496">
                    <a:extLst>
                      <a:ext uri="{FF2B5EF4-FFF2-40B4-BE49-F238E27FC236}">
                        <a16:creationId xmlns:a16="http://schemas.microsoft.com/office/drawing/2014/main" id="{727FF38E-3310-4B38-A9FA-D3AFED7B889C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9169340" y="3751513"/>
                    <a:ext cx="7560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98" name="墨迹 497">
                    <a:extLst>
                      <a:ext uri="{FF2B5EF4-FFF2-40B4-BE49-F238E27FC236}">
                        <a16:creationId xmlns:a16="http://schemas.microsoft.com/office/drawing/2014/main" id="{2C0EBB72-B692-43C3-B949-892A8B9979A1}"/>
                      </a:ext>
                    </a:extLst>
                  </p14:cNvPr>
                  <p14:cNvContentPartPr/>
                  <p14:nvPr/>
                </p14:nvContentPartPr>
                <p14:xfrm>
                  <a:off x="9067820" y="3886513"/>
                  <a:ext cx="183960" cy="264960"/>
                </p14:xfrm>
              </p:contentPart>
            </mc:Choice>
            <mc:Fallback xmlns="">
              <p:pic>
                <p:nvPicPr>
                  <p:cNvPr id="498" name="墨迹 497">
                    <a:extLst>
                      <a:ext uri="{FF2B5EF4-FFF2-40B4-BE49-F238E27FC236}">
                        <a16:creationId xmlns:a16="http://schemas.microsoft.com/office/drawing/2014/main" id="{2C0EBB72-B692-43C3-B949-892A8B9979A1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9059180" y="3877873"/>
                    <a:ext cx="201600" cy="28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99" name="墨迹 498">
                    <a:extLst>
                      <a:ext uri="{FF2B5EF4-FFF2-40B4-BE49-F238E27FC236}">
                        <a16:creationId xmlns:a16="http://schemas.microsoft.com/office/drawing/2014/main" id="{8A1297BD-63E5-4FA9-85D7-D06AD0945045}"/>
                      </a:ext>
                    </a:extLst>
                  </p14:cNvPr>
                  <p14:cNvContentPartPr/>
                  <p14:nvPr/>
                </p14:nvContentPartPr>
                <p14:xfrm>
                  <a:off x="9207140" y="3970393"/>
                  <a:ext cx="187560" cy="111960"/>
                </p14:xfrm>
              </p:contentPart>
            </mc:Choice>
            <mc:Fallback xmlns="">
              <p:pic>
                <p:nvPicPr>
                  <p:cNvPr id="499" name="墨迹 498">
                    <a:extLst>
                      <a:ext uri="{FF2B5EF4-FFF2-40B4-BE49-F238E27FC236}">
                        <a16:creationId xmlns:a16="http://schemas.microsoft.com/office/drawing/2014/main" id="{8A1297BD-63E5-4FA9-85D7-D06AD0945045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9198140" y="3961393"/>
                    <a:ext cx="20520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500" name="墨迹 499">
                    <a:extLst>
                      <a:ext uri="{FF2B5EF4-FFF2-40B4-BE49-F238E27FC236}">
                        <a16:creationId xmlns:a16="http://schemas.microsoft.com/office/drawing/2014/main" id="{B108A998-AC4F-4994-85D6-680C166176AB}"/>
                      </a:ext>
                    </a:extLst>
                  </p14:cNvPr>
                  <p14:cNvContentPartPr/>
                  <p14:nvPr/>
                </p14:nvContentPartPr>
                <p14:xfrm>
                  <a:off x="9487220" y="3647113"/>
                  <a:ext cx="158760" cy="140760"/>
                </p14:xfrm>
              </p:contentPart>
            </mc:Choice>
            <mc:Fallback xmlns="">
              <p:pic>
                <p:nvPicPr>
                  <p:cNvPr id="500" name="墨迹 499">
                    <a:extLst>
                      <a:ext uri="{FF2B5EF4-FFF2-40B4-BE49-F238E27FC236}">
                        <a16:creationId xmlns:a16="http://schemas.microsoft.com/office/drawing/2014/main" id="{B108A998-AC4F-4994-85D6-680C166176AB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9478220" y="3638473"/>
                    <a:ext cx="176400" cy="15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501" name="墨迹 500">
                    <a:extLst>
                      <a:ext uri="{FF2B5EF4-FFF2-40B4-BE49-F238E27FC236}">
                        <a16:creationId xmlns:a16="http://schemas.microsoft.com/office/drawing/2014/main" id="{95E27E8F-7821-4F9C-9300-082F5F4C8DDF}"/>
                      </a:ext>
                    </a:extLst>
                  </p14:cNvPr>
                  <p14:cNvContentPartPr/>
                  <p14:nvPr/>
                </p14:nvContentPartPr>
                <p14:xfrm>
                  <a:off x="9496940" y="3856993"/>
                  <a:ext cx="25560" cy="213840"/>
                </p14:xfrm>
              </p:contentPart>
            </mc:Choice>
            <mc:Fallback xmlns="">
              <p:pic>
                <p:nvPicPr>
                  <p:cNvPr id="501" name="墨迹 500">
                    <a:extLst>
                      <a:ext uri="{FF2B5EF4-FFF2-40B4-BE49-F238E27FC236}">
                        <a16:creationId xmlns:a16="http://schemas.microsoft.com/office/drawing/2014/main" id="{95E27E8F-7821-4F9C-9300-082F5F4C8DDF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9487940" y="3848353"/>
                    <a:ext cx="43200" cy="23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502" name="墨迹 501">
                    <a:extLst>
                      <a:ext uri="{FF2B5EF4-FFF2-40B4-BE49-F238E27FC236}">
                        <a16:creationId xmlns:a16="http://schemas.microsoft.com/office/drawing/2014/main" id="{BEB2200F-703B-4DC3-9FF6-821D3F7F34D3}"/>
                      </a:ext>
                    </a:extLst>
                  </p14:cNvPr>
                  <p14:cNvContentPartPr/>
                  <p14:nvPr/>
                </p14:nvContentPartPr>
                <p14:xfrm>
                  <a:off x="9595580" y="3769513"/>
                  <a:ext cx="54720" cy="258120"/>
                </p14:xfrm>
              </p:contentPart>
            </mc:Choice>
            <mc:Fallback xmlns="">
              <p:pic>
                <p:nvPicPr>
                  <p:cNvPr id="502" name="墨迹 501">
                    <a:extLst>
                      <a:ext uri="{FF2B5EF4-FFF2-40B4-BE49-F238E27FC236}">
                        <a16:creationId xmlns:a16="http://schemas.microsoft.com/office/drawing/2014/main" id="{BEB2200F-703B-4DC3-9FF6-821D3F7F34D3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9586580" y="3760873"/>
                    <a:ext cx="72360" cy="27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503" name="墨迹 502">
                    <a:extLst>
                      <a:ext uri="{FF2B5EF4-FFF2-40B4-BE49-F238E27FC236}">
                        <a16:creationId xmlns:a16="http://schemas.microsoft.com/office/drawing/2014/main" id="{34099EAA-5F8C-4A2A-B6DA-20E7F96B4F48}"/>
                      </a:ext>
                    </a:extLst>
                  </p14:cNvPr>
                  <p14:cNvContentPartPr/>
                  <p14:nvPr/>
                </p14:nvContentPartPr>
                <p14:xfrm>
                  <a:off x="9570380" y="3648913"/>
                  <a:ext cx="245880" cy="268920"/>
                </p14:xfrm>
              </p:contentPart>
            </mc:Choice>
            <mc:Fallback xmlns="">
              <p:pic>
                <p:nvPicPr>
                  <p:cNvPr id="503" name="墨迹 502">
                    <a:extLst>
                      <a:ext uri="{FF2B5EF4-FFF2-40B4-BE49-F238E27FC236}">
                        <a16:creationId xmlns:a16="http://schemas.microsoft.com/office/drawing/2014/main" id="{34099EAA-5F8C-4A2A-B6DA-20E7F96B4F48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9561380" y="3640273"/>
                    <a:ext cx="263520" cy="28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504" name="墨迹 503">
                    <a:extLst>
                      <a:ext uri="{FF2B5EF4-FFF2-40B4-BE49-F238E27FC236}">
                        <a16:creationId xmlns:a16="http://schemas.microsoft.com/office/drawing/2014/main" id="{BB22055C-DB04-4AA4-95B5-673664B1CBA1}"/>
                      </a:ext>
                    </a:extLst>
                  </p14:cNvPr>
                  <p14:cNvContentPartPr/>
                  <p14:nvPr/>
                </p14:nvContentPartPr>
                <p14:xfrm>
                  <a:off x="9724820" y="3598153"/>
                  <a:ext cx="81360" cy="356040"/>
                </p14:xfrm>
              </p:contentPart>
            </mc:Choice>
            <mc:Fallback xmlns="">
              <p:pic>
                <p:nvPicPr>
                  <p:cNvPr id="504" name="墨迹 503">
                    <a:extLst>
                      <a:ext uri="{FF2B5EF4-FFF2-40B4-BE49-F238E27FC236}">
                        <a16:creationId xmlns:a16="http://schemas.microsoft.com/office/drawing/2014/main" id="{BB22055C-DB04-4AA4-95B5-673664B1CBA1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9716180" y="3589153"/>
                    <a:ext cx="99000" cy="37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505" name="墨迹 504">
                    <a:extLst>
                      <a:ext uri="{FF2B5EF4-FFF2-40B4-BE49-F238E27FC236}">
                        <a16:creationId xmlns:a16="http://schemas.microsoft.com/office/drawing/2014/main" id="{8059591D-41F3-459C-9B71-7B1BDC1971B3}"/>
                      </a:ext>
                    </a:extLst>
                  </p14:cNvPr>
                  <p14:cNvContentPartPr/>
                  <p14:nvPr/>
                </p14:nvContentPartPr>
                <p14:xfrm>
                  <a:off x="9724820" y="3878953"/>
                  <a:ext cx="91440" cy="218160"/>
                </p14:xfrm>
              </p:contentPart>
            </mc:Choice>
            <mc:Fallback xmlns="">
              <p:pic>
                <p:nvPicPr>
                  <p:cNvPr id="505" name="墨迹 504">
                    <a:extLst>
                      <a:ext uri="{FF2B5EF4-FFF2-40B4-BE49-F238E27FC236}">
                        <a16:creationId xmlns:a16="http://schemas.microsoft.com/office/drawing/2014/main" id="{8059591D-41F3-459C-9B71-7B1BDC1971B3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9715820" y="3870313"/>
                    <a:ext cx="109080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507" name="墨迹 506">
                    <a:extLst>
                      <a:ext uri="{FF2B5EF4-FFF2-40B4-BE49-F238E27FC236}">
                        <a16:creationId xmlns:a16="http://schemas.microsoft.com/office/drawing/2014/main" id="{28D941B2-FD57-4F26-AFEB-7EE2C918BF07}"/>
                      </a:ext>
                    </a:extLst>
                  </p14:cNvPr>
                  <p14:cNvContentPartPr/>
                  <p14:nvPr/>
                </p14:nvContentPartPr>
                <p14:xfrm>
                  <a:off x="9950900" y="3682033"/>
                  <a:ext cx="31320" cy="339840"/>
                </p14:xfrm>
              </p:contentPart>
            </mc:Choice>
            <mc:Fallback xmlns="">
              <p:pic>
                <p:nvPicPr>
                  <p:cNvPr id="507" name="墨迹 506">
                    <a:extLst>
                      <a:ext uri="{FF2B5EF4-FFF2-40B4-BE49-F238E27FC236}">
                        <a16:creationId xmlns:a16="http://schemas.microsoft.com/office/drawing/2014/main" id="{28D941B2-FD57-4F26-AFEB-7EE2C918BF07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9941900" y="3673033"/>
                    <a:ext cx="48960" cy="35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508" name="墨迹 507">
                    <a:extLst>
                      <a:ext uri="{FF2B5EF4-FFF2-40B4-BE49-F238E27FC236}">
                        <a16:creationId xmlns:a16="http://schemas.microsoft.com/office/drawing/2014/main" id="{C2016F64-21B1-48EE-A67E-092516680CA7}"/>
                      </a:ext>
                    </a:extLst>
                  </p14:cNvPr>
                  <p14:cNvContentPartPr/>
                  <p14:nvPr/>
                </p14:nvContentPartPr>
                <p14:xfrm>
                  <a:off x="10068980" y="3608953"/>
                  <a:ext cx="203400" cy="86040"/>
                </p14:xfrm>
              </p:contentPart>
            </mc:Choice>
            <mc:Fallback xmlns="">
              <p:pic>
                <p:nvPicPr>
                  <p:cNvPr id="508" name="墨迹 507">
                    <a:extLst>
                      <a:ext uri="{FF2B5EF4-FFF2-40B4-BE49-F238E27FC236}">
                        <a16:creationId xmlns:a16="http://schemas.microsoft.com/office/drawing/2014/main" id="{C2016F64-21B1-48EE-A67E-092516680CA7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0059980" y="3599953"/>
                    <a:ext cx="22104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509" name="墨迹 508">
                    <a:extLst>
                      <a:ext uri="{FF2B5EF4-FFF2-40B4-BE49-F238E27FC236}">
                        <a16:creationId xmlns:a16="http://schemas.microsoft.com/office/drawing/2014/main" id="{17849462-7772-4199-80CE-63FACFE4AAFA}"/>
                      </a:ext>
                    </a:extLst>
                  </p14:cNvPr>
                  <p14:cNvContentPartPr/>
                  <p14:nvPr/>
                </p14:nvContentPartPr>
                <p14:xfrm>
                  <a:off x="9922100" y="3705793"/>
                  <a:ext cx="135720" cy="591480"/>
                </p14:xfrm>
              </p:contentPart>
            </mc:Choice>
            <mc:Fallback xmlns="">
              <p:pic>
                <p:nvPicPr>
                  <p:cNvPr id="509" name="墨迹 508">
                    <a:extLst>
                      <a:ext uri="{FF2B5EF4-FFF2-40B4-BE49-F238E27FC236}">
                        <a16:creationId xmlns:a16="http://schemas.microsoft.com/office/drawing/2014/main" id="{17849462-7772-4199-80CE-63FACFE4AAFA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9913100" y="3696793"/>
                    <a:ext cx="153360" cy="60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510" name="墨迹 509">
                    <a:extLst>
                      <a:ext uri="{FF2B5EF4-FFF2-40B4-BE49-F238E27FC236}">
                        <a16:creationId xmlns:a16="http://schemas.microsoft.com/office/drawing/2014/main" id="{25DE54A8-C609-4CBD-93A3-F24DD6DE2393}"/>
                      </a:ext>
                    </a:extLst>
                  </p14:cNvPr>
                  <p14:cNvContentPartPr/>
                  <p14:nvPr/>
                </p14:nvContentPartPr>
                <p14:xfrm>
                  <a:off x="10103540" y="3629113"/>
                  <a:ext cx="69840" cy="191880"/>
                </p14:xfrm>
              </p:contentPart>
            </mc:Choice>
            <mc:Fallback xmlns="">
              <p:pic>
                <p:nvPicPr>
                  <p:cNvPr id="510" name="墨迹 509">
                    <a:extLst>
                      <a:ext uri="{FF2B5EF4-FFF2-40B4-BE49-F238E27FC236}">
                        <a16:creationId xmlns:a16="http://schemas.microsoft.com/office/drawing/2014/main" id="{25DE54A8-C609-4CBD-93A3-F24DD6DE2393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10094900" y="3620113"/>
                    <a:ext cx="87480" cy="20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511" name="墨迹 510">
                    <a:extLst>
                      <a:ext uri="{FF2B5EF4-FFF2-40B4-BE49-F238E27FC236}">
                        <a16:creationId xmlns:a16="http://schemas.microsoft.com/office/drawing/2014/main" id="{86F1A139-F207-4BB5-8EA2-F66A1C875384}"/>
                      </a:ext>
                    </a:extLst>
                  </p14:cNvPr>
                  <p14:cNvContentPartPr/>
                  <p14:nvPr/>
                </p14:nvContentPartPr>
                <p14:xfrm>
                  <a:off x="10074740" y="3813433"/>
                  <a:ext cx="56520" cy="128160"/>
                </p14:xfrm>
              </p:contentPart>
            </mc:Choice>
            <mc:Fallback xmlns="">
              <p:pic>
                <p:nvPicPr>
                  <p:cNvPr id="511" name="墨迹 510">
                    <a:extLst>
                      <a:ext uri="{FF2B5EF4-FFF2-40B4-BE49-F238E27FC236}">
                        <a16:creationId xmlns:a16="http://schemas.microsoft.com/office/drawing/2014/main" id="{86F1A139-F207-4BB5-8EA2-F66A1C875384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10065740" y="3804433"/>
                    <a:ext cx="7416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512" name="墨迹 511">
                    <a:extLst>
                      <a:ext uri="{FF2B5EF4-FFF2-40B4-BE49-F238E27FC236}">
                        <a16:creationId xmlns:a16="http://schemas.microsoft.com/office/drawing/2014/main" id="{362B6277-621B-4230-B324-816EB6090CD9}"/>
                      </a:ext>
                    </a:extLst>
                  </p14:cNvPr>
                  <p14:cNvContentPartPr/>
                  <p14:nvPr/>
                </p14:nvContentPartPr>
                <p14:xfrm>
                  <a:off x="10074740" y="3734953"/>
                  <a:ext cx="286560" cy="186480"/>
                </p14:xfrm>
              </p:contentPart>
            </mc:Choice>
            <mc:Fallback xmlns="">
              <p:pic>
                <p:nvPicPr>
                  <p:cNvPr id="512" name="墨迹 511">
                    <a:extLst>
                      <a:ext uri="{FF2B5EF4-FFF2-40B4-BE49-F238E27FC236}">
                        <a16:creationId xmlns:a16="http://schemas.microsoft.com/office/drawing/2014/main" id="{362B6277-621B-4230-B324-816EB6090CD9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065740" y="3725953"/>
                    <a:ext cx="304200" cy="20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513" name="墨迹 512">
                    <a:extLst>
                      <a:ext uri="{FF2B5EF4-FFF2-40B4-BE49-F238E27FC236}">
                        <a16:creationId xmlns:a16="http://schemas.microsoft.com/office/drawing/2014/main" id="{0B99B3A4-8E78-48B1-97CD-C123238007BD}"/>
                      </a:ext>
                    </a:extLst>
                  </p14:cNvPr>
                  <p14:cNvContentPartPr/>
                  <p14:nvPr/>
                </p14:nvContentPartPr>
                <p14:xfrm>
                  <a:off x="10120820" y="3831433"/>
                  <a:ext cx="150840" cy="108000"/>
                </p14:xfrm>
              </p:contentPart>
            </mc:Choice>
            <mc:Fallback xmlns="">
              <p:pic>
                <p:nvPicPr>
                  <p:cNvPr id="513" name="墨迹 512">
                    <a:extLst>
                      <a:ext uri="{FF2B5EF4-FFF2-40B4-BE49-F238E27FC236}">
                        <a16:creationId xmlns:a16="http://schemas.microsoft.com/office/drawing/2014/main" id="{0B99B3A4-8E78-48B1-97CD-C123238007BD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0112180" y="3822793"/>
                    <a:ext cx="168480" cy="12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514" name="墨迹 513">
                    <a:extLst>
                      <a:ext uri="{FF2B5EF4-FFF2-40B4-BE49-F238E27FC236}">
                        <a16:creationId xmlns:a16="http://schemas.microsoft.com/office/drawing/2014/main" id="{EFD33EAB-7196-43ED-BBDA-8DFDF7DB2BCD}"/>
                      </a:ext>
                    </a:extLst>
                  </p14:cNvPr>
                  <p14:cNvContentPartPr/>
                  <p14:nvPr/>
                </p14:nvContentPartPr>
                <p14:xfrm>
                  <a:off x="10176980" y="3891913"/>
                  <a:ext cx="52560" cy="203400"/>
                </p14:xfrm>
              </p:contentPart>
            </mc:Choice>
            <mc:Fallback xmlns="">
              <p:pic>
                <p:nvPicPr>
                  <p:cNvPr id="514" name="墨迹 513">
                    <a:extLst>
                      <a:ext uri="{FF2B5EF4-FFF2-40B4-BE49-F238E27FC236}">
                        <a16:creationId xmlns:a16="http://schemas.microsoft.com/office/drawing/2014/main" id="{EFD33EAB-7196-43ED-BBDA-8DFDF7DB2BCD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0168340" y="3882913"/>
                    <a:ext cx="70200" cy="22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515" name="墨迹 514">
                    <a:extLst>
                      <a:ext uri="{FF2B5EF4-FFF2-40B4-BE49-F238E27FC236}">
                        <a16:creationId xmlns:a16="http://schemas.microsoft.com/office/drawing/2014/main" id="{4D052EAA-3F19-45D8-967B-B423F25EACBA}"/>
                      </a:ext>
                    </a:extLst>
                  </p14:cNvPr>
                  <p14:cNvContentPartPr/>
                  <p14:nvPr/>
                </p14:nvContentPartPr>
                <p14:xfrm>
                  <a:off x="10136300" y="3972193"/>
                  <a:ext cx="187920" cy="82800"/>
                </p14:xfrm>
              </p:contentPart>
            </mc:Choice>
            <mc:Fallback xmlns="">
              <p:pic>
                <p:nvPicPr>
                  <p:cNvPr id="515" name="墨迹 514">
                    <a:extLst>
                      <a:ext uri="{FF2B5EF4-FFF2-40B4-BE49-F238E27FC236}">
                        <a16:creationId xmlns:a16="http://schemas.microsoft.com/office/drawing/2014/main" id="{4D052EAA-3F19-45D8-967B-B423F25EACB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0127660" y="3963193"/>
                    <a:ext cx="20556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516" name="墨迹 515">
                    <a:extLst>
                      <a:ext uri="{FF2B5EF4-FFF2-40B4-BE49-F238E27FC236}">
                        <a16:creationId xmlns:a16="http://schemas.microsoft.com/office/drawing/2014/main" id="{1CC48ECD-1EC8-4F28-80DB-2B304C284D56}"/>
                      </a:ext>
                    </a:extLst>
                  </p14:cNvPr>
                  <p14:cNvContentPartPr/>
                  <p14:nvPr/>
                </p14:nvContentPartPr>
                <p14:xfrm>
                  <a:off x="10638860" y="3444793"/>
                  <a:ext cx="127800" cy="68040"/>
                </p14:xfrm>
              </p:contentPart>
            </mc:Choice>
            <mc:Fallback xmlns="">
              <p:pic>
                <p:nvPicPr>
                  <p:cNvPr id="516" name="墨迹 515">
                    <a:extLst>
                      <a:ext uri="{FF2B5EF4-FFF2-40B4-BE49-F238E27FC236}">
                        <a16:creationId xmlns:a16="http://schemas.microsoft.com/office/drawing/2014/main" id="{1CC48ECD-1EC8-4F28-80DB-2B304C284D56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0629860" y="3435793"/>
                    <a:ext cx="14544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517" name="墨迹 516">
                    <a:extLst>
                      <a:ext uri="{FF2B5EF4-FFF2-40B4-BE49-F238E27FC236}">
                        <a16:creationId xmlns:a16="http://schemas.microsoft.com/office/drawing/2014/main" id="{7DBA8705-4AB8-4000-80F6-DAB178F28689}"/>
                      </a:ext>
                    </a:extLst>
                  </p14:cNvPr>
                  <p14:cNvContentPartPr/>
                  <p14:nvPr/>
                </p14:nvContentPartPr>
                <p14:xfrm>
                  <a:off x="10575140" y="3585193"/>
                  <a:ext cx="125640" cy="191160"/>
                </p14:xfrm>
              </p:contentPart>
            </mc:Choice>
            <mc:Fallback xmlns="">
              <p:pic>
                <p:nvPicPr>
                  <p:cNvPr id="517" name="墨迹 516">
                    <a:extLst>
                      <a:ext uri="{FF2B5EF4-FFF2-40B4-BE49-F238E27FC236}">
                        <a16:creationId xmlns:a16="http://schemas.microsoft.com/office/drawing/2014/main" id="{7DBA8705-4AB8-4000-80F6-DAB178F28689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0566140" y="3576553"/>
                    <a:ext cx="143280" cy="20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518" name="墨迹 517">
                    <a:extLst>
                      <a:ext uri="{FF2B5EF4-FFF2-40B4-BE49-F238E27FC236}">
                        <a16:creationId xmlns:a16="http://schemas.microsoft.com/office/drawing/2014/main" id="{E89A4F8E-5D3A-4427-B3B5-2E3FE2907B18}"/>
                      </a:ext>
                    </a:extLst>
                  </p14:cNvPr>
                  <p14:cNvContentPartPr/>
                  <p14:nvPr/>
                </p14:nvContentPartPr>
                <p14:xfrm>
                  <a:off x="10611860" y="3643513"/>
                  <a:ext cx="96840" cy="133560"/>
                </p14:xfrm>
              </p:contentPart>
            </mc:Choice>
            <mc:Fallback xmlns="">
              <p:pic>
                <p:nvPicPr>
                  <p:cNvPr id="518" name="墨迹 517">
                    <a:extLst>
                      <a:ext uri="{FF2B5EF4-FFF2-40B4-BE49-F238E27FC236}">
                        <a16:creationId xmlns:a16="http://schemas.microsoft.com/office/drawing/2014/main" id="{E89A4F8E-5D3A-4427-B3B5-2E3FE2907B1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0602860" y="3634873"/>
                    <a:ext cx="11448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19" name="墨迹 518">
                    <a:extLst>
                      <a:ext uri="{FF2B5EF4-FFF2-40B4-BE49-F238E27FC236}">
                        <a16:creationId xmlns:a16="http://schemas.microsoft.com/office/drawing/2014/main" id="{42C13408-4D38-4763-979E-164AB67AC5D3}"/>
                      </a:ext>
                    </a:extLst>
                  </p14:cNvPr>
                  <p14:cNvContentPartPr/>
                  <p14:nvPr/>
                </p14:nvContentPartPr>
                <p14:xfrm>
                  <a:off x="10463180" y="3676993"/>
                  <a:ext cx="401400" cy="162000"/>
                </p14:xfrm>
              </p:contentPart>
            </mc:Choice>
            <mc:Fallback xmlns="">
              <p:pic>
                <p:nvPicPr>
                  <p:cNvPr id="519" name="墨迹 518">
                    <a:extLst>
                      <a:ext uri="{FF2B5EF4-FFF2-40B4-BE49-F238E27FC236}">
                        <a16:creationId xmlns:a16="http://schemas.microsoft.com/office/drawing/2014/main" id="{42C13408-4D38-4763-979E-164AB67AC5D3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10454180" y="3668353"/>
                    <a:ext cx="419040" cy="17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1">
                <p14:nvContentPartPr>
                  <p14:cNvPr id="520" name="墨迹 519">
                    <a:extLst>
                      <a:ext uri="{FF2B5EF4-FFF2-40B4-BE49-F238E27FC236}">
                        <a16:creationId xmlns:a16="http://schemas.microsoft.com/office/drawing/2014/main" id="{0F5C1105-937D-4765-B3DF-C59AFC968D73}"/>
                      </a:ext>
                    </a:extLst>
                  </p14:cNvPr>
                  <p14:cNvContentPartPr/>
                  <p14:nvPr/>
                </p14:nvContentPartPr>
                <p14:xfrm>
                  <a:off x="10598180" y="3890113"/>
                  <a:ext cx="2160" cy="91440"/>
                </p14:xfrm>
              </p:contentPart>
            </mc:Choice>
            <mc:Fallback xmlns="">
              <p:pic>
                <p:nvPicPr>
                  <p:cNvPr id="520" name="墨迹 519">
                    <a:extLst>
                      <a:ext uri="{FF2B5EF4-FFF2-40B4-BE49-F238E27FC236}">
                        <a16:creationId xmlns:a16="http://schemas.microsoft.com/office/drawing/2014/main" id="{0F5C1105-937D-4765-B3DF-C59AFC968D73}"/>
                      </a:ext>
                    </a:extLst>
                  </p:cNvPr>
                  <p:cNvPicPr/>
                  <p:nvPr/>
                </p:nvPicPr>
                <p:blipFill>
                  <a:blip r:embed="rId532"/>
                  <a:stretch>
                    <a:fillRect/>
                  </a:stretch>
                </p:blipFill>
                <p:spPr>
                  <a:xfrm>
                    <a:off x="10589540" y="3881113"/>
                    <a:ext cx="19800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3">
                <p14:nvContentPartPr>
                  <p14:cNvPr id="521" name="墨迹 520">
                    <a:extLst>
                      <a:ext uri="{FF2B5EF4-FFF2-40B4-BE49-F238E27FC236}">
                        <a16:creationId xmlns:a16="http://schemas.microsoft.com/office/drawing/2014/main" id="{4D032EC8-B30F-4579-82A1-8F62CF867050}"/>
                      </a:ext>
                    </a:extLst>
                  </p14:cNvPr>
                  <p14:cNvContentPartPr/>
                  <p14:nvPr/>
                </p14:nvContentPartPr>
                <p14:xfrm>
                  <a:off x="10567220" y="3818833"/>
                  <a:ext cx="149400" cy="280440"/>
                </p14:xfrm>
              </p:contentPart>
            </mc:Choice>
            <mc:Fallback xmlns="">
              <p:pic>
                <p:nvPicPr>
                  <p:cNvPr id="521" name="墨迹 520">
                    <a:extLst>
                      <a:ext uri="{FF2B5EF4-FFF2-40B4-BE49-F238E27FC236}">
                        <a16:creationId xmlns:a16="http://schemas.microsoft.com/office/drawing/2014/main" id="{4D032EC8-B30F-4579-82A1-8F62CF867050}"/>
                      </a:ext>
                    </a:extLst>
                  </p:cNvPr>
                  <p:cNvPicPr/>
                  <p:nvPr/>
                </p:nvPicPr>
                <p:blipFill>
                  <a:blip r:embed="rId534"/>
                  <a:stretch>
                    <a:fillRect/>
                  </a:stretch>
                </p:blipFill>
                <p:spPr>
                  <a:xfrm>
                    <a:off x="10558580" y="3809833"/>
                    <a:ext cx="167040" cy="29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5">
                <p14:nvContentPartPr>
                  <p14:cNvPr id="522" name="墨迹 521">
                    <a:extLst>
                      <a:ext uri="{FF2B5EF4-FFF2-40B4-BE49-F238E27FC236}">
                        <a16:creationId xmlns:a16="http://schemas.microsoft.com/office/drawing/2014/main" id="{F89F116E-97FB-41B1-95D9-62043AFA494E}"/>
                      </a:ext>
                    </a:extLst>
                  </p14:cNvPr>
                  <p14:cNvContentPartPr/>
                  <p14:nvPr/>
                </p14:nvContentPartPr>
                <p14:xfrm>
                  <a:off x="10652540" y="3952033"/>
                  <a:ext cx="187560" cy="121680"/>
                </p14:xfrm>
              </p:contentPart>
            </mc:Choice>
            <mc:Fallback xmlns="">
              <p:pic>
                <p:nvPicPr>
                  <p:cNvPr id="522" name="墨迹 521">
                    <a:extLst>
                      <a:ext uri="{FF2B5EF4-FFF2-40B4-BE49-F238E27FC236}">
                        <a16:creationId xmlns:a16="http://schemas.microsoft.com/office/drawing/2014/main" id="{F89F116E-97FB-41B1-95D9-62043AFA494E}"/>
                      </a:ext>
                    </a:extLst>
                  </p:cNvPr>
                  <p:cNvPicPr/>
                  <p:nvPr/>
                </p:nvPicPr>
                <p:blipFill>
                  <a:blip r:embed="rId536"/>
                  <a:stretch>
                    <a:fillRect/>
                  </a:stretch>
                </p:blipFill>
                <p:spPr>
                  <a:xfrm>
                    <a:off x="10643540" y="3943033"/>
                    <a:ext cx="205200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7">
                <p14:nvContentPartPr>
                  <p14:cNvPr id="523" name="墨迹 522">
                    <a:extLst>
                      <a:ext uri="{FF2B5EF4-FFF2-40B4-BE49-F238E27FC236}">
                        <a16:creationId xmlns:a16="http://schemas.microsoft.com/office/drawing/2014/main" id="{BB62E22B-D088-4866-9BBF-A5D85C6B4067}"/>
                      </a:ext>
                    </a:extLst>
                  </p14:cNvPr>
                  <p14:cNvContentPartPr/>
                  <p14:nvPr/>
                </p14:nvContentPartPr>
                <p14:xfrm>
                  <a:off x="11027300" y="3453793"/>
                  <a:ext cx="124560" cy="343440"/>
                </p14:xfrm>
              </p:contentPart>
            </mc:Choice>
            <mc:Fallback xmlns="">
              <p:pic>
                <p:nvPicPr>
                  <p:cNvPr id="523" name="墨迹 522">
                    <a:extLst>
                      <a:ext uri="{FF2B5EF4-FFF2-40B4-BE49-F238E27FC236}">
                        <a16:creationId xmlns:a16="http://schemas.microsoft.com/office/drawing/2014/main" id="{BB62E22B-D088-4866-9BBF-A5D85C6B4067}"/>
                      </a:ext>
                    </a:extLst>
                  </p:cNvPr>
                  <p:cNvPicPr/>
                  <p:nvPr/>
                </p:nvPicPr>
                <p:blipFill>
                  <a:blip r:embed="rId538"/>
                  <a:stretch>
                    <a:fillRect/>
                  </a:stretch>
                </p:blipFill>
                <p:spPr>
                  <a:xfrm>
                    <a:off x="11018300" y="3445153"/>
                    <a:ext cx="142200" cy="36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9">
                <p14:nvContentPartPr>
                  <p14:cNvPr id="524" name="墨迹 523">
                    <a:extLst>
                      <a:ext uri="{FF2B5EF4-FFF2-40B4-BE49-F238E27FC236}">
                        <a16:creationId xmlns:a16="http://schemas.microsoft.com/office/drawing/2014/main" id="{3CD6621F-6E2F-4079-90CB-5C3A342EE1EC}"/>
                      </a:ext>
                    </a:extLst>
                  </p14:cNvPr>
                  <p14:cNvContentPartPr/>
                  <p14:nvPr/>
                </p14:nvContentPartPr>
                <p14:xfrm>
                  <a:off x="10951700" y="3762313"/>
                  <a:ext cx="319680" cy="124560"/>
                </p14:xfrm>
              </p:contentPart>
            </mc:Choice>
            <mc:Fallback xmlns="">
              <p:pic>
                <p:nvPicPr>
                  <p:cNvPr id="524" name="墨迹 523">
                    <a:extLst>
                      <a:ext uri="{FF2B5EF4-FFF2-40B4-BE49-F238E27FC236}">
                        <a16:creationId xmlns:a16="http://schemas.microsoft.com/office/drawing/2014/main" id="{3CD6621F-6E2F-4079-90CB-5C3A342EE1EC}"/>
                      </a:ext>
                    </a:extLst>
                  </p:cNvPr>
                  <p:cNvPicPr/>
                  <p:nvPr/>
                </p:nvPicPr>
                <p:blipFill>
                  <a:blip r:embed="rId540"/>
                  <a:stretch>
                    <a:fillRect/>
                  </a:stretch>
                </p:blipFill>
                <p:spPr>
                  <a:xfrm>
                    <a:off x="10943060" y="3753313"/>
                    <a:ext cx="33732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526" name="墨迹 525">
                    <a:extLst>
                      <a:ext uri="{FF2B5EF4-FFF2-40B4-BE49-F238E27FC236}">
                        <a16:creationId xmlns:a16="http://schemas.microsoft.com/office/drawing/2014/main" id="{E1629977-D02A-4E18-B2C6-1375833C0E91}"/>
                      </a:ext>
                    </a:extLst>
                  </p14:cNvPr>
                  <p14:cNvContentPartPr/>
                  <p14:nvPr/>
                </p14:nvContentPartPr>
                <p14:xfrm>
                  <a:off x="10944140" y="3889753"/>
                  <a:ext cx="303840" cy="173880"/>
                </p14:xfrm>
              </p:contentPart>
            </mc:Choice>
            <mc:Fallback xmlns="">
              <p:pic>
                <p:nvPicPr>
                  <p:cNvPr id="526" name="墨迹 525">
                    <a:extLst>
                      <a:ext uri="{FF2B5EF4-FFF2-40B4-BE49-F238E27FC236}">
                        <a16:creationId xmlns:a16="http://schemas.microsoft.com/office/drawing/2014/main" id="{E1629977-D02A-4E18-B2C6-1375833C0E91}"/>
                      </a:ext>
                    </a:extLst>
                  </p:cNvPr>
                  <p:cNvPicPr/>
                  <p:nvPr/>
                </p:nvPicPr>
                <p:blipFill>
                  <a:blip r:embed="rId542"/>
                  <a:stretch>
                    <a:fillRect/>
                  </a:stretch>
                </p:blipFill>
                <p:spPr>
                  <a:xfrm>
                    <a:off x="10935500" y="3881113"/>
                    <a:ext cx="32148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527" name="墨迹 526">
                    <a:extLst>
                      <a:ext uri="{FF2B5EF4-FFF2-40B4-BE49-F238E27FC236}">
                        <a16:creationId xmlns:a16="http://schemas.microsoft.com/office/drawing/2014/main" id="{5475F86D-3DAC-4D72-8EC0-564F90BA14FC}"/>
                      </a:ext>
                    </a:extLst>
                  </p14:cNvPr>
                  <p14:cNvContentPartPr/>
                  <p14:nvPr/>
                </p14:nvContentPartPr>
                <p14:xfrm>
                  <a:off x="10808780" y="3789313"/>
                  <a:ext cx="299880" cy="575640"/>
                </p14:xfrm>
              </p:contentPart>
            </mc:Choice>
            <mc:Fallback xmlns="">
              <p:pic>
                <p:nvPicPr>
                  <p:cNvPr id="527" name="墨迹 526">
                    <a:extLst>
                      <a:ext uri="{FF2B5EF4-FFF2-40B4-BE49-F238E27FC236}">
                        <a16:creationId xmlns:a16="http://schemas.microsoft.com/office/drawing/2014/main" id="{5475F86D-3DAC-4D72-8EC0-564F90BA14FC}"/>
                      </a:ext>
                    </a:extLst>
                  </p:cNvPr>
                  <p:cNvPicPr/>
                  <p:nvPr/>
                </p:nvPicPr>
                <p:blipFill>
                  <a:blip r:embed="rId544"/>
                  <a:stretch>
                    <a:fillRect/>
                  </a:stretch>
                </p:blipFill>
                <p:spPr>
                  <a:xfrm>
                    <a:off x="10800140" y="3780673"/>
                    <a:ext cx="317520" cy="59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529" name="墨迹 528">
                    <a:extLst>
                      <a:ext uri="{FF2B5EF4-FFF2-40B4-BE49-F238E27FC236}">
                        <a16:creationId xmlns:a16="http://schemas.microsoft.com/office/drawing/2014/main" id="{7EF1F8E2-6D77-4A50-8199-63CDF56C6BF6}"/>
                      </a:ext>
                    </a:extLst>
                  </p14:cNvPr>
                  <p14:cNvContentPartPr/>
                  <p14:nvPr/>
                </p14:nvContentPartPr>
                <p14:xfrm>
                  <a:off x="11366420" y="4001353"/>
                  <a:ext cx="59760" cy="44640"/>
                </p14:xfrm>
              </p:contentPart>
            </mc:Choice>
            <mc:Fallback xmlns="">
              <p:pic>
                <p:nvPicPr>
                  <p:cNvPr id="529" name="墨迹 528">
                    <a:extLst>
                      <a:ext uri="{FF2B5EF4-FFF2-40B4-BE49-F238E27FC236}">
                        <a16:creationId xmlns:a16="http://schemas.microsoft.com/office/drawing/2014/main" id="{7EF1F8E2-6D77-4A50-8199-63CDF56C6BF6}"/>
                      </a:ext>
                    </a:extLst>
                  </p:cNvPr>
                  <p:cNvPicPr/>
                  <p:nvPr/>
                </p:nvPicPr>
                <p:blipFill>
                  <a:blip r:embed="rId546"/>
                  <a:stretch>
                    <a:fillRect/>
                  </a:stretch>
                </p:blipFill>
                <p:spPr>
                  <a:xfrm>
                    <a:off x="11357780" y="3992353"/>
                    <a:ext cx="77400" cy="62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0990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AE8E4CD-D1CA-4122-BEFD-09A5FE1D082D}"/>
                  </a:ext>
                </a:extLst>
              </p14:cNvPr>
              <p14:cNvContentPartPr/>
              <p14:nvPr/>
            </p14:nvContentPartPr>
            <p14:xfrm>
              <a:off x="3558740" y="-372647"/>
              <a:ext cx="360" cy="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AE8E4CD-D1CA-4122-BEFD-09A5FE1D08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0100" y="-38128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73" name="组合 772">
            <a:extLst>
              <a:ext uri="{FF2B5EF4-FFF2-40B4-BE49-F238E27FC236}">
                <a16:creationId xmlns:a16="http://schemas.microsoft.com/office/drawing/2014/main" id="{458F3CDC-E26D-4C15-88C5-63CAB355675C}"/>
              </a:ext>
            </a:extLst>
          </p:cNvPr>
          <p:cNvGrpSpPr/>
          <p:nvPr/>
        </p:nvGrpSpPr>
        <p:grpSpPr>
          <a:xfrm>
            <a:off x="302900" y="384433"/>
            <a:ext cx="2471400" cy="558360"/>
            <a:chOff x="302900" y="384433"/>
            <a:chExt cx="2471400" cy="558360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1A381232-FE24-405E-8518-8C39ABEB3616}"/>
                </a:ext>
              </a:extLst>
            </p:cNvPr>
            <p:cNvGrpSpPr/>
            <p:nvPr/>
          </p:nvGrpSpPr>
          <p:grpSpPr>
            <a:xfrm>
              <a:off x="302900" y="456793"/>
              <a:ext cx="638280" cy="486000"/>
              <a:chOff x="302900" y="456793"/>
              <a:chExt cx="638280" cy="486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" name="墨迹 2">
                    <a:extLst>
                      <a:ext uri="{FF2B5EF4-FFF2-40B4-BE49-F238E27FC236}">
                        <a16:creationId xmlns:a16="http://schemas.microsoft.com/office/drawing/2014/main" id="{A9037059-00BA-4EE6-8958-AA081DD57A21}"/>
                      </a:ext>
                    </a:extLst>
                  </p14:cNvPr>
                  <p14:cNvContentPartPr/>
                  <p14:nvPr/>
                </p14:nvContentPartPr>
                <p14:xfrm>
                  <a:off x="302900" y="456793"/>
                  <a:ext cx="243000" cy="371880"/>
                </p14:xfrm>
              </p:contentPart>
            </mc:Choice>
            <mc:Fallback xmlns="">
              <p:pic>
                <p:nvPicPr>
                  <p:cNvPr id="3" name="墨迹 2">
                    <a:extLst>
                      <a:ext uri="{FF2B5EF4-FFF2-40B4-BE49-F238E27FC236}">
                        <a16:creationId xmlns:a16="http://schemas.microsoft.com/office/drawing/2014/main" id="{A9037059-00BA-4EE6-8958-AA081DD57A2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94260" y="447793"/>
                    <a:ext cx="260640" cy="38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" name="墨迹 3">
                    <a:extLst>
                      <a:ext uri="{FF2B5EF4-FFF2-40B4-BE49-F238E27FC236}">
                        <a16:creationId xmlns:a16="http://schemas.microsoft.com/office/drawing/2014/main" id="{1CCEA965-38DF-4555-A77F-9D64C520C886}"/>
                      </a:ext>
                    </a:extLst>
                  </p14:cNvPr>
                  <p14:cNvContentPartPr/>
                  <p14:nvPr/>
                </p14:nvContentPartPr>
                <p14:xfrm>
                  <a:off x="436460" y="658033"/>
                  <a:ext cx="122040" cy="95400"/>
                </p14:xfrm>
              </p:contentPart>
            </mc:Choice>
            <mc:Fallback xmlns="">
              <p:pic>
                <p:nvPicPr>
                  <p:cNvPr id="4" name="墨迹 3">
                    <a:extLst>
                      <a:ext uri="{FF2B5EF4-FFF2-40B4-BE49-F238E27FC236}">
                        <a16:creationId xmlns:a16="http://schemas.microsoft.com/office/drawing/2014/main" id="{1CCEA965-38DF-4555-A77F-9D64C520C886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27460" y="649393"/>
                    <a:ext cx="13968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5" name="墨迹 4">
                    <a:extLst>
                      <a:ext uri="{FF2B5EF4-FFF2-40B4-BE49-F238E27FC236}">
                        <a16:creationId xmlns:a16="http://schemas.microsoft.com/office/drawing/2014/main" id="{48D028AC-F320-4C2F-90FB-CE615B053812}"/>
                      </a:ext>
                    </a:extLst>
                  </p14:cNvPr>
                  <p14:cNvContentPartPr/>
                  <p14:nvPr/>
                </p14:nvContentPartPr>
                <p14:xfrm>
                  <a:off x="407300" y="747673"/>
                  <a:ext cx="37080" cy="77040"/>
                </p14:xfrm>
              </p:contentPart>
            </mc:Choice>
            <mc:Fallback xmlns="">
              <p:pic>
                <p:nvPicPr>
                  <p:cNvPr id="5" name="墨迹 4">
                    <a:extLst>
                      <a:ext uri="{FF2B5EF4-FFF2-40B4-BE49-F238E27FC236}">
                        <a16:creationId xmlns:a16="http://schemas.microsoft.com/office/drawing/2014/main" id="{48D028AC-F320-4C2F-90FB-CE615B053812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98660" y="738673"/>
                    <a:ext cx="5472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6" name="墨迹 5">
                    <a:extLst>
                      <a:ext uri="{FF2B5EF4-FFF2-40B4-BE49-F238E27FC236}">
                        <a16:creationId xmlns:a16="http://schemas.microsoft.com/office/drawing/2014/main" id="{B125B604-EE33-441A-8CE5-4C1BEAE2B121}"/>
                      </a:ext>
                    </a:extLst>
                  </p14:cNvPr>
                  <p14:cNvContentPartPr/>
                  <p14:nvPr/>
                </p14:nvContentPartPr>
                <p14:xfrm>
                  <a:off x="668300" y="514033"/>
                  <a:ext cx="124200" cy="217440"/>
                </p14:xfrm>
              </p:contentPart>
            </mc:Choice>
            <mc:Fallback xmlns="">
              <p:pic>
                <p:nvPicPr>
                  <p:cNvPr id="6" name="墨迹 5">
                    <a:extLst>
                      <a:ext uri="{FF2B5EF4-FFF2-40B4-BE49-F238E27FC236}">
                        <a16:creationId xmlns:a16="http://schemas.microsoft.com/office/drawing/2014/main" id="{B125B604-EE33-441A-8CE5-4C1BEAE2B12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59300" y="505033"/>
                    <a:ext cx="141840" cy="23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7" name="墨迹 6">
                    <a:extLst>
                      <a:ext uri="{FF2B5EF4-FFF2-40B4-BE49-F238E27FC236}">
                        <a16:creationId xmlns:a16="http://schemas.microsoft.com/office/drawing/2014/main" id="{A2BDBC96-2785-4519-A258-A7EA207BAD9B}"/>
                      </a:ext>
                    </a:extLst>
                  </p14:cNvPr>
                  <p14:cNvContentPartPr/>
                  <p14:nvPr/>
                </p14:nvContentPartPr>
                <p14:xfrm>
                  <a:off x="695300" y="614473"/>
                  <a:ext cx="23400" cy="328320"/>
                </p14:xfrm>
              </p:contentPart>
            </mc:Choice>
            <mc:Fallback xmlns="">
              <p:pic>
                <p:nvPicPr>
                  <p:cNvPr id="7" name="墨迹 6">
                    <a:extLst>
                      <a:ext uri="{FF2B5EF4-FFF2-40B4-BE49-F238E27FC236}">
                        <a16:creationId xmlns:a16="http://schemas.microsoft.com/office/drawing/2014/main" id="{A2BDBC96-2785-4519-A258-A7EA207BAD9B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86660" y="605473"/>
                    <a:ext cx="41040" cy="34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8" name="墨迹 7">
                    <a:extLst>
                      <a:ext uri="{FF2B5EF4-FFF2-40B4-BE49-F238E27FC236}">
                        <a16:creationId xmlns:a16="http://schemas.microsoft.com/office/drawing/2014/main" id="{4CF25A77-4308-4CFC-91BD-0055E83D6D27}"/>
                      </a:ext>
                    </a:extLst>
                  </p14:cNvPr>
                  <p14:cNvContentPartPr/>
                  <p14:nvPr/>
                </p14:nvContentPartPr>
                <p14:xfrm>
                  <a:off x="846140" y="568753"/>
                  <a:ext cx="14040" cy="136440"/>
                </p14:xfrm>
              </p:contentPart>
            </mc:Choice>
            <mc:Fallback xmlns="">
              <p:pic>
                <p:nvPicPr>
                  <p:cNvPr id="8" name="墨迹 7">
                    <a:extLst>
                      <a:ext uri="{FF2B5EF4-FFF2-40B4-BE49-F238E27FC236}">
                        <a16:creationId xmlns:a16="http://schemas.microsoft.com/office/drawing/2014/main" id="{4CF25A77-4308-4CFC-91BD-0055E83D6D27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837140" y="559753"/>
                    <a:ext cx="31680" cy="15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9" name="墨迹 8">
                    <a:extLst>
                      <a:ext uri="{FF2B5EF4-FFF2-40B4-BE49-F238E27FC236}">
                        <a16:creationId xmlns:a16="http://schemas.microsoft.com/office/drawing/2014/main" id="{E4DA4FE0-AD11-48A5-96A6-47FD5568EB44}"/>
                      </a:ext>
                    </a:extLst>
                  </p14:cNvPr>
                  <p14:cNvContentPartPr/>
                  <p14:nvPr/>
                </p14:nvContentPartPr>
                <p14:xfrm>
                  <a:off x="878900" y="552193"/>
                  <a:ext cx="62280" cy="162720"/>
                </p14:xfrm>
              </p:contentPart>
            </mc:Choice>
            <mc:Fallback xmlns="">
              <p:pic>
                <p:nvPicPr>
                  <p:cNvPr id="9" name="墨迹 8">
                    <a:extLst>
                      <a:ext uri="{FF2B5EF4-FFF2-40B4-BE49-F238E27FC236}">
                        <a16:creationId xmlns:a16="http://schemas.microsoft.com/office/drawing/2014/main" id="{E4DA4FE0-AD11-48A5-96A6-47FD5568EB4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869900" y="543553"/>
                    <a:ext cx="79920" cy="180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A2CC3136-C521-44E9-951E-DD866C389F8C}"/>
                </a:ext>
              </a:extLst>
            </p:cNvPr>
            <p:cNvGrpSpPr/>
            <p:nvPr/>
          </p:nvGrpSpPr>
          <p:grpSpPr>
            <a:xfrm>
              <a:off x="1122260" y="384433"/>
              <a:ext cx="1652040" cy="495360"/>
              <a:chOff x="1122260" y="384433"/>
              <a:chExt cx="1652040" cy="495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0" name="墨迹 9">
                    <a:extLst>
                      <a:ext uri="{FF2B5EF4-FFF2-40B4-BE49-F238E27FC236}">
                        <a16:creationId xmlns:a16="http://schemas.microsoft.com/office/drawing/2014/main" id="{3C755ACD-07CD-498D-BF0F-74C9AE0FE9FA}"/>
                      </a:ext>
                    </a:extLst>
                  </p14:cNvPr>
                  <p14:cNvContentPartPr/>
                  <p14:nvPr/>
                </p14:nvContentPartPr>
                <p14:xfrm>
                  <a:off x="1149260" y="384433"/>
                  <a:ext cx="141120" cy="96120"/>
                </p14:xfrm>
              </p:contentPart>
            </mc:Choice>
            <mc:Fallback xmlns="">
              <p:pic>
                <p:nvPicPr>
                  <p:cNvPr id="10" name="墨迹 9">
                    <a:extLst>
                      <a:ext uri="{FF2B5EF4-FFF2-40B4-BE49-F238E27FC236}">
                        <a16:creationId xmlns:a16="http://schemas.microsoft.com/office/drawing/2014/main" id="{3C755ACD-07CD-498D-BF0F-74C9AE0FE9FA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140620" y="375793"/>
                    <a:ext cx="15876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1" name="墨迹 10">
                    <a:extLst>
                      <a:ext uri="{FF2B5EF4-FFF2-40B4-BE49-F238E27FC236}">
                        <a16:creationId xmlns:a16="http://schemas.microsoft.com/office/drawing/2014/main" id="{F8C3390E-329F-4D01-8C17-6B80D244224D}"/>
                      </a:ext>
                    </a:extLst>
                  </p14:cNvPr>
                  <p14:cNvContentPartPr/>
                  <p14:nvPr/>
                </p14:nvContentPartPr>
                <p14:xfrm>
                  <a:off x="1122260" y="574153"/>
                  <a:ext cx="10080" cy="272160"/>
                </p14:xfrm>
              </p:contentPart>
            </mc:Choice>
            <mc:Fallback xmlns="">
              <p:pic>
                <p:nvPicPr>
                  <p:cNvPr id="11" name="墨迹 10">
                    <a:extLst>
                      <a:ext uri="{FF2B5EF4-FFF2-40B4-BE49-F238E27FC236}">
                        <a16:creationId xmlns:a16="http://schemas.microsoft.com/office/drawing/2014/main" id="{F8C3390E-329F-4D01-8C17-6B80D244224D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113620" y="565513"/>
                    <a:ext cx="2772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2" name="墨迹 11">
                    <a:extLst>
                      <a:ext uri="{FF2B5EF4-FFF2-40B4-BE49-F238E27FC236}">
                        <a16:creationId xmlns:a16="http://schemas.microsoft.com/office/drawing/2014/main" id="{ED55820D-3F09-4ABC-B882-7E1DBF0765BF}"/>
                      </a:ext>
                    </a:extLst>
                  </p14:cNvPr>
                  <p14:cNvContentPartPr/>
                  <p14:nvPr/>
                </p14:nvContentPartPr>
                <p14:xfrm>
                  <a:off x="1155020" y="599353"/>
                  <a:ext cx="54720" cy="280440"/>
                </p14:xfrm>
              </p:contentPart>
            </mc:Choice>
            <mc:Fallback xmlns="">
              <p:pic>
                <p:nvPicPr>
                  <p:cNvPr id="12" name="墨迹 11">
                    <a:extLst>
                      <a:ext uri="{FF2B5EF4-FFF2-40B4-BE49-F238E27FC236}">
                        <a16:creationId xmlns:a16="http://schemas.microsoft.com/office/drawing/2014/main" id="{ED55820D-3F09-4ABC-B882-7E1DBF0765BF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146380" y="590353"/>
                    <a:ext cx="72360" cy="29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3" name="墨迹 12">
                    <a:extLst>
                      <a:ext uri="{FF2B5EF4-FFF2-40B4-BE49-F238E27FC236}">
                        <a16:creationId xmlns:a16="http://schemas.microsoft.com/office/drawing/2014/main" id="{95798585-B58D-4655-B280-8A22D515DA86}"/>
                      </a:ext>
                    </a:extLst>
                  </p14:cNvPr>
                  <p14:cNvContentPartPr/>
                  <p14:nvPr/>
                </p14:nvContentPartPr>
                <p14:xfrm>
                  <a:off x="1143500" y="512233"/>
                  <a:ext cx="237960" cy="210240"/>
                </p14:xfrm>
              </p:contentPart>
            </mc:Choice>
            <mc:Fallback xmlns="">
              <p:pic>
                <p:nvPicPr>
                  <p:cNvPr id="13" name="墨迹 12">
                    <a:extLst>
                      <a:ext uri="{FF2B5EF4-FFF2-40B4-BE49-F238E27FC236}">
                        <a16:creationId xmlns:a16="http://schemas.microsoft.com/office/drawing/2014/main" id="{95798585-B58D-4655-B280-8A22D515DA86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134860" y="503233"/>
                    <a:ext cx="255600" cy="22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4" name="墨迹 13">
                    <a:extLst>
                      <a:ext uri="{FF2B5EF4-FFF2-40B4-BE49-F238E27FC236}">
                        <a16:creationId xmlns:a16="http://schemas.microsoft.com/office/drawing/2014/main" id="{8899B30C-D6FF-443B-A01A-EE5ADF74ECCA}"/>
                      </a:ext>
                    </a:extLst>
                  </p14:cNvPr>
                  <p14:cNvContentPartPr/>
                  <p14:nvPr/>
                </p14:nvContentPartPr>
                <p14:xfrm>
                  <a:off x="1265180" y="517633"/>
                  <a:ext cx="115560" cy="204840"/>
                </p14:xfrm>
              </p:contentPart>
            </mc:Choice>
            <mc:Fallback xmlns="">
              <p:pic>
                <p:nvPicPr>
                  <p:cNvPr id="14" name="墨迹 13">
                    <a:extLst>
                      <a:ext uri="{FF2B5EF4-FFF2-40B4-BE49-F238E27FC236}">
                        <a16:creationId xmlns:a16="http://schemas.microsoft.com/office/drawing/2014/main" id="{8899B30C-D6FF-443B-A01A-EE5ADF74ECCA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256540" y="508993"/>
                    <a:ext cx="13320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5" name="墨迹 14">
                    <a:extLst>
                      <a:ext uri="{FF2B5EF4-FFF2-40B4-BE49-F238E27FC236}">
                        <a16:creationId xmlns:a16="http://schemas.microsoft.com/office/drawing/2014/main" id="{9C494591-D894-415A-B994-79E7B4BBBBF4}"/>
                      </a:ext>
                    </a:extLst>
                  </p14:cNvPr>
                  <p14:cNvContentPartPr/>
                  <p14:nvPr/>
                </p14:nvContentPartPr>
                <p14:xfrm>
                  <a:off x="1273100" y="638233"/>
                  <a:ext cx="163800" cy="180000"/>
                </p14:xfrm>
              </p:contentPart>
            </mc:Choice>
            <mc:Fallback xmlns="">
              <p:pic>
                <p:nvPicPr>
                  <p:cNvPr id="15" name="墨迹 14">
                    <a:extLst>
                      <a:ext uri="{FF2B5EF4-FFF2-40B4-BE49-F238E27FC236}">
                        <a16:creationId xmlns:a16="http://schemas.microsoft.com/office/drawing/2014/main" id="{9C494591-D894-415A-B994-79E7B4BBBBF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264100" y="629233"/>
                    <a:ext cx="18144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" name="墨迹 15">
                    <a:extLst>
                      <a:ext uri="{FF2B5EF4-FFF2-40B4-BE49-F238E27FC236}">
                        <a16:creationId xmlns:a16="http://schemas.microsoft.com/office/drawing/2014/main" id="{416DD2F4-15A5-44B7-890B-DED9FF0EC186}"/>
                      </a:ext>
                    </a:extLst>
                  </p14:cNvPr>
                  <p14:cNvContentPartPr/>
                  <p14:nvPr/>
                </p14:nvContentPartPr>
                <p14:xfrm>
                  <a:off x="1616900" y="515833"/>
                  <a:ext cx="25560" cy="55080"/>
                </p14:xfrm>
              </p:contentPart>
            </mc:Choice>
            <mc:Fallback xmlns="">
              <p:pic>
                <p:nvPicPr>
                  <p:cNvPr id="16" name="墨迹 15">
                    <a:extLst>
                      <a:ext uri="{FF2B5EF4-FFF2-40B4-BE49-F238E27FC236}">
                        <a16:creationId xmlns:a16="http://schemas.microsoft.com/office/drawing/2014/main" id="{416DD2F4-15A5-44B7-890B-DED9FF0EC186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608260" y="506833"/>
                    <a:ext cx="4320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7" name="墨迹 16">
                    <a:extLst>
                      <a:ext uri="{FF2B5EF4-FFF2-40B4-BE49-F238E27FC236}">
                        <a16:creationId xmlns:a16="http://schemas.microsoft.com/office/drawing/2014/main" id="{C70BB7CE-A651-4787-8D79-CC83CD8282B6}"/>
                      </a:ext>
                    </a:extLst>
                  </p14:cNvPr>
                  <p14:cNvContentPartPr/>
                  <p14:nvPr/>
                </p14:nvContentPartPr>
                <p14:xfrm>
                  <a:off x="1541660" y="641833"/>
                  <a:ext cx="236880" cy="147600"/>
                </p14:xfrm>
              </p:contentPart>
            </mc:Choice>
            <mc:Fallback xmlns="">
              <p:pic>
                <p:nvPicPr>
                  <p:cNvPr id="17" name="墨迹 16">
                    <a:extLst>
                      <a:ext uri="{FF2B5EF4-FFF2-40B4-BE49-F238E27FC236}">
                        <a16:creationId xmlns:a16="http://schemas.microsoft.com/office/drawing/2014/main" id="{C70BB7CE-A651-4787-8D79-CC83CD8282B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532660" y="632833"/>
                    <a:ext cx="25452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8" name="墨迹 17">
                    <a:extLst>
                      <a:ext uri="{FF2B5EF4-FFF2-40B4-BE49-F238E27FC236}">
                        <a16:creationId xmlns:a16="http://schemas.microsoft.com/office/drawing/2014/main" id="{413DB496-7D79-4DD6-BDAD-BDC21AE8976B}"/>
                      </a:ext>
                    </a:extLst>
                  </p14:cNvPr>
                  <p14:cNvContentPartPr/>
                  <p14:nvPr/>
                </p14:nvContentPartPr>
                <p14:xfrm>
                  <a:off x="1912820" y="468313"/>
                  <a:ext cx="133560" cy="129960"/>
                </p14:xfrm>
              </p:contentPart>
            </mc:Choice>
            <mc:Fallback xmlns="">
              <p:pic>
                <p:nvPicPr>
                  <p:cNvPr id="18" name="墨迹 17">
                    <a:extLst>
                      <a:ext uri="{FF2B5EF4-FFF2-40B4-BE49-F238E27FC236}">
                        <a16:creationId xmlns:a16="http://schemas.microsoft.com/office/drawing/2014/main" id="{413DB496-7D79-4DD6-BDAD-BDC21AE8976B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903820" y="459673"/>
                    <a:ext cx="15120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9" name="墨迹 18">
                    <a:extLst>
                      <a:ext uri="{FF2B5EF4-FFF2-40B4-BE49-F238E27FC236}">
                        <a16:creationId xmlns:a16="http://schemas.microsoft.com/office/drawing/2014/main" id="{8311A057-2F84-4712-AC18-623B1BD32E65}"/>
                      </a:ext>
                    </a:extLst>
                  </p14:cNvPr>
                  <p14:cNvContentPartPr/>
                  <p14:nvPr/>
                </p14:nvContentPartPr>
                <p14:xfrm>
                  <a:off x="1883660" y="596113"/>
                  <a:ext cx="164520" cy="118800"/>
                </p14:xfrm>
              </p:contentPart>
            </mc:Choice>
            <mc:Fallback xmlns="">
              <p:pic>
                <p:nvPicPr>
                  <p:cNvPr id="19" name="墨迹 18">
                    <a:extLst>
                      <a:ext uri="{FF2B5EF4-FFF2-40B4-BE49-F238E27FC236}">
                        <a16:creationId xmlns:a16="http://schemas.microsoft.com/office/drawing/2014/main" id="{8311A057-2F84-4712-AC18-623B1BD32E65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875020" y="587473"/>
                    <a:ext cx="18216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0" name="墨迹 19">
                    <a:extLst>
                      <a:ext uri="{FF2B5EF4-FFF2-40B4-BE49-F238E27FC236}">
                        <a16:creationId xmlns:a16="http://schemas.microsoft.com/office/drawing/2014/main" id="{EAD1BAA0-5971-4E33-84EF-D7FFF5DB7D11}"/>
                      </a:ext>
                    </a:extLst>
                  </p14:cNvPr>
                  <p14:cNvContentPartPr/>
                  <p14:nvPr/>
                </p14:nvContentPartPr>
                <p14:xfrm>
                  <a:off x="1933700" y="574153"/>
                  <a:ext cx="159840" cy="217800"/>
                </p14:xfrm>
              </p:contentPart>
            </mc:Choice>
            <mc:Fallback xmlns="">
              <p:pic>
                <p:nvPicPr>
                  <p:cNvPr id="20" name="墨迹 19">
                    <a:extLst>
                      <a:ext uri="{FF2B5EF4-FFF2-40B4-BE49-F238E27FC236}">
                        <a16:creationId xmlns:a16="http://schemas.microsoft.com/office/drawing/2014/main" id="{EAD1BAA0-5971-4E33-84EF-D7FFF5DB7D11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924700" y="565513"/>
                    <a:ext cx="177480" cy="23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21" name="墨迹 20">
                    <a:extLst>
                      <a:ext uri="{FF2B5EF4-FFF2-40B4-BE49-F238E27FC236}">
                        <a16:creationId xmlns:a16="http://schemas.microsoft.com/office/drawing/2014/main" id="{DAF9A18B-55C4-44EA-91F1-B8FAEE11F6D2}"/>
                      </a:ext>
                    </a:extLst>
                  </p14:cNvPr>
                  <p14:cNvContentPartPr/>
                  <p14:nvPr/>
                </p14:nvContentPartPr>
                <p14:xfrm>
                  <a:off x="2113700" y="559753"/>
                  <a:ext cx="174240" cy="179640"/>
                </p14:xfrm>
              </p:contentPart>
            </mc:Choice>
            <mc:Fallback xmlns="">
              <p:pic>
                <p:nvPicPr>
                  <p:cNvPr id="21" name="墨迹 20">
                    <a:extLst>
                      <a:ext uri="{FF2B5EF4-FFF2-40B4-BE49-F238E27FC236}">
                        <a16:creationId xmlns:a16="http://schemas.microsoft.com/office/drawing/2014/main" id="{DAF9A18B-55C4-44EA-91F1-B8FAEE11F6D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104700" y="550753"/>
                    <a:ext cx="191880" cy="19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2" name="墨迹 21">
                    <a:extLst>
                      <a:ext uri="{FF2B5EF4-FFF2-40B4-BE49-F238E27FC236}">
                        <a16:creationId xmlns:a16="http://schemas.microsoft.com/office/drawing/2014/main" id="{FEC22D07-D3E6-4724-9777-AD2FB6B9A5D2}"/>
                      </a:ext>
                    </a:extLst>
                  </p14:cNvPr>
                  <p14:cNvContentPartPr/>
                  <p14:nvPr/>
                </p14:nvContentPartPr>
                <p14:xfrm>
                  <a:off x="2109740" y="431953"/>
                  <a:ext cx="79920" cy="445680"/>
                </p14:xfrm>
              </p:contentPart>
            </mc:Choice>
            <mc:Fallback xmlns="">
              <p:pic>
                <p:nvPicPr>
                  <p:cNvPr id="22" name="墨迹 21">
                    <a:extLst>
                      <a:ext uri="{FF2B5EF4-FFF2-40B4-BE49-F238E27FC236}">
                        <a16:creationId xmlns:a16="http://schemas.microsoft.com/office/drawing/2014/main" id="{FEC22D07-D3E6-4724-9777-AD2FB6B9A5D2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101100" y="422953"/>
                    <a:ext cx="97560" cy="46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23" name="墨迹 22">
                    <a:extLst>
                      <a:ext uri="{FF2B5EF4-FFF2-40B4-BE49-F238E27FC236}">
                        <a16:creationId xmlns:a16="http://schemas.microsoft.com/office/drawing/2014/main" id="{EC120AFC-59BF-4CF6-83AF-6146AF611242}"/>
                      </a:ext>
                    </a:extLst>
                  </p14:cNvPr>
                  <p14:cNvContentPartPr/>
                  <p14:nvPr/>
                </p14:nvContentPartPr>
                <p14:xfrm>
                  <a:off x="2227460" y="754873"/>
                  <a:ext cx="81360" cy="71640"/>
                </p14:xfrm>
              </p:contentPart>
            </mc:Choice>
            <mc:Fallback xmlns="">
              <p:pic>
                <p:nvPicPr>
                  <p:cNvPr id="23" name="墨迹 22">
                    <a:extLst>
                      <a:ext uri="{FF2B5EF4-FFF2-40B4-BE49-F238E27FC236}">
                        <a16:creationId xmlns:a16="http://schemas.microsoft.com/office/drawing/2014/main" id="{EC120AFC-59BF-4CF6-83AF-6146AF611242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2218820" y="746233"/>
                    <a:ext cx="99000" cy="8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26" name="墨迹 25">
                    <a:extLst>
                      <a:ext uri="{FF2B5EF4-FFF2-40B4-BE49-F238E27FC236}">
                        <a16:creationId xmlns:a16="http://schemas.microsoft.com/office/drawing/2014/main" id="{45B253BE-CB01-42C5-92E5-FC2AB933F644}"/>
                      </a:ext>
                    </a:extLst>
                  </p14:cNvPr>
                  <p14:cNvContentPartPr/>
                  <p14:nvPr/>
                </p14:nvContentPartPr>
                <p14:xfrm>
                  <a:off x="2546420" y="390913"/>
                  <a:ext cx="82440" cy="110520"/>
                </p14:xfrm>
              </p:contentPart>
            </mc:Choice>
            <mc:Fallback xmlns="">
              <p:pic>
                <p:nvPicPr>
                  <p:cNvPr id="26" name="墨迹 25">
                    <a:extLst>
                      <a:ext uri="{FF2B5EF4-FFF2-40B4-BE49-F238E27FC236}">
                        <a16:creationId xmlns:a16="http://schemas.microsoft.com/office/drawing/2014/main" id="{45B253BE-CB01-42C5-92E5-FC2AB933F644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2537780" y="382273"/>
                    <a:ext cx="1000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27" name="墨迹 26">
                    <a:extLst>
                      <a:ext uri="{FF2B5EF4-FFF2-40B4-BE49-F238E27FC236}">
                        <a16:creationId xmlns:a16="http://schemas.microsoft.com/office/drawing/2014/main" id="{2517A01C-9828-42E4-8C59-F247844A4AA5}"/>
                      </a:ext>
                    </a:extLst>
                  </p14:cNvPr>
                  <p14:cNvContentPartPr/>
                  <p14:nvPr/>
                </p14:nvContentPartPr>
                <p14:xfrm>
                  <a:off x="2463260" y="524833"/>
                  <a:ext cx="29520" cy="113400"/>
                </p14:xfrm>
              </p:contentPart>
            </mc:Choice>
            <mc:Fallback xmlns="">
              <p:pic>
                <p:nvPicPr>
                  <p:cNvPr id="27" name="墨迹 26">
                    <a:extLst>
                      <a:ext uri="{FF2B5EF4-FFF2-40B4-BE49-F238E27FC236}">
                        <a16:creationId xmlns:a16="http://schemas.microsoft.com/office/drawing/2014/main" id="{2517A01C-9828-42E4-8C59-F247844A4AA5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2454620" y="516193"/>
                    <a:ext cx="4716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28" name="墨迹 27">
                    <a:extLst>
                      <a:ext uri="{FF2B5EF4-FFF2-40B4-BE49-F238E27FC236}">
                        <a16:creationId xmlns:a16="http://schemas.microsoft.com/office/drawing/2014/main" id="{0FC812BA-8416-42F4-A27F-F40837689CE3}"/>
                      </a:ext>
                    </a:extLst>
                  </p14:cNvPr>
                  <p14:cNvContentPartPr/>
                  <p14:nvPr/>
                </p14:nvContentPartPr>
                <p14:xfrm>
                  <a:off x="2498180" y="499273"/>
                  <a:ext cx="135000" cy="124560"/>
                </p14:xfrm>
              </p:contentPart>
            </mc:Choice>
            <mc:Fallback xmlns="">
              <p:pic>
                <p:nvPicPr>
                  <p:cNvPr id="28" name="墨迹 27">
                    <a:extLst>
                      <a:ext uri="{FF2B5EF4-FFF2-40B4-BE49-F238E27FC236}">
                        <a16:creationId xmlns:a16="http://schemas.microsoft.com/office/drawing/2014/main" id="{0FC812BA-8416-42F4-A27F-F40837689CE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489180" y="490633"/>
                    <a:ext cx="15264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29" name="墨迹 28">
                    <a:extLst>
                      <a:ext uri="{FF2B5EF4-FFF2-40B4-BE49-F238E27FC236}">
                        <a16:creationId xmlns:a16="http://schemas.microsoft.com/office/drawing/2014/main" id="{788A03A5-E81D-438A-AE9F-A7859003B33A}"/>
                      </a:ext>
                    </a:extLst>
                  </p14:cNvPr>
                  <p14:cNvContentPartPr/>
                  <p14:nvPr/>
                </p14:nvContentPartPr>
                <p14:xfrm>
                  <a:off x="2403500" y="714913"/>
                  <a:ext cx="25560" cy="78840"/>
                </p14:xfrm>
              </p:contentPart>
            </mc:Choice>
            <mc:Fallback xmlns="">
              <p:pic>
                <p:nvPicPr>
                  <p:cNvPr id="29" name="墨迹 28">
                    <a:extLst>
                      <a:ext uri="{FF2B5EF4-FFF2-40B4-BE49-F238E27FC236}">
                        <a16:creationId xmlns:a16="http://schemas.microsoft.com/office/drawing/2014/main" id="{788A03A5-E81D-438A-AE9F-A7859003B33A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394500" y="705913"/>
                    <a:ext cx="43200" cy="9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0" name="墨迹 29">
                    <a:extLst>
                      <a:ext uri="{FF2B5EF4-FFF2-40B4-BE49-F238E27FC236}">
                        <a16:creationId xmlns:a16="http://schemas.microsoft.com/office/drawing/2014/main" id="{EEEB6B71-83C6-4BA3-AEE5-50AB009569A5}"/>
                      </a:ext>
                    </a:extLst>
                  </p14:cNvPr>
                  <p14:cNvContentPartPr/>
                  <p14:nvPr/>
                </p14:nvContentPartPr>
                <p14:xfrm>
                  <a:off x="2490260" y="700153"/>
                  <a:ext cx="64080" cy="55080"/>
                </p14:xfrm>
              </p:contentPart>
            </mc:Choice>
            <mc:Fallback xmlns="">
              <p:pic>
                <p:nvPicPr>
                  <p:cNvPr id="30" name="墨迹 29">
                    <a:extLst>
                      <a:ext uri="{FF2B5EF4-FFF2-40B4-BE49-F238E27FC236}">
                        <a16:creationId xmlns:a16="http://schemas.microsoft.com/office/drawing/2014/main" id="{EEEB6B71-83C6-4BA3-AEE5-50AB009569A5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481620" y="691153"/>
                    <a:ext cx="8172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31" name="墨迹 30">
                    <a:extLst>
                      <a:ext uri="{FF2B5EF4-FFF2-40B4-BE49-F238E27FC236}">
                        <a16:creationId xmlns:a16="http://schemas.microsoft.com/office/drawing/2014/main" id="{122DF18F-7914-4973-ADB4-8D1063F298EB}"/>
                      </a:ext>
                    </a:extLst>
                  </p14:cNvPr>
                  <p14:cNvContentPartPr/>
                  <p14:nvPr/>
                </p14:nvContentPartPr>
                <p14:xfrm>
                  <a:off x="2579180" y="687193"/>
                  <a:ext cx="195120" cy="73440"/>
                </p14:xfrm>
              </p:contentPart>
            </mc:Choice>
            <mc:Fallback xmlns="">
              <p:pic>
                <p:nvPicPr>
                  <p:cNvPr id="31" name="墨迹 30">
                    <a:extLst>
                      <a:ext uri="{FF2B5EF4-FFF2-40B4-BE49-F238E27FC236}">
                        <a16:creationId xmlns:a16="http://schemas.microsoft.com/office/drawing/2014/main" id="{122DF18F-7914-4973-ADB4-8D1063F298EB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570540" y="678553"/>
                    <a:ext cx="212760" cy="91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75" name="组合 774">
            <a:extLst>
              <a:ext uri="{FF2B5EF4-FFF2-40B4-BE49-F238E27FC236}">
                <a16:creationId xmlns:a16="http://schemas.microsoft.com/office/drawing/2014/main" id="{BA9F1F08-91C3-4EF4-9219-2C72840EB4A8}"/>
              </a:ext>
            </a:extLst>
          </p:cNvPr>
          <p:cNvGrpSpPr/>
          <p:nvPr/>
        </p:nvGrpSpPr>
        <p:grpSpPr>
          <a:xfrm>
            <a:off x="845780" y="955753"/>
            <a:ext cx="11139840" cy="2389320"/>
            <a:chOff x="845780" y="955753"/>
            <a:chExt cx="11139840" cy="2389320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E1F0C45-4749-4A31-929A-FC89831554B4}"/>
                </a:ext>
              </a:extLst>
            </p:cNvPr>
            <p:cNvGrpSpPr/>
            <p:nvPr/>
          </p:nvGrpSpPr>
          <p:grpSpPr>
            <a:xfrm>
              <a:off x="845780" y="1246993"/>
              <a:ext cx="245520" cy="310320"/>
              <a:chOff x="845780" y="1246993"/>
              <a:chExt cx="245520" cy="31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34" name="墨迹 33">
                    <a:extLst>
                      <a:ext uri="{FF2B5EF4-FFF2-40B4-BE49-F238E27FC236}">
                        <a16:creationId xmlns:a16="http://schemas.microsoft.com/office/drawing/2014/main" id="{C90950DC-4398-48CA-9D16-DB5EC60D5459}"/>
                      </a:ext>
                    </a:extLst>
                  </p14:cNvPr>
                  <p14:cNvContentPartPr/>
                  <p14:nvPr/>
                </p14:nvContentPartPr>
                <p14:xfrm>
                  <a:off x="963860" y="1293073"/>
                  <a:ext cx="23760" cy="153720"/>
                </p14:xfrm>
              </p:contentPart>
            </mc:Choice>
            <mc:Fallback xmlns="">
              <p:pic>
                <p:nvPicPr>
                  <p:cNvPr id="34" name="墨迹 33">
                    <a:extLst>
                      <a:ext uri="{FF2B5EF4-FFF2-40B4-BE49-F238E27FC236}">
                        <a16:creationId xmlns:a16="http://schemas.microsoft.com/office/drawing/2014/main" id="{C90950DC-4398-48CA-9D16-DB5EC60D5459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955220" y="1284433"/>
                    <a:ext cx="41400" cy="1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35" name="墨迹 34">
                    <a:extLst>
                      <a:ext uri="{FF2B5EF4-FFF2-40B4-BE49-F238E27FC236}">
                        <a16:creationId xmlns:a16="http://schemas.microsoft.com/office/drawing/2014/main" id="{3E26190F-96B4-43C8-ACF4-2B9CC0A163CC}"/>
                      </a:ext>
                    </a:extLst>
                  </p14:cNvPr>
                  <p14:cNvContentPartPr/>
                  <p14:nvPr/>
                </p14:nvContentPartPr>
                <p14:xfrm>
                  <a:off x="845780" y="1246993"/>
                  <a:ext cx="245520" cy="310320"/>
                </p14:xfrm>
              </p:contentPart>
            </mc:Choice>
            <mc:Fallback xmlns="">
              <p:pic>
                <p:nvPicPr>
                  <p:cNvPr id="35" name="墨迹 34">
                    <a:extLst>
                      <a:ext uri="{FF2B5EF4-FFF2-40B4-BE49-F238E27FC236}">
                        <a16:creationId xmlns:a16="http://schemas.microsoft.com/office/drawing/2014/main" id="{3E26190F-96B4-43C8-ACF4-2B9CC0A163CC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837140" y="1237993"/>
                    <a:ext cx="263160" cy="3279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C5F10AEA-C0D0-4159-8167-56D824DFCC91}"/>
                    </a:ext>
                  </a:extLst>
                </p14:cNvPr>
                <p14:cNvContentPartPr/>
                <p14:nvPr/>
              </p14:nvContentPartPr>
              <p14:xfrm>
                <a:off x="1348340" y="1165633"/>
                <a:ext cx="157680" cy="1594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C5F10AEA-C0D0-4159-8167-56D824DFCC9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39700" y="1156633"/>
                  <a:ext cx="175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D87F39E-2FC2-4EDE-8A49-97F5FF1EBF85}"/>
                    </a:ext>
                  </a:extLst>
                </p14:cNvPr>
                <p14:cNvContentPartPr/>
                <p14:nvPr/>
              </p14:nvContentPartPr>
              <p14:xfrm>
                <a:off x="1352300" y="1342393"/>
                <a:ext cx="29520" cy="2703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D87F39E-2FC2-4EDE-8A49-97F5FF1EBF8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43300" y="1333753"/>
                  <a:ext cx="471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277BAE8-C717-427D-8B91-513D7463C944}"/>
                    </a:ext>
                  </a:extLst>
                </p14:cNvPr>
                <p14:cNvContentPartPr/>
                <p14:nvPr/>
              </p14:nvContentPartPr>
              <p14:xfrm>
                <a:off x="1404500" y="1386673"/>
                <a:ext cx="52920" cy="2347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277BAE8-C717-427D-8B91-513D7463C94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95500" y="1378033"/>
                  <a:ext cx="705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28F37FE-4DE7-4FFF-B568-DB8BDC9E6214}"/>
                    </a:ext>
                  </a:extLst>
                </p14:cNvPr>
                <p14:cNvContentPartPr/>
                <p14:nvPr/>
              </p14:nvContentPartPr>
              <p14:xfrm>
                <a:off x="1402700" y="1234753"/>
                <a:ext cx="249480" cy="2635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28F37FE-4DE7-4FFF-B568-DB8BDC9E621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93700" y="1226113"/>
                  <a:ext cx="2671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733421AF-096C-466F-B390-E6C2E0437C05}"/>
                    </a:ext>
                  </a:extLst>
                </p14:cNvPr>
                <p14:cNvContentPartPr/>
                <p14:nvPr/>
              </p14:nvContentPartPr>
              <p14:xfrm>
                <a:off x="1530140" y="1388113"/>
                <a:ext cx="126000" cy="1620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733421AF-096C-466F-B390-E6C2E0437C0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21140" y="1379113"/>
                  <a:ext cx="143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1394FE5-82CD-4D92-A540-882C23D155F2}"/>
                    </a:ext>
                  </a:extLst>
                </p14:cNvPr>
                <p14:cNvContentPartPr/>
                <p14:nvPr/>
              </p14:nvContentPartPr>
              <p14:xfrm>
                <a:off x="1833260" y="1141873"/>
                <a:ext cx="19800" cy="1170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1394FE5-82CD-4D92-A540-882C23D155F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24620" y="1132873"/>
                  <a:ext cx="37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9DC72900-EFB6-40A5-9E44-54798E58CEC0}"/>
                    </a:ext>
                  </a:extLst>
                </p14:cNvPr>
                <p14:cNvContentPartPr/>
                <p14:nvPr/>
              </p14:nvContentPartPr>
              <p14:xfrm>
                <a:off x="1814180" y="1108393"/>
                <a:ext cx="140400" cy="1594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9DC72900-EFB6-40A5-9E44-54798E58CEC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05180" y="1099753"/>
                  <a:ext cx="158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D465B36-3EEE-4AB6-860B-EAB34B999479}"/>
                    </a:ext>
                  </a:extLst>
                </p14:cNvPr>
                <p14:cNvContentPartPr/>
                <p14:nvPr/>
              </p14:nvContentPartPr>
              <p14:xfrm>
                <a:off x="1721660" y="1194793"/>
                <a:ext cx="364680" cy="1155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D465B36-3EEE-4AB6-860B-EAB34B99947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13020" y="1185793"/>
                  <a:ext cx="382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23081D7-F83C-496B-B737-1D2100585207}"/>
                    </a:ext>
                  </a:extLst>
                </p14:cNvPr>
                <p14:cNvContentPartPr/>
                <p14:nvPr/>
              </p14:nvContentPartPr>
              <p14:xfrm>
                <a:off x="1767740" y="1408273"/>
                <a:ext cx="37080" cy="752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23081D7-F83C-496B-B737-1D210058520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58740" y="1399273"/>
                  <a:ext cx="54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538C0B2-7882-4E2C-AAA0-DD790BD40D00}"/>
                    </a:ext>
                  </a:extLst>
                </p14:cNvPr>
                <p14:cNvContentPartPr/>
                <p14:nvPr/>
              </p14:nvContentPartPr>
              <p14:xfrm>
                <a:off x="1833620" y="1370833"/>
                <a:ext cx="151200" cy="2383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538C0B2-7882-4E2C-AAA0-DD790BD40D0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824620" y="1362193"/>
                  <a:ext cx="1688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9FB68AF-CF4C-4E6D-8526-C60386C38373}"/>
                    </a:ext>
                  </a:extLst>
                </p14:cNvPr>
                <p14:cNvContentPartPr/>
                <p14:nvPr/>
              </p14:nvContentPartPr>
              <p14:xfrm>
                <a:off x="2289380" y="1077793"/>
                <a:ext cx="37080" cy="331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9FB68AF-CF4C-4E6D-8526-C60386C3837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80740" y="1069153"/>
                  <a:ext cx="54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111791BA-DADD-45AD-A9B6-4CC2D4E6A5F0}"/>
                    </a:ext>
                  </a:extLst>
                </p14:cNvPr>
                <p14:cNvContentPartPr/>
                <p14:nvPr/>
              </p14:nvContentPartPr>
              <p14:xfrm>
                <a:off x="2171660" y="1150873"/>
                <a:ext cx="25560" cy="1465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111791BA-DADD-45AD-A9B6-4CC2D4E6A5F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62660" y="1142233"/>
                  <a:ext cx="43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EA732D1-A1CC-4A89-86F5-E38CC1C4EE55}"/>
                    </a:ext>
                  </a:extLst>
                </p14:cNvPr>
                <p14:cNvContentPartPr/>
                <p14:nvPr/>
              </p14:nvContentPartPr>
              <p14:xfrm>
                <a:off x="2206220" y="1140073"/>
                <a:ext cx="191520" cy="7704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EA732D1-A1CC-4A89-86F5-E38CC1C4EE5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97580" y="1131073"/>
                  <a:ext cx="209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D8622CC-9C33-4325-905F-4F9AE155E538}"/>
                    </a:ext>
                  </a:extLst>
                </p14:cNvPr>
                <p14:cNvContentPartPr/>
                <p14:nvPr/>
              </p14:nvContentPartPr>
              <p14:xfrm>
                <a:off x="2237180" y="1240153"/>
                <a:ext cx="360" cy="514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D8622CC-9C33-4325-905F-4F9AE155E53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28540" y="1231513"/>
                  <a:ext cx="180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3829B1D-EF43-4A4A-8D2D-AF937756A872}"/>
                    </a:ext>
                  </a:extLst>
                </p14:cNvPr>
                <p14:cNvContentPartPr/>
                <p14:nvPr/>
              </p14:nvContentPartPr>
              <p14:xfrm>
                <a:off x="2169140" y="1225753"/>
                <a:ext cx="244440" cy="3243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3829B1D-EF43-4A4A-8D2D-AF937756A87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60140" y="1216753"/>
                  <a:ext cx="2620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902D67E6-BCE9-4A79-B1C5-EDE735986101}"/>
                    </a:ext>
                  </a:extLst>
                </p14:cNvPr>
                <p14:cNvContentPartPr/>
                <p14:nvPr/>
              </p14:nvContentPartPr>
              <p14:xfrm>
                <a:off x="2314580" y="1429873"/>
                <a:ext cx="120240" cy="334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902D67E6-BCE9-4A79-B1C5-EDE73598610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05580" y="1420873"/>
                  <a:ext cx="1378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86C792B-4844-48A9-B8A8-75ED3F63FDB9}"/>
                    </a:ext>
                  </a:extLst>
                </p14:cNvPr>
                <p14:cNvContentPartPr/>
                <p14:nvPr/>
              </p14:nvContentPartPr>
              <p14:xfrm>
                <a:off x="2534900" y="1110553"/>
                <a:ext cx="180000" cy="1663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86C792B-4844-48A9-B8A8-75ED3F63FDB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25900" y="1101913"/>
                  <a:ext cx="197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407AF693-E4CD-4054-939F-6B28D2C179BE}"/>
                    </a:ext>
                  </a:extLst>
                </p14:cNvPr>
                <p14:cNvContentPartPr/>
                <p14:nvPr/>
              </p14:nvContentPartPr>
              <p14:xfrm>
                <a:off x="2511500" y="1316833"/>
                <a:ext cx="37080" cy="2869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407AF693-E4CD-4054-939F-6B28D2C179B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02860" y="1308193"/>
                  <a:ext cx="547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76D4118B-DAB3-4F7A-845D-35E53889C63A}"/>
                    </a:ext>
                  </a:extLst>
                </p14:cNvPr>
                <p14:cNvContentPartPr/>
                <p14:nvPr/>
              </p14:nvContentPartPr>
              <p14:xfrm>
                <a:off x="2550380" y="1273273"/>
                <a:ext cx="158760" cy="1245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76D4118B-DAB3-4F7A-845D-35E53889C63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41380" y="1264273"/>
                  <a:ext cx="176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E0D26718-D1B2-424D-A1DA-860D90350EF3}"/>
                    </a:ext>
                  </a:extLst>
                </p14:cNvPr>
                <p14:cNvContentPartPr/>
                <p14:nvPr/>
              </p14:nvContentPartPr>
              <p14:xfrm>
                <a:off x="2646860" y="1276873"/>
                <a:ext cx="27360" cy="1299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E0D26718-D1B2-424D-A1DA-860D90350EF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638220" y="1267873"/>
                  <a:ext cx="45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C181DAD3-16A7-492E-B7A2-10D14023F2C3}"/>
                    </a:ext>
                  </a:extLst>
                </p14:cNvPr>
                <p14:cNvContentPartPr/>
                <p14:nvPr/>
              </p14:nvContentPartPr>
              <p14:xfrm>
                <a:off x="2556140" y="1402873"/>
                <a:ext cx="308520" cy="1663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C181DAD3-16A7-492E-B7A2-10D14023F2C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47140" y="1393873"/>
                  <a:ext cx="326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A0EB573F-9273-4965-8292-1B8AB8930F4A}"/>
                    </a:ext>
                  </a:extLst>
                </p14:cNvPr>
                <p14:cNvContentPartPr/>
                <p14:nvPr/>
              </p14:nvContentPartPr>
              <p14:xfrm>
                <a:off x="2875100" y="1147273"/>
                <a:ext cx="87120" cy="3146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A0EB573F-9273-4965-8292-1B8AB8930F4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66100" y="1138273"/>
                  <a:ext cx="1047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EE0B0FC4-5240-4A71-8E51-24DCF54EA347}"/>
                    </a:ext>
                  </a:extLst>
                </p14:cNvPr>
                <p14:cNvContentPartPr/>
                <p14:nvPr/>
              </p14:nvContentPartPr>
              <p14:xfrm>
                <a:off x="2996780" y="1192993"/>
                <a:ext cx="178200" cy="11340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EE0B0FC4-5240-4A71-8E51-24DCF54EA34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87780" y="1183993"/>
                  <a:ext cx="195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03852D78-AC6E-45B6-8D9B-72FF2230B239}"/>
                    </a:ext>
                  </a:extLst>
                </p14:cNvPr>
                <p14:cNvContentPartPr/>
                <p14:nvPr/>
              </p14:nvContentPartPr>
              <p14:xfrm>
                <a:off x="3023780" y="1258513"/>
                <a:ext cx="172440" cy="22860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03852D78-AC6E-45B6-8D9B-72FF2230B23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14780" y="1249873"/>
                  <a:ext cx="1900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283AF337-5BDB-4B18-AFB6-CAAF64BCA1BE}"/>
                    </a:ext>
                  </a:extLst>
                </p14:cNvPr>
                <p14:cNvContentPartPr/>
                <p14:nvPr/>
              </p14:nvContentPartPr>
              <p14:xfrm>
                <a:off x="3097220" y="1302433"/>
                <a:ext cx="91080" cy="2592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283AF337-5BDB-4B18-AFB6-CAAF64BCA1B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88220" y="1293433"/>
                  <a:ext cx="108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5D4F0F88-E503-4EEC-B651-4C1EFD5B49EB}"/>
                    </a:ext>
                  </a:extLst>
                </p14:cNvPr>
                <p14:cNvContentPartPr/>
                <p14:nvPr/>
              </p14:nvContentPartPr>
              <p14:xfrm>
                <a:off x="3097220" y="1309633"/>
                <a:ext cx="220680" cy="24948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5D4F0F88-E503-4EEC-B651-4C1EFD5B49E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88220" y="1300993"/>
                  <a:ext cx="2383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4A49D739-0449-4B0F-A731-87BB52A69C00}"/>
                    </a:ext>
                  </a:extLst>
                </p14:cNvPr>
                <p14:cNvContentPartPr/>
                <p14:nvPr/>
              </p14:nvContentPartPr>
              <p14:xfrm>
                <a:off x="3149420" y="1510513"/>
                <a:ext cx="10080" cy="10260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4A49D739-0449-4B0F-A731-87BB52A69C0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40420" y="1501513"/>
                  <a:ext cx="27720" cy="1202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B5A3CD0F-711B-4D07-8CBD-13F812AB56F4}"/>
                </a:ext>
              </a:extLst>
            </p:cNvPr>
            <p:cNvGrpSpPr/>
            <p:nvPr/>
          </p:nvGrpSpPr>
          <p:grpSpPr>
            <a:xfrm>
              <a:off x="3502940" y="1269313"/>
              <a:ext cx="41400" cy="161280"/>
              <a:chOff x="3502940" y="1269313"/>
              <a:chExt cx="41400" cy="161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2" name="墨迹 71">
                    <a:extLst>
                      <a:ext uri="{FF2B5EF4-FFF2-40B4-BE49-F238E27FC236}">
                        <a16:creationId xmlns:a16="http://schemas.microsoft.com/office/drawing/2014/main" id="{A505EC9D-71E0-401C-AA1E-37A36249EC30}"/>
                      </a:ext>
                    </a:extLst>
                  </p14:cNvPr>
                  <p14:cNvContentPartPr/>
                  <p14:nvPr/>
                </p14:nvContentPartPr>
                <p14:xfrm>
                  <a:off x="3516620" y="1269313"/>
                  <a:ext cx="27720" cy="60480"/>
                </p14:xfrm>
              </p:contentPart>
            </mc:Choice>
            <mc:Fallback xmlns="">
              <p:pic>
                <p:nvPicPr>
                  <p:cNvPr id="72" name="墨迹 71">
                    <a:extLst>
                      <a:ext uri="{FF2B5EF4-FFF2-40B4-BE49-F238E27FC236}">
                        <a16:creationId xmlns:a16="http://schemas.microsoft.com/office/drawing/2014/main" id="{A505EC9D-71E0-401C-AA1E-37A36249EC30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507620" y="1260673"/>
                    <a:ext cx="45360" cy="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3" name="墨迹 72">
                    <a:extLst>
                      <a:ext uri="{FF2B5EF4-FFF2-40B4-BE49-F238E27FC236}">
                        <a16:creationId xmlns:a16="http://schemas.microsoft.com/office/drawing/2014/main" id="{A593B6F6-6289-44DD-9368-95D6BE3A5B23}"/>
                      </a:ext>
                    </a:extLst>
                  </p14:cNvPr>
                  <p14:cNvContentPartPr/>
                  <p14:nvPr/>
                </p14:nvContentPartPr>
                <p14:xfrm>
                  <a:off x="3502940" y="1360753"/>
                  <a:ext cx="27360" cy="69840"/>
                </p14:xfrm>
              </p:contentPart>
            </mc:Choice>
            <mc:Fallback xmlns="">
              <p:pic>
                <p:nvPicPr>
                  <p:cNvPr id="73" name="墨迹 72">
                    <a:extLst>
                      <a:ext uri="{FF2B5EF4-FFF2-40B4-BE49-F238E27FC236}">
                        <a16:creationId xmlns:a16="http://schemas.microsoft.com/office/drawing/2014/main" id="{A593B6F6-6289-44DD-9368-95D6BE3A5B23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93940" y="1351753"/>
                    <a:ext cx="45000" cy="87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688D79C7-D38B-434D-854D-F17A606E349F}"/>
                </a:ext>
              </a:extLst>
            </p:cNvPr>
            <p:cNvGrpSpPr/>
            <p:nvPr/>
          </p:nvGrpSpPr>
          <p:grpSpPr>
            <a:xfrm>
              <a:off x="4055540" y="1084993"/>
              <a:ext cx="2539440" cy="875880"/>
              <a:chOff x="4055540" y="1084993"/>
              <a:chExt cx="2539440" cy="87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5" name="墨迹 74">
                    <a:extLst>
                      <a:ext uri="{FF2B5EF4-FFF2-40B4-BE49-F238E27FC236}">
                        <a16:creationId xmlns:a16="http://schemas.microsoft.com/office/drawing/2014/main" id="{11708FDE-97B9-4591-985D-1E452A7B07D2}"/>
                      </a:ext>
                    </a:extLst>
                  </p14:cNvPr>
                  <p14:cNvContentPartPr/>
                  <p14:nvPr/>
                </p14:nvContentPartPr>
                <p14:xfrm>
                  <a:off x="4055540" y="1340233"/>
                  <a:ext cx="120600" cy="28080"/>
                </p14:xfrm>
              </p:contentPart>
            </mc:Choice>
            <mc:Fallback xmlns="">
              <p:pic>
                <p:nvPicPr>
                  <p:cNvPr id="75" name="墨迹 74">
                    <a:extLst>
                      <a:ext uri="{FF2B5EF4-FFF2-40B4-BE49-F238E27FC236}">
                        <a16:creationId xmlns:a16="http://schemas.microsoft.com/office/drawing/2014/main" id="{11708FDE-97B9-4591-985D-1E452A7B07D2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4046900" y="1331233"/>
                    <a:ext cx="13824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76" name="墨迹 75">
                    <a:extLst>
                      <a:ext uri="{FF2B5EF4-FFF2-40B4-BE49-F238E27FC236}">
                        <a16:creationId xmlns:a16="http://schemas.microsoft.com/office/drawing/2014/main" id="{35A55998-A71F-4789-9D1A-62E09FEFA710}"/>
                      </a:ext>
                    </a:extLst>
                  </p14:cNvPr>
                  <p14:cNvContentPartPr/>
                  <p14:nvPr/>
                </p14:nvContentPartPr>
                <p14:xfrm>
                  <a:off x="4094060" y="1289473"/>
                  <a:ext cx="352080" cy="218160"/>
                </p14:xfrm>
              </p:contentPart>
            </mc:Choice>
            <mc:Fallback xmlns="">
              <p:pic>
                <p:nvPicPr>
                  <p:cNvPr id="76" name="墨迹 75">
                    <a:extLst>
                      <a:ext uri="{FF2B5EF4-FFF2-40B4-BE49-F238E27FC236}">
                        <a16:creationId xmlns:a16="http://schemas.microsoft.com/office/drawing/2014/main" id="{35A55998-A71F-4789-9D1A-62E09FEFA710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4085420" y="1280833"/>
                    <a:ext cx="369720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77" name="墨迹 76">
                    <a:extLst>
                      <a:ext uri="{FF2B5EF4-FFF2-40B4-BE49-F238E27FC236}">
                        <a16:creationId xmlns:a16="http://schemas.microsoft.com/office/drawing/2014/main" id="{FB8F3BE7-B4AF-4DE7-88AB-BCBC4239A000}"/>
                      </a:ext>
                    </a:extLst>
                  </p14:cNvPr>
                  <p14:cNvContentPartPr/>
                  <p14:nvPr/>
                </p14:nvContentPartPr>
                <p14:xfrm>
                  <a:off x="4283420" y="1236553"/>
                  <a:ext cx="41040" cy="126360"/>
                </p14:xfrm>
              </p:contentPart>
            </mc:Choice>
            <mc:Fallback xmlns="">
              <p:pic>
                <p:nvPicPr>
                  <p:cNvPr id="77" name="墨迹 76">
                    <a:extLst>
                      <a:ext uri="{FF2B5EF4-FFF2-40B4-BE49-F238E27FC236}">
                        <a16:creationId xmlns:a16="http://schemas.microsoft.com/office/drawing/2014/main" id="{FB8F3BE7-B4AF-4DE7-88AB-BCBC4239A000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4274780" y="1227913"/>
                    <a:ext cx="58680" cy="14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78" name="墨迹 77">
                    <a:extLst>
                      <a:ext uri="{FF2B5EF4-FFF2-40B4-BE49-F238E27FC236}">
                        <a16:creationId xmlns:a16="http://schemas.microsoft.com/office/drawing/2014/main" id="{E85A6BB1-179B-4B63-84D3-BB3DCD7B9DF2}"/>
                      </a:ext>
                    </a:extLst>
                  </p14:cNvPr>
                  <p14:cNvContentPartPr/>
                  <p14:nvPr/>
                </p14:nvContentPartPr>
                <p14:xfrm>
                  <a:off x="4225460" y="1307833"/>
                  <a:ext cx="264960" cy="173880"/>
                </p14:xfrm>
              </p:contentPart>
            </mc:Choice>
            <mc:Fallback xmlns="">
              <p:pic>
                <p:nvPicPr>
                  <p:cNvPr id="78" name="墨迹 77">
                    <a:extLst>
                      <a:ext uri="{FF2B5EF4-FFF2-40B4-BE49-F238E27FC236}">
                        <a16:creationId xmlns:a16="http://schemas.microsoft.com/office/drawing/2014/main" id="{E85A6BB1-179B-4B63-84D3-BB3DCD7B9DF2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4216820" y="1298833"/>
                    <a:ext cx="28260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79" name="墨迹 78">
                    <a:extLst>
                      <a:ext uri="{FF2B5EF4-FFF2-40B4-BE49-F238E27FC236}">
                        <a16:creationId xmlns:a16="http://schemas.microsoft.com/office/drawing/2014/main" id="{B6A338A1-4068-4FF2-8DF6-31EAE9EAD392}"/>
                      </a:ext>
                    </a:extLst>
                  </p14:cNvPr>
                  <p14:cNvContentPartPr/>
                  <p14:nvPr/>
                </p14:nvContentPartPr>
                <p14:xfrm>
                  <a:off x="4594820" y="1210993"/>
                  <a:ext cx="145440" cy="86040"/>
                </p14:xfrm>
              </p:contentPart>
            </mc:Choice>
            <mc:Fallback xmlns="">
              <p:pic>
                <p:nvPicPr>
                  <p:cNvPr id="79" name="墨迹 78">
                    <a:extLst>
                      <a:ext uri="{FF2B5EF4-FFF2-40B4-BE49-F238E27FC236}">
                        <a16:creationId xmlns:a16="http://schemas.microsoft.com/office/drawing/2014/main" id="{B6A338A1-4068-4FF2-8DF6-31EAE9EAD392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4585820" y="1202353"/>
                    <a:ext cx="16308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80" name="墨迹 79">
                    <a:extLst>
                      <a:ext uri="{FF2B5EF4-FFF2-40B4-BE49-F238E27FC236}">
                        <a16:creationId xmlns:a16="http://schemas.microsoft.com/office/drawing/2014/main" id="{3D02A4C3-85F2-4B44-BD01-34993CA52C60}"/>
                      </a:ext>
                    </a:extLst>
                  </p14:cNvPr>
                  <p14:cNvContentPartPr/>
                  <p14:nvPr/>
                </p14:nvContentPartPr>
                <p14:xfrm>
                  <a:off x="4627580" y="1293073"/>
                  <a:ext cx="20160" cy="164520"/>
                </p14:xfrm>
              </p:contentPart>
            </mc:Choice>
            <mc:Fallback xmlns="">
              <p:pic>
                <p:nvPicPr>
                  <p:cNvPr id="80" name="墨迹 79">
                    <a:extLst>
                      <a:ext uri="{FF2B5EF4-FFF2-40B4-BE49-F238E27FC236}">
                        <a16:creationId xmlns:a16="http://schemas.microsoft.com/office/drawing/2014/main" id="{3D02A4C3-85F2-4B44-BD01-34993CA52C60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4618580" y="1284433"/>
                    <a:ext cx="37800" cy="18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81" name="墨迹 80">
                    <a:extLst>
                      <a:ext uri="{FF2B5EF4-FFF2-40B4-BE49-F238E27FC236}">
                        <a16:creationId xmlns:a16="http://schemas.microsoft.com/office/drawing/2014/main" id="{3F521874-FD8F-4EBC-8AFD-904D17D96CDB}"/>
                      </a:ext>
                    </a:extLst>
                  </p14:cNvPr>
                  <p14:cNvContentPartPr/>
                  <p14:nvPr/>
                </p14:nvContentPartPr>
                <p14:xfrm>
                  <a:off x="4586900" y="1320433"/>
                  <a:ext cx="143280" cy="160920"/>
                </p14:xfrm>
              </p:contentPart>
            </mc:Choice>
            <mc:Fallback xmlns="">
              <p:pic>
                <p:nvPicPr>
                  <p:cNvPr id="81" name="墨迹 80">
                    <a:extLst>
                      <a:ext uri="{FF2B5EF4-FFF2-40B4-BE49-F238E27FC236}">
                        <a16:creationId xmlns:a16="http://schemas.microsoft.com/office/drawing/2014/main" id="{3F521874-FD8F-4EBC-8AFD-904D17D96CDB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4578260" y="1311793"/>
                    <a:ext cx="16092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82" name="墨迹 81">
                    <a:extLst>
                      <a:ext uri="{FF2B5EF4-FFF2-40B4-BE49-F238E27FC236}">
                        <a16:creationId xmlns:a16="http://schemas.microsoft.com/office/drawing/2014/main" id="{166ABDE9-247D-44B7-9D69-EE4D66956981}"/>
                      </a:ext>
                    </a:extLst>
                  </p14:cNvPr>
                  <p14:cNvContentPartPr/>
                  <p14:nvPr/>
                </p14:nvContentPartPr>
                <p14:xfrm>
                  <a:off x="4755020" y="1245913"/>
                  <a:ext cx="197280" cy="75240"/>
                </p14:xfrm>
              </p:contentPart>
            </mc:Choice>
            <mc:Fallback xmlns="">
              <p:pic>
                <p:nvPicPr>
                  <p:cNvPr id="82" name="墨迹 81">
                    <a:extLst>
                      <a:ext uri="{FF2B5EF4-FFF2-40B4-BE49-F238E27FC236}">
                        <a16:creationId xmlns:a16="http://schemas.microsoft.com/office/drawing/2014/main" id="{166ABDE9-247D-44B7-9D69-EE4D66956981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4746380" y="1236913"/>
                    <a:ext cx="21492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83" name="墨迹 82">
                    <a:extLst>
                      <a:ext uri="{FF2B5EF4-FFF2-40B4-BE49-F238E27FC236}">
                        <a16:creationId xmlns:a16="http://schemas.microsoft.com/office/drawing/2014/main" id="{7155D24A-52C0-4C77-A528-8F1CBDADAE29}"/>
                      </a:ext>
                    </a:extLst>
                  </p14:cNvPr>
                  <p14:cNvContentPartPr/>
                  <p14:nvPr/>
                </p14:nvContentPartPr>
                <p14:xfrm>
                  <a:off x="4791740" y="1185073"/>
                  <a:ext cx="83520" cy="347760"/>
                </p14:xfrm>
              </p:contentPart>
            </mc:Choice>
            <mc:Fallback xmlns="">
              <p:pic>
                <p:nvPicPr>
                  <p:cNvPr id="83" name="墨迹 82">
                    <a:extLst>
                      <a:ext uri="{FF2B5EF4-FFF2-40B4-BE49-F238E27FC236}">
                        <a16:creationId xmlns:a16="http://schemas.microsoft.com/office/drawing/2014/main" id="{7155D24A-52C0-4C77-A528-8F1CBDADAE29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4783100" y="1176073"/>
                    <a:ext cx="101160" cy="36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84" name="墨迹 83">
                    <a:extLst>
                      <a:ext uri="{FF2B5EF4-FFF2-40B4-BE49-F238E27FC236}">
                        <a16:creationId xmlns:a16="http://schemas.microsoft.com/office/drawing/2014/main" id="{8828397F-E453-4057-BDE7-40541F4E3A28}"/>
                      </a:ext>
                    </a:extLst>
                  </p14:cNvPr>
                  <p14:cNvContentPartPr/>
                  <p14:nvPr/>
                </p14:nvContentPartPr>
                <p14:xfrm>
                  <a:off x="4755020" y="1376593"/>
                  <a:ext cx="272880" cy="139680"/>
                </p14:xfrm>
              </p:contentPart>
            </mc:Choice>
            <mc:Fallback xmlns="">
              <p:pic>
                <p:nvPicPr>
                  <p:cNvPr id="84" name="墨迹 83">
                    <a:extLst>
                      <a:ext uri="{FF2B5EF4-FFF2-40B4-BE49-F238E27FC236}">
                        <a16:creationId xmlns:a16="http://schemas.microsoft.com/office/drawing/2014/main" id="{8828397F-E453-4057-BDE7-40541F4E3A28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4746380" y="1367593"/>
                    <a:ext cx="29052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85" name="墨迹 84">
                    <a:extLst>
                      <a:ext uri="{FF2B5EF4-FFF2-40B4-BE49-F238E27FC236}">
                        <a16:creationId xmlns:a16="http://schemas.microsoft.com/office/drawing/2014/main" id="{8B90F6B4-7455-4057-AB4B-9BC2888946B6}"/>
                      </a:ext>
                    </a:extLst>
                  </p14:cNvPr>
                  <p14:cNvContentPartPr/>
                  <p14:nvPr/>
                </p14:nvContentPartPr>
                <p14:xfrm>
                  <a:off x="4938620" y="1169233"/>
                  <a:ext cx="46800" cy="44280"/>
                </p14:xfrm>
              </p:contentPart>
            </mc:Choice>
            <mc:Fallback xmlns="">
              <p:pic>
                <p:nvPicPr>
                  <p:cNvPr id="85" name="墨迹 84">
                    <a:extLst>
                      <a:ext uri="{FF2B5EF4-FFF2-40B4-BE49-F238E27FC236}">
                        <a16:creationId xmlns:a16="http://schemas.microsoft.com/office/drawing/2014/main" id="{8B90F6B4-7455-4057-AB4B-9BC2888946B6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4929620" y="1160233"/>
                    <a:ext cx="64440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86" name="墨迹 85">
                    <a:extLst>
                      <a:ext uri="{FF2B5EF4-FFF2-40B4-BE49-F238E27FC236}">
                        <a16:creationId xmlns:a16="http://schemas.microsoft.com/office/drawing/2014/main" id="{2DA650E4-52A4-49AF-A49E-46EC241669B3}"/>
                      </a:ext>
                    </a:extLst>
                  </p14:cNvPr>
                  <p14:cNvContentPartPr/>
                  <p14:nvPr/>
                </p14:nvContentPartPr>
                <p14:xfrm>
                  <a:off x="5158940" y="1309633"/>
                  <a:ext cx="193680" cy="65880"/>
                </p14:xfrm>
              </p:contentPart>
            </mc:Choice>
            <mc:Fallback xmlns="">
              <p:pic>
                <p:nvPicPr>
                  <p:cNvPr id="86" name="墨迹 85">
                    <a:extLst>
                      <a:ext uri="{FF2B5EF4-FFF2-40B4-BE49-F238E27FC236}">
                        <a16:creationId xmlns:a16="http://schemas.microsoft.com/office/drawing/2014/main" id="{2DA650E4-52A4-49AF-A49E-46EC241669B3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149940" y="1300993"/>
                    <a:ext cx="21132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87" name="墨迹 86">
                    <a:extLst>
                      <a:ext uri="{FF2B5EF4-FFF2-40B4-BE49-F238E27FC236}">
                        <a16:creationId xmlns:a16="http://schemas.microsoft.com/office/drawing/2014/main" id="{5CFF5B70-24E7-4B4C-B237-4CD674F6F413}"/>
                      </a:ext>
                    </a:extLst>
                  </p14:cNvPr>
                  <p14:cNvContentPartPr/>
                  <p14:nvPr/>
                </p14:nvContentPartPr>
                <p14:xfrm>
                  <a:off x="5172260" y="1216393"/>
                  <a:ext cx="105480" cy="336240"/>
                </p14:xfrm>
              </p:contentPart>
            </mc:Choice>
            <mc:Fallback xmlns="">
              <p:pic>
                <p:nvPicPr>
                  <p:cNvPr id="87" name="墨迹 86">
                    <a:extLst>
                      <a:ext uri="{FF2B5EF4-FFF2-40B4-BE49-F238E27FC236}">
                        <a16:creationId xmlns:a16="http://schemas.microsoft.com/office/drawing/2014/main" id="{5CFF5B70-24E7-4B4C-B237-4CD674F6F413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163620" y="1207753"/>
                    <a:ext cx="123120" cy="35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88" name="墨迹 87">
                    <a:extLst>
                      <a:ext uri="{FF2B5EF4-FFF2-40B4-BE49-F238E27FC236}">
                        <a16:creationId xmlns:a16="http://schemas.microsoft.com/office/drawing/2014/main" id="{D4FE048B-CA53-4F4B-8AAB-70D8A3A9A13C}"/>
                      </a:ext>
                    </a:extLst>
                  </p14:cNvPr>
                  <p14:cNvContentPartPr/>
                  <p14:nvPr/>
                </p14:nvContentPartPr>
                <p14:xfrm>
                  <a:off x="5292140" y="1410073"/>
                  <a:ext cx="91080" cy="120960"/>
                </p14:xfrm>
              </p:contentPart>
            </mc:Choice>
            <mc:Fallback xmlns="">
              <p:pic>
                <p:nvPicPr>
                  <p:cNvPr id="88" name="墨迹 87">
                    <a:extLst>
                      <a:ext uri="{FF2B5EF4-FFF2-40B4-BE49-F238E27FC236}">
                        <a16:creationId xmlns:a16="http://schemas.microsoft.com/office/drawing/2014/main" id="{D4FE048B-CA53-4F4B-8AAB-70D8A3A9A13C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5283500" y="1401073"/>
                    <a:ext cx="10872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89" name="墨迹 88">
                    <a:extLst>
                      <a:ext uri="{FF2B5EF4-FFF2-40B4-BE49-F238E27FC236}">
                        <a16:creationId xmlns:a16="http://schemas.microsoft.com/office/drawing/2014/main" id="{E0D7FFE0-9103-4AB0-830B-64CC1B2C6BA1}"/>
                      </a:ext>
                    </a:extLst>
                  </p14:cNvPr>
                  <p14:cNvContentPartPr/>
                  <p14:nvPr/>
                </p14:nvContentPartPr>
                <p14:xfrm>
                  <a:off x="5570420" y="1087153"/>
                  <a:ext cx="83520" cy="110160"/>
                </p14:xfrm>
              </p:contentPart>
            </mc:Choice>
            <mc:Fallback xmlns="">
              <p:pic>
                <p:nvPicPr>
                  <p:cNvPr id="89" name="墨迹 88">
                    <a:extLst>
                      <a:ext uri="{FF2B5EF4-FFF2-40B4-BE49-F238E27FC236}">
                        <a16:creationId xmlns:a16="http://schemas.microsoft.com/office/drawing/2014/main" id="{E0D7FFE0-9103-4AB0-830B-64CC1B2C6BA1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5561420" y="1078153"/>
                    <a:ext cx="10116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90" name="墨迹 89">
                    <a:extLst>
                      <a:ext uri="{FF2B5EF4-FFF2-40B4-BE49-F238E27FC236}">
                        <a16:creationId xmlns:a16="http://schemas.microsoft.com/office/drawing/2014/main" id="{150F1BF1-FF70-40E1-8E9D-848D07A129C4}"/>
                      </a:ext>
                    </a:extLst>
                  </p14:cNvPr>
                  <p14:cNvContentPartPr/>
                  <p14:nvPr/>
                </p14:nvContentPartPr>
                <p14:xfrm>
                  <a:off x="5529740" y="1263913"/>
                  <a:ext cx="129960" cy="38520"/>
                </p14:xfrm>
              </p:contentPart>
            </mc:Choice>
            <mc:Fallback xmlns="">
              <p:pic>
                <p:nvPicPr>
                  <p:cNvPr id="90" name="墨迹 89">
                    <a:extLst>
                      <a:ext uri="{FF2B5EF4-FFF2-40B4-BE49-F238E27FC236}">
                        <a16:creationId xmlns:a16="http://schemas.microsoft.com/office/drawing/2014/main" id="{150F1BF1-FF70-40E1-8E9D-848D07A129C4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521100" y="1255273"/>
                    <a:ext cx="147600" cy="5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91" name="墨迹 90">
                    <a:extLst>
                      <a:ext uri="{FF2B5EF4-FFF2-40B4-BE49-F238E27FC236}">
                        <a16:creationId xmlns:a16="http://schemas.microsoft.com/office/drawing/2014/main" id="{BE5CF083-08EF-4DB8-B358-D4E77395D15A}"/>
                      </a:ext>
                    </a:extLst>
                  </p14:cNvPr>
                  <p14:cNvContentPartPr/>
                  <p14:nvPr/>
                </p14:nvContentPartPr>
                <p14:xfrm>
                  <a:off x="5537660" y="1366153"/>
                  <a:ext cx="240120" cy="156960"/>
                </p14:xfrm>
              </p:contentPart>
            </mc:Choice>
            <mc:Fallback xmlns="">
              <p:pic>
                <p:nvPicPr>
                  <p:cNvPr id="91" name="墨迹 90">
                    <a:extLst>
                      <a:ext uri="{FF2B5EF4-FFF2-40B4-BE49-F238E27FC236}">
                        <a16:creationId xmlns:a16="http://schemas.microsoft.com/office/drawing/2014/main" id="{BE5CF083-08EF-4DB8-B358-D4E77395D15A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5528660" y="1357513"/>
                    <a:ext cx="257760" cy="17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93" name="墨迹 92">
                    <a:extLst>
                      <a:ext uri="{FF2B5EF4-FFF2-40B4-BE49-F238E27FC236}">
                        <a16:creationId xmlns:a16="http://schemas.microsoft.com/office/drawing/2014/main" id="{182C2AAC-CCC9-42D8-A16F-BFF019AC9421}"/>
                      </a:ext>
                    </a:extLst>
                  </p14:cNvPr>
                  <p14:cNvContentPartPr/>
                  <p14:nvPr/>
                </p14:nvContentPartPr>
                <p14:xfrm>
                  <a:off x="5984060" y="1267513"/>
                  <a:ext cx="33120" cy="160920"/>
                </p14:xfrm>
              </p:contentPart>
            </mc:Choice>
            <mc:Fallback xmlns="">
              <p:pic>
                <p:nvPicPr>
                  <p:cNvPr id="93" name="墨迹 92">
                    <a:extLst>
                      <a:ext uri="{FF2B5EF4-FFF2-40B4-BE49-F238E27FC236}">
                        <a16:creationId xmlns:a16="http://schemas.microsoft.com/office/drawing/2014/main" id="{182C2AAC-CCC9-42D8-A16F-BFF019AC9421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5975060" y="1258873"/>
                    <a:ext cx="5076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94" name="墨迹 93">
                    <a:extLst>
                      <a:ext uri="{FF2B5EF4-FFF2-40B4-BE49-F238E27FC236}">
                        <a16:creationId xmlns:a16="http://schemas.microsoft.com/office/drawing/2014/main" id="{66CD76C2-657E-4300-91BB-81D87876029B}"/>
                      </a:ext>
                    </a:extLst>
                  </p14:cNvPr>
                  <p14:cNvContentPartPr/>
                  <p14:nvPr/>
                </p14:nvContentPartPr>
                <p14:xfrm>
                  <a:off x="6039860" y="1280473"/>
                  <a:ext cx="77760" cy="18720"/>
                </p14:xfrm>
              </p:contentPart>
            </mc:Choice>
            <mc:Fallback xmlns="">
              <p:pic>
                <p:nvPicPr>
                  <p:cNvPr id="94" name="墨迹 93">
                    <a:extLst>
                      <a:ext uri="{FF2B5EF4-FFF2-40B4-BE49-F238E27FC236}">
                        <a16:creationId xmlns:a16="http://schemas.microsoft.com/office/drawing/2014/main" id="{66CD76C2-657E-4300-91BB-81D87876029B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6031220" y="1271473"/>
                    <a:ext cx="9540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95" name="墨迹 94">
                    <a:extLst>
                      <a:ext uri="{FF2B5EF4-FFF2-40B4-BE49-F238E27FC236}">
                        <a16:creationId xmlns:a16="http://schemas.microsoft.com/office/drawing/2014/main" id="{ADC86518-CEE1-4CA2-8009-C095912C7065}"/>
                      </a:ext>
                    </a:extLst>
                  </p14:cNvPr>
                  <p14:cNvContentPartPr/>
                  <p14:nvPr/>
                </p14:nvContentPartPr>
                <p14:xfrm>
                  <a:off x="5939420" y="1432033"/>
                  <a:ext cx="220320" cy="16920"/>
                </p14:xfrm>
              </p:contentPart>
            </mc:Choice>
            <mc:Fallback xmlns="">
              <p:pic>
                <p:nvPicPr>
                  <p:cNvPr id="95" name="墨迹 94">
                    <a:extLst>
                      <a:ext uri="{FF2B5EF4-FFF2-40B4-BE49-F238E27FC236}">
                        <a16:creationId xmlns:a16="http://schemas.microsoft.com/office/drawing/2014/main" id="{ADC86518-CEE1-4CA2-8009-C095912C7065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5930780" y="1423033"/>
                    <a:ext cx="23796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96" name="墨迹 95">
                    <a:extLst>
                      <a:ext uri="{FF2B5EF4-FFF2-40B4-BE49-F238E27FC236}">
                        <a16:creationId xmlns:a16="http://schemas.microsoft.com/office/drawing/2014/main" id="{9FED0F07-A10E-4030-AC5C-CA352B4633B1}"/>
                      </a:ext>
                    </a:extLst>
                  </p14:cNvPr>
                  <p14:cNvContentPartPr/>
                  <p14:nvPr/>
                </p14:nvContentPartPr>
                <p14:xfrm>
                  <a:off x="6306620" y="1116313"/>
                  <a:ext cx="60120" cy="142560"/>
                </p14:xfrm>
              </p:contentPart>
            </mc:Choice>
            <mc:Fallback xmlns="">
              <p:pic>
                <p:nvPicPr>
                  <p:cNvPr id="96" name="墨迹 95">
                    <a:extLst>
                      <a:ext uri="{FF2B5EF4-FFF2-40B4-BE49-F238E27FC236}">
                        <a16:creationId xmlns:a16="http://schemas.microsoft.com/office/drawing/2014/main" id="{9FED0F07-A10E-4030-AC5C-CA352B4633B1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6297980" y="1107313"/>
                    <a:ext cx="77760" cy="16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97" name="墨迹 96">
                    <a:extLst>
                      <a:ext uri="{FF2B5EF4-FFF2-40B4-BE49-F238E27FC236}">
                        <a16:creationId xmlns:a16="http://schemas.microsoft.com/office/drawing/2014/main" id="{51DD0337-133E-4CD4-985D-1DAA0BD48ADA}"/>
                      </a:ext>
                    </a:extLst>
                  </p14:cNvPr>
                  <p14:cNvContentPartPr/>
                  <p14:nvPr/>
                </p14:nvContentPartPr>
                <p14:xfrm>
                  <a:off x="6354860" y="1084993"/>
                  <a:ext cx="217080" cy="181440"/>
                </p14:xfrm>
              </p:contentPart>
            </mc:Choice>
            <mc:Fallback xmlns="">
              <p:pic>
                <p:nvPicPr>
                  <p:cNvPr id="97" name="墨迹 96">
                    <a:extLst>
                      <a:ext uri="{FF2B5EF4-FFF2-40B4-BE49-F238E27FC236}">
                        <a16:creationId xmlns:a16="http://schemas.microsoft.com/office/drawing/2014/main" id="{51DD0337-133E-4CD4-985D-1DAA0BD48ADA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6346220" y="1076353"/>
                    <a:ext cx="23472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98" name="墨迹 97">
                    <a:extLst>
                      <a:ext uri="{FF2B5EF4-FFF2-40B4-BE49-F238E27FC236}">
                        <a16:creationId xmlns:a16="http://schemas.microsoft.com/office/drawing/2014/main" id="{A7A9DA21-6A79-4154-8987-36A96AC099A4}"/>
                      </a:ext>
                    </a:extLst>
                  </p14:cNvPr>
                  <p14:cNvContentPartPr/>
                  <p14:nvPr/>
                </p14:nvContentPartPr>
                <p14:xfrm>
                  <a:off x="6374300" y="1130713"/>
                  <a:ext cx="127080" cy="151920"/>
                </p14:xfrm>
              </p:contentPart>
            </mc:Choice>
            <mc:Fallback xmlns="">
              <p:pic>
                <p:nvPicPr>
                  <p:cNvPr id="98" name="墨迹 97">
                    <a:extLst>
                      <a:ext uri="{FF2B5EF4-FFF2-40B4-BE49-F238E27FC236}">
                        <a16:creationId xmlns:a16="http://schemas.microsoft.com/office/drawing/2014/main" id="{A7A9DA21-6A79-4154-8987-36A96AC099A4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6365300" y="1122073"/>
                    <a:ext cx="14472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99" name="墨迹 98">
                    <a:extLst>
                      <a:ext uri="{FF2B5EF4-FFF2-40B4-BE49-F238E27FC236}">
                        <a16:creationId xmlns:a16="http://schemas.microsoft.com/office/drawing/2014/main" id="{51C4BD29-2408-4635-9BF8-9928F3CD7C0A}"/>
                      </a:ext>
                    </a:extLst>
                  </p14:cNvPr>
                  <p14:cNvContentPartPr/>
                  <p14:nvPr/>
                </p14:nvContentPartPr>
                <p14:xfrm>
                  <a:off x="6264140" y="1322233"/>
                  <a:ext cx="330840" cy="224640"/>
                </p14:xfrm>
              </p:contentPart>
            </mc:Choice>
            <mc:Fallback xmlns="">
              <p:pic>
                <p:nvPicPr>
                  <p:cNvPr id="99" name="墨迹 98">
                    <a:extLst>
                      <a:ext uri="{FF2B5EF4-FFF2-40B4-BE49-F238E27FC236}">
                        <a16:creationId xmlns:a16="http://schemas.microsoft.com/office/drawing/2014/main" id="{51C4BD29-2408-4635-9BF8-9928F3CD7C0A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6255500" y="1313593"/>
                    <a:ext cx="34848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00" name="墨迹 99">
                    <a:extLst>
                      <a:ext uri="{FF2B5EF4-FFF2-40B4-BE49-F238E27FC236}">
                        <a16:creationId xmlns:a16="http://schemas.microsoft.com/office/drawing/2014/main" id="{D02BEA54-80EA-4B9A-B010-2133E8CB6ED5}"/>
                      </a:ext>
                    </a:extLst>
                  </p14:cNvPr>
                  <p14:cNvContentPartPr/>
                  <p14:nvPr/>
                </p14:nvContentPartPr>
                <p14:xfrm>
                  <a:off x="6403460" y="1349953"/>
                  <a:ext cx="78120" cy="610920"/>
                </p14:xfrm>
              </p:contentPart>
            </mc:Choice>
            <mc:Fallback xmlns="">
              <p:pic>
                <p:nvPicPr>
                  <p:cNvPr id="100" name="墨迹 99">
                    <a:extLst>
                      <a:ext uri="{FF2B5EF4-FFF2-40B4-BE49-F238E27FC236}">
                        <a16:creationId xmlns:a16="http://schemas.microsoft.com/office/drawing/2014/main" id="{D02BEA54-80EA-4B9A-B010-2133E8CB6ED5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6394460" y="1340953"/>
                    <a:ext cx="95760" cy="628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98DF97C6-4DD5-44DF-B1C3-CA360B9E920A}"/>
                </a:ext>
              </a:extLst>
            </p:cNvPr>
            <p:cNvGrpSpPr/>
            <p:nvPr/>
          </p:nvGrpSpPr>
          <p:grpSpPr>
            <a:xfrm>
              <a:off x="6921140" y="1140073"/>
              <a:ext cx="686520" cy="446040"/>
              <a:chOff x="6921140" y="1140073"/>
              <a:chExt cx="686520" cy="446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02" name="墨迹 101">
                    <a:extLst>
                      <a:ext uri="{FF2B5EF4-FFF2-40B4-BE49-F238E27FC236}">
                        <a16:creationId xmlns:a16="http://schemas.microsoft.com/office/drawing/2014/main" id="{7C0A83C0-3039-4657-8F1D-C529ABACBBC8}"/>
                      </a:ext>
                    </a:extLst>
                  </p14:cNvPr>
                  <p14:cNvContentPartPr/>
                  <p14:nvPr/>
                </p14:nvContentPartPr>
                <p14:xfrm>
                  <a:off x="6921140" y="1284073"/>
                  <a:ext cx="35280" cy="115200"/>
                </p14:xfrm>
              </p:contentPart>
            </mc:Choice>
            <mc:Fallback xmlns="">
              <p:pic>
                <p:nvPicPr>
                  <p:cNvPr id="102" name="墨迹 101">
                    <a:extLst>
                      <a:ext uri="{FF2B5EF4-FFF2-40B4-BE49-F238E27FC236}">
                        <a16:creationId xmlns:a16="http://schemas.microsoft.com/office/drawing/2014/main" id="{7C0A83C0-3039-4657-8F1D-C529ABACBBC8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6912140" y="1275433"/>
                    <a:ext cx="5292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03" name="墨迹 102">
                    <a:extLst>
                      <a:ext uri="{FF2B5EF4-FFF2-40B4-BE49-F238E27FC236}">
                        <a16:creationId xmlns:a16="http://schemas.microsoft.com/office/drawing/2014/main" id="{83EBEE7E-8A94-408B-8F90-BAF63A6126FF}"/>
                      </a:ext>
                    </a:extLst>
                  </p14:cNvPr>
                  <p14:cNvContentPartPr/>
                  <p14:nvPr/>
                </p14:nvContentPartPr>
                <p14:xfrm>
                  <a:off x="7050740" y="1223953"/>
                  <a:ext cx="87840" cy="186480"/>
                </p14:xfrm>
              </p:contentPart>
            </mc:Choice>
            <mc:Fallback xmlns="">
              <p:pic>
                <p:nvPicPr>
                  <p:cNvPr id="103" name="墨迹 102">
                    <a:extLst>
                      <a:ext uri="{FF2B5EF4-FFF2-40B4-BE49-F238E27FC236}">
                        <a16:creationId xmlns:a16="http://schemas.microsoft.com/office/drawing/2014/main" id="{83EBEE7E-8A94-408B-8F90-BAF63A6126FF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7042100" y="1214953"/>
                    <a:ext cx="105480" cy="20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04" name="墨迹 103">
                    <a:extLst>
                      <a:ext uri="{FF2B5EF4-FFF2-40B4-BE49-F238E27FC236}">
                        <a16:creationId xmlns:a16="http://schemas.microsoft.com/office/drawing/2014/main" id="{557DA701-226C-44EC-B0D3-697A9600FD7F}"/>
                      </a:ext>
                    </a:extLst>
                  </p14:cNvPr>
                  <p14:cNvContentPartPr/>
                  <p14:nvPr/>
                </p14:nvContentPartPr>
                <p14:xfrm>
                  <a:off x="7238300" y="1140073"/>
                  <a:ext cx="128160" cy="299520"/>
                </p14:xfrm>
              </p:contentPart>
            </mc:Choice>
            <mc:Fallback xmlns="">
              <p:pic>
                <p:nvPicPr>
                  <p:cNvPr id="104" name="墨迹 103">
                    <a:extLst>
                      <a:ext uri="{FF2B5EF4-FFF2-40B4-BE49-F238E27FC236}">
                        <a16:creationId xmlns:a16="http://schemas.microsoft.com/office/drawing/2014/main" id="{557DA701-226C-44EC-B0D3-697A9600FD7F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7229300" y="1131073"/>
                    <a:ext cx="145800" cy="31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05" name="墨迹 104">
                    <a:extLst>
                      <a:ext uri="{FF2B5EF4-FFF2-40B4-BE49-F238E27FC236}">
                        <a16:creationId xmlns:a16="http://schemas.microsoft.com/office/drawing/2014/main" id="{1F3030F5-29AC-41BB-AADB-537B634F1891}"/>
                      </a:ext>
                    </a:extLst>
                  </p14:cNvPr>
                  <p14:cNvContentPartPr/>
                  <p14:nvPr/>
                </p14:nvContentPartPr>
                <p14:xfrm>
                  <a:off x="7451060" y="1241953"/>
                  <a:ext cx="156600" cy="344160"/>
                </p14:xfrm>
              </p:contentPart>
            </mc:Choice>
            <mc:Fallback xmlns="">
              <p:pic>
                <p:nvPicPr>
                  <p:cNvPr id="105" name="墨迹 104">
                    <a:extLst>
                      <a:ext uri="{FF2B5EF4-FFF2-40B4-BE49-F238E27FC236}">
                        <a16:creationId xmlns:a16="http://schemas.microsoft.com/office/drawing/2014/main" id="{1F3030F5-29AC-41BB-AADB-537B634F189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7442060" y="1233313"/>
                    <a:ext cx="174240" cy="361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9473D963-71ED-41DA-BDBC-80C6DB3D58B8}"/>
                </a:ext>
              </a:extLst>
            </p:cNvPr>
            <p:cNvGrpSpPr/>
            <p:nvPr/>
          </p:nvGrpSpPr>
          <p:grpSpPr>
            <a:xfrm>
              <a:off x="7784780" y="1085353"/>
              <a:ext cx="777600" cy="666000"/>
              <a:chOff x="7784780" y="1085353"/>
              <a:chExt cx="777600" cy="666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06" name="墨迹 105">
                    <a:extLst>
                      <a:ext uri="{FF2B5EF4-FFF2-40B4-BE49-F238E27FC236}">
                        <a16:creationId xmlns:a16="http://schemas.microsoft.com/office/drawing/2014/main" id="{B24AE651-151C-4ABB-BCAE-1CECD159597F}"/>
                      </a:ext>
                    </a:extLst>
                  </p14:cNvPr>
                  <p14:cNvContentPartPr/>
                  <p14:nvPr/>
                </p14:nvContentPartPr>
                <p14:xfrm>
                  <a:off x="7784780" y="1216393"/>
                  <a:ext cx="272520" cy="234720"/>
                </p14:xfrm>
              </p:contentPart>
            </mc:Choice>
            <mc:Fallback xmlns="">
              <p:pic>
                <p:nvPicPr>
                  <p:cNvPr id="106" name="墨迹 105">
                    <a:extLst>
                      <a:ext uri="{FF2B5EF4-FFF2-40B4-BE49-F238E27FC236}">
                        <a16:creationId xmlns:a16="http://schemas.microsoft.com/office/drawing/2014/main" id="{B24AE651-151C-4ABB-BCAE-1CECD159597F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7776140" y="1207753"/>
                    <a:ext cx="290160" cy="25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07" name="墨迹 106">
                    <a:extLst>
                      <a:ext uri="{FF2B5EF4-FFF2-40B4-BE49-F238E27FC236}">
                        <a16:creationId xmlns:a16="http://schemas.microsoft.com/office/drawing/2014/main" id="{7FD954C2-9FFA-4EA5-BA7A-BBCA380B7C6B}"/>
                      </a:ext>
                    </a:extLst>
                  </p14:cNvPr>
                  <p14:cNvContentPartPr/>
                  <p14:nvPr/>
                </p14:nvContentPartPr>
                <p14:xfrm>
                  <a:off x="7903220" y="1085353"/>
                  <a:ext cx="338040" cy="666000"/>
                </p14:xfrm>
              </p:contentPart>
            </mc:Choice>
            <mc:Fallback xmlns="">
              <p:pic>
                <p:nvPicPr>
                  <p:cNvPr id="107" name="墨迹 106">
                    <a:extLst>
                      <a:ext uri="{FF2B5EF4-FFF2-40B4-BE49-F238E27FC236}">
                        <a16:creationId xmlns:a16="http://schemas.microsoft.com/office/drawing/2014/main" id="{7FD954C2-9FFA-4EA5-BA7A-BBCA380B7C6B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7894220" y="1076353"/>
                    <a:ext cx="355680" cy="68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08" name="墨迹 107">
                    <a:extLst>
                      <a:ext uri="{FF2B5EF4-FFF2-40B4-BE49-F238E27FC236}">
                        <a16:creationId xmlns:a16="http://schemas.microsoft.com/office/drawing/2014/main" id="{C7475297-5513-4ECB-81CA-E9DED7CF4018}"/>
                      </a:ext>
                    </a:extLst>
                  </p14:cNvPr>
                  <p14:cNvContentPartPr/>
                  <p14:nvPr/>
                </p14:nvContentPartPr>
                <p14:xfrm>
                  <a:off x="8217860" y="1294873"/>
                  <a:ext cx="199800" cy="146520"/>
                </p14:xfrm>
              </p:contentPart>
            </mc:Choice>
            <mc:Fallback xmlns="">
              <p:pic>
                <p:nvPicPr>
                  <p:cNvPr id="108" name="墨迹 107">
                    <a:extLst>
                      <a:ext uri="{FF2B5EF4-FFF2-40B4-BE49-F238E27FC236}">
                        <a16:creationId xmlns:a16="http://schemas.microsoft.com/office/drawing/2014/main" id="{C7475297-5513-4ECB-81CA-E9DED7CF4018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8208860" y="1286233"/>
                    <a:ext cx="21744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09" name="墨迹 108">
                    <a:extLst>
                      <a:ext uri="{FF2B5EF4-FFF2-40B4-BE49-F238E27FC236}">
                        <a16:creationId xmlns:a16="http://schemas.microsoft.com/office/drawing/2014/main" id="{1042A5F9-B307-4018-9645-3C57D2231DC3}"/>
                      </a:ext>
                    </a:extLst>
                  </p14:cNvPr>
                  <p14:cNvContentPartPr/>
                  <p14:nvPr/>
                </p14:nvContentPartPr>
                <p14:xfrm>
                  <a:off x="8484260" y="1181113"/>
                  <a:ext cx="78120" cy="147240"/>
                </p14:xfrm>
              </p:contentPart>
            </mc:Choice>
            <mc:Fallback xmlns="">
              <p:pic>
                <p:nvPicPr>
                  <p:cNvPr id="109" name="墨迹 108">
                    <a:extLst>
                      <a:ext uri="{FF2B5EF4-FFF2-40B4-BE49-F238E27FC236}">
                        <a16:creationId xmlns:a16="http://schemas.microsoft.com/office/drawing/2014/main" id="{1042A5F9-B307-4018-9645-3C57D2231DC3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8475620" y="1172473"/>
                    <a:ext cx="95760" cy="1648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9DA91DAF-F8E6-454F-98D9-8C5284B03F03}"/>
                    </a:ext>
                  </a:extLst>
                </p14:cNvPr>
                <p14:cNvContentPartPr/>
                <p14:nvPr/>
              </p14:nvContentPartPr>
              <p14:xfrm>
                <a:off x="8716100" y="1450033"/>
                <a:ext cx="33120" cy="6048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9DA91DAF-F8E6-454F-98D9-8C5284B03F0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707460" y="1441393"/>
                  <a:ext cx="50760" cy="78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2725E3D3-155D-4A38-B93C-F753B6B96472}"/>
                </a:ext>
              </a:extLst>
            </p:cNvPr>
            <p:cNvGrpSpPr/>
            <p:nvPr/>
          </p:nvGrpSpPr>
          <p:grpSpPr>
            <a:xfrm>
              <a:off x="8994380" y="955753"/>
              <a:ext cx="1855440" cy="543960"/>
              <a:chOff x="8994380" y="955753"/>
              <a:chExt cx="1855440" cy="543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13" name="墨迹 112">
                    <a:extLst>
                      <a:ext uri="{FF2B5EF4-FFF2-40B4-BE49-F238E27FC236}">
                        <a16:creationId xmlns:a16="http://schemas.microsoft.com/office/drawing/2014/main" id="{52DD2C72-10CA-41CD-A443-8B2FCBF44D47}"/>
                      </a:ext>
                    </a:extLst>
                  </p14:cNvPr>
                  <p14:cNvContentPartPr/>
                  <p14:nvPr/>
                </p14:nvContentPartPr>
                <p14:xfrm>
                  <a:off x="9164660" y="955753"/>
                  <a:ext cx="46800" cy="40680"/>
                </p14:xfrm>
              </p:contentPart>
            </mc:Choice>
            <mc:Fallback xmlns="">
              <p:pic>
                <p:nvPicPr>
                  <p:cNvPr id="113" name="墨迹 112">
                    <a:extLst>
                      <a:ext uri="{FF2B5EF4-FFF2-40B4-BE49-F238E27FC236}">
                        <a16:creationId xmlns:a16="http://schemas.microsoft.com/office/drawing/2014/main" id="{52DD2C72-10CA-41CD-A443-8B2FCBF44D47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9155660" y="946753"/>
                    <a:ext cx="64440" cy="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14" name="墨迹 113">
                    <a:extLst>
                      <a:ext uri="{FF2B5EF4-FFF2-40B4-BE49-F238E27FC236}">
                        <a16:creationId xmlns:a16="http://schemas.microsoft.com/office/drawing/2014/main" id="{C8A7DD53-481F-4787-801A-6BE0B294ED00}"/>
                      </a:ext>
                    </a:extLst>
                  </p14:cNvPr>
                  <p14:cNvContentPartPr/>
                  <p14:nvPr/>
                </p14:nvContentPartPr>
                <p14:xfrm>
                  <a:off x="9031100" y="1075993"/>
                  <a:ext cx="21600" cy="120960"/>
                </p14:xfrm>
              </p:contentPart>
            </mc:Choice>
            <mc:Fallback xmlns="">
              <p:pic>
                <p:nvPicPr>
                  <p:cNvPr id="114" name="墨迹 113">
                    <a:extLst>
                      <a:ext uri="{FF2B5EF4-FFF2-40B4-BE49-F238E27FC236}">
                        <a16:creationId xmlns:a16="http://schemas.microsoft.com/office/drawing/2014/main" id="{C8A7DD53-481F-4787-801A-6BE0B294ED00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9022460" y="1067353"/>
                    <a:ext cx="3924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15" name="墨迹 114">
                    <a:extLst>
                      <a:ext uri="{FF2B5EF4-FFF2-40B4-BE49-F238E27FC236}">
                        <a16:creationId xmlns:a16="http://schemas.microsoft.com/office/drawing/2014/main" id="{C11E9A73-803B-4751-8936-F3B7059C397A}"/>
                      </a:ext>
                    </a:extLst>
                  </p14:cNvPr>
                  <p14:cNvContentPartPr/>
                  <p14:nvPr/>
                </p14:nvContentPartPr>
                <p14:xfrm>
                  <a:off x="9077540" y="984193"/>
                  <a:ext cx="278640" cy="103320"/>
                </p14:xfrm>
              </p:contentPart>
            </mc:Choice>
            <mc:Fallback xmlns="">
              <p:pic>
                <p:nvPicPr>
                  <p:cNvPr id="115" name="墨迹 114">
                    <a:extLst>
                      <a:ext uri="{FF2B5EF4-FFF2-40B4-BE49-F238E27FC236}">
                        <a16:creationId xmlns:a16="http://schemas.microsoft.com/office/drawing/2014/main" id="{C11E9A73-803B-4751-8936-F3B7059C397A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9068900" y="975193"/>
                    <a:ext cx="296280" cy="12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16" name="墨迹 115">
                    <a:extLst>
                      <a:ext uri="{FF2B5EF4-FFF2-40B4-BE49-F238E27FC236}">
                        <a16:creationId xmlns:a16="http://schemas.microsoft.com/office/drawing/2014/main" id="{E50860D8-5778-4945-9212-94431E5E1B20}"/>
                      </a:ext>
                    </a:extLst>
                  </p14:cNvPr>
                  <p14:cNvContentPartPr/>
                  <p14:nvPr/>
                </p14:nvContentPartPr>
                <p14:xfrm>
                  <a:off x="9122180" y="1063393"/>
                  <a:ext cx="23400" cy="102600"/>
                </p14:xfrm>
              </p:contentPart>
            </mc:Choice>
            <mc:Fallback xmlns="">
              <p:pic>
                <p:nvPicPr>
                  <p:cNvPr id="116" name="墨迹 115">
                    <a:extLst>
                      <a:ext uri="{FF2B5EF4-FFF2-40B4-BE49-F238E27FC236}">
                        <a16:creationId xmlns:a16="http://schemas.microsoft.com/office/drawing/2014/main" id="{E50860D8-5778-4945-9212-94431E5E1B20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9113180" y="1054393"/>
                    <a:ext cx="4104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17" name="墨迹 116">
                    <a:extLst>
                      <a:ext uri="{FF2B5EF4-FFF2-40B4-BE49-F238E27FC236}">
                        <a16:creationId xmlns:a16="http://schemas.microsoft.com/office/drawing/2014/main" id="{F3D4E0F3-4B15-4A96-8870-14DFD66D26F9}"/>
                      </a:ext>
                    </a:extLst>
                  </p14:cNvPr>
                  <p14:cNvContentPartPr/>
                  <p14:nvPr/>
                </p14:nvContentPartPr>
                <p14:xfrm>
                  <a:off x="9098780" y="1057633"/>
                  <a:ext cx="178200" cy="146520"/>
                </p14:xfrm>
              </p:contentPart>
            </mc:Choice>
            <mc:Fallback xmlns="">
              <p:pic>
                <p:nvPicPr>
                  <p:cNvPr id="117" name="墨迹 116">
                    <a:extLst>
                      <a:ext uri="{FF2B5EF4-FFF2-40B4-BE49-F238E27FC236}">
                        <a16:creationId xmlns:a16="http://schemas.microsoft.com/office/drawing/2014/main" id="{F3D4E0F3-4B15-4A96-8870-14DFD66D26F9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9090140" y="1048993"/>
                    <a:ext cx="19584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18" name="墨迹 117">
                    <a:extLst>
                      <a:ext uri="{FF2B5EF4-FFF2-40B4-BE49-F238E27FC236}">
                        <a16:creationId xmlns:a16="http://schemas.microsoft.com/office/drawing/2014/main" id="{BDE64F0B-E75F-44F3-8BC5-DF0753895FE8}"/>
                      </a:ext>
                    </a:extLst>
                  </p14:cNvPr>
                  <p14:cNvContentPartPr/>
                  <p14:nvPr/>
                </p14:nvContentPartPr>
                <p14:xfrm>
                  <a:off x="9093020" y="1255273"/>
                  <a:ext cx="181440" cy="73080"/>
                </p14:xfrm>
              </p:contentPart>
            </mc:Choice>
            <mc:Fallback xmlns="">
              <p:pic>
                <p:nvPicPr>
                  <p:cNvPr id="118" name="墨迹 117">
                    <a:extLst>
                      <a:ext uri="{FF2B5EF4-FFF2-40B4-BE49-F238E27FC236}">
                        <a16:creationId xmlns:a16="http://schemas.microsoft.com/office/drawing/2014/main" id="{BDE64F0B-E75F-44F3-8BC5-DF0753895FE8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9084020" y="1246273"/>
                    <a:ext cx="199080" cy="9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19" name="墨迹 118">
                    <a:extLst>
                      <a:ext uri="{FF2B5EF4-FFF2-40B4-BE49-F238E27FC236}">
                        <a16:creationId xmlns:a16="http://schemas.microsoft.com/office/drawing/2014/main" id="{520EE4E6-83B4-4988-A11C-D1BE4FD0259F}"/>
                      </a:ext>
                    </a:extLst>
                  </p14:cNvPr>
                  <p14:cNvContentPartPr/>
                  <p14:nvPr/>
                </p14:nvContentPartPr>
                <p14:xfrm>
                  <a:off x="9143420" y="1201993"/>
                  <a:ext cx="65880" cy="295920"/>
                </p14:xfrm>
              </p:contentPart>
            </mc:Choice>
            <mc:Fallback xmlns="">
              <p:pic>
                <p:nvPicPr>
                  <p:cNvPr id="119" name="墨迹 118">
                    <a:extLst>
                      <a:ext uri="{FF2B5EF4-FFF2-40B4-BE49-F238E27FC236}">
                        <a16:creationId xmlns:a16="http://schemas.microsoft.com/office/drawing/2014/main" id="{520EE4E6-83B4-4988-A11C-D1BE4FD0259F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9134420" y="1192993"/>
                    <a:ext cx="83520" cy="31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20" name="墨迹 119">
                    <a:extLst>
                      <a:ext uri="{FF2B5EF4-FFF2-40B4-BE49-F238E27FC236}">
                        <a16:creationId xmlns:a16="http://schemas.microsoft.com/office/drawing/2014/main" id="{678E55E4-D6E6-47DA-887E-E39FE885BBAB}"/>
                      </a:ext>
                    </a:extLst>
                  </p14:cNvPr>
                  <p14:cNvContentPartPr/>
                  <p14:nvPr/>
                </p14:nvContentPartPr>
                <p14:xfrm>
                  <a:off x="8994380" y="1234753"/>
                  <a:ext cx="226440" cy="228600"/>
                </p14:xfrm>
              </p:contentPart>
            </mc:Choice>
            <mc:Fallback xmlns="">
              <p:pic>
                <p:nvPicPr>
                  <p:cNvPr id="120" name="墨迹 119">
                    <a:extLst>
                      <a:ext uri="{FF2B5EF4-FFF2-40B4-BE49-F238E27FC236}">
                        <a16:creationId xmlns:a16="http://schemas.microsoft.com/office/drawing/2014/main" id="{678E55E4-D6E6-47DA-887E-E39FE885BBAB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8985740" y="1226113"/>
                    <a:ext cx="244080" cy="24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21" name="墨迹 120">
                    <a:extLst>
                      <a:ext uri="{FF2B5EF4-FFF2-40B4-BE49-F238E27FC236}">
                        <a16:creationId xmlns:a16="http://schemas.microsoft.com/office/drawing/2014/main" id="{1F050244-666A-4876-88A5-1036C267A7CF}"/>
                      </a:ext>
                    </a:extLst>
                  </p14:cNvPr>
                  <p14:cNvContentPartPr/>
                  <p14:nvPr/>
                </p14:nvContentPartPr>
                <p14:xfrm>
                  <a:off x="9595580" y="991033"/>
                  <a:ext cx="70560" cy="267840"/>
                </p14:xfrm>
              </p:contentPart>
            </mc:Choice>
            <mc:Fallback xmlns="">
              <p:pic>
                <p:nvPicPr>
                  <p:cNvPr id="121" name="墨迹 120">
                    <a:extLst>
                      <a:ext uri="{FF2B5EF4-FFF2-40B4-BE49-F238E27FC236}">
                        <a16:creationId xmlns:a16="http://schemas.microsoft.com/office/drawing/2014/main" id="{1F050244-666A-4876-88A5-1036C267A7CF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9586940" y="982393"/>
                    <a:ext cx="88200" cy="28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22" name="墨迹 121">
                    <a:extLst>
                      <a:ext uri="{FF2B5EF4-FFF2-40B4-BE49-F238E27FC236}">
                        <a16:creationId xmlns:a16="http://schemas.microsoft.com/office/drawing/2014/main" id="{5B0EF8ED-A1BD-47CD-BD52-5039151ECCD5}"/>
                      </a:ext>
                    </a:extLst>
                  </p14:cNvPr>
                  <p14:cNvContentPartPr/>
                  <p14:nvPr/>
                </p14:nvContentPartPr>
                <p14:xfrm>
                  <a:off x="9473540" y="1087153"/>
                  <a:ext cx="197280" cy="217440"/>
                </p14:xfrm>
              </p:contentPart>
            </mc:Choice>
            <mc:Fallback xmlns="">
              <p:pic>
                <p:nvPicPr>
                  <p:cNvPr id="122" name="墨迹 121">
                    <a:extLst>
                      <a:ext uri="{FF2B5EF4-FFF2-40B4-BE49-F238E27FC236}">
                        <a16:creationId xmlns:a16="http://schemas.microsoft.com/office/drawing/2014/main" id="{5B0EF8ED-A1BD-47CD-BD52-5039151ECCD5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9464900" y="1078153"/>
                    <a:ext cx="214920" cy="23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23" name="墨迹 122">
                    <a:extLst>
                      <a:ext uri="{FF2B5EF4-FFF2-40B4-BE49-F238E27FC236}">
                        <a16:creationId xmlns:a16="http://schemas.microsoft.com/office/drawing/2014/main" id="{6C8E69C0-CDE1-4E72-A9C4-84A5DFB61347}"/>
                      </a:ext>
                    </a:extLst>
                  </p14:cNvPr>
                  <p14:cNvContentPartPr/>
                  <p14:nvPr/>
                </p14:nvContentPartPr>
                <p14:xfrm>
                  <a:off x="9647420" y="1165633"/>
                  <a:ext cx="69840" cy="25920"/>
                </p14:xfrm>
              </p:contentPart>
            </mc:Choice>
            <mc:Fallback xmlns="">
              <p:pic>
                <p:nvPicPr>
                  <p:cNvPr id="123" name="墨迹 122">
                    <a:extLst>
                      <a:ext uri="{FF2B5EF4-FFF2-40B4-BE49-F238E27FC236}">
                        <a16:creationId xmlns:a16="http://schemas.microsoft.com/office/drawing/2014/main" id="{6C8E69C0-CDE1-4E72-A9C4-84A5DFB61347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9638780" y="1156633"/>
                    <a:ext cx="87480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24" name="墨迹 123">
                    <a:extLst>
                      <a:ext uri="{FF2B5EF4-FFF2-40B4-BE49-F238E27FC236}">
                        <a16:creationId xmlns:a16="http://schemas.microsoft.com/office/drawing/2014/main" id="{B8C0A709-871E-4362-9896-D4CA7285A255}"/>
                      </a:ext>
                    </a:extLst>
                  </p14:cNvPr>
                  <p14:cNvContentPartPr/>
                  <p14:nvPr/>
                </p14:nvContentPartPr>
                <p14:xfrm>
                  <a:off x="9533660" y="1260313"/>
                  <a:ext cx="60120" cy="162720"/>
                </p14:xfrm>
              </p:contentPart>
            </mc:Choice>
            <mc:Fallback xmlns="">
              <p:pic>
                <p:nvPicPr>
                  <p:cNvPr id="124" name="墨迹 123">
                    <a:extLst>
                      <a:ext uri="{FF2B5EF4-FFF2-40B4-BE49-F238E27FC236}">
                        <a16:creationId xmlns:a16="http://schemas.microsoft.com/office/drawing/2014/main" id="{B8C0A709-871E-4362-9896-D4CA7285A255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9524660" y="1251673"/>
                    <a:ext cx="77760" cy="18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25" name="墨迹 124">
                    <a:extLst>
                      <a:ext uri="{FF2B5EF4-FFF2-40B4-BE49-F238E27FC236}">
                        <a16:creationId xmlns:a16="http://schemas.microsoft.com/office/drawing/2014/main" id="{4EB33444-9C7A-4ED0-A7D7-B670C9DCE0BA}"/>
                      </a:ext>
                    </a:extLst>
                  </p14:cNvPr>
                  <p14:cNvContentPartPr/>
                  <p14:nvPr/>
                </p14:nvContentPartPr>
                <p14:xfrm>
                  <a:off x="9550940" y="1245553"/>
                  <a:ext cx="107280" cy="177480"/>
                </p14:xfrm>
              </p:contentPart>
            </mc:Choice>
            <mc:Fallback xmlns="">
              <p:pic>
                <p:nvPicPr>
                  <p:cNvPr id="125" name="墨迹 124">
                    <a:extLst>
                      <a:ext uri="{FF2B5EF4-FFF2-40B4-BE49-F238E27FC236}">
                        <a16:creationId xmlns:a16="http://schemas.microsoft.com/office/drawing/2014/main" id="{4EB33444-9C7A-4ED0-A7D7-B670C9DCE0BA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542300" y="1236553"/>
                    <a:ext cx="12492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26" name="墨迹 125">
                    <a:extLst>
                      <a:ext uri="{FF2B5EF4-FFF2-40B4-BE49-F238E27FC236}">
                        <a16:creationId xmlns:a16="http://schemas.microsoft.com/office/drawing/2014/main" id="{24BDDD69-D009-4FDD-8867-AA9726F48E06}"/>
                      </a:ext>
                    </a:extLst>
                  </p14:cNvPr>
                  <p14:cNvContentPartPr/>
                  <p14:nvPr/>
                </p14:nvContentPartPr>
                <p14:xfrm>
                  <a:off x="9378500" y="1318633"/>
                  <a:ext cx="432000" cy="181080"/>
                </p14:xfrm>
              </p:contentPart>
            </mc:Choice>
            <mc:Fallback xmlns="">
              <p:pic>
                <p:nvPicPr>
                  <p:cNvPr id="126" name="墨迹 125">
                    <a:extLst>
                      <a:ext uri="{FF2B5EF4-FFF2-40B4-BE49-F238E27FC236}">
                        <a16:creationId xmlns:a16="http://schemas.microsoft.com/office/drawing/2014/main" id="{24BDDD69-D009-4FDD-8867-AA9726F48E06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9369500" y="1309993"/>
                    <a:ext cx="449640" cy="19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27" name="墨迹 126">
                    <a:extLst>
                      <a:ext uri="{FF2B5EF4-FFF2-40B4-BE49-F238E27FC236}">
                        <a16:creationId xmlns:a16="http://schemas.microsoft.com/office/drawing/2014/main" id="{10D2DF1B-9056-4A8F-A1B6-BA0F5FB11246}"/>
                      </a:ext>
                    </a:extLst>
                  </p14:cNvPr>
                  <p14:cNvContentPartPr/>
                  <p14:nvPr/>
                </p14:nvContentPartPr>
                <p14:xfrm>
                  <a:off x="9415580" y="1156273"/>
                  <a:ext cx="37080" cy="47880"/>
                </p14:xfrm>
              </p:contentPart>
            </mc:Choice>
            <mc:Fallback xmlns="">
              <p:pic>
                <p:nvPicPr>
                  <p:cNvPr id="127" name="墨迹 126">
                    <a:extLst>
                      <a:ext uri="{FF2B5EF4-FFF2-40B4-BE49-F238E27FC236}">
                        <a16:creationId xmlns:a16="http://schemas.microsoft.com/office/drawing/2014/main" id="{10D2DF1B-9056-4A8F-A1B6-BA0F5FB11246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9406940" y="1147633"/>
                    <a:ext cx="54720" cy="6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28" name="墨迹 127">
                    <a:extLst>
                      <a:ext uri="{FF2B5EF4-FFF2-40B4-BE49-F238E27FC236}">
                        <a16:creationId xmlns:a16="http://schemas.microsoft.com/office/drawing/2014/main" id="{08352D93-2222-482F-B4CD-70F7AA3B510E}"/>
                      </a:ext>
                    </a:extLst>
                  </p14:cNvPr>
                  <p14:cNvContentPartPr/>
                  <p14:nvPr/>
                </p14:nvContentPartPr>
                <p14:xfrm>
                  <a:off x="9895100" y="1150513"/>
                  <a:ext cx="238320" cy="93600"/>
                </p14:xfrm>
              </p:contentPart>
            </mc:Choice>
            <mc:Fallback xmlns="">
              <p:pic>
                <p:nvPicPr>
                  <p:cNvPr id="128" name="墨迹 127">
                    <a:extLst>
                      <a:ext uri="{FF2B5EF4-FFF2-40B4-BE49-F238E27FC236}">
                        <a16:creationId xmlns:a16="http://schemas.microsoft.com/office/drawing/2014/main" id="{08352D93-2222-482F-B4CD-70F7AA3B510E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9886100" y="1141873"/>
                    <a:ext cx="25596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29" name="墨迹 128">
                    <a:extLst>
                      <a:ext uri="{FF2B5EF4-FFF2-40B4-BE49-F238E27FC236}">
                        <a16:creationId xmlns:a16="http://schemas.microsoft.com/office/drawing/2014/main" id="{24F12DBF-13B0-4485-9F6B-06E9724E70C6}"/>
                      </a:ext>
                    </a:extLst>
                  </p14:cNvPr>
                  <p14:cNvContentPartPr/>
                  <p14:nvPr/>
                </p14:nvContentPartPr>
                <p14:xfrm>
                  <a:off x="9899060" y="1072393"/>
                  <a:ext cx="131400" cy="299520"/>
                </p14:xfrm>
              </p:contentPart>
            </mc:Choice>
            <mc:Fallback xmlns="">
              <p:pic>
                <p:nvPicPr>
                  <p:cNvPr id="129" name="墨迹 128">
                    <a:extLst>
                      <a:ext uri="{FF2B5EF4-FFF2-40B4-BE49-F238E27FC236}">
                        <a16:creationId xmlns:a16="http://schemas.microsoft.com/office/drawing/2014/main" id="{24F12DBF-13B0-4485-9F6B-06E9724E70C6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9890420" y="1063753"/>
                    <a:ext cx="149040" cy="31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0" name="墨迹 129">
                    <a:extLst>
                      <a:ext uri="{FF2B5EF4-FFF2-40B4-BE49-F238E27FC236}">
                        <a16:creationId xmlns:a16="http://schemas.microsoft.com/office/drawing/2014/main" id="{4FF0F06D-FC29-4ACF-825D-2875A217AF9B}"/>
                      </a:ext>
                    </a:extLst>
                  </p14:cNvPr>
                  <p14:cNvContentPartPr/>
                  <p14:nvPr/>
                </p14:nvContentPartPr>
                <p14:xfrm>
                  <a:off x="10022540" y="1289473"/>
                  <a:ext cx="79560" cy="86040"/>
                </p14:xfrm>
              </p:contentPart>
            </mc:Choice>
            <mc:Fallback xmlns="">
              <p:pic>
                <p:nvPicPr>
                  <p:cNvPr id="130" name="墨迹 129">
                    <a:extLst>
                      <a:ext uri="{FF2B5EF4-FFF2-40B4-BE49-F238E27FC236}">
                        <a16:creationId xmlns:a16="http://schemas.microsoft.com/office/drawing/2014/main" id="{4FF0F06D-FC29-4ACF-825D-2875A217AF9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0013540" y="1280833"/>
                    <a:ext cx="9720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35" name="墨迹 134">
                    <a:extLst>
                      <a:ext uri="{FF2B5EF4-FFF2-40B4-BE49-F238E27FC236}">
                        <a16:creationId xmlns:a16="http://schemas.microsoft.com/office/drawing/2014/main" id="{A02B2574-65DA-4E28-AA3E-4B6902188830}"/>
                      </a:ext>
                    </a:extLst>
                  </p14:cNvPr>
                  <p14:cNvContentPartPr/>
                  <p14:nvPr/>
                </p14:nvContentPartPr>
                <p14:xfrm>
                  <a:off x="10318820" y="968353"/>
                  <a:ext cx="113760" cy="164880"/>
                </p14:xfrm>
              </p:contentPart>
            </mc:Choice>
            <mc:Fallback xmlns="">
              <p:pic>
                <p:nvPicPr>
                  <p:cNvPr id="135" name="墨迹 134">
                    <a:extLst>
                      <a:ext uri="{FF2B5EF4-FFF2-40B4-BE49-F238E27FC236}">
                        <a16:creationId xmlns:a16="http://schemas.microsoft.com/office/drawing/2014/main" id="{A02B2574-65DA-4E28-AA3E-4B6902188830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10309820" y="959713"/>
                    <a:ext cx="131400" cy="18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36" name="墨迹 135">
                    <a:extLst>
                      <a:ext uri="{FF2B5EF4-FFF2-40B4-BE49-F238E27FC236}">
                        <a16:creationId xmlns:a16="http://schemas.microsoft.com/office/drawing/2014/main" id="{A8DC5E23-D5A3-4F4B-A8C4-218FEFFAE858}"/>
                      </a:ext>
                    </a:extLst>
                  </p14:cNvPr>
                  <p14:cNvContentPartPr/>
                  <p14:nvPr/>
                </p14:nvContentPartPr>
                <p14:xfrm>
                  <a:off x="10312340" y="1198393"/>
                  <a:ext cx="85320" cy="15120"/>
                </p14:xfrm>
              </p:contentPart>
            </mc:Choice>
            <mc:Fallback xmlns="">
              <p:pic>
                <p:nvPicPr>
                  <p:cNvPr id="136" name="墨迹 135">
                    <a:extLst>
                      <a:ext uri="{FF2B5EF4-FFF2-40B4-BE49-F238E27FC236}">
                        <a16:creationId xmlns:a16="http://schemas.microsoft.com/office/drawing/2014/main" id="{A8DC5E23-D5A3-4F4B-A8C4-218FEFFAE858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10303340" y="1189393"/>
                    <a:ext cx="102960" cy="3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37" name="墨迹 136">
                    <a:extLst>
                      <a:ext uri="{FF2B5EF4-FFF2-40B4-BE49-F238E27FC236}">
                        <a16:creationId xmlns:a16="http://schemas.microsoft.com/office/drawing/2014/main" id="{C0B54F62-4015-4A47-A669-B2D1D521F086}"/>
                      </a:ext>
                    </a:extLst>
                  </p14:cNvPr>
                  <p14:cNvContentPartPr/>
                  <p14:nvPr/>
                </p14:nvContentPartPr>
                <p14:xfrm>
                  <a:off x="10279580" y="1276513"/>
                  <a:ext cx="201240" cy="143640"/>
                </p14:xfrm>
              </p:contentPart>
            </mc:Choice>
            <mc:Fallback xmlns="">
              <p:pic>
                <p:nvPicPr>
                  <p:cNvPr id="137" name="墨迹 136">
                    <a:extLst>
                      <a:ext uri="{FF2B5EF4-FFF2-40B4-BE49-F238E27FC236}">
                        <a16:creationId xmlns:a16="http://schemas.microsoft.com/office/drawing/2014/main" id="{C0B54F62-4015-4A47-A669-B2D1D521F086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10270940" y="1267513"/>
                    <a:ext cx="218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38" name="墨迹 137">
                    <a:extLst>
                      <a:ext uri="{FF2B5EF4-FFF2-40B4-BE49-F238E27FC236}">
                        <a16:creationId xmlns:a16="http://schemas.microsoft.com/office/drawing/2014/main" id="{50FEBB80-AE3D-4094-90AF-E6AD4AA0C257}"/>
                      </a:ext>
                    </a:extLst>
                  </p14:cNvPr>
                  <p14:cNvContentPartPr/>
                  <p14:nvPr/>
                </p14:nvContentPartPr>
                <p14:xfrm>
                  <a:off x="10683140" y="1030273"/>
                  <a:ext cx="122400" cy="137160"/>
                </p14:xfrm>
              </p:contentPart>
            </mc:Choice>
            <mc:Fallback xmlns="">
              <p:pic>
                <p:nvPicPr>
                  <p:cNvPr id="138" name="墨迹 137">
                    <a:extLst>
                      <a:ext uri="{FF2B5EF4-FFF2-40B4-BE49-F238E27FC236}">
                        <a16:creationId xmlns:a16="http://schemas.microsoft.com/office/drawing/2014/main" id="{50FEBB80-AE3D-4094-90AF-E6AD4AA0C257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10674500" y="1021633"/>
                    <a:ext cx="14004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39" name="墨迹 138">
                    <a:extLst>
                      <a:ext uri="{FF2B5EF4-FFF2-40B4-BE49-F238E27FC236}">
                        <a16:creationId xmlns:a16="http://schemas.microsoft.com/office/drawing/2014/main" id="{A5128570-79AB-4239-969E-16AFEDBA4A0B}"/>
                      </a:ext>
                    </a:extLst>
                  </p14:cNvPr>
                  <p14:cNvContentPartPr/>
                  <p14:nvPr/>
                </p14:nvContentPartPr>
                <p14:xfrm>
                  <a:off x="10546340" y="1048633"/>
                  <a:ext cx="127800" cy="444600"/>
                </p14:xfrm>
              </p:contentPart>
            </mc:Choice>
            <mc:Fallback xmlns="">
              <p:pic>
                <p:nvPicPr>
                  <p:cNvPr id="139" name="墨迹 138">
                    <a:extLst>
                      <a:ext uri="{FF2B5EF4-FFF2-40B4-BE49-F238E27FC236}">
                        <a16:creationId xmlns:a16="http://schemas.microsoft.com/office/drawing/2014/main" id="{A5128570-79AB-4239-969E-16AFEDBA4A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10537700" y="1039993"/>
                    <a:ext cx="145440" cy="46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140" name="墨迹 139">
                    <a:extLst>
                      <a:ext uri="{FF2B5EF4-FFF2-40B4-BE49-F238E27FC236}">
                        <a16:creationId xmlns:a16="http://schemas.microsoft.com/office/drawing/2014/main" id="{932C0C6F-B7F0-4849-95AD-36EF6B077B30}"/>
                      </a:ext>
                    </a:extLst>
                  </p14:cNvPr>
                  <p14:cNvContentPartPr/>
                  <p14:nvPr/>
                </p14:nvContentPartPr>
                <p14:xfrm>
                  <a:off x="10661900" y="1216393"/>
                  <a:ext cx="147240" cy="40680"/>
                </p14:xfrm>
              </p:contentPart>
            </mc:Choice>
            <mc:Fallback xmlns="">
              <p:pic>
                <p:nvPicPr>
                  <p:cNvPr id="140" name="墨迹 139">
                    <a:extLst>
                      <a:ext uri="{FF2B5EF4-FFF2-40B4-BE49-F238E27FC236}">
                        <a16:creationId xmlns:a16="http://schemas.microsoft.com/office/drawing/2014/main" id="{932C0C6F-B7F0-4849-95AD-36EF6B077B30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10653260" y="1207753"/>
                    <a:ext cx="164880" cy="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41" name="墨迹 140">
                    <a:extLst>
                      <a:ext uri="{FF2B5EF4-FFF2-40B4-BE49-F238E27FC236}">
                        <a16:creationId xmlns:a16="http://schemas.microsoft.com/office/drawing/2014/main" id="{670D92DE-5A67-4171-BC76-A325771DB153}"/>
                      </a:ext>
                    </a:extLst>
                  </p14:cNvPr>
                  <p14:cNvContentPartPr/>
                  <p14:nvPr/>
                </p14:nvContentPartPr>
                <p14:xfrm>
                  <a:off x="10665860" y="1322233"/>
                  <a:ext cx="183960" cy="122760"/>
                </p14:xfrm>
              </p:contentPart>
            </mc:Choice>
            <mc:Fallback xmlns="">
              <p:pic>
                <p:nvPicPr>
                  <p:cNvPr id="141" name="墨迹 140">
                    <a:extLst>
                      <a:ext uri="{FF2B5EF4-FFF2-40B4-BE49-F238E27FC236}">
                        <a16:creationId xmlns:a16="http://schemas.microsoft.com/office/drawing/2014/main" id="{670D92DE-5A67-4171-BC76-A325771DB153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10657220" y="1313593"/>
                    <a:ext cx="201600" cy="140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793A63B2-CAB0-4457-ABF3-FA2803B5314E}"/>
                </a:ext>
              </a:extLst>
            </p:cNvPr>
            <p:cNvGrpSpPr/>
            <p:nvPr/>
          </p:nvGrpSpPr>
          <p:grpSpPr>
            <a:xfrm>
              <a:off x="11031260" y="999313"/>
              <a:ext cx="954360" cy="775440"/>
              <a:chOff x="11031260" y="999313"/>
              <a:chExt cx="954360" cy="775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42" name="墨迹 141">
                    <a:extLst>
                      <a:ext uri="{FF2B5EF4-FFF2-40B4-BE49-F238E27FC236}">
                        <a16:creationId xmlns:a16="http://schemas.microsoft.com/office/drawing/2014/main" id="{7ED40E32-B0CE-4D2C-8C0B-F4C47E8F777C}"/>
                      </a:ext>
                    </a:extLst>
                  </p14:cNvPr>
                  <p14:cNvContentPartPr/>
                  <p14:nvPr/>
                </p14:nvContentPartPr>
                <p14:xfrm>
                  <a:off x="11183900" y="1161673"/>
                  <a:ext cx="120240" cy="44280"/>
                </p14:xfrm>
              </p:contentPart>
            </mc:Choice>
            <mc:Fallback xmlns="">
              <p:pic>
                <p:nvPicPr>
                  <p:cNvPr id="142" name="墨迹 141">
                    <a:extLst>
                      <a:ext uri="{FF2B5EF4-FFF2-40B4-BE49-F238E27FC236}">
                        <a16:creationId xmlns:a16="http://schemas.microsoft.com/office/drawing/2014/main" id="{7ED40E32-B0CE-4D2C-8C0B-F4C47E8F777C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11174900" y="1153033"/>
                    <a:ext cx="137880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143" name="墨迹 142">
                    <a:extLst>
                      <a:ext uri="{FF2B5EF4-FFF2-40B4-BE49-F238E27FC236}">
                        <a16:creationId xmlns:a16="http://schemas.microsoft.com/office/drawing/2014/main" id="{DC3BB063-B061-43D4-8891-659C325929B9}"/>
                      </a:ext>
                    </a:extLst>
                  </p14:cNvPr>
                  <p14:cNvContentPartPr/>
                  <p14:nvPr/>
                </p14:nvContentPartPr>
                <p14:xfrm>
                  <a:off x="11137460" y="1119913"/>
                  <a:ext cx="79560" cy="216360"/>
                </p14:xfrm>
              </p:contentPart>
            </mc:Choice>
            <mc:Fallback xmlns="">
              <p:pic>
                <p:nvPicPr>
                  <p:cNvPr id="143" name="墨迹 142">
                    <a:extLst>
                      <a:ext uri="{FF2B5EF4-FFF2-40B4-BE49-F238E27FC236}">
                        <a16:creationId xmlns:a16="http://schemas.microsoft.com/office/drawing/2014/main" id="{DC3BB063-B061-43D4-8891-659C325929B9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11128460" y="1110913"/>
                    <a:ext cx="97200" cy="23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44" name="墨迹 143">
                    <a:extLst>
                      <a:ext uri="{FF2B5EF4-FFF2-40B4-BE49-F238E27FC236}">
                        <a16:creationId xmlns:a16="http://schemas.microsoft.com/office/drawing/2014/main" id="{EAF99C66-A61A-497E-A42A-7DEEB86CD325}"/>
                      </a:ext>
                    </a:extLst>
                  </p14:cNvPr>
                  <p14:cNvContentPartPr/>
                  <p14:nvPr/>
                </p14:nvContentPartPr>
                <p14:xfrm>
                  <a:off x="11112260" y="1267513"/>
                  <a:ext cx="62280" cy="3960"/>
                </p14:xfrm>
              </p:contentPart>
            </mc:Choice>
            <mc:Fallback xmlns="">
              <p:pic>
                <p:nvPicPr>
                  <p:cNvPr id="144" name="墨迹 143">
                    <a:extLst>
                      <a:ext uri="{FF2B5EF4-FFF2-40B4-BE49-F238E27FC236}">
                        <a16:creationId xmlns:a16="http://schemas.microsoft.com/office/drawing/2014/main" id="{EAF99C66-A61A-497E-A42A-7DEEB86CD325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11103260" y="1258873"/>
                    <a:ext cx="79920" cy="2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145" name="墨迹 144">
                    <a:extLst>
                      <a:ext uri="{FF2B5EF4-FFF2-40B4-BE49-F238E27FC236}">
                        <a16:creationId xmlns:a16="http://schemas.microsoft.com/office/drawing/2014/main" id="{0DEB9E13-D35C-4471-A51A-ED4CBD70A918}"/>
                      </a:ext>
                    </a:extLst>
                  </p14:cNvPr>
                  <p14:cNvContentPartPr/>
                  <p14:nvPr/>
                </p14:nvContentPartPr>
                <p14:xfrm>
                  <a:off x="11031260" y="1138273"/>
                  <a:ext cx="259920" cy="287280"/>
                </p14:xfrm>
              </p:contentPart>
            </mc:Choice>
            <mc:Fallback xmlns="">
              <p:pic>
                <p:nvPicPr>
                  <p:cNvPr id="145" name="墨迹 144">
                    <a:extLst>
                      <a:ext uri="{FF2B5EF4-FFF2-40B4-BE49-F238E27FC236}">
                        <a16:creationId xmlns:a16="http://schemas.microsoft.com/office/drawing/2014/main" id="{0DEB9E13-D35C-4471-A51A-ED4CBD70A918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022260" y="1129273"/>
                    <a:ext cx="277560" cy="30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46" name="墨迹 145">
                    <a:extLst>
                      <a:ext uri="{FF2B5EF4-FFF2-40B4-BE49-F238E27FC236}">
                        <a16:creationId xmlns:a16="http://schemas.microsoft.com/office/drawing/2014/main" id="{5BE26598-B74B-4953-AE05-20D040774878}"/>
                      </a:ext>
                    </a:extLst>
                  </p14:cNvPr>
                  <p14:cNvContentPartPr/>
                  <p14:nvPr/>
                </p14:nvContentPartPr>
                <p14:xfrm>
                  <a:off x="11421500" y="1119913"/>
                  <a:ext cx="122040" cy="12960"/>
                </p14:xfrm>
              </p:contentPart>
            </mc:Choice>
            <mc:Fallback xmlns="">
              <p:pic>
                <p:nvPicPr>
                  <p:cNvPr id="146" name="墨迹 145">
                    <a:extLst>
                      <a:ext uri="{FF2B5EF4-FFF2-40B4-BE49-F238E27FC236}">
                        <a16:creationId xmlns:a16="http://schemas.microsoft.com/office/drawing/2014/main" id="{5BE26598-B74B-4953-AE05-20D040774878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1412500" y="1110913"/>
                    <a:ext cx="13968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147" name="墨迹 146">
                    <a:extLst>
                      <a:ext uri="{FF2B5EF4-FFF2-40B4-BE49-F238E27FC236}">
                        <a16:creationId xmlns:a16="http://schemas.microsoft.com/office/drawing/2014/main" id="{9F9BC776-036C-44DA-B51E-1686BEC4D985}"/>
                      </a:ext>
                    </a:extLst>
                  </p14:cNvPr>
                  <p14:cNvContentPartPr/>
                  <p14:nvPr/>
                </p14:nvContentPartPr>
                <p14:xfrm>
                  <a:off x="11349860" y="1225753"/>
                  <a:ext cx="172440" cy="77040"/>
                </p14:xfrm>
              </p:contentPart>
            </mc:Choice>
            <mc:Fallback xmlns="">
              <p:pic>
                <p:nvPicPr>
                  <p:cNvPr id="147" name="墨迹 146">
                    <a:extLst>
                      <a:ext uri="{FF2B5EF4-FFF2-40B4-BE49-F238E27FC236}">
                        <a16:creationId xmlns:a16="http://schemas.microsoft.com/office/drawing/2014/main" id="{9F9BC776-036C-44DA-B51E-1686BEC4D985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1341220" y="1216753"/>
                    <a:ext cx="19008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148" name="墨迹 147">
                    <a:extLst>
                      <a:ext uri="{FF2B5EF4-FFF2-40B4-BE49-F238E27FC236}">
                        <a16:creationId xmlns:a16="http://schemas.microsoft.com/office/drawing/2014/main" id="{483B452B-2938-40F4-B973-1092552E7130}"/>
                      </a:ext>
                    </a:extLst>
                  </p14:cNvPr>
                  <p14:cNvContentPartPr/>
                  <p14:nvPr/>
                </p14:nvContentPartPr>
                <p14:xfrm>
                  <a:off x="11413580" y="1176433"/>
                  <a:ext cx="68400" cy="364320"/>
                </p14:xfrm>
              </p:contentPart>
            </mc:Choice>
            <mc:Fallback xmlns="">
              <p:pic>
                <p:nvPicPr>
                  <p:cNvPr id="148" name="墨迹 147">
                    <a:extLst>
                      <a:ext uri="{FF2B5EF4-FFF2-40B4-BE49-F238E27FC236}">
                        <a16:creationId xmlns:a16="http://schemas.microsoft.com/office/drawing/2014/main" id="{483B452B-2938-40F4-B973-1092552E7130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1404940" y="1167433"/>
                    <a:ext cx="86040" cy="38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149" name="墨迹 148">
                    <a:extLst>
                      <a:ext uri="{FF2B5EF4-FFF2-40B4-BE49-F238E27FC236}">
                        <a16:creationId xmlns:a16="http://schemas.microsoft.com/office/drawing/2014/main" id="{D43D3E6B-0312-4654-9327-EB7AEED86D71}"/>
                      </a:ext>
                    </a:extLst>
                  </p14:cNvPr>
                  <p14:cNvContentPartPr/>
                  <p14:nvPr/>
                </p14:nvContentPartPr>
                <p14:xfrm>
                  <a:off x="11373260" y="1159513"/>
                  <a:ext cx="299880" cy="281880"/>
                </p14:xfrm>
              </p:contentPart>
            </mc:Choice>
            <mc:Fallback xmlns="">
              <p:pic>
                <p:nvPicPr>
                  <p:cNvPr id="149" name="墨迹 148">
                    <a:extLst>
                      <a:ext uri="{FF2B5EF4-FFF2-40B4-BE49-F238E27FC236}">
                        <a16:creationId xmlns:a16="http://schemas.microsoft.com/office/drawing/2014/main" id="{D43D3E6B-0312-4654-9327-EB7AEED86D7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11364260" y="1150513"/>
                    <a:ext cx="317520" cy="29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150" name="墨迹 149">
                    <a:extLst>
                      <a:ext uri="{FF2B5EF4-FFF2-40B4-BE49-F238E27FC236}">
                        <a16:creationId xmlns:a16="http://schemas.microsoft.com/office/drawing/2014/main" id="{AE82AECB-0906-4AA6-A431-2C157C3DB072}"/>
                      </a:ext>
                    </a:extLst>
                  </p14:cNvPr>
                  <p14:cNvContentPartPr/>
                  <p14:nvPr/>
                </p14:nvContentPartPr>
                <p14:xfrm>
                  <a:off x="11552540" y="1291273"/>
                  <a:ext cx="172440" cy="153720"/>
                </p14:xfrm>
              </p:contentPart>
            </mc:Choice>
            <mc:Fallback xmlns="">
              <p:pic>
                <p:nvPicPr>
                  <p:cNvPr id="150" name="墨迹 149">
                    <a:extLst>
                      <a:ext uri="{FF2B5EF4-FFF2-40B4-BE49-F238E27FC236}">
                        <a16:creationId xmlns:a16="http://schemas.microsoft.com/office/drawing/2014/main" id="{AE82AECB-0906-4AA6-A431-2C157C3DB072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11543900" y="1282633"/>
                    <a:ext cx="190080" cy="1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151" name="墨迹 150">
                    <a:extLst>
                      <a:ext uri="{FF2B5EF4-FFF2-40B4-BE49-F238E27FC236}">
                        <a16:creationId xmlns:a16="http://schemas.microsoft.com/office/drawing/2014/main" id="{981AB773-77C9-45F5-A706-91D2A62F0B24}"/>
                      </a:ext>
                    </a:extLst>
                  </p14:cNvPr>
                  <p14:cNvContentPartPr/>
                  <p14:nvPr/>
                </p14:nvContentPartPr>
                <p14:xfrm>
                  <a:off x="11736500" y="1268953"/>
                  <a:ext cx="41040" cy="104400"/>
                </p14:xfrm>
              </p:contentPart>
            </mc:Choice>
            <mc:Fallback xmlns="">
              <p:pic>
                <p:nvPicPr>
                  <p:cNvPr id="151" name="墨迹 150">
                    <a:extLst>
                      <a:ext uri="{FF2B5EF4-FFF2-40B4-BE49-F238E27FC236}">
                        <a16:creationId xmlns:a16="http://schemas.microsoft.com/office/drawing/2014/main" id="{981AB773-77C9-45F5-A706-91D2A62F0B24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11727500" y="1260313"/>
                    <a:ext cx="5868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152" name="墨迹 151">
                    <a:extLst>
                      <a:ext uri="{FF2B5EF4-FFF2-40B4-BE49-F238E27FC236}">
                        <a16:creationId xmlns:a16="http://schemas.microsoft.com/office/drawing/2014/main" id="{7813CB01-D06E-418F-A791-2D7626C884D9}"/>
                      </a:ext>
                    </a:extLst>
                  </p14:cNvPr>
                  <p14:cNvContentPartPr/>
                  <p14:nvPr/>
                </p14:nvContentPartPr>
                <p14:xfrm>
                  <a:off x="11771060" y="1191193"/>
                  <a:ext cx="214560" cy="184680"/>
                </p14:xfrm>
              </p:contentPart>
            </mc:Choice>
            <mc:Fallback xmlns="">
              <p:pic>
                <p:nvPicPr>
                  <p:cNvPr id="152" name="墨迹 151">
                    <a:extLst>
                      <a:ext uri="{FF2B5EF4-FFF2-40B4-BE49-F238E27FC236}">
                        <a16:creationId xmlns:a16="http://schemas.microsoft.com/office/drawing/2014/main" id="{7813CB01-D06E-418F-A791-2D7626C884D9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11762420" y="1182193"/>
                    <a:ext cx="232200" cy="20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153" name="墨迹 152">
                    <a:extLst>
                      <a:ext uri="{FF2B5EF4-FFF2-40B4-BE49-F238E27FC236}">
                        <a16:creationId xmlns:a16="http://schemas.microsoft.com/office/drawing/2014/main" id="{A0AE8B7A-B836-4212-9631-E1A7894D7C21}"/>
                      </a:ext>
                    </a:extLst>
                  </p14:cNvPr>
                  <p14:cNvContentPartPr/>
                  <p14:nvPr/>
                </p14:nvContentPartPr>
                <p14:xfrm>
                  <a:off x="11802020" y="999313"/>
                  <a:ext cx="69840" cy="775440"/>
                </p14:xfrm>
              </p:contentPart>
            </mc:Choice>
            <mc:Fallback xmlns="">
              <p:pic>
                <p:nvPicPr>
                  <p:cNvPr id="153" name="墨迹 152">
                    <a:extLst>
                      <a:ext uri="{FF2B5EF4-FFF2-40B4-BE49-F238E27FC236}">
                        <a16:creationId xmlns:a16="http://schemas.microsoft.com/office/drawing/2014/main" id="{A0AE8B7A-B836-4212-9631-E1A7894D7C21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11793380" y="990673"/>
                    <a:ext cx="87480" cy="793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ACF5FBEB-4592-4AFE-AE3D-BB49E4C30B49}"/>
                    </a:ext>
                  </a:extLst>
                </p14:cNvPr>
                <p14:cNvContentPartPr/>
                <p14:nvPr/>
              </p14:nvContentPartPr>
              <p14:xfrm>
                <a:off x="1992020" y="1988593"/>
                <a:ext cx="137520" cy="27504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ACF5FBEB-4592-4AFE-AE3D-BB49E4C30B4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983020" y="1979593"/>
                  <a:ext cx="1551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8F396BB3-486F-4F64-BBAA-18302EAB3AC8}"/>
                    </a:ext>
                  </a:extLst>
                </p14:cNvPr>
                <p14:cNvContentPartPr/>
                <p14:nvPr/>
              </p14:nvContentPartPr>
              <p14:xfrm>
                <a:off x="2042060" y="2123593"/>
                <a:ext cx="25560" cy="14976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8F396BB3-486F-4F64-BBAA-18302EAB3AC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033420" y="2114593"/>
                  <a:ext cx="43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E2037759-38B8-4811-8FBB-43FC705D5659}"/>
                    </a:ext>
                  </a:extLst>
                </p14:cNvPr>
                <p14:cNvContentPartPr/>
                <p14:nvPr/>
              </p14:nvContentPartPr>
              <p14:xfrm>
                <a:off x="2105780" y="2167153"/>
                <a:ext cx="52560" cy="4968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E2037759-38B8-4811-8FBB-43FC705D565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097140" y="2158513"/>
                  <a:ext cx="702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2D519334-DB1B-4A44-ADFA-CB6C54D7A565}"/>
                    </a:ext>
                  </a:extLst>
                </p14:cNvPr>
                <p14:cNvContentPartPr/>
                <p14:nvPr/>
              </p14:nvContentPartPr>
              <p14:xfrm>
                <a:off x="1862420" y="2137993"/>
                <a:ext cx="389520" cy="20844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2D519334-DB1B-4A44-ADFA-CB6C54D7A56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853420" y="2129353"/>
                  <a:ext cx="4071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DCBDFB06-2121-4C12-B4BD-B15C88B474E3}"/>
                    </a:ext>
                  </a:extLst>
                </p14:cNvPr>
                <p14:cNvContentPartPr/>
                <p14:nvPr/>
              </p14:nvContentPartPr>
              <p14:xfrm>
                <a:off x="1850900" y="2033953"/>
                <a:ext cx="42840" cy="4248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DCBDFB06-2121-4C12-B4BD-B15C88B474E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841900" y="2025313"/>
                  <a:ext cx="60480" cy="60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9" name="组合 208">
              <a:extLst>
                <a:ext uri="{FF2B5EF4-FFF2-40B4-BE49-F238E27FC236}">
                  <a16:creationId xmlns:a16="http://schemas.microsoft.com/office/drawing/2014/main" id="{2566C2C1-0693-464C-97F7-E3CFA4BB3545}"/>
                </a:ext>
              </a:extLst>
            </p:cNvPr>
            <p:cNvGrpSpPr/>
            <p:nvPr/>
          </p:nvGrpSpPr>
          <p:grpSpPr>
            <a:xfrm>
              <a:off x="2356700" y="1986793"/>
              <a:ext cx="1337760" cy="571320"/>
              <a:chOff x="2356700" y="1986793"/>
              <a:chExt cx="1337760" cy="571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176" name="墨迹 175">
                    <a:extLst>
                      <a:ext uri="{FF2B5EF4-FFF2-40B4-BE49-F238E27FC236}">
                        <a16:creationId xmlns:a16="http://schemas.microsoft.com/office/drawing/2014/main" id="{71DC25A6-4E12-488A-BF20-BAA343E93F4F}"/>
                      </a:ext>
                    </a:extLst>
                  </p14:cNvPr>
                  <p14:cNvContentPartPr/>
                  <p14:nvPr/>
                </p14:nvContentPartPr>
                <p14:xfrm>
                  <a:off x="2356700" y="2017753"/>
                  <a:ext cx="108720" cy="225000"/>
                </p14:xfrm>
              </p:contentPart>
            </mc:Choice>
            <mc:Fallback xmlns="">
              <p:pic>
                <p:nvPicPr>
                  <p:cNvPr id="176" name="墨迹 175">
                    <a:extLst>
                      <a:ext uri="{FF2B5EF4-FFF2-40B4-BE49-F238E27FC236}">
                        <a16:creationId xmlns:a16="http://schemas.microsoft.com/office/drawing/2014/main" id="{71DC25A6-4E12-488A-BF20-BAA343E93F4F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2348060" y="2008753"/>
                    <a:ext cx="126360" cy="24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177" name="墨迹 176">
                    <a:extLst>
                      <a:ext uri="{FF2B5EF4-FFF2-40B4-BE49-F238E27FC236}">
                        <a16:creationId xmlns:a16="http://schemas.microsoft.com/office/drawing/2014/main" id="{6BBE1DBB-7D2E-4BD1-BC0D-3A0AEB987B0C}"/>
                      </a:ext>
                    </a:extLst>
                  </p14:cNvPr>
                  <p14:cNvContentPartPr/>
                  <p14:nvPr/>
                </p14:nvContentPartPr>
                <p14:xfrm>
                  <a:off x="2455700" y="2021353"/>
                  <a:ext cx="228240" cy="71640"/>
                </p14:xfrm>
              </p:contentPart>
            </mc:Choice>
            <mc:Fallback xmlns="">
              <p:pic>
                <p:nvPicPr>
                  <p:cNvPr id="177" name="墨迹 176">
                    <a:extLst>
                      <a:ext uri="{FF2B5EF4-FFF2-40B4-BE49-F238E27FC236}">
                        <a16:creationId xmlns:a16="http://schemas.microsoft.com/office/drawing/2014/main" id="{6BBE1DBB-7D2E-4BD1-BC0D-3A0AEB987B0C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2446700" y="2012353"/>
                    <a:ext cx="245880" cy="8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178" name="墨迹 177">
                    <a:extLst>
                      <a:ext uri="{FF2B5EF4-FFF2-40B4-BE49-F238E27FC236}">
                        <a16:creationId xmlns:a16="http://schemas.microsoft.com/office/drawing/2014/main" id="{1E1A9C0C-3694-4731-ABF3-FB85F1079AB3}"/>
                      </a:ext>
                    </a:extLst>
                  </p14:cNvPr>
                  <p14:cNvContentPartPr/>
                  <p14:nvPr/>
                </p14:nvContentPartPr>
                <p14:xfrm>
                  <a:off x="2447780" y="2121793"/>
                  <a:ext cx="54360" cy="24120"/>
                </p14:xfrm>
              </p:contentPart>
            </mc:Choice>
            <mc:Fallback xmlns="">
              <p:pic>
                <p:nvPicPr>
                  <p:cNvPr id="178" name="墨迹 177">
                    <a:extLst>
                      <a:ext uri="{FF2B5EF4-FFF2-40B4-BE49-F238E27FC236}">
                        <a16:creationId xmlns:a16="http://schemas.microsoft.com/office/drawing/2014/main" id="{1E1A9C0C-3694-4731-ABF3-FB85F1079AB3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439140" y="2112793"/>
                    <a:ext cx="72000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179" name="墨迹 178">
                    <a:extLst>
                      <a:ext uri="{FF2B5EF4-FFF2-40B4-BE49-F238E27FC236}">
                        <a16:creationId xmlns:a16="http://schemas.microsoft.com/office/drawing/2014/main" id="{D47C97CF-78C0-4997-B9AC-9C752F58FCC9}"/>
                      </a:ext>
                    </a:extLst>
                  </p14:cNvPr>
                  <p14:cNvContentPartPr/>
                  <p14:nvPr/>
                </p14:nvContentPartPr>
                <p14:xfrm>
                  <a:off x="2422940" y="2174713"/>
                  <a:ext cx="170640" cy="219240"/>
                </p14:xfrm>
              </p:contentPart>
            </mc:Choice>
            <mc:Fallback xmlns="">
              <p:pic>
                <p:nvPicPr>
                  <p:cNvPr id="179" name="墨迹 178">
                    <a:extLst>
                      <a:ext uri="{FF2B5EF4-FFF2-40B4-BE49-F238E27FC236}">
                        <a16:creationId xmlns:a16="http://schemas.microsoft.com/office/drawing/2014/main" id="{D47C97CF-78C0-4997-B9AC-9C752F58FCC9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413940" y="2165713"/>
                    <a:ext cx="188280" cy="23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180" name="墨迹 179">
                    <a:extLst>
                      <a:ext uri="{FF2B5EF4-FFF2-40B4-BE49-F238E27FC236}">
                        <a16:creationId xmlns:a16="http://schemas.microsoft.com/office/drawing/2014/main" id="{10E9B4A4-C9D4-400A-A818-B721C1BF9F35}"/>
                      </a:ext>
                    </a:extLst>
                  </p14:cNvPr>
                  <p14:cNvContentPartPr/>
                  <p14:nvPr/>
                </p14:nvContentPartPr>
                <p14:xfrm>
                  <a:off x="2913620" y="2046913"/>
                  <a:ext cx="127800" cy="58680"/>
                </p14:xfrm>
              </p:contentPart>
            </mc:Choice>
            <mc:Fallback xmlns="">
              <p:pic>
                <p:nvPicPr>
                  <p:cNvPr id="180" name="墨迹 179">
                    <a:extLst>
                      <a:ext uri="{FF2B5EF4-FFF2-40B4-BE49-F238E27FC236}">
                        <a16:creationId xmlns:a16="http://schemas.microsoft.com/office/drawing/2014/main" id="{10E9B4A4-C9D4-400A-A818-B721C1BF9F3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904620" y="2038273"/>
                    <a:ext cx="14544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181" name="墨迹 180">
                    <a:extLst>
                      <a:ext uri="{FF2B5EF4-FFF2-40B4-BE49-F238E27FC236}">
                        <a16:creationId xmlns:a16="http://schemas.microsoft.com/office/drawing/2014/main" id="{E830281D-0369-4156-8AFF-6659FCB0A702}"/>
                      </a:ext>
                    </a:extLst>
                  </p14:cNvPr>
                  <p14:cNvContentPartPr/>
                  <p14:nvPr/>
                </p14:nvContentPartPr>
                <p14:xfrm>
                  <a:off x="2876900" y="2125393"/>
                  <a:ext cx="137520" cy="93600"/>
                </p14:xfrm>
              </p:contentPart>
            </mc:Choice>
            <mc:Fallback xmlns="">
              <p:pic>
                <p:nvPicPr>
                  <p:cNvPr id="181" name="墨迹 180">
                    <a:extLst>
                      <a:ext uri="{FF2B5EF4-FFF2-40B4-BE49-F238E27FC236}">
                        <a16:creationId xmlns:a16="http://schemas.microsoft.com/office/drawing/2014/main" id="{E830281D-0369-4156-8AFF-6659FCB0A702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867900" y="2116393"/>
                    <a:ext cx="15516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182" name="墨迹 181">
                    <a:extLst>
                      <a:ext uri="{FF2B5EF4-FFF2-40B4-BE49-F238E27FC236}">
                        <a16:creationId xmlns:a16="http://schemas.microsoft.com/office/drawing/2014/main" id="{974D3655-635B-4EE0-910E-A911E019DD6A}"/>
                      </a:ext>
                    </a:extLst>
                  </p14:cNvPr>
                  <p14:cNvContentPartPr/>
                  <p14:nvPr/>
                </p14:nvContentPartPr>
                <p14:xfrm>
                  <a:off x="2894180" y="2035753"/>
                  <a:ext cx="25560" cy="226800"/>
                </p14:xfrm>
              </p:contentPart>
            </mc:Choice>
            <mc:Fallback xmlns="">
              <p:pic>
                <p:nvPicPr>
                  <p:cNvPr id="182" name="墨迹 181">
                    <a:extLst>
                      <a:ext uri="{FF2B5EF4-FFF2-40B4-BE49-F238E27FC236}">
                        <a16:creationId xmlns:a16="http://schemas.microsoft.com/office/drawing/2014/main" id="{974D3655-635B-4EE0-910E-A911E019DD6A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2885540" y="2027113"/>
                    <a:ext cx="4320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183" name="墨迹 182">
                    <a:extLst>
                      <a:ext uri="{FF2B5EF4-FFF2-40B4-BE49-F238E27FC236}">
                        <a16:creationId xmlns:a16="http://schemas.microsoft.com/office/drawing/2014/main" id="{C02164AF-3DF0-4135-AFDC-A39C07A0F2B8}"/>
                      </a:ext>
                    </a:extLst>
                  </p14:cNvPr>
                  <p14:cNvContentPartPr/>
                  <p14:nvPr/>
                </p14:nvContentPartPr>
                <p14:xfrm>
                  <a:off x="2961860" y="2012353"/>
                  <a:ext cx="29520" cy="244800"/>
                </p14:xfrm>
              </p:contentPart>
            </mc:Choice>
            <mc:Fallback xmlns="">
              <p:pic>
                <p:nvPicPr>
                  <p:cNvPr id="183" name="墨迹 182">
                    <a:extLst>
                      <a:ext uri="{FF2B5EF4-FFF2-40B4-BE49-F238E27FC236}">
                        <a16:creationId xmlns:a16="http://schemas.microsoft.com/office/drawing/2014/main" id="{C02164AF-3DF0-4135-AFDC-A39C07A0F2B8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953220" y="2003353"/>
                    <a:ext cx="47160" cy="26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184" name="墨迹 183">
                    <a:extLst>
                      <a:ext uri="{FF2B5EF4-FFF2-40B4-BE49-F238E27FC236}">
                        <a16:creationId xmlns:a16="http://schemas.microsoft.com/office/drawing/2014/main" id="{CC70A4AE-71E8-4FF9-B721-1AC66CDC6A13}"/>
                      </a:ext>
                    </a:extLst>
                  </p14:cNvPr>
                  <p14:cNvContentPartPr/>
                  <p14:nvPr/>
                </p14:nvContentPartPr>
                <p14:xfrm>
                  <a:off x="2787980" y="2176513"/>
                  <a:ext cx="19800" cy="24120"/>
                </p14:xfrm>
              </p:contentPart>
            </mc:Choice>
            <mc:Fallback xmlns="">
              <p:pic>
                <p:nvPicPr>
                  <p:cNvPr id="184" name="墨迹 183">
                    <a:extLst>
                      <a:ext uri="{FF2B5EF4-FFF2-40B4-BE49-F238E27FC236}">
                        <a16:creationId xmlns:a16="http://schemas.microsoft.com/office/drawing/2014/main" id="{CC70A4AE-71E8-4FF9-B721-1AC66CDC6A13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2778980" y="2167513"/>
                    <a:ext cx="37440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185" name="墨迹 184">
                    <a:extLst>
                      <a:ext uri="{FF2B5EF4-FFF2-40B4-BE49-F238E27FC236}">
                        <a16:creationId xmlns:a16="http://schemas.microsoft.com/office/drawing/2014/main" id="{B8E0B924-5C8E-4C95-8624-8B98DD78C224}"/>
                      </a:ext>
                    </a:extLst>
                  </p14:cNvPr>
                  <p14:cNvContentPartPr/>
                  <p14:nvPr/>
                </p14:nvContentPartPr>
                <p14:xfrm>
                  <a:off x="2791940" y="2249593"/>
                  <a:ext cx="365400" cy="115200"/>
                </p14:xfrm>
              </p:contentPart>
            </mc:Choice>
            <mc:Fallback xmlns="">
              <p:pic>
                <p:nvPicPr>
                  <p:cNvPr id="185" name="墨迹 184">
                    <a:extLst>
                      <a:ext uri="{FF2B5EF4-FFF2-40B4-BE49-F238E27FC236}">
                        <a16:creationId xmlns:a16="http://schemas.microsoft.com/office/drawing/2014/main" id="{B8E0B924-5C8E-4C95-8624-8B98DD78C224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2782940" y="2240593"/>
                    <a:ext cx="383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187" name="墨迹 186">
                    <a:extLst>
                      <a:ext uri="{FF2B5EF4-FFF2-40B4-BE49-F238E27FC236}">
                        <a16:creationId xmlns:a16="http://schemas.microsoft.com/office/drawing/2014/main" id="{787AFDBD-7CE7-46ED-96F4-C7635CA77E37}"/>
                      </a:ext>
                    </a:extLst>
                  </p14:cNvPr>
                  <p14:cNvContentPartPr/>
                  <p14:nvPr/>
                </p14:nvContentPartPr>
                <p14:xfrm>
                  <a:off x="3240140" y="2163553"/>
                  <a:ext cx="122040" cy="27720"/>
                </p14:xfrm>
              </p:contentPart>
            </mc:Choice>
            <mc:Fallback xmlns="">
              <p:pic>
                <p:nvPicPr>
                  <p:cNvPr id="187" name="墨迹 186">
                    <a:extLst>
                      <a:ext uri="{FF2B5EF4-FFF2-40B4-BE49-F238E27FC236}">
                        <a16:creationId xmlns:a16="http://schemas.microsoft.com/office/drawing/2014/main" id="{787AFDBD-7CE7-46ED-96F4-C7635CA77E3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3231140" y="2154913"/>
                    <a:ext cx="13968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188" name="墨迹 187">
                    <a:extLst>
                      <a:ext uri="{FF2B5EF4-FFF2-40B4-BE49-F238E27FC236}">
                        <a16:creationId xmlns:a16="http://schemas.microsoft.com/office/drawing/2014/main" id="{7D94E946-9F1C-4A6D-B21A-B83D0F7C20DC}"/>
                      </a:ext>
                    </a:extLst>
                  </p14:cNvPr>
                  <p14:cNvContentPartPr/>
                  <p14:nvPr/>
                </p14:nvContentPartPr>
                <p14:xfrm>
                  <a:off x="3570620" y="1986793"/>
                  <a:ext cx="11880" cy="135360"/>
                </p14:xfrm>
              </p:contentPart>
            </mc:Choice>
            <mc:Fallback xmlns="">
              <p:pic>
                <p:nvPicPr>
                  <p:cNvPr id="188" name="墨迹 187">
                    <a:extLst>
                      <a:ext uri="{FF2B5EF4-FFF2-40B4-BE49-F238E27FC236}">
                        <a16:creationId xmlns:a16="http://schemas.microsoft.com/office/drawing/2014/main" id="{7D94E946-9F1C-4A6D-B21A-B83D0F7C20DC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3561620" y="1977793"/>
                    <a:ext cx="2952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189" name="墨迹 188">
                    <a:extLst>
                      <a:ext uri="{FF2B5EF4-FFF2-40B4-BE49-F238E27FC236}">
                        <a16:creationId xmlns:a16="http://schemas.microsoft.com/office/drawing/2014/main" id="{3704455B-AED4-4E81-98BB-34CABCF91817}"/>
                      </a:ext>
                    </a:extLst>
                  </p14:cNvPr>
                  <p14:cNvContentPartPr/>
                  <p14:nvPr/>
                </p14:nvContentPartPr>
                <p14:xfrm>
                  <a:off x="3497180" y="2039713"/>
                  <a:ext cx="129960" cy="151920"/>
                </p14:xfrm>
              </p:contentPart>
            </mc:Choice>
            <mc:Fallback xmlns="">
              <p:pic>
                <p:nvPicPr>
                  <p:cNvPr id="189" name="墨迹 188">
                    <a:extLst>
                      <a:ext uri="{FF2B5EF4-FFF2-40B4-BE49-F238E27FC236}">
                        <a16:creationId xmlns:a16="http://schemas.microsoft.com/office/drawing/2014/main" id="{3704455B-AED4-4E81-98BB-34CABCF91817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3488180" y="2030713"/>
                    <a:ext cx="14760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190" name="墨迹 189">
                    <a:extLst>
                      <a:ext uri="{FF2B5EF4-FFF2-40B4-BE49-F238E27FC236}">
                        <a16:creationId xmlns:a16="http://schemas.microsoft.com/office/drawing/2014/main" id="{38217970-30C6-43B0-B406-D0F9234B8440}"/>
                      </a:ext>
                    </a:extLst>
                  </p14:cNvPr>
                  <p14:cNvContentPartPr/>
                  <p14:nvPr/>
                </p14:nvContentPartPr>
                <p14:xfrm>
                  <a:off x="3462260" y="2081473"/>
                  <a:ext cx="232200" cy="115200"/>
                </p14:xfrm>
              </p:contentPart>
            </mc:Choice>
            <mc:Fallback xmlns="">
              <p:pic>
                <p:nvPicPr>
                  <p:cNvPr id="190" name="墨迹 189">
                    <a:extLst>
                      <a:ext uri="{FF2B5EF4-FFF2-40B4-BE49-F238E27FC236}">
                        <a16:creationId xmlns:a16="http://schemas.microsoft.com/office/drawing/2014/main" id="{38217970-30C6-43B0-B406-D0F9234B8440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3453620" y="2072833"/>
                    <a:ext cx="2498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191" name="墨迹 190">
                    <a:extLst>
                      <a:ext uri="{FF2B5EF4-FFF2-40B4-BE49-F238E27FC236}">
                        <a16:creationId xmlns:a16="http://schemas.microsoft.com/office/drawing/2014/main" id="{CAEB7D69-9563-400B-8621-C9DA56B060C7}"/>
                      </a:ext>
                    </a:extLst>
                  </p14:cNvPr>
                  <p14:cNvContentPartPr/>
                  <p14:nvPr/>
                </p14:nvContentPartPr>
                <p14:xfrm>
                  <a:off x="3553340" y="2139793"/>
                  <a:ext cx="46800" cy="159120"/>
                </p14:xfrm>
              </p:contentPart>
            </mc:Choice>
            <mc:Fallback xmlns="">
              <p:pic>
                <p:nvPicPr>
                  <p:cNvPr id="191" name="墨迹 190">
                    <a:extLst>
                      <a:ext uri="{FF2B5EF4-FFF2-40B4-BE49-F238E27FC236}">
                        <a16:creationId xmlns:a16="http://schemas.microsoft.com/office/drawing/2014/main" id="{CAEB7D69-9563-400B-8621-C9DA56B060C7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3544340" y="2131153"/>
                    <a:ext cx="64440" cy="17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192" name="墨迹 191">
                    <a:extLst>
                      <a:ext uri="{FF2B5EF4-FFF2-40B4-BE49-F238E27FC236}">
                        <a16:creationId xmlns:a16="http://schemas.microsoft.com/office/drawing/2014/main" id="{0B1105E2-2579-484F-A7C7-B7A0839139AC}"/>
                      </a:ext>
                    </a:extLst>
                  </p14:cNvPr>
                  <p14:cNvContentPartPr/>
                  <p14:nvPr/>
                </p14:nvContentPartPr>
                <p14:xfrm>
                  <a:off x="3429500" y="2185513"/>
                  <a:ext cx="218880" cy="372600"/>
                </p14:xfrm>
              </p:contentPart>
            </mc:Choice>
            <mc:Fallback xmlns="">
              <p:pic>
                <p:nvPicPr>
                  <p:cNvPr id="192" name="墨迹 191">
                    <a:extLst>
                      <a:ext uri="{FF2B5EF4-FFF2-40B4-BE49-F238E27FC236}">
                        <a16:creationId xmlns:a16="http://schemas.microsoft.com/office/drawing/2014/main" id="{0B1105E2-2579-484F-A7C7-B7A0839139AC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3420500" y="2176873"/>
                    <a:ext cx="236520" cy="390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8" name="组合 207">
              <a:extLst>
                <a:ext uri="{FF2B5EF4-FFF2-40B4-BE49-F238E27FC236}">
                  <a16:creationId xmlns:a16="http://schemas.microsoft.com/office/drawing/2014/main" id="{80BD24F4-13E4-4348-8FFA-60411A4DF68C}"/>
                </a:ext>
              </a:extLst>
            </p:cNvPr>
            <p:cNvGrpSpPr/>
            <p:nvPr/>
          </p:nvGrpSpPr>
          <p:grpSpPr>
            <a:xfrm>
              <a:off x="3866180" y="1824073"/>
              <a:ext cx="976680" cy="591840"/>
              <a:chOff x="3866180" y="1824073"/>
              <a:chExt cx="976680" cy="591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193" name="墨迹 192">
                    <a:extLst>
                      <a:ext uri="{FF2B5EF4-FFF2-40B4-BE49-F238E27FC236}">
                        <a16:creationId xmlns:a16="http://schemas.microsoft.com/office/drawing/2014/main" id="{1A32F1E5-7E5D-4A67-A6D0-631C9A74F499}"/>
                      </a:ext>
                    </a:extLst>
                  </p14:cNvPr>
                  <p14:cNvContentPartPr/>
                  <p14:nvPr/>
                </p14:nvContentPartPr>
                <p14:xfrm>
                  <a:off x="3995780" y="1837033"/>
                  <a:ext cx="42840" cy="36720"/>
                </p14:xfrm>
              </p:contentPart>
            </mc:Choice>
            <mc:Fallback xmlns="">
              <p:pic>
                <p:nvPicPr>
                  <p:cNvPr id="193" name="墨迹 192">
                    <a:extLst>
                      <a:ext uri="{FF2B5EF4-FFF2-40B4-BE49-F238E27FC236}">
                        <a16:creationId xmlns:a16="http://schemas.microsoft.com/office/drawing/2014/main" id="{1A32F1E5-7E5D-4A67-A6D0-631C9A74F499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3986780" y="1828033"/>
                    <a:ext cx="6048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194" name="墨迹 193">
                    <a:extLst>
                      <a:ext uri="{FF2B5EF4-FFF2-40B4-BE49-F238E27FC236}">
                        <a16:creationId xmlns:a16="http://schemas.microsoft.com/office/drawing/2014/main" id="{40D4153B-D20F-4658-B96B-1A67DFA4B952}"/>
                      </a:ext>
                    </a:extLst>
                  </p14:cNvPr>
                  <p14:cNvContentPartPr/>
                  <p14:nvPr/>
                </p14:nvContentPartPr>
                <p14:xfrm>
                  <a:off x="3912620" y="1910113"/>
                  <a:ext cx="191520" cy="93600"/>
                </p14:xfrm>
              </p:contentPart>
            </mc:Choice>
            <mc:Fallback xmlns="">
              <p:pic>
                <p:nvPicPr>
                  <p:cNvPr id="194" name="墨迹 193">
                    <a:extLst>
                      <a:ext uri="{FF2B5EF4-FFF2-40B4-BE49-F238E27FC236}">
                        <a16:creationId xmlns:a16="http://schemas.microsoft.com/office/drawing/2014/main" id="{40D4153B-D20F-4658-B96B-1A67DFA4B952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3903620" y="1901113"/>
                    <a:ext cx="20916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195" name="墨迹 194">
                    <a:extLst>
                      <a:ext uri="{FF2B5EF4-FFF2-40B4-BE49-F238E27FC236}">
                        <a16:creationId xmlns:a16="http://schemas.microsoft.com/office/drawing/2014/main" id="{100B30B5-5DEC-427C-9C38-B7C7BF8A2E3D}"/>
                      </a:ext>
                    </a:extLst>
                  </p14:cNvPr>
                  <p14:cNvContentPartPr/>
                  <p14:nvPr/>
                </p14:nvContentPartPr>
                <p14:xfrm>
                  <a:off x="3959060" y="2030353"/>
                  <a:ext cx="15840" cy="173880"/>
                </p14:xfrm>
              </p:contentPart>
            </mc:Choice>
            <mc:Fallback xmlns="">
              <p:pic>
                <p:nvPicPr>
                  <p:cNvPr id="195" name="墨迹 194">
                    <a:extLst>
                      <a:ext uri="{FF2B5EF4-FFF2-40B4-BE49-F238E27FC236}">
                        <a16:creationId xmlns:a16="http://schemas.microsoft.com/office/drawing/2014/main" id="{100B30B5-5DEC-427C-9C38-B7C7BF8A2E3D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3950060" y="2021713"/>
                    <a:ext cx="3348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196" name="墨迹 195">
                    <a:extLst>
                      <a:ext uri="{FF2B5EF4-FFF2-40B4-BE49-F238E27FC236}">
                        <a16:creationId xmlns:a16="http://schemas.microsoft.com/office/drawing/2014/main" id="{F62DBEAA-270D-470C-BF2F-8A5554ABF94A}"/>
                      </a:ext>
                    </a:extLst>
                  </p14:cNvPr>
                  <p14:cNvContentPartPr/>
                  <p14:nvPr/>
                </p14:nvContentPartPr>
                <p14:xfrm>
                  <a:off x="3987860" y="2004073"/>
                  <a:ext cx="81720" cy="150840"/>
                </p14:xfrm>
              </p:contentPart>
            </mc:Choice>
            <mc:Fallback xmlns="">
              <p:pic>
                <p:nvPicPr>
                  <p:cNvPr id="196" name="墨迹 195">
                    <a:extLst>
                      <a:ext uri="{FF2B5EF4-FFF2-40B4-BE49-F238E27FC236}">
                        <a16:creationId xmlns:a16="http://schemas.microsoft.com/office/drawing/2014/main" id="{F62DBEAA-270D-470C-BF2F-8A5554ABF94A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3979220" y="1995433"/>
                    <a:ext cx="9936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197" name="墨迹 196">
                    <a:extLst>
                      <a:ext uri="{FF2B5EF4-FFF2-40B4-BE49-F238E27FC236}">
                        <a16:creationId xmlns:a16="http://schemas.microsoft.com/office/drawing/2014/main" id="{97E22EA3-D702-4D73-B9CC-602A9B4F3444}"/>
                      </a:ext>
                    </a:extLst>
                  </p14:cNvPr>
                  <p14:cNvContentPartPr/>
                  <p14:nvPr/>
                </p14:nvContentPartPr>
                <p14:xfrm>
                  <a:off x="3866180" y="2027473"/>
                  <a:ext cx="207000" cy="89280"/>
                </p14:xfrm>
              </p:contentPart>
            </mc:Choice>
            <mc:Fallback xmlns="">
              <p:pic>
                <p:nvPicPr>
                  <p:cNvPr id="197" name="墨迹 196">
                    <a:extLst>
                      <a:ext uri="{FF2B5EF4-FFF2-40B4-BE49-F238E27FC236}">
                        <a16:creationId xmlns:a16="http://schemas.microsoft.com/office/drawing/2014/main" id="{97E22EA3-D702-4D73-B9CC-602A9B4F3444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3857540" y="2018473"/>
                    <a:ext cx="2246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198" name="墨迹 197">
                    <a:extLst>
                      <a:ext uri="{FF2B5EF4-FFF2-40B4-BE49-F238E27FC236}">
                        <a16:creationId xmlns:a16="http://schemas.microsoft.com/office/drawing/2014/main" id="{3D02F56F-F7C3-45ED-A02A-C20C4DD8A940}"/>
                      </a:ext>
                    </a:extLst>
                  </p14:cNvPr>
                  <p14:cNvContentPartPr/>
                  <p14:nvPr/>
                </p14:nvContentPartPr>
                <p14:xfrm>
                  <a:off x="3898940" y="2102353"/>
                  <a:ext cx="154800" cy="251640"/>
                </p14:xfrm>
              </p:contentPart>
            </mc:Choice>
            <mc:Fallback xmlns="">
              <p:pic>
                <p:nvPicPr>
                  <p:cNvPr id="198" name="墨迹 197">
                    <a:extLst>
                      <a:ext uri="{FF2B5EF4-FFF2-40B4-BE49-F238E27FC236}">
                        <a16:creationId xmlns:a16="http://schemas.microsoft.com/office/drawing/2014/main" id="{3D02F56F-F7C3-45ED-A02A-C20C4DD8A940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3890300" y="2093353"/>
                    <a:ext cx="1724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199" name="墨迹 198">
                    <a:extLst>
                      <a:ext uri="{FF2B5EF4-FFF2-40B4-BE49-F238E27FC236}">
                        <a16:creationId xmlns:a16="http://schemas.microsoft.com/office/drawing/2014/main" id="{C0634A9E-769B-4D74-868F-4A5F61BFE718}"/>
                      </a:ext>
                    </a:extLst>
                  </p14:cNvPr>
                  <p14:cNvContentPartPr/>
                  <p14:nvPr/>
                </p14:nvContentPartPr>
                <p14:xfrm>
                  <a:off x="3982100" y="2182273"/>
                  <a:ext cx="332640" cy="200880"/>
                </p14:xfrm>
              </p:contentPart>
            </mc:Choice>
            <mc:Fallback xmlns="">
              <p:pic>
                <p:nvPicPr>
                  <p:cNvPr id="199" name="墨迹 198">
                    <a:extLst>
                      <a:ext uri="{FF2B5EF4-FFF2-40B4-BE49-F238E27FC236}">
                        <a16:creationId xmlns:a16="http://schemas.microsoft.com/office/drawing/2014/main" id="{C0634A9E-769B-4D74-868F-4A5F61BFE718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3973460" y="2173273"/>
                    <a:ext cx="35028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200" name="墨迹 199">
                    <a:extLst>
                      <a:ext uri="{FF2B5EF4-FFF2-40B4-BE49-F238E27FC236}">
                        <a16:creationId xmlns:a16="http://schemas.microsoft.com/office/drawing/2014/main" id="{9CA499A1-5D8C-40C9-8C12-9392935ED4CD}"/>
                      </a:ext>
                    </a:extLst>
                  </p14:cNvPr>
                  <p14:cNvContentPartPr/>
                  <p14:nvPr/>
                </p14:nvContentPartPr>
                <p14:xfrm>
                  <a:off x="4359020" y="2130793"/>
                  <a:ext cx="54360" cy="46080"/>
                </p14:xfrm>
              </p:contentPart>
            </mc:Choice>
            <mc:Fallback xmlns="">
              <p:pic>
                <p:nvPicPr>
                  <p:cNvPr id="200" name="墨迹 199">
                    <a:extLst>
                      <a:ext uri="{FF2B5EF4-FFF2-40B4-BE49-F238E27FC236}">
                        <a16:creationId xmlns:a16="http://schemas.microsoft.com/office/drawing/2014/main" id="{9CA499A1-5D8C-40C9-8C12-9392935ED4CD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4350020" y="2122153"/>
                    <a:ext cx="7200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01" name="墨迹 200">
                    <a:extLst>
                      <a:ext uri="{FF2B5EF4-FFF2-40B4-BE49-F238E27FC236}">
                        <a16:creationId xmlns:a16="http://schemas.microsoft.com/office/drawing/2014/main" id="{332E2662-6E49-47D8-82C5-7EDFEC6CFD87}"/>
                      </a:ext>
                    </a:extLst>
                  </p14:cNvPr>
                  <p14:cNvContentPartPr/>
                  <p14:nvPr/>
                </p14:nvContentPartPr>
                <p14:xfrm>
                  <a:off x="4359020" y="2169313"/>
                  <a:ext cx="120240" cy="82440"/>
                </p14:xfrm>
              </p:contentPart>
            </mc:Choice>
            <mc:Fallback xmlns="">
              <p:pic>
                <p:nvPicPr>
                  <p:cNvPr id="201" name="墨迹 200">
                    <a:extLst>
                      <a:ext uri="{FF2B5EF4-FFF2-40B4-BE49-F238E27FC236}">
                        <a16:creationId xmlns:a16="http://schemas.microsoft.com/office/drawing/2014/main" id="{332E2662-6E49-47D8-82C5-7EDFEC6CFD87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4350020" y="2160313"/>
                    <a:ext cx="137880" cy="10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02" name="墨迹 201">
                    <a:extLst>
                      <a:ext uri="{FF2B5EF4-FFF2-40B4-BE49-F238E27FC236}">
                        <a16:creationId xmlns:a16="http://schemas.microsoft.com/office/drawing/2014/main" id="{85FF245C-FD7B-400F-8274-B31D1CC3BA77}"/>
                      </a:ext>
                    </a:extLst>
                  </p14:cNvPr>
                  <p14:cNvContentPartPr/>
                  <p14:nvPr/>
                </p14:nvContentPartPr>
                <p14:xfrm>
                  <a:off x="4424540" y="1972033"/>
                  <a:ext cx="290160" cy="443880"/>
                </p14:xfrm>
              </p:contentPart>
            </mc:Choice>
            <mc:Fallback xmlns="">
              <p:pic>
                <p:nvPicPr>
                  <p:cNvPr id="202" name="墨迹 201">
                    <a:extLst>
                      <a:ext uri="{FF2B5EF4-FFF2-40B4-BE49-F238E27FC236}">
                        <a16:creationId xmlns:a16="http://schemas.microsoft.com/office/drawing/2014/main" id="{85FF245C-FD7B-400F-8274-B31D1CC3BA77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4415900" y="1963393"/>
                    <a:ext cx="307800" cy="46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03" name="墨迹 202">
                    <a:extLst>
                      <a:ext uri="{FF2B5EF4-FFF2-40B4-BE49-F238E27FC236}">
                        <a16:creationId xmlns:a16="http://schemas.microsoft.com/office/drawing/2014/main" id="{5DFFA143-477E-4C82-9552-DA62D8E00DA4}"/>
                      </a:ext>
                    </a:extLst>
                  </p14:cNvPr>
                  <p14:cNvContentPartPr/>
                  <p14:nvPr/>
                </p14:nvContentPartPr>
                <p14:xfrm>
                  <a:off x="4551980" y="2156353"/>
                  <a:ext cx="69840" cy="9360"/>
                </p14:xfrm>
              </p:contentPart>
            </mc:Choice>
            <mc:Fallback xmlns="">
              <p:pic>
                <p:nvPicPr>
                  <p:cNvPr id="203" name="墨迹 202">
                    <a:extLst>
                      <a:ext uri="{FF2B5EF4-FFF2-40B4-BE49-F238E27FC236}">
                        <a16:creationId xmlns:a16="http://schemas.microsoft.com/office/drawing/2014/main" id="{5DFFA143-477E-4C82-9552-DA62D8E00DA4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4543340" y="2147713"/>
                    <a:ext cx="87480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04" name="墨迹 203">
                    <a:extLst>
                      <a:ext uri="{FF2B5EF4-FFF2-40B4-BE49-F238E27FC236}">
                        <a16:creationId xmlns:a16="http://schemas.microsoft.com/office/drawing/2014/main" id="{CD42A288-E3FB-4340-8279-3C4CAAA2069C}"/>
                      </a:ext>
                    </a:extLst>
                  </p14:cNvPr>
                  <p14:cNvContentPartPr/>
                  <p14:nvPr/>
                </p14:nvContentPartPr>
                <p14:xfrm>
                  <a:off x="4532900" y="2178313"/>
                  <a:ext cx="124200" cy="106560"/>
                </p14:xfrm>
              </p:contentPart>
            </mc:Choice>
            <mc:Fallback xmlns="">
              <p:pic>
                <p:nvPicPr>
                  <p:cNvPr id="204" name="墨迹 203">
                    <a:extLst>
                      <a:ext uri="{FF2B5EF4-FFF2-40B4-BE49-F238E27FC236}">
                        <a16:creationId xmlns:a16="http://schemas.microsoft.com/office/drawing/2014/main" id="{CD42A288-E3FB-4340-8279-3C4CAAA2069C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4523900" y="2169673"/>
                    <a:ext cx="14184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05" name="墨迹 204">
                    <a:extLst>
                      <a:ext uri="{FF2B5EF4-FFF2-40B4-BE49-F238E27FC236}">
                        <a16:creationId xmlns:a16="http://schemas.microsoft.com/office/drawing/2014/main" id="{1BD04738-32B6-439B-9166-FCBACE724DEF}"/>
                      </a:ext>
                    </a:extLst>
                  </p14:cNvPr>
                  <p14:cNvContentPartPr/>
                  <p14:nvPr/>
                </p14:nvContentPartPr>
                <p14:xfrm>
                  <a:off x="4579340" y="1862593"/>
                  <a:ext cx="263520" cy="539280"/>
                </p14:xfrm>
              </p:contentPart>
            </mc:Choice>
            <mc:Fallback xmlns="">
              <p:pic>
                <p:nvPicPr>
                  <p:cNvPr id="205" name="墨迹 204">
                    <a:extLst>
                      <a:ext uri="{FF2B5EF4-FFF2-40B4-BE49-F238E27FC236}">
                        <a16:creationId xmlns:a16="http://schemas.microsoft.com/office/drawing/2014/main" id="{1BD04738-32B6-439B-9166-FCBACE724DEF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4570340" y="1853593"/>
                    <a:ext cx="281160" cy="55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06" name="墨迹 205">
                    <a:extLst>
                      <a:ext uri="{FF2B5EF4-FFF2-40B4-BE49-F238E27FC236}">
                        <a16:creationId xmlns:a16="http://schemas.microsoft.com/office/drawing/2014/main" id="{967C88D8-AA3A-40CA-A7C8-177A207CE8BF}"/>
                      </a:ext>
                    </a:extLst>
                  </p14:cNvPr>
                  <p14:cNvContentPartPr/>
                  <p14:nvPr/>
                </p14:nvContentPartPr>
                <p14:xfrm>
                  <a:off x="4613900" y="2039713"/>
                  <a:ext cx="145440" cy="281520"/>
                </p14:xfrm>
              </p:contentPart>
            </mc:Choice>
            <mc:Fallback xmlns="">
              <p:pic>
                <p:nvPicPr>
                  <p:cNvPr id="206" name="墨迹 205">
                    <a:extLst>
                      <a:ext uri="{FF2B5EF4-FFF2-40B4-BE49-F238E27FC236}">
                        <a16:creationId xmlns:a16="http://schemas.microsoft.com/office/drawing/2014/main" id="{967C88D8-AA3A-40CA-A7C8-177A207CE8BF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4605260" y="2030713"/>
                    <a:ext cx="1630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07" name="墨迹 206">
                    <a:extLst>
                      <a:ext uri="{FF2B5EF4-FFF2-40B4-BE49-F238E27FC236}">
                        <a16:creationId xmlns:a16="http://schemas.microsoft.com/office/drawing/2014/main" id="{24561A28-FC56-4C71-95C3-AA173449CC5B}"/>
                      </a:ext>
                    </a:extLst>
                  </p14:cNvPr>
                  <p14:cNvContentPartPr/>
                  <p14:nvPr/>
                </p14:nvContentPartPr>
                <p14:xfrm>
                  <a:off x="4758980" y="1824073"/>
                  <a:ext cx="50760" cy="86040"/>
                </p14:xfrm>
              </p:contentPart>
            </mc:Choice>
            <mc:Fallback xmlns="">
              <p:pic>
                <p:nvPicPr>
                  <p:cNvPr id="207" name="墨迹 206">
                    <a:extLst>
                      <a:ext uri="{FF2B5EF4-FFF2-40B4-BE49-F238E27FC236}">
                        <a16:creationId xmlns:a16="http://schemas.microsoft.com/office/drawing/2014/main" id="{24561A28-FC56-4C71-95C3-AA173449CC5B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4749980" y="1815433"/>
                    <a:ext cx="68400" cy="103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8762AF0C-A407-4730-A54B-F9EA855E935B}"/>
                    </a:ext>
                  </a:extLst>
                </p14:cNvPr>
                <p14:cNvContentPartPr/>
                <p14:nvPr/>
              </p14:nvContentPartPr>
              <p14:xfrm>
                <a:off x="4994780" y="2271193"/>
                <a:ext cx="30600" cy="7524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8762AF0C-A407-4730-A54B-F9EA855E935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985780" y="2262553"/>
                  <a:ext cx="48240" cy="928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1" name="组合 240">
              <a:extLst>
                <a:ext uri="{FF2B5EF4-FFF2-40B4-BE49-F238E27FC236}">
                  <a16:creationId xmlns:a16="http://schemas.microsoft.com/office/drawing/2014/main" id="{4C340E69-6CB8-4039-B858-44B3C98669DC}"/>
                </a:ext>
              </a:extLst>
            </p:cNvPr>
            <p:cNvGrpSpPr/>
            <p:nvPr/>
          </p:nvGrpSpPr>
          <p:grpSpPr>
            <a:xfrm>
              <a:off x="5408420" y="1853593"/>
              <a:ext cx="2313360" cy="681480"/>
              <a:chOff x="5408420" y="1853593"/>
              <a:chExt cx="2313360" cy="68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16" name="墨迹 215">
                    <a:extLst>
                      <a:ext uri="{FF2B5EF4-FFF2-40B4-BE49-F238E27FC236}">
                        <a16:creationId xmlns:a16="http://schemas.microsoft.com/office/drawing/2014/main" id="{EAF86DCA-D22D-4EED-A8B7-3886F7349970}"/>
                      </a:ext>
                    </a:extLst>
                  </p14:cNvPr>
                  <p14:cNvContentPartPr/>
                  <p14:nvPr/>
                </p14:nvContentPartPr>
                <p14:xfrm>
                  <a:off x="5560700" y="1948273"/>
                  <a:ext cx="120240" cy="292320"/>
                </p14:xfrm>
              </p:contentPart>
            </mc:Choice>
            <mc:Fallback xmlns="">
              <p:pic>
                <p:nvPicPr>
                  <p:cNvPr id="216" name="墨迹 215">
                    <a:extLst>
                      <a:ext uri="{FF2B5EF4-FFF2-40B4-BE49-F238E27FC236}">
                        <a16:creationId xmlns:a16="http://schemas.microsoft.com/office/drawing/2014/main" id="{EAF86DCA-D22D-4EED-A8B7-3886F7349970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5552060" y="1939633"/>
                    <a:ext cx="137880" cy="30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217" name="墨迹 216">
                    <a:extLst>
                      <a:ext uri="{FF2B5EF4-FFF2-40B4-BE49-F238E27FC236}">
                        <a16:creationId xmlns:a16="http://schemas.microsoft.com/office/drawing/2014/main" id="{AA80A1DF-A2F9-40AC-B915-66C573DCCBEE}"/>
                      </a:ext>
                    </a:extLst>
                  </p14:cNvPr>
                  <p14:cNvContentPartPr/>
                  <p14:nvPr/>
                </p14:nvContentPartPr>
                <p14:xfrm>
                  <a:off x="5607140" y="2083273"/>
                  <a:ext cx="104400" cy="187920"/>
                </p14:xfrm>
              </p:contentPart>
            </mc:Choice>
            <mc:Fallback xmlns="">
              <p:pic>
                <p:nvPicPr>
                  <p:cNvPr id="217" name="墨迹 216">
                    <a:extLst>
                      <a:ext uri="{FF2B5EF4-FFF2-40B4-BE49-F238E27FC236}">
                        <a16:creationId xmlns:a16="http://schemas.microsoft.com/office/drawing/2014/main" id="{AA80A1DF-A2F9-40AC-B915-66C573DCCBEE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5598500" y="2074633"/>
                    <a:ext cx="122040" cy="20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218" name="墨迹 217">
                    <a:extLst>
                      <a:ext uri="{FF2B5EF4-FFF2-40B4-BE49-F238E27FC236}">
                        <a16:creationId xmlns:a16="http://schemas.microsoft.com/office/drawing/2014/main" id="{42CD6321-44C6-4D27-8D24-162C2A20783D}"/>
                      </a:ext>
                    </a:extLst>
                  </p14:cNvPr>
                  <p14:cNvContentPartPr/>
                  <p14:nvPr/>
                </p14:nvContentPartPr>
                <p14:xfrm>
                  <a:off x="5408420" y="2165353"/>
                  <a:ext cx="382680" cy="213840"/>
                </p14:xfrm>
              </p:contentPart>
            </mc:Choice>
            <mc:Fallback xmlns="">
              <p:pic>
                <p:nvPicPr>
                  <p:cNvPr id="218" name="墨迹 217">
                    <a:extLst>
                      <a:ext uri="{FF2B5EF4-FFF2-40B4-BE49-F238E27FC236}">
                        <a16:creationId xmlns:a16="http://schemas.microsoft.com/office/drawing/2014/main" id="{42CD6321-44C6-4D27-8D24-162C2A20783D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5399780" y="2156713"/>
                    <a:ext cx="400320" cy="23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219" name="墨迹 218">
                    <a:extLst>
                      <a:ext uri="{FF2B5EF4-FFF2-40B4-BE49-F238E27FC236}">
                        <a16:creationId xmlns:a16="http://schemas.microsoft.com/office/drawing/2014/main" id="{0D5C8F60-D12E-4809-831F-0192AC85FAEC}"/>
                      </a:ext>
                    </a:extLst>
                  </p14:cNvPr>
                  <p14:cNvContentPartPr/>
                  <p14:nvPr/>
                </p14:nvContentPartPr>
                <p14:xfrm>
                  <a:off x="5458460" y="2059513"/>
                  <a:ext cx="77760" cy="20520"/>
                </p14:xfrm>
              </p:contentPart>
            </mc:Choice>
            <mc:Fallback xmlns="">
              <p:pic>
                <p:nvPicPr>
                  <p:cNvPr id="219" name="墨迹 218">
                    <a:extLst>
                      <a:ext uri="{FF2B5EF4-FFF2-40B4-BE49-F238E27FC236}">
                        <a16:creationId xmlns:a16="http://schemas.microsoft.com/office/drawing/2014/main" id="{0D5C8F60-D12E-4809-831F-0192AC85FAEC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5449460" y="2050873"/>
                    <a:ext cx="9540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220" name="墨迹 219">
                    <a:extLst>
                      <a:ext uri="{FF2B5EF4-FFF2-40B4-BE49-F238E27FC236}">
                        <a16:creationId xmlns:a16="http://schemas.microsoft.com/office/drawing/2014/main" id="{B2397C4C-064D-4B03-B30A-9D11AA776E15}"/>
                      </a:ext>
                    </a:extLst>
                  </p14:cNvPr>
                  <p14:cNvContentPartPr/>
                  <p14:nvPr/>
                </p14:nvContentPartPr>
                <p14:xfrm>
                  <a:off x="5910620" y="1924513"/>
                  <a:ext cx="106560" cy="261360"/>
                </p14:xfrm>
              </p:contentPart>
            </mc:Choice>
            <mc:Fallback xmlns="">
              <p:pic>
                <p:nvPicPr>
                  <p:cNvPr id="220" name="墨迹 219">
                    <a:extLst>
                      <a:ext uri="{FF2B5EF4-FFF2-40B4-BE49-F238E27FC236}">
                        <a16:creationId xmlns:a16="http://schemas.microsoft.com/office/drawing/2014/main" id="{B2397C4C-064D-4B03-B30A-9D11AA776E15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5901620" y="1915873"/>
                    <a:ext cx="124200" cy="27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221" name="墨迹 220">
                    <a:extLst>
                      <a:ext uri="{FF2B5EF4-FFF2-40B4-BE49-F238E27FC236}">
                        <a16:creationId xmlns:a16="http://schemas.microsoft.com/office/drawing/2014/main" id="{2DC44CD1-F2CE-4850-A16F-C1EBF87F7CB3}"/>
                      </a:ext>
                    </a:extLst>
                  </p14:cNvPr>
                  <p14:cNvContentPartPr/>
                  <p14:nvPr/>
                </p14:nvContentPartPr>
                <p14:xfrm>
                  <a:off x="6049580" y="1942873"/>
                  <a:ext cx="110520" cy="46080"/>
                </p14:xfrm>
              </p:contentPart>
            </mc:Choice>
            <mc:Fallback xmlns="">
              <p:pic>
                <p:nvPicPr>
                  <p:cNvPr id="221" name="墨迹 220">
                    <a:extLst>
                      <a:ext uri="{FF2B5EF4-FFF2-40B4-BE49-F238E27FC236}">
                        <a16:creationId xmlns:a16="http://schemas.microsoft.com/office/drawing/2014/main" id="{2DC44CD1-F2CE-4850-A16F-C1EBF87F7CB3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6040940" y="1933873"/>
                    <a:ext cx="12816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222" name="墨迹 221">
                    <a:extLst>
                      <a:ext uri="{FF2B5EF4-FFF2-40B4-BE49-F238E27FC236}">
                        <a16:creationId xmlns:a16="http://schemas.microsoft.com/office/drawing/2014/main" id="{1F2B7E3C-0A9D-453B-83A4-13891D141F38}"/>
                      </a:ext>
                    </a:extLst>
                  </p14:cNvPr>
                  <p14:cNvContentPartPr/>
                  <p14:nvPr/>
                </p14:nvContentPartPr>
                <p14:xfrm>
                  <a:off x="5978300" y="2079673"/>
                  <a:ext cx="106560" cy="18720"/>
                </p14:xfrm>
              </p:contentPart>
            </mc:Choice>
            <mc:Fallback xmlns="">
              <p:pic>
                <p:nvPicPr>
                  <p:cNvPr id="222" name="墨迹 221">
                    <a:extLst>
                      <a:ext uri="{FF2B5EF4-FFF2-40B4-BE49-F238E27FC236}">
                        <a16:creationId xmlns:a16="http://schemas.microsoft.com/office/drawing/2014/main" id="{1F2B7E3C-0A9D-453B-83A4-13891D141F38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5969300" y="2071033"/>
                    <a:ext cx="12420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223" name="墨迹 222">
                    <a:extLst>
                      <a:ext uri="{FF2B5EF4-FFF2-40B4-BE49-F238E27FC236}">
                        <a16:creationId xmlns:a16="http://schemas.microsoft.com/office/drawing/2014/main" id="{87818089-E139-4119-A83B-E2EEB64EFDB9}"/>
                      </a:ext>
                    </a:extLst>
                  </p14:cNvPr>
                  <p14:cNvContentPartPr/>
                  <p14:nvPr/>
                </p14:nvContentPartPr>
                <p14:xfrm>
                  <a:off x="5972540" y="2180113"/>
                  <a:ext cx="205200" cy="201240"/>
                </p14:xfrm>
              </p:contentPart>
            </mc:Choice>
            <mc:Fallback xmlns="">
              <p:pic>
                <p:nvPicPr>
                  <p:cNvPr id="223" name="墨迹 222">
                    <a:extLst>
                      <a:ext uri="{FF2B5EF4-FFF2-40B4-BE49-F238E27FC236}">
                        <a16:creationId xmlns:a16="http://schemas.microsoft.com/office/drawing/2014/main" id="{87818089-E139-4119-A83B-E2EEB64EFDB9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5963540" y="2171113"/>
                    <a:ext cx="222840" cy="21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224" name="墨迹 223">
                    <a:extLst>
                      <a:ext uri="{FF2B5EF4-FFF2-40B4-BE49-F238E27FC236}">
                        <a16:creationId xmlns:a16="http://schemas.microsoft.com/office/drawing/2014/main" id="{1216BC94-19A7-47AE-89D6-8A2467DB7E1E}"/>
                      </a:ext>
                    </a:extLst>
                  </p14:cNvPr>
                  <p14:cNvContentPartPr/>
                  <p14:nvPr/>
                </p14:nvContentPartPr>
                <p14:xfrm>
                  <a:off x="6347300" y="1853593"/>
                  <a:ext cx="203400" cy="111600"/>
                </p14:xfrm>
              </p:contentPart>
            </mc:Choice>
            <mc:Fallback xmlns="">
              <p:pic>
                <p:nvPicPr>
                  <p:cNvPr id="224" name="墨迹 223">
                    <a:extLst>
                      <a:ext uri="{FF2B5EF4-FFF2-40B4-BE49-F238E27FC236}">
                        <a16:creationId xmlns:a16="http://schemas.microsoft.com/office/drawing/2014/main" id="{1216BC94-19A7-47AE-89D6-8A2467DB7E1E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6338300" y="1844593"/>
                    <a:ext cx="2210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225" name="墨迹 224">
                    <a:extLst>
                      <a:ext uri="{FF2B5EF4-FFF2-40B4-BE49-F238E27FC236}">
                        <a16:creationId xmlns:a16="http://schemas.microsoft.com/office/drawing/2014/main" id="{7E14F665-C645-4B97-B992-B4E54BAD37D5}"/>
                      </a:ext>
                    </a:extLst>
                  </p14:cNvPr>
                  <p14:cNvContentPartPr/>
                  <p14:nvPr/>
                </p14:nvContentPartPr>
                <p14:xfrm>
                  <a:off x="6364580" y="2030353"/>
                  <a:ext cx="10080" cy="85680"/>
                </p14:xfrm>
              </p:contentPart>
            </mc:Choice>
            <mc:Fallback xmlns="">
              <p:pic>
                <p:nvPicPr>
                  <p:cNvPr id="225" name="墨迹 224">
                    <a:extLst>
                      <a:ext uri="{FF2B5EF4-FFF2-40B4-BE49-F238E27FC236}">
                        <a16:creationId xmlns:a16="http://schemas.microsoft.com/office/drawing/2014/main" id="{7E14F665-C645-4B97-B992-B4E54BAD37D5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6355580" y="2021713"/>
                    <a:ext cx="2772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226" name="墨迹 225">
                    <a:extLst>
                      <a:ext uri="{FF2B5EF4-FFF2-40B4-BE49-F238E27FC236}">
                        <a16:creationId xmlns:a16="http://schemas.microsoft.com/office/drawing/2014/main" id="{4C65C194-AA30-4FE3-8DCC-EDCAB9496B85}"/>
                      </a:ext>
                    </a:extLst>
                  </p14:cNvPr>
                  <p14:cNvContentPartPr/>
                  <p14:nvPr/>
                </p14:nvContentPartPr>
                <p14:xfrm>
                  <a:off x="6374300" y="1959433"/>
                  <a:ext cx="110880" cy="97200"/>
                </p14:xfrm>
              </p:contentPart>
            </mc:Choice>
            <mc:Fallback xmlns="">
              <p:pic>
                <p:nvPicPr>
                  <p:cNvPr id="226" name="墨迹 225">
                    <a:extLst>
                      <a:ext uri="{FF2B5EF4-FFF2-40B4-BE49-F238E27FC236}">
                        <a16:creationId xmlns:a16="http://schemas.microsoft.com/office/drawing/2014/main" id="{4C65C194-AA30-4FE3-8DCC-EDCAB9496B85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6365300" y="1950433"/>
                    <a:ext cx="12852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227" name="墨迹 226">
                    <a:extLst>
                      <a:ext uri="{FF2B5EF4-FFF2-40B4-BE49-F238E27FC236}">
                        <a16:creationId xmlns:a16="http://schemas.microsoft.com/office/drawing/2014/main" id="{1B5D4B25-AEDF-484A-915E-3D0EE23E7D4F}"/>
                      </a:ext>
                    </a:extLst>
                  </p14:cNvPr>
                  <p14:cNvContentPartPr/>
                  <p14:nvPr/>
                </p14:nvContentPartPr>
                <p14:xfrm>
                  <a:off x="6291140" y="2103433"/>
                  <a:ext cx="25560" cy="102600"/>
                </p14:xfrm>
              </p:contentPart>
            </mc:Choice>
            <mc:Fallback xmlns="">
              <p:pic>
                <p:nvPicPr>
                  <p:cNvPr id="227" name="墨迹 226">
                    <a:extLst>
                      <a:ext uri="{FF2B5EF4-FFF2-40B4-BE49-F238E27FC236}">
                        <a16:creationId xmlns:a16="http://schemas.microsoft.com/office/drawing/2014/main" id="{1B5D4B25-AEDF-484A-915E-3D0EE23E7D4F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6282500" y="2094793"/>
                    <a:ext cx="4320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228" name="墨迹 227">
                    <a:extLst>
                      <a:ext uri="{FF2B5EF4-FFF2-40B4-BE49-F238E27FC236}">
                        <a16:creationId xmlns:a16="http://schemas.microsoft.com/office/drawing/2014/main" id="{DC9EDAB1-EFFD-41E0-8CDC-C7A3DA5FBE86}"/>
                      </a:ext>
                    </a:extLst>
                  </p14:cNvPr>
                  <p14:cNvContentPartPr/>
                  <p14:nvPr/>
                </p14:nvContentPartPr>
                <p14:xfrm>
                  <a:off x="6357020" y="2032153"/>
                  <a:ext cx="183960" cy="312480"/>
                </p14:xfrm>
              </p:contentPart>
            </mc:Choice>
            <mc:Fallback xmlns="">
              <p:pic>
                <p:nvPicPr>
                  <p:cNvPr id="228" name="墨迹 227">
                    <a:extLst>
                      <a:ext uri="{FF2B5EF4-FFF2-40B4-BE49-F238E27FC236}">
                        <a16:creationId xmlns:a16="http://schemas.microsoft.com/office/drawing/2014/main" id="{DC9EDAB1-EFFD-41E0-8CDC-C7A3DA5FBE86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6348020" y="2023513"/>
                    <a:ext cx="201600" cy="33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229" name="墨迹 228">
                    <a:extLst>
                      <a:ext uri="{FF2B5EF4-FFF2-40B4-BE49-F238E27FC236}">
                        <a16:creationId xmlns:a16="http://schemas.microsoft.com/office/drawing/2014/main" id="{13ECD906-28FE-4A14-AF4C-0AA97955F757}"/>
                      </a:ext>
                    </a:extLst>
                  </p14:cNvPr>
                  <p14:cNvContentPartPr/>
                  <p14:nvPr/>
                </p14:nvContentPartPr>
                <p14:xfrm>
                  <a:off x="6391580" y="2198473"/>
                  <a:ext cx="168480" cy="146520"/>
                </p14:xfrm>
              </p:contentPart>
            </mc:Choice>
            <mc:Fallback xmlns="">
              <p:pic>
                <p:nvPicPr>
                  <p:cNvPr id="229" name="墨迹 228">
                    <a:extLst>
                      <a:ext uri="{FF2B5EF4-FFF2-40B4-BE49-F238E27FC236}">
                        <a16:creationId xmlns:a16="http://schemas.microsoft.com/office/drawing/2014/main" id="{13ECD906-28FE-4A14-AF4C-0AA97955F757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6382940" y="2189473"/>
                    <a:ext cx="18612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230" name="墨迹 229">
                    <a:extLst>
                      <a:ext uri="{FF2B5EF4-FFF2-40B4-BE49-F238E27FC236}">
                        <a16:creationId xmlns:a16="http://schemas.microsoft.com/office/drawing/2014/main" id="{B7F32CC8-7DF6-4F26-B11C-EA706B75DA5C}"/>
                      </a:ext>
                    </a:extLst>
                  </p14:cNvPr>
                  <p14:cNvContentPartPr/>
                  <p14:nvPr/>
                </p14:nvContentPartPr>
                <p14:xfrm>
                  <a:off x="6665900" y="1975633"/>
                  <a:ext cx="187920" cy="361800"/>
                </p14:xfrm>
              </p:contentPart>
            </mc:Choice>
            <mc:Fallback xmlns="">
              <p:pic>
                <p:nvPicPr>
                  <p:cNvPr id="230" name="墨迹 229">
                    <a:extLst>
                      <a:ext uri="{FF2B5EF4-FFF2-40B4-BE49-F238E27FC236}">
                        <a16:creationId xmlns:a16="http://schemas.microsoft.com/office/drawing/2014/main" id="{B7F32CC8-7DF6-4F26-B11C-EA706B75DA5C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6657260" y="1966993"/>
                    <a:ext cx="205560" cy="37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231" name="墨迹 230">
                    <a:extLst>
                      <a:ext uri="{FF2B5EF4-FFF2-40B4-BE49-F238E27FC236}">
                        <a16:creationId xmlns:a16="http://schemas.microsoft.com/office/drawing/2014/main" id="{895290D2-613D-49F6-AC28-7095021ABBC8}"/>
                      </a:ext>
                    </a:extLst>
                  </p14:cNvPr>
                  <p14:cNvContentPartPr/>
                  <p14:nvPr/>
                </p14:nvContentPartPr>
                <p14:xfrm>
                  <a:off x="6915380" y="2050513"/>
                  <a:ext cx="10080" cy="142560"/>
                </p14:xfrm>
              </p:contentPart>
            </mc:Choice>
            <mc:Fallback xmlns="">
              <p:pic>
                <p:nvPicPr>
                  <p:cNvPr id="231" name="墨迹 230">
                    <a:extLst>
                      <a:ext uri="{FF2B5EF4-FFF2-40B4-BE49-F238E27FC236}">
                        <a16:creationId xmlns:a16="http://schemas.microsoft.com/office/drawing/2014/main" id="{895290D2-613D-49F6-AC28-7095021ABBC8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6906380" y="2041873"/>
                    <a:ext cx="27720" cy="16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232" name="墨迹 231">
                    <a:extLst>
                      <a:ext uri="{FF2B5EF4-FFF2-40B4-BE49-F238E27FC236}">
                        <a16:creationId xmlns:a16="http://schemas.microsoft.com/office/drawing/2014/main" id="{2ED82637-86C4-44D2-868E-E3293800D9B2}"/>
                      </a:ext>
                    </a:extLst>
                  </p14:cNvPr>
                  <p14:cNvContentPartPr/>
                  <p14:nvPr/>
                </p14:nvContentPartPr>
                <p14:xfrm>
                  <a:off x="7002140" y="1858993"/>
                  <a:ext cx="11880" cy="676080"/>
                </p14:xfrm>
              </p:contentPart>
            </mc:Choice>
            <mc:Fallback xmlns="">
              <p:pic>
                <p:nvPicPr>
                  <p:cNvPr id="232" name="墨迹 231">
                    <a:extLst>
                      <a:ext uri="{FF2B5EF4-FFF2-40B4-BE49-F238E27FC236}">
                        <a16:creationId xmlns:a16="http://schemas.microsoft.com/office/drawing/2014/main" id="{2ED82637-86C4-44D2-868E-E3293800D9B2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6993500" y="1849993"/>
                    <a:ext cx="29520" cy="69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233" name="墨迹 232">
                    <a:extLst>
                      <a:ext uri="{FF2B5EF4-FFF2-40B4-BE49-F238E27FC236}">
                        <a16:creationId xmlns:a16="http://schemas.microsoft.com/office/drawing/2014/main" id="{6BD00EA6-106A-4CF1-ABE8-CF986E540AF2}"/>
                      </a:ext>
                    </a:extLst>
                  </p14:cNvPr>
                  <p14:cNvContentPartPr/>
                  <p14:nvPr/>
                </p14:nvContentPartPr>
                <p14:xfrm>
                  <a:off x="7210940" y="2014153"/>
                  <a:ext cx="110160" cy="34920"/>
                </p14:xfrm>
              </p:contentPart>
            </mc:Choice>
            <mc:Fallback xmlns="">
              <p:pic>
                <p:nvPicPr>
                  <p:cNvPr id="233" name="墨迹 232">
                    <a:extLst>
                      <a:ext uri="{FF2B5EF4-FFF2-40B4-BE49-F238E27FC236}">
                        <a16:creationId xmlns:a16="http://schemas.microsoft.com/office/drawing/2014/main" id="{6BD00EA6-106A-4CF1-ABE8-CF986E540AF2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7202300" y="2005153"/>
                    <a:ext cx="127800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234" name="墨迹 233">
                    <a:extLst>
                      <a:ext uri="{FF2B5EF4-FFF2-40B4-BE49-F238E27FC236}">
                        <a16:creationId xmlns:a16="http://schemas.microsoft.com/office/drawing/2014/main" id="{37B17F17-BA3B-4064-BDE8-147FF9C1A52A}"/>
                      </a:ext>
                    </a:extLst>
                  </p14:cNvPr>
                  <p14:cNvContentPartPr/>
                  <p14:nvPr/>
                </p14:nvContentPartPr>
                <p14:xfrm>
                  <a:off x="7147220" y="2136193"/>
                  <a:ext cx="153000" cy="73440"/>
                </p14:xfrm>
              </p:contentPart>
            </mc:Choice>
            <mc:Fallback xmlns="">
              <p:pic>
                <p:nvPicPr>
                  <p:cNvPr id="234" name="墨迹 233">
                    <a:extLst>
                      <a:ext uri="{FF2B5EF4-FFF2-40B4-BE49-F238E27FC236}">
                        <a16:creationId xmlns:a16="http://schemas.microsoft.com/office/drawing/2014/main" id="{37B17F17-BA3B-4064-BDE8-147FF9C1A52A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7138220" y="2127553"/>
                    <a:ext cx="170640" cy="9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235" name="墨迹 234">
                    <a:extLst>
                      <a:ext uri="{FF2B5EF4-FFF2-40B4-BE49-F238E27FC236}">
                        <a16:creationId xmlns:a16="http://schemas.microsoft.com/office/drawing/2014/main" id="{4F245E58-700D-4950-A891-C15C4A9ACAB3}"/>
                      </a:ext>
                    </a:extLst>
                  </p14:cNvPr>
                  <p14:cNvContentPartPr/>
                  <p14:nvPr/>
                </p14:nvContentPartPr>
                <p14:xfrm>
                  <a:off x="7158740" y="2094433"/>
                  <a:ext cx="284400" cy="272160"/>
                </p14:xfrm>
              </p:contentPart>
            </mc:Choice>
            <mc:Fallback xmlns="">
              <p:pic>
                <p:nvPicPr>
                  <p:cNvPr id="235" name="墨迹 234">
                    <a:extLst>
                      <a:ext uri="{FF2B5EF4-FFF2-40B4-BE49-F238E27FC236}">
                        <a16:creationId xmlns:a16="http://schemas.microsoft.com/office/drawing/2014/main" id="{4F245E58-700D-4950-A891-C15C4A9ACAB3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7150100" y="2085433"/>
                    <a:ext cx="30204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237" name="墨迹 236">
                    <a:extLst>
                      <a:ext uri="{FF2B5EF4-FFF2-40B4-BE49-F238E27FC236}">
                        <a16:creationId xmlns:a16="http://schemas.microsoft.com/office/drawing/2014/main" id="{1BD7F90A-08BF-4FD5-8EDA-A872F7D61929}"/>
                      </a:ext>
                    </a:extLst>
                  </p14:cNvPr>
                  <p14:cNvContentPartPr/>
                  <p14:nvPr/>
                </p14:nvContentPartPr>
                <p14:xfrm>
                  <a:off x="7543220" y="1900753"/>
                  <a:ext cx="68760" cy="84600"/>
                </p14:xfrm>
              </p:contentPart>
            </mc:Choice>
            <mc:Fallback xmlns="">
              <p:pic>
                <p:nvPicPr>
                  <p:cNvPr id="237" name="墨迹 236">
                    <a:extLst>
                      <a:ext uri="{FF2B5EF4-FFF2-40B4-BE49-F238E27FC236}">
                        <a16:creationId xmlns:a16="http://schemas.microsoft.com/office/drawing/2014/main" id="{1BD7F90A-08BF-4FD5-8EDA-A872F7D61929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7534580" y="1892113"/>
                    <a:ext cx="86400" cy="1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238" name="墨迹 237">
                    <a:extLst>
                      <a:ext uri="{FF2B5EF4-FFF2-40B4-BE49-F238E27FC236}">
                        <a16:creationId xmlns:a16="http://schemas.microsoft.com/office/drawing/2014/main" id="{FC0C7F7F-3E99-4F7B-9D30-50527678426E}"/>
                      </a:ext>
                    </a:extLst>
                  </p14:cNvPr>
                  <p14:cNvContentPartPr/>
                  <p14:nvPr/>
                </p14:nvContentPartPr>
                <p14:xfrm>
                  <a:off x="7531700" y="2032153"/>
                  <a:ext cx="81360" cy="38520"/>
                </p14:xfrm>
              </p:contentPart>
            </mc:Choice>
            <mc:Fallback xmlns="">
              <p:pic>
                <p:nvPicPr>
                  <p:cNvPr id="238" name="墨迹 237">
                    <a:extLst>
                      <a:ext uri="{FF2B5EF4-FFF2-40B4-BE49-F238E27FC236}">
                        <a16:creationId xmlns:a16="http://schemas.microsoft.com/office/drawing/2014/main" id="{FC0C7F7F-3E99-4F7B-9D30-50527678426E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7523060" y="2023513"/>
                    <a:ext cx="99000" cy="5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239" name="墨迹 238">
                    <a:extLst>
                      <a:ext uri="{FF2B5EF4-FFF2-40B4-BE49-F238E27FC236}">
                        <a16:creationId xmlns:a16="http://schemas.microsoft.com/office/drawing/2014/main" id="{070A28E4-4B6E-402C-B7DC-6173AB0692A9}"/>
                      </a:ext>
                    </a:extLst>
                  </p14:cNvPr>
                  <p14:cNvContentPartPr/>
                  <p14:nvPr/>
                </p14:nvContentPartPr>
                <p14:xfrm>
                  <a:off x="7527740" y="2127193"/>
                  <a:ext cx="194040" cy="170640"/>
                </p14:xfrm>
              </p:contentPart>
            </mc:Choice>
            <mc:Fallback xmlns="">
              <p:pic>
                <p:nvPicPr>
                  <p:cNvPr id="239" name="墨迹 238">
                    <a:extLst>
                      <a:ext uri="{FF2B5EF4-FFF2-40B4-BE49-F238E27FC236}">
                        <a16:creationId xmlns:a16="http://schemas.microsoft.com/office/drawing/2014/main" id="{070A28E4-4B6E-402C-B7DC-6173AB0692A9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7519100" y="2118193"/>
                    <a:ext cx="211680" cy="1882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B426E02D-2C4C-48BD-91E1-B906A37B7B91}"/>
                    </a:ext>
                  </a:extLst>
                </p14:cNvPr>
                <p14:cNvContentPartPr/>
                <p14:nvPr/>
              </p14:nvContentPartPr>
              <p14:xfrm>
                <a:off x="7900700" y="2224033"/>
                <a:ext cx="72000" cy="5148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B426E02D-2C4C-48BD-91E1-B906A37B7B9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892060" y="2215033"/>
                  <a:ext cx="89640" cy="69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6" name="组合 285">
              <a:extLst>
                <a:ext uri="{FF2B5EF4-FFF2-40B4-BE49-F238E27FC236}">
                  <a16:creationId xmlns:a16="http://schemas.microsoft.com/office/drawing/2014/main" id="{66E3262E-7CCF-49C2-8B5E-1A0D4606E161}"/>
                </a:ext>
              </a:extLst>
            </p:cNvPr>
            <p:cNvGrpSpPr/>
            <p:nvPr/>
          </p:nvGrpSpPr>
          <p:grpSpPr>
            <a:xfrm>
              <a:off x="8140460" y="1851793"/>
              <a:ext cx="972000" cy="496800"/>
              <a:chOff x="8140460" y="1851793"/>
              <a:chExt cx="972000" cy="496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4">
                <p14:nvContentPartPr>
                  <p14:cNvPr id="242" name="墨迹 241">
                    <a:extLst>
                      <a:ext uri="{FF2B5EF4-FFF2-40B4-BE49-F238E27FC236}">
                        <a16:creationId xmlns:a16="http://schemas.microsoft.com/office/drawing/2014/main" id="{EE141555-69D0-4680-9AC9-5420BEC9E361}"/>
                      </a:ext>
                    </a:extLst>
                  </p14:cNvPr>
                  <p14:cNvContentPartPr/>
                  <p14:nvPr/>
                </p14:nvContentPartPr>
                <p14:xfrm>
                  <a:off x="8227220" y="1924513"/>
                  <a:ext cx="58320" cy="49680"/>
                </p14:xfrm>
              </p:contentPart>
            </mc:Choice>
            <mc:Fallback xmlns="">
              <p:pic>
                <p:nvPicPr>
                  <p:cNvPr id="242" name="墨迹 241">
                    <a:extLst>
                      <a:ext uri="{FF2B5EF4-FFF2-40B4-BE49-F238E27FC236}">
                        <a16:creationId xmlns:a16="http://schemas.microsoft.com/office/drawing/2014/main" id="{EE141555-69D0-4680-9AC9-5420BEC9E361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8218580" y="1915873"/>
                    <a:ext cx="75960" cy="6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243" name="墨迹 242">
                    <a:extLst>
                      <a:ext uri="{FF2B5EF4-FFF2-40B4-BE49-F238E27FC236}">
                        <a16:creationId xmlns:a16="http://schemas.microsoft.com/office/drawing/2014/main" id="{DABC8ADF-1B87-4822-9991-7FE3AC06E6E2}"/>
                      </a:ext>
                    </a:extLst>
                  </p14:cNvPr>
                  <p14:cNvContentPartPr/>
                  <p14:nvPr/>
                </p14:nvContentPartPr>
                <p14:xfrm>
                  <a:off x="8140460" y="2006593"/>
                  <a:ext cx="360" cy="91440"/>
                </p14:xfrm>
              </p:contentPart>
            </mc:Choice>
            <mc:Fallback xmlns="">
              <p:pic>
                <p:nvPicPr>
                  <p:cNvPr id="243" name="墨迹 242">
                    <a:extLst>
                      <a:ext uri="{FF2B5EF4-FFF2-40B4-BE49-F238E27FC236}">
                        <a16:creationId xmlns:a16="http://schemas.microsoft.com/office/drawing/2014/main" id="{DABC8ADF-1B87-4822-9991-7FE3AC06E6E2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8131460" y="1997953"/>
                    <a:ext cx="18000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8">
                <p14:nvContentPartPr>
                  <p14:cNvPr id="244" name="墨迹 243">
                    <a:extLst>
                      <a:ext uri="{FF2B5EF4-FFF2-40B4-BE49-F238E27FC236}">
                        <a16:creationId xmlns:a16="http://schemas.microsoft.com/office/drawing/2014/main" id="{6BEED4C0-DC9A-48E4-A02E-ADDC913CE662}"/>
                      </a:ext>
                    </a:extLst>
                  </p14:cNvPr>
                  <p14:cNvContentPartPr/>
                  <p14:nvPr/>
                </p14:nvContentPartPr>
                <p14:xfrm>
                  <a:off x="8157740" y="1946473"/>
                  <a:ext cx="263520" cy="77040"/>
                </p14:xfrm>
              </p:contentPart>
            </mc:Choice>
            <mc:Fallback xmlns="">
              <p:pic>
                <p:nvPicPr>
                  <p:cNvPr id="244" name="墨迹 243">
                    <a:extLst>
                      <a:ext uri="{FF2B5EF4-FFF2-40B4-BE49-F238E27FC236}">
                        <a16:creationId xmlns:a16="http://schemas.microsoft.com/office/drawing/2014/main" id="{6BEED4C0-DC9A-48E4-A02E-ADDC913CE662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8149100" y="1937473"/>
                    <a:ext cx="28116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0">
                <p14:nvContentPartPr>
                  <p14:cNvPr id="245" name="墨迹 244">
                    <a:extLst>
                      <a:ext uri="{FF2B5EF4-FFF2-40B4-BE49-F238E27FC236}">
                        <a16:creationId xmlns:a16="http://schemas.microsoft.com/office/drawing/2014/main" id="{9654BCB7-4CF6-4ED3-9CD4-945D61577A49}"/>
                      </a:ext>
                    </a:extLst>
                  </p14:cNvPr>
                  <p14:cNvContentPartPr/>
                  <p14:nvPr/>
                </p14:nvContentPartPr>
                <p14:xfrm>
                  <a:off x="8204180" y="2015953"/>
                  <a:ext cx="15840" cy="138960"/>
                </p14:xfrm>
              </p:contentPart>
            </mc:Choice>
            <mc:Fallback xmlns="">
              <p:pic>
                <p:nvPicPr>
                  <p:cNvPr id="245" name="墨迹 244">
                    <a:extLst>
                      <a:ext uri="{FF2B5EF4-FFF2-40B4-BE49-F238E27FC236}">
                        <a16:creationId xmlns:a16="http://schemas.microsoft.com/office/drawing/2014/main" id="{9654BCB7-4CF6-4ED3-9CD4-945D61577A49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8195180" y="2006953"/>
                    <a:ext cx="334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2">
                <p14:nvContentPartPr>
                  <p14:cNvPr id="246" name="墨迹 245">
                    <a:extLst>
                      <a:ext uri="{FF2B5EF4-FFF2-40B4-BE49-F238E27FC236}">
                        <a16:creationId xmlns:a16="http://schemas.microsoft.com/office/drawing/2014/main" id="{51697DF1-C629-41FE-852C-DDA4447A0CCD}"/>
                      </a:ext>
                    </a:extLst>
                  </p14:cNvPr>
                  <p14:cNvContentPartPr/>
                  <p14:nvPr/>
                </p14:nvContentPartPr>
                <p14:xfrm>
                  <a:off x="8267900" y="2039713"/>
                  <a:ext cx="41040" cy="160920"/>
                </p14:xfrm>
              </p:contentPart>
            </mc:Choice>
            <mc:Fallback xmlns="">
              <p:pic>
                <p:nvPicPr>
                  <p:cNvPr id="246" name="墨迹 245">
                    <a:extLst>
                      <a:ext uri="{FF2B5EF4-FFF2-40B4-BE49-F238E27FC236}">
                        <a16:creationId xmlns:a16="http://schemas.microsoft.com/office/drawing/2014/main" id="{51697DF1-C629-41FE-852C-DDA4447A0CCD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8259260" y="2030713"/>
                    <a:ext cx="5868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247" name="墨迹 246">
                    <a:extLst>
                      <a:ext uri="{FF2B5EF4-FFF2-40B4-BE49-F238E27FC236}">
                        <a16:creationId xmlns:a16="http://schemas.microsoft.com/office/drawing/2014/main" id="{0BEAA79D-CF23-4ABC-8C7C-0773B15E7E1B}"/>
                      </a:ext>
                    </a:extLst>
                  </p14:cNvPr>
                  <p14:cNvContentPartPr/>
                  <p14:nvPr/>
                </p14:nvContentPartPr>
                <p14:xfrm>
                  <a:off x="8190500" y="2233033"/>
                  <a:ext cx="165960" cy="104400"/>
                </p14:xfrm>
              </p:contentPart>
            </mc:Choice>
            <mc:Fallback xmlns="">
              <p:pic>
                <p:nvPicPr>
                  <p:cNvPr id="247" name="墨迹 246">
                    <a:extLst>
                      <a:ext uri="{FF2B5EF4-FFF2-40B4-BE49-F238E27FC236}">
                        <a16:creationId xmlns:a16="http://schemas.microsoft.com/office/drawing/2014/main" id="{0BEAA79D-CF23-4ABC-8C7C-0773B15E7E1B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8181860" y="2224393"/>
                    <a:ext cx="18360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6">
                <p14:nvContentPartPr>
                  <p14:cNvPr id="248" name="墨迹 247">
                    <a:extLst>
                      <a:ext uri="{FF2B5EF4-FFF2-40B4-BE49-F238E27FC236}">
                        <a16:creationId xmlns:a16="http://schemas.microsoft.com/office/drawing/2014/main" id="{DBC33BC7-1689-4E91-8E7E-70383819C1EC}"/>
                      </a:ext>
                    </a:extLst>
                  </p14:cNvPr>
                  <p14:cNvContentPartPr/>
                  <p14:nvPr/>
                </p14:nvContentPartPr>
                <p14:xfrm>
                  <a:off x="8534300" y="1851793"/>
                  <a:ext cx="87120" cy="113400"/>
                </p14:xfrm>
              </p:contentPart>
            </mc:Choice>
            <mc:Fallback xmlns="">
              <p:pic>
                <p:nvPicPr>
                  <p:cNvPr id="248" name="墨迹 247">
                    <a:extLst>
                      <a:ext uri="{FF2B5EF4-FFF2-40B4-BE49-F238E27FC236}">
                        <a16:creationId xmlns:a16="http://schemas.microsoft.com/office/drawing/2014/main" id="{DBC33BC7-1689-4E91-8E7E-70383819C1EC}"/>
                      </a:ext>
                    </a:extLst>
                  </p:cNvPr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8525300" y="1842793"/>
                    <a:ext cx="10476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8">
                <p14:nvContentPartPr>
                  <p14:cNvPr id="249" name="墨迹 248">
                    <a:extLst>
                      <a:ext uri="{FF2B5EF4-FFF2-40B4-BE49-F238E27FC236}">
                        <a16:creationId xmlns:a16="http://schemas.microsoft.com/office/drawing/2014/main" id="{F6A3CC23-0E67-417B-B1A9-969810AD2D34}"/>
                      </a:ext>
                    </a:extLst>
                  </p14:cNvPr>
                  <p14:cNvContentPartPr/>
                  <p14:nvPr/>
                </p14:nvContentPartPr>
                <p14:xfrm>
                  <a:off x="8499740" y="2057713"/>
                  <a:ext cx="108720" cy="31320"/>
                </p14:xfrm>
              </p:contentPart>
            </mc:Choice>
            <mc:Fallback xmlns="">
              <p:pic>
                <p:nvPicPr>
                  <p:cNvPr id="249" name="墨迹 248">
                    <a:extLst>
                      <a:ext uri="{FF2B5EF4-FFF2-40B4-BE49-F238E27FC236}">
                        <a16:creationId xmlns:a16="http://schemas.microsoft.com/office/drawing/2014/main" id="{F6A3CC23-0E67-417B-B1A9-969810AD2D34}"/>
                      </a:ext>
                    </a:extLst>
                  </p:cNvPr>
                  <p:cNvPicPr/>
                  <p:nvPr/>
                </p:nvPicPr>
                <p:blipFill>
                  <a:blip r:embed="rId399"/>
                  <a:stretch>
                    <a:fillRect/>
                  </a:stretch>
                </p:blipFill>
                <p:spPr>
                  <a:xfrm>
                    <a:off x="8491100" y="2049073"/>
                    <a:ext cx="12636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0">
                <p14:nvContentPartPr>
                  <p14:cNvPr id="250" name="墨迹 249">
                    <a:extLst>
                      <a:ext uri="{FF2B5EF4-FFF2-40B4-BE49-F238E27FC236}">
                        <a16:creationId xmlns:a16="http://schemas.microsoft.com/office/drawing/2014/main" id="{7F998ADA-D030-4099-8B29-88AB079F7A4C}"/>
                      </a:ext>
                    </a:extLst>
                  </p14:cNvPr>
                  <p14:cNvContentPartPr/>
                  <p14:nvPr/>
                </p14:nvContentPartPr>
                <p14:xfrm>
                  <a:off x="8472740" y="2108833"/>
                  <a:ext cx="236160" cy="196560"/>
                </p14:xfrm>
              </p:contentPart>
            </mc:Choice>
            <mc:Fallback xmlns="">
              <p:pic>
                <p:nvPicPr>
                  <p:cNvPr id="250" name="墨迹 249">
                    <a:extLst>
                      <a:ext uri="{FF2B5EF4-FFF2-40B4-BE49-F238E27FC236}">
                        <a16:creationId xmlns:a16="http://schemas.microsoft.com/office/drawing/2014/main" id="{7F998ADA-D030-4099-8B29-88AB079F7A4C}"/>
                      </a:ext>
                    </a:extLst>
                  </p:cNvPr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8464100" y="2100193"/>
                    <a:ext cx="253800" cy="21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251" name="墨迹 250">
                    <a:extLst>
                      <a:ext uri="{FF2B5EF4-FFF2-40B4-BE49-F238E27FC236}">
                        <a16:creationId xmlns:a16="http://schemas.microsoft.com/office/drawing/2014/main" id="{B6785E89-D63E-4A45-930D-195F5AFC2F8C}"/>
                      </a:ext>
                    </a:extLst>
                  </p14:cNvPr>
                  <p14:cNvContentPartPr/>
                  <p14:nvPr/>
                </p14:nvContentPartPr>
                <p14:xfrm>
                  <a:off x="8830220" y="2026753"/>
                  <a:ext cx="46800" cy="16920"/>
                </p14:xfrm>
              </p:contentPart>
            </mc:Choice>
            <mc:Fallback xmlns="">
              <p:pic>
                <p:nvPicPr>
                  <p:cNvPr id="251" name="墨迹 250">
                    <a:extLst>
                      <a:ext uri="{FF2B5EF4-FFF2-40B4-BE49-F238E27FC236}">
                        <a16:creationId xmlns:a16="http://schemas.microsoft.com/office/drawing/2014/main" id="{B6785E89-D63E-4A45-930D-195F5AFC2F8C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8821580" y="2018113"/>
                    <a:ext cx="6444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4">
                <p14:nvContentPartPr>
                  <p14:cNvPr id="252" name="墨迹 251">
                    <a:extLst>
                      <a:ext uri="{FF2B5EF4-FFF2-40B4-BE49-F238E27FC236}">
                        <a16:creationId xmlns:a16="http://schemas.microsoft.com/office/drawing/2014/main" id="{C09AEEFE-F4EC-4EC0-8BC3-298E5ED8EC88}"/>
                      </a:ext>
                    </a:extLst>
                  </p14:cNvPr>
                  <p14:cNvContentPartPr/>
                  <p14:nvPr/>
                </p14:nvContentPartPr>
                <p14:xfrm>
                  <a:off x="8832020" y="2068873"/>
                  <a:ext cx="96840" cy="159120"/>
                </p14:xfrm>
              </p:contentPart>
            </mc:Choice>
            <mc:Fallback xmlns="">
              <p:pic>
                <p:nvPicPr>
                  <p:cNvPr id="252" name="墨迹 251">
                    <a:extLst>
                      <a:ext uri="{FF2B5EF4-FFF2-40B4-BE49-F238E27FC236}">
                        <a16:creationId xmlns:a16="http://schemas.microsoft.com/office/drawing/2014/main" id="{C09AEEFE-F4EC-4EC0-8BC3-298E5ED8EC88}"/>
                      </a:ext>
                    </a:extLst>
                  </p:cNvPr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8823380" y="2059873"/>
                    <a:ext cx="114480" cy="17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6">
                <p14:nvContentPartPr>
                  <p14:cNvPr id="253" name="墨迹 252">
                    <a:extLst>
                      <a:ext uri="{FF2B5EF4-FFF2-40B4-BE49-F238E27FC236}">
                        <a16:creationId xmlns:a16="http://schemas.microsoft.com/office/drawing/2014/main" id="{6D425557-6415-44DE-A548-41906FAE8669}"/>
                      </a:ext>
                    </a:extLst>
                  </p14:cNvPr>
                  <p14:cNvContentPartPr/>
                  <p14:nvPr/>
                </p14:nvContentPartPr>
                <p14:xfrm>
                  <a:off x="8957660" y="1884553"/>
                  <a:ext cx="154800" cy="82440"/>
                </p14:xfrm>
              </p:contentPart>
            </mc:Choice>
            <mc:Fallback xmlns="">
              <p:pic>
                <p:nvPicPr>
                  <p:cNvPr id="253" name="墨迹 252">
                    <a:extLst>
                      <a:ext uri="{FF2B5EF4-FFF2-40B4-BE49-F238E27FC236}">
                        <a16:creationId xmlns:a16="http://schemas.microsoft.com/office/drawing/2014/main" id="{6D425557-6415-44DE-A548-41906FAE8669}"/>
                      </a:ext>
                    </a:extLst>
                  </p:cNvPr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8949020" y="1875553"/>
                    <a:ext cx="172440" cy="10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8">
                <p14:nvContentPartPr>
                  <p14:cNvPr id="254" name="墨迹 253">
                    <a:extLst>
                      <a:ext uri="{FF2B5EF4-FFF2-40B4-BE49-F238E27FC236}">
                        <a16:creationId xmlns:a16="http://schemas.microsoft.com/office/drawing/2014/main" id="{7F738EDA-C0BB-4E4E-B710-3630FC67544E}"/>
                      </a:ext>
                    </a:extLst>
                  </p14:cNvPr>
                  <p14:cNvContentPartPr/>
                  <p14:nvPr/>
                </p14:nvContentPartPr>
                <p14:xfrm>
                  <a:off x="8909420" y="1995793"/>
                  <a:ext cx="193680" cy="113400"/>
                </p14:xfrm>
              </p:contentPart>
            </mc:Choice>
            <mc:Fallback xmlns="">
              <p:pic>
                <p:nvPicPr>
                  <p:cNvPr id="254" name="墨迹 253">
                    <a:extLst>
                      <a:ext uri="{FF2B5EF4-FFF2-40B4-BE49-F238E27FC236}">
                        <a16:creationId xmlns:a16="http://schemas.microsoft.com/office/drawing/2014/main" id="{7F738EDA-C0BB-4E4E-B710-3630FC67544E}"/>
                      </a:ext>
                    </a:extLst>
                  </p:cNvPr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8900780" y="1986793"/>
                    <a:ext cx="21132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255" name="墨迹 254">
                    <a:extLst>
                      <a:ext uri="{FF2B5EF4-FFF2-40B4-BE49-F238E27FC236}">
                        <a16:creationId xmlns:a16="http://schemas.microsoft.com/office/drawing/2014/main" id="{069D0C95-2B6E-4F06-B97C-745355C4A692}"/>
                      </a:ext>
                    </a:extLst>
                  </p14:cNvPr>
                  <p14:cNvContentPartPr/>
                  <p14:nvPr/>
                </p14:nvContentPartPr>
                <p14:xfrm>
                  <a:off x="8971340" y="2143753"/>
                  <a:ext cx="137520" cy="204840"/>
                </p14:xfrm>
              </p:contentPart>
            </mc:Choice>
            <mc:Fallback xmlns="">
              <p:pic>
                <p:nvPicPr>
                  <p:cNvPr id="255" name="墨迹 254">
                    <a:extLst>
                      <a:ext uri="{FF2B5EF4-FFF2-40B4-BE49-F238E27FC236}">
                        <a16:creationId xmlns:a16="http://schemas.microsoft.com/office/drawing/2014/main" id="{069D0C95-2B6E-4F06-B97C-745355C4A692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8962340" y="2134753"/>
                    <a:ext cx="155160" cy="222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5" name="组合 284">
              <a:extLst>
                <a:ext uri="{FF2B5EF4-FFF2-40B4-BE49-F238E27FC236}">
                  <a16:creationId xmlns:a16="http://schemas.microsoft.com/office/drawing/2014/main" id="{357FD69F-601B-464F-BA10-5E73DFB1FCBE}"/>
                </a:ext>
              </a:extLst>
            </p:cNvPr>
            <p:cNvGrpSpPr/>
            <p:nvPr/>
          </p:nvGrpSpPr>
          <p:grpSpPr>
            <a:xfrm>
              <a:off x="9292100" y="1725073"/>
              <a:ext cx="1861200" cy="940680"/>
              <a:chOff x="9292100" y="1725073"/>
              <a:chExt cx="1861200" cy="940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256" name="墨迹 255">
                    <a:extLst>
                      <a:ext uri="{FF2B5EF4-FFF2-40B4-BE49-F238E27FC236}">
                        <a16:creationId xmlns:a16="http://schemas.microsoft.com/office/drawing/2014/main" id="{DDC05AD7-096C-4762-9F24-181D00E56FEB}"/>
                      </a:ext>
                    </a:extLst>
                  </p14:cNvPr>
                  <p14:cNvContentPartPr/>
                  <p14:nvPr/>
                </p14:nvContentPartPr>
                <p14:xfrm>
                  <a:off x="9319100" y="1915513"/>
                  <a:ext cx="44640" cy="16920"/>
                </p14:xfrm>
              </p:contentPart>
            </mc:Choice>
            <mc:Fallback xmlns="">
              <p:pic>
                <p:nvPicPr>
                  <p:cNvPr id="256" name="墨迹 255">
                    <a:extLst>
                      <a:ext uri="{FF2B5EF4-FFF2-40B4-BE49-F238E27FC236}">
                        <a16:creationId xmlns:a16="http://schemas.microsoft.com/office/drawing/2014/main" id="{DDC05AD7-096C-4762-9F24-181D00E56FEB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9310100" y="1906513"/>
                    <a:ext cx="6228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4">
                <p14:nvContentPartPr>
                  <p14:cNvPr id="257" name="墨迹 256">
                    <a:extLst>
                      <a:ext uri="{FF2B5EF4-FFF2-40B4-BE49-F238E27FC236}">
                        <a16:creationId xmlns:a16="http://schemas.microsoft.com/office/drawing/2014/main" id="{F2F935A8-8E27-4CC0-9D20-7EAB12E7BCE8}"/>
                      </a:ext>
                    </a:extLst>
                  </p14:cNvPr>
                  <p14:cNvContentPartPr/>
                  <p14:nvPr/>
                </p14:nvContentPartPr>
                <p14:xfrm>
                  <a:off x="9292100" y="1963033"/>
                  <a:ext cx="100800" cy="146520"/>
                </p14:xfrm>
              </p:contentPart>
            </mc:Choice>
            <mc:Fallback xmlns="">
              <p:pic>
                <p:nvPicPr>
                  <p:cNvPr id="257" name="墨迹 256">
                    <a:extLst>
                      <a:ext uri="{FF2B5EF4-FFF2-40B4-BE49-F238E27FC236}">
                        <a16:creationId xmlns:a16="http://schemas.microsoft.com/office/drawing/2014/main" id="{F2F935A8-8E27-4CC0-9D20-7EAB12E7BCE8}"/>
                      </a:ext>
                    </a:extLst>
                  </p:cNvPr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9283100" y="1954033"/>
                    <a:ext cx="11844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6">
                <p14:nvContentPartPr>
                  <p14:cNvPr id="258" name="墨迹 257">
                    <a:extLst>
                      <a:ext uri="{FF2B5EF4-FFF2-40B4-BE49-F238E27FC236}">
                        <a16:creationId xmlns:a16="http://schemas.microsoft.com/office/drawing/2014/main" id="{0B12FF05-298C-4368-9434-314001B7A38E}"/>
                      </a:ext>
                    </a:extLst>
                  </p14:cNvPr>
                  <p14:cNvContentPartPr/>
                  <p14:nvPr/>
                </p14:nvContentPartPr>
                <p14:xfrm>
                  <a:off x="9462020" y="1813273"/>
                  <a:ext cx="27360" cy="193680"/>
                </p14:xfrm>
              </p:contentPart>
            </mc:Choice>
            <mc:Fallback xmlns="">
              <p:pic>
                <p:nvPicPr>
                  <p:cNvPr id="258" name="墨迹 257">
                    <a:extLst>
                      <a:ext uri="{FF2B5EF4-FFF2-40B4-BE49-F238E27FC236}">
                        <a16:creationId xmlns:a16="http://schemas.microsoft.com/office/drawing/2014/main" id="{0B12FF05-298C-4368-9434-314001B7A38E}"/>
                      </a:ext>
                    </a:extLst>
                  </p:cNvPr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9453380" y="1804633"/>
                    <a:ext cx="45000" cy="21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8">
                <p14:nvContentPartPr>
                  <p14:cNvPr id="259" name="墨迹 258">
                    <a:extLst>
                      <a:ext uri="{FF2B5EF4-FFF2-40B4-BE49-F238E27FC236}">
                        <a16:creationId xmlns:a16="http://schemas.microsoft.com/office/drawing/2014/main" id="{126FCA1E-A87A-4FE2-A0F1-B1D7BE04E85A}"/>
                      </a:ext>
                    </a:extLst>
                  </p14:cNvPr>
                  <p14:cNvContentPartPr/>
                  <p14:nvPr/>
                </p14:nvContentPartPr>
                <p14:xfrm>
                  <a:off x="9450500" y="1876993"/>
                  <a:ext cx="138240" cy="133920"/>
                </p14:xfrm>
              </p:contentPart>
            </mc:Choice>
            <mc:Fallback xmlns="">
              <p:pic>
                <p:nvPicPr>
                  <p:cNvPr id="259" name="墨迹 258">
                    <a:extLst>
                      <a:ext uri="{FF2B5EF4-FFF2-40B4-BE49-F238E27FC236}">
                        <a16:creationId xmlns:a16="http://schemas.microsoft.com/office/drawing/2014/main" id="{126FCA1E-A87A-4FE2-A0F1-B1D7BE04E85A}"/>
                      </a:ext>
                    </a:extLst>
                  </p:cNvPr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9441500" y="1867993"/>
                    <a:ext cx="155880" cy="15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0">
                <p14:nvContentPartPr>
                  <p14:cNvPr id="260" name="墨迹 259">
                    <a:extLst>
                      <a:ext uri="{FF2B5EF4-FFF2-40B4-BE49-F238E27FC236}">
                        <a16:creationId xmlns:a16="http://schemas.microsoft.com/office/drawing/2014/main" id="{262D665B-E63E-4831-A930-A7D396724D60}"/>
                      </a:ext>
                    </a:extLst>
                  </p14:cNvPr>
                  <p14:cNvContentPartPr/>
                  <p14:nvPr/>
                </p14:nvContentPartPr>
                <p14:xfrm>
                  <a:off x="9293900" y="2083633"/>
                  <a:ext cx="249480" cy="126000"/>
                </p14:xfrm>
              </p:contentPart>
            </mc:Choice>
            <mc:Fallback xmlns="">
              <p:pic>
                <p:nvPicPr>
                  <p:cNvPr id="260" name="墨迹 259">
                    <a:extLst>
                      <a:ext uri="{FF2B5EF4-FFF2-40B4-BE49-F238E27FC236}">
                        <a16:creationId xmlns:a16="http://schemas.microsoft.com/office/drawing/2014/main" id="{262D665B-E63E-4831-A930-A7D396724D60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9285260" y="2074993"/>
                    <a:ext cx="267120" cy="14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2">
                <p14:nvContentPartPr>
                  <p14:cNvPr id="261" name="墨迹 260">
                    <a:extLst>
                      <a:ext uri="{FF2B5EF4-FFF2-40B4-BE49-F238E27FC236}">
                        <a16:creationId xmlns:a16="http://schemas.microsoft.com/office/drawing/2014/main" id="{DBC81792-3313-4BB2-A6A6-9158777765A4}"/>
                      </a:ext>
                    </a:extLst>
                  </p14:cNvPr>
                  <p14:cNvContentPartPr/>
                  <p14:nvPr/>
                </p14:nvContentPartPr>
                <p14:xfrm>
                  <a:off x="9378860" y="2070673"/>
                  <a:ext cx="89640" cy="303120"/>
                </p14:xfrm>
              </p:contentPart>
            </mc:Choice>
            <mc:Fallback xmlns="">
              <p:pic>
                <p:nvPicPr>
                  <p:cNvPr id="261" name="墨迹 260">
                    <a:extLst>
                      <a:ext uri="{FF2B5EF4-FFF2-40B4-BE49-F238E27FC236}">
                        <a16:creationId xmlns:a16="http://schemas.microsoft.com/office/drawing/2014/main" id="{DBC81792-3313-4BB2-A6A6-9158777765A4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9370220" y="2061673"/>
                    <a:ext cx="107280" cy="32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4">
                <p14:nvContentPartPr>
                  <p14:cNvPr id="262" name="墨迹 261">
                    <a:extLst>
                      <a:ext uri="{FF2B5EF4-FFF2-40B4-BE49-F238E27FC236}">
                        <a16:creationId xmlns:a16="http://schemas.microsoft.com/office/drawing/2014/main" id="{406D1A33-9559-45F8-A98B-2E37566FAA9F}"/>
                      </a:ext>
                    </a:extLst>
                  </p14:cNvPr>
                  <p14:cNvContentPartPr/>
                  <p14:nvPr/>
                </p14:nvContentPartPr>
                <p14:xfrm>
                  <a:off x="9485420" y="2194513"/>
                  <a:ext cx="68040" cy="44280"/>
                </p14:xfrm>
              </p:contentPart>
            </mc:Choice>
            <mc:Fallback xmlns="">
              <p:pic>
                <p:nvPicPr>
                  <p:cNvPr id="262" name="墨迹 261">
                    <a:extLst>
                      <a:ext uri="{FF2B5EF4-FFF2-40B4-BE49-F238E27FC236}">
                        <a16:creationId xmlns:a16="http://schemas.microsoft.com/office/drawing/2014/main" id="{406D1A33-9559-45F8-A98B-2E37566FAA9F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9476420" y="2185873"/>
                    <a:ext cx="85680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6">
                <p14:nvContentPartPr>
                  <p14:cNvPr id="263" name="墨迹 262">
                    <a:extLst>
                      <a:ext uri="{FF2B5EF4-FFF2-40B4-BE49-F238E27FC236}">
                        <a16:creationId xmlns:a16="http://schemas.microsoft.com/office/drawing/2014/main" id="{6543069D-3F95-4D98-B961-218A7E4C520E}"/>
                      </a:ext>
                    </a:extLst>
                  </p14:cNvPr>
                  <p14:cNvContentPartPr/>
                  <p14:nvPr/>
                </p14:nvContentPartPr>
                <p14:xfrm>
                  <a:off x="9675500" y="1826233"/>
                  <a:ext cx="146160" cy="126000"/>
                </p14:xfrm>
              </p:contentPart>
            </mc:Choice>
            <mc:Fallback xmlns="">
              <p:pic>
                <p:nvPicPr>
                  <p:cNvPr id="263" name="墨迹 262">
                    <a:extLst>
                      <a:ext uri="{FF2B5EF4-FFF2-40B4-BE49-F238E27FC236}">
                        <a16:creationId xmlns:a16="http://schemas.microsoft.com/office/drawing/2014/main" id="{6543069D-3F95-4D98-B961-218A7E4C520E}"/>
                      </a:ext>
                    </a:extLst>
                  </p:cNvPr>
                  <p:cNvPicPr/>
                  <p:nvPr/>
                </p:nvPicPr>
                <p:blipFill>
                  <a:blip r:embed="rId427"/>
                  <a:stretch>
                    <a:fillRect/>
                  </a:stretch>
                </p:blipFill>
                <p:spPr>
                  <a:xfrm>
                    <a:off x="9666860" y="1817233"/>
                    <a:ext cx="163800" cy="14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8">
                <p14:nvContentPartPr>
                  <p14:cNvPr id="264" name="墨迹 263">
                    <a:extLst>
                      <a:ext uri="{FF2B5EF4-FFF2-40B4-BE49-F238E27FC236}">
                        <a16:creationId xmlns:a16="http://schemas.microsoft.com/office/drawing/2014/main" id="{0A81D421-091D-46D9-BE39-E20435C55CCE}"/>
                      </a:ext>
                    </a:extLst>
                  </p14:cNvPr>
                  <p14:cNvContentPartPr/>
                  <p14:nvPr/>
                </p14:nvContentPartPr>
                <p14:xfrm>
                  <a:off x="9755780" y="1919113"/>
                  <a:ext cx="41040" cy="58680"/>
                </p14:xfrm>
              </p:contentPart>
            </mc:Choice>
            <mc:Fallback xmlns="">
              <p:pic>
                <p:nvPicPr>
                  <p:cNvPr id="264" name="墨迹 263">
                    <a:extLst>
                      <a:ext uri="{FF2B5EF4-FFF2-40B4-BE49-F238E27FC236}">
                        <a16:creationId xmlns:a16="http://schemas.microsoft.com/office/drawing/2014/main" id="{0A81D421-091D-46D9-BE39-E20435C55CCE}"/>
                      </a:ext>
                    </a:extLst>
                  </p:cNvPr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9747140" y="1910473"/>
                    <a:ext cx="5868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0">
                <p14:nvContentPartPr>
                  <p14:cNvPr id="265" name="墨迹 264">
                    <a:extLst>
                      <a:ext uri="{FF2B5EF4-FFF2-40B4-BE49-F238E27FC236}">
                        <a16:creationId xmlns:a16="http://schemas.microsoft.com/office/drawing/2014/main" id="{A113B48F-32D4-4AE2-A84E-18E81A3C3E87}"/>
                      </a:ext>
                    </a:extLst>
                  </p14:cNvPr>
                  <p14:cNvContentPartPr/>
                  <p14:nvPr/>
                </p14:nvContentPartPr>
                <p14:xfrm>
                  <a:off x="9852260" y="1787713"/>
                  <a:ext cx="100080" cy="138960"/>
                </p14:xfrm>
              </p:contentPart>
            </mc:Choice>
            <mc:Fallback xmlns="">
              <p:pic>
                <p:nvPicPr>
                  <p:cNvPr id="265" name="墨迹 264">
                    <a:extLst>
                      <a:ext uri="{FF2B5EF4-FFF2-40B4-BE49-F238E27FC236}">
                        <a16:creationId xmlns:a16="http://schemas.microsoft.com/office/drawing/2014/main" id="{A113B48F-32D4-4AE2-A84E-18E81A3C3E87}"/>
                      </a:ext>
                    </a:extLst>
                  </p:cNvPr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9843620" y="1779073"/>
                    <a:ext cx="11772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2">
                <p14:nvContentPartPr>
                  <p14:cNvPr id="266" name="墨迹 265">
                    <a:extLst>
                      <a:ext uri="{FF2B5EF4-FFF2-40B4-BE49-F238E27FC236}">
                        <a16:creationId xmlns:a16="http://schemas.microsoft.com/office/drawing/2014/main" id="{83F4FE2F-E0EC-495B-B651-828F648300DC}"/>
                      </a:ext>
                    </a:extLst>
                  </p14:cNvPr>
                  <p14:cNvContentPartPr/>
                  <p14:nvPr/>
                </p14:nvContentPartPr>
                <p14:xfrm>
                  <a:off x="9763700" y="1993633"/>
                  <a:ext cx="125640" cy="148320"/>
                </p14:xfrm>
              </p:contentPart>
            </mc:Choice>
            <mc:Fallback xmlns="">
              <p:pic>
                <p:nvPicPr>
                  <p:cNvPr id="266" name="墨迹 265">
                    <a:extLst>
                      <a:ext uri="{FF2B5EF4-FFF2-40B4-BE49-F238E27FC236}">
                        <a16:creationId xmlns:a16="http://schemas.microsoft.com/office/drawing/2014/main" id="{83F4FE2F-E0EC-495B-B651-828F648300DC}"/>
                      </a:ext>
                    </a:extLst>
                  </p:cNvPr>
                  <p:cNvPicPr/>
                  <p:nvPr/>
                </p:nvPicPr>
                <p:blipFill>
                  <a:blip r:embed="rId433"/>
                  <a:stretch>
                    <a:fillRect/>
                  </a:stretch>
                </p:blipFill>
                <p:spPr>
                  <a:xfrm>
                    <a:off x="9754700" y="1984993"/>
                    <a:ext cx="14328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4">
                <p14:nvContentPartPr>
                  <p14:cNvPr id="267" name="墨迹 266">
                    <a:extLst>
                      <a:ext uri="{FF2B5EF4-FFF2-40B4-BE49-F238E27FC236}">
                        <a16:creationId xmlns:a16="http://schemas.microsoft.com/office/drawing/2014/main" id="{FB5FDE5F-6BDC-4B54-97C6-A9D90764C319}"/>
                      </a:ext>
                    </a:extLst>
                  </p14:cNvPr>
                  <p14:cNvContentPartPr/>
                  <p14:nvPr/>
                </p14:nvContentPartPr>
                <p14:xfrm>
                  <a:off x="9738500" y="2105233"/>
                  <a:ext cx="226440" cy="131760"/>
                </p14:xfrm>
              </p:contentPart>
            </mc:Choice>
            <mc:Fallback xmlns="">
              <p:pic>
                <p:nvPicPr>
                  <p:cNvPr id="267" name="墨迹 266">
                    <a:extLst>
                      <a:ext uri="{FF2B5EF4-FFF2-40B4-BE49-F238E27FC236}">
                        <a16:creationId xmlns:a16="http://schemas.microsoft.com/office/drawing/2014/main" id="{FB5FDE5F-6BDC-4B54-97C6-A9D90764C319}"/>
                      </a:ext>
                    </a:extLst>
                  </p:cNvPr>
                  <p:cNvPicPr/>
                  <p:nvPr/>
                </p:nvPicPr>
                <p:blipFill>
                  <a:blip r:embed="rId435"/>
                  <a:stretch>
                    <a:fillRect/>
                  </a:stretch>
                </p:blipFill>
                <p:spPr>
                  <a:xfrm>
                    <a:off x="9729500" y="2096593"/>
                    <a:ext cx="24408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6">
                <p14:nvContentPartPr>
                  <p14:cNvPr id="268" name="墨迹 267">
                    <a:extLst>
                      <a:ext uri="{FF2B5EF4-FFF2-40B4-BE49-F238E27FC236}">
                        <a16:creationId xmlns:a16="http://schemas.microsoft.com/office/drawing/2014/main" id="{70329633-7D28-4C82-A5E3-370616575515}"/>
                      </a:ext>
                    </a:extLst>
                  </p14:cNvPr>
                  <p14:cNvContentPartPr/>
                  <p14:nvPr/>
                </p14:nvContentPartPr>
                <p14:xfrm>
                  <a:off x="9823460" y="2123593"/>
                  <a:ext cx="91440" cy="280080"/>
                </p14:xfrm>
              </p:contentPart>
            </mc:Choice>
            <mc:Fallback xmlns="">
              <p:pic>
                <p:nvPicPr>
                  <p:cNvPr id="268" name="墨迹 267">
                    <a:extLst>
                      <a:ext uri="{FF2B5EF4-FFF2-40B4-BE49-F238E27FC236}">
                        <a16:creationId xmlns:a16="http://schemas.microsoft.com/office/drawing/2014/main" id="{70329633-7D28-4C82-A5E3-370616575515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9814460" y="2114593"/>
                    <a:ext cx="109080" cy="29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8">
                <p14:nvContentPartPr>
                  <p14:cNvPr id="269" name="墨迹 268">
                    <a:extLst>
                      <a:ext uri="{FF2B5EF4-FFF2-40B4-BE49-F238E27FC236}">
                        <a16:creationId xmlns:a16="http://schemas.microsoft.com/office/drawing/2014/main" id="{34519D13-A653-4D85-94D6-362B8B88090E}"/>
                      </a:ext>
                    </a:extLst>
                  </p14:cNvPr>
                  <p14:cNvContentPartPr/>
                  <p14:nvPr/>
                </p14:nvContentPartPr>
                <p14:xfrm>
                  <a:off x="9769460" y="2154553"/>
                  <a:ext cx="73800" cy="115200"/>
                </p14:xfrm>
              </p:contentPart>
            </mc:Choice>
            <mc:Fallback xmlns="">
              <p:pic>
                <p:nvPicPr>
                  <p:cNvPr id="269" name="墨迹 268">
                    <a:extLst>
                      <a:ext uri="{FF2B5EF4-FFF2-40B4-BE49-F238E27FC236}">
                        <a16:creationId xmlns:a16="http://schemas.microsoft.com/office/drawing/2014/main" id="{34519D13-A653-4D85-94D6-362B8B88090E}"/>
                      </a:ext>
                    </a:extLst>
                  </p:cNvPr>
                  <p:cNvPicPr/>
                  <p:nvPr/>
                </p:nvPicPr>
                <p:blipFill>
                  <a:blip r:embed="rId439"/>
                  <a:stretch>
                    <a:fillRect/>
                  </a:stretch>
                </p:blipFill>
                <p:spPr>
                  <a:xfrm>
                    <a:off x="9760460" y="2145553"/>
                    <a:ext cx="914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0">
                <p14:nvContentPartPr>
                  <p14:cNvPr id="270" name="墨迹 269">
                    <a:extLst>
                      <a:ext uri="{FF2B5EF4-FFF2-40B4-BE49-F238E27FC236}">
                        <a16:creationId xmlns:a16="http://schemas.microsoft.com/office/drawing/2014/main" id="{D5402773-4B2E-4A25-BD83-387A5BD26F21}"/>
                      </a:ext>
                    </a:extLst>
                  </p14:cNvPr>
                  <p14:cNvContentPartPr/>
                  <p14:nvPr/>
                </p14:nvContentPartPr>
                <p14:xfrm>
                  <a:off x="10070780" y="1999393"/>
                  <a:ext cx="8280" cy="241560"/>
                </p14:xfrm>
              </p:contentPart>
            </mc:Choice>
            <mc:Fallback xmlns="">
              <p:pic>
                <p:nvPicPr>
                  <p:cNvPr id="270" name="墨迹 269">
                    <a:extLst>
                      <a:ext uri="{FF2B5EF4-FFF2-40B4-BE49-F238E27FC236}">
                        <a16:creationId xmlns:a16="http://schemas.microsoft.com/office/drawing/2014/main" id="{D5402773-4B2E-4A25-BD83-387A5BD26F21}"/>
                      </a:ext>
                    </a:extLst>
                  </p:cNvPr>
                  <p:cNvPicPr/>
                  <p:nvPr/>
                </p:nvPicPr>
                <p:blipFill>
                  <a:blip r:embed="rId441"/>
                  <a:stretch>
                    <a:fillRect/>
                  </a:stretch>
                </p:blipFill>
                <p:spPr>
                  <a:xfrm>
                    <a:off x="10061780" y="1990753"/>
                    <a:ext cx="25920" cy="25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2">
                <p14:nvContentPartPr>
                  <p14:cNvPr id="271" name="墨迹 270">
                    <a:extLst>
                      <a:ext uri="{FF2B5EF4-FFF2-40B4-BE49-F238E27FC236}">
                        <a16:creationId xmlns:a16="http://schemas.microsoft.com/office/drawing/2014/main" id="{6D1D3904-D209-476F-80CA-3B8F7937CE00}"/>
                      </a:ext>
                    </a:extLst>
                  </p14:cNvPr>
                  <p14:cNvContentPartPr/>
                  <p14:nvPr/>
                </p14:nvContentPartPr>
                <p14:xfrm>
                  <a:off x="10144220" y="1837033"/>
                  <a:ext cx="255600" cy="465840"/>
                </p14:xfrm>
              </p:contentPart>
            </mc:Choice>
            <mc:Fallback xmlns="">
              <p:pic>
                <p:nvPicPr>
                  <p:cNvPr id="271" name="墨迹 270">
                    <a:extLst>
                      <a:ext uri="{FF2B5EF4-FFF2-40B4-BE49-F238E27FC236}">
                        <a16:creationId xmlns:a16="http://schemas.microsoft.com/office/drawing/2014/main" id="{6D1D3904-D209-476F-80CA-3B8F7937CE00}"/>
                      </a:ext>
                    </a:extLst>
                  </p:cNvPr>
                  <p:cNvPicPr/>
                  <p:nvPr/>
                </p:nvPicPr>
                <p:blipFill>
                  <a:blip r:embed="rId443"/>
                  <a:stretch>
                    <a:fillRect/>
                  </a:stretch>
                </p:blipFill>
                <p:spPr>
                  <a:xfrm>
                    <a:off x="10135220" y="1828033"/>
                    <a:ext cx="273240" cy="48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4">
                <p14:nvContentPartPr>
                  <p14:cNvPr id="272" name="墨迹 271">
                    <a:extLst>
                      <a:ext uri="{FF2B5EF4-FFF2-40B4-BE49-F238E27FC236}">
                        <a16:creationId xmlns:a16="http://schemas.microsoft.com/office/drawing/2014/main" id="{0BB400F8-F0C5-4E4A-B458-19ED46C589CC}"/>
                      </a:ext>
                    </a:extLst>
                  </p14:cNvPr>
                  <p14:cNvContentPartPr/>
                  <p14:nvPr/>
                </p14:nvContentPartPr>
                <p14:xfrm>
                  <a:off x="10126940" y="1948273"/>
                  <a:ext cx="160920" cy="47880"/>
                </p14:xfrm>
              </p:contentPart>
            </mc:Choice>
            <mc:Fallback xmlns="">
              <p:pic>
                <p:nvPicPr>
                  <p:cNvPr id="272" name="墨迹 271">
                    <a:extLst>
                      <a:ext uri="{FF2B5EF4-FFF2-40B4-BE49-F238E27FC236}">
                        <a16:creationId xmlns:a16="http://schemas.microsoft.com/office/drawing/2014/main" id="{0BB400F8-F0C5-4E4A-B458-19ED46C589CC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10117940" y="1939633"/>
                    <a:ext cx="178560" cy="6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6">
                <p14:nvContentPartPr>
                  <p14:cNvPr id="273" name="墨迹 272">
                    <a:extLst>
                      <a:ext uri="{FF2B5EF4-FFF2-40B4-BE49-F238E27FC236}">
                        <a16:creationId xmlns:a16="http://schemas.microsoft.com/office/drawing/2014/main" id="{202E5CCC-E736-407B-9BD5-4291B3955005}"/>
                      </a:ext>
                    </a:extLst>
                  </p14:cNvPr>
                  <p14:cNvContentPartPr/>
                  <p14:nvPr/>
                </p14:nvContentPartPr>
                <p14:xfrm>
                  <a:off x="10153940" y="1939273"/>
                  <a:ext cx="133560" cy="285120"/>
                </p14:xfrm>
              </p:contentPart>
            </mc:Choice>
            <mc:Fallback xmlns="">
              <p:pic>
                <p:nvPicPr>
                  <p:cNvPr id="273" name="墨迹 272">
                    <a:extLst>
                      <a:ext uri="{FF2B5EF4-FFF2-40B4-BE49-F238E27FC236}">
                        <a16:creationId xmlns:a16="http://schemas.microsoft.com/office/drawing/2014/main" id="{202E5CCC-E736-407B-9BD5-4291B3955005}"/>
                      </a:ext>
                    </a:extLst>
                  </p:cNvPr>
                  <p:cNvPicPr/>
                  <p:nvPr/>
                </p:nvPicPr>
                <p:blipFill>
                  <a:blip r:embed="rId447"/>
                  <a:stretch>
                    <a:fillRect/>
                  </a:stretch>
                </p:blipFill>
                <p:spPr>
                  <a:xfrm>
                    <a:off x="10144940" y="1930273"/>
                    <a:ext cx="151200" cy="30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8">
                <p14:nvContentPartPr>
                  <p14:cNvPr id="274" name="墨迹 273">
                    <a:extLst>
                      <a:ext uri="{FF2B5EF4-FFF2-40B4-BE49-F238E27FC236}">
                        <a16:creationId xmlns:a16="http://schemas.microsoft.com/office/drawing/2014/main" id="{C9EC07B5-3384-4179-AB88-8A5FDF6122AC}"/>
                      </a:ext>
                    </a:extLst>
                  </p14:cNvPr>
                  <p14:cNvContentPartPr/>
                  <p14:nvPr/>
                </p14:nvContentPartPr>
                <p14:xfrm>
                  <a:off x="10606100" y="1773313"/>
                  <a:ext cx="126000" cy="64080"/>
                </p14:xfrm>
              </p:contentPart>
            </mc:Choice>
            <mc:Fallback xmlns="">
              <p:pic>
                <p:nvPicPr>
                  <p:cNvPr id="274" name="墨迹 273">
                    <a:extLst>
                      <a:ext uri="{FF2B5EF4-FFF2-40B4-BE49-F238E27FC236}">
                        <a16:creationId xmlns:a16="http://schemas.microsoft.com/office/drawing/2014/main" id="{C9EC07B5-3384-4179-AB88-8A5FDF6122AC}"/>
                      </a:ext>
                    </a:extLst>
                  </p:cNvPr>
                  <p:cNvPicPr/>
                  <p:nvPr/>
                </p:nvPicPr>
                <p:blipFill>
                  <a:blip r:embed="rId449"/>
                  <a:stretch>
                    <a:fillRect/>
                  </a:stretch>
                </p:blipFill>
                <p:spPr>
                  <a:xfrm>
                    <a:off x="10597100" y="1764313"/>
                    <a:ext cx="14364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0">
                <p14:nvContentPartPr>
                  <p14:cNvPr id="275" name="墨迹 274">
                    <a:extLst>
                      <a:ext uri="{FF2B5EF4-FFF2-40B4-BE49-F238E27FC236}">
                        <a16:creationId xmlns:a16="http://schemas.microsoft.com/office/drawing/2014/main" id="{8B7B5338-2A65-4047-B27C-AB893ACA9A5C}"/>
                      </a:ext>
                    </a:extLst>
                  </p14:cNvPr>
                  <p14:cNvContentPartPr/>
                  <p14:nvPr/>
                </p14:nvContentPartPr>
                <p14:xfrm>
                  <a:off x="10490180" y="1725073"/>
                  <a:ext cx="199440" cy="353160"/>
                </p14:xfrm>
              </p:contentPart>
            </mc:Choice>
            <mc:Fallback xmlns="">
              <p:pic>
                <p:nvPicPr>
                  <p:cNvPr id="275" name="墨迹 274">
                    <a:extLst>
                      <a:ext uri="{FF2B5EF4-FFF2-40B4-BE49-F238E27FC236}">
                        <a16:creationId xmlns:a16="http://schemas.microsoft.com/office/drawing/2014/main" id="{8B7B5338-2A65-4047-B27C-AB893ACA9A5C}"/>
                      </a:ext>
                    </a:extLst>
                  </p:cNvPr>
                  <p:cNvPicPr/>
                  <p:nvPr/>
                </p:nvPicPr>
                <p:blipFill>
                  <a:blip r:embed="rId451"/>
                  <a:stretch>
                    <a:fillRect/>
                  </a:stretch>
                </p:blipFill>
                <p:spPr>
                  <a:xfrm>
                    <a:off x="10481180" y="1716433"/>
                    <a:ext cx="217080" cy="37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2">
                <p14:nvContentPartPr>
                  <p14:cNvPr id="276" name="墨迹 275">
                    <a:extLst>
                      <a:ext uri="{FF2B5EF4-FFF2-40B4-BE49-F238E27FC236}">
                        <a16:creationId xmlns:a16="http://schemas.microsoft.com/office/drawing/2014/main" id="{C71FE5AC-785D-4D8E-9258-0B7760B116D2}"/>
                      </a:ext>
                    </a:extLst>
                  </p14:cNvPr>
                  <p14:cNvContentPartPr/>
                  <p14:nvPr/>
                </p14:nvContentPartPr>
                <p14:xfrm>
                  <a:off x="10439780" y="1966633"/>
                  <a:ext cx="288360" cy="254160"/>
                </p14:xfrm>
              </p:contentPart>
            </mc:Choice>
            <mc:Fallback xmlns="">
              <p:pic>
                <p:nvPicPr>
                  <p:cNvPr id="276" name="墨迹 275">
                    <a:extLst>
                      <a:ext uri="{FF2B5EF4-FFF2-40B4-BE49-F238E27FC236}">
                        <a16:creationId xmlns:a16="http://schemas.microsoft.com/office/drawing/2014/main" id="{C71FE5AC-785D-4D8E-9258-0B7760B116D2}"/>
                      </a:ext>
                    </a:extLst>
                  </p:cNvPr>
                  <p:cNvPicPr/>
                  <p:nvPr/>
                </p:nvPicPr>
                <p:blipFill>
                  <a:blip r:embed="rId453"/>
                  <a:stretch>
                    <a:fillRect/>
                  </a:stretch>
                </p:blipFill>
                <p:spPr>
                  <a:xfrm>
                    <a:off x="10431140" y="1957633"/>
                    <a:ext cx="30600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4">
                <p14:nvContentPartPr>
                  <p14:cNvPr id="277" name="墨迹 276">
                    <a:extLst>
                      <a:ext uri="{FF2B5EF4-FFF2-40B4-BE49-F238E27FC236}">
                        <a16:creationId xmlns:a16="http://schemas.microsoft.com/office/drawing/2014/main" id="{9B4B7451-8581-46A9-8B4B-BF94B1FDB6CF}"/>
                      </a:ext>
                    </a:extLst>
                  </p14:cNvPr>
                  <p14:cNvContentPartPr/>
                  <p14:nvPr/>
                </p14:nvContentPartPr>
                <p14:xfrm>
                  <a:off x="10621580" y="2159953"/>
                  <a:ext cx="56520" cy="203040"/>
                </p14:xfrm>
              </p:contentPart>
            </mc:Choice>
            <mc:Fallback xmlns="">
              <p:pic>
                <p:nvPicPr>
                  <p:cNvPr id="277" name="墨迹 276">
                    <a:extLst>
                      <a:ext uri="{FF2B5EF4-FFF2-40B4-BE49-F238E27FC236}">
                        <a16:creationId xmlns:a16="http://schemas.microsoft.com/office/drawing/2014/main" id="{9B4B7451-8581-46A9-8B4B-BF94B1FDB6CF}"/>
                      </a:ext>
                    </a:extLst>
                  </p:cNvPr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10612580" y="2151313"/>
                    <a:ext cx="7416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6">
                <p14:nvContentPartPr>
                  <p14:cNvPr id="278" name="墨迹 277">
                    <a:extLst>
                      <a:ext uri="{FF2B5EF4-FFF2-40B4-BE49-F238E27FC236}">
                        <a16:creationId xmlns:a16="http://schemas.microsoft.com/office/drawing/2014/main" id="{AAB567CA-0C39-4E3E-AD3B-B09EBF4A08C3}"/>
                      </a:ext>
                    </a:extLst>
                  </p14:cNvPr>
                  <p14:cNvContentPartPr/>
                  <p14:nvPr/>
                </p14:nvContentPartPr>
                <p14:xfrm>
                  <a:off x="10575140" y="2242033"/>
                  <a:ext cx="183960" cy="62640"/>
                </p14:xfrm>
              </p:contentPart>
            </mc:Choice>
            <mc:Fallback xmlns="">
              <p:pic>
                <p:nvPicPr>
                  <p:cNvPr id="278" name="墨迹 277">
                    <a:extLst>
                      <a:ext uri="{FF2B5EF4-FFF2-40B4-BE49-F238E27FC236}">
                        <a16:creationId xmlns:a16="http://schemas.microsoft.com/office/drawing/2014/main" id="{AAB567CA-0C39-4E3E-AD3B-B09EBF4A08C3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10566140" y="2233393"/>
                    <a:ext cx="20160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8">
                <p14:nvContentPartPr>
                  <p14:cNvPr id="279" name="墨迹 278">
                    <a:extLst>
                      <a:ext uri="{FF2B5EF4-FFF2-40B4-BE49-F238E27FC236}">
                        <a16:creationId xmlns:a16="http://schemas.microsoft.com/office/drawing/2014/main" id="{D5416096-F4F1-4542-B269-38B30659325F}"/>
                      </a:ext>
                    </a:extLst>
                  </p14:cNvPr>
                  <p14:cNvContentPartPr/>
                  <p14:nvPr/>
                </p14:nvContentPartPr>
                <p14:xfrm>
                  <a:off x="10940180" y="1849633"/>
                  <a:ext cx="35280" cy="164520"/>
                </p14:xfrm>
              </p:contentPart>
            </mc:Choice>
            <mc:Fallback xmlns="">
              <p:pic>
                <p:nvPicPr>
                  <p:cNvPr id="279" name="墨迹 278">
                    <a:extLst>
                      <a:ext uri="{FF2B5EF4-FFF2-40B4-BE49-F238E27FC236}">
                        <a16:creationId xmlns:a16="http://schemas.microsoft.com/office/drawing/2014/main" id="{D5416096-F4F1-4542-B269-38B30659325F}"/>
                      </a:ext>
                    </a:extLst>
                  </p:cNvPr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10931540" y="1840993"/>
                    <a:ext cx="52920" cy="18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0">
                <p14:nvContentPartPr>
                  <p14:cNvPr id="280" name="墨迹 279">
                    <a:extLst>
                      <a:ext uri="{FF2B5EF4-FFF2-40B4-BE49-F238E27FC236}">
                        <a16:creationId xmlns:a16="http://schemas.microsoft.com/office/drawing/2014/main" id="{E54BA0AB-3D22-4A56-9000-9695725396A3}"/>
                      </a:ext>
                    </a:extLst>
                  </p14:cNvPr>
                  <p14:cNvContentPartPr/>
                  <p14:nvPr/>
                </p14:nvContentPartPr>
                <p14:xfrm>
                  <a:off x="10980860" y="1774753"/>
                  <a:ext cx="103320" cy="122760"/>
                </p14:xfrm>
              </p:contentPart>
            </mc:Choice>
            <mc:Fallback xmlns="">
              <p:pic>
                <p:nvPicPr>
                  <p:cNvPr id="280" name="墨迹 279">
                    <a:extLst>
                      <a:ext uri="{FF2B5EF4-FFF2-40B4-BE49-F238E27FC236}">
                        <a16:creationId xmlns:a16="http://schemas.microsoft.com/office/drawing/2014/main" id="{E54BA0AB-3D22-4A56-9000-9695725396A3}"/>
                      </a:ext>
                    </a:extLst>
                  </p:cNvPr>
                  <p:cNvPicPr/>
                  <p:nvPr/>
                </p:nvPicPr>
                <p:blipFill>
                  <a:blip r:embed="rId461"/>
                  <a:stretch>
                    <a:fillRect/>
                  </a:stretch>
                </p:blipFill>
                <p:spPr>
                  <a:xfrm>
                    <a:off x="10972220" y="1766113"/>
                    <a:ext cx="12096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2">
                <p14:nvContentPartPr>
                  <p14:cNvPr id="281" name="墨迹 280">
                    <a:extLst>
                      <a:ext uri="{FF2B5EF4-FFF2-40B4-BE49-F238E27FC236}">
                        <a16:creationId xmlns:a16="http://schemas.microsoft.com/office/drawing/2014/main" id="{DF765C83-AE92-414B-B80F-85868D1F60AF}"/>
                      </a:ext>
                    </a:extLst>
                  </p14:cNvPr>
                  <p14:cNvContentPartPr/>
                  <p14:nvPr/>
                </p14:nvContentPartPr>
                <p14:xfrm>
                  <a:off x="10961420" y="1855393"/>
                  <a:ext cx="62640" cy="204840"/>
                </p14:xfrm>
              </p:contentPart>
            </mc:Choice>
            <mc:Fallback xmlns="">
              <p:pic>
                <p:nvPicPr>
                  <p:cNvPr id="281" name="墨迹 280">
                    <a:extLst>
                      <a:ext uri="{FF2B5EF4-FFF2-40B4-BE49-F238E27FC236}">
                        <a16:creationId xmlns:a16="http://schemas.microsoft.com/office/drawing/2014/main" id="{DF765C83-AE92-414B-B80F-85868D1F60AF}"/>
                      </a:ext>
                    </a:extLst>
                  </p:cNvPr>
                  <p:cNvPicPr/>
                  <p:nvPr/>
                </p:nvPicPr>
                <p:blipFill>
                  <a:blip r:embed="rId463"/>
                  <a:stretch>
                    <a:fillRect/>
                  </a:stretch>
                </p:blipFill>
                <p:spPr>
                  <a:xfrm>
                    <a:off x="10952780" y="1846393"/>
                    <a:ext cx="8028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4">
                <p14:nvContentPartPr>
                  <p14:cNvPr id="282" name="墨迹 281">
                    <a:extLst>
                      <a:ext uri="{FF2B5EF4-FFF2-40B4-BE49-F238E27FC236}">
                        <a16:creationId xmlns:a16="http://schemas.microsoft.com/office/drawing/2014/main" id="{0390362D-6D4C-4748-AFB9-6E02962C6A15}"/>
                      </a:ext>
                    </a:extLst>
                  </p14:cNvPr>
                  <p14:cNvContentPartPr/>
                  <p14:nvPr/>
                </p14:nvContentPartPr>
                <p14:xfrm>
                  <a:off x="10776020" y="1955833"/>
                  <a:ext cx="375120" cy="168120"/>
                </p14:xfrm>
              </p:contentPart>
            </mc:Choice>
            <mc:Fallback xmlns="">
              <p:pic>
                <p:nvPicPr>
                  <p:cNvPr id="282" name="墨迹 281">
                    <a:extLst>
                      <a:ext uri="{FF2B5EF4-FFF2-40B4-BE49-F238E27FC236}">
                        <a16:creationId xmlns:a16="http://schemas.microsoft.com/office/drawing/2014/main" id="{0390362D-6D4C-4748-AFB9-6E02962C6A15}"/>
                      </a:ext>
                    </a:extLst>
                  </p:cNvPr>
                  <p:cNvPicPr/>
                  <p:nvPr/>
                </p:nvPicPr>
                <p:blipFill>
                  <a:blip r:embed="rId465"/>
                  <a:stretch>
                    <a:fillRect/>
                  </a:stretch>
                </p:blipFill>
                <p:spPr>
                  <a:xfrm>
                    <a:off x="10767380" y="1947193"/>
                    <a:ext cx="39276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6">
                <p14:nvContentPartPr>
                  <p14:cNvPr id="283" name="墨迹 282">
                    <a:extLst>
                      <a:ext uri="{FF2B5EF4-FFF2-40B4-BE49-F238E27FC236}">
                        <a16:creationId xmlns:a16="http://schemas.microsoft.com/office/drawing/2014/main" id="{E1C2EB42-3497-4544-999C-E0E7372F3F60}"/>
                      </a:ext>
                    </a:extLst>
                  </p14:cNvPr>
                  <p14:cNvContentPartPr/>
                  <p14:nvPr/>
                </p14:nvContentPartPr>
                <p14:xfrm>
                  <a:off x="10921100" y="2079673"/>
                  <a:ext cx="110520" cy="179640"/>
                </p14:xfrm>
              </p:contentPart>
            </mc:Choice>
            <mc:Fallback xmlns="">
              <p:pic>
                <p:nvPicPr>
                  <p:cNvPr id="283" name="墨迹 282">
                    <a:extLst>
                      <a:ext uri="{FF2B5EF4-FFF2-40B4-BE49-F238E27FC236}">
                        <a16:creationId xmlns:a16="http://schemas.microsoft.com/office/drawing/2014/main" id="{E1C2EB42-3497-4544-999C-E0E7372F3F60}"/>
                      </a:ext>
                    </a:extLst>
                  </p:cNvPr>
                  <p:cNvPicPr/>
                  <p:nvPr/>
                </p:nvPicPr>
                <p:blipFill>
                  <a:blip r:embed="rId467"/>
                  <a:stretch>
                    <a:fillRect/>
                  </a:stretch>
                </p:blipFill>
                <p:spPr>
                  <a:xfrm>
                    <a:off x="10912100" y="2071033"/>
                    <a:ext cx="128160" cy="19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8">
                <p14:nvContentPartPr>
                  <p14:cNvPr id="284" name="墨迹 283">
                    <a:extLst>
                      <a:ext uri="{FF2B5EF4-FFF2-40B4-BE49-F238E27FC236}">
                        <a16:creationId xmlns:a16="http://schemas.microsoft.com/office/drawing/2014/main" id="{B66B1066-0350-47A1-A758-48EBC8993AEB}"/>
                      </a:ext>
                    </a:extLst>
                  </p14:cNvPr>
                  <p14:cNvContentPartPr/>
                  <p14:nvPr/>
                </p14:nvContentPartPr>
                <p14:xfrm>
                  <a:off x="10897700" y="1960513"/>
                  <a:ext cx="255600" cy="705240"/>
                </p14:xfrm>
              </p:contentPart>
            </mc:Choice>
            <mc:Fallback xmlns="">
              <p:pic>
                <p:nvPicPr>
                  <p:cNvPr id="284" name="墨迹 283">
                    <a:extLst>
                      <a:ext uri="{FF2B5EF4-FFF2-40B4-BE49-F238E27FC236}">
                        <a16:creationId xmlns:a16="http://schemas.microsoft.com/office/drawing/2014/main" id="{B66B1066-0350-47A1-A758-48EBC8993AEB}"/>
                      </a:ext>
                    </a:extLst>
                  </p:cNvPr>
                  <p:cNvPicPr/>
                  <p:nvPr/>
                </p:nvPicPr>
                <p:blipFill>
                  <a:blip r:embed="rId469"/>
                  <a:stretch>
                    <a:fillRect/>
                  </a:stretch>
                </p:blipFill>
                <p:spPr>
                  <a:xfrm>
                    <a:off x="10889060" y="1951513"/>
                    <a:ext cx="273240" cy="722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3" name="组合 292">
              <a:extLst>
                <a:ext uri="{FF2B5EF4-FFF2-40B4-BE49-F238E27FC236}">
                  <a16:creationId xmlns:a16="http://schemas.microsoft.com/office/drawing/2014/main" id="{2D173724-1174-4A1A-B60E-0476D98AF956}"/>
                </a:ext>
              </a:extLst>
            </p:cNvPr>
            <p:cNvGrpSpPr/>
            <p:nvPr/>
          </p:nvGrpSpPr>
          <p:grpSpPr>
            <a:xfrm>
              <a:off x="11321060" y="1838833"/>
              <a:ext cx="545760" cy="442080"/>
              <a:chOff x="11321060" y="1838833"/>
              <a:chExt cx="545760" cy="442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0">
                <p14:nvContentPartPr>
                  <p14:cNvPr id="287" name="墨迹 286">
                    <a:extLst>
                      <a:ext uri="{FF2B5EF4-FFF2-40B4-BE49-F238E27FC236}">
                        <a16:creationId xmlns:a16="http://schemas.microsoft.com/office/drawing/2014/main" id="{F1191BE9-5EF0-4311-959D-4A6FAAC8B5FA}"/>
                      </a:ext>
                    </a:extLst>
                  </p14:cNvPr>
                  <p14:cNvContentPartPr/>
                  <p14:nvPr/>
                </p14:nvContentPartPr>
                <p14:xfrm>
                  <a:off x="11321060" y="2021353"/>
                  <a:ext cx="10080" cy="129600"/>
                </p14:xfrm>
              </p:contentPart>
            </mc:Choice>
            <mc:Fallback xmlns="">
              <p:pic>
                <p:nvPicPr>
                  <p:cNvPr id="287" name="墨迹 286">
                    <a:extLst>
                      <a:ext uri="{FF2B5EF4-FFF2-40B4-BE49-F238E27FC236}">
                        <a16:creationId xmlns:a16="http://schemas.microsoft.com/office/drawing/2014/main" id="{F1191BE9-5EF0-4311-959D-4A6FAAC8B5FA}"/>
                      </a:ext>
                    </a:extLst>
                  </p:cNvPr>
                  <p:cNvPicPr/>
                  <p:nvPr/>
                </p:nvPicPr>
                <p:blipFill>
                  <a:blip r:embed="rId471"/>
                  <a:stretch>
                    <a:fillRect/>
                  </a:stretch>
                </p:blipFill>
                <p:spPr>
                  <a:xfrm>
                    <a:off x="11312060" y="2012353"/>
                    <a:ext cx="2772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2">
                <p14:nvContentPartPr>
                  <p14:cNvPr id="288" name="墨迹 287">
                    <a:extLst>
                      <a:ext uri="{FF2B5EF4-FFF2-40B4-BE49-F238E27FC236}">
                        <a16:creationId xmlns:a16="http://schemas.microsoft.com/office/drawing/2014/main" id="{6BBFAD5B-4923-4B2E-A73C-3A501D7CA40B}"/>
                      </a:ext>
                    </a:extLst>
                  </p14:cNvPr>
                  <p14:cNvContentPartPr/>
                  <p14:nvPr/>
                </p14:nvContentPartPr>
                <p14:xfrm>
                  <a:off x="11321060" y="1993993"/>
                  <a:ext cx="153000" cy="100800"/>
                </p14:xfrm>
              </p:contentPart>
            </mc:Choice>
            <mc:Fallback xmlns="">
              <p:pic>
                <p:nvPicPr>
                  <p:cNvPr id="288" name="墨迹 287">
                    <a:extLst>
                      <a:ext uri="{FF2B5EF4-FFF2-40B4-BE49-F238E27FC236}">
                        <a16:creationId xmlns:a16="http://schemas.microsoft.com/office/drawing/2014/main" id="{6BBFAD5B-4923-4B2E-A73C-3A501D7CA40B}"/>
                      </a:ext>
                    </a:extLst>
                  </p:cNvPr>
                  <p:cNvPicPr/>
                  <p:nvPr/>
                </p:nvPicPr>
                <p:blipFill>
                  <a:blip r:embed="rId473"/>
                  <a:stretch>
                    <a:fillRect/>
                  </a:stretch>
                </p:blipFill>
                <p:spPr>
                  <a:xfrm>
                    <a:off x="11312060" y="1984993"/>
                    <a:ext cx="170640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4">
                <p14:nvContentPartPr>
                  <p14:cNvPr id="289" name="墨迹 288">
                    <a:extLst>
                      <a:ext uri="{FF2B5EF4-FFF2-40B4-BE49-F238E27FC236}">
                        <a16:creationId xmlns:a16="http://schemas.microsoft.com/office/drawing/2014/main" id="{6D63232F-30B2-4FFA-98E2-4FCFF144326C}"/>
                      </a:ext>
                    </a:extLst>
                  </p14:cNvPr>
                  <p14:cNvContentPartPr/>
                  <p14:nvPr/>
                </p14:nvContentPartPr>
                <p14:xfrm>
                  <a:off x="11467940" y="1838833"/>
                  <a:ext cx="129960" cy="325080"/>
                </p14:xfrm>
              </p:contentPart>
            </mc:Choice>
            <mc:Fallback xmlns="">
              <p:pic>
                <p:nvPicPr>
                  <p:cNvPr id="289" name="墨迹 288">
                    <a:extLst>
                      <a:ext uri="{FF2B5EF4-FFF2-40B4-BE49-F238E27FC236}">
                        <a16:creationId xmlns:a16="http://schemas.microsoft.com/office/drawing/2014/main" id="{6D63232F-30B2-4FFA-98E2-4FCFF144326C}"/>
                      </a:ext>
                    </a:extLst>
                  </p:cNvPr>
                  <p:cNvPicPr/>
                  <p:nvPr/>
                </p:nvPicPr>
                <p:blipFill>
                  <a:blip r:embed="rId475"/>
                  <a:stretch>
                    <a:fillRect/>
                  </a:stretch>
                </p:blipFill>
                <p:spPr>
                  <a:xfrm>
                    <a:off x="11458940" y="1830193"/>
                    <a:ext cx="147600" cy="34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290" name="墨迹 289">
                    <a:extLst>
                      <a:ext uri="{FF2B5EF4-FFF2-40B4-BE49-F238E27FC236}">
                        <a16:creationId xmlns:a16="http://schemas.microsoft.com/office/drawing/2014/main" id="{1ABCF6FF-8C31-4ADF-9670-5F01840EC2FF}"/>
                      </a:ext>
                    </a:extLst>
                  </p14:cNvPr>
                  <p14:cNvContentPartPr/>
                  <p14:nvPr/>
                </p14:nvContentPartPr>
                <p14:xfrm>
                  <a:off x="11512220" y="1933873"/>
                  <a:ext cx="196560" cy="347040"/>
                </p14:xfrm>
              </p:contentPart>
            </mc:Choice>
            <mc:Fallback xmlns="">
              <p:pic>
                <p:nvPicPr>
                  <p:cNvPr id="290" name="墨迹 289">
                    <a:extLst>
                      <a:ext uri="{FF2B5EF4-FFF2-40B4-BE49-F238E27FC236}">
                        <a16:creationId xmlns:a16="http://schemas.microsoft.com/office/drawing/2014/main" id="{1ABCF6FF-8C31-4ADF-9670-5F01840EC2FF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11503580" y="1925233"/>
                    <a:ext cx="214200" cy="36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291" name="墨迹 290">
                    <a:extLst>
                      <a:ext uri="{FF2B5EF4-FFF2-40B4-BE49-F238E27FC236}">
                        <a16:creationId xmlns:a16="http://schemas.microsoft.com/office/drawing/2014/main" id="{CF88CB0E-A8FA-4B84-9955-AF5DE5D11E13}"/>
                      </a:ext>
                    </a:extLst>
                  </p14:cNvPr>
                  <p14:cNvContentPartPr/>
                  <p14:nvPr/>
                </p14:nvContentPartPr>
                <p14:xfrm>
                  <a:off x="11541380" y="2010553"/>
                  <a:ext cx="108720" cy="100800"/>
                </p14:xfrm>
              </p:contentPart>
            </mc:Choice>
            <mc:Fallback xmlns="">
              <p:pic>
                <p:nvPicPr>
                  <p:cNvPr id="291" name="墨迹 290">
                    <a:extLst>
                      <a:ext uri="{FF2B5EF4-FFF2-40B4-BE49-F238E27FC236}">
                        <a16:creationId xmlns:a16="http://schemas.microsoft.com/office/drawing/2014/main" id="{CF88CB0E-A8FA-4B84-9955-AF5DE5D11E13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11532380" y="2001553"/>
                    <a:ext cx="126360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292" name="墨迹 291">
                    <a:extLst>
                      <a:ext uri="{FF2B5EF4-FFF2-40B4-BE49-F238E27FC236}">
                        <a16:creationId xmlns:a16="http://schemas.microsoft.com/office/drawing/2014/main" id="{08D31863-EA8A-42B0-8242-60D269676B44}"/>
                      </a:ext>
                    </a:extLst>
                  </p14:cNvPr>
                  <p14:cNvContentPartPr/>
                  <p14:nvPr/>
                </p14:nvContentPartPr>
                <p14:xfrm>
                  <a:off x="11811740" y="2130793"/>
                  <a:ext cx="55080" cy="86400"/>
                </p14:xfrm>
              </p:contentPart>
            </mc:Choice>
            <mc:Fallback xmlns="">
              <p:pic>
                <p:nvPicPr>
                  <p:cNvPr id="292" name="墨迹 291">
                    <a:extLst>
                      <a:ext uri="{FF2B5EF4-FFF2-40B4-BE49-F238E27FC236}">
                        <a16:creationId xmlns:a16="http://schemas.microsoft.com/office/drawing/2014/main" id="{08D31863-EA8A-42B0-8242-60D269676B44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11802740" y="2122153"/>
                    <a:ext cx="72720" cy="104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6" name="组合 365">
              <a:extLst>
                <a:ext uri="{FF2B5EF4-FFF2-40B4-BE49-F238E27FC236}">
                  <a16:creationId xmlns:a16="http://schemas.microsoft.com/office/drawing/2014/main" id="{025DA29E-7267-4670-B934-EC4ABA7623C7}"/>
                </a:ext>
              </a:extLst>
            </p:cNvPr>
            <p:cNvGrpSpPr/>
            <p:nvPr/>
          </p:nvGrpSpPr>
          <p:grpSpPr>
            <a:xfrm>
              <a:off x="1717340" y="2610673"/>
              <a:ext cx="2867760" cy="734400"/>
              <a:chOff x="1717340" y="2610673"/>
              <a:chExt cx="2867760" cy="734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309" name="墨迹 308">
                    <a:extLst>
                      <a:ext uri="{FF2B5EF4-FFF2-40B4-BE49-F238E27FC236}">
                        <a16:creationId xmlns:a16="http://schemas.microsoft.com/office/drawing/2014/main" id="{258A5650-8A46-4ECD-B0C9-7CFDB23CB958}"/>
                      </a:ext>
                    </a:extLst>
                  </p14:cNvPr>
                  <p14:cNvContentPartPr/>
                  <p14:nvPr/>
                </p14:nvContentPartPr>
                <p14:xfrm>
                  <a:off x="1797980" y="2610673"/>
                  <a:ext cx="93960" cy="33120"/>
                </p14:xfrm>
              </p:contentPart>
            </mc:Choice>
            <mc:Fallback xmlns="">
              <p:pic>
                <p:nvPicPr>
                  <p:cNvPr id="309" name="墨迹 308">
                    <a:extLst>
                      <a:ext uri="{FF2B5EF4-FFF2-40B4-BE49-F238E27FC236}">
                        <a16:creationId xmlns:a16="http://schemas.microsoft.com/office/drawing/2014/main" id="{258A5650-8A46-4ECD-B0C9-7CFDB23CB958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1788980" y="2602033"/>
                    <a:ext cx="11160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310" name="墨迹 309">
                    <a:extLst>
                      <a:ext uri="{FF2B5EF4-FFF2-40B4-BE49-F238E27FC236}">
                        <a16:creationId xmlns:a16="http://schemas.microsoft.com/office/drawing/2014/main" id="{A8B8AE39-51C2-4AC6-84CF-C753A27BA74D}"/>
                      </a:ext>
                    </a:extLst>
                  </p14:cNvPr>
                  <p14:cNvContentPartPr/>
                  <p14:nvPr/>
                </p14:nvContentPartPr>
                <p14:xfrm>
                  <a:off x="1717340" y="2738473"/>
                  <a:ext cx="10080" cy="148320"/>
                </p14:xfrm>
              </p:contentPart>
            </mc:Choice>
            <mc:Fallback xmlns="">
              <p:pic>
                <p:nvPicPr>
                  <p:cNvPr id="310" name="墨迹 309">
                    <a:extLst>
                      <a:ext uri="{FF2B5EF4-FFF2-40B4-BE49-F238E27FC236}">
                        <a16:creationId xmlns:a16="http://schemas.microsoft.com/office/drawing/2014/main" id="{A8B8AE39-51C2-4AC6-84CF-C753A27BA74D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708700" y="2729833"/>
                    <a:ext cx="2772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311" name="墨迹 310">
                    <a:extLst>
                      <a:ext uri="{FF2B5EF4-FFF2-40B4-BE49-F238E27FC236}">
                        <a16:creationId xmlns:a16="http://schemas.microsoft.com/office/drawing/2014/main" id="{2CDFAA0A-C5A8-4046-8BA8-8AAC5B0508FA}"/>
                      </a:ext>
                    </a:extLst>
                  </p14:cNvPr>
                  <p14:cNvContentPartPr/>
                  <p14:nvPr/>
                </p14:nvContentPartPr>
                <p14:xfrm>
                  <a:off x="1788980" y="2705713"/>
                  <a:ext cx="235800" cy="80640"/>
                </p14:xfrm>
              </p:contentPart>
            </mc:Choice>
            <mc:Fallback xmlns="">
              <p:pic>
                <p:nvPicPr>
                  <p:cNvPr id="311" name="墨迹 310">
                    <a:extLst>
                      <a:ext uri="{FF2B5EF4-FFF2-40B4-BE49-F238E27FC236}">
                        <a16:creationId xmlns:a16="http://schemas.microsoft.com/office/drawing/2014/main" id="{2CDFAA0A-C5A8-4046-8BA8-8AAC5B0508FA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1780340" y="2696713"/>
                    <a:ext cx="253440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312" name="墨迹 311">
                    <a:extLst>
                      <a:ext uri="{FF2B5EF4-FFF2-40B4-BE49-F238E27FC236}">
                        <a16:creationId xmlns:a16="http://schemas.microsoft.com/office/drawing/2014/main" id="{436A05B0-F309-419C-BC7A-D0FE5A872761}"/>
                      </a:ext>
                    </a:extLst>
                  </p14:cNvPr>
                  <p14:cNvContentPartPr/>
                  <p14:nvPr/>
                </p14:nvContentPartPr>
                <p14:xfrm>
                  <a:off x="1829660" y="2658193"/>
                  <a:ext cx="21960" cy="192240"/>
                </p14:xfrm>
              </p:contentPart>
            </mc:Choice>
            <mc:Fallback xmlns="">
              <p:pic>
                <p:nvPicPr>
                  <p:cNvPr id="312" name="墨迹 311">
                    <a:extLst>
                      <a:ext uri="{FF2B5EF4-FFF2-40B4-BE49-F238E27FC236}">
                        <a16:creationId xmlns:a16="http://schemas.microsoft.com/office/drawing/2014/main" id="{436A05B0-F309-419C-BC7A-D0FE5A872761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1820660" y="2649553"/>
                    <a:ext cx="39600" cy="20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313" name="墨迹 312">
                    <a:extLst>
                      <a:ext uri="{FF2B5EF4-FFF2-40B4-BE49-F238E27FC236}">
                        <a16:creationId xmlns:a16="http://schemas.microsoft.com/office/drawing/2014/main" id="{BC49D9D1-E69B-4766-A324-39DC42AA071A}"/>
                      </a:ext>
                    </a:extLst>
                  </p14:cNvPr>
                  <p14:cNvContentPartPr/>
                  <p14:nvPr/>
                </p14:nvContentPartPr>
                <p14:xfrm>
                  <a:off x="1808420" y="2692753"/>
                  <a:ext cx="155520" cy="129960"/>
                </p14:xfrm>
              </p:contentPart>
            </mc:Choice>
            <mc:Fallback xmlns="">
              <p:pic>
                <p:nvPicPr>
                  <p:cNvPr id="313" name="墨迹 312">
                    <a:extLst>
                      <a:ext uri="{FF2B5EF4-FFF2-40B4-BE49-F238E27FC236}">
                        <a16:creationId xmlns:a16="http://schemas.microsoft.com/office/drawing/2014/main" id="{BC49D9D1-E69B-4766-A324-39DC42AA071A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1799420" y="2684113"/>
                    <a:ext cx="17316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314" name="墨迹 313">
                    <a:extLst>
                      <a:ext uri="{FF2B5EF4-FFF2-40B4-BE49-F238E27FC236}">
                        <a16:creationId xmlns:a16="http://schemas.microsoft.com/office/drawing/2014/main" id="{7A55BDC0-B53A-44F3-BF9B-6748DE4D013E}"/>
                      </a:ext>
                    </a:extLst>
                  </p14:cNvPr>
                  <p14:cNvContentPartPr/>
                  <p14:nvPr/>
                </p14:nvContentPartPr>
                <p14:xfrm>
                  <a:off x="1806260" y="2899033"/>
                  <a:ext cx="72000" cy="75240"/>
                </p14:xfrm>
              </p:contentPart>
            </mc:Choice>
            <mc:Fallback xmlns="">
              <p:pic>
                <p:nvPicPr>
                  <p:cNvPr id="314" name="墨迹 313">
                    <a:extLst>
                      <a:ext uri="{FF2B5EF4-FFF2-40B4-BE49-F238E27FC236}">
                        <a16:creationId xmlns:a16="http://schemas.microsoft.com/office/drawing/2014/main" id="{7A55BDC0-B53A-44F3-BF9B-6748DE4D013E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1797620" y="2890393"/>
                    <a:ext cx="896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315" name="墨迹 314">
                    <a:extLst>
                      <a:ext uri="{FF2B5EF4-FFF2-40B4-BE49-F238E27FC236}">
                        <a16:creationId xmlns:a16="http://schemas.microsoft.com/office/drawing/2014/main" id="{8FB08E17-A62E-476F-A58D-F66D9E164DDA}"/>
                      </a:ext>
                    </a:extLst>
                  </p14:cNvPr>
                  <p14:cNvContentPartPr/>
                  <p14:nvPr/>
                </p14:nvContentPartPr>
                <p14:xfrm>
                  <a:off x="1760180" y="2984713"/>
                  <a:ext cx="31320" cy="55080"/>
                </p14:xfrm>
              </p:contentPart>
            </mc:Choice>
            <mc:Fallback xmlns="">
              <p:pic>
                <p:nvPicPr>
                  <p:cNvPr id="315" name="墨迹 314">
                    <a:extLst>
                      <a:ext uri="{FF2B5EF4-FFF2-40B4-BE49-F238E27FC236}">
                        <a16:creationId xmlns:a16="http://schemas.microsoft.com/office/drawing/2014/main" id="{8FB08E17-A62E-476F-A58D-F66D9E164DDA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1751180" y="2976073"/>
                    <a:ext cx="4896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316" name="墨迹 315">
                    <a:extLst>
                      <a:ext uri="{FF2B5EF4-FFF2-40B4-BE49-F238E27FC236}">
                        <a16:creationId xmlns:a16="http://schemas.microsoft.com/office/drawing/2014/main" id="{AE6024B8-D66A-4280-B691-A1466AFDC6BA}"/>
                      </a:ext>
                    </a:extLst>
                  </p14:cNvPr>
                  <p14:cNvContentPartPr/>
                  <p14:nvPr/>
                </p14:nvContentPartPr>
                <p14:xfrm>
                  <a:off x="1760180" y="2880673"/>
                  <a:ext cx="277560" cy="133560"/>
                </p14:xfrm>
              </p:contentPart>
            </mc:Choice>
            <mc:Fallback xmlns="">
              <p:pic>
                <p:nvPicPr>
                  <p:cNvPr id="316" name="墨迹 315">
                    <a:extLst>
                      <a:ext uri="{FF2B5EF4-FFF2-40B4-BE49-F238E27FC236}">
                        <a16:creationId xmlns:a16="http://schemas.microsoft.com/office/drawing/2014/main" id="{AE6024B8-D66A-4280-B691-A1466AFDC6BA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1751180" y="2872033"/>
                    <a:ext cx="29520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317" name="墨迹 316">
                    <a:extLst>
                      <a:ext uri="{FF2B5EF4-FFF2-40B4-BE49-F238E27FC236}">
                        <a16:creationId xmlns:a16="http://schemas.microsoft.com/office/drawing/2014/main" id="{F86E27D3-C28D-4E4F-8B08-2798ACB2E350}"/>
                      </a:ext>
                    </a:extLst>
                  </p14:cNvPr>
                  <p14:cNvContentPartPr/>
                  <p14:nvPr/>
                </p14:nvContentPartPr>
                <p14:xfrm>
                  <a:off x="1889420" y="2929993"/>
                  <a:ext cx="27360" cy="415080"/>
                </p14:xfrm>
              </p:contentPart>
            </mc:Choice>
            <mc:Fallback xmlns="">
              <p:pic>
                <p:nvPicPr>
                  <p:cNvPr id="317" name="墨迹 316">
                    <a:extLst>
                      <a:ext uri="{FF2B5EF4-FFF2-40B4-BE49-F238E27FC236}">
                        <a16:creationId xmlns:a16="http://schemas.microsoft.com/office/drawing/2014/main" id="{F86E27D3-C28D-4E4F-8B08-2798ACB2E350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1880780" y="2921353"/>
                    <a:ext cx="45000" cy="43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318" name="墨迹 317">
                    <a:extLst>
                      <a:ext uri="{FF2B5EF4-FFF2-40B4-BE49-F238E27FC236}">
                        <a16:creationId xmlns:a16="http://schemas.microsoft.com/office/drawing/2014/main" id="{1AE61D2B-D5E1-4854-B2CA-A8049CA2FD93}"/>
                      </a:ext>
                    </a:extLst>
                  </p14:cNvPr>
                  <p14:cNvContentPartPr/>
                  <p14:nvPr/>
                </p14:nvContentPartPr>
                <p14:xfrm>
                  <a:off x="2237180" y="2643433"/>
                  <a:ext cx="102600" cy="16920"/>
                </p14:xfrm>
              </p:contentPart>
            </mc:Choice>
            <mc:Fallback xmlns="">
              <p:pic>
                <p:nvPicPr>
                  <p:cNvPr id="318" name="墨迹 317">
                    <a:extLst>
                      <a:ext uri="{FF2B5EF4-FFF2-40B4-BE49-F238E27FC236}">
                        <a16:creationId xmlns:a16="http://schemas.microsoft.com/office/drawing/2014/main" id="{1AE61D2B-D5E1-4854-B2CA-A8049CA2FD93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2228540" y="2634793"/>
                    <a:ext cx="12024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319" name="墨迹 318">
                    <a:extLst>
                      <a:ext uri="{FF2B5EF4-FFF2-40B4-BE49-F238E27FC236}">
                        <a16:creationId xmlns:a16="http://schemas.microsoft.com/office/drawing/2014/main" id="{97BF3940-AB51-4BC3-8FA4-C5944B7E9FE7}"/>
                      </a:ext>
                    </a:extLst>
                  </p14:cNvPr>
                  <p14:cNvContentPartPr/>
                  <p14:nvPr/>
                </p14:nvContentPartPr>
                <p14:xfrm>
                  <a:off x="2171660" y="2769433"/>
                  <a:ext cx="33120" cy="104400"/>
                </p14:xfrm>
              </p:contentPart>
            </mc:Choice>
            <mc:Fallback xmlns="">
              <p:pic>
                <p:nvPicPr>
                  <p:cNvPr id="319" name="墨迹 318">
                    <a:extLst>
                      <a:ext uri="{FF2B5EF4-FFF2-40B4-BE49-F238E27FC236}">
                        <a16:creationId xmlns:a16="http://schemas.microsoft.com/office/drawing/2014/main" id="{97BF3940-AB51-4BC3-8FA4-C5944B7E9FE7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2162660" y="2760793"/>
                    <a:ext cx="5076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320" name="墨迹 319">
                    <a:extLst>
                      <a:ext uri="{FF2B5EF4-FFF2-40B4-BE49-F238E27FC236}">
                        <a16:creationId xmlns:a16="http://schemas.microsoft.com/office/drawing/2014/main" id="{937FE75E-0197-4EE7-AAE7-91609F8FCD87}"/>
                      </a:ext>
                    </a:extLst>
                  </p14:cNvPr>
                  <p14:cNvContentPartPr/>
                  <p14:nvPr/>
                </p14:nvContentPartPr>
                <p14:xfrm>
                  <a:off x="2241140" y="2714713"/>
                  <a:ext cx="178560" cy="132480"/>
                </p14:xfrm>
              </p:contentPart>
            </mc:Choice>
            <mc:Fallback xmlns="">
              <p:pic>
                <p:nvPicPr>
                  <p:cNvPr id="320" name="墨迹 319">
                    <a:extLst>
                      <a:ext uri="{FF2B5EF4-FFF2-40B4-BE49-F238E27FC236}">
                        <a16:creationId xmlns:a16="http://schemas.microsoft.com/office/drawing/2014/main" id="{937FE75E-0197-4EE7-AAE7-91609F8FCD87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2232500" y="2706073"/>
                    <a:ext cx="19620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1" name="墨迹 320">
                    <a:extLst>
                      <a:ext uri="{FF2B5EF4-FFF2-40B4-BE49-F238E27FC236}">
                        <a16:creationId xmlns:a16="http://schemas.microsoft.com/office/drawing/2014/main" id="{DD525C35-B967-45E3-9590-4BCB8B79E61E}"/>
                      </a:ext>
                    </a:extLst>
                  </p14:cNvPr>
                  <p14:cNvContentPartPr/>
                  <p14:nvPr/>
                </p14:nvContentPartPr>
                <p14:xfrm>
                  <a:off x="2221700" y="2743873"/>
                  <a:ext cx="11880" cy="65880"/>
                </p14:xfrm>
              </p:contentPart>
            </mc:Choice>
            <mc:Fallback xmlns="">
              <p:pic>
                <p:nvPicPr>
                  <p:cNvPr id="321" name="墨迹 320">
                    <a:extLst>
                      <a:ext uri="{FF2B5EF4-FFF2-40B4-BE49-F238E27FC236}">
                        <a16:creationId xmlns:a16="http://schemas.microsoft.com/office/drawing/2014/main" id="{DD525C35-B967-45E3-9590-4BCB8B79E61E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2213060" y="2735233"/>
                    <a:ext cx="2952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322" name="墨迹 321">
                    <a:extLst>
                      <a:ext uri="{FF2B5EF4-FFF2-40B4-BE49-F238E27FC236}">
                        <a16:creationId xmlns:a16="http://schemas.microsoft.com/office/drawing/2014/main" id="{14D87CAD-3844-401C-B0FD-DFFF4A722579}"/>
                      </a:ext>
                    </a:extLst>
                  </p14:cNvPr>
                  <p14:cNvContentPartPr/>
                  <p14:nvPr/>
                </p14:nvContentPartPr>
                <p14:xfrm>
                  <a:off x="2223860" y="2716513"/>
                  <a:ext cx="186480" cy="323280"/>
                </p14:xfrm>
              </p:contentPart>
            </mc:Choice>
            <mc:Fallback xmlns="">
              <p:pic>
                <p:nvPicPr>
                  <p:cNvPr id="322" name="墨迹 321">
                    <a:extLst>
                      <a:ext uri="{FF2B5EF4-FFF2-40B4-BE49-F238E27FC236}">
                        <a16:creationId xmlns:a16="http://schemas.microsoft.com/office/drawing/2014/main" id="{14D87CAD-3844-401C-B0FD-DFFF4A722579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2214860" y="2707873"/>
                    <a:ext cx="204120" cy="34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323" name="墨迹 322">
                    <a:extLst>
                      <a:ext uri="{FF2B5EF4-FFF2-40B4-BE49-F238E27FC236}">
                        <a16:creationId xmlns:a16="http://schemas.microsoft.com/office/drawing/2014/main" id="{F2CD22C5-0997-4878-922C-0EDFA0234301}"/>
                      </a:ext>
                    </a:extLst>
                  </p14:cNvPr>
                  <p14:cNvContentPartPr/>
                  <p14:nvPr/>
                </p14:nvContentPartPr>
                <p14:xfrm>
                  <a:off x="2237180" y="2900833"/>
                  <a:ext cx="100800" cy="159120"/>
                </p14:xfrm>
              </p:contentPart>
            </mc:Choice>
            <mc:Fallback xmlns="">
              <p:pic>
                <p:nvPicPr>
                  <p:cNvPr id="323" name="墨迹 322">
                    <a:extLst>
                      <a:ext uri="{FF2B5EF4-FFF2-40B4-BE49-F238E27FC236}">
                        <a16:creationId xmlns:a16="http://schemas.microsoft.com/office/drawing/2014/main" id="{F2CD22C5-0997-4878-922C-0EDFA0234301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2228540" y="2892193"/>
                    <a:ext cx="118440" cy="17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324" name="墨迹 323">
                    <a:extLst>
                      <a:ext uri="{FF2B5EF4-FFF2-40B4-BE49-F238E27FC236}">
                        <a16:creationId xmlns:a16="http://schemas.microsoft.com/office/drawing/2014/main" id="{AD9D60DC-E68F-49A5-A93E-8D1DD4803EEA}"/>
                      </a:ext>
                    </a:extLst>
                  </p14:cNvPr>
                  <p14:cNvContentPartPr/>
                  <p14:nvPr/>
                </p14:nvContentPartPr>
                <p14:xfrm>
                  <a:off x="2109740" y="2906593"/>
                  <a:ext cx="291960" cy="107640"/>
                </p14:xfrm>
              </p:contentPart>
            </mc:Choice>
            <mc:Fallback xmlns="">
              <p:pic>
                <p:nvPicPr>
                  <p:cNvPr id="324" name="墨迹 323">
                    <a:extLst>
                      <a:ext uri="{FF2B5EF4-FFF2-40B4-BE49-F238E27FC236}">
                        <a16:creationId xmlns:a16="http://schemas.microsoft.com/office/drawing/2014/main" id="{AD9D60DC-E68F-49A5-A93E-8D1DD4803EEA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2101100" y="2897953"/>
                    <a:ext cx="30960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325" name="墨迹 324">
                    <a:extLst>
                      <a:ext uri="{FF2B5EF4-FFF2-40B4-BE49-F238E27FC236}">
                        <a16:creationId xmlns:a16="http://schemas.microsoft.com/office/drawing/2014/main" id="{6AB955C2-3989-4A70-B348-F36827BBC7CE}"/>
                      </a:ext>
                    </a:extLst>
                  </p14:cNvPr>
                  <p14:cNvContentPartPr/>
                  <p14:nvPr/>
                </p14:nvContentPartPr>
                <p14:xfrm>
                  <a:off x="2612300" y="2774833"/>
                  <a:ext cx="109800" cy="44280"/>
                </p14:xfrm>
              </p:contentPart>
            </mc:Choice>
            <mc:Fallback xmlns="">
              <p:pic>
                <p:nvPicPr>
                  <p:cNvPr id="325" name="墨迹 324">
                    <a:extLst>
                      <a:ext uri="{FF2B5EF4-FFF2-40B4-BE49-F238E27FC236}">
                        <a16:creationId xmlns:a16="http://schemas.microsoft.com/office/drawing/2014/main" id="{6AB955C2-3989-4A70-B348-F36827BBC7CE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2603300" y="2766193"/>
                    <a:ext cx="127440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326" name="墨迹 325">
                    <a:extLst>
                      <a:ext uri="{FF2B5EF4-FFF2-40B4-BE49-F238E27FC236}">
                        <a16:creationId xmlns:a16="http://schemas.microsoft.com/office/drawing/2014/main" id="{FDE494E0-1B20-4470-A2EE-B414039536B8}"/>
                      </a:ext>
                    </a:extLst>
                  </p14:cNvPr>
                  <p14:cNvContentPartPr/>
                  <p14:nvPr/>
                </p14:nvContentPartPr>
                <p14:xfrm>
                  <a:off x="2567660" y="2835313"/>
                  <a:ext cx="166680" cy="104400"/>
                </p14:xfrm>
              </p:contentPart>
            </mc:Choice>
            <mc:Fallback xmlns="">
              <p:pic>
                <p:nvPicPr>
                  <p:cNvPr id="326" name="墨迹 325">
                    <a:extLst>
                      <a:ext uri="{FF2B5EF4-FFF2-40B4-BE49-F238E27FC236}">
                        <a16:creationId xmlns:a16="http://schemas.microsoft.com/office/drawing/2014/main" id="{FDE494E0-1B20-4470-A2EE-B414039536B8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2559020" y="2826313"/>
                    <a:ext cx="18432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327" name="墨迹 326">
                    <a:extLst>
                      <a:ext uri="{FF2B5EF4-FFF2-40B4-BE49-F238E27FC236}">
                        <a16:creationId xmlns:a16="http://schemas.microsoft.com/office/drawing/2014/main" id="{58E231FB-84F3-44F0-99D1-0330569D241B}"/>
                      </a:ext>
                    </a:extLst>
                  </p14:cNvPr>
                  <p14:cNvContentPartPr/>
                  <p14:nvPr/>
                </p14:nvContentPartPr>
                <p14:xfrm>
                  <a:off x="2614100" y="2809753"/>
                  <a:ext cx="7920" cy="184680"/>
                </p14:xfrm>
              </p:contentPart>
            </mc:Choice>
            <mc:Fallback xmlns="">
              <p:pic>
                <p:nvPicPr>
                  <p:cNvPr id="327" name="墨迹 326">
                    <a:extLst>
                      <a:ext uri="{FF2B5EF4-FFF2-40B4-BE49-F238E27FC236}">
                        <a16:creationId xmlns:a16="http://schemas.microsoft.com/office/drawing/2014/main" id="{58E231FB-84F3-44F0-99D1-0330569D241B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2605100" y="2800753"/>
                    <a:ext cx="25560" cy="20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328" name="墨迹 327">
                    <a:extLst>
                      <a:ext uri="{FF2B5EF4-FFF2-40B4-BE49-F238E27FC236}">
                        <a16:creationId xmlns:a16="http://schemas.microsoft.com/office/drawing/2014/main" id="{418678C2-50C3-4435-AEAC-2B0CAC46A13B}"/>
                      </a:ext>
                    </a:extLst>
                  </p14:cNvPr>
                  <p14:cNvContentPartPr/>
                  <p14:nvPr/>
                </p14:nvContentPartPr>
                <p14:xfrm>
                  <a:off x="2681780" y="2745673"/>
                  <a:ext cx="7920" cy="213840"/>
                </p14:xfrm>
              </p:contentPart>
            </mc:Choice>
            <mc:Fallback xmlns="">
              <p:pic>
                <p:nvPicPr>
                  <p:cNvPr id="328" name="墨迹 327">
                    <a:extLst>
                      <a:ext uri="{FF2B5EF4-FFF2-40B4-BE49-F238E27FC236}">
                        <a16:creationId xmlns:a16="http://schemas.microsoft.com/office/drawing/2014/main" id="{418678C2-50C3-4435-AEAC-2B0CAC46A13B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2672780" y="2737033"/>
                    <a:ext cx="25560" cy="23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329" name="墨迹 328">
                    <a:extLst>
                      <a:ext uri="{FF2B5EF4-FFF2-40B4-BE49-F238E27FC236}">
                        <a16:creationId xmlns:a16="http://schemas.microsoft.com/office/drawing/2014/main" id="{810EA63B-A85C-4088-9983-019533C5F03F}"/>
                      </a:ext>
                    </a:extLst>
                  </p14:cNvPr>
                  <p14:cNvContentPartPr/>
                  <p14:nvPr/>
                </p14:nvContentPartPr>
                <p14:xfrm>
                  <a:off x="2509700" y="2886433"/>
                  <a:ext cx="27360" cy="47880"/>
                </p14:xfrm>
              </p:contentPart>
            </mc:Choice>
            <mc:Fallback xmlns="">
              <p:pic>
                <p:nvPicPr>
                  <p:cNvPr id="329" name="墨迹 328">
                    <a:extLst>
                      <a:ext uri="{FF2B5EF4-FFF2-40B4-BE49-F238E27FC236}">
                        <a16:creationId xmlns:a16="http://schemas.microsoft.com/office/drawing/2014/main" id="{810EA63B-A85C-4088-9983-019533C5F03F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2501060" y="2877433"/>
                    <a:ext cx="45000" cy="6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330" name="墨迹 329">
                    <a:extLst>
                      <a:ext uri="{FF2B5EF4-FFF2-40B4-BE49-F238E27FC236}">
                        <a16:creationId xmlns:a16="http://schemas.microsoft.com/office/drawing/2014/main" id="{83351724-F0F7-46E8-9CCB-F4CC8EC80D58}"/>
                      </a:ext>
                    </a:extLst>
                  </p14:cNvPr>
                  <p14:cNvContentPartPr/>
                  <p14:nvPr/>
                </p14:nvContentPartPr>
                <p14:xfrm>
                  <a:off x="2503940" y="2970313"/>
                  <a:ext cx="356040" cy="60840"/>
                </p14:xfrm>
              </p:contentPart>
            </mc:Choice>
            <mc:Fallback xmlns="">
              <p:pic>
                <p:nvPicPr>
                  <p:cNvPr id="330" name="墨迹 329">
                    <a:extLst>
                      <a:ext uri="{FF2B5EF4-FFF2-40B4-BE49-F238E27FC236}">
                        <a16:creationId xmlns:a16="http://schemas.microsoft.com/office/drawing/2014/main" id="{83351724-F0F7-46E8-9CCB-F4CC8EC80D58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2494940" y="2961313"/>
                    <a:ext cx="373680" cy="7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331" name="墨迹 330">
                    <a:extLst>
                      <a:ext uri="{FF2B5EF4-FFF2-40B4-BE49-F238E27FC236}">
                        <a16:creationId xmlns:a16="http://schemas.microsoft.com/office/drawing/2014/main" id="{075BA0A1-06AD-4DB0-B724-C4D4593F5A29}"/>
                      </a:ext>
                    </a:extLst>
                  </p14:cNvPr>
                  <p14:cNvContentPartPr/>
                  <p14:nvPr/>
                </p14:nvContentPartPr>
                <p14:xfrm>
                  <a:off x="2966180" y="2767633"/>
                  <a:ext cx="88920" cy="234000"/>
                </p14:xfrm>
              </p:contentPart>
            </mc:Choice>
            <mc:Fallback xmlns="">
              <p:pic>
                <p:nvPicPr>
                  <p:cNvPr id="331" name="墨迹 330">
                    <a:extLst>
                      <a:ext uri="{FF2B5EF4-FFF2-40B4-BE49-F238E27FC236}">
                        <a16:creationId xmlns:a16="http://schemas.microsoft.com/office/drawing/2014/main" id="{075BA0A1-06AD-4DB0-B724-C4D4593F5A29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2957180" y="2758993"/>
                    <a:ext cx="106560" cy="25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332" name="墨迹 331">
                    <a:extLst>
                      <a:ext uri="{FF2B5EF4-FFF2-40B4-BE49-F238E27FC236}">
                        <a16:creationId xmlns:a16="http://schemas.microsoft.com/office/drawing/2014/main" id="{9608CF06-A22F-4D51-9294-0848D131CDF8}"/>
                      </a:ext>
                    </a:extLst>
                  </p14:cNvPr>
                  <p14:cNvContentPartPr/>
                  <p14:nvPr/>
                </p14:nvContentPartPr>
                <p14:xfrm>
                  <a:off x="3101180" y="2760433"/>
                  <a:ext cx="139320" cy="25920"/>
                </p14:xfrm>
              </p:contentPart>
            </mc:Choice>
            <mc:Fallback xmlns="">
              <p:pic>
                <p:nvPicPr>
                  <p:cNvPr id="332" name="墨迹 331">
                    <a:extLst>
                      <a:ext uri="{FF2B5EF4-FFF2-40B4-BE49-F238E27FC236}">
                        <a16:creationId xmlns:a16="http://schemas.microsoft.com/office/drawing/2014/main" id="{9608CF06-A22F-4D51-9294-0848D131CDF8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3092180" y="2751433"/>
                    <a:ext cx="156960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333" name="墨迹 332">
                    <a:extLst>
                      <a:ext uri="{FF2B5EF4-FFF2-40B4-BE49-F238E27FC236}">
                        <a16:creationId xmlns:a16="http://schemas.microsoft.com/office/drawing/2014/main" id="{E0E4D664-04A6-43AA-834D-25C301A0DEE8}"/>
                      </a:ext>
                    </a:extLst>
                  </p14:cNvPr>
                  <p14:cNvContentPartPr/>
                  <p14:nvPr/>
                </p14:nvContentPartPr>
                <p14:xfrm>
                  <a:off x="3110540" y="2813353"/>
                  <a:ext cx="170280" cy="73440"/>
                </p14:xfrm>
              </p:contentPart>
            </mc:Choice>
            <mc:Fallback xmlns="">
              <p:pic>
                <p:nvPicPr>
                  <p:cNvPr id="333" name="墨迹 332">
                    <a:extLst>
                      <a:ext uri="{FF2B5EF4-FFF2-40B4-BE49-F238E27FC236}">
                        <a16:creationId xmlns:a16="http://schemas.microsoft.com/office/drawing/2014/main" id="{E0E4D664-04A6-43AA-834D-25C301A0DEE8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3101900" y="2804353"/>
                    <a:ext cx="187920" cy="9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2">
                <p14:nvContentPartPr>
                  <p14:cNvPr id="334" name="墨迹 333">
                    <a:extLst>
                      <a:ext uri="{FF2B5EF4-FFF2-40B4-BE49-F238E27FC236}">
                        <a16:creationId xmlns:a16="http://schemas.microsoft.com/office/drawing/2014/main" id="{E5CE3BA4-2898-4302-B0E6-7E717752CB3D}"/>
                      </a:ext>
                    </a:extLst>
                  </p14:cNvPr>
                  <p14:cNvContentPartPr/>
                  <p14:nvPr/>
                </p14:nvContentPartPr>
                <p14:xfrm>
                  <a:off x="3083540" y="2941153"/>
                  <a:ext cx="101160" cy="280080"/>
                </p14:xfrm>
              </p:contentPart>
            </mc:Choice>
            <mc:Fallback xmlns="">
              <p:pic>
                <p:nvPicPr>
                  <p:cNvPr id="334" name="墨迹 333">
                    <a:extLst>
                      <a:ext uri="{FF2B5EF4-FFF2-40B4-BE49-F238E27FC236}">
                        <a16:creationId xmlns:a16="http://schemas.microsoft.com/office/drawing/2014/main" id="{E5CE3BA4-2898-4302-B0E6-7E717752CB3D}"/>
                      </a:ext>
                    </a:extLst>
                  </p:cNvPr>
                  <p:cNvPicPr/>
                  <p:nvPr/>
                </p:nvPicPr>
                <p:blipFill>
                  <a:blip r:embed="rId533"/>
                  <a:stretch>
                    <a:fillRect/>
                  </a:stretch>
                </p:blipFill>
                <p:spPr>
                  <a:xfrm>
                    <a:off x="3074900" y="2932153"/>
                    <a:ext cx="118800" cy="29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4">
                <p14:nvContentPartPr>
                  <p14:cNvPr id="335" name="墨迹 334">
                    <a:extLst>
                      <a:ext uri="{FF2B5EF4-FFF2-40B4-BE49-F238E27FC236}">
                        <a16:creationId xmlns:a16="http://schemas.microsoft.com/office/drawing/2014/main" id="{2F114E29-7214-4EA1-963E-534C1BBEDE66}"/>
                      </a:ext>
                    </a:extLst>
                  </p14:cNvPr>
                  <p14:cNvContentPartPr/>
                  <p14:nvPr/>
                </p14:nvContentPartPr>
                <p14:xfrm>
                  <a:off x="3396740" y="2791393"/>
                  <a:ext cx="138960" cy="38520"/>
                </p14:xfrm>
              </p:contentPart>
            </mc:Choice>
            <mc:Fallback xmlns="">
              <p:pic>
                <p:nvPicPr>
                  <p:cNvPr id="335" name="墨迹 334">
                    <a:extLst>
                      <a:ext uri="{FF2B5EF4-FFF2-40B4-BE49-F238E27FC236}">
                        <a16:creationId xmlns:a16="http://schemas.microsoft.com/office/drawing/2014/main" id="{2F114E29-7214-4EA1-963E-534C1BBEDE66}"/>
                      </a:ext>
                    </a:extLst>
                  </p:cNvPr>
                  <p:cNvPicPr/>
                  <p:nvPr/>
                </p:nvPicPr>
                <p:blipFill>
                  <a:blip r:embed="rId535"/>
                  <a:stretch>
                    <a:fillRect/>
                  </a:stretch>
                </p:blipFill>
                <p:spPr>
                  <a:xfrm>
                    <a:off x="3387740" y="2782753"/>
                    <a:ext cx="156600" cy="5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6">
                <p14:nvContentPartPr>
                  <p14:cNvPr id="336" name="墨迹 335">
                    <a:extLst>
                      <a:ext uri="{FF2B5EF4-FFF2-40B4-BE49-F238E27FC236}">
                        <a16:creationId xmlns:a16="http://schemas.microsoft.com/office/drawing/2014/main" id="{B685FC41-4E3F-47F1-8070-BC4A0D55FEE0}"/>
                      </a:ext>
                    </a:extLst>
                  </p14:cNvPr>
                  <p14:cNvContentPartPr/>
                  <p14:nvPr/>
                </p14:nvContentPartPr>
                <p14:xfrm>
                  <a:off x="3390980" y="2680153"/>
                  <a:ext cx="70560" cy="337320"/>
                </p14:xfrm>
              </p:contentPart>
            </mc:Choice>
            <mc:Fallback xmlns="">
              <p:pic>
                <p:nvPicPr>
                  <p:cNvPr id="336" name="墨迹 335">
                    <a:extLst>
                      <a:ext uri="{FF2B5EF4-FFF2-40B4-BE49-F238E27FC236}">
                        <a16:creationId xmlns:a16="http://schemas.microsoft.com/office/drawing/2014/main" id="{B685FC41-4E3F-47F1-8070-BC4A0D55FEE0}"/>
                      </a:ext>
                    </a:extLst>
                  </p:cNvPr>
                  <p:cNvPicPr/>
                  <p:nvPr/>
                </p:nvPicPr>
                <p:blipFill>
                  <a:blip r:embed="rId537"/>
                  <a:stretch>
                    <a:fillRect/>
                  </a:stretch>
                </p:blipFill>
                <p:spPr>
                  <a:xfrm>
                    <a:off x="3381980" y="2671153"/>
                    <a:ext cx="88200" cy="35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8">
                <p14:nvContentPartPr>
                  <p14:cNvPr id="337" name="墨迹 336">
                    <a:extLst>
                      <a:ext uri="{FF2B5EF4-FFF2-40B4-BE49-F238E27FC236}">
                        <a16:creationId xmlns:a16="http://schemas.microsoft.com/office/drawing/2014/main" id="{7514FFF5-E0A7-45CE-80A4-9DC554DC9015}"/>
                      </a:ext>
                    </a:extLst>
                  </p14:cNvPr>
                  <p14:cNvContentPartPr/>
                  <p14:nvPr/>
                </p14:nvContentPartPr>
                <p14:xfrm>
                  <a:off x="3483500" y="2899033"/>
                  <a:ext cx="174240" cy="122760"/>
                </p14:xfrm>
              </p:contentPart>
            </mc:Choice>
            <mc:Fallback xmlns="">
              <p:pic>
                <p:nvPicPr>
                  <p:cNvPr id="337" name="墨迹 336">
                    <a:extLst>
                      <a:ext uri="{FF2B5EF4-FFF2-40B4-BE49-F238E27FC236}">
                        <a16:creationId xmlns:a16="http://schemas.microsoft.com/office/drawing/2014/main" id="{7514FFF5-E0A7-45CE-80A4-9DC554DC9015}"/>
                      </a:ext>
                    </a:extLst>
                  </p:cNvPr>
                  <p:cNvPicPr/>
                  <p:nvPr/>
                </p:nvPicPr>
                <p:blipFill>
                  <a:blip r:embed="rId539"/>
                  <a:stretch>
                    <a:fillRect/>
                  </a:stretch>
                </p:blipFill>
                <p:spPr>
                  <a:xfrm>
                    <a:off x="3474860" y="2890393"/>
                    <a:ext cx="19188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338" name="墨迹 337">
                    <a:extLst>
                      <a:ext uri="{FF2B5EF4-FFF2-40B4-BE49-F238E27FC236}">
                        <a16:creationId xmlns:a16="http://schemas.microsoft.com/office/drawing/2014/main" id="{A9E6A56B-5F83-4558-B3BF-2F67ED8E103C}"/>
                      </a:ext>
                    </a:extLst>
                  </p14:cNvPr>
                  <p14:cNvContentPartPr/>
                  <p14:nvPr/>
                </p14:nvContentPartPr>
                <p14:xfrm>
                  <a:off x="3833420" y="2650993"/>
                  <a:ext cx="72000" cy="140760"/>
                </p14:xfrm>
              </p:contentPart>
            </mc:Choice>
            <mc:Fallback xmlns="">
              <p:pic>
                <p:nvPicPr>
                  <p:cNvPr id="338" name="墨迹 337">
                    <a:extLst>
                      <a:ext uri="{FF2B5EF4-FFF2-40B4-BE49-F238E27FC236}">
                        <a16:creationId xmlns:a16="http://schemas.microsoft.com/office/drawing/2014/main" id="{A9E6A56B-5F83-4558-B3BF-2F67ED8E103C}"/>
                      </a:ext>
                    </a:extLst>
                  </p:cNvPr>
                  <p:cNvPicPr/>
                  <p:nvPr/>
                </p:nvPicPr>
                <p:blipFill>
                  <a:blip r:embed="rId541"/>
                  <a:stretch>
                    <a:fillRect/>
                  </a:stretch>
                </p:blipFill>
                <p:spPr>
                  <a:xfrm>
                    <a:off x="3824420" y="2641993"/>
                    <a:ext cx="89640" cy="15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339" name="墨迹 338">
                    <a:extLst>
                      <a:ext uri="{FF2B5EF4-FFF2-40B4-BE49-F238E27FC236}">
                        <a16:creationId xmlns:a16="http://schemas.microsoft.com/office/drawing/2014/main" id="{24608C86-5A02-4D83-9B9C-422762C2F491}"/>
                      </a:ext>
                    </a:extLst>
                  </p14:cNvPr>
                  <p14:cNvContentPartPr/>
                  <p14:nvPr/>
                </p14:nvContentPartPr>
                <p14:xfrm>
                  <a:off x="3744500" y="2818753"/>
                  <a:ext cx="46800" cy="126360"/>
                </p14:xfrm>
              </p:contentPart>
            </mc:Choice>
            <mc:Fallback xmlns="">
              <p:pic>
                <p:nvPicPr>
                  <p:cNvPr id="339" name="墨迹 338">
                    <a:extLst>
                      <a:ext uri="{FF2B5EF4-FFF2-40B4-BE49-F238E27FC236}">
                        <a16:creationId xmlns:a16="http://schemas.microsoft.com/office/drawing/2014/main" id="{24608C86-5A02-4D83-9B9C-422762C2F491}"/>
                      </a:ext>
                    </a:extLst>
                  </p:cNvPr>
                  <p:cNvPicPr/>
                  <p:nvPr/>
                </p:nvPicPr>
                <p:blipFill>
                  <a:blip r:embed="rId543"/>
                  <a:stretch>
                    <a:fillRect/>
                  </a:stretch>
                </p:blipFill>
                <p:spPr>
                  <a:xfrm>
                    <a:off x="3735500" y="2810113"/>
                    <a:ext cx="64440" cy="14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340" name="墨迹 339">
                    <a:extLst>
                      <a:ext uri="{FF2B5EF4-FFF2-40B4-BE49-F238E27FC236}">
                        <a16:creationId xmlns:a16="http://schemas.microsoft.com/office/drawing/2014/main" id="{C39F780B-4B74-4A45-AC26-7195D4C467F0}"/>
                      </a:ext>
                    </a:extLst>
                  </p14:cNvPr>
                  <p14:cNvContentPartPr/>
                  <p14:nvPr/>
                </p14:nvContentPartPr>
                <p14:xfrm>
                  <a:off x="3808220" y="2657833"/>
                  <a:ext cx="275040" cy="373320"/>
                </p14:xfrm>
              </p:contentPart>
            </mc:Choice>
            <mc:Fallback xmlns="">
              <p:pic>
                <p:nvPicPr>
                  <p:cNvPr id="340" name="墨迹 339">
                    <a:extLst>
                      <a:ext uri="{FF2B5EF4-FFF2-40B4-BE49-F238E27FC236}">
                        <a16:creationId xmlns:a16="http://schemas.microsoft.com/office/drawing/2014/main" id="{C39F780B-4B74-4A45-AC26-7195D4C467F0}"/>
                      </a:ext>
                    </a:extLst>
                  </p:cNvPr>
                  <p:cNvPicPr/>
                  <p:nvPr/>
                </p:nvPicPr>
                <p:blipFill>
                  <a:blip r:embed="rId545"/>
                  <a:stretch>
                    <a:fillRect/>
                  </a:stretch>
                </p:blipFill>
                <p:spPr>
                  <a:xfrm>
                    <a:off x="3799580" y="2649193"/>
                    <a:ext cx="292680" cy="39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341" name="墨迹 340">
                    <a:extLst>
                      <a:ext uri="{FF2B5EF4-FFF2-40B4-BE49-F238E27FC236}">
                        <a16:creationId xmlns:a16="http://schemas.microsoft.com/office/drawing/2014/main" id="{9CA9EA55-4F2B-4DED-A6EC-F7AE02B3D900}"/>
                      </a:ext>
                    </a:extLst>
                  </p14:cNvPr>
                  <p14:cNvContentPartPr/>
                  <p14:nvPr/>
                </p14:nvContentPartPr>
                <p14:xfrm>
                  <a:off x="3854660" y="2778793"/>
                  <a:ext cx="31320" cy="173160"/>
                </p14:xfrm>
              </p:contentPart>
            </mc:Choice>
            <mc:Fallback xmlns="">
              <p:pic>
                <p:nvPicPr>
                  <p:cNvPr id="341" name="墨迹 340">
                    <a:extLst>
                      <a:ext uri="{FF2B5EF4-FFF2-40B4-BE49-F238E27FC236}">
                        <a16:creationId xmlns:a16="http://schemas.microsoft.com/office/drawing/2014/main" id="{9CA9EA55-4F2B-4DED-A6EC-F7AE02B3D900}"/>
                      </a:ext>
                    </a:extLst>
                  </p:cNvPr>
                  <p:cNvPicPr/>
                  <p:nvPr/>
                </p:nvPicPr>
                <p:blipFill>
                  <a:blip r:embed="rId547"/>
                  <a:stretch>
                    <a:fillRect/>
                  </a:stretch>
                </p:blipFill>
                <p:spPr>
                  <a:xfrm>
                    <a:off x="3845660" y="2769793"/>
                    <a:ext cx="48960" cy="19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342" name="墨迹 341">
                    <a:extLst>
                      <a:ext uri="{FF2B5EF4-FFF2-40B4-BE49-F238E27FC236}">
                        <a16:creationId xmlns:a16="http://schemas.microsoft.com/office/drawing/2014/main" id="{700965EC-E933-4F6B-855A-59317F4A60B4}"/>
                      </a:ext>
                    </a:extLst>
                  </p14:cNvPr>
                  <p14:cNvContentPartPr/>
                  <p14:nvPr/>
                </p14:nvContentPartPr>
                <p14:xfrm>
                  <a:off x="3932060" y="2738473"/>
                  <a:ext cx="11880" cy="206640"/>
                </p14:xfrm>
              </p:contentPart>
            </mc:Choice>
            <mc:Fallback xmlns="">
              <p:pic>
                <p:nvPicPr>
                  <p:cNvPr id="342" name="墨迹 341">
                    <a:extLst>
                      <a:ext uri="{FF2B5EF4-FFF2-40B4-BE49-F238E27FC236}">
                        <a16:creationId xmlns:a16="http://schemas.microsoft.com/office/drawing/2014/main" id="{700965EC-E933-4F6B-855A-59317F4A60B4}"/>
                      </a:ext>
                    </a:extLst>
                  </p:cNvPr>
                  <p:cNvPicPr/>
                  <p:nvPr/>
                </p:nvPicPr>
                <p:blipFill>
                  <a:blip r:embed="rId549"/>
                  <a:stretch>
                    <a:fillRect/>
                  </a:stretch>
                </p:blipFill>
                <p:spPr>
                  <a:xfrm>
                    <a:off x="3923060" y="2729833"/>
                    <a:ext cx="29520" cy="22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343" name="墨迹 342">
                    <a:extLst>
                      <a:ext uri="{FF2B5EF4-FFF2-40B4-BE49-F238E27FC236}">
                        <a16:creationId xmlns:a16="http://schemas.microsoft.com/office/drawing/2014/main" id="{218306A4-BB37-4B2C-90BA-4BCDA95B17D3}"/>
                      </a:ext>
                    </a:extLst>
                  </p14:cNvPr>
                  <p14:cNvContentPartPr/>
                  <p14:nvPr/>
                </p14:nvContentPartPr>
                <p14:xfrm>
                  <a:off x="3831260" y="2769433"/>
                  <a:ext cx="153360" cy="207360"/>
                </p14:xfrm>
              </p:contentPart>
            </mc:Choice>
            <mc:Fallback xmlns="">
              <p:pic>
                <p:nvPicPr>
                  <p:cNvPr id="343" name="墨迹 342">
                    <a:extLst>
                      <a:ext uri="{FF2B5EF4-FFF2-40B4-BE49-F238E27FC236}">
                        <a16:creationId xmlns:a16="http://schemas.microsoft.com/office/drawing/2014/main" id="{218306A4-BB37-4B2C-90BA-4BCDA95B17D3}"/>
                      </a:ext>
                    </a:extLst>
                  </p:cNvPr>
                  <p:cNvPicPr/>
                  <p:nvPr/>
                </p:nvPicPr>
                <p:blipFill>
                  <a:blip r:embed="rId551"/>
                  <a:stretch>
                    <a:fillRect/>
                  </a:stretch>
                </p:blipFill>
                <p:spPr>
                  <a:xfrm>
                    <a:off x="3822260" y="2760793"/>
                    <a:ext cx="171000" cy="22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344" name="墨迹 343">
                    <a:extLst>
                      <a:ext uri="{FF2B5EF4-FFF2-40B4-BE49-F238E27FC236}">
                        <a16:creationId xmlns:a16="http://schemas.microsoft.com/office/drawing/2014/main" id="{7B30DB70-A401-4AD6-9825-3887BAD723DB}"/>
                      </a:ext>
                    </a:extLst>
                  </p14:cNvPr>
                  <p14:cNvContentPartPr/>
                  <p14:nvPr/>
                </p14:nvContentPartPr>
                <p14:xfrm>
                  <a:off x="4246700" y="2672953"/>
                  <a:ext cx="58320" cy="157320"/>
                </p14:xfrm>
              </p:contentPart>
            </mc:Choice>
            <mc:Fallback xmlns="">
              <p:pic>
                <p:nvPicPr>
                  <p:cNvPr id="344" name="墨迹 343">
                    <a:extLst>
                      <a:ext uri="{FF2B5EF4-FFF2-40B4-BE49-F238E27FC236}">
                        <a16:creationId xmlns:a16="http://schemas.microsoft.com/office/drawing/2014/main" id="{7B30DB70-A401-4AD6-9825-3887BAD723DB}"/>
                      </a:ext>
                    </a:extLst>
                  </p:cNvPr>
                  <p:cNvPicPr/>
                  <p:nvPr/>
                </p:nvPicPr>
                <p:blipFill>
                  <a:blip r:embed="rId553"/>
                  <a:stretch>
                    <a:fillRect/>
                  </a:stretch>
                </p:blipFill>
                <p:spPr>
                  <a:xfrm>
                    <a:off x="4238060" y="2663953"/>
                    <a:ext cx="7596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4">
                <p14:nvContentPartPr>
                  <p14:cNvPr id="345" name="墨迹 344">
                    <a:extLst>
                      <a:ext uri="{FF2B5EF4-FFF2-40B4-BE49-F238E27FC236}">
                        <a16:creationId xmlns:a16="http://schemas.microsoft.com/office/drawing/2014/main" id="{22CFF977-C6B3-4ACC-BA14-9ED06B49BDDB}"/>
                      </a:ext>
                    </a:extLst>
                  </p14:cNvPr>
                  <p14:cNvContentPartPr/>
                  <p14:nvPr/>
                </p14:nvContentPartPr>
                <p14:xfrm>
                  <a:off x="4198460" y="2838913"/>
                  <a:ext cx="137520" cy="84240"/>
                </p14:xfrm>
              </p:contentPart>
            </mc:Choice>
            <mc:Fallback xmlns="">
              <p:pic>
                <p:nvPicPr>
                  <p:cNvPr id="345" name="墨迹 344">
                    <a:extLst>
                      <a:ext uri="{FF2B5EF4-FFF2-40B4-BE49-F238E27FC236}">
                        <a16:creationId xmlns:a16="http://schemas.microsoft.com/office/drawing/2014/main" id="{22CFF977-C6B3-4ACC-BA14-9ED06B49BDDB}"/>
                      </a:ext>
                    </a:extLst>
                  </p:cNvPr>
                  <p:cNvPicPr/>
                  <p:nvPr/>
                </p:nvPicPr>
                <p:blipFill>
                  <a:blip r:embed="rId555"/>
                  <a:stretch>
                    <a:fillRect/>
                  </a:stretch>
                </p:blipFill>
                <p:spPr>
                  <a:xfrm>
                    <a:off x="4189820" y="2829913"/>
                    <a:ext cx="155160" cy="10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346" name="墨迹 345">
                    <a:extLst>
                      <a:ext uri="{FF2B5EF4-FFF2-40B4-BE49-F238E27FC236}">
                        <a16:creationId xmlns:a16="http://schemas.microsoft.com/office/drawing/2014/main" id="{A3BFFA2B-7254-41E9-A9CF-E483BA7F4F33}"/>
                      </a:ext>
                    </a:extLst>
                  </p14:cNvPr>
                  <p14:cNvContentPartPr/>
                  <p14:nvPr/>
                </p14:nvContentPartPr>
                <p14:xfrm>
                  <a:off x="4316540" y="2771233"/>
                  <a:ext cx="18000" cy="286200"/>
                </p14:xfrm>
              </p:contentPart>
            </mc:Choice>
            <mc:Fallback xmlns="">
              <p:pic>
                <p:nvPicPr>
                  <p:cNvPr id="346" name="墨迹 345">
                    <a:extLst>
                      <a:ext uri="{FF2B5EF4-FFF2-40B4-BE49-F238E27FC236}">
                        <a16:creationId xmlns:a16="http://schemas.microsoft.com/office/drawing/2014/main" id="{A3BFFA2B-7254-41E9-A9CF-E483BA7F4F33}"/>
                      </a:ext>
                    </a:extLst>
                  </p:cNvPr>
                  <p:cNvPicPr/>
                  <p:nvPr/>
                </p:nvPicPr>
                <p:blipFill>
                  <a:blip r:embed="rId557"/>
                  <a:stretch>
                    <a:fillRect/>
                  </a:stretch>
                </p:blipFill>
                <p:spPr>
                  <a:xfrm>
                    <a:off x="4307540" y="2762593"/>
                    <a:ext cx="35640" cy="30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347" name="墨迹 346">
                    <a:extLst>
                      <a:ext uri="{FF2B5EF4-FFF2-40B4-BE49-F238E27FC236}">
                        <a16:creationId xmlns:a16="http://schemas.microsoft.com/office/drawing/2014/main" id="{A025093B-119C-4420-BE73-7E6F3D92EB7C}"/>
                      </a:ext>
                    </a:extLst>
                  </p14:cNvPr>
                  <p14:cNvContentPartPr/>
                  <p14:nvPr/>
                </p14:nvContentPartPr>
                <p14:xfrm>
                  <a:off x="4283420" y="2818393"/>
                  <a:ext cx="170640" cy="176040"/>
                </p14:xfrm>
              </p:contentPart>
            </mc:Choice>
            <mc:Fallback xmlns="">
              <p:pic>
                <p:nvPicPr>
                  <p:cNvPr id="347" name="墨迹 346">
                    <a:extLst>
                      <a:ext uri="{FF2B5EF4-FFF2-40B4-BE49-F238E27FC236}">
                        <a16:creationId xmlns:a16="http://schemas.microsoft.com/office/drawing/2014/main" id="{A025093B-119C-4420-BE73-7E6F3D92EB7C}"/>
                      </a:ext>
                    </a:extLst>
                  </p:cNvPr>
                  <p:cNvPicPr/>
                  <p:nvPr/>
                </p:nvPicPr>
                <p:blipFill>
                  <a:blip r:embed="rId559"/>
                  <a:stretch>
                    <a:fillRect/>
                  </a:stretch>
                </p:blipFill>
                <p:spPr>
                  <a:xfrm>
                    <a:off x="4274420" y="2809753"/>
                    <a:ext cx="18828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348" name="墨迹 347">
                    <a:extLst>
                      <a:ext uri="{FF2B5EF4-FFF2-40B4-BE49-F238E27FC236}">
                        <a16:creationId xmlns:a16="http://schemas.microsoft.com/office/drawing/2014/main" id="{AC8BF942-1B52-4079-84ED-3C6862705A44}"/>
                      </a:ext>
                    </a:extLst>
                  </p14:cNvPr>
                  <p14:cNvContentPartPr/>
                  <p14:nvPr/>
                </p14:nvContentPartPr>
                <p14:xfrm>
                  <a:off x="4455500" y="2760073"/>
                  <a:ext cx="106560" cy="157320"/>
                </p14:xfrm>
              </p:contentPart>
            </mc:Choice>
            <mc:Fallback xmlns="">
              <p:pic>
                <p:nvPicPr>
                  <p:cNvPr id="348" name="墨迹 347">
                    <a:extLst>
                      <a:ext uri="{FF2B5EF4-FFF2-40B4-BE49-F238E27FC236}">
                        <a16:creationId xmlns:a16="http://schemas.microsoft.com/office/drawing/2014/main" id="{AC8BF942-1B52-4079-84ED-3C6862705A44}"/>
                      </a:ext>
                    </a:extLst>
                  </p:cNvPr>
                  <p:cNvPicPr/>
                  <p:nvPr/>
                </p:nvPicPr>
                <p:blipFill>
                  <a:blip r:embed="rId561"/>
                  <a:stretch>
                    <a:fillRect/>
                  </a:stretch>
                </p:blipFill>
                <p:spPr>
                  <a:xfrm>
                    <a:off x="4446860" y="2751433"/>
                    <a:ext cx="12420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349" name="墨迹 348">
                    <a:extLst>
                      <a:ext uri="{FF2B5EF4-FFF2-40B4-BE49-F238E27FC236}">
                        <a16:creationId xmlns:a16="http://schemas.microsoft.com/office/drawing/2014/main" id="{DBE0E740-D98E-4ADC-A4ED-4BE4AB1A1CFD}"/>
                      </a:ext>
                    </a:extLst>
                  </p14:cNvPr>
                  <p14:cNvContentPartPr/>
                  <p14:nvPr/>
                </p14:nvContentPartPr>
                <p14:xfrm>
                  <a:off x="4413020" y="2975713"/>
                  <a:ext cx="31320" cy="64440"/>
                </p14:xfrm>
              </p:contentPart>
            </mc:Choice>
            <mc:Fallback xmlns="">
              <p:pic>
                <p:nvPicPr>
                  <p:cNvPr id="349" name="墨迹 348">
                    <a:extLst>
                      <a:ext uri="{FF2B5EF4-FFF2-40B4-BE49-F238E27FC236}">
                        <a16:creationId xmlns:a16="http://schemas.microsoft.com/office/drawing/2014/main" id="{DBE0E740-D98E-4ADC-A4ED-4BE4AB1A1CFD}"/>
                      </a:ext>
                    </a:extLst>
                  </p:cNvPr>
                  <p:cNvPicPr/>
                  <p:nvPr/>
                </p:nvPicPr>
                <p:blipFill>
                  <a:blip r:embed="rId563"/>
                  <a:stretch>
                    <a:fillRect/>
                  </a:stretch>
                </p:blipFill>
                <p:spPr>
                  <a:xfrm>
                    <a:off x="4404020" y="2967073"/>
                    <a:ext cx="48960" cy="8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350" name="墨迹 349">
                    <a:extLst>
                      <a:ext uri="{FF2B5EF4-FFF2-40B4-BE49-F238E27FC236}">
                        <a16:creationId xmlns:a16="http://schemas.microsoft.com/office/drawing/2014/main" id="{CC7CB44B-2D5F-4F60-8EE6-96E030BDFAD1}"/>
                      </a:ext>
                    </a:extLst>
                  </p14:cNvPr>
                  <p14:cNvContentPartPr/>
                  <p14:nvPr/>
                </p14:nvContentPartPr>
                <p14:xfrm>
                  <a:off x="4530740" y="2966713"/>
                  <a:ext cx="54360" cy="49680"/>
                </p14:xfrm>
              </p:contentPart>
            </mc:Choice>
            <mc:Fallback xmlns="">
              <p:pic>
                <p:nvPicPr>
                  <p:cNvPr id="350" name="墨迹 349">
                    <a:extLst>
                      <a:ext uri="{FF2B5EF4-FFF2-40B4-BE49-F238E27FC236}">
                        <a16:creationId xmlns:a16="http://schemas.microsoft.com/office/drawing/2014/main" id="{CC7CB44B-2D5F-4F60-8EE6-96E030BDFAD1}"/>
                      </a:ext>
                    </a:extLst>
                  </p:cNvPr>
                  <p:cNvPicPr/>
                  <p:nvPr/>
                </p:nvPicPr>
                <p:blipFill>
                  <a:blip r:embed="rId565"/>
                  <a:stretch>
                    <a:fillRect/>
                  </a:stretch>
                </p:blipFill>
                <p:spPr>
                  <a:xfrm>
                    <a:off x="4522100" y="2957713"/>
                    <a:ext cx="72000" cy="67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5" name="组合 364">
              <a:extLst>
                <a:ext uri="{FF2B5EF4-FFF2-40B4-BE49-F238E27FC236}">
                  <a16:creationId xmlns:a16="http://schemas.microsoft.com/office/drawing/2014/main" id="{23BF5536-8A4B-4BDC-BFD6-9AFFE13EC6B6}"/>
                </a:ext>
              </a:extLst>
            </p:cNvPr>
            <p:cNvGrpSpPr/>
            <p:nvPr/>
          </p:nvGrpSpPr>
          <p:grpSpPr>
            <a:xfrm>
              <a:off x="4791740" y="2530393"/>
              <a:ext cx="887760" cy="558360"/>
              <a:chOff x="4791740" y="2530393"/>
              <a:chExt cx="887760" cy="558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351" name="墨迹 350">
                    <a:extLst>
                      <a:ext uri="{FF2B5EF4-FFF2-40B4-BE49-F238E27FC236}">
                        <a16:creationId xmlns:a16="http://schemas.microsoft.com/office/drawing/2014/main" id="{D698287B-4E3E-414C-B9D1-D4A13C1F165D}"/>
                      </a:ext>
                    </a:extLst>
                  </p14:cNvPr>
                  <p14:cNvContentPartPr/>
                  <p14:nvPr/>
                </p14:nvContentPartPr>
                <p14:xfrm>
                  <a:off x="4849700" y="2694553"/>
                  <a:ext cx="37080" cy="330120"/>
                </p14:xfrm>
              </p:contentPart>
            </mc:Choice>
            <mc:Fallback xmlns="">
              <p:pic>
                <p:nvPicPr>
                  <p:cNvPr id="351" name="墨迹 350">
                    <a:extLst>
                      <a:ext uri="{FF2B5EF4-FFF2-40B4-BE49-F238E27FC236}">
                        <a16:creationId xmlns:a16="http://schemas.microsoft.com/office/drawing/2014/main" id="{D698287B-4E3E-414C-B9D1-D4A13C1F165D}"/>
                      </a:ext>
                    </a:extLst>
                  </p:cNvPr>
                  <p:cNvPicPr/>
                  <p:nvPr/>
                </p:nvPicPr>
                <p:blipFill>
                  <a:blip r:embed="rId567"/>
                  <a:stretch>
                    <a:fillRect/>
                  </a:stretch>
                </p:blipFill>
                <p:spPr>
                  <a:xfrm>
                    <a:off x="4841060" y="2685913"/>
                    <a:ext cx="54720" cy="34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352" name="墨迹 351">
                    <a:extLst>
                      <a:ext uri="{FF2B5EF4-FFF2-40B4-BE49-F238E27FC236}">
                        <a16:creationId xmlns:a16="http://schemas.microsoft.com/office/drawing/2014/main" id="{D0FBE58D-5413-417D-8E04-5D6E3209CF57}"/>
                      </a:ext>
                    </a:extLst>
                  </p14:cNvPr>
                  <p14:cNvContentPartPr/>
                  <p14:nvPr/>
                </p14:nvContentPartPr>
                <p14:xfrm>
                  <a:off x="4791740" y="2769433"/>
                  <a:ext cx="126000" cy="210600"/>
                </p14:xfrm>
              </p:contentPart>
            </mc:Choice>
            <mc:Fallback xmlns="">
              <p:pic>
                <p:nvPicPr>
                  <p:cNvPr id="352" name="墨迹 351">
                    <a:extLst>
                      <a:ext uri="{FF2B5EF4-FFF2-40B4-BE49-F238E27FC236}">
                        <a16:creationId xmlns:a16="http://schemas.microsoft.com/office/drawing/2014/main" id="{D0FBE58D-5413-417D-8E04-5D6E3209CF57}"/>
                      </a:ext>
                    </a:extLst>
                  </p:cNvPr>
                  <p:cNvPicPr/>
                  <p:nvPr/>
                </p:nvPicPr>
                <p:blipFill>
                  <a:blip r:embed="rId569"/>
                  <a:stretch>
                    <a:fillRect/>
                  </a:stretch>
                </p:blipFill>
                <p:spPr>
                  <a:xfrm>
                    <a:off x="4783100" y="2760793"/>
                    <a:ext cx="143640" cy="22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0">
                <p14:nvContentPartPr>
                  <p14:cNvPr id="353" name="墨迹 352">
                    <a:extLst>
                      <a:ext uri="{FF2B5EF4-FFF2-40B4-BE49-F238E27FC236}">
                        <a16:creationId xmlns:a16="http://schemas.microsoft.com/office/drawing/2014/main" id="{52A86A4B-9909-4A12-AEBF-D0F5C2203DAC}"/>
                      </a:ext>
                    </a:extLst>
                  </p14:cNvPr>
                  <p14:cNvContentPartPr/>
                  <p14:nvPr/>
                </p14:nvContentPartPr>
                <p14:xfrm>
                  <a:off x="4945100" y="2661793"/>
                  <a:ext cx="187920" cy="153720"/>
                </p14:xfrm>
              </p:contentPart>
            </mc:Choice>
            <mc:Fallback xmlns="">
              <p:pic>
                <p:nvPicPr>
                  <p:cNvPr id="353" name="墨迹 352">
                    <a:extLst>
                      <a:ext uri="{FF2B5EF4-FFF2-40B4-BE49-F238E27FC236}">
                        <a16:creationId xmlns:a16="http://schemas.microsoft.com/office/drawing/2014/main" id="{52A86A4B-9909-4A12-AEBF-D0F5C2203DAC}"/>
                      </a:ext>
                    </a:extLst>
                  </p:cNvPr>
                  <p:cNvPicPr/>
                  <p:nvPr/>
                </p:nvPicPr>
                <p:blipFill>
                  <a:blip r:embed="rId571"/>
                  <a:stretch>
                    <a:fillRect/>
                  </a:stretch>
                </p:blipFill>
                <p:spPr>
                  <a:xfrm>
                    <a:off x="4936460" y="2653153"/>
                    <a:ext cx="205560" cy="1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354" name="墨迹 353">
                    <a:extLst>
                      <a:ext uri="{FF2B5EF4-FFF2-40B4-BE49-F238E27FC236}">
                        <a16:creationId xmlns:a16="http://schemas.microsoft.com/office/drawing/2014/main" id="{3F89359C-3474-41CD-929F-9E0E3A48B72C}"/>
                      </a:ext>
                    </a:extLst>
                  </p14:cNvPr>
                  <p14:cNvContentPartPr/>
                  <p14:nvPr/>
                </p14:nvContentPartPr>
                <p14:xfrm>
                  <a:off x="4924940" y="2771233"/>
                  <a:ext cx="102600" cy="173880"/>
                </p14:xfrm>
              </p:contentPart>
            </mc:Choice>
            <mc:Fallback xmlns="">
              <p:pic>
                <p:nvPicPr>
                  <p:cNvPr id="354" name="墨迹 353">
                    <a:extLst>
                      <a:ext uri="{FF2B5EF4-FFF2-40B4-BE49-F238E27FC236}">
                        <a16:creationId xmlns:a16="http://schemas.microsoft.com/office/drawing/2014/main" id="{3F89359C-3474-41CD-929F-9E0E3A48B72C}"/>
                      </a:ext>
                    </a:extLst>
                  </p:cNvPr>
                  <p:cNvPicPr/>
                  <p:nvPr/>
                </p:nvPicPr>
                <p:blipFill>
                  <a:blip r:embed="rId573"/>
                  <a:stretch>
                    <a:fillRect/>
                  </a:stretch>
                </p:blipFill>
                <p:spPr>
                  <a:xfrm>
                    <a:off x="4916300" y="2762593"/>
                    <a:ext cx="12024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355" name="墨迹 354">
                    <a:extLst>
                      <a:ext uri="{FF2B5EF4-FFF2-40B4-BE49-F238E27FC236}">
                        <a16:creationId xmlns:a16="http://schemas.microsoft.com/office/drawing/2014/main" id="{D783CCCF-523F-412C-90F4-3C1596D4F688}"/>
                      </a:ext>
                    </a:extLst>
                  </p14:cNvPr>
                  <p14:cNvContentPartPr/>
                  <p14:nvPr/>
                </p14:nvContentPartPr>
                <p14:xfrm>
                  <a:off x="4901900" y="2820553"/>
                  <a:ext cx="305640" cy="171720"/>
                </p14:xfrm>
              </p:contentPart>
            </mc:Choice>
            <mc:Fallback xmlns="">
              <p:pic>
                <p:nvPicPr>
                  <p:cNvPr id="355" name="墨迹 354">
                    <a:extLst>
                      <a:ext uri="{FF2B5EF4-FFF2-40B4-BE49-F238E27FC236}">
                        <a16:creationId xmlns:a16="http://schemas.microsoft.com/office/drawing/2014/main" id="{D783CCCF-523F-412C-90F4-3C1596D4F688}"/>
                      </a:ext>
                    </a:extLst>
                  </p:cNvPr>
                  <p:cNvPicPr/>
                  <p:nvPr/>
                </p:nvPicPr>
                <p:blipFill>
                  <a:blip r:embed="rId575"/>
                  <a:stretch>
                    <a:fillRect/>
                  </a:stretch>
                </p:blipFill>
                <p:spPr>
                  <a:xfrm>
                    <a:off x="4892900" y="2811913"/>
                    <a:ext cx="32328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356" name="墨迹 355">
                    <a:extLst>
                      <a:ext uri="{FF2B5EF4-FFF2-40B4-BE49-F238E27FC236}">
                        <a16:creationId xmlns:a16="http://schemas.microsoft.com/office/drawing/2014/main" id="{AE621C3D-E415-4F7A-990D-911C1C9FC6A3}"/>
                      </a:ext>
                    </a:extLst>
                  </p14:cNvPr>
                  <p14:cNvContentPartPr/>
                  <p14:nvPr/>
                </p14:nvContentPartPr>
                <p14:xfrm>
                  <a:off x="5216900" y="2590513"/>
                  <a:ext cx="35280" cy="257400"/>
                </p14:xfrm>
              </p:contentPart>
            </mc:Choice>
            <mc:Fallback xmlns="">
              <p:pic>
                <p:nvPicPr>
                  <p:cNvPr id="356" name="墨迹 355">
                    <a:extLst>
                      <a:ext uri="{FF2B5EF4-FFF2-40B4-BE49-F238E27FC236}">
                        <a16:creationId xmlns:a16="http://schemas.microsoft.com/office/drawing/2014/main" id="{AE621C3D-E415-4F7A-990D-911C1C9FC6A3}"/>
                      </a:ext>
                    </a:extLst>
                  </p:cNvPr>
                  <p:cNvPicPr/>
                  <p:nvPr/>
                </p:nvPicPr>
                <p:blipFill>
                  <a:blip r:embed="rId577"/>
                  <a:stretch>
                    <a:fillRect/>
                  </a:stretch>
                </p:blipFill>
                <p:spPr>
                  <a:xfrm>
                    <a:off x="5207900" y="2581873"/>
                    <a:ext cx="52920" cy="27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357" name="墨迹 356">
                    <a:extLst>
                      <a:ext uri="{FF2B5EF4-FFF2-40B4-BE49-F238E27FC236}">
                        <a16:creationId xmlns:a16="http://schemas.microsoft.com/office/drawing/2014/main" id="{3BE774F7-946A-4E7E-8EE4-A0CA7D77F397}"/>
                      </a:ext>
                    </a:extLst>
                  </p14:cNvPr>
                  <p14:cNvContentPartPr/>
                  <p14:nvPr/>
                </p14:nvContentPartPr>
                <p14:xfrm>
                  <a:off x="5269100" y="2574313"/>
                  <a:ext cx="185760" cy="270360"/>
                </p14:xfrm>
              </p:contentPart>
            </mc:Choice>
            <mc:Fallback xmlns="">
              <p:pic>
                <p:nvPicPr>
                  <p:cNvPr id="357" name="墨迹 356">
                    <a:extLst>
                      <a:ext uri="{FF2B5EF4-FFF2-40B4-BE49-F238E27FC236}">
                        <a16:creationId xmlns:a16="http://schemas.microsoft.com/office/drawing/2014/main" id="{3BE774F7-946A-4E7E-8EE4-A0CA7D77F397}"/>
                      </a:ext>
                    </a:extLst>
                  </p:cNvPr>
                  <p:cNvPicPr/>
                  <p:nvPr/>
                </p:nvPicPr>
                <p:blipFill>
                  <a:blip r:embed="rId579"/>
                  <a:stretch>
                    <a:fillRect/>
                  </a:stretch>
                </p:blipFill>
                <p:spPr>
                  <a:xfrm>
                    <a:off x="5260100" y="2565313"/>
                    <a:ext cx="203400" cy="28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358" name="墨迹 357">
                    <a:extLst>
                      <a:ext uri="{FF2B5EF4-FFF2-40B4-BE49-F238E27FC236}">
                        <a16:creationId xmlns:a16="http://schemas.microsoft.com/office/drawing/2014/main" id="{C552FF47-3F80-4D22-BD4C-325BDF41FD71}"/>
                      </a:ext>
                    </a:extLst>
                  </p14:cNvPr>
                  <p14:cNvContentPartPr/>
                  <p14:nvPr/>
                </p14:nvContentPartPr>
                <p14:xfrm>
                  <a:off x="5344340" y="2530393"/>
                  <a:ext cx="39240" cy="299880"/>
                </p14:xfrm>
              </p:contentPart>
            </mc:Choice>
            <mc:Fallback xmlns="">
              <p:pic>
                <p:nvPicPr>
                  <p:cNvPr id="358" name="墨迹 357">
                    <a:extLst>
                      <a:ext uri="{FF2B5EF4-FFF2-40B4-BE49-F238E27FC236}">
                        <a16:creationId xmlns:a16="http://schemas.microsoft.com/office/drawing/2014/main" id="{C552FF47-3F80-4D22-BD4C-325BDF41FD71}"/>
                      </a:ext>
                    </a:extLst>
                  </p:cNvPr>
                  <p:cNvPicPr/>
                  <p:nvPr/>
                </p:nvPicPr>
                <p:blipFill>
                  <a:blip r:embed="rId581"/>
                  <a:stretch>
                    <a:fillRect/>
                  </a:stretch>
                </p:blipFill>
                <p:spPr>
                  <a:xfrm>
                    <a:off x="5335700" y="2521753"/>
                    <a:ext cx="56880" cy="31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359" name="墨迹 358">
                    <a:extLst>
                      <a:ext uri="{FF2B5EF4-FFF2-40B4-BE49-F238E27FC236}">
                        <a16:creationId xmlns:a16="http://schemas.microsoft.com/office/drawing/2014/main" id="{9CFB9ACF-F8B1-45C4-9783-7CA3572561ED}"/>
                      </a:ext>
                    </a:extLst>
                  </p14:cNvPr>
                  <p14:cNvContentPartPr/>
                  <p14:nvPr/>
                </p14:nvContentPartPr>
                <p14:xfrm>
                  <a:off x="5324900" y="2683753"/>
                  <a:ext cx="68040" cy="122760"/>
                </p14:xfrm>
              </p:contentPart>
            </mc:Choice>
            <mc:Fallback xmlns="">
              <p:pic>
                <p:nvPicPr>
                  <p:cNvPr id="359" name="墨迹 358">
                    <a:extLst>
                      <a:ext uri="{FF2B5EF4-FFF2-40B4-BE49-F238E27FC236}">
                        <a16:creationId xmlns:a16="http://schemas.microsoft.com/office/drawing/2014/main" id="{9CFB9ACF-F8B1-45C4-9783-7CA3572561ED}"/>
                      </a:ext>
                    </a:extLst>
                  </p:cNvPr>
                  <p:cNvPicPr/>
                  <p:nvPr/>
                </p:nvPicPr>
                <p:blipFill>
                  <a:blip r:embed="rId583"/>
                  <a:stretch>
                    <a:fillRect/>
                  </a:stretch>
                </p:blipFill>
                <p:spPr>
                  <a:xfrm>
                    <a:off x="5316260" y="2674753"/>
                    <a:ext cx="8568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360" name="墨迹 359">
                    <a:extLst>
                      <a:ext uri="{FF2B5EF4-FFF2-40B4-BE49-F238E27FC236}">
                        <a16:creationId xmlns:a16="http://schemas.microsoft.com/office/drawing/2014/main" id="{57644CD8-A685-44EF-888B-FEBD40AE4C58}"/>
                      </a:ext>
                    </a:extLst>
                  </p14:cNvPr>
                  <p14:cNvContentPartPr/>
                  <p14:nvPr/>
                </p14:nvContentPartPr>
                <p14:xfrm>
                  <a:off x="5185940" y="2793193"/>
                  <a:ext cx="268920" cy="171720"/>
                </p14:xfrm>
              </p:contentPart>
            </mc:Choice>
            <mc:Fallback xmlns="">
              <p:pic>
                <p:nvPicPr>
                  <p:cNvPr id="360" name="墨迹 359">
                    <a:extLst>
                      <a:ext uri="{FF2B5EF4-FFF2-40B4-BE49-F238E27FC236}">
                        <a16:creationId xmlns:a16="http://schemas.microsoft.com/office/drawing/2014/main" id="{57644CD8-A685-44EF-888B-FEBD40AE4C58}"/>
                      </a:ext>
                    </a:extLst>
                  </p:cNvPr>
                  <p:cNvPicPr/>
                  <p:nvPr/>
                </p:nvPicPr>
                <p:blipFill>
                  <a:blip r:embed="rId585"/>
                  <a:stretch>
                    <a:fillRect/>
                  </a:stretch>
                </p:blipFill>
                <p:spPr>
                  <a:xfrm>
                    <a:off x="5177300" y="2784553"/>
                    <a:ext cx="286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6">
                <p14:nvContentPartPr>
                  <p14:cNvPr id="361" name="墨迹 360">
                    <a:extLst>
                      <a:ext uri="{FF2B5EF4-FFF2-40B4-BE49-F238E27FC236}">
                        <a16:creationId xmlns:a16="http://schemas.microsoft.com/office/drawing/2014/main" id="{232DF7F4-DA79-4273-8674-B4FD64C5D54C}"/>
                      </a:ext>
                    </a:extLst>
                  </p14:cNvPr>
                  <p14:cNvContentPartPr/>
                  <p14:nvPr/>
                </p14:nvContentPartPr>
                <p14:xfrm>
                  <a:off x="5313380" y="2811553"/>
                  <a:ext cx="38880" cy="277200"/>
                </p14:xfrm>
              </p:contentPart>
            </mc:Choice>
            <mc:Fallback xmlns="">
              <p:pic>
                <p:nvPicPr>
                  <p:cNvPr id="361" name="墨迹 360">
                    <a:extLst>
                      <a:ext uri="{FF2B5EF4-FFF2-40B4-BE49-F238E27FC236}">
                        <a16:creationId xmlns:a16="http://schemas.microsoft.com/office/drawing/2014/main" id="{232DF7F4-DA79-4273-8674-B4FD64C5D54C}"/>
                      </a:ext>
                    </a:extLst>
                  </p:cNvPr>
                  <p:cNvPicPr/>
                  <p:nvPr/>
                </p:nvPicPr>
                <p:blipFill>
                  <a:blip r:embed="rId587"/>
                  <a:stretch>
                    <a:fillRect/>
                  </a:stretch>
                </p:blipFill>
                <p:spPr>
                  <a:xfrm>
                    <a:off x="5304740" y="2802553"/>
                    <a:ext cx="56520" cy="29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362" name="墨迹 361">
                    <a:extLst>
                      <a:ext uri="{FF2B5EF4-FFF2-40B4-BE49-F238E27FC236}">
                        <a16:creationId xmlns:a16="http://schemas.microsoft.com/office/drawing/2014/main" id="{8DDE4EAC-5F50-4B73-8711-503C20139FA8}"/>
                      </a:ext>
                    </a:extLst>
                  </p14:cNvPr>
                  <p14:cNvContentPartPr/>
                  <p14:nvPr/>
                </p14:nvContentPartPr>
                <p14:xfrm>
                  <a:off x="5239940" y="2871673"/>
                  <a:ext cx="93240" cy="177480"/>
                </p14:xfrm>
              </p:contentPart>
            </mc:Choice>
            <mc:Fallback xmlns="">
              <p:pic>
                <p:nvPicPr>
                  <p:cNvPr id="362" name="墨迹 361">
                    <a:extLst>
                      <a:ext uri="{FF2B5EF4-FFF2-40B4-BE49-F238E27FC236}">
                        <a16:creationId xmlns:a16="http://schemas.microsoft.com/office/drawing/2014/main" id="{8DDE4EAC-5F50-4B73-8711-503C20139FA8}"/>
                      </a:ext>
                    </a:extLst>
                  </p:cNvPr>
                  <p:cNvPicPr/>
                  <p:nvPr/>
                </p:nvPicPr>
                <p:blipFill>
                  <a:blip r:embed="rId589"/>
                  <a:stretch>
                    <a:fillRect/>
                  </a:stretch>
                </p:blipFill>
                <p:spPr>
                  <a:xfrm>
                    <a:off x="5231300" y="2863033"/>
                    <a:ext cx="11088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63" name="墨迹 362">
                    <a:extLst>
                      <a:ext uri="{FF2B5EF4-FFF2-40B4-BE49-F238E27FC236}">
                        <a16:creationId xmlns:a16="http://schemas.microsoft.com/office/drawing/2014/main" id="{E2BFD3F7-4618-45A2-A5D7-02F0EC1C7EB2}"/>
                      </a:ext>
                    </a:extLst>
                  </p14:cNvPr>
                  <p14:cNvContentPartPr/>
                  <p14:nvPr/>
                </p14:nvContentPartPr>
                <p14:xfrm>
                  <a:off x="5307620" y="2964913"/>
                  <a:ext cx="183960" cy="71640"/>
                </p14:xfrm>
              </p:contentPart>
            </mc:Choice>
            <mc:Fallback xmlns="">
              <p:pic>
                <p:nvPicPr>
                  <p:cNvPr id="363" name="墨迹 362">
                    <a:extLst>
                      <a:ext uri="{FF2B5EF4-FFF2-40B4-BE49-F238E27FC236}">
                        <a16:creationId xmlns:a16="http://schemas.microsoft.com/office/drawing/2014/main" id="{E2BFD3F7-4618-45A2-A5D7-02F0EC1C7EB2}"/>
                      </a:ext>
                    </a:extLst>
                  </p:cNvPr>
                  <p:cNvPicPr/>
                  <p:nvPr/>
                </p:nvPicPr>
                <p:blipFill>
                  <a:blip r:embed="rId591"/>
                  <a:stretch>
                    <a:fillRect/>
                  </a:stretch>
                </p:blipFill>
                <p:spPr>
                  <a:xfrm>
                    <a:off x="5298980" y="2955913"/>
                    <a:ext cx="201600" cy="8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64" name="墨迹 363">
                    <a:extLst>
                      <a:ext uri="{FF2B5EF4-FFF2-40B4-BE49-F238E27FC236}">
                        <a16:creationId xmlns:a16="http://schemas.microsoft.com/office/drawing/2014/main" id="{A101B511-035D-4415-94DB-D571A0B1553C}"/>
                      </a:ext>
                    </a:extLst>
                  </p14:cNvPr>
                  <p14:cNvContentPartPr/>
                  <p14:nvPr/>
                </p14:nvContentPartPr>
                <p14:xfrm>
                  <a:off x="5574380" y="2974273"/>
                  <a:ext cx="105120" cy="64800"/>
                </p14:xfrm>
              </p:contentPart>
            </mc:Choice>
            <mc:Fallback xmlns="">
              <p:pic>
                <p:nvPicPr>
                  <p:cNvPr id="364" name="墨迹 363">
                    <a:extLst>
                      <a:ext uri="{FF2B5EF4-FFF2-40B4-BE49-F238E27FC236}">
                        <a16:creationId xmlns:a16="http://schemas.microsoft.com/office/drawing/2014/main" id="{A101B511-035D-4415-94DB-D571A0B1553C}"/>
                      </a:ext>
                    </a:extLst>
                  </p:cNvPr>
                  <p:cNvPicPr/>
                  <p:nvPr/>
                </p:nvPicPr>
                <p:blipFill>
                  <a:blip r:embed="rId593"/>
                  <a:stretch>
                    <a:fillRect/>
                  </a:stretch>
                </p:blipFill>
                <p:spPr>
                  <a:xfrm>
                    <a:off x="5565380" y="2965273"/>
                    <a:ext cx="122760" cy="82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76" name="组合 775">
            <a:extLst>
              <a:ext uri="{FF2B5EF4-FFF2-40B4-BE49-F238E27FC236}">
                <a16:creationId xmlns:a16="http://schemas.microsoft.com/office/drawing/2014/main" id="{09723902-7412-4DA4-A3FE-8BF3F0A9EEC2}"/>
              </a:ext>
            </a:extLst>
          </p:cNvPr>
          <p:cNvGrpSpPr/>
          <p:nvPr/>
        </p:nvGrpSpPr>
        <p:grpSpPr>
          <a:xfrm>
            <a:off x="874940" y="3223753"/>
            <a:ext cx="10972440" cy="1498680"/>
            <a:chOff x="874940" y="3223753"/>
            <a:chExt cx="10972440" cy="149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777" name="墨迹 776">
                  <a:extLst>
                    <a:ext uri="{FF2B5EF4-FFF2-40B4-BE49-F238E27FC236}">
                      <a16:creationId xmlns:a16="http://schemas.microsoft.com/office/drawing/2014/main" id="{384FA234-FC6A-4236-ABB1-485BC7FD9399}"/>
                    </a:ext>
                  </a:extLst>
                </p14:cNvPr>
                <p14:cNvContentPartPr/>
                <p14:nvPr/>
              </p14:nvContentPartPr>
              <p14:xfrm>
                <a:off x="950180" y="3562513"/>
                <a:ext cx="87480" cy="112680"/>
              </p14:xfrm>
            </p:contentPart>
          </mc:Choice>
          <mc:Fallback xmlns="">
            <p:pic>
              <p:nvPicPr>
                <p:cNvPr id="777" name="墨迹 776">
                  <a:extLst>
                    <a:ext uri="{FF2B5EF4-FFF2-40B4-BE49-F238E27FC236}">
                      <a16:creationId xmlns:a16="http://schemas.microsoft.com/office/drawing/2014/main" id="{384FA234-FC6A-4236-ABB1-485BC7FD9399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941180" y="3553513"/>
                  <a:ext cx="105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778" name="墨迹 777">
                  <a:extLst>
                    <a:ext uri="{FF2B5EF4-FFF2-40B4-BE49-F238E27FC236}">
                      <a16:creationId xmlns:a16="http://schemas.microsoft.com/office/drawing/2014/main" id="{9B90E237-213A-4AB0-A877-E6B655B41ED1}"/>
                    </a:ext>
                  </a:extLst>
                </p14:cNvPr>
                <p14:cNvContentPartPr/>
                <p14:nvPr/>
              </p14:nvContentPartPr>
              <p14:xfrm>
                <a:off x="874940" y="3442993"/>
                <a:ext cx="285480" cy="358200"/>
              </p14:xfrm>
            </p:contentPart>
          </mc:Choice>
          <mc:Fallback xmlns="">
            <p:pic>
              <p:nvPicPr>
                <p:cNvPr id="778" name="墨迹 777">
                  <a:extLst>
                    <a:ext uri="{FF2B5EF4-FFF2-40B4-BE49-F238E27FC236}">
                      <a16:creationId xmlns:a16="http://schemas.microsoft.com/office/drawing/2014/main" id="{9B90E237-213A-4AB0-A877-E6B655B41ED1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866300" y="3434353"/>
                  <a:ext cx="3031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779" name="墨迹 778">
                  <a:extLst>
                    <a:ext uri="{FF2B5EF4-FFF2-40B4-BE49-F238E27FC236}">
                      <a16:creationId xmlns:a16="http://schemas.microsoft.com/office/drawing/2014/main" id="{0A8071B4-9F0B-482A-920A-56F69D497510}"/>
                    </a:ext>
                  </a:extLst>
                </p14:cNvPr>
                <p14:cNvContentPartPr/>
                <p14:nvPr/>
              </p14:nvContentPartPr>
              <p14:xfrm>
                <a:off x="1554980" y="3426433"/>
                <a:ext cx="147600" cy="280080"/>
              </p14:xfrm>
            </p:contentPart>
          </mc:Choice>
          <mc:Fallback xmlns="">
            <p:pic>
              <p:nvPicPr>
                <p:cNvPr id="779" name="墨迹 778">
                  <a:extLst>
                    <a:ext uri="{FF2B5EF4-FFF2-40B4-BE49-F238E27FC236}">
                      <a16:creationId xmlns:a16="http://schemas.microsoft.com/office/drawing/2014/main" id="{0A8071B4-9F0B-482A-920A-56F69D49751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545980" y="3417793"/>
                  <a:ext cx="1652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780" name="墨迹 779">
                  <a:extLst>
                    <a:ext uri="{FF2B5EF4-FFF2-40B4-BE49-F238E27FC236}">
                      <a16:creationId xmlns:a16="http://schemas.microsoft.com/office/drawing/2014/main" id="{7FD25E0C-FB83-4DB6-A9C7-8F86A17CC231}"/>
                    </a:ext>
                  </a:extLst>
                </p14:cNvPr>
                <p14:cNvContentPartPr/>
                <p14:nvPr/>
              </p14:nvContentPartPr>
              <p14:xfrm>
                <a:off x="1640300" y="3581593"/>
                <a:ext cx="11880" cy="222840"/>
              </p14:xfrm>
            </p:contentPart>
          </mc:Choice>
          <mc:Fallback xmlns="">
            <p:pic>
              <p:nvPicPr>
                <p:cNvPr id="780" name="墨迹 779">
                  <a:extLst>
                    <a:ext uri="{FF2B5EF4-FFF2-40B4-BE49-F238E27FC236}">
                      <a16:creationId xmlns:a16="http://schemas.microsoft.com/office/drawing/2014/main" id="{7FD25E0C-FB83-4DB6-A9C7-8F86A17CC231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631300" y="3572593"/>
                  <a:ext cx="295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781" name="墨迹 780">
                  <a:extLst>
                    <a:ext uri="{FF2B5EF4-FFF2-40B4-BE49-F238E27FC236}">
                      <a16:creationId xmlns:a16="http://schemas.microsoft.com/office/drawing/2014/main" id="{EAA6AD3B-3255-430F-91B8-1F8ABAB3B223}"/>
                    </a:ext>
                  </a:extLst>
                </p14:cNvPr>
                <p14:cNvContentPartPr/>
                <p14:nvPr/>
              </p14:nvContentPartPr>
              <p14:xfrm>
                <a:off x="1715540" y="3629113"/>
                <a:ext cx="89280" cy="91440"/>
              </p14:xfrm>
            </p:contentPart>
          </mc:Choice>
          <mc:Fallback xmlns="">
            <p:pic>
              <p:nvPicPr>
                <p:cNvPr id="781" name="墨迹 780">
                  <a:extLst>
                    <a:ext uri="{FF2B5EF4-FFF2-40B4-BE49-F238E27FC236}">
                      <a16:creationId xmlns:a16="http://schemas.microsoft.com/office/drawing/2014/main" id="{EAA6AD3B-3255-430F-91B8-1F8ABAB3B223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706900" y="3620113"/>
                  <a:ext cx="106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782" name="墨迹 781">
                  <a:extLst>
                    <a:ext uri="{FF2B5EF4-FFF2-40B4-BE49-F238E27FC236}">
                      <a16:creationId xmlns:a16="http://schemas.microsoft.com/office/drawing/2014/main" id="{612581CA-18BD-4556-8524-54E91DEACCDE}"/>
                    </a:ext>
                  </a:extLst>
                </p14:cNvPr>
                <p14:cNvContentPartPr/>
                <p14:nvPr/>
              </p14:nvContentPartPr>
              <p14:xfrm>
                <a:off x="2030540" y="3338953"/>
                <a:ext cx="91080" cy="108000"/>
              </p14:xfrm>
            </p:contentPart>
          </mc:Choice>
          <mc:Fallback xmlns="">
            <p:pic>
              <p:nvPicPr>
                <p:cNvPr id="782" name="墨迹 781">
                  <a:extLst>
                    <a:ext uri="{FF2B5EF4-FFF2-40B4-BE49-F238E27FC236}">
                      <a16:creationId xmlns:a16="http://schemas.microsoft.com/office/drawing/2014/main" id="{612581CA-18BD-4556-8524-54E91DEACCDE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021540" y="3329953"/>
                  <a:ext cx="108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783" name="墨迹 782">
                  <a:extLst>
                    <a:ext uri="{FF2B5EF4-FFF2-40B4-BE49-F238E27FC236}">
                      <a16:creationId xmlns:a16="http://schemas.microsoft.com/office/drawing/2014/main" id="{8DF9B5F9-F72F-46FE-B591-EAA19CFFBD21}"/>
                    </a:ext>
                  </a:extLst>
                </p14:cNvPr>
                <p14:cNvContentPartPr/>
                <p14:nvPr/>
              </p14:nvContentPartPr>
              <p14:xfrm>
                <a:off x="1948460" y="3521473"/>
                <a:ext cx="175680" cy="87840"/>
              </p14:xfrm>
            </p:contentPart>
          </mc:Choice>
          <mc:Fallback xmlns="">
            <p:pic>
              <p:nvPicPr>
                <p:cNvPr id="783" name="墨迹 782">
                  <a:extLst>
                    <a:ext uri="{FF2B5EF4-FFF2-40B4-BE49-F238E27FC236}">
                      <a16:creationId xmlns:a16="http://schemas.microsoft.com/office/drawing/2014/main" id="{8DF9B5F9-F72F-46FE-B591-EAA19CFFBD21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939460" y="3512473"/>
                  <a:ext cx="193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784" name="墨迹 783">
                  <a:extLst>
                    <a:ext uri="{FF2B5EF4-FFF2-40B4-BE49-F238E27FC236}">
                      <a16:creationId xmlns:a16="http://schemas.microsoft.com/office/drawing/2014/main" id="{45FFD88C-88A6-4F11-8142-7FE97A1DF7A1}"/>
                    </a:ext>
                  </a:extLst>
                </p14:cNvPr>
                <p14:cNvContentPartPr/>
                <p14:nvPr/>
              </p14:nvContentPartPr>
              <p14:xfrm>
                <a:off x="2096060" y="3470353"/>
                <a:ext cx="18000" cy="363600"/>
              </p14:xfrm>
            </p:contentPart>
          </mc:Choice>
          <mc:Fallback xmlns="">
            <p:pic>
              <p:nvPicPr>
                <p:cNvPr id="784" name="墨迹 783">
                  <a:extLst>
                    <a:ext uri="{FF2B5EF4-FFF2-40B4-BE49-F238E27FC236}">
                      <a16:creationId xmlns:a16="http://schemas.microsoft.com/office/drawing/2014/main" id="{45FFD88C-88A6-4F11-8142-7FE97A1DF7A1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087420" y="3461353"/>
                  <a:ext cx="356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785" name="墨迹 784">
                  <a:extLst>
                    <a:ext uri="{FF2B5EF4-FFF2-40B4-BE49-F238E27FC236}">
                      <a16:creationId xmlns:a16="http://schemas.microsoft.com/office/drawing/2014/main" id="{11ECB67F-074C-4EA1-BF0A-B02231C8B794}"/>
                    </a:ext>
                  </a:extLst>
                </p14:cNvPr>
                <p14:cNvContentPartPr/>
                <p14:nvPr/>
              </p14:nvContentPartPr>
              <p14:xfrm>
                <a:off x="2067260" y="3521473"/>
                <a:ext cx="114120" cy="186120"/>
              </p14:xfrm>
            </p:contentPart>
          </mc:Choice>
          <mc:Fallback xmlns="">
            <p:pic>
              <p:nvPicPr>
                <p:cNvPr id="785" name="墨迹 784">
                  <a:extLst>
                    <a:ext uri="{FF2B5EF4-FFF2-40B4-BE49-F238E27FC236}">
                      <a16:creationId xmlns:a16="http://schemas.microsoft.com/office/drawing/2014/main" id="{11ECB67F-074C-4EA1-BF0A-B02231C8B794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058620" y="3512473"/>
                  <a:ext cx="131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786" name="墨迹 785">
                  <a:extLst>
                    <a:ext uri="{FF2B5EF4-FFF2-40B4-BE49-F238E27FC236}">
                      <a16:creationId xmlns:a16="http://schemas.microsoft.com/office/drawing/2014/main" id="{930776D6-5F29-4A2B-86E5-1B3BE72BCDC3}"/>
                    </a:ext>
                  </a:extLst>
                </p14:cNvPr>
                <p14:cNvContentPartPr/>
                <p14:nvPr/>
              </p14:nvContentPartPr>
              <p14:xfrm>
                <a:off x="2242940" y="3347953"/>
                <a:ext cx="77760" cy="146520"/>
              </p14:xfrm>
            </p:contentPart>
          </mc:Choice>
          <mc:Fallback xmlns="">
            <p:pic>
              <p:nvPicPr>
                <p:cNvPr id="786" name="墨迹 785">
                  <a:extLst>
                    <a:ext uri="{FF2B5EF4-FFF2-40B4-BE49-F238E27FC236}">
                      <a16:creationId xmlns:a16="http://schemas.microsoft.com/office/drawing/2014/main" id="{930776D6-5F29-4A2B-86E5-1B3BE72BCDC3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234300" y="3339313"/>
                  <a:ext cx="95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787" name="墨迹 786">
                  <a:extLst>
                    <a:ext uri="{FF2B5EF4-FFF2-40B4-BE49-F238E27FC236}">
                      <a16:creationId xmlns:a16="http://schemas.microsoft.com/office/drawing/2014/main" id="{117B290A-4F88-4C4B-BDA6-9714450E1F17}"/>
                    </a:ext>
                  </a:extLst>
                </p14:cNvPr>
                <p14:cNvContentPartPr/>
                <p14:nvPr/>
              </p14:nvContentPartPr>
              <p14:xfrm>
                <a:off x="2206220" y="3502753"/>
                <a:ext cx="145440" cy="151920"/>
              </p14:xfrm>
            </p:contentPart>
          </mc:Choice>
          <mc:Fallback xmlns="">
            <p:pic>
              <p:nvPicPr>
                <p:cNvPr id="787" name="墨迹 786">
                  <a:extLst>
                    <a:ext uri="{FF2B5EF4-FFF2-40B4-BE49-F238E27FC236}">
                      <a16:creationId xmlns:a16="http://schemas.microsoft.com/office/drawing/2014/main" id="{117B290A-4F88-4C4B-BDA6-9714450E1F17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197580" y="3494113"/>
                  <a:ext cx="1630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788" name="墨迹 787">
                  <a:extLst>
                    <a:ext uri="{FF2B5EF4-FFF2-40B4-BE49-F238E27FC236}">
                      <a16:creationId xmlns:a16="http://schemas.microsoft.com/office/drawing/2014/main" id="{0CBE39CA-BCB4-46AA-8E4C-7E7E79E25C71}"/>
                    </a:ext>
                  </a:extLst>
                </p14:cNvPr>
                <p14:cNvContentPartPr/>
                <p14:nvPr/>
              </p14:nvContentPartPr>
              <p14:xfrm>
                <a:off x="2231420" y="3559993"/>
                <a:ext cx="64440" cy="96840"/>
              </p14:xfrm>
            </p:contentPart>
          </mc:Choice>
          <mc:Fallback xmlns="">
            <p:pic>
              <p:nvPicPr>
                <p:cNvPr id="788" name="墨迹 787">
                  <a:extLst>
                    <a:ext uri="{FF2B5EF4-FFF2-40B4-BE49-F238E27FC236}">
                      <a16:creationId xmlns:a16="http://schemas.microsoft.com/office/drawing/2014/main" id="{0CBE39CA-BCB4-46AA-8E4C-7E7E79E25C71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2222780" y="3550993"/>
                  <a:ext cx="82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789" name="墨迹 788">
                  <a:extLst>
                    <a:ext uri="{FF2B5EF4-FFF2-40B4-BE49-F238E27FC236}">
                      <a16:creationId xmlns:a16="http://schemas.microsoft.com/office/drawing/2014/main" id="{41C71194-A8E2-4EDD-B019-A973F0BE2DA3}"/>
                    </a:ext>
                  </a:extLst>
                </p14:cNvPr>
                <p14:cNvContentPartPr/>
                <p14:nvPr/>
              </p14:nvContentPartPr>
              <p14:xfrm>
                <a:off x="2200460" y="3680233"/>
                <a:ext cx="23400" cy="58680"/>
              </p14:xfrm>
            </p:contentPart>
          </mc:Choice>
          <mc:Fallback xmlns="">
            <p:pic>
              <p:nvPicPr>
                <p:cNvPr id="789" name="墨迹 788">
                  <a:extLst>
                    <a:ext uri="{FF2B5EF4-FFF2-40B4-BE49-F238E27FC236}">
                      <a16:creationId xmlns:a16="http://schemas.microsoft.com/office/drawing/2014/main" id="{41C71194-A8E2-4EDD-B019-A973F0BE2DA3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2191820" y="3671233"/>
                  <a:ext cx="410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790" name="墨迹 789">
                  <a:extLst>
                    <a:ext uri="{FF2B5EF4-FFF2-40B4-BE49-F238E27FC236}">
                      <a16:creationId xmlns:a16="http://schemas.microsoft.com/office/drawing/2014/main" id="{479686AF-1FE6-40FA-BFA0-E56BA76987E9}"/>
                    </a:ext>
                  </a:extLst>
                </p14:cNvPr>
                <p14:cNvContentPartPr/>
                <p14:nvPr/>
              </p14:nvContentPartPr>
              <p14:xfrm>
                <a:off x="2200460" y="3590593"/>
                <a:ext cx="269280" cy="137520"/>
              </p14:xfrm>
            </p:contentPart>
          </mc:Choice>
          <mc:Fallback xmlns="">
            <p:pic>
              <p:nvPicPr>
                <p:cNvPr id="790" name="墨迹 789">
                  <a:extLst>
                    <a:ext uri="{FF2B5EF4-FFF2-40B4-BE49-F238E27FC236}">
                      <a16:creationId xmlns:a16="http://schemas.microsoft.com/office/drawing/2014/main" id="{479686AF-1FE6-40FA-BFA0-E56BA76987E9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2191820" y="3581953"/>
                  <a:ext cx="286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791" name="墨迹 790">
                  <a:extLst>
                    <a:ext uri="{FF2B5EF4-FFF2-40B4-BE49-F238E27FC236}">
                      <a16:creationId xmlns:a16="http://schemas.microsoft.com/office/drawing/2014/main" id="{B3C88FF7-F0F6-4F35-99BB-BE800861A609}"/>
                    </a:ext>
                  </a:extLst>
                </p14:cNvPr>
                <p14:cNvContentPartPr/>
                <p14:nvPr/>
              </p14:nvContentPartPr>
              <p14:xfrm>
                <a:off x="2635340" y="3344353"/>
                <a:ext cx="64080" cy="24120"/>
              </p14:xfrm>
            </p:contentPart>
          </mc:Choice>
          <mc:Fallback xmlns="">
            <p:pic>
              <p:nvPicPr>
                <p:cNvPr id="791" name="墨迹 790">
                  <a:extLst>
                    <a:ext uri="{FF2B5EF4-FFF2-40B4-BE49-F238E27FC236}">
                      <a16:creationId xmlns:a16="http://schemas.microsoft.com/office/drawing/2014/main" id="{B3C88FF7-F0F6-4F35-99BB-BE800861A609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2626340" y="3335353"/>
                  <a:ext cx="81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792" name="墨迹 791">
                  <a:extLst>
                    <a:ext uri="{FF2B5EF4-FFF2-40B4-BE49-F238E27FC236}">
                      <a16:creationId xmlns:a16="http://schemas.microsoft.com/office/drawing/2014/main" id="{B1EE0C35-0F69-4101-8A52-113541931A0C}"/>
                    </a:ext>
                  </a:extLst>
                </p14:cNvPr>
                <p14:cNvContentPartPr/>
                <p14:nvPr/>
              </p14:nvContentPartPr>
              <p14:xfrm>
                <a:off x="2579180" y="3441193"/>
                <a:ext cx="15840" cy="86040"/>
              </p14:xfrm>
            </p:contentPart>
          </mc:Choice>
          <mc:Fallback xmlns="">
            <p:pic>
              <p:nvPicPr>
                <p:cNvPr id="792" name="墨迹 791">
                  <a:extLst>
                    <a:ext uri="{FF2B5EF4-FFF2-40B4-BE49-F238E27FC236}">
                      <a16:creationId xmlns:a16="http://schemas.microsoft.com/office/drawing/2014/main" id="{B1EE0C35-0F69-4101-8A52-113541931A0C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2570540" y="3432193"/>
                  <a:ext cx="334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793" name="墨迹 792">
                  <a:extLst>
                    <a:ext uri="{FF2B5EF4-FFF2-40B4-BE49-F238E27FC236}">
                      <a16:creationId xmlns:a16="http://schemas.microsoft.com/office/drawing/2014/main" id="{C63071B2-77FD-4AF2-94A3-06228211BD5F}"/>
                    </a:ext>
                  </a:extLst>
                </p14:cNvPr>
                <p14:cNvContentPartPr/>
                <p14:nvPr/>
              </p14:nvContentPartPr>
              <p14:xfrm>
                <a:off x="2569100" y="3426433"/>
                <a:ext cx="162360" cy="160200"/>
              </p14:xfrm>
            </p:contentPart>
          </mc:Choice>
          <mc:Fallback xmlns="">
            <p:pic>
              <p:nvPicPr>
                <p:cNvPr id="793" name="墨迹 792">
                  <a:extLst>
                    <a:ext uri="{FF2B5EF4-FFF2-40B4-BE49-F238E27FC236}">
                      <a16:creationId xmlns:a16="http://schemas.microsoft.com/office/drawing/2014/main" id="{C63071B2-77FD-4AF2-94A3-06228211BD5F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2560460" y="3417793"/>
                  <a:ext cx="180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794" name="墨迹 793">
                  <a:extLst>
                    <a:ext uri="{FF2B5EF4-FFF2-40B4-BE49-F238E27FC236}">
                      <a16:creationId xmlns:a16="http://schemas.microsoft.com/office/drawing/2014/main" id="{2437D6A5-60C5-4809-9FA7-D1D7B717B3E5}"/>
                    </a:ext>
                  </a:extLst>
                </p14:cNvPr>
                <p14:cNvContentPartPr/>
                <p14:nvPr/>
              </p14:nvContentPartPr>
              <p14:xfrm>
                <a:off x="2683220" y="3508513"/>
                <a:ext cx="67680" cy="137160"/>
              </p14:xfrm>
            </p:contentPart>
          </mc:Choice>
          <mc:Fallback xmlns="">
            <p:pic>
              <p:nvPicPr>
                <p:cNvPr id="794" name="墨迹 793">
                  <a:extLst>
                    <a:ext uri="{FF2B5EF4-FFF2-40B4-BE49-F238E27FC236}">
                      <a16:creationId xmlns:a16="http://schemas.microsoft.com/office/drawing/2014/main" id="{2437D6A5-60C5-4809-9FA7-D1D7B717B3E5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2674580" y="3499873"/>
                  <a:ext cx="85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795" name="墨迹 794">
                  <a:extLst>
                    <a:ext uri="{FF2B5EF4-FFF2-40B4-BE49-F238E27FC236}">
                      <a16:creationId xmlns:a16="http://schemas.microsoft.com/office/drawing/2014/main" id="{9FD84BC2-E8AA-41A3-93BC-F0754D49C210}"/>
                    </a:ext>
                  </a:extLst>
                </p14:cNvPr>
                <p14:cNvContentPartPr/>
                <p14:nvPr/>
              </p14:nvContentPartPr>
              <p14:xfrm>
                <a:off x="2548220" y="3561433"/>
                <a:ext cx="81360" cy="177480"/>
              </p14:xfrm>
            </p:contentPart>
          </mc:Choice>
          <mc:Fallback xmlns="">
            <p:pic>
              <p:nvPicPr>
                <p:cNvPr id="795" name="墨迹 794">
                  <a:extLst>
                    <a:ext uri="{FF2B5EF4-FFF2-40B4-BE49-F238E27FC236}">
                      <a16:creationId xmlns:a16="http://schemas.microsoft.com/office/drawing/2014/main" id="{9FD84BC2-E8AA-41A3-93BC-F0754D49C210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2539580" y="3552793"/>
                  <a:ext cx="99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796" name="墨迹 795">
                  <a:extLst>
                    <a:ext uri="{FF2B5EF4-FFF2-40B4-BE49-F238E27FC236}">
                      <a16:creationId xmlns:a16="http://schemas.microsoft.com/office/drawing/2014/main" id="{4BC1E673-E630-4687-89E3-34AE74ACE20F}"/>
                    </a:ext>
                  </a:extLst>
                </p14:cNvPr>
                <p14:cNvContentPartPr/>
                <p14:nvPr/>
              </p14:nvContentPartPr>
              <p14:xfrm>
                <a:off x="2612300" y="3599953"/>
                <a:ext cx="282600" cy="184680"/>
              </p14:xfrm>
            </p:contentPart>
          </mc:Choice>
          <mc:Fallback xmlns="">
            <p:pic>
              <p:nvPicPr>
                <p:cNvPr id="796" name="墨迹 795">
                  <a:extLst>
                    <a:ext uri="{FF2B5EF4-FFF2-40B4-BE49-F238E27FC236}">
                      <a16:creationId xmlns:a16="http://schemas.microsoft.com/office/drawing/2014/main" id="{4BC1E673-E630-4687-89E3-34AE74ACE20F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2603300" y="3590953"/>
                  <a:ext cx="300240" cy="2023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7" name="组合 796">
              <a:extLst>
                <a:ext uri="{FF2B5EF4-FFF2-40B4-BE49-F238E27FC236}">
                  <a16:creationId xmlns:a16="http://schemas.microsoft.com/office/drawing/2014/main" id="{FD6F54B5-4542-4227-B113-A904BB18966F}"/>
                </a:ext>
              </a:extLst>
            </p:cNvPr>
            <p:cNvGrpSpPr/>
            <p:nvPr/>
          </p:nvGrpSpPr>
          <p:grpSpPr>
            <a:xfrm>
              <a:off x="2992820" y="3368113"/>
              <a:ext cx="1252440" cy="492840"/>
              <a:chOff x="2992820" y="3368113"/>
              <a:chExt cx="1252440" cy="492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4">
                <p14:nvContentPartPr>
                  <p14:cNvPr id="942" name="墨迹 941">
                    <a:extLst>
                      <a:ext uri="{FF2B5EF4-FFF2-40B4-BE49-F238E27FC236}">
                        <a16:creationId xmlns:a16="http://schemas.microsoft.com/office/drawing/2014/main" id="{D0455050-6EC2-4B4A-B6D4-1B33A1BEC781}"/>
                      </a:ext>
                    </a:extLst>
                  </p14:cNvPr>
                  <p14:cNvContentPartPr/>
                  <p14:nvPr/>
                </p14:nvContentPartPr>
                <p14:xfrm>
                  <a:off x="2992820" y="3421033"/>
                  <a:ext cx="172440" cy="312480"/>
                </p14:xfrm>
              </p:contentPart>
            </mc:Choice>
            <mc:Fallback xmlns="">
              <p:pic>
                <p:nvPicPr>
                  <p:cNvPr id="942" name="墨迹 941">
                    <a:extLst>
                      <a:ext uri="{FF2B5EF4-FFF2-40B4-BE49-F238E27FC236}">
                        <a16:creationId xmlns:a16="http://schemas.microsoft.com/office/drawing/2014/main" id="{D0455050-6EC2-4B4A-B6D4-1B33A1BEC781}"/>
                      </a:ext>
                    </a:extLst>
                  </p:cNvPr>
                  <p:cNvPicPr/>
                  <p:nvPr/>
                </p:nvPicPr>
                <p:blipFill>
                  <a:blip r:embed="rId635"/>
                  <a:stretch>
                    <a:fillRect/>
                  </a:stretch>
                </p:blipFill>
                <p:spPr>
                  <a:xfrm>
                    <a:off x="2983820" y="3412033"/>
                    <a:ext cx="190080" cy="33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6">
                <p14:nvContentPartPr>
                  <p14:cNvPr id="943" name="墨迹 942">
                    <a:extLst>
                      <a:ext uri="{FF2B5EF4-FFF2-40B4-BE49-F238E27FC236}">
                        <a16:creationId xmlns:a16="http://schemas.microsoft.com/office/drawing/2014/main" id="{8D8575FE-82E2-4080-B00D-42C82AA55662}"/>
                      </a:ext>
                    </a:extLst>
                  </p14:cNvPr>
                  <p14:cNvContentPartPr/>
                  <p14:nvPr/>
                </p14:nvContentPartPr>
                <p14:xfrm>
                  <a:off x="3068060" y="3579433"/>
                  <a:ext cx="29520" cy="155160"/>
                </p14:xfrm>
              </p:contentPart>
            </mc:Choice>
            <mc:Fallback xmlns="">
              <p:pic>
                <p:nvPicPr>
                  <p:cNvPr id="943" name="墨迹 942">
                    <a:extLst>
                      <a:ext uri="{FF2B5EF4-FFF2-40B4-BE49-F238E27FC236}">
                        <a16:creationId xmlns:a16="http://schemas.microsoft.com/office/drawing/2014/main" id="{8D8575FE-82E2-4080-B00D-42C82AA55662}"/>
                      </a:ext>
                    </a:extLst>
                  </p:cNvPr>
                  <p:cNvPicPr/>
                  <p:nvPr/>
                </p:nvPicPr>
                <p:blipFill>
                  <a:blip r:embed="rId637"/>
                  <a:stretch>
                    <a:fillRect/>
                  </a:stretch>
                </p:blipFill>
                <p:spPr>
                  <a:xfrm>
                    <a:off x="3059420" y="3570793"/>
                    <a:ext cx="47160" cy="17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8">
                <p14:nvContentPartPr>
                  <p14:cNvPr id="944" name="墨迹 943">
                    <a:extLst>
                      <a:ext uri="{FF2B5EF4-FFF2-40B4-BE49-F238E27FC236}">
                        <a16:creationId xmlns:a16="http://schemas.microsoft.com/office/drawing/2014/main" id="{96B00D3F-4227-4E7E-8BA8-0D149BA4B7E8}"/>
                      </a:ext>
                    </a:extLst>
                  </p14:cNvPr>
                  <p14:cNvContentPartPr/>
                  <p14:nvPr/>
                </p14:nvContentPartPr>
                <p14:xfrm>
                  <a:off x="3118460" y="3661873"/>
                  <a:ext cx="82800" cy="64440"/>
                </p14:xfrm>
              </p:contentPart>
            </mc:Choice>
            <mc:Fallback xmlns="">
              <p:pic>
                <p:nvPicPr>
                  <p:cNvPr id="944" name="墨迹 943">
                    <a:extLst>
                      <a:ext uri="{FF2B5EF4-FFF2-40B4-BE49-F238E27FC236}">
                        <a16:creationId xmlns:a16="http://schemas.microsoft.com/office/drawing/2014/main" id="{96B00D3F-4227-4E7E-8BA8-0D149BA4B7E8}"/>
                      </a:ext>
                    </a:extLst>
                  </p:cNvPr>
                  <p:cNvPicPr/>
                  <p:nvPr/>
                </p:nvPicPr>
                <p:blipFill>
                  <a:blip r:embed="rId639"/>
                  <a:stretch>
                    <a:fillRect/>
                  </a:stretch>
                </p:blipFill>
                <p:spPr>
                  <a:xfrm>
                    <a:off x="3109460" y="3652873"/>
                    <a:ext cx="100440" cy="8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0">
                <p14:nvContentPartPr>
                  <p14:cNvPr id="945" name="墨迹 944">
                    <a:extLst>
                      <a:ext uri="{FF2B5EF4-FFF2-40B4-BE49-F238E27FC236}">
                        <a16:creationId xmlns:a16="http://schemas.microsoft.com/office/drawing/2014/main" id="{D5320623-6E23-4924-864B-F10AB8E37EC8}"/>
                      </a:ext>
                    </a:extLst>
                  </p14:cNvPr>
                  <p14:cNvContentPartPr/>
                  <p14:nvPr/>
                </p14:nvContentPartPr>
                <p14:xfrm>
                  <a:off x="3398540" y="3435433"/>
                  <a:ext cx="158760" cy="93600"/>
                </p14:xfrm>
              </p:contentPart>
            </mc:Choice>
            <mc:Fallback xmlns="">
              <p:pic>
                <p:nvPicPr>
                  <p:cNvPr id="945" name="墨迹 944">
                    <a:extLst>
                      <a:ext uri="{FF2B5EF4-FFF2-40B4-BE49-F238E27FC236}">
                        <a16:creationId xmlns:a16="http://schemas.microsoft.com/office/drawing/2014/main" id="{D5320623-6E23-4924-864B-F10AB8E37EC8}"/>
                      </a:ext>
                    </a:extLst>
                  </p:cNvPr>
                  <p:cNvPicPr/>
                  <p:nvPr/>
                </p:nvPicPr>
                <p:blipFill>
                  <a:blip r:embed="rId641"/>
                  <a:stretch>
                    <a:fillRect/>
                  </a:stretch>
                </p:blipFill>
                <p:spPr>
                  <a:xfrm>
                    <a:off x="3389900" y="3426793"/>
                    <a:ext cx="17640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2">
                <p14:nvContentPartPr>
                  <p14:cNvPr id="946" name="墨迹 945">
                    <a:extLst>
                      <a:ext uri="{FF2B5EF4-FFF2-40B4-BE49-F238E27FC236}">
                        <a16:creationId xmlns:a16="http://schemas.microsoft.com/office/drawing/2014/main" id="{C27B2179-D36C-4374-ABC5-E0E92092E85C}"/>
                      </a:ext>
                    </a:extLst>
                  </p14:cNvPr>
                  <p14:cNvContentPartPr/>
                  <p14:nvPr/>
                </p14:nvContentPartPr>
                <p14:xfrm>
                  <a:off x="3437060" y="3393673"/>
                  <a:ext cx="132840" cy="401400"/>
                </p14:xfrm>
              </p:contentPart>
            </mc:Choice>
            <mc:Fallback xmlns="">
              <p:pic>
                <p:nvPicPr>
                  <p:cNvPr id="946" name="墨迹 945">
                    <a:extLst>
                      <a:ext uri="{FF2B5EF4-FFF2-40B4-BE49-F238E27FC236}">
                        <a16:creationId xmlns:a16="http://schemas.microsoft.com/office/drawing/2014/main" id="{C27B2179-D36C-4374-ABC5-E0E92092E85C}"/>
                      </a:ext>
                    </a:extLst>
                  </p:cNvPr>
                  <p:cNvPicPr/>
                  <p:nvPr/>
                </p:nvPicPr>
                <p:blipFill>
                  <a:blip r:embed="rId643"/>
                  <a:stretch>
                    <a:fillRect/>
                  </a:stretch>
                </p:blipFill>
                <p:spPr>
                  <a:xfrm>
                    <a:off x="3428420" y="3384673"/>
                    <a:ext cx="150480" cy="41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4">
                <p14:nvContentPartPr>
                  <p14:cNvPr id="947" name="墨迹 946">
                    <a:extLst>
                      <a:ext uri="{FF2B5EF4-FFF2-40B4-BE49-F238E27FC236}">
                        <a16:creationId xmlns:a16="http://schemas.microsoft.com/office/drawing/2014/main" id="{8E178200-E4D6-46FB-9E90-45FB1572E868}"/>
                      </a:ext>
                    </a:extLst>
                  </p14:cNvPr>
                  <p14:cNvContentPartPr/>
                  <p14:nvPr/>
                </p14:nvContentPartPr>
                <p14:xfrm>
                  <a:off x="3338780" y="3698233"/>
                  <a:ext cx="353880" cy="162720"/>
                </p14:xfrm>
              </p:contentPart>
            </mc:Choice>
            <mc:Fallback xmlns="">
              <p:pic>
                <p:nvPicPr>
                  <p:cNvPr id="947" name="墨迹 946">
                    <a:extLst>
                      <a:ext uri="{FF2B5EF4-FFF2-40B4-BE49-F238E27FC236}">
                        <a16:creationId xmlns:a16="http://schemas.microsoft.com/office/drawing/2014/main" id="{8E178200-E4D6-46FB-9E90-45FB1572E868}"/>
                      </a:ext>
                    </a:extLst>
                  </p:cNvPr>
                  <p:cNvPicPr/>
                  <p:nvPr/>
                </p:nvPicPr>
                <p:blipFill>
                  <a:blip r:embed="rId645"/>
                  <a:stretch>
                    <a:fillRect/>
                  </a:stretch>
                </p:blipFill>
                <p:spPr>
                  <a:xfrm>
                    <a:off x="3329780" y="3689593"/>
                    <a:ext cx="371520" cy="18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6">
                <p14:nvContentPartPr>
                  <p14:cNvPr id="948" name="墨迹 947">
                    <a:extLst>
                      <a:ext uri="{FF2B5EF4-FFF2-40B4-BE49-F238E27FC236}">
                        <a16:creationId xmlns:a16="http://schemas.microsoft.com/office/drawing/2014/main" id="{9AF3EA9D-F51C-4F50-BE5B-E3043A1D0996}"/>
                      </a:ext>
                    </a:extLst>
                  </p14:cNvPr>
                  <p14:cNvContentPartPr/>
                  <p14:nvPr/>
                </p14:nvContentPartPr>
                <p14:xfrm>
                  <a:off x="3290540" y="3617953"/>
                  <a:ext cx="58320" cy="24120"/>
                </p14:xfrm>
              </p:contentPart>
            </mc:Choice>
            <mc:Fallback xmlns="">
              <p:pic>
                <p:nvPicPr>
                  <p:cNvPr id="948" name="墨迹 947">
                    <a:extLst>
                      <a:ext uri="{FF2B5EF4-FFF2-40B4-BE49-F238E27FC236}">
                        <a16:creationId xmlns:a16="http://schemas.microsoft.com/office/drawing/2014/main" id="{9AF3EA9D-F51C-4F50-BE5B-E3043A1D0996}"/>
                      </a:ext>
                    </a:extLst>
                  </p:cNvPr>
                  <p:cNvPicPr/>
                  <p:nvPr/>
                </p:nvPicPr>
                <p:blipFill>
                  <a:blip r:embed="rId647"/>
                  <a:stretch>
                    <a:fillRect/>
                  </a:stretch>
                </p:blipFill>
                <p:spPr>
                  <a:xfrm>
                    <a:off x="3281540" y="3609313"/>
                    <a:ext cx="75960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8">
                <p14:nvContentPartPr>
                  <p14:cNvPr id="949" name="墨迹 948">
                    <a:extLst>
                      <a:ext uri="{FF2B5EF4-FFF2-40B4-BE49-F238E27FC236}">
                        <a16:creationId xmlns:a16="http://schemas.microsoft.com/office/drawing/2014/main" id="{212C49F8-359A-4A1F-98F5-3E0C74AA83B0}"/>
                      </a:ext>
                    </a:extLst>
                  </p14:cNvPr>
                  <p14:cNvContentPartPr/>
                  <p14:nvPr/>
                </p14:nvContentPartPr>
                <p14:xfrm>
                  <a:off x="3837380" y="3413833"/>
                  <a:ext cx="129600" cy="349560"/>
                </p14:xfrm>
              </p:contentPart>
            </mc:Choice>
            <mc:Fallback xmlns="">
              <p:pic>
                <p:nvPicPr>
                  <p:cNvPr id="949" name="墨迹 948">
                    <a:extLst>
                      <a:ext uri="{FF2B5EF4-FFF2-40B4-BE49-F238E27FC236}">
                        <a16:creationId xmlns:a16="http://schemas.microsoft.com/office/drawing/2014/main" id="{212C49F8-359A-4A1F-98F5-3E0C74AA83B0}"/>
                      </a:ext>
                    </a:extLst>
                  </p:cNvPr>
                  <p:cNvPicPr/>
                  <p:nvPr/>
                </p:nvPicPr>
                <p:blipFill>
                  <a:blip r:embed="rId649"/>
                  <a:stretch>
                    <a:fillRect/>
                  </a:stretch>
                </p:blipFill>
                <p:spPr>
                  <a:xfrm>
                    <a:off x="3828380" y="3404833"/>
                    <a:ext cx="147240" cy="36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0">
                <p14:nvContentPartPr>
                  <p14:cNvPr id="950" name="墨迹 949">
                    <a:extLst>
                      <a:ext uri="{FF2B5EF4-FFF2-40B4-BE49-F238E27FC236}">
                        <a16:creationId xmlns:a16="http://schemas.microsoft.com/office/drawing/2014/main" id="{178FFF42-BFEA-4DD5-B46C-172A239E2CB8}"/>
                      </a:ext>
                    </a:extLst>
                  </p14:cNvPr>
                  <p14:cNvContentPartPr/>
                  <p14:nvPr/>
                </p14:nvContentPartPr>
                <p14:xfrm>
                  <a:off x="3999380" y="3390073"/>
                  <a:ext cx="160200" cy="58680"/>
                </p14:xfrm>
              </p:contentPart>
            </mc:Choice>
            <mc:Fallback xmlns="">
              <p:pic>
                <p:nvPicPr>
                  <p:cNvPr id="950" name="墨迹 949">
                    <a:extLst>
                      <a:ext uri="{FF2B5EF4-FFF2-40B4-BE49-F238E27FC236}">
                        <a16:creationId xmlns:a16="http://schemas.microsoft.com/office/drawing/2014/main" id="{178FFF42-BFEA-4DD5-B46C-172A239E2CB8}"/>
                      </a:ext>
                    </a:extLst>
                  </p:cNvPr>
                  <p:cNvPicPr/>
                  <p:nvPr/>
                </p:nvPicPr>
                <p:blipFill>
                  <a:blip r:embed="rId651"/>
                  <a:stretch>
                    <a:fillRect/>
                  </a:stretch>
                </p:blipFill>
                <p:spPr>
                  <a:xfrm>
                    <a:off x="3990740" y="3381073"/>
                    <a:ext cx="17784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2">
                <p14:nvContentPartPr>
                  <p14:cNvPr id="951" name="墨迹 950">
                    <a:extLst>
                      <a:ext uri="{FF2B5EF4-FFF2-40B4-BE49-F238E27FC236}">
                        <a16:creationId xmlns:a16="http://schemas.microsoft.com/office/drawing/2014/main" id="{DF270986-1940-437E-83B9-584DD4843E81}"/>
                      </a:ext>
                    </a:extLst>
                  </p14:cNvPr>
                  <p14:cNvContentPartPr/>
                  <p14:nvPr/>
                </p14:nvContentPartPr>
                <p14:xfrm>
                  <a:off x="4045820" y="3368113"/>
                  <a:ext cx="25560" cy="166320"/>
                </p14:xfrm>
              </p:contentPart>
            </mc:Choice>
            <mc:Fallback xmlns="">
              <p:pic>
                <p:nvPicPr>
                  <p:cNvPr id="951" name="墨迹 950">
                    <a:extLst>
                      <a:ext uri="{FF2B5EF4-FFF2-40B4-BE49-F238E27FC236}">
                        <a16:creationId xmlns:a16="http://schemas.microsoft.com/office/drawing/2014/main" id="{DF270986-1940-437E-83B9-584DD4843E81}"/>
                      </a:ext>
                    </a:extLst>
                  </p:cNvPr>
                  <p:cNvPicPr/>
                  <p:nvPr/>
                </p:nvPicPr>
                <p:blipFill>
                  <a:blip r:embed="rId653"/>
                  <a:stretch>
                    <a:fillRect/>
                  </a:stretch>
                </p:blipFill>
                <p:spPr>
                  <a:xfrm>
                    <a:off x="4037180" y="3359113"/>
                    <a:ext cx="4320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4">
                <p14:nvContentPartPr>
                  <p14:cNvPr id="952" name="墨迹 951">
                    <a:extLst>
                      <a:ext uri="{FF2B5EF4-FFF2-40B4-BE49-F238E27FC236}">
                        <a16:creationId xmlns:a16="http://schemas.microsoft.com/office/drawing/2014/main" id="{0D2255A4-78E6-4103-AB29-E7BB2E2A8A70}"/>
                      </a:ext>
                    </a:extLst>
                  </p14:cNvPr>
                  <p14:cNvContentPartPr/>
                  <p14:nvPr/>
                </p14:nvContentPartPr>
                <p14:xfrm>
                  <a:off x="3953300" y="3482953"/>
                  <a:ext cx="291960" cy="94320"/>
                </p14:xfrm>
              </p:contentPart>
            </mc:Choice>
            <mc:Fallback xmlns="">
              <p:pic>
                <p:nvPicPr>
                  <p:cNvPr id="952" name="墨迹 951">
                    <a:extLst>
                      <a:ext uri="{FF2B5EF4-FFF2-40B4-BE49-F238E27FC236}">
                        <a16:creationId xmlns:a16="http://schemas.microsoft.com/office/drawing/2014/main" id="{0D2255A4-78E6-4103-AB29-E7BB2E2A8A70}"/>
                      </a:ext>
                    </a:extLst>
                  </p:cNvPr>
                  <p:cNvPicPr/>
                  <p:nvPr/>
                </p:nvPicPr>
                <p:blipFill>
                  <a:blip r:embed="rId655"/>
                  <a:stretch>
                    <a:fillRect/>
                  </a:stretch>
                </p:blipFill>
                <p:spPr>
                  <a:xfrm>
                    <a:off x="3944300" y="3474313"/>
                    <a:ext cx="309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6">
                <p14:nvContentPartPr>
                  <p14:cNvPr id="953" name="墨迹 952">
                    <a:extLst>
                      <a:ext uri="{FF2B5EF4-FFF2-40B4-BE49-F238E27FC236}">
                        <a16:creationId xmlns:a16="http://schemas.microsoft.com/office/drawing/2014/main" id="{D1A1363C-E537-4D5D-91FA-DA3F0C26E50F}"/>
                      </a:ext>
                    </a:extLst>
                  </p14:cNvPr>
                  <p14:cNvContentPartPr/>
                  <p14:nvPr/>
                </p14:nvContentPartPr>
                <p14:xfrm>
                  <a:off x="4036100" y="3576193"/>
                  <a:ext cx="17640" cy="46080"/>
                </p14:xfrm>
              </p:contentPart>
            </mc:Choice>
            <mc:Fallback xmlns="">
              <p:pic>
                <p:nvPicPr>
                  <p:cNvPr id="953" name="墨迹 952">
                    <a:extLst>
                      <a:ext uri="{FF2B5EF4-FFF2-40B4-BE49-F238E27FC236}">
                        <a16:creationId xmlns:a16="http://schemas.microsoft.com/office/drawing/2014/main" id="{D1A1363C-E537-4D5D-91FA-DA3F0C26E50F}"/>
                      </a:ext>
                    </a:extLst>
                  </p:cNvPr>
                  <p:cNvPicPr/>
                  <p:nvPr/>
                </p:nvPicPr>
                <p:blipFill>
                  <a:blip r:embed="rId657"/>
                  <a:stretch>
                    <a:fillRect/>
                  </a:stretch>
                </p:blipFill>
                <p:spPr>
                  <a:xfrm>
                    <a:off x="4027460" y="3567193"/>
                    <a:ext cx="3528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8">
                <p14:nvContentPartPr>
                  <p14:cNvPr id="954" name="墨迹 953">
                    <a:extLst>
                      <a:ext uri="{FF2B5EF4-FFF2-40B4-BE49-F238E27FC236}">
                        <a16:creationId xmlns:a16="http://schemas.microsoft.com/office/drawing/2014/main" id="{2CDFC2A1-52D8-4855-A610-814F6C07C740}"/>
                      </a:ext>
                    </a:extLst>
                  </p14:cNvPr>
                  <p14:cNvContentPartPr/>
                  <p14:nvPr/>
                </p14:nvContentPartPr>
                <p14:xfrm>
                  <a:off x="4020620" y="3639913"/>
                  <a:ext cx="166680" cy="108000"/>
                </p14:xfrm>
              </p:contentPart>
            </mc:Choice>
            <mc:Fallback xmlns="">
              <p:pic>
                <p:nvPicPr>
                  <p:cNvPr id="954" name="墨迹 953">
                    <a:extLst>
                      <a:ext uri="{FF2B5EF4-FFF2-40B4-BE49-F238E27FC236}">
                        <a16:creationId xmlns:a16="http://schemas.microsoft.com/office/drawing/2014/main" id="{2CDFC2A1-52D8-4855-A610-814F6C07C740}"/>
                      </a:ext>
                    </a:extLst>
                  </p:cNvPr>
                  <p:cNvPicPr/>
                  <p:nvPr/>
                </p:nvPicPr>
                <p:blipFill>
                  <a:blip r:embed="rId659"/>
                  <a:stretch>
                    <a:fillRect/>
                  </a:stretch>
                </p:blipFill>
                <p:spPr>
                  <a:xfrm>
                    <a:off x="4011980" y="3631273"/>
                    <a:ext cx="184320" cy="12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0">
                <p14:nvContentPartPr>
                  <p14:cNvPr id="955" name="墨迹 954">
                    <a:extLst>
                      <a:ext uri="{FF2B5EF4-FFF2-40B4-BE49-F238E27FC236}">
                        <a16:creationId xmlns:a16="http://schemas.microsoft.com/office/drawing/2014/main" id="{1FE3CFF3-189D-49D0-8FBB-CBB032F44066}"/>
                      </a:ext>
                    </a:extLst>
                  </p14:cNvPr>
                  <p14:cNvContentPartPr/>
                  <p14:nvPr/>
                </p14:nvContentPartPr>
                <p14:xfrm>
                  <a:off x="4051940" y="3594193"/>
                  <a:ext cx="73440" cy="241560"/>
                </p14:xfrm>
              </p:contentPart>
            </mc:Choice>
            <mc:Fallback xmlns="">
              <p:pic>
                <p:nvPicPr>
                  <p:cNvPr id="955" name="墨迹 954">
                    <a:extLst>
                      <a:ext uri="{FF2B5EF4-FFF2-40B4-BE49-F238E27FC236}">
                        <a16:creationId xmlns:a16="http://schemas.microsoft.com/office/drawing/2014/main" id="{1FE3CFF3-189D-49D0-8FBB-CBB032F44066}"/>
                      </a:ext>
                    </a:extLst>
                  </p:cNvPr>
                  <p:cNvPicPr/>
                  <p:nvPr/>
                </p:nvPicPr>
                <p:blipFill>
                  <a:blip r:embed="rId661"/>
                  <a:stretch>
                    <a:fillRect/>
                  </a:stretch>
                </p:blipFill>
                <p:spPr>
                  <a:xfrm>
                    <a:off x="4043300" y="3585553"/>
                    <a:ext cx="91080" cy="25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2">
                <p14:nvContentPartPr>
                  <p14:cNvPr id="956" name="墨迹 955">
                    <a:extLst>
                      <a:ext uri="{FF2B5EF4-FFF2-40B4-BE49-F238E27FC236}">
                        <a16:creationId xmlns:a16="http://schemas.microsoft.com/office/drawing/2014/main" id="{52BDEA8E-CB36-4CEA-9A16-497806D4B643}"/>
                      </a:ext>
                    </a:extLst>
                  </p14:cNvPr>
                  <p14:cNvContentPartPr/>
                  <p14:nvPr/>
                </p14:nvContentPartPr>
                <p14:xfrm>
                  <a:off x="4134740" y="3752953"/>
                  <a:ext cx="54360" cy="53280"/>
                </p14:xfrm>
              </p:contentPart>
            </mc:Choice>
            <mc:Fallback xmlns="">
              <p:pic>
                <p:nvPicPr>
                  <p:cNvPr id="956" name="墨迹 955">
                    <a:extLst>
                      <a:ext uri="{FF2B5EF4-FFF2-40B4-BE49-F238E27FC236}">
                        <a16:creationId xmlns:a16="http://schemas.microsoft.com/office/drawing/2014/main" id="{52BDEA8E-CB36-4CEA-9A16-497806D4B643}"/>
                      </a:ext>
                    </a:extLst>
                  </p:cNvPr>
                  <p:cNvPicPr/>
                  <p:nvPr/>
                </p:nvPicPr>
                <p:blipFill>
                  <a:blip r:embed="rId663"/>
                  <a:stretch>
                    <a:fillRect/>
                  </a:stretch>
                </p:blipFill>
                <p:spPr>
                  <a:xfrm>
                    <a:off x="4126100" y="3744313"/>
                    <a:ext cx="72000" cy="70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98" name="组合 797">
              <a:extLst>
                <a:ext uri="{FF2B5EF4-FFF2-40B4-BE49-F238E27FC236}">
                  <a16:creationId xmlns:a16="http://schemas.microsoft.com/office/drawing/2014/main" id="{A01D272A-0842-4D39-95DC-706FF0745DC2}"/>
                </a:ext>
              </a:extLst>
            </p:cNvPr>
            <p:cNvGrpSpPr/>
            <p:nvPr/>
          </p:nvGrpSpPr>
          <p:grpSpPr>
            <a:xfrm>
              <a:off x="4445780" y="3594193"/>
              <a:ext cx="68040" cy="123120"/>
              <a:chOff x="4445780" y="3594193"/>
              <a:chExt cx="68040" cy="123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4">
                <p14:nvContentPartPr>
                  <p14:cNvPr id="940" name="墨迹 939">
                    <a:extLst>
                      <a:ext uri="{FF2B5EF4-FFF2-40B4-BE49-F238E27FC236}">
                        <a16:creationId xmlns:a16="http://schemas.microsoft.com/office/drawing/2014/main" id="{6A9622ED-E102-4438-8DDC-12F71356231F}"/>
                      </a:ext>
                    </a:extLst>
                  </p14:cNvPr>
                  <p14:cNvContentPartPr/>
                  <p14:nvPr/>
                </p14:nvContentPartPr>
                <p14:xfrm>
                  <a:off x="4445780" y="3594193"/>
                  <a:ext cx="29520" cy="32760"/>
                </p14:xfrm>
              </p:contentPart>
            </mc:Choice>
            <mc:Fallback xmlns="">
              <p:pic>
                <p:nvPicPr>
                  <p:cNvPr id="940" name="墨迹 939">
                    <a:extLst>
                      <a:ext uri="{FF2B5EF4-FFF2-40B4-BE49-F238E27FC236}">
                        <a16:creationId xmlns:a16="http://schemas.microsoft.com/office/drawing/2014/main" id="{6A9622ED-E102-4438-8DDC-12F71356231F}"/>
                      </a:ext>
                    </a:extLst>
                  </p:cNvPr>
                  <p:cNvPicPr/>
                  <p:nvPr/>
                </p:nvPicPr>
                <p:blipFill>
                  <a:blip r:embed="rId665"/>
                  <a:stretch>
                    <a:fillRect/>
                  </a:stretch>
                </p:blipFill>
                <p:spPr>
                  <a:xfrm>
                    <a:off x="4437140" y="3585553"/>
                    <a:ext cx="4716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6">
                <p14:nvContentPartPr>
                  <p14:cNvPr id="941" name="墨迹 940">
                    <a:extLst>
                      <a:ext uri="{FF2B5EF4-FFF2-40B4-BE49-F238E27FC236}">
                        <a16:creationId xmlns:a16="http://schemas.microsoft.com/office/drawing/2014/main" id="{6C8FBBED-B37E-4C3C-BA4A-72B3C2D27FE6}"/>
                      </a:ext>
                    </a:extLst>
                  </p14:cNvPr>
                  <p14:cNvContentPartPr/>
                  <p14:nvPr/>
                </p14:nvContentPartPr>
                <p14:xfrm>
                  <a:off x="4449740" y="3676633"/>
                  <a:ext cx="64080" cy="40680"/>
                </p14:xfrm>
              </p:contentPart>
            </mc:Choice>
            <mc:Fallback xmlns="">
              <p:pic>
                <p:nvPicPr>
                  <p:cNvPr id="941" name="墨迹 940">
                    <a:extLst>
                      <a:ext uri="{FF2B5EF4-FFF2-40B4-BE49-F238E27FC236}">
                        <a16:creationId xmlns:a16="http://schemas.microsoft.com/office/drawing/2014/main" id="{6C8FBBED-B37E-4C3C-BA4A-72B3C2D27FE6}"/>
                      </a:ext>
                    </a:extLst>
                  </p:cNvPr>
                  <p:cNvPicPr/>
                  <p:nvPr/>
                </p:nvPicPr>
                <p:blipFill>
                  <a:blip r:embed="rId667"/>
                  <a:stretch>
                    <a:fillRect/>
                  </a:stretch>
                </p:blipFill>
                <p:spPr>
                  <a:xfrm>
                    <a:off x="4441100" y="3667633"/>
                    <a:ext cx="81720" cy="58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99" name="组合 798">
              <a:extLst>
                <a:ext uri="{FF2B5EF4-FFF2-40B4-BE49-F238E27FC236}">
                  <a16:creationId xmlns:a16="http://schemas.microsoft.com/office/drawing/2014/main" id="{783E7970-A05D-4E80-ACF2-0787707331DC}"/>
                </a:ext>
              </a:extLst>
            </p:cNvPr>
            <p:cNvGrpSpPr/>
            <p:nvPr/>
          </p:nvGrpSpPr>
          <p:grpSpPr>
            <a:xfrm>
              <a:off x="4847180" y="3306193"/>
              <a:ext cx="3485160" cy="1117440"/>
              <a:chOff x="4847180" y="3306193"/>
              <a:chExt cx="3485160" cy="1117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8">
                <p14:nvContentPartPr>
                  <p14:cNvPr id="899" name="墨迹 898">
                    <a:extLst>
                      <a:ext uri="{FF2B5EF4-FFF2-40B4-BE49-F238E27FC236}">
                        <a16:creationId xmlns:a16="http://schemas.microsoft.com/office/drawing/2014/main" id="{13336AAA-8A0B-4672-86FE-8504CF1C5D18}"/>
                      </a:ext>
                    </a:extLst>
                  </p14:cNvPr>
                  <p14:cNvContentPartPr/>
                  <p14:nvPr/>
                </p14:nvContentPartPr>
                <p14:xfrm>
                  <a:off x="4847180" y="3424633"/>
                  <a:ext cx="128520" cy="237600"/>
                </p14:xfrm>
              </p:contentPart>
            </mc:Choice>
            <mc:Fallback xmlns="">
              <p:pic>
                <p:nvPicPr>
                  <p:cNvPr id="899" name="墨迹 898">
                    <a:extLst>
                      <a:ext uri="{FF2B5EF4-FFF2-40B4-BE49-F238E27FC236}">
                        <a16:creationId xmlns:a16="http://schemas.microsoft.com/office/drawing/2014/main" id="{13336AAA-8A0B-4672-86FE-8504CF1C5D18}"/>
                      </a:ext>
                    </a:extLst>
                  </p:cNvPr>
                  <p:cNvPicPr/>
                  <p:nvPr/>
                </p:nvPicPr>
                <p:blipFill>
                  <a:blip r:embed="rId669"/>
                  <a:stretch>
                    <a:fillRect/>
                  </a:stretch>
                </p:blipFill>
                <p:spPr>
                  <a:xfrm>
                    <a:off x="4838180" y="3415993"/>
                    <a:ext cx="146160" cy="25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0">
                <p14:nvContentPartPr>
                  <p14:cNvPr id="900" name="墨迹 899">
                    <a:extLst>
                      <a:ext uri="{FF2B5EF4-FFF2-40B4-BE49-F238E27FC236}">
                        <a16:creationId xmlns:a16="http://schemas.microsoft.com/office/drawing/2014/main" id="{D1FFC4D6-D78B-44E3-93DF-0FBDF4638B68}"/>
                      </a:ext>
                    </a:extLst>
                  </p14:cNvPr>
                  <p14:cNvContentPartPr/>
                  <p14:nvPr/>
                </p14:nvContentPartPr>
                <p14:xfrm>
                  <a:off x="4876700" y="3547033"/>
                  <a:ext cx="60480" cy="441720"/>
                </p14:xfrm>
              </p:contentPart>
            </mc:Choice>
            <mc:Fallback xmlns="">
              <p:pic>
                <p:nvPicPr>
                  <p:cNvPr id="900" name="墨迹 899">
                    <a:extLst>
                      <a:ext uri="{FF2B5EF4-FFF2-40B4-BE49-F238E27FC236}">
                        <a16:creationId xmlns:a16="http://schemas.microsoft.com/office/drawing/2014/main" id="{D1FFC4D6-D78B-44E3-93DF-0FBDF4638B68}"/>
                      </a:ext>
                    </a:extLst>
                  </p:cNvPr>
                  <p:cNvPicPr/>
                  <p:nvPr/>
                </p:nvPicPr>
                <p:blipFill>
                  <a:blip r:embed="rId671"/>
                  <a:stretch>
                    <a:fillRect/>
                  </a:stretch>
                </p:blipFill>
                <p:spPr>
                  <a:xfrm>
                    <a:off x="4867700" y="3538033"/>
                    <a:ext cx="78120" cy="45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2">
                <p14:nvContentPartPr>
                  <p14:cNvPr id="901" name="墨迹 900">
                    <a:extLst>
                      <a:ext uri="{FF2B5EF4-FFF2-40B4-BE49-F238E27FC236}">
                        <a16:creationId xmlns:a16="http://schemas.microsoft.com/office/drawing/2014/main" id="{FCA83DA8-07D1-470E-88A5-B495CCA36D95}"/>
                      </a:ext>
                    </a:extLst>
                  </p14:cNvPr>
                  <p14:cNvContentPartPr/>
                  <p14:nvPr/>
                </p14:nvContentPartPr>
                <p14:xfrm>
                  <a:off x="5079740" y="3406273"/>
                  <a:ext cx="147240" cy="97200"/>
                </p14:xfrm>
              </p:contentPart>
            </mc:Choice>
            <mc:Fallback xmlns="">
              <p:pic>
                <p:nvPicPr>
                  <p:cNvPr id="901" name="墨迹 900">
                    <a:extLst>
                      <a:ext uri="{FF2B5EF4-FFF2-40B4-BE49-F238E27FC236}">
                        <a16:creationId xmlns:a16="http://schemas.microsoft.com/office/drawing/2014/main" id="{FCA83DA8-07D1-470E-88A5-B495CCA36D95}"/>
                      </a:ext>
                    </a:extLst>
                  </p:cNvPr>
                  <p:cNvPicPr/>
                  <p:nvPr/>
                </p:nvPicPr>
                <p:blipFill>
                  <a:blip r:embed="rId673"/>
                  <a:stretch>
                    <a:fillRect/>
                  </a:stretch>
                </p:blipFill>
                <p:spPr>
                  <a:xfrm>
                    <a:off x="5070740" y="3397633"/>
                    <a:ext cx="16488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4">
                <p14:nvContentPartPr>
                  <p14:cNvPr id="902" name="墨迹 901">
                    <a:extLst>
                      <a:ext uri="{FF2B5EF4-FFF2-40B4-BE49-F238E27FC236}">
                        <a16:creationId xmlns:a16="http://schemas.microsoft.com/office/drawing/2014/main" id="{E5F5C890-C5D7-4D90-93A6-0A6D156A50DE}"/>
                      </a:ext>
                    </a:extLst>
                  </p14:cNvPr>
                  <p14:cNvContentPartPr/>
                  <p14:nvPr/>
                </p14:nvContentPartPr>
                <p14:xfrm>
                  <a:off x="5083700" y="3346153"/>
                  <a:ext cx="62280" cy="401760"/>
                </p14:xfrm>
              </p:contentPart>
            </mc:Choice>
            <mc:Fallback xmlns="">
              <p:pic>
                <p:nvPicPr>
                  <p:cNvPr id="902" name="墨迹 901">
                    <a:extLst>
                      <a:ext uri="{FF2B5EF4-FFF2-40B4-BE49-F238E27FC236}">
                        <a16:creationId xmlns:a16="http://schemas.microsoft.com/office/drawing/2014/main" id="{E5F5C890-C5D7-4D90-93A6-0A6D156A50DE}"/>
                      </a:ext>
                    </a:extLst>
                  </p:cNvPr>
                  <p:cNvPicPr/>
                  <p:nvPr/>
                </p:nvPicPr>
                <p:blipFill>
                  <a:blip r:embed="rId675"/>
                  <a:stretch>
                    <a:fillRect/>
                  </a:stretch>
                </p:blipFill>
                <p:spPr>
                  <a:xfrm>
                    <a:off x="5074700" y="3337513"/>
                    <a:ext cx="79920" cy="41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6">
                <p14:nvContentPartPr>
                  <p14:cNvPr id="903" name="墨迹 902">
                    <a:extLst>
                      <a:ext uri="{FF2B5EF4-FFF2-40B4-BE49-F238E27FC236}">
                        <a16:creationId xmlns:a16="http://schemas.microsoft.com/office/drawing/2014/main" id="{A71872A7-3E0C-49CE-B6E4-01BC7A43EF5C}"/>
                      </a:ext>
                    </a:extLst>
                  </p14:cNvPr>
                  <p14:cNvContentPartPr/>
                  <p14:nvPr/>
                </p14:nvContentPartPr>
                <p14:xfrm>
                  <a:off x="5172260" y="3453793"/>
                  <a:ext cx="51120" cy="282960"/>
                </p14:xfrm>
              </p:contentPart>
            </mc:Choice>
            <mc:Fallback xmlns="">
              <p:pic>
                <p:nvPicPr>
                  <p:cNvPr id="903" name="墨迹 902">
                    <a:extLst>
                      <a:ext uri="{FF2B5EF4-FFF2-40B4-BE49-F238E27FC236}">
                        <a16:creationId xmlns:a16="http://schemas.microsoft.com/office/drawing/2014/main" id="{A71872A7-3E0C-49CE-B6E4-01BC7A43EF5C}"/>
                      </a:ext>
                    </a:extLst>
                  </p:cNvPr>
                  <p:cNvPicPr/>
                  <p:nvPr/>
                </p:nvPicPr>
                <p:blipFill>
                  <a:blip r:embed="rId677"/>
                  <a:stretch>
                    <a:fillRect/>
                  </a:stretch>
                </p:blipFill>
                <p:spPr>
                  <a:xfrm>
                    <a:off x="5163620" y="3445153"/>
                    <a:ext cx="68760" cy="30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8">
                <p14:nvContentPartPr>
                  <p14:cNvPr id="904" name="墨迹 903">
                    <a:extLst>
                      <a:ext uri="{FF2B5EF4-FFF2-40B4-BE49-F238E27FC236}">
                        <a16:creationId xmlns:a16="http://schemas.microsoft.com/office/drawing/2014/main" id="{DC4BCFD2-5552-4579-8BDE-27F5E35BBC79}"/>
                      </a:ext>
                    </a:extLst>
                  </p14:cNvPr>
                  <p14:cNvContentPartPr/>
                  <p14:nvPr/>
                </p14:nvContentPartPr>
                <p14:xfrm>
                  <a:off x="5164700" y="3537673"/>
                  <a:ext cx="17640" cy="140760"/>
                </p14:xfrm>
              </p:contentPart>
            </mc:Choice>
            <mc:Fallback xmlns="">
              <p:pic>
                <p:nvPicPr>
                  <p:cNvPr id="904" name="墨迹 903">
                    <a:extLst>
                      <a:ext uri="{FF2B5EF4-FFF2-40B4-BE49-F238E27FC236}">
                        <a16:creationId xmlns:a16="http://schemas.microsoft.com/office/drawing/2014/main" id="{DC4BCFD2-5552-4579-8BDE-27F5E35BBC79}"/>
                      </a:ext>
                    </a:extLst>
                  </p:cNvPr>
                  <p:cNvPicPr/>
                  <p:nvPr/>
                </p:nvPicPr>
                <p:blipFill>
                  <a:blip r:embed="rId679"/>
                  <a:stretch>
                    <a:fillRect/>
                  </a:stretch>
                </p:blipFill>
                <p:spPr>
                  <a:xfrm>
                    <a:off x="5155700" y="3529033"/>
                    <a:ext cx="35280" cy="15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0">
                <p14:nvContentPartPr>
                  <p14:cNvPr id="905" name="墨迹 904">
                    <a:extLst>
                      <a:ext uri="{FF2B5EF4-FFF2-40B4-BE49-F238E27FC236}">
                        <a16:creationId xmlns:a16="http://schemas.microsoft.com/office/drawing/2014/main" id="{44E38E6E-B85E-4C9D-BA36-A6EBE6044C40}"/>
                      </a:ext>
                    </a:extLst>
                  </p14:cNvPr>
                  <p14:cNvContentPartPr/>
                  <p14:nvPr/>
                </p14:nvContentPartPr>
                <p14:xfrm>
                  <a:off x="5022140" y="3711193"/>
                  <a:ext cx="430920" cy="93600"/>
                </p14:xfrm>
              </p:contentPart>
            </mc:Choice>
            <mc:Fallback xmlns="">
              <p:pic>
                <p:nvPicPr>
                  <p:cNvPr id="905" name="墨迹 904">
                    <a:extLst>
                      <a:ext uri="{FF2B5EF4-FFF2-40B4-BE49-F238E27FC236}">
                        <a16:creationId xmlns:a16="http://schemas.microsoft.com/office/drawing/2014/main" id="{44E38E6E-B85E-4C9D-BA36-A6EBE6044C40}"/>
                      </a:ext>
                    </a:extLst>
                  </p:cNvPr>
                  <p:cNvPicPr/>
                  <p:nvPr/>
                </p:nvPicPr>
                <p:blipFill>
                  <a:blip r:embed="rId681"/>
                  <a:stretch>
                    <a:fillRect/>
                  </a:stretch>
                </p:blipFill>
                <p:spPr>
                  <a:xfrm>
                    <a:off x="5013140" y="3702193"/>
                    <a:ext cx="44856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2">
                <p14:nvContentPartPr>
                  <p14:cNvPr id="906" name="墨迹 905">
                    <a:extLst>
                      <a:ext uri="{FF2B5EF4-FFF2-40B4-BE49-F238E27FC236}">
                        <a16:creationId xmlns:a16="http://schemas.microsoft.com/office/drawing/2014/main" id="{2DF7BA41-6ABC-454D-97E1-41E49DA1F759}"/>
                      </a:ext>
                    </a:extLst>
                  </p14:cNvPr>
                  <p14:cNvContentPartPr/>
                  <p14:nvPr/>
                </p14:nvContentPartPr>
                <p14:xfrm>
                  <a:off x="5021780" y="3528673"/>
                  <a:ext cx="54360" cy="64080"/>
                </p14:xfrm>
              </p:contentPart>
            </mc:Choice>
            <mc:Fallback xmlns="">
              <p:pic>
                <p:nvPicPr>
                  <p:cNvPr id="906" name="墨迹 905">
                    <a:extLst>
                      <a:ext uri="{FF2B5EF4-FFF2-40B4-BE49-F238E27FC236}">
                        <a16:creationId xmlns:a16="http://schemas.microsoft.com/office/drawing/2014/main" id="{2DF7BA41-6ABC-454D-97E1-41E49DA1F759}"/>
                      </a:ext>
                    </a:extLst>
                  </p:cNvPr>
                  <p:cNvPicPr/>
                  <p:nvPr/>
                </p:nvPicPr>
                <p:blipFill>
                  <a:blip r:embed="rId683"/>
                  <a:stretch>
                    <a:fillRect/>
                  </a:stretch>
                </p:blipFill>
                <p:spPr>
                  <a:xfrm>
                    <a:off x="5012780" y="3519673"/>
                    <a:ext cx="7200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4">
                <p14:nvContentPartPr>
                  <p14:cNvPr id="907" name="墨迹 906">
                    <a:extLst>
                      <a:ext uri="{FF2B5EF4-FFF2-40B4-BE49-F238E27FC236}">
                        <a16:creationId xmlns:a16="http://schemas.microsoft.com/office/drawing/2014/main" id="{EDAF679B-3761-410E-A7CF-D5A06D1CDC91}"/>
                      </a:ext>
                    </a:extLst>
                  </p14:cNvPr>
                  <p14:cNvContentPartPr/>
                  <p14:nvPr/>
                </p14:nvContentPartPr>
                <p14:xfrm>
                  <a:off x="5616860" y="3316993"/>
                  <a:ext cx="50760" cy="102600"/>
                </p14:xfrm>
              </p:contentPart>
            </mc:Choice>
            <mc:Fallback xmlns="">
              <p:pic>
                <p:nvPicPr>
                  <p:cNvPr id="907" name="墨迹 906">
                    <a:extLst>
                      <a:ext uri="{FF2B5EF4-FFF2-40B4-BE49-F238E27FC236}">
                        <a16:creationId xmlns:a16="http://schemas.microsoft.com/office/drawing/2014/main" id="{EDAF679B-3761-410E-A7CF-D5A06D1CDC91}"/>
                      </a:ext>
                    </a:extLst>
                  </p:cNvPr>
                  <p:cNvPicPr/>
                  <p:nvPr/>
                </p:nvPicPr>
                <p:blipFill>
                  <a:blip r:embed="rId685"/>
                  <a:stretch>
                    <a:fillRect/>
                  </a:stretch>
                </p:blipFill>
                <p:spPr>
                  <a:xfrm>
                    <a:off x="5607860" y="3307993"/>
                    <a:ext cx="6840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6">
                <p14:nvContentPartPr>
                  <p14:cNvPr id="908" name="墨迹 907">
                    <a:extLst>
                      <a:ext uri="{FF2B5EF4-FFF2-40B4-BE49-F238E27FC236}">
                        <a16:creationId xmlns:a16="http://schemas.microsoft.com/office/drawing/2014/main" id="{345293EF-D6D3-4464-916E-3011D31BAB48}"/>
                      </a:ext>
                    </a:extLst>
                  </p14:cNvPr>
                  <p14:cNvContentPartPr/>
                  <p14:nvPr/>
                </p14:nvContentPartPr>
                <p14:xfrm>
                  <a:off x="5599580" y="3431833"/>
                  <a:ext cx="62640" cy="192240"/>
                </p14:xfrm>
              </p:contentPart>
            </mc:Choice>
            <mc:Fallback xmlns="">
              <p:pic>
                <p:nvPicPr>
                  <p:cNvPr id="908" name="墨迹 907">
                    <a:extLst>
                      <a:ext uri="{FF2B5EF4-FFF2-40B4-BE49-F238E27FC236}">
                        <a16:creationId xmlns:a16="http://schemas.microsoft.com/office/drawing/2014/main" id="{345293EF-D6D3-4464-916E-3011D31BAB48}"/>
                      </a:ext>
                    </a:extLst>
                  </p:cNvPr>
                  <p:cNvPicPr/>
                  <p:nvPr/>
                </p:nvPicPr>
                <p:blipFill>
                  <a:blip r:embed="rId687"/>
                  <a:stretch>
                    <a:fillRect/>
                  </a:stretch>
                </p:blipFill>
                <p:spPr>
                  <a:xfrm>
                    <a:off x="5590580" y="3423193"/>
                    <a:ext cx="80280" cy="20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8">
                <p14:nvContentPartPr>
                  <p14:cNvPr id="909" name="墨迹 908">
                    <a:extLst>
                      <a:ext uri="{FF2B5EF4-FFF2-40B4-BE49-F238E27FC236}">
                        <a16:creationId xmlns:a16="http://schemas.microsoft.com/office/drawing/2014/main" id="{7B95F7BC-DE7B-4140-87F0-D16C00C87CB2}"/>
                      </a:ext>
                    </a:extLst>
                  </p14:cNvPr>
                  <p14:cNvContentPartPr/>
                  <p14:nvPr/>
                </p14:nvContentPartPr>
                <p14:xfrm>
                  <a:off x="5518220" y="3490513"/>
                  <a:ext cx="130320" cy="204480"/>
                </p14:xfrm>
              </p:contentPart>
            </mc:Choice>
            <mc:Fallback xmlns="">
              <p:pic>
                <p:nvPicPr>
                  <p:cNvPr id="909" name="墨迹 908">
                    <a:extLst>
                      <a:ext uri="{FF2B5EF4-FFF2-40B4-BE49-F238E27FC236}">
                        <a16:creationId xmlns:a16="http://schemas.microsoft.com/office/drawing/2014/main" id="{7B95F7BC-DE7B-4140-87F0-D16C00C87CB2}"/>
                      </a:ext>
                    </a:extLst>
                  </p:cNvPr>
                  <p:cNvPicPr/>
                  <p:nvPr/>
                </p:nvPicPr>
                <p:blipFill>
                  <a:blip r:embed="rId689"/>
                  <a:stretch>
                    <a:fillRect/>
                  </a:stretch>
                </p:blipFill>
                <p:spPr>
                  <a:xfrm>
                    <a:off x="5509580" y="3481513"/>
                    <a:ext cx="147960" cy="22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0">
                <p14:nvContentPartPr>
                  <p14:cNvPr id="910" name="墨迹 909">
                    <a:extLst>
                      <a:ext uri="{FF2B5EF4-FFF2-40B4-BE49-F238E27FC236}">
                        <a16:creationId xmlns:a16="http://schemas.microsoft.com/office/drawing/2014/main" id="{E330CA04-F31B-4A10-8B21-0676723DBEE4}"/>
                      </a:ext>
                    </a:extLst>
                  </p14:cNvPr>
                  <p14:cNvContentPartPr/>
                  <p14:nvPr/>
                </p14:nvContentPartPr>
                <p14:xfrm>
                  <a:off x="5638100" y="3535873"/>
                  <a:ext cx="164520" cy="44280"/>
                </p14:xfrm>
              </p:contentPart>
            </mc:Choice>
            <mc:Fallback xmlns="">
              <p:pic>
                <p:nvPicPr>
                  <p:cNvPr id="910" name="墨迹 909">
                    <a:extLst>
                      <a:ext uri="{FF2B5EF4-FFF2-40B4-BE49-F238E27FC236}">
                        <a16:creationId xmlns:a16="http://schemas.microsoft.com/office/drawing/2014/main" id="{E330CA04-F31B-4A10-8B21-0676723DBEE4}"/>
                      </a:ext>
                    </a:extLst>
                  </p:cNvPr>
                  <p:cNvPicPr/>
                  <p:nvPr/>
                </p:nvPicPr>
                <p:blipFill>
                  <a:blip r:embed="rId691"/>
                  <a:stretch>
                    <a:fillRect/>
                  </a:stretch>
                </p:blipFill>
                <p:spPr>
                  <a:xfrm>
                    <a:off x="5629100" y="3527233"/>
                    <a:ext cx="182160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2">
                <p14:nvContentPartPr>
                  <p14:cNvPr id="911" name="墨迹 910">
                    <a:extLst>
                      <a:ext uri="{FF2B5EF4-FFF2-40B4-BE49-F238E27FC236}">
                        <a16:creationId xmlns:a16="http://schemas.microsoft.com/office/drawing/2014/main" id="{6B942299-3CE7-4891-B683-2D8CCFF68DDB}"/>
                      </a:ext>
                    </a:extLst>
                  </p14:cNvPr>
                  <p14:cNvContentPartPr/>
                  <p14:nvPr/>
                </p14:nvContentPartPr>
                <p14:xfrm>
                  <a:off x="5608940" y="3630913"/>
                  <a:ext cx="178200" cy="157680"/>
                </p14:xfrm>
              </p:contentPart>
            </mc:Choice>
            <mc:Fallback xmlns="">
              <p:pic>
                <p:nvPicPr>
                  <p:cNvPr id="911" name="墨迹 910">
                    <a:extLst>
                      <a:ext uri="{FF2B5EF4-FFF2-40B4-BE49-F238E27FC236}">
                        <a16:creationId xmlns:a16="http://schemas.microsoft.com/office/drawing/2014/main" id="{6B942299-3CE7-4891-B683-2D8CCFF68DDB}"/>
                      </a:ext>
                    </a:extLst>
                  </p:cNvPr>
                  <p:cNvPicPr/>
                  <p:nvPr/>
                </p:nvPicPr>
                <p:blipFill>
                  <a:blip r:embed="rId693"/>
                  <a:stretch>
                    <a:fillRect/>
                  </a:stretch>
                </p:blipFill>
                <p:spPr>
                  <a:xfrm>
                    <a:off x="5600300" y="3621913"/>
                    <a:ext cx="19584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4">
                <p14:nvContentPartPr>
                  <p14:cNvPr id="912" name="墨迹 911">
                    <a:extLst>
                      <a:ext uri="{FF2B5EF4-FFF2-40B4-BE49-F238E27FC236}">
                        <a16:creationId xmlns:a16="http://schemas.microsoft.com/office/drawing/2014/main" id="{1EA05DF2-D72F-4B24-8949-56844F1FC787}"/>
                      </a:ext>
                    </a:extLst>
                  </p14:cNvPr>
                  <p14:cNvContentPartPr/>
                  <p14:nvPr/>
                </p14:nvContentPartPr>
                <p14:xfrm>
                  <a:off x="5941580" y="3481153"/>
                  <a:ext cx="21600" cy="138960"/>
                </p14:xfrm>
              </p:contentPart>
            </mc:Choice>
            <mc:Fallback xmlns="">
              <p:pic>
                <p:nvPicPr>
                  <p:cNvPr id="912" name="墨迹 911">
                    <a:extLst>
                      <a:ext uri="{FF2B5EF4-FFF2-40B4-BE49-F238E27FC236}">
                        <a16:creationId xmlns:a16="http://schemas.microsoft.com/office/drawing/2014/main" id="{1EA05DF2-D72F-4B24-8949-56844F1FC787}"/>
                      </a:ext>
                    </a:extLst>
                  </p:cNvPr>
                  <p:cNvPicPr/>
                  <p:nvPr/>
                </p:nvPicPr>
                <p:blipFill>
                  <a:blip r:embed="rId695"/>
                  <a:stretch>
                    <a:fillRect/>
                  </a:stretch>
                </p:blipFill>
                <p:spPr>
                  <a:xfrm>
                    <a:off x="5932580" y="3472513"/>
                    <a:ext cx="3924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6">
                <p14:nvContentPartPr>
                  <p14:cNvPr id="913" name="墨迹 912">
                    <a:extLst>
                      <a:ext uri="{FF2B5EF4-FFF2-40B4-BE49-F238E27FC236}">
                        <a16:creationId xmlns:a16="http://schemas.microsoft.com/office/drawing/2014/main" id="{AFA2C002-41CC-4E98-9C6D-A1589AD0B7B0}"/>
                      </a:ext>
                    </a:extLst>
                  </p14:cNvPr>
                  <p14:cNvContentPartPr/>
                  <p14:nvPr/>
                </p14:nvContentPartPr>
                <p14:xfrm>
                  <a:off x="5895140" y="3397273"/>
                  <a:ext cx="204120" cy="171720"/>
                </p14:xfrm>
              </p:contentPart>
            </mc:Choice>
            <mc:Fallback xmlns="">
              <p:pic>
                <p:nvPicPr>
                  <p:cNvPr id="913" name="墨迹 912">
                    <a:extLst>
                      <a:ext uri="{FF2B5EF4-FFF2-40B4-BE49-F238E27FC236}">
                        <a16:creationId xmlns:a16="http://schemas.microsoft.com/office/drawing/2014/main" id="{AFA2C002-41CC-4E98-9C6D-A1589AD0B7B0}"/>
                      </a:ext>
                    </a:extLst>
                  </p:cNvPr>
                  <p:cNvPicPr/>
                  <p:nvPr/>
                </p:nvPicPr>
                <p:blipFill>
                  <a:blip r:embed="rId697"/>
                  <a:stretch>
                    <a:fillRect/>
                  </a:stretch>
                </p:blipFill>
                <p:spPr>
                  <a:xfrm>
                    <a:off x="5886140" y="3388273"/>
                    <a:ext cx="2217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8">
                <p14:nvContentPartPr>
                  <p14:cNvPr id="914" name="墨迹 913">
                    <a:extLst>
                      <a:ext uri="{FF2B5EF4-FFF2-40B4-BE49-F238E27FC236}">
                        <a16:creationId xmlns:a16="http://schemas.microsoft.com/office/drawing/2014/main" id="{AA329E7F-CEA7-4A75-8819-2C796E0AC723}"/>
                      </a:ext>
                    </a:extLst>
                  </p14:cNvPr>
                  <p14:cNvContentPartPr/>
                  <p14:nvPr/>
                </p14:nvContentPartPr>
                <p14:xfrm>
                  <a:off x="5904860" y="3588793"/>
                  <a:ext cx="211680" cy="138960"/>
                </p14:xfrm>
              </p:contentPart>
            </mc:Choice>
            <mc:Fallback xmlns="">
              <p:pic>
                <p:nvPicPr>
                  <p:cNvPr id="914" name="墨迹 913">
                    <a:extLst>
                      <a:ext uri="{FF2B5EF4-FFF2-40B4-BE49-F238E27FC236}">
                        <a16:creationId xmlns:a16="http://schemas.microsoft.com/office/drawing/2014/main" id="{AA329E7F-CEA7-4A75-8819-2C796E0AC723}"/>
                      </a:ext>
                    </a:extLst>
                  </p:cNvPr>
                  <p:cNvPicPr/>
                  <p:nvPr/>
                </p:nvPicPr>
                <p:blipFill>
                  <a:blip r:embed="rId699"/>
                  <a:stretch>
                    <a:fillRect/>
                  </a:stretch>
                </p:blipFill>
                <p:spPr>
                  <a:xfrm>
                    <a:off x="5895860" y="3579793"/>
                    <a:ext cx="22932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0">
                <p14:nvContentPartPr>
                  <p14:cNvPr id="915" name="墨迹 914">
                    <a:extLst>
                      <a:ext uri="{FF2B5EF4-FFF2-40B4-BE49-F238E27FC236}">
                        <a16:creationId xmlns:a16="http://schemas.microsoft.com/office/drawing/2014/main" id="{97C95147-2A5D-4480-B1F9-12F99F429BD4}"/>
                      </a:ext>
                    </a:extLst>
                  </p14:cNvPr>
                  <p14:cNvContentPartPr/>
                  <p14:nvPr/>
                </p14:nvContentPartPr>
                <p14:xfrm>
                  <a:off x="6032300" y="3616153"/>
                  <a:ext cx="68040" cy="807480"/>
                </p14:xfrm>
              </p:contentPart>
            </mc:Choice>
            <mc:Fallback xmlns="">
              <p:pic>
                <p:nvPicPr>
                  <p:cNvPr id="915" name="墨迹 914">
                    <a:extLst>
                      <a:ext uri="{FF2B5EF4-FFF2-40B4-BE49-F238E27FC236}">
                        <a16:creationId xmlns:a16="http://schemas.microsoft.com/office/drawing/2014/main" id="{97C95147-2A5D-4480-B1F9-12F99F429BD4}"/>
                      </a:ext>
                    </a:extLst>
                  </p:cNvPr>
                  <p:cNvPicPr/>
                  <p:nvPr/>
                </p:nvPicPr>
                <p:blipFill>
                  <a:blip r:embed="rId701"/>
                  <a:stretch>
                    <a:fillRect/>
                  </a:stretch>
                </p:blipFill>
                <p:spPr>
                  <a:xfrm>
                    <a:off x="6023300" y="3607513"/>
                    <a:ext cx="85680" cy="82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2">
                <p14:nvContentPartPr>
                  <p14:cNvPr id="916" name="墨迹 915">
                    <a:extLst>
                      <a:ext uri="{FF2B5EF4-FFF2-40B4-BE49-F238E27FC236}">
                        <a16:creationId xmlns:a16="http://schemas.microsoft.com/office/drawing/2014/main" id="{01BF9F44-BEB5-4B45-987F-AE03C11F4552}"/>
                      </a:ext>
                    </a:extLst>
                  </p14:cNvPr>
                  <p14:cNvContentPartPr/>
                  <p14:nvPr/>
                </p14:nvContentPartPr>
                <p14:xfrm>
                  <a:off x="6231380" y="3680233"/>
                  <a:ext cx="42840" cy="62280"/>
                </p14:xfrm>
              </p:contentPart>
            </mc:Choice>
            <mc:Fallback xmlns="">
              <p:pic>
                <p:nvPicPr>
                  <p:cNvPr id="916" name="墨迹 915">
                    <a:extLst>
                      <a:ext uri="{FF2B5EF4-FFF2-40B4-BE49-F238E27FC236}">
                        <a16:creationId xmlns:a16="http://schemas.microsoft.com/office/drawing/2014/main" id="{01BF9F44-BEB5-4B45-987F-AE03C11F4552}"/>
                      </a:ext>
                    </a:extLst>
                  </p:cNvPr>
                  <p:cNvPicPr/>
                  <p:nvPr/>
                </p:nvPicPr>
                <p:blipFill>
                  <a:blip r:embed="rId703"/>
                  <a:stretch>
                    <a:fillRect/>
                  </a:stretch>
                </p:blipFill>
                <p:spPr>
                  <a:xfrm>
                    <a:off x="6222380" y="3671233"/>
                    <a:ext cx="60480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4">
                <p14:nvContentPartPr>
                  <p14:cNvPr id="917" name="墨迹 916">
                    <a:extLst>
                      <a:ext uri="{FF2B5EF4-FFF2-40B4-BE49-F238E27FC236}">
                        <a16:creationId xmlns:a16="http://schemas.microsoft.com/office/drawing/2014/main" id="{89BD2FEA-8F4B-4598-9101-70D350AED64F}"/>
                      </a:ext>
                    </a:extLst>
                  </p14:cNvPr>
                  <p14:cNvContentPartPr/>
                  <p14:nvPr/>
                </p14:nvContentPartPr>
                <p14:xfrm>
                  <a:off x="6459260" y="3335353"/>
                  <a:ext cx="85680" cy="168120"/>
                </p14:xfrm>
              </p:contentPart>
            </mc:Choice>
            <mc:Fallback xmlns="">
              <p:pic>
                <p:nvPicPr>
                  <p:cNvPr id="917" name="墨迹 916">
                    <a:extLst>
                      <a:ext uri="{FF2B5EF4-FFF2-40B4-BE49-F238E27FC236}">
                        <a16:creationId xmlns:a16="http://schemas.microsoft.com/office/drawing/2014/main" id="{89BD2FEA-8F4B-4598-9101-70D350AED64F}"/>
                      </a:ext>
                    </a:extLst>
                  </p:cNvPr>
                  <p:cNvPicPr/>
                  <p:nvPr/>
                </p:nvPicPr>
                <p:blipFill>
                  <a:blip r:embed="rId705"/>
                  <a:stretch>
                    <a:fillRect/>
                  </a:stretch>
                </p:blipFill>
                <p:spPr>
                  <a:xfrm>
                    <a:off x="6450260" y="3326353"/>
                    <a:ext cx="10332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6">
                <p14:nvContentPartPr>
                  <p14:cNvPr id="918" name="墨迹 917">
                    <a:extLst>
                      <a:ext uri="{FF2B5EF4-FFF2-40B4-BE49-F238E27FC236}">
                        <a16:creationId xmlns:a16="http://schemas.microsoft.com/office/drawing/2014/main" id="{3D5F6083-6E80-419E-ACDB-9D18754B5B3B}"/>
                      </a:ext>
                    </a:extLst>
                  </p14:cNvPr>
                  <p14:cNvContentPartPr/>
                  <p14:nvPr/>
                </p14:nvContentPartPr>
                <p14:xfrm>
                  <a:off x="6434060" y="3585193"/>
                  <a:ext cx="91080" cy="38520"/>
                </p14:xfrm>
              </p:contentPart>
            </mc:Choice>
            <mc:Fallback xmlns="">
              <p:pic>
                <p:nvPicPr>
                  <p:cNvPr id="918" name="墨迹 917">
                    <a:extLst>
                      <a:ext uri="{FF2B5EF4-FFF2-40B4-BE49-F238E27FC236}">
                        <a16:creationId xmlns:a16="http://schemas.microsoft.com/office/drawing/2014/main" id="{3D5F6083-6E80-419E-ACDB-9D18754B5B3B}"/>
                      </a:ext>
                    </a:extLst>
                  </p:cNvPr>
                  <p:cNvPicPr/>
                  <p:nvPr/>
                </p:nvPicPr>
                <p:blipFill>
                  <a:blip r:embed="rId707"/>
                  <a:stretch>
                    <a:fillRect/>
                  </a:stretch>
                </p:blipFill>
                <p:spPr>
                  <a:xfrm>
                    <a:off x="6425420" y="3576553"/>
                    <a:ext cx="108720" cy="5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8">
                <p14:nvContentPartPr>
                  <p14:cNvPr id="919" name="墨迹 918">
                    <a:extLst>
                      <a:ext uri="{FF2B5EF4-FFF2-40B4-BE49-F238E27FC236}">
                        <a16:creationId xmlns:a16="http://schemas.microsoft.com/office/drawing/2014/main" id="{0E73040E-0D2D-48EE-8220-16E9D2811CDC}"/>
                      </a:ext>
                    </a:extLst>
                  </p14:cNvPr>
                  <p14:cNvContentPartPr/>
                  <p14:nvPr/>
                </p14:nvContentPartPr>
                <p14:xfrm>
                  <a:off x="6457460" y="3614353"/>
                  <a:ext cx="238320" cy="219960"/>
                </p14:xfrm>
              </p:contentPart>
            </mc:Choice>
            <mc:Fallback xmlns="">
              <p:pic>
                <p:nvPicPr>
                  <p:cNvPr id="919" name="墨迹 918">
                    <a:extLst>
                      <a:ext uri="{FF2B5EF4-FFF2-40B4-BE49-F238E27FC236}">
                        <a16:creationId xmlns:a16="http://schemas.microsoft.com/office/drawing/2014/main" id="{0E73040E-0D2D-48EE-8220-16E9D2811CDC}"/>
                      </a:ext>
                    </a:extLst>
                  </p:cNvPr>
                  <p:cNvPicPr/>
                  <p:nvPr/>
                </p:nvPicPr>
                <p:blipFill>
                  <a:blip r:embed="rId709"/>
                  <a:stretch>
                    <a:fillRect/>
                  </a:stretch>
                </p:blipFill>
                <p:spPr>
                  <a:xfrm>
                    <a:off x="6448460" y="3605713"/>
                    <a:ext cx="255960" cy="23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0">
                <p14:nvContentPartPr>
                  <p14:cNvPr id="920" name="墨迹 919">
                    <a:extLst>
                      <a:ext uri="{FF2B5EF4-FFF2-40B4-BE49-F238E27FC236}">
                        <a16:creationId xmlns:a16="http://schemas.microsoft.com/office/drawing/2014/main" id="{3EA71578-C6BB-45D4-9C7A-A52A7187EEE5}"/>
                      </a:ext>
                    </a:extLst>
                  </p14:cNvPr>
                  <p14:cNvContentPartPr/>
                  <p14:nvPr/>
                </p14:nvContentPartPr>
                <p14:xfrm>
                  <a:off x="6784340" y="3404113"/>
                  <a:ext cx="97200" cy="315000"/>
                </p14:xfrm>
              </p:contentPart>
            </mc:Choice>
            <mc:Fallback xmlns="">
              <p:pic>
                <p:nvPicPr>
                  <p:cNvPr id="920" name="墨迹 919">
                    <a:extLst>
                      <a:ext uri="{FF2B5EF4-FFF2-40B4-BE49-F238E27FC236}">
                        <a16:creationId xmlns:a16="http://schemas.microsoft.com/office/drawing/2014/main" id="{3EA71578-C6BB-45D4-9C7A-A52A7187EEE5}"/>
                      </a:ext>
                    </a:extLst>
                  </p:cNvPr>
                  <p:cNvPicPr/>
                  <p:nvPr/>
                </p:nvPicPr>
                <p:blipFill>
                  <a:blip r:embed="rId711"/>
                  <a:stretch>
                    <a:fillRect/>
                  </a:stretch>
                </p:blipFill>
                <p:spPr>
                  <a:xfrm>
                    <a:off x="6775340" y="3395473"/>
                    <a:ext cx="114840" cy="33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2">
                <p14:nvContentPartPr>
                  <p14:cNvPr id="921" name="墨迹 920">
                    <a:extLst>
                      <a:ext uri="{FF2B5EF4-FFF2-40B4-BE49-F238E27FC236}">
                        <a16:creationId xmlns:a16="http://schemas.microsoft.com/office/drawing/2014/main" id="{B9D67BDA-7430-4F2E-AE46-8357FF109C76}"/>
                      </a:ext>
                    </a:extLst>
                  </p14:cNvPr>
                  <p14:cNvContentPartPr/>
                  <p14:nvPr/>
                </p14:nvContentPartPr>
                <p14:xfrm>
                  <a:off x="6847700" y="3555673"/>
                  <a:ext cx="25560" cy="275760"/>
                </p14:xfrm>
              </p:contentPart>
            </mc:Choice>
            <mc:Fallback xmlns="">
              <p:pic>
                <p:nvPicPr>
                  <p:cNvPr id="921" name="墨迹 920">
                    <a:extLst>
                      <a:ext uri="{FF2B5EF4-FFF2-40B4-BE49-F238E27FC236}">
                        <a16:creationId xmlns:a16="http://schemas.microsoft.com/office/drawing/2014/main" id="{B9D67BDA-7430-4F2E-AE46-8357FF109C76}"/>
                      </a:ext>
                    </a:extLst>
                  </p:cNvPr>
                  <p:cNvPicPr/>
                  <p:nvPr/>
                </p:nvPicPr>
                <p:blipFill>
                  <a:blip r:embed="rId713"/>
                  <a:stretch>
                    <a:fillRect/>
                  </a:stretch>
                </p:blipFill>
                <p:spPr>
                  <a:xfrm>
                    <a:off x="6839060" y="3546673"/>
                    <a:ext cx="43200" cy="29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4">
                <p14:nvContentPartPr>
                  <p14:cNvPr id="922" name="墨迹 921">
                    <a:extLst>
                      <a:ext uri="{FF2B5EF4-FFF2-40B4-BE49-F238E27FC236}">
                        <a16:creationId xmlns:a16="http://schemas.microsoft.com/office/drawing/2014/main" id="{ECC9D720-6089-4127-BA21-1A3F6C978095}"/>
                      </a:ext>
                    </a:extLst>
                  </p14:cNvPr>
                  <p14:cNvContentPartPr/>
                  <p14:nvPr/>
                </p14:nvContentPartPr>
                <p14:xfrm>
                  <a:off x="6921140" y="3535873"/>
                  <a:ext cx="15840" cy="111600"/>
                </p14:xfrm>
              </p:contentPart>
            </mc:Choice>
            <mc:Fallback xmlns="">
              <p:pic>
                <p:nvPicPr>
                  <p:cNvPr id="922" name="墨迹 921">
                    <a:extLst>
                      <a:ext uri="{FF2B5EF4-FFF2-40B4-BE49-F238E27FC236}">
                        <a16:creationId xmlns:a16="http://schemas.microsoft.com/office/drawing/2014/main" id="{ECC9D720-6089-4127-BA21-1A3F6C978095}"/>
                      </a:ext>
                    </a:extLst>
                  </p:cNvPr>
                  <p:cNvPicPr/>
                  <p:nvPr/>
                </p:nvPicPr>
                <p:blipFill>
                  <a:blip r:embed="rId715"/>
                  <a:stretch>
                    <a:fillRect/>
                  </a:stretch>
                </p:blipFill>
                <p:spPr>
                  <a:xfrm>
                    <a:off x="6912140" y="3527233"/>
                    <a:ext cx="3348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6">
                <p14:nvContentPartPr>
                  <p14:cNvPr id="923" name="墨迹 922">
                    <a:extLst>
                      <a:ext uri="{FF2B5EF4-FFF2-40B4-BE49-F238E27FC236}">
                        <a16:creationId xmlns:a16="http://schemas.microsoft.com/office/drawing/2014/main" id="{D51D93C7-006D-48B1-8EB9-981484E0F1E2}"/>
                      </a:ext>
                    </a:extLst>
                  </p14:cNvPr>
                  <p14:cNvContentPartPr/>
                  <p14:nvPr/>
                </p14:nvContentPartPr>
                <p14:xfrm>
                  <a:off x="6965780" y="3373513"/>
                  <a:ext cx="144720" cy="433800"/>
                </p14:xfrm>
              </p:contentPart>
            </mc:Choice>
            <mc:Fallback xmlns="">
              <p:pic>
                <p:nvPicPr>
                  <p:cNvPr id="923" name="墨迹 922">
                    <a:extLst>
                      <a:ext uri="{FF2B5EF4-FFF2-40B4-BE49-F238E27FC236}">
                        <a16:creationId xmlns:a16="http://schemas.microsoft.com/office/drawing/2014/main" id="{D51D93C7-006D-48B1-8EB9-981484E0F1E2}"/>
                      </a:ext>
                    </a:extLst>
                  </p:cNvPr>
                  <p:cNvPicPr/>
                  <p:nvPr/>
                </p:nvPicPr>
                <p:blipFill>
                  <a:blip r:embed="rId717"/>
                  <a:stretch>
                    <a:fillRect/>
                  </a:stretch>
                </p:blipFill>
                <p:spPr>
                  <a:xfrm>
                    <a:off x="6956780" y="3364873"/>
                    <a:ext cx="162360" cy="45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8">
                <p14:nvContentPartPr>
                  <p14:cNvPr id="924" name="墨迹 923">
                    <a:extLst>
                      <a:ext uri="{FF2B5EF4-FFF2-40B4-BE49-F238E27FC236}">
                        <a16:creationId xmlns:a16="http://schemas.microsoft.com/office/drawing/2014/main" id="{CA234E69-A274-42D2-85A5-427992CF6219}"/>
                      </a:ext>
                    </a:extLst>
                  </p14:cNvPr>
                  <p14:cNvContentPartPr/>
                  <p14:nvPr/>
                </p14:nvContentPartPr>
                <p14:xfrm>
                  <a:off x="7062260" y="3736753"/>
                  <a:ext cx="69840" cy="56880"/>
                </p14:xfrm>
              </p:contentPart>
            </mc:Choice>
            <mc:Fallback xmlns="">
              <p:pic>
                <p:nvPicPr>
                  <p:cNvPr id="924" name="墨迹 923">
                    <a:extLst>
                      <a:ext uri="{FF2B5EF4-FFF2-40B4-BE49-F238E27FC236}">
                        <a16:creationId xmlns:a16="http://schemas.microsoft.com/office/drawing/2014/main" id="{CA234E69-A274-42D2-85A5-427992CF6219}"/>
                      </a:ext>
                    </a:extLst>
                  </p:cNvPr>
                  <p:cNvPicPr/>
                  <p:nvPr/>
                </p:nvPicPr>
                <p:blipFill>
                  <a:blip r:embed="rId719"/>
                  <a:stretch>
                    <a:fillRect/>
                  </a:stretch>
                </p:blipFill>
                <p:spPr>
                  <a:xfrm>
                    <a:off x="7053260" y="3727753"/>
                    <a:ext cx="8748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0">
                <p14:nvContentPartPr>
                  <p14:cNvPr id="925" name="墨迹 924">
                    <a:extLst>
                      <a:ext uri="{FF2B5EF4-FFF2-40B4-BE49-F238E27FC236}">
                        <a16:creationId xmlns:a16="http://schemas.microsoft.com/office/drawing/2014/main" id="{26656553-1C29-4CE0-9072-85B2BA6552FC}"/>
                      </a:ext>
                    </a:extLst>
                  </p14:cNvPr>
                  <p14:cNvContentPartPr/>
                  <p14:nvPr/>
                </p14:nvContentPartPr>
                <p14:xfrm>
                  <a:off x="7253420" y="3639913"/>
                  <a:ext cx="44640" cy="56880"/>
                </p14:xfrm>
              </p:contentPart>
            </mc:Choice>
            <mc:Fallback xmlns="">
              <p:pic>
                <p:nvPicPr>
                  <p:cNvPr id="925" name="墨迹 924">
                    <a:extLst>
                      <a:ext uri="{FF2B5EF4-FFF2-40B4-BE49-F238E27FC236}">
                        <a16:creationId xmlns:a16="http://schemas.microsoft.com/office/drawing/2014/main" id="{26656553-1C29-4CE0-9072-85B2BA6552FC}"/>
                      </a:ext>
                    </a:extLst>
                  </p:cNvPr>
                  <p:cNvPicPr/>
                  <p:nvPr/>
                </p:nvPicPr>
                <p:blipFill>
                  <a:blip r:embed="rId721"/>
                  <a:stretch>
                    <a:fillRect/>
                  </a:stretch>
                </p:blipFill>
                <p:spPr>
                  <a:xfrm>
                    <a:off x="7244780" y="3631273"/>
                    <a:ext cx="6228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2">
                <p14:nvContentPartPr>
                  <p14:cNvPr id="926" name="墨迹 925">
                    <a:extLst>
                      <a:ext uri="{FF2B5EF4-FFF2-40B4-BE49-F238E27FC236}">
                        <a16:creationId xmlns:a16="http://schemas.microsoft.com/office/drawing/2014/main" id="{F6923E4B-4DE9-4F9E-900D-9022C96C3C47}"/>
                      </a:ext>
                    </a:extLst>
                  </p14:cNvPr>
                  <p14:cNvContentPartPr/>
                  <p14:nvPr/>
                </p14:nvContentPartPr>
                <p14:xfrm>
                  <a:off x="7518380" y="3338953"/>
                  <a:ext cx="145080" cy="156960"/>
                </p14:xfrm>
              </p:contentPart>
            </mc:Choice>
            <mc:Fallback xmlns="">
              <p:pic>
                <p:nvPicPr>
                  <p:cNvPr id="926" name="墨迹 925">
                    <a:extLst>
                      <a:ext uri="{FF2B5EF4-FFF2-40B4-BE49-F238E27FC236}">
                        <a16:creationId xmlns:a16="http://schemas.microsoft.com/office/drawing/2014/main" id="{F6923E4B-4DE9-4F9E-900D-9022C96C3C47}"/>
                      </a:ext>
                    </a:extLst>
                  </p:cNvPr>
                  <p:cNvPicPr/>
                  <p:nvPr/>
                </p:nvPicPr>
                <p:blipFill>
                  <a:blip r:embed="rId723"/>
                  <a:stretch>
                    <a:fillRect/>
                  </a:stretch>
                </p:blipFill>
                <p:spPr>
                  <a:xfrm>
                    <a:off x="7509380" y="3329953"/>
                    <a:ext cx="162720" cy="17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4">
                <p14:nvContentPartPr>
                  <p14:cNvPr id="927" name="墨迹 926">
                    <a:extLst>
                      <a:ext uri="{FF2B5EF4-FFF2-40B4-BE49-F238E27FC236}">
                        <a16:creationId xmlns:a16="http://schemas.microsoft.com/office/drawing/2014/main" id="{E12C7C60-76FF-4D4F-A5E4-C9EF70B90FD5}"/>
                      </a:ext>
                    </a:extLst>
                  </p14:cNvPr>
                  <p14:cNvContentPartPr/>
                  <p14:nvPr/>
                </p14:nvContentPartPr>
                <p14:xfrm>
                  <a:off x="7456460" y="3417433"/>
                  <a:ext cx="60120" cy="264600"/>
                </p14:xfrm>
              </p:contentPart>
            </mc:Choice>
            <mc:Fallback xmlns="">
              <p:pic>
                <p:nvPicPr>
                  <p:cNvPr id="927" name="墨迹 926">
                    <a:extLst>
                      <a:ext uri="{FF2B5EF4-FFF2-40B4-BE49-F238E27FC236}">
                        <a16:creationId xmlns:a16="http://schemas.microsoft.com/office/drawing/2014/main" id="{E12C7C60-76FF-4D4F-A5E4-C9EF70B90FD5}"/>
                      </a:ext>
                    </a:extLst>
                  </p:cNvPr>
                  <p:cNvPicPr/>
                  <p:nvPr/>
                </p:nvPicPr>
                <p:blipFill>
                  <a:blip r:embed="rId725"/>
                  <a:stretch>
                    <a:fillRect/>
                  </a:stretch>
                </p:blipFill>
                <p:spPr>
                  <a:xfrm>
                    <a:off x="7447460" y="3408433"/>
                    <a:ext cx="77760" cy="28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6">
                <p14:nvContentPartPr>
                  <p14:cNvPr id="928" name="墨迹 927">
                    <a:extLst>
                      <a:ext uri="{FF2B5EF4-FFF2-40B4-BE49-F238E27FC236}">
                        <a16:creationId xmlns:a16="http://schemas.microsoft.com/office/drawing/2014/main" id="{0D58F1DB-2179-45A8-8474-77FEE014E7CE}"/>
                      </a:ext>
                    </a:extLst>
                  </p14:cNvPr>
                  <p14:cNvContentPartPr/>
                  <p14:nvPr/>
                </p14:nvContentPartPr>
                <p14:xfrm>
                  <a:off x="7539620" y="3490153"/>
                  <a:ext cx="195480" cy="97200"/>
                </p14:xfrm>
              </p:contentPart>
            </mc:Choice>
            <mc:Fallback xmlns="">
              <p:pic>
                <p:nvPicPr>
                  <p:cNvPr id="928" name="墨迹 927">
                    <a:extLst>
                      <a:ext uri="{FF2B5EF4-FFF2-40B4-BE49-F238E27FC236}">
                        <a16:creationId xmlns:a16="http://schemas.microsoft.com/office/drawing/2014/main" id="{0D58F1DB-2179-45A8-8474-77FEE014E7CE}"/>
                      </a:ext>
                    </a:extLst>
                  </p:cNvPr>
                  <p:cNvPicPr/>
                  <p:nvPr/>
                </p:nvPicPr>
                <p:blipFill>
                  <a:blip r:embed="rId727"/>
                  <a:stretch>
                    <a:fillRect/>
                  </a:stretch>
                </p:blipFill>
                <p:spPr>
                  <a:xfrm>
                    <a:off x="7530620" y="3481513"/>
                    <a:ext cx="21312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8">
                <p14:nvContentPartPr>
                  <p14:cNvPr id="929" name="墨迹 928">
                    <a:extLst>
                      <a:ext uri="{FF2B5EF4-FFF2-40B4-BE49-F238E27FC236}">
                        <a16:creationId xmlns:a16="http://schemas.microsoft.com/office/drawing/2014/main" id="{A30C288C-C5CA-465F-8733-55220C4FF12F}"/>
                      </a:ext>
                    </a:extLst>
                  </p14:cNvPr>
                  <p14:cNvContentPartPr/>
                  <p14:nvPr/>
                </p14:nvContentPartPr>
                <p14:xfrm>
                  <a:off x="7543220" y="3559633"/>
                  <a:ext cx="80280" cy="164880"/>
                </p14:xfrm>
              </p:contentPart>
            </mc:Choice>
            <mc:Fallback xmlns="">
              <p:pic>
                <p:nvPicPr>
                  <p:cNvPr id="929" name="墨迹 928">
                    <a:extLst>
                      <a:ext uri="{FF2B5EF4-FFF2-40B4-BE49-F238E27FC236}">
                        <a16:creationId xmlns:a16="http://schemas.microsoft.com/office/drawing/2014/main" id="{A30C288C-C5CA-465F-8733-55220C4FF12F}"/>
                      </a:ext>
                    </a:extLst>
                  </p:cNvPr>
                  <p:cNvPicPr/>
                  <p:nvPr/>
                </p:nvPicPr>
                <p:blipFill>
                  <a:blip r:embed="rId729"/>
                  <a:stretch>
                    <a:fillRect/>
                  </a:stretch>
                </p:blipFill>
                <p:spPr>
                  <a:xfrm>
                    <a:off x="7534580" y="3550633"/>
                    <a:ext cx="97920" cy="18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0">
                <p14:nvContentPartPr>
                  <p14:cNvPr id="930" name="墨迹 929">
                    <a:extLst>
                      <a:ext uri="{FF2B5EF4-FFF2-40B4-BE49-F238E27FC236}">
                        <a16:creationId xmlns:a16="http://schemas.microsoft.com/office/drawing/2014/main" id="{3B78822E-2585-47CE-A0F2-5D4C0CDC8DBE}"/>
                      </a:ext>
                    </a:extLst>
                  </p14:cNvPr>
                  <p14:cNvContentPartPr/>
                  <p14:nvPr/>
                </p14:nvContentPartPr>
                <p14:xfrm>
                  <a:off x="7543220" y="3586993"/>
                  <a:ext cx="48600" cy="150120"/>
                </p14:xfrm>
              </p:contentPart>
            </mc:Choice>
            <mc:Fallback xmlns="">
              <p:pic>
                <p:nvPicPr>
                  <p:cNvPr id="930" name="墨迹 929">
                    <a:extLst>
                      <a:ext uri="{FF2B5EF4-FFF2-40B4-BE49-F238E27FC236}">
                        <a16:creationId xmlns:a16="http://schemas.microsoft.com/office/drawing/2014/main" id="{3B78822E-2585-47CE-A0F2-5D4C0CDC8DBE}"/>
                      </a:ext>
                    </a:extLst>
                  </p:cNvPr>
                  <p:cNvPicPr/>
                  <p:nvPr/>
                </p:nvPicPr>
                <p:blipFill>
                  <a:blip r:embed="rId731"/>
                  <a:stretch>
                    <a:fillRect/>
                  </a:stretch>
                </p:blipFill>
                <p:spPr>
                  <a:xfrm>
                    <a:off x="7534580" y="3578353"/>
                    <a:ext cx="6624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2">
                <p14:nvContentPartPr>
                  <p14:cNvPr id="931" name="墨迹 930">
                    <a:extLst>
                      <a:ext uri="{FF2B5EF4-FFF2-40B4-BE49-F238E27FC236}">
                        <a16:creationId xmlns:a16="http://schemas.microsoft.com/office/drawing/2014/main" id="{228FD174-C46E-4B7B-9309-746672A70547}"/>
                      </a:ext>
                    </a:extLst>
                  </p14:cNvPr>
                  <p14:cNvContentPartPr/>
                  <p14:nvPr/>
                </p14:nvContentPartPr>
                <p14:xfrm>
                  <a:off x="7506500" y="3737473"/>
                  <a:ext cx="170280" cy="61920"/>
                </p14:xfrm>
              </p:contentPart>
            </mc:Choice>
            <mc:Fallback xmlns="">
              <p:pic>
                <p:nvPicPr>
                  <p:cNvPr id="931" name="墨迹 930">
                    <a:extLst>
                      <a:ext uri="{FF2B5EF4-FFF2-40B4-BE49-F238E27FC236}">
                        <a16:creationId xmlns:a16="http://schemas.microsoft.com/office/drawing/2014/main" id="{228FD174-C46E-4B7B-9309-746672A70547}"/>
                      </a:ext>
                    </a:extLst>
                  </p:cNvPr>
                  <p:cNvPicPr/>
                  <p:nvPr/>
                </p:nvPicPr>
                <p:blipFill>
                  <a:blip r:embed="rId733"/>
                  <a:stretch>
                    <a:fillRect/>
                  </a:stretch>
                </p:blipFill>
                <p:spPr>
                  <a:xfrm>
                    <a:off x="7497860" y="3728833"/>
                    <a:ext cx="187920" cy="7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4">
                <p14:nvContentPartPr>
                  <p14:cNvPr id="932" name="墨迹 931">
                    <a:extLst>
                      <a:ext uri="{FF2B5EF4-FFF2-40B4-BE49-F238E27FC236}">
                        <a16:creationId xmlns:a16="http://schemas.microsoft.com/office/drawing/2014/main" id="{0C741038-7C01-4A27-A687-EF3353801A05}"/>
                      </a:ext>
                    </a:extLst>
                  </p14:cNvPr>
                  <p14:cNvContentPartPr/>
                  <p14:nvPr/>
                </p14:nvContentPartPr>
                <p14:xfrm>
                  <a:off x="7811780" y="3306193"/>
                  <a:ext cx="162720" cy="160920"/>
                </p14:xfrm>
              </p:contentPart>
            </mc:Choice>
            <mc:Fallback xmlns="">
              <p:pic>
                <p:nvPicPr>
                  <p:cNvPr id="932" name="墨迹 931">
                    <a:extLst>
                      <a:ext uri="{FF2B5EF4-FFF2-40B4-BE49-F238E27FC236}">
                        <a16:creationId xmlns:a16="http://schemas.microsoft.com/office/drawing/2014/main" id="{0C741038-7C01-4A27-A687-EF3353801A05}"/>
                      </a:ext>
                    </a:extLst>
                  </p:cNvPr>
                  <p:cNvPicPr/>
                  <p:nvPr/>
                </p:nvPicPr>
                <p:blipFill>
                  <a:blip r:embed="rId735"/>
                  <a:stretch>
                    <a:fillRect/>
                  </a:stretch>
                </p:blipFill>
                <p:spPr>
                  <a:xfrm>
                    <a:off x="7803140" y="3297193"/>
                    <a:ext cx="18036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6">
                <p14:nvContentPartPr>
                  <p14:cNvPr id="933" name="墨迹 932">
                    <a:extLst>
                      <a:ext uri="{FF2B5EF4-FFF2-40B4-BE49-F238E27FC236}">
                        <a16:creationId xmlns:a16="http://schemas.microsoft.com/office/drawing/2014/main" id="{4BE54AF3-4DD6-45E5-BCC5-ABC84B06224C}"/>
                      </a:ext>
                    </a:extLst>
                  </p14:cNvPr>
                  <p14:cNvContentPartPr/>
                  <p14:nvPr/>
                </p14:nvContentPartPr>
                <p14:xfrm>
                  <a:off x="7746260" y="3508513"/>
                  <a:ext cx="85320" cy="334440"/>
                </p14:xfrm>
              </p:contentPart>
            </mc:Choice>
            <mc:Fallback xmlns="">
              <p:pic>
                <p:nvPicPr>
                  <p:cNvPr id="933" name="墨迹 932">
                    <a:extLst>
                      <a:ext uri="{FF2B5EF4-FFF2-40B4-BE49-F238E27FC236}">
                        <a16:creationId xmlns:a16="http://schemas.microsoft.com/office/drawing/2014/main" id="{4BE54AF3-4DD6-45E5-BCC5-ABC84B06224C}"/>
                      </a:ext>
                    </a:extLst>
                  </p:cNvPr>
                  <p:cNvPicPr/>
                  <p:nvPr/>
                </p:nvPicPr>
                <p:blipFill>
                  <a:blip r:embed="rId737"/>
                  <a:stretch>
                    <a:fillRect/>
                  </a:stretch>
                </p:blipFill>
                <p:spPr>
                  <a:xfrm>
                    <a:off x="7737260" y="3499873"/>
                    <a:ext cx="102960" cy="35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8">
                <p14:nvContentPartPr>
                  <p14:cNvPr id="934" name="墨迹 933">
                    <a:extLst>
                      <a:ext uri="{FF2B5EF4-FFF2-40B4-BE49-F238E27FC236}">
                        <a16:creationId xmlns:a16="http://schemas.microsoft.com/office/drawing/2014/main" id="{5B5FFEA8-6202-45C0-8961-F78EFF46F92F}"/>
                      </a:ext>
                    </a:extLst>
                  </p14:cNvPr>
                  <p14:cNvContentPartPr/>
                  <p14:nvPr/>
                </p14:nvContentPartPr>
                <p14:xfrm>
                  <a:off x="7840940" y="3575473"/>
                  <a:ext cx="23400" cy="310680"/>
                </p14:xfrm>
              </p:contentPart>
            </mc:Choice>
            <mc:Fallback xmlns="">
              <p:pic>
                <p:nvPicPr>
                  <p:cNvPr id="934" name="墨迹 933">
                    <a:extLst>
                      <a:ext uri="{FF2B5EF4-FFF2-40B4-BE49-F238E27FC236}">
                        <a16:creationId xmlns:a16="http://schemas.microsoft.com/office/drawing/2014/main" id="{5B5FFEA8-6202-45C0-8961-F78EFF46F92F}"/>
                      </a:ext>
                    </a:extLst>
                  </p:cNvPr>
                  <p:cNvPicPr/>
                  <p:nvPr/>
                </p:nvPicPr>
                <p:blipFill>
                  <a:blip r:embed="rId739"/>
                  <a:stretch>
                    <a:fillRect/>
                  </a:stretch>
                </p:blipFill>
                <p:spPr>
                  <a:xfrm>
                    <a:off x="7831940" y="3566473"/>
                    <a:ext cx="41040" cy="32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0">
                <p14:nvContentPartPr>
                  <p14:cNvPr id="935" name="墨迹 934">
                    <a:extLst>
                      <a:ext uri="{FF2B5EF4-FFF2-40B4-BE49-F238E27FC236}">
                        <a16:creationId xmlns:a16="http://schemas.microsoft.com/office/drawing/2014/main" id="{25AAA11F-2F20-4189-9EA2-4170AF2C88CF}"/>
                      </a:ext>
                    </a:extLst>
                  </p14:cNvPr>
                  <p14:cNvContentPartPr/>
                  <p14:nvPr/>
                </p14:nvContentPartPr>
                <p14:xfrm>
                  <a:off x="7906460" y="3428233"/>
                  <a:ext cx="60480" cy="327240"/>
                </p14:xfrm>
              </p:contentPart>
            </mc:Choice>
            <mc:Fallback xmlns="">
              <p:pic>
                <p:nvPicPr>
                  <p:cNvPr id="935" name="墨迹 934">
                    <a:extLst>
                      <a:ext uri="{FF2B5EF4-FFF2-40B4-BE49-F238E27FC236}">
                        <a16:creationId xmlns:a16="http://schemas.microsoft.com/office/drawing/2014/main" id="{25AAA11F-2F20-4189-9EA2-4170AF2C88CF}"/>
                      </a:ext>
                    </a:extLst>
                  </p:cNvPr>
                  <p:cNvPicPr/>
                  <p:nvPr/>
                </p:nvPicPr>
                <p:blipFill>
                  <a:blip r:embed="rId741"/>
                  <a:stretch>
                    <a:fillRect/>
                  </a:stretch>
                </p:blipFill>
                <p:spPr>
                  <a:xfrm>
                    <a:off x="7897820" y="3419593"/>
                    <a:ext cx="78120" cy="34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2">
                <p14:nvContentPartPr>
                  <p14:cNvPr id="936" name="墨迹 935">
                    <a:extLst>
                      <a:ext uri="{FF2B5EF4-FFF2-40B4-BE49-F238E27FC236}">
                        <a16:creationId xmlns:a16="http://schemas.microsoft.com/office/drawing/2014/main" id="{329DA0A6-BCD0-414C-8350-726CB10603E9}"/>
                      </a:ext>
                    </a:extLst>
                  </p14:cNvPr>
                  <p14:cNvContentPartPr/>
                  <p14:nvPr/>
                </p14:nvContentPartPr>
                <p14:xfrm>
                  <a:off x="7904660" y="3610753"/>
                  <a:ext cx="41040" cy="82440"/>
                </p14:xfrm>
              </p:contentPart>
            </mc:Choice>
            <mc:Fallback xmlns="">
              <p:pic>
                <p:nvPicPr>
                  <p:cNvPr id="936" name="墨迹 935">
                    <a:extLst>
                      <a:ext uri="{FF2B5EF4-FFF2-40B4-BE49-F238E27FC236}">
                        <a16:creationId xmlns:a16="http://schemas.microsoft.com/office/drawing/2014/main" id="{329DA0A6-BCD0-414C-8350-726CB10603E9}"/>
                      </a:ext>
                    </a:extLst>
                  </p:cNvPr>
                  <p:cNvPicPr/>
                  <p:nvPr/>
                </p:nvPicPr>
                <p:blipFill>
                  <a:blip r:embed="rId743"/>
                  <a:stretch>
                    <a:fillRect/>
                  </a:stretch>
                </p:blipFill>
                <p:spPr>
                  <a:xfrm>
                    <a:off x="7896020" y="3602113"/>
                    <a:ext cx="58680" cy="10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4">
                <p14:nvContentPartPr>
                  <p14:cNvPr id="937" name="墨迹 936">
                    <a:extLst>
                      <a:ext uri="{FF2B5EF4-FFF2-40B4-BE49-F238E27FC236}">
                        <a16:creationId xmlns:a16="http://schemas.microsoft.com/office/drawing/2014/main" id="{348FBF3D-8707-49CF-81C4-123E500AD0C4}"/>
                      </a:ext>
                    </a:extLst>
                  </p14:cNvPr>
                  <p14:cNvContentPartPr/>
                  <p14:nvPr/>
                </p14:nvContentPartPr>
                <p14:xfrm>
                  <a:off x="7842740" y="3627313"/>
                  <a:ext cx="380880" cy="281520"/>
                </p14:xfrm>
              </p:contentPart>
            </mc:Choice>
            <mc:Fallback xmlns="">
              <p:pic>
                <p:nvPicPr>
                  <p:cNvPr id="937" name="墨迹 936">
                    <a:extLst>
                      <a:ext uri="{FF2B5EF4-FFF2-40B4-BE49-F238E27FC236}">
                        <a16:creationId xmlns:a16="http://schemas.microsoft.com/office/drawing/2014/main" id="{348FBF3D-8707-49CF-81C4-123E500AD0C4}"/>
                      </a:ext>
                    </a:extLst>
                  </p:cNvPr>
                  <p:cNvPicPr/>
                  <p:nvPr/>
                </p:nvPicPr>
                <p:blipFill>
                  <a:blip r:embed="rId745"/>
                  <a:stretch>
                    <a:fillRect/>
                  </a:stretch>
                </p:blipFill>
                <p:spPr>
                  <a:xfrm>
                    <a:off x="7834100" y="3618313"/>
                    <a:ext cx="39852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6">
                <p14:nvContentPartPr>
                  <p14:cNvPr id="938" name="墨迹 937">
                    <a:extLst>
                      <a:ext uri="{FF2B5EF4-FFF2-40B4-BE49-F238E27FC236}">
                        <a16:creationId xmlns:a16="http://schemas.microsoft.com/office/drawing/2014/main" id="{E2A35D9F-0E5F-4BE3-8BBE-4C2EB50F44E1}"/>
                      </a:ext>
                    </a:extLst>
                  </p14:cNvPr>
                  <p14:cNvContentPartPr/>
                  <p14:nvPr/>
                </p14:nvContentPartPr>
                <p14:xfrm>
                  <a:off x="8204180" y="3459193"/>
                  <a:ext cx="38880" cy="91440"/>
                </p14:xfrm>
              </p:contentPart>
            </mc:Choice>
            <mc:Fallback xmlns="">
              <p:pic>
                <p:nvPicPr>
                  <p:cNvPr id="938" name="墨迹 937">
                    <a:extLst>
                      <a:ext uri="{FF2B5EF4-FFF2-40B4-BE49-F238E27FC236}">
                        <a16:creationId xmlns:a16="http://schemas.microsoft.com/office/drawing/2014/main" id="{E2A35D9F-0E5F-4BE3-8BBE-4C2EB50F44E1}"/>
                      </a:ext>
                    </a:extLst>
                  </p:cNvPr>
                  <p:cNvPicPr/>
                  <p:nvPr/>
                </p:nvPicPr>
                <p:blipFill>
                  <a:blip r:embed="rId747"/>
                  <a:stretch>
                    <a:fillRect/>
                  </a:stretch>
                </p:blipFill>
                <p:spPr>
                  <a:xfrm>
                    <a:off x="8195180" y="3450553"/>
                    <a:ext cx="56520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8">
                <p14:nvContentPartPr>
                  <p14:cNvPr id="939" name="墨迹 938">
                    <a:extLst>
                      <a:ext uri="{FF2B5EF4-FFF2-40B4-BE49-F238E27FC236}">
                        <a16:creationId xmlns:a16="http://schemas.microsoft.com/office/drawing/2014/main" id="{829047DA-D3B9-48AF-BD6B-5F84F5E54F64}"/>
                      </a:ext>
                    </a:extLst>
                  </p14:cNvPr>
                  <p14:cNvContentPartPr/>
                  <p14:nvPr/>
                </p14:nvContentPartPr>
                <p14:xfrm>
                  <a:off x="8123180" y="3512113"/>
                  <a:ext cx="209160" cy="162720"/>
                </p14:xfrm>
              </p:contentPart>
            </mc:Choice>
            <mc:Fallback xmlns="">
              <p:pic>
                <p:nvPicPr>
                  <p:cNvPr id="939" name="墨迹 938">
                    <a:extLst>
                      <a:ext uri="{FF2B5EF4-FFF2-40B4-BE49-F238E27FC236}">
                        <a16:creationId xmlns:a16="http://schemas.microsoft.com/office/drawing/2014/main" id="{829047DA-D3B9-48AF-BD6B-5F84F5E54F64}"/>
                      </a:ext>
                    </a:extLst>
                  </p:cNvPr>
                  <p:cNvPicPr/>
                  <p:nvPr/>
                </p:nvPicPr>
                <p:blipFill>
                  <a:blip r:embed="rId749"/>
                  <a:stretch>
                    <a:fillRect/>
                  </a:stretch>
                </p:blipFill>
                <p:spPr>
                  <a:xfrm>
                    <a:off x="8114180" y="3503473"/>
                    <a:ext cx="226800" cy="180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0" name="组合 799">
              <a:extLst>
                <a:ext uri="{FF2B5EF4-FFF2-40B4-BE49-F238E27FC236}">
                  <a16:creationId xmlns:a16="http://schemas.microsoft.com/office/drawing/2014/main" id="{B9315BB4-F2E5-4096-B449-CF7FEC28A333}"/>
                </a:ext>
              </a:extLst>
            </p:cNvPr>
            <p:cNvGrpSpPr/>
            <p:nvPr/>
          </p:nvGrpSpPr>
          <p:grpSpPr>
            <a:xfrm>
              <a:off x="8513420" y="3223753"/>
              <a:ext cx="2211120" cy="971640"/>
              <a:chOff x="8513420" y="3223753"/>
              <a:chExt cx="2211120" cy="971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50">
                <p14:nvContentPartPr>
                  <p14:cNvPr id="875" name="墨迹 874">
                    <a:extLst>
                      <a:ext uri="{FF2B5EF4-FFF2-40B4-BE49-F238E27FC236}">
                        <a16:creationId xmlns:a16="http://schemas.microsoft.com/office/drawing/2014/main" id="{9FC9990E-E8C3-49C0-86C6-7064CCAB9AD2}"/>
                      </a:ext>
                    </a:extLst>
                  </p14:cNvPr>
                  <p14:cNvContentPartPr/>
                  <p14:nvPr/>
                </p14:nvContentPartPr>
                <p14:xfrm>
                  <a:off x="8557700" y="3269473"/>
                  <a:ext cx="360" cy="360"/>
                </p14:xfrm>
              </p:contentPart>
            </mc:Choice>
            <mc:Fallback xmlns="">
              <p:pic>
                <p:nvPicPr>
                  <p:cNvPr id="875" name="墨迹 874">
                    <a:extLst>
                      <a:ext uri="{FF2B5EF4-FFF2-40B4-BE49-F238E27FC236}">
                        <a16:creationId xmlns:a16="http://schemas.microsoft.com/office/drawing/2014/main" id="{9FC9990E-E8C3-49C0-86C6-7064CCAB9AD2}"/>
                      </a:ext>
                    </a:extLst>
                  </p:cNvPr>
                  <p:cNvPicPr/>
                  <p:nvPr/>
                </p:nvPicPr>
                <p:blipFill>
                  <a:blip r:embed="rId751"/>
                  <a:stretch>
                    <a:fillRect/>
                  </a:stretch>
                </p:blipFill>
                <p:spPr>
                  <a:xfrm>
                    <a:off x="8549060" y="3260833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2">
                <p14:nvContentPartPr>
                  <p14:cNvPr id="876" name="墨迹 875">
                    <a:extLst>
                      <a:ext uri="{FF2B5EF4-FFF2-40B4-BE49-F238E27FC236}">
                        <a16:creationId xmlns:a16="http://schemas.microsoft.com/office/drawing/2014/main" id="{38FACAEE-17A4-48B9-BDE2-F6E512195A17}"/>
                      </a:ext>
                    </a:extLst>
                  </p14:cNvPr>
                  <p14:cNvContentPartPr/>
                  <p14:nvPr/>
                </p14:nvContentPartPr>
                <p14:xfrm>
                  <a:off x="8513420" y="3256873"/>
                  <a:ext cx="212760" cy="188280"/>
                </p14:xfrm>
              </p:contentPart>
            </mc:Choice>
            <mc:Fallback xmlns="">
              <p:pic>
                <p:nvPicPr>
                  <p:cNvPr id="876" name="墨迹 875">
                    <a:extLst>
                      <a:ext uri="{FF2B5EF4-FFF2-40B4-BE49-F238E27FC236}">
                        <a16:creationId xmlns:a16="http://schemas.microsoft.com/office/drawing/2014/main" id="{38FACAEE-17A4-48B9-BDE2-F6E512195A17}"/>
                      </a:ext>
                    </a:extLst>
                  </p:cNvPr>
                  <p:cNvPicPr/>
                  <p:nvPr/>
                </p:nvPicPr>
                <p:blipFill>
                  <a:blip r:embed="rId753"/>
                  <a:stretch>
                    <a:fillRect/>
                  </a:stretch>
                </p:blipFill>
                <p:spPr>
                  <a:xfrm>
                    <a:off x="8504420" y="3247873"/>
                    <a:ext cx="230400" cy="20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4">
                <p14:nvContentPartPr>
                  <p14:cNvPr id="877" name="墨迹 876">
                    <a:extLst>
                      <a:ext uri="{FF2B5EF4-FFF2-40B4-BE49-F238E27FC236}">
                        <a16:creationId xmlns:a16="http://schemas.microsoft.com/office/drawing/2014/main" id="{5CBBDD9A-8191-410B-8384-145A02ADF973}"/>
                      </a:ext>
                    </a:extLst>
                  </p14:cNvPr>
                  <p14:cNvContentPartPr/>
                  <p14:nvPr/>
                </p14:nvContentPartPr>
                <p14:xfrm>
                  <a:off x="8584700" y="3417433"/>
                  <a:ext cx="46800" cy="194400"/>
                </p14:xfrm>
              </p:contentPart>
            </mc:Choice>
            <mc:Fallback xmlns="">
              <p:pic>
                <p:nvPicPr>
                  <p:cNvPr id="877" name="墨迹 876">
                    <a:extLst>
                      <a:ext uri="{FF2B5EF4-FFF2-40B4-BE49-F238E27FC236}">
                        <a16:creationId xmlns:a16="http://schemas.microsoft.com/office/drawing/2014/main" id="{5CBBDD9A-8191-410B-8384-145A02ADF973}"/>
                      </a:ext>
                    </a:extLst>
                  </p:cNvPr>
                  <p:cNvPicPr/>
                  <p:nvPr/>
                </p:nvPicPr>
                <p:blipFill>
                  <a:blip r:embed="rId755"/>
                  <a:stretch>
                    <a:fillRect/>
                  </a:stretch>
                </p:blipFill>
                <p:spPr>
                  <a:xfrm>
                    <a:off x="8576060" y="3408433"/>
                    <a:ext cx="64440" cy="21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6">
                <p14:nvContentPartPr>
                  <p14:cNvPr id="878" name="墨迹 877">
                    <a:extLst>
                      <a:ext uri="{FF2B5EF4-FFF2-40B4-BE49-F238E27FC236}">
                        <a16:creationId xmlns:a16="http://schemas.microsoft.com/office/drawing/2014/main" id="{58C92DA5-CA9A-4BF5-BE47-A5FF4385FB4A}"/>
                      </a:ext>
                    </a:extLst>
                  </p14:cNvPr>
                  <p14:cNvContentPartPr/>
                  <p14:nvPr/>
                </p14:nvContentPartPr>
                <p14:xfrm>
                  <a:off x="8646620" y="3375313"/>
                  <a:ext cx="31680" cy="272160"/>
                </p14:xfrm>
              </p:contentPart>
            </mc:Choice>
            <mc:Fallback xmlns="">
              <p:pic>
                <p:nvPicPr>
                  <p:cNvPr id="878" name="墨迹 877">
                    <a:extLst>
                      <a:ext uri="{FF2B5EF4-FFF2-40B4-BE49-F238E27FC236}">
                        <a16:creationId xmlns:a16="http://schemas.microsoft.com/office/drawing/2014/main" id="{58C92DA5-CA9A-4BF5-BE47-A5FF4385FB4A}"/>
                      </a:ext>
                    </a:extLst>
                  </p:cNvPr>
                  <p:cNvPicPr/>
                  <p:nvPr/>
                </p:nvPicPr>
                <p:blipFill>
                  <a:blip r:embed="rId757"/>
                  <a:stretch>
                    <a:fillRect/>
                  </a:stretch>
                </p:blipFill>
                <p:spPr>
                  <a:xfrm>
                    <a:off x="8637980" y="3366673"/>
                    <a:ext cx="4932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8">
                <p14:nvContentPartPr>
                  <p14:cNvPr id="879" name="墨迹 878">
                    <a:extLst>
                      <a:ext uri="{FF2B5EF4-FFF2-40B4-BE49-F238E27FC236}">
                        <a16:creationId xmlns:a16="http://schemas.microsoft.com/office/drawing/2014/main" id="{E049B754-9561-4133-95F5-411911B14826}"/>
                      </a:ext>
                    </a:extLst>
                  </p14:cNvPr>
                  <p14:cNvContentPartPr/>
                  <p14:nvPr/>
                </p14:nvContentPartPr>
                <p14:xfrm>
                  <a:off x="8530700" y="3453793"/>
                  <a:ext cx="159120" cy="281520"/>
                </p14:xfrm>
              </p:contentPart>
            </mc:Choice>
            <mc:Fallback xmlns="">
              <p:pic>
                <p:nvPicPr>
                  <p:cNvPr id="879" name="墨迹 878">
                    <a:extLst>
                      <a:ext uri="{FF2B5EF4-FFF2-40B4-BE49-F238E27FC236}">
                        <a16:creationId xmlns:a16="http://schemas.microsoft.com/office/drawing/2014/main" id="{E049B754-9561-4133-95F5-411911B14826}"/>
                      </a:ext>
                    </a:extLst>
                  </p:cNvPr>
                  <p:cNvPicPr/>
                  <p:nvPr/>
                </p:nvPicPr>
                <p:blipFill>
                  <a:blip r:embed="rId759"/>
                  <a:stretch>
                    <a:fillRect/>
                  </a:stretch>
                </p:blipFill>
                <p:spPr>
                  <a:xfrm>
                    <a:off x="8522060" y="3445153"/>
                    <a:ext cx="17676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0">
                <p14:nvContentPartPr>
                  <p14:cNvPr id="880" name="墨迹 879">
                    <a:extLst>
                      <a:ext uri="{FF2B5EF4-FFF2-40B4-BE49-F238E27FC236}">
                        <a16:creationId xmlns:a16="http://schemas.microsoft.com/office/drawing/2014/main" id="{2A111012-F13A-483C-8C1D-463A32D9CF68}"/>
                      </a:ext>
                    </a:extLst>
                  </p14:cNvPr>
                  <p14:cNvContentPartPr/>
                  <p14:nvPr/>
                </p14:nvContentPartPr>
                <p14:xfrm>
                  <a:off x="8542220" y="3619753"/>
                  <a:ext cx="375120" cy="95400"/>
                </p14:xfrm>
              </p:contentPart>
            </mc:Choice>
            <mc:Fallback xmlns="">
              <p:pic>
                <p:nvPicPr>
                  <p:cNvPr id="880" name="墨迹 879">
                    <a:extLst>
                      <a:ext uri="{FF2B5EF4-FFF2-40B4-BE49-F238E27FC236}">
                        <a16:creationId xmlns:a16="http://schemas.microsoft.com/office/drawing/2014/main" id="{2A111012-F13A-483C-8C1D-463A32D9CF68}"/>
                      </a:ext>
                    </a:extLst>
                  </p:cNvPr>
                  <p:cNvPicPr/>
                  <p:nvPr/>
                </p:nvPicPr>
                <p:blipFill>
                  <a:blip r:embed="rId761"/>
                  <a:stretch>
                    <a:fillRect/>
                  </a:stretch>
                </p:blipFill>
                <p:spPr>
                  <a:xfrm>
                    <a:off x="8533580" y="3611113"/>
                    <a:ext cx="39276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2">
                <p14:nvContentPartPr>
                  <p14:cNvPr id="881" name="墨迹 880">
                    <a:extLst>
                      <a:ext uri="{FF2B5EF4-FFF2-40B4-BE49-F238E27FC236}">
                        <a16:creationId xmlns:a16="http://schemas.microsoft.com/office/drawing/2014/main" id="{2B028555-B622-4A6C-A050-B3AAFC2E9354}"/>
                      </a:ext>
                    </a:extLst>
                  </p14:cNvPr>
                  <p14:cNvContentPartPr/>
                  <p14:nvPr/>
                </p14:nvContentPartPr>
                <p14:xfrm>
                  <a:off x="8721860" y="3503113"/>
                  <a:ext cx="35280" cy="31320"/>
                </p14:xfrm>
              </p:contentPart>
            </mc:Choice>
            <mc:Fallback xmlns="">
              <p:pic>
                <p:nvPicPr>
                  <p:cNvPr id="881" name="墨迹 880">
                    <a:extLst>
                      <a:ext uri="{FF2B5EF4-FFF2-40B4-BE49-F238E27FC236}">
                        <a16:creationId xmlns:a16="http://schemas.microsoft.com/office/drawing/2014/main" id="{2B028555-B622-4A6C-A050-B3AAFC2E9354}"/>
                      </a:ext>
                    </a:extLst>
                  </p:cNvPr>
                  <p:cNvPicPr/>
                  <p:nvPr/>
                </p:nvPicPr>
                <p:blipFill>
                  <a:blip r:embed="rId763"/>
                  <a:stretch>
                    <a:fillRect/>
                  </a:stretch>
                </p:blipFill>
                <p:spPr>
                  <a:xfrm>
                    <a:off x="8713220" y="3494113"/>
                    <a:ext cx="5292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4">
                <p14:nvContentPartPr>
                  <p14:cNvPr id="882" name="墨迹 881">
                    <a:extLst>
                      <a:ext uri="{FF2B5EF4-FFF2-40B4-BE49-F238E27FC236}">
                        <a16:creationId xmlns:a16="http://schemas.microsoft.com/office/drawing/2014/main" id="{03614B88-FCF0-4740-B44D-24C5E2E47198}"/>
                      </a:ext>
                    </a:extLst>
                  </p14:cNvPr>
                  <p14:cNvContentPartPr/>
                  <p14:nvPr/>
                </p14:nvContentPartPr>
                <p14:xfrm>
                  <a:off x="9009860" y="3377113"/>
                  <a:ext cx="128520" cy="306720"/>
                </p14:xfrm>
              </p:contentPart>
            </mc:Choice>
            <mc:Fallback xmlns="">
              <p:pic>
                <p:nvPicPr>
                  <p:cNvPr id="882" name="墨迹 881">
                    <a:extLst>
                      <a:ext uri="{FF2B5EF4-FFF2-40B4-BE49-F238E27FC236}">
                        <a16:creationId xmlns:a16="http://schemas.microsoft.com/office/drawing/2014/main" id="{03614B88-FCF0-4740-B44D-24C5E2E47198}"/>
                      </a:ext>
                    </a:extLst>
                  </p:cNvPr>
                  <p:cNvPicPr/>
                  <p:nvPr/>
                </p:nvPicPr>
                <p:blipFill>
                  <a:blip r:embed="rId765"/>
                  <a:stretch>
                    <a:fillRect/>
                  </a:stretch>
                </p:blipFill>
                <p:spPr>
                  <a:xfrm>
                    <a:off x="9001220" y="3368473"/>
                    <a:ext cx="146160" cy="32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6">
                <p14:nvContentPartPr>
                  <p14:cNvPr id="883" name="墨迹 882">
                    <a:extLst>
                      <a:ext uri="{FF2B5EF4-FFF2-40B4-BE49-F238E27FC236}">
                        <a16:creationId xmlns:a16="http://schemas.microsoft.com/office/drawing/2014/main" id="{ADFF91A8-D68D-4FB5-B18E-30A08AC586E7}"/>
                      </a:ext>
                    </a:extLst>
                  </p14:cNvPr>
                  <p14:cNvContentPartPr/>
                  <p14:nvPr/>
                </p14:nvContentPartPr>
                <p14:xfrm>
                  <a:off x="9212900" y="3446593"/>
                  <a:ext cx="48600" cy="117000"/>
                </p14:xfrm>
              </p:contentPart>
            </mc:Choice>
            <mc:Fallback xmlns="">
              <p:pic>
                <p:nvPicPr>
                  <p:cNvPr id="883" name="墨迹 882">
                    <a:extLst>
                      <a:ext uri="{FF2B5EF4-FFF2-40B4-BE49-F238E27FC236}">
                        <a16:creationId xmlns:a16="http://schemas.microsoft.com/office/drawing/2014/main" id="{ADFF91A8-D68D-4FB5-B18E-30A08AC586E7}"/>
                      </a:ext>
                    </a:extLst>
                  </p:cNvPr>
                  <p:cNvPicPr/>
                  <p:nvPr/>
                </p:nvPicPr>
                <p:blipFill>
                  <a:blip r:embed="rId767"/>
                  <a:stretch>
                    <a:fillRect/>
                  </a:stretch>
                </p:blipFill>
                <p:spPr>
                  <a:xfrm>
                    <a:off x="9203900" y="3437593"/>
                    <a:ext cx="66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8">
                <p14:nvContentPartPr>
                  <p14:cNvPr id="884" name="墨迹 883">
                    <a:extLst>
                      <a:ext uri="{FF2B5EF4-FFF2-40B4-BE49-F238E27FC236}">
                        <a16:creationId xmlns:a16="http://schemas.microsoft.com/office/drawing/2014/main" id="{55660E5B-80A0-446C-B264-2CEF01D1A52D}"/>
                      </a:ext>
                    </a:extLst>
                  </p14:cNvPr>
                  <p14:cNvContentPartPr/>
                  <p14:nvPr/>
                </p14:nvContentPartPr>
                <p14:xfrm>
                  <a:off x="9187700" y="3486553"/>
                  <a:ext cx="176040" cy="185040"/>
                </p14:xfrm>
              </p:contentPart>
            </mc:Choice>
            <mc:Fallback xmlns="">
              <p:pic>
                <p:nvPicPr>
                  <p:cNvPr id="884" name="墨迹 883">
                    <a:extLst>
                      <a:ext uri="{FF2B5EF4-FFF2-40B4-BE49-F238E27FC236}">
                        <a16:creationId xmlns:a16="http://schemas.microsoft.com/office/drawing/2014/main" id="{55660E5B-80A0-446C-B264-2CEF01D1A52D}"/>
                      </a:ext>
                    </a:extLst>
                  </p:cNvPr>
                  <p:cNvPicPr/>
                  <p:nvPr/>
                </p:nvPicPr>
                <p:blipFill>
                  <a:blip r:embed="rId769"/>
                  <a:stretch>
                    <a:fillRect/>
                  </a:stretch>
                </p:blipFill>
                <p:spPr>
                  <a:xfrm>
                    <a:off x="9179060" y="3477913"/>
                    <a:ext cx="193680" cy="20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0">
                <p14:nvContentPartPr>
                  <p14:cNvPr id="885" name="墨迹 884">
                    <a:extLst>
                      <a:ext uri="{FF2B5EF4-FFF2-40B4-BE49-F238E27FC236}">
                        <a16:creationId xmlns:a16="http://schemas.microsoft.com/office/drawing/2014/main" id="{3E17D4DD-5DB0-409E-96CE-2D1B7F5F211D}"/>
                      </a:ext>
                    </a:extLst>
                  </p14:cNvPr>
                  <p14:cNvContentPartPr/>
                  <p14:nvPr/>
                </p14:nvContentPartPr>
                <p14:xfrm>
                  <a:off x="9603140" y="3351553"/>
                  <a:ext cx="106920" cy="179280"/>
                </p14:xfrm>
              </p:contentPart>
            </mc:Choice>
            <mc:Fallback xmlns="">
              <p:pic>
                <p:nvPicPr>
                  <p:cNvPr id="885" name="墨迹 884">
                    <a:extLst>
                      <a:ext uri="{FF2B5EF4-FFF2-40B4-BE49-F238E27FC236}">
                        <a16:creationId xmlns:a16="http://schemas.microsoft.com/office/drawing/2014/main" id="{3E17D4DD-5DB0-409E-96CE-2D1B7F5F211D}"/>
                      </a:ext>
                    </a:extLst>
                  </p:cNvPr>
                  <p:cNvPicPr/>
                  <p:nvPr/>
                </p:nvPicPr>
                <p:blipFill>
                  <a:blip r:embed="rId771"/>
                  <a:stretch>
                    <a:fillRect/>
                  </a:stretch>
                </p:blipFill>
                <p:spPr>
                  <a:xfrm>
                    <a:off x="9594500" y="3342913"/>
                    <a:ext cx="124560" cy="19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2">
                <p14:nvContentPartPr>
                  <p14:cNvPr id="886" name="墨迹 885">
                    <a:extLst>
                      <a:ext uri="{FF2B5EF4-FFF2-40B4-BE49-F238E27FC236}">
                        <a16:creationId xmlns:a16="http://schemas.microsoft.com/office/drawing/2014/main" id="{C4A53271-311B-4E0D-AEF1-BBEF8B0DF4CF}"/>
                      </a:ext>
                    </a:extLst>
                  </p14:cNvPr>
                  <p14:cNvContentPartPr/>
                  <p14:nvPr/>
                </p14:nvContentPartPr>
                <p14:xfrm>
                  <a:off x="9522140" y="3550633"/>
                  <a:ext cx="35280" cy="140760"/>
                </p14:xfrm>
              </p:contentPart>
            </mc:Choice>
            <mc:Fallback xmlns="">
              <p:pic>
                <p:nvPicPr>
                  <p:cNvPr id="886" name="墨迹 885">
                    <a:extLst>
                      <a:ext uri="{FF2B5EF4-FFF2-40B4-BE49-F238E27FC236}">
                        <a16:creationId xmlns:a16="http://schemas.microsoft.com/office/drawing/2014/main" id="{C4A53271-311B-4E0D-AEF1-BBEF8B0DF4CF}"/>
                      </a:ext>
                    </a:extLst>
                  </p:cNvPr>
                  <p:cNvPicPr/>
                  <p:nvPr/>
                </p:nvPicPr>
                <p:blipFill>
                  <a:blip r:embed="rId773"/>
                  <a:stretch>
                    <a:fillRect/>
                  </a:stretch>
                </p:blipFill>
                <p:spPr>
                  <a:xfrm>
                    <a:off x="9513140" y="3541633"/>
                    <a:ext cx="52920" cy="15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4">
                <p14:nvContentPartPr>
                  <p14:cNvPr id="887" name="墨迹 886">
                    <a:extLst>
                      <a:ext uri="{FF2B5EF4-FFF2-40B4-BE49-F238E27FC236}">
                        <a16:creationId xmlns:a16="http://schemas.microsoft.com/office/drawing/2014/main" id="{03F65332-3A4F-4074-B591-A154BB2F72C2}"/>
                      </a:ext>
                    </a:extLst>
                  </p14:cNvPr>
                  <p14:cNvContentPartPr/>
                  <p14:nvPr/>
                </p14:nvContentPartPr>
                <p14:xfrm>
                  <a:off x="9545180" y="3436873"/>
                  <a:ext cx="296280" cy="201600"/>
                </p14:xfrm>
              </p:contentPart>
            </mc:Choice>
            <mc:Fallback xmlns="">
              <p:pic>
                <p:nvPicPr>
                  <p:cNvPr id="887" name="墨迹 886">
                    <a:extLst>
                      <a:ext uri="{FF2B5EF4-FFF2-40B4-BE49-F238E27FC236}">
                        <a16:creationId xmlns:a16="http://schemas.microsoft.com/office/drawing/2014/main" id="{03F65332-3A4F-4074-B591-A154BB2F72C2}"/>
                      </a:ext>
                    </a:extLst>
                  </p:cNvPr>
                  <p:cNvPicPr/>
                  <p:nvPr/>
                </p:nvPicPr>
                <p:blipFill>
                  <a:blip r:embed="rId775"/>
                  <a:stretch>
                    <a:fillRect/>
                  </a:stretch>
                </p:blipFill>
                <p:spPr>
                  <a:xfrm>
                    <a:off x="9536180" y="3427873"/>
                    <a:ext cx="313920" cy="21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6">
                <p14:nvContentPartPr>
                  <p14:cNvPr id="888" name="墨迹 887">
                    <a:extLst>
                      <a:ext uri="{FF2B5EF4-FFF2-40B4-BE49-F238E27FC236}">
                        <a16:creationId xmlns:a16="http://schemas.microsoft.com/office/drawing/2014/main" id="{B00854B6-9402-4258-98E4-C62CDBADF8D3}"/>
                      </a:ext>
                    </a:extLst>
                  </p14:cNvPr>
                  <p14:cNvContentPartPr/>
                  <p14:nvPr/>
                </p14:nvContentPartPr>
                <p14:xfrm>
                  <a:off x="9630140" y="3466753"/>
                  <a:ext cx="81360" cy="728640"/>
                </p14:xfrm>
              </p:contentPart>
            </mc:Choice>
            <mc:Fallback xmlns="">
              <p:pic>
                <p:nvPicPr>
                  <p:cNvPr id="888" name="墨迹 887">
                    <a:extLst>
                      <a:ext uri="{FF2B5EF4-FFF2-40B4-BE49-F238E27FC236}">
                        <a16:creationId xmlns:a16="http://schemas.microsoft.com/office/drawing/2014/main" id="{B00854B6-9402-4258-98E4-C62CDBADF8D3}"/>
                      </a:ext>
                    </a:extLst>
                  </p:cNvPr>
                  <p:cNvPicPr/>
                  <p:nvPr/>
                </p:nvPicPr>
                <p:blipFill>
                  <a:blip r:embed="rId777"/>
                  <a:stretch>
                    <a:fillRect/>
                  </a:stretch>
                </p:blipFill>
                <p:spPr>
                  <a:xfrm>
                    <a:off x="9621500" y="3457753"/>
                    <a:ext cx="99000" cy="74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8">
                <p14:nvContentPartPr>
                  <p14:cNvPr id="889" name="墨迹 888">
                    <a:extLst>
                      <a:ext uri="{FF2B5EF4-FFF2-40B4-BE49-F238E27FC236}">
                        <a16:creationId xmlns:a16="http://schemas.microsoft.com/office/drawing/2014/main" id="{C223E7A9-EA7D-4575-A008-DC481CD4B615}"/>
                      </a:ext>
                    </a:extLst>
                  </p14:cNvPr>
                  <p14:cNvContentPartPr/>
                  <p14:nvPr/>
                </p14:nvContentPartPr>
                <p14:xfrm>
                  <a:off x="10101740" y="3223753"/>
                  <a:ext cx="38880" cy="62280"/>
                </p14:xfrm>
              </p:contentPart>
            </mc:Choice>
            <mc:Fallback xmlns="">
              <p:pic>
                <p:nvPicPr>
                  <p:cNvPr id="889" name="墨迹 888">
                    <a:extLst>
                      <a:ext uri="{FF2B5EF4-FFF2-40B4-BE49-F238E27FC236}">
                        <a16:creationId xmlns:a16="http://schemas.microsoft.com/office/drawing/2014/main" id="{C223E7A9-EA7D-4575-A008-DC481CD4B615}"/>
                      </a:ext>
                    </a:extLst>
                  </p:cNvPr>
                  <p:cNvPicPr/>
                  <p:nvPr/>
                </p:nvPicPr>
                <p:blipFill>
                  <a:blip r:embed="rId779"/>
                  <a:stretch>
                    <a:fillRect/>
                  </a:stretch>
                </p:blipFill>
                <p:spPr>
                  <a:xfrm>
                    <a:off x="10092740" y="3215113"/>
                    <a:ext cx="56520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0">
                <p14:nvContentPartPr>
                  <p14:cNvPr id="890" name="墨迹 889">
                    <a:extLst>
                      <a:ext uri="{FF2B5EF4-FFF2-40B4-BE49-F238E27FC236}">
                        <a16:creationId xmlns:a16="http://schemas.microsoft.com/office/drawing/2014/main" id="{2C7FD7B3-E1E4-4602-9903-1583DE15CBF4}"/>
                      </a:ext>
                    </a:extLst>
                  </p14:cNvPr>
                  <p14:cNvContentPartPr/>
                  <p14:nvPr/>
                </p14:nvContentPartPr>
                <p14:xfrm>
                  <a:off x="9985820" y="3327793"/>
                  <a:ext cx="218880" cy="89640"/>
                </p14:xfrm>
              </p:contentPart>
            </mc:Choice>
            <mc:Fallback xmlns="">
              <p:pic>
                <p:nvPicPr>
                  <p:cNvPr id="890" name="墨迹 889">
                    <a:extLst>
                      <a:ext uri="{FF2B5EF4-FFF2-40B4-BE49-F238E27FC236}">
                        <a16:creationId xmlns:a16="http://schemas.microsoft.com/office/drawing/2014/main" id="{2C7FD7B3-E1E4-4602-9903-1583DE15CBF4}"/>
                      </a:ext>
                    </a:extLst>
                  </p:cNvPr>
                  <p:cNvPicPr/>
                  <p:nvPr/>
                </p:nvPicPr>
                <p:blipFill>
                  <a:blip r:embed="rId781"/>
                  <a:stretch>
                    <a:fillRect/>
                  </a:stretch>
                </p:blipFill>
                <p:spPr>
                  <a:xfrm>
                    <a:off x="9976820" y="3319153"/>
                    <a:ext cx="236520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2">
                <p14:nvContentPartPr>
                  <p14:cNvPr id="891" name="墨迹 890">
                    <a:extLst>
                      <a:ext uri="{FF2B5EF4-FFF2-40B4-BE49-F238E27FC236}">
                        <a16:creationId xmlns:a16="http://schemas.microsoft.com/office/drawing/2014/main" id="{79E2670F-EBBC-4FB4-92BD-529B0772CEF2}"/>
                      </a:ext>
                    </a:extLst>
                  </p14:cNvPr>
                  <p14:cNvContentPartPr/>
                  <p14:nvPr/>
                </p14:nvContentPartPr>
                <p14:xfrm>
                  <a:off x="10086260" y="3391873"/>
                  <a:ext cx="65880" cy="241200"/>
                </p14:xfrm>
              </p:contentPart>
            </mc:Choice>
            <mc:Fallback xmlns="">
              <p:pic>
                <p:nvPicPr>
                  <p:cNvPr id="891" name="墨迹 890">
                    <a:extLst>
                      <a:ext uri="{FF2B5EF4-FFF2-40B4-BE49-F238E27FC236}">
                        <a16:creationId xmlns:a16="http://schemas.microsoft.com/office/drawing/2014/main" id="{79E2670F-EBBC-4FB4-92BD-529B0772CEF2}"/>
                      </a:ext>
                    </a:extLst>
                  </p:cNvPr>
                  <p:cNvPicPr/>
                  <p:nvPr/>
                </p:nvPicPr>
                <p:blipFill>
                  <a:blip r:embed="rId783"/>
                  <a:stretch>
                    <a:fillRect/>
                  </a:stretch>
                </p:blipFill>
                <p:spPr>
                  <a:xfrm>
                    <a:off x="10077260" y="3382873"/>
                    <a:ext cx="83520" cy="25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4">
                <p14:nvContentPartPr>
                  <p14:cNvPr id="892" name="墨迹 891">
                    <a:extLst>
                      <a:ext uri="{FF2B5EF4-FFF2-40B4-BE49-F238E27FC236}">
                        <a16:creationId xmlns:a16="http://schemas.microsoft.com/office/drawing/2014/main" id="{BE1C09A9-9715-4011-A883-6B9C1B9371E7}"/>
                      </a:ext>
                    </a:extLst>
                  </p14:cNvPr>
                  <p14:cNvContentPartPr/>
                  <p14:nvPr/>
                </p14:nvContentPartPr>
                <p14:xfrm>
                  <a:off x="9977900" y="3499873"/>
                  <a:ext cx="208440" cy="147240"/>
                </p14:xfrm>
              </p:contentPart>
            </mc:Choice>
            <mc:Fallback xmlns="">
              <p:pic>
                <p:nvPicPr>
                  <p:cNvPr id="892" name="墨迹 891">
                    <a:extLst>
                      <a:ext uri="{FF2B5EF4-FFF2-40B4-BE49-F238E27FC236}">
                        <a16:creationId xmlns:a16="http://schemas.microsoft.com/office/drawing/2014/main" id="{BE1C09A9-9715-4011-A883-6B9C1B9371E7}"/>
                      </a:ext>
                    </a:extLst>
                  </p:cNvPr>
                  <p:cNvPicPr/>
                  <p:nvPr/>
                </p:nvPicPr>
                <p:blipFill>
                  <a:blip r:embed="rId785"/>
                  <a:stretch>
                    <a:fillRect/>
                  </a:stretch>
                </p:blipFill>
                <p:spPr>
                  <a:xfrm>
                    <a:off x="9969260" y="3490873"/>
                    <a:ext cx="22608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6">
                <p14:nvContentPartPr>
                  <p14:cNvPr id="893" name="墨迹 892">
                    <a:extLst>
                      <a:ext uri="{FF2B5EF4-FFF2-40B4-BE49-F238E27FC236}">
                        <a16:creationId xmlns:a16="http://schemas.microsoft.com/office/drawing/2014/main" id="{7186D3AD-C6F8-4DD4-A486-442D9654BABD}"/>
                      </a:ext>
                    </a:extLst>
                  </p14:cNvPr>
                  <p14:cNvContentPartPr/>
                  <p14:nvPr/>
                </p14:nvContentPartPr>
                <p14:xfrm>
                  <a:off x="10057100" y="3579793"/>
                  <a:ext cx="135720" cy="197280"/>
                </p14:xfrm>
              </p:contentPart>
            </mc:Choice>
            <mc:Fallback xmlns="">
              <p:pic>
                <p:nvPicPr>
                  <p:cNvPr id="893" name="墨迹 892">
                    <a:extLst>
                      <a:ext uri="{FF2B5EF4-FFF2-40B4-BE49-F238E27FC236}">
                        <a16:creationId xmlns:a16="http://schemas.microsoft.com/office/drawing/2014/main" id="{7186D3AD-C6F8-4DD4-A486-442D9654BABD}"/>
                      </a:ext>
                    </a:extLst>
                  </p:cNvPr>
                  <p:cNvPicPr/>
                  <p:nvPr/>
                </p:nvPicPr>
                <p:blipFill>
                  <a:blip r:embed="rId787"/>
                  <a:stretch>
                    <a:fillRect/>
                  </a:stretch>
                </p:blipFill>
                <p:spPr>
                  <a:xfrm>
                    <a:off x="10048460" y="3570793"/>
                    <a:ext cx="153360" cy="21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8">
                <p14:nvContentPartPr>
                  <p14:cNvPr id="894" name="墨迹 893">
                    <a:extLst>
                      <a:ext uri="{FF2B5EF4-FFF2-40B4-BE49-F238E27FC236}">
                        <a16:creationId xmlns:a16="http://schemas.microsoft.com/office/drawing/2014/main" id="{32425EF2-9AF1-44E4-BF23-9497C13CD7BB}"/>
                      </a:ext>
                    </a:extLst>
                  </p14:cNvPr>
                  <p14:cNvContentPartPr/>
                  <p14:nvPr/>
                </p14:nvContentPartPr>
                <p14:xfrm>
                  <a:off x="10049540" y="3647113"/>
                  <a:ext cx="373320" cy="155520"/>
                </p14:xfrm>
              </p:contentPart>
            </mc:Choice>
            <mc:Fallback xmlns="">
              <p:pic>
                <p:nvPicPr>
                  <p:cNvPr id="894" name="墨迹 893">
                    <a:extLst>
                      <a:ext uri="{FF2B5EF4-FFF2-40B4-BE49-F238E27FC236}">
                        <a16:creationId xmlns:a16="http://schemas.microsoft.com/office/drawing/2014/main" id="{32425EF2-9AF1-44E4-BF23-9497C13CD7BB}"/>
                      </a:ext>
                    </a:extLst>
                  </p:cNvPr>
                  <p:cNvPicPr/>
                  <p:nvPr/>
                </p:nvPicPr>
                <p:blipFill>
                  <a:blip r:embed="rId789"/>
                  <a:stretch>
                    <a:fillRect/>
                  </a:stretch>
                </p:blipFill>
                <p:spPr>
                  <a:xfrm>
                    <a:off x="10040540" y="3638473"/>
                    <a:ext cx="3909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0">
                <p14:nvContentPartPr>
                  <p14:cNvPr id="895" name="墨迹 894">
                    <a:extLst>
                      <a:ext uri="{FF2B5EF4-FFF2-40B4-BE49-F238E27FC236}">
                        <a16:creationId xmlns:a16="http://schemas.microsoft.com/office/drawing/2014/main" id="{E0D71EA7-C140-4B65-B318-8402E60B62AF}"/>
                      </a:ext>
                    </a:extLst>
                  </p14:cNvPr>
                  <p14:cNvContentPartPr/>
                  <p14:nvPr/>
                </p14:nvContentPartPr>
                <p14:xfrm>
                  <a:off x="10388300" y="3380713"/>
                  <a:ext cx="68040" cy="258840"/>
                </p14:xfrm>
              </p:contentPart>
            </mc:Choice>
            <mc:Fallback xmlns="">
              <p:pic>
                <p:nvPicPr>
                  <p:cNvPr id="895" name="墨迹 894">
                    <a:extLst>
                      <a:ext uri="{FF2B5EF4-FFF2-40B4-BE49-F238E27FC236}">
                        <a16:creationId xmlns:a16="http://schemas.microsoft.com/office/drawing/2014/main" id="{E0D71EA7-C140-4B65-B318-8402E60B62AF}"/>
                      </a:ext>
                    </a:extLst>
                  </p:cNvPr>
                  <p:cNvPicPr/>
                  <p:nvPr/>
                </p:nvPicPr>
                <p:blipFill>
                  <a:blip r:embed="rId791"/>
                  <a:stretch>
                    <a:fillRect/>
                  </a:stretch>
                </p:blipFill>
                <p:spPr>
                  <a:xfrm>
                    <a:off x="10379300" y="3372073"/>
                    <a:ext cx="85680" cy="27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2">
                <p14:nvContentPartPr>
                  <p14:cNvPr id="896" name="墨迹 895">
                    <a:extLst>
                      <a:ext uri="{FF2B5EF4-FFF2-40B4-BE49-F238E27FC236}">
                        <a16:creationId xmlns:a16="http://schemas.microsoft.com/office/drawing/2014/main" id="{0D91303D-BC83-4999-82B3-80591873DD3A}"/>
                      </a:ext>
                    </a:extLst>
                  </p14:cNvPr>
                  <p14:cNvContentPartPr/>
                  <p14:nvPr/>
                </p14:nvContentPartPr>
                <p14:xfrm>
                  <a:off x="10476500" y="3473953"/>
                  <a:ext cx="29520" cy="168120"/>
                </p14:xfrm>
              </p:contentPart>
            </mc:Choice>
            <mc:Fallback xmlns="">
              <p:pic>
                <p:nvPicPr>
                  <p:cNvPr id="896" name="墨迹 895">
                    <a:extLst>
                      <a:ext uri="{FF2B5EF4-FFF2-40B4-BE49-F238E27FC236}">
                        <a16:creationId xmlns:a16="http://schemas.microsoft.com/office/drawing/2014/main" id="{0D91303D-BC83-4999-82B3-80591873DD3A}"/>
                      </a:ext>
                    </a:extLst>
                  </p:cNvPr>
                  <p:cNvPicPr/>
                  <p:nvPr/>
                </p:nvPicPr>
                <p:blipFill>
                  <a:blip r:embed="rId793"/>
                  <a:stretch>
                    <a:fillRect/>
                  </a:stretch>
                </p:blipFill>
                <p:spPr>
                  <a:xfrm>
                    <a:off x="10467860" y="3464953"/>
                    <a:ext cx="4716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4">
                <p14:nvContentPartPr>
                  <p14:cNvPr id="897" name="墨迹 896">
                    <a:extLst>
                      <a:ext uri="{FF2B5EF4-FFF2-40B4-BE49-F238E27FC236}">
                        <a16:creationId xmlns:a16="http://schemas.microsoft.com/office/drawing/2014/main" id="{4F793BB8-BD92-46E1-B583-ADF8D26FEB32}"/>
                      </a:ext>
                    </a:extLst>
                  </p14:cNvPr>
                  <p14:cNvContentPartPr/>
                  <p14:nvPr/>
                </p14:nvContentPartPr>
                <p14:xfrm>
                  <a:off x="10576940" y="3419233"/>
                  <a:ext cx="65880" cy="93600"/>
                </p14:xfrm>
              </p:contentPart>
            </mc:Choice>
            <mc:Fallback xmlns="">
              <p:pic>
                <p:nvPicPr>
                  <p:cNvPr id="897" name="墨迹 896">
                    <a:extLst>
                      <a:ext uri="{FF2B5EF4-FFF2-40B4-BE49-F238E27FC236}">
                        <a16:creationId xmlns:a16="http://schemas.microsoft.com/office/drawing/2014/main" id="{4F793BB8-BD92-46E1-B583-ADF8D26FEB32}"/>
                      </a:ext>
                    </a:extLst>
                  </p:cNvPr>
                  <p:cNvPicPr/>
                  <p:nvPr/>
                </p:nvPicPr>
                <p:blipFill>
                  <a:blip r:embed="rId795"/>
                  <a:stretch>
                    <a:fillRect/>
                  </a:stretch>
                </p:blipFill>
                <p:spPr>
                  <a:xfrm>
                    <a:off x="10568300" y="3410233"/>
                    <a:ext cx="8352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6">
                <p14:nvContentPartPr>
                  <p14:cNvPr id="898" name="墨迹 897">
                    <a:extLst>
                      <a:ext uri="{FF2B5EF4-FFF2-40B4-BE49-F238E27FC236}">
                        <a16:creationId xmlns:a16="http://schemas.microsoft.com/office/drawing/2014/main" id="{1BA83E52-CD33-43B4-ADF0-537D32FEFA7D}"/>
                      </a:ext>
                    </a:extLst>
                  </p14:cNvPr>
                  <p14:cNvContentPartPr/>
                  <p14:nvPr/>
                </p14:nvContentPartPr>
                <p14:xfrm>
                  <a:off x="10561460" y="3442993"/>
                  <a:ext cx="163080" cy="200160"/>
                </p14:xfrm>
              </p:contentPart>
            </mc:Choice>
            <mc:Fallback xmlns="">
              <p:pic>
                <p:nvPicPr>
                  <p:cNvPr id="898" name="墨迹 897">
                    <a:extLst>
                      <a:ext uri="{FF2B5EF4-FFF2-40B4-BE49-F238E27FC236}">
                        <a16:creationId xmlns:a16="http://schemas.microsoft.com/office/drawing/2014/main" id="{1BA83E52-CD33-43B4-ADF0-537D32FEFA7D}"/>
                      </a:ext>
                    </a:extLst>
                  </p:cNvPr>
                  <p:cNvPicPr/>
                  <p:nvPr/>
                </p:nvPicPr>
                <p:blipFill>
                  <a:blip r:embed="rId797"/>
                  <a:stretch>
                    <a:fillRect/>
                  </a:stretch>
                </p:blipFill>
                <p:spPr>
                  <a:xfrm>
                    <a:off x="10552820" y="3433993"/>
                    <a:ext cx="180720" cy="217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801" name="墨迹 800">
                  <a:extLst>
                    <a:ext uri="{FF2B5EF4-FFF2-40B4-BE49-F238E27FC236}">
                      <a16:creationId xmlns:a16="http://schemas.microsoft.com/office/drawing/2014/main" id="{77B9FB97-CA70-4645-8E5E-FB8C1E243770}"/>
                    </a:ext>
                  </a:extLst>
                </p14:cNvPr>
                <p14:cNvContentPartPr/>
                <p14:nvPr/>
              </p14:nvContentPartPr>
              <p14:xfrm>
                <a:off x="10911380" y="3614353"/>
                <a:ext cx="21600" cy="95400"/>
              </p14:xfrm>
            </p:contentPart>
          </mc:Choice>
          <mc:Fallback xmlns="">
            <p:pic>
              <p:nvPicPr>
                <p:cNvPr id="801" name="墨迹 800">
                  <a:extLst>
                    <a:ext uri="{FF2B5EF4-FFF2-40B4-BE49-F238E27FC236}">
                      <a16:creationId xmlns:a16="http://schemas.microsoft.com/office/drawing/2014/main" id="{77B9FB97-CA70-4645-8E5E-FB8C1E243770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10902380" y="3605713"/>
                  <a:ext cx="39240" cy="113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02" name="组合 801">
              <a:extLst>
                <a:ext uri="{FF2B5EF4-FFF2-40B4-BE49-F238E27FC236}">
                  <a16:creationId xmlns:a16="http://schemas.microsoft.com/office/drawing/2014/main" id="{DEF96B1B-A471-4654-8430-9BFE98D72EC3}"/>
                </a:ext>
              </a:extLst>
            </p:cNvPr>
            <p:cNvGrpSpPr/>
            <p:nvPr/>
          </p:nvGrpSpPr>
          <p:grpSpPr>
            <a:xfrm>
              <a:off x="11147180" y="3231313"/>
              <a:ext cx="700200" cy="516600"/>
              <a:chOff x="11147180" y="3231313"/>
              <a:chExt cx="700200" cy="516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0">
                <p14:nvContentPartPr>
                  <p14:cNvPr id="865" name="墨迹 864">
                    <a:extLst>
                      <a:ext uri="{FF2B5EF4-FFF2-40B4-BE49-F238E27FC236}">
                        <a16:creationId xmlns:a16="http://schemas.microsoft.com/office/drawing/2014/main" id="{3DF9B3E2-28BC-41D8-BDE7-C085CC17CF4C}"/>
                      </a:ext>
                    </a:extLst>
                  </p14:cNvPr>
                  <p14:cNvContentPartPr/>
                  <p14:nvPr/>
                </p14:nvContentPartPr>
                <p14:xfrm>
                  <a:off x="11147180" y="3461713"/>
                  <a:ext cx="4320" cy="152280"/>
                </p14:xfrm>
              </p:contentPart>
            </mc:Choice>
            <mc:Fallback xmlns="">
              <p:pic>
                <p:nvPicPr>
                  <p:cNvPr id="865" name="墨迹 864">
                    <a:extLst>
                      <a:ext uri="{FF2B5EF4-FFF2-40B4-BE49-F238E27FC236}">
                        <a16:creationId xmlns:a16="http://schemas.microsoft.com/office/drawing/2014/main" id="{3DF9B3E2-28BC-41D8-BDE7-C085CC17CF4C}"/>
                      </a:ext>
                    </a:extLst>
                  </p:cNvPr>
                  <p:cNvPicPr/>
                  <p:nvPr/>
                </p:nvPicPr>
                <p:blipFill>
                  <a:blip r:embed="rId801"/>
                  <a:stretch>
                    <a:fillRect/>
                  </a:stretch>
                </p:blipFill>
                <p:spPr>
                  <a:xfrm>
                    <a:off x="11138180" y="3453073"/>
                    <a:ext cx="2196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2">
                <p14:nvContentPartPr>
                  <p14:cNvPr id="866" name="墨迹 865">
                    <a:extLst>
                      <a:ext uri="{FF2B5EF4-FFF2-40B4-BE49-F238E27FC236}">
                        <a16:creationId xmlns:a16="http://schemas.microsoft.com/office/drawing/2014/main" id="{C3FFB921-74C9-447D-A9BB-9F23246D9DBA}"/>
                      </a:ext>
                    </a:extLst>
                  </p14:cNvPr>
                  <p14:cNvContentPartPr/>
                  <p14:nvPr/>
                </p14:nvContentPartPr>
                <p14:xfrm>
                  <a:off x="11185340" y="3449833"/>
                  <a:ext cx="254880" cy="227520"/>
                </p14:xfrm>
              </p:contentPart>
            </mc:Choice>
            <mc:Fallback xmlns="">
              <p:pic>
                <p:nvPicPr>
                  <p:cNvPr id="866" name="墨迹 865">
                    <a:extLst>
                      <a:ext uri="{FF2B5EF4-FFF2-40B4-BE49-F238E27FC236}">
                        <a16:creationId xmlns:a16="http://schemas.microsoft.com/office/drawing/2014/main" id="{C3FFB921-74C9-447D-A9BB-9F23246D9DBA}"/>
                      </a:ext>
                    </a:extLst>
                  </p:cNvPr>
                  <p:cNvPicPr/>
                  <p:nvPr/>
                </p:nvPicPr>
                <p:blipFill>
                  <a:blip r:embed="rId803"/>
                  <a:stretch>
                    <a:fillRect/>
                  </a:stretch>
                </p:blipFill>
                <p:spPr>
                  <a:xfrm>
                    <a:off x="11176700" y="3441193"/>
                    <a:ext cx="272520" cy="2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4">
                <p14:nvContentPartPr>
                  <p14:cNvPr id="867" name="墨迹 866">
                    <a:extLst>
                      <a:ext uri="{FF2B5EF4-FFF2-40B4-BE49-F238E27FC236}">
                        <a16:creationId xmlns:a16="http://schemas.microsoft.com/office/drawing/2014/main" id="{07742D18-DA3D-493F-9BED-34211B1A8DC7}"/>
                      </a:ext>
                    </a:extLst>
                  </p14:cNvPr>
                  <p14:cNvContentPartPr/>
                  <p14:nvPr/>
                </p14:nvContentPartPr>
                <p14:xfrm>
                  <a:off x="11277500" y="3405913"/>
                  <a:ext cx="104040" cy="342000"/>
                </p14:xfrm>
              </p:contentPart>
            </mc:Choice>
            <mc:Fallback xmlns="">
              <p:pic>
                <p:nvPicPr>
                  <p:cNvPr id="867" name="墨迹 866">
                    <a:extLst>
                      <a:ext uri="{FF2B5EF4-FFF2-40B4-BE49-F238E27FC236}">
                        <a16:creationId xmlns:a16="http://schemas.microsoft.com/office/drawing/2014/main" id="{07742D18-DA3D-493F-9BED-34211B1A8DC7}"/>
                      </a:ext>
                    </a:extLst>
                  </p:cNvPr>
                  <p:cNvPicPr/>
                  <p:nvPr/>
                </p:nvPicPr>
                <p:blipFill>
                  <a:blip r:embed="rId805"/>
                  <a:stretch>
                    <a:fillRect/>
                  </a:stretch>
                </p:blipFill>
                <p:spPr>
                  <a:xfrm>
                    <a:off x="11268500" y="3397273"/>
                    <a:ext cx="121680" cy="35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6">
                <p14:nvContentPartPr>
                  <p14:cNvPr id="868" name="墨迹 867">
                    <a:extLst>
                      <a:ext uri="{FF2B5EF4-FFF2-40B4-BE49-F238E27FC236}">
                        <a16:creationId xmlns:a16="http://schemas.microsoft.com/office/drawing/2014/main" id="{372E862D-3C5B-41F0-B6B2-01813CEEBC26}"/>
                      </a:ext>
                    </a:extLst>
                  </p14:cNvPr>
                  <p14:cNvContentPartPr/>
                  <p14:nvPr/>
                </p14:nvContentPartPr>
                <p14:xfrm>
                  <a:off x="11608700" y="3231313"/>
                  <a:ext cx="42840" cy="93600"/>
                </p14:xfrm>
              </p:contentPart>
            </mc:Choice>
            <mc:Fallback xmlns="">
              <p:pic>
                <p:nvPicPr>
                  <p:cNvPr id="868" name="墨迹 867">
                    <a:extLst>
                      <a:ext uri="{FF2B5EF4-FFF2-40B4-BE49-F238E27FC236}">
                        <a16:creationId xmlns:a16="http://schemas.microsoft.com/office/drawing/2014/main" id="{372E862D-3C5B-41F0-B6B2-01813CEEBC26}"/>
                      </a:ext>
                    </a:extLst>
                  </p:cNvPr>
                  <p:cNvPicPr/>
                  <p:nvPr/>
                </p:nvPicPr>
                <p:blipFill>
                  <a:blip r:embed="rId807"/>
                  <a:stretch>
                    <a:fillRect/>
                  </a:stretch>
                </p:blipFill>
                <p:spPr>
                  <a:xfrm>
                    <a:off x="11600060" y="3222313"/>
                    <a:ext cx="6048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8">
                <p14:nvContentPartPr>
                  <p14:cNvPr id="869" name="墨迹 868">
                    <a:extLst>
                      <a:ext uri="{FF2B5EF4-FFF2-40B4-BE49-F238E27FC236}">
                        <a16:creationId xmlns:a16="http://schemas.microsoft.com/office/drawing/2014/main" id="{EECEC1D6-C258-465A-B717-243CF908E82F}"/>
                      </a:ext>
                    </a:extLst>
                  </p14:cNvPr>
                  <p14:cNvContentPartPr/>
                  <p14:nvPr/>
                </p14:nvContentPartPr>
                <p14:xfrm>
                  <a:off x="11535260" y="3295033"/>
                  <a:ext cx="199440" cy="95400"/>
                </p14:xfrm>
              </p:contentPart>
            </mc:Choice>
            <mc:Fallback xmlns="">
              <p:pic>
                <p:nvPicPr>
                  <p:cNvPr id="869" name="墨迹 868">
                    <a:extLst>
                      <a:ext uri="{FF2B5EF4-FFF2-40B4-BE49-F238E27FC236}">
                        <a16:creationId xmlns:a16="http://schemas.microsoft.com/office/drawing/2014/main" id="{EECEC1D6-C258-465A-B717-243CF908E82F}"/>
                      </a:ext>
                    </a:extLst>
                  </p:cNvPr>
                  <p:cNvPicPr/>
                  <p:nvPr/>
                </p:nvPicPr>
                <p:blipFill>
                  <a:blip r:embed="rId809"/>
                  <a:stretch>
                    <a:fillRect/>
                  </a:stretch>
                </p:blipFill>
                <p:spPr>
                  <a:xfrm>
                    <a:off x="11526620" y="3286393"/>
                    <a:ext cx="21708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0">
                <p14:nvContentPartPr>
                  <p14:cNvPr id="870" name="墨迹 869">
                    <a:extLst>
                      <a:ext uri="{FF2B5EF4-FFF2-40B4-BE49-F238E27FC236}">
                        <a16:creationId xmlns:a16="http://schemas.microsoft.com/office/drawing/2014/main" id="{ADE7001F-7BDC-4338-90EB-415370F94378}"/>
                      </a:ext>
                    </a:extLst>
                  </p14:cNvPr>
                  <p14:cNvContentPartPr/>
                  <p14:nvPr/>
                </p14:nvContentPartPr>
                <p14:xfrm>
                  <a:off x="11589620" y="3387913"/>
                  <a:ext cx="77760" cy="154440"/>
                </p14:xfrm>
              </p:contentPart>
            </mc:Choice>
            <mc:Fallback xmlns="">
              <p:pic>
                <p:nvPicPr>
                  <p:cNvPr id="870" name="墨迹 869">
                    <a:extLst>
                      <a:ext uri="{FF2B5EF4-FFF2-40B4-BE49-F238E27FC236}">
                        <a16:creationId xmlns:a16="http://schemas.microsoft.com/office/drawing/2014/main" id="{ADE7001F-7BDC-4338-90EB-415370F94378}"/>
                      </a:ext>
                    </a:extLst>
                  </p:cNvPr>
                  <p:cNvPicPr/>
                  <p:nvPr/>
                </p:nvPicPr>
                <p:blipFill>
                  <a:blip r:embed="rId811"/>
                  <a:stretch>
                    <a:fillRect/>
                  </a:stretch>
                </p:blipFill>
                <p:spPr>
                  <a:xfrm>
                    <a:off x="11580620" y="3378913"/>
                    <a:ext cx="9540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2">
                <p14:nvContentPartPr>
                  <p14:cNvPr id="871" name="墨迹 870">
                    <a:extLst>
                      <a:ext uri="{FF2B5EF4-FFF2-40B4-BE49-F238E27FC236}">
                        <a16:creationId xmlns:a16="http://schemas.microsoft.com/office/drawing/2014/main" id="{2A4DB23C-1649-4F75-BAF8-B069C4AE8482}"/>
                      </a:ext>
                    </a:extLst>
                  </p14:cNvPr>
                  <p14:cNvContentPartPr/>
                  <p14:nvPr/>
                </p14:nvContentPartPr>
                <p14:xfrm>
                  <a:off x="11487020" y="3581593"/>
                  <a:ext cx="41040" cy="150120"/>
                </p14:xfrm>
              </p:contentPart>
            </mc:Choice>
            <mc:Fallback xmlns="">
              <p:pic>
                <p:nvPicPr>
                  <p:cNvPr id="871" name="墨迹 870">
                    <a:extLst>
                      <a:ext uri="{FF2B5EF4-FFF2-40B4-BE49-F238E27FC236}">
                        <a16:creationId xmlns:a16="http://schemas.microsoft.com/office/drawing/2014/main" id="{2A4DB23C-1649-4F75-BAF8-B069C4AE8482}"/>
                      </a:ext>
                    </a:extLst>
                  </p:cNvPr>
                  <p:cNvPicPr/>
                  <p:nvPr/>
                </p:nvPicPr>
                <p:blipFill>
                  <a:blip r:embed="rId813"/>
                  <a:stretch>
                    <a:fillRect/>
                  </a:stretch>
                </p:blipFill>
                <p:spPr>
                  <a:xfrm>
                    <a:off x="11478380" y="3572593"/>
                    <a:ext cx="5868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4">
                <p14:nvContentPartPr>
                  <p14:cNvPr id="872" name="墨迹 871">
                    <a:extLst>
                      <a:ext uri="{FF2B5EF4-FFF2-40B4-BE49-F238E27FC236}">
                        <a16:creationId xmlns:a16="http://schemas.microsoft.com/office/drawing/2014/main" id="{E3AEECCC-128F-4827-A761-C10139903DFE}"/>
                      </a:ext>
                    </a:extLst>
                  </p14:cNvPr>
                  <p14:cNvContentPartPr/>
                  <p14:nvPr/>
                </p14:nvContentPartPr>
                <p14:xfrm>
                  <a:off x="11539220" y="3501313"/>
                  <a:ext cx="308160" cy="236160"/>
                </p14:xfrm>
              </p:contentPart>
            </mc:Choice>
            <mc:Fallback xmlns="">
              <p:pic>
                <p:nvPicPr>
                  <p:cNvPr id="872" name="墨迹 871">
                    <a:extLst>
                      <a:ext uri="{FF2B5EF4-FFF2-40B4-BE49-F238E27FC236}">
                        <a16:creationId xmlns:a16="http://schemas.microsoft.com/office/drawing/2014/main" id="{E3AEECCC-128F-4827-A761-C10139903DFE}"/>
                      </a:ext>
                    </a:extLst>
                  </p:cNvPr>
                  <p:cNvPicPr/>
                  <p:nvPr/>
                </p:nvPicPr>
                <p:blipFill>
                  <a:blip r:embed="rId815"/>
                  <a:stretch>
                    <a:fillRect/>
                  </a:stretch>
                </p:blipFill>
                <p:spPr>
                  <a:xfrm>
                    <a:off x="11530580" y="3492313"/>
                    <a:ext cx="325800" cy="25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6">
                <p14:nvContentPartPr>
                  <p14:cNvPr id="873" name="墨迹 872">
                    <a:extLst>
                      <a:ext uri="{FF2B5EF4-FFF2-40B4-BE49-F238E27FC236}">
                        <a16:creationId xmlns:a16="http://schemas.microsoft.com/office/drawing/2014/main" id="{873C43A2-C40B-40B3-AD97-D13FCDC0E38E}"/>
                      </a:ext>
                    </a:extLst>
                  </p14:cNvPr>
                  <p14:cNvContentPartPr/>
                  <p14:nvPr/>
                </p14:nvContentPartPr>
                <p14:xfrm>
                  <a:off x="11612660" y="3627313"/>
                  <a:ext cx="17640" cy="58680"/>
                </p14:xfrm>
              </p:contentPart>
            </mc:Choice>
            <mc:Fallback xmlns="">
              <p:pic>
                <p:nvPicPr>
                  <p:cNvPr id="873" name="墨迹 872">
                    <a:extLst>
                      <a:ext uri="{FF2B5EF4-FFF2-40B4-BE49-F238E27FC236}">
                        <a16:creationId xmlns:a16="http://schemas.microsoft.com/office/drawing/2014/main" id="{873C43A2-C40B-40B3-AD97-D13FCDC0E38E}"/>
                      </a:ext>
                    </a:extLst>
                  </p:cNvPr>
                  <p:cNvPicPr/>
                  <p:nvPr/>
                </p:nvPicPr>
                <p:blipFill>
                  <a:blip r:embed="rId817"/>
                  <a:stretch>
                    <a:fillRect/>
                  </a:stretch>
                </p:blipFill>
                <p:spPr>
                  <a:xfrm>
                    <a:off x="11604020" y="3618313"/>
                    <a:ext cx="3528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8">
                <p14:nvContentPartPr>
                  <p14:cNvPr id="874" name="墨迹 873">
                    <a:extLst>
                      <a:ext uri="{FF2B5EF4-FFF2-40B4-BE49-F238E27FC236}">
                        <a16:creationId xmlns:a16="http://schemas.microsoft.com/office/drawing/2014/main" id="{36ADC017-8B62-4142-B510-2F128DD79627}"/>
                      </a:ext>
                    </a:extLst>
                  </p14:cNvPr>
                  <p14:cNvContentPartPr/>
                  <p14:nvPr/>
                </p14:nvContentPartPr>
                <p14:xfrm>
                  <a:off x="11614820" y="3601753"/>
                  <a:ext cx="100800" cy="58680"/>
                </p14:xfrm>
              </p:contentPart>
            </mc:Choice>
            <mc:Fallback xmlns="">
              <p:pic>
                <p:nvPicPr>
                  <p:cNvPr id="874" name="墨迹 873">
                    <a:extLst>
                      <a:ext uri="{FF2B5EF4-FFF2-40B4-BE49-F238E27FC236}">
                        <a16:creationId xmlns:a16="http://schemas.microsoft.com/office/drawing/2014/main" id="{36ADC017-8B62-4142-B510-2F128DD79627}"/>
                      </a:ext>
                    </a:extLst>
                  </p:cNvPr>
                  <p:cNvPicPr/>
                  <p:nvPr/>
                </p:nvPicPr>
                <p:blipFill>
                  <a:blip r:embed="rId819"/>
                  <a:stretch>
                    <a:fillRect/>
                  </a:stretch>
                </p:blipFill>
                <p:spPr>
                  <a:xfrm>
                    <a:off x="11605820" y="3592753"/>
                    <a:ext cx="118440" cy="76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3" name="组合 802">
              <a:extLst>
                <a:ext uri="{FF2B5EF4-FFF2-40B4-BE49-F238E27FC236}">
                  <a16:creationId xmlns:a16="http://schemas.microsoft.com/office/drawing/2014/main" id="{132CC219-3982-4E5A-8EC9-D1092FDDC74A}"/>
                </a:ext>
              </a:extLst>
            </p:cNvPr>
            <p:cNvGrpSpPr/>
            <p:nvPr/>
          </p:nvGrpSpPr>
          <p:grpSpPr>
            <a:xfrm>
              <a:off x="1636340" y="4097833"/>
              <a:ext cx="833400" cy="330840"/>
              <a:chOff x="1636340" y="4097833"/>
              <a:chExt cx="833400" cy="33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0">
                <p14:nvContentPartPr>
                  <p14:cNvPr id="856" name="墨迹 855">
                    <a:extLst>
                      <a:ext uri="{FF2B5EF4-FFF2-40B4-BE49-F238E27FC236}">
                        <a16:creationId xmlns:a16="http://schemas.microsoft.com/office/drawing/2014/main" id="{0D2A4DCE-5997-4A9C-90F7-591D320971CE}"/>
                      </a:ext>
                    </a:extLst>
                  </p14:cNvPr>
                  <p14:cNvContentPartPr/>
                  <p14:nvPr/>
                </p14:nvContentPartPr>
                <p14:xfrm>
                  <a:off x="1636340" y="4191073"/>
                  <a:ext cx="7920" cy="135360"/>
                </p14:xfrm>
              </p:contentPart>
            </mc:Choice>
            <mc:Fallback xmlns="">
              <p:pic>
                <p:nvPicPr>
                  <p:cNvPr id="856" name="墨迹 855">
                    <a:extLst>
                      <a:ext uri="{FF2B5EF4-FFF2-40B4-BE49-F238E27FC236}">
                        <a16:creationId xmlns:a16="http://schemas.microsoft.com/office/drawing/2014/main" id="{0D2A4DCE-5997-4A9C-90F7-591D320971CE}"/>
                      </a:ext>
                    </a:extLst>
                  </p:cNvPr>
                  <p:cNvPicPr/>
                  <p:nvPr/>
                </p:nvPicPr>
                <p:blipFill>
                  <a:blip r:embed="rId821"/>
                  <a:stretch>
                    <a:fillRect/>
                  </a:stretch>
                </p:blipFill>
                <p:spPr>
                  <a:xfrm>
                    <a:off x="1627340" y="4182073"/>
                    <a:ext cx="2556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2">
                <p14:nvContentPartPr>
                  <p14:cNvPr id="857" name="墨迹 856">
                    <a:extLst>
                      <a:ext uri="{FF2B5EF4-FFF2-40B4-BE49-F238E27FC236}">
                        <a16:creationId xmlns:a16="http://schemas.microsoft.com/office/drawing/2014/main" id="{43C2AE05-3A0A-4495-AD70-4875537EEE48}"/>
                      </a:ext>
                    </a:extLst>
                  </p14:cNvPr>
                  <p14:cNvContentPartPr/>
                  <p14:nvPr/>
                </p14:nvContentPartPr>
                <p14:xfrm>
                  <a:off x="1694300" y="4105393"/>
                  <a:ext cx="240120" cy="205200"/>
                </p14:xfrm>
              </p:contentPart>
            </mc:Choice>
            <mc:Fallback xmlns="">
              <p:pic>
                <p:nvPicPr>
                  <p:cNvPr id="857" name="墨迹 856">
                    <a:extLst>
                      <a:ext uri="{FF2B5EF4-FFF2-40B4-BE49-F238E27FC236}">
                        <a16:creationId xmlns:a16="http://schemas.microsoft.com/office/drawing/2014/main" id="{43C2AE05-3A0A-4495-AD70-4875537EEE48}"/>
                      </a:ext>
                    </a:extLst>
                  </p:cNvPr>
                  <p:cNvPicPr/>
                  <p:nvPr/>
                </p:nvPicPr>
                <p:blipFill>
                  <a:blip r:embed="rId823"/>
                  <a:stretch>
                    <a:fillRect/>
                  </a:stretch>
                </p:blipFill>
                <p:spPr>
                  <a:xfrm>
                    <a:off x="1685660" y="4096393"/>
                    <a:ext cx="25776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4">
                <p14:nvContentPartPr>
                  <p14:cNvPr id="858" name="墨迹 857">
                    <a:extLst>
                      <a:ext uri="{FF2B5EF4-FFF2-40B4-BE49-F238E27FC236}">
                        <a16:creationId xmlns:a16="http://schemas.microsoft.com/office/drawing/2014/main" id="{F5A8792E-FC3A-4A97-A9B7-ACD2BD693ECD}"/>
                      </a:ext>
                    </a:extLst>
                  </p14:cNvPr>
                  <p14:cNvContentPartPr/>
                  <p14:nvPr/>
                </p14:nvContentPartPr>
                <p14:xfrm>
                  <a:off x="1841180" y="4121593"/>
                  <a:ext cx="60120" cy="294120"/>
                </p14:xfrm>
              </p:contentPart>
            </mc:Choice>
            <mc:Fallback xmlns="">
              <p:pic>
                <p:nvPicPr>
                  <p:cNvPr id="858" name="墨迹 857">
                    <a:extLst>
                      <a:ext uri="{FF2B5EF4-FFF2-40B4-BE49-F238E27FC236}">
                        <a16:creationId xmlns:a16="http://schemas.microsoft.com/office/drawing/2014/main" id="{F5A8792E-FC3A-4A97-A9B7-ACD2BD693ECD}"/>
                      </a:ext>
                    </a:extLst>
                  </p:cNvPr>
                  <p:cNvPicPr/>
                  <p:nvPr/>
                </p:nvPicPr>
                <p:blipFill>
                  <a:blip r:embed="rId825"/>
                  <a:stretch>
                    <a:fillRect/>
                  </a:stretch>
                </p:blipFill>
                <p:spPr>
                  <a:xfrm>
                    <a:off x="1832540" y="4112953"/>
                    <a:ext cx="77760" cy="31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6">
                <p14:nvContentPartPr>
                  <p14:cNvPr id="859" name="墨迹 858">
                    <a:extLst>
                      <a:ext uri="{FF2B5EF4-FFF2-40B4-BE49-F238E27FC236}">
                        <a16:creationId xmlns:a16="http://schemas.microsoft.com/office/drawing/2014/main" id="{C880BD55-BB12-4FD3-B593-31FE11A1470B}"/>
                      </a:ext>
                    </a:extLst>
                  </p14:cNvPr>
                  <p14:cNvContentPartPr/>
                  <p14:nvPr/>
                </p14:nvContentPartPr>
                <p14:xfrm>
                  <a:off x="2080940" y="4097833"/>
                  <a:ext cx="60120" cy="248400"/>
                </p14:xfrm>
              </p:contentPart>
            </mc:Choice>
            <mc:Fallback xmlns="">
              <p:pic>
                <p:nvPicPr>
                  <p:cNvPr id="859" name="墨迹 858">
                    <a:extLst>
                      <a:ext uri="{FF2B5EF4-FFF2-40B4-BE49-F238E27FC236}">
                        <a16:creationId xmlns:a16="http://schemas.microsoft.com/office/drawing/2014/main" id="{C880BD55-BB12-4FD3-B593-31FE11A1470B}"/>
                      </a:ext>
                    </a:extLst>
                  </p:cNvPr>
                  <p:cNvPicPr/>
                  <p:nvPr/>
                </p:nvPicPr>
                <p:blipFill>
                  <a:blip r:embed="rId827"/>
                  <a:stretch>
                    <a:fillRect/>
                  </a:stretch>
                </p:blipFill>
                <p:spPr>
                  <a:xfrm>
                    <a:off x="2071940" y="4089193"/>
                    <a:ext cx="77760" cy="26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8">
                <p14:nvContentPartPr>
                  <p14:cNvPr id="860" name="墨迹 859">
                    <a:extLst>
                      <a:ext uri="{FF2B5EF4-FFF2-40B4-BE49-F238E27FC236}">
                        <a16:creationId xmlns:a16="http://schemas.microsoft.com/office/drawing/2014/main" id="{62EA922C-E7CE-4C6B-AAEB-6F42F2D054EB}"/>
                      </a:ext>
                    </a:extLst>
                  </p14:cNvPr>
                  <p14:cNvContentPartPr/>
                  <p14:nvPr/>
                </p14:nvContentPartPr>
                <p14:xfrm>
                  <a:off x="2140700" y="4107193"/>
                  <a:ext cx="183960" cy="285120"/>
                </p14:xfrm>
              </p:contentPart>
            </mc:Choice>
            <mc:Fallback xmlns="">
              <p:pic>
                <p:nvPicPr>
                  <p:cNvPr id="860" name="墨迹 859">
                    <a:extLst>
                      <a:ext uri="{FF2B5EF4-FFF2-40B4-BE49-F238E27FC236}">
                        <a16:creationId xmlns:a16="http://schemas.microsoft.com/office/drawing/2014/main" id="{62EA922C-E7CE-4C6B-AAEB-6F42F2D054EB}"/>
                      </a:ext>
                    </a:extLst>
                  </p:cNvPr>
                  <p:cNvPicPr/>
                  <p:nvPr/>
                </p:nvPicPr>
                <p:blipFill>
                  <a:blip r:embed="rId829"/>
                  <a:stretch>
                    <a:fillRect/>
                  </a:stretch>
                </p:blipFill>
                <p:spPr>
                  <a:xfrm>
                    <a:off x="2131700" y="4098193"/>
                    <a:ext cx="201600" cy="30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0">
                <p14:nvContentPartPr>
                  <p14:cNvPr id="861" name="墨迹 860">
                    <a:extLst>
                      <a:ext uri="{FF2B5EF4-FFF2-40B4-BE49-F238E27FC236}">
                        <a16:creationId xmlns:a16="http://schemas.microsoft.com/office/drawing/2014/main" id="{CB77FA3A-A769-46D2-B128-FF853838E04A}"/>
                      </a:ext>
                    </a:extLst>
                  </p14:cNvPr>
                  <p14:cNvContentPartPr/>
                  <p14:nvPr/>
                </p14:nvContentPartPr>
                <p14:xfrm>
                  <a:off x="2215220" y="4160833"/>
                  <a:ext cx="136440" cy="209160"/>
                </p14:xfrm>
              </p:contentPart>
            </mc:Choice>
            <mc:Fallback xmlns="">
              <p:pic>
                <p:nvPicPr>
                  <p:cNvPr id="861" name="墨迹 860">
                    <a:extLst>
                      <a:ext uri="{FF2B5EF4-FFF2-40B4-BE49-F238E27FC236}">
                        <a16:creationId xmlns:a16="http://schemas.microsoft.com/office/drawing/2014/main" id="{CB77FA3A-A769-46D2-B128-FF853838E04A}"/>
                      </a:ext>
                    </a:extLst>
                  </p:cNvPr>
                  <p:cNvPicPr/>
                  <p:nvPr/>
                </p:nvPicPr>
                <p:blipFill>
                  <a:blip r:embed="rId831"/>
                  <a:stretch>
                    <a:fillRect/>
                  </a:stretch>
                </p:blipFill>
                <p:spPr>
                  <a:xfrm>
                    <a:off x="2206580" y="4152193"/>
                    <a:ext cx="154080" cy="22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2">
                <p14:nvContentPartPr>
                  <p14:cNvPr id="862" name="墨迹 861">
                    <a:extLst>
                      <a:ext uri="{FF2B5EF4-FFF2-40B4-BE49-F238E27FC236}">
                        <a16:creationId xmlns:a16="http://schemas.microsoft.com/office/drawing/2014/main" id="{AFECAA72-6590-4A39-8439-FF05D377F34A}"/>
                      </a:ext>
                    </a:extLst>
                  </p14:cNvPr>
                  <p14:cNvContentPartPr/>
                  <p14:nvPr/>
                </p14:nvContentPartPr>
                <p14:xfrm>
                  <a:off x="2285420" y="4185673"/>
                  <a:ext cx="106560" cy="34920"/>
                </p14:xfrm>
              </p:contentPart>
            </mc:Choice>
            <mc:Fallback xmlns="">
              <p:pic>
                <p:nvPicPr>
                  <p:cNvPr id="862" name="墨迹 861">
                    <a:extLst>
                      <a:ext uri="{FF2B5EF4-FFF2-40B4-BE49-F238E27FC236}">
                        <a16:creationId xmlns:a16="http://schemas.microsoft.com/office/drawing/2014/main" id="{AFECAA72-6590-4A39-8439-FF05D377F34A}"/>
                      </a:ext>
                    </a:extLst>
                  </p:cNvPr>
                  <p:cNvPicPr/>
                  <p:nvPr/>
                </p:nvPicPr>
                <p:blipFill>
                  <a:blip r:embed="rId833"/>
                  <a:stretch>
                    <a:fillRect/>
                  </a:stretch>
                </p:blipFill>
                <p:spPr>
                  <a:xfrm>
                    <a:off x="2276780" y="4176673"/>
                    <a:ext cx="124200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4">
                <p14:nvContentPartPr>
                  <p14:cNvPr id="863" name="墨迹 862">
                    <a:extLst>
                      <a:ext uri="{FF2B5EF4-FFF2-40B4-BE49-F238E27FC236}">
                        <a16:creationId xmlns:a16="http://schemas.microsoft.com/office/drawing/2014/main" id="{6C4AF8EE-1909-43BD-8396-E845DAC717A0}"/>
                      </a:ext>
                    </a:extLst>
                  </p14:cNvPr>
                  <p14:cNvContentPartPr/>
                  <p14:nvPr/>
                </p14:nvContentPartPr>
                <p14:xfrm>
                  <a:off x="2303060" y="4163713"/>
                  <a:ext cx="166680" cy="195480"/>
                </p14:xfrm>
              </p:contentPart>
            </mc:Choice>
            <mc:Fallback xmlns="">
              <p:pic>
                <p:nvPicPr>
                  <p:cNvPr id="863" name="墨迹 862">
                    <a:extLst>
                      <a:ext uri="{FF2B5EF4-FFF2-40B4-BE49-F238E27FC236}">
                        <a16:creationId xmlns:a16="http://schemas.microsoft.com/office/drawing/2014/main" id="{6C4AF8EE-1909-43BD-8396-E845DAC717A0}"/>
                      </a:ext>
                    </a:extLst>
                  </p:cNvPr>
                  <p:cNvPicPr/>
                  <p:nvPr/>
                </p:nvPicPr>
                <p:blipFill>
                  <a:blip r:embed="rId835"/>
                  <a:stretch>
                    <a:fillRect/>
                  </a:stretch>
                </p:blipFill>
                <p:spPr>
                  <a:xfrm>
                    <a:off x="2294060" y="4154713"/>
                    <a:ext cx="184320" cy="21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6">
                <p14:nvContentPartPr>
                  <p14:cNvPr id="864" name="墨迹 863">
                    <a:extLst>
                      <a:ext uri="{FF2B5EF4-FFF2-40B4-BE49-F238E27FC236}">
                        <a16:creationId xmlns:a16="http://schemas.microsoft.com/office/drawing/2014/main" id="{41980C26-9E9C-4C21-B979-3CB1D56ED838}"/>
                      </a:ext>
                    </a:extLst>
                  </p14:cNvPr>
                  <p14:cNvContentPartPr/>
                  <p14:nvPr/>
                </p14:nvContentPartPr>
                <p14:xfrm>
                  <a:off x="2351300" y="4342633"/>
                  <a:ext cx="29520" cy="86040"/>
                </p14:xfrm>
              </p:contentPart>
            </mc:Choice>
            <mc:Fallback xmlns="">
              <p:pic>
                <p:nvPicPr>
                  <p:cNvPr id="864" name="墨迹 863">
                    <a:extLst>
                      <a:ext uri="{FF2B5EF4-FFF2-40B4-BE49-F238E27FC236}">
                        <a16:creationId xmlns:a16="http://schemas.microsoft.com/office/drawing/2014/main" id="{41980C26-9E9C-4C21-B979-3CB1D56ED838}"/>
                      </a:ext>
                    </a:extLst>
                  </p:cNvPr>
                  <p:cNvPicPr/>
                  <p:nvPr/>
                </p:nvPicPr>
                <p:blipFill>
                  <a:blip r:embed="rId837"/>
                  <a:stretch>
                    <a:fillRect/>
                  </a:stretch>
                </p:blipFill>
                <p:spPr>
                  <a:xfrm>
                    <a:off x="2342300" y="4333633"/>
                    <a:ext cx="47160" cy="103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804" name="墨迹 803">
                  <a:extLst>
                    <a:ext uri="{FF2B5EF4-FFF2-40B4-BE49-F238E27FC236}">
                      <a16:creationId xmlns:a16="http://schemas.microsoft.com/office/drawing/2014/main" id="{4BEDABA9-8986-454B-ABB5-1824A8B964DF}"/>
                    </a:ext>
                  </a:extLst>
                </p14:cNvPr>
                <p14:cNvContentPartPr/>
                <p14:nvPr/>
              </p14:nvContentPartPr>
              <p14:xfrm>
                <a:off x="2731820" y="4295113"/>
                <a:ext cx="360" cy="86040"/>
              </p14:xfrm>
            </p:contentPart>
          </mc:Choice>
          <mc:Fallback xmlns="">
            <p:pic>
              <p:nvPicPr>
                <p:cNvPr id="804" name="墨迹 803">
                  <a:extLst>
                    <a:ext uri="{FF2B5EF4-FFF2-40B4-BE49-F238E27FC236}">
                      <a16:creationId xmlns:a16="http://schemas.microsoft.com/office/drawing/2014/main" id="{4BEDABA9-8986-454B-ABB5-1824A8B964DF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2723180" y="4286113"/>
                  <a:ext cx="18000" cy="103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05" name="组合 804">
              <a:extLst>
                <a:ext uri="{FF2B5EF4-FFF2-40B4-BE49-F238E27FC236}">
                  <a16:creationId xmlns:a16="http://schemas.microsoft.com/office/drawing/2014/main" id="{16C427EE-BB80-438B-9FDF-C4AB96E7E391}"/>
                </a:ext>
              </a:extLst>
            </p:cNvPr>
            <p:cNvGrpSpPr/>
            <p:nvPr/>
          </p:nvGrpSpPr>
          <p:grpSpPr>
            <a:xfrm>
              <a:off x="2979140" y="4048873"/>
              <a:ext cx="723240" cy="467280"/>
              <a:chOff x="2979140" y="4048873"/>
              <a:chExt cx="723240" cy="46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0">
                <p14:nvContentPartPr>
                  <p14:cNvPr id="848" name="墨迹 847">
                    <a:extLst>
                      <a:ext uri="{FF2B5EF4-FFF2-40B4-BE49-F238E27FC236}">
                        <a16:creationId xmlns:a16="http://schemas.microsoft.com/office/drawing/2014/main" id="{E939788F-7A07-4E5D-AE77-AC788BDCB7A2}"/>
                      </a:ext>
                    </a:extLst>
                  </p14:cNvPr>
                  <p14:cNvContentPartPr/>
                  <p14:nvPr/>
                </p14:nvContentPartPr>
                <p14:xfrm>
                  <a:off x="2979140" y="4198273"/>
                  <a:ext cx="37080" cy="205560"/>
                </p14:xfrm>
              </p:contentPart>
            </mc:Choice>
            <mc:Fallback xmlns="">
              <p:pic>
                <p:nvPicPr>
                  <p:cNvPr id="848" name="墨迹 847">
                    <a:extLst>
                      <a:ext uri="{FF2B5EF4-FFF2-40B4-BE49-F238E27FC236}">
                        <a16:creationId xmlns:a16="http://schemas.microsoft.com/office/drawing/2014/main" id="{E939788F-7A07-4E5D-AE77-AC788BDCB7A2}"/>
                      </a:ext>
                    </a:extLst>
                  </p:cNvPr>
                  <p:cNvPicPr/>
                  <p:nvPr/>
                </p:nvPicPr>
                <p:blipFill>
                  <a:blip r:embed="rId841"/>
                  <a:stretch>
                    <a:fillRect/>
                  </a:stretch>
                </p:blipFill>
                <p:spPr>
                  <a:xfrm>
                    <a:off x="2970500" y="4189633"/>
                    <a:ext cx="54720" cy="22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2">
                <p14:nvContentPartPr>
                  <p14:cNvPr id="849" name="墨迹 848">
                    <a:extLst>
                      <a:ext uri="{FF2B5EF4-FFF2-40B4-BE49-F238E27FC236}">
                        <a16:creationId xmlns:a16="http://schemas.microsoft.com/office/drawing/2014/main" id="{0F78A172-69D7-4749-8762-70594B46A70B}"/>
                      </a:ext>
                    </a:extLst>
                  </p14:cNvPr>
                  <p14:cNvContentPartPr/>
                  <p14:nvPr/>
                </p14:nvContentPartPr>
                <p14:xfrm>
                  <a:off x="3037100" y="4154713"/>
                  <a:ext cx="303120" cy="228240"/>
                </p14:xfrm>
              </p:contentPart>
            </mc:Choice>
            <mc:Fallback xmlns="">
              <p:pic>
                <p:nvPicPr>
                  <p:cNvPr id="849" name="墨迹 848">
                    <a:extLst>
                      <a:ext uri="{FF2B5EF4-FFF2-40B4-BE49-F238E27FC236}">
                        <a16:creationId xmlns:a16="http://schemas.microsoft.com/office/drawing/2014/main" id="{0F78A172-69D7-4749-8762-70594B46A70B}"/>
                      </a:ext>
                    </a:extLst>
                  </p:cNvPr>
                  <p:cNvPicPr/>
                  <p:nvPr/>
                </p:nvPicPr>
                <p:blipFill>
                  <a:blip r:embed="rId843"/>
                  <a:stretch>
                    <a:fillRect/>
                  </a:stretch>
                </p:blipFill>
                <p:spPr>
                  <a:xfrm>
                    <a:off x="3028460" y="4145713"/>
                    <a:ext cx="320760" cy="24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4">
                <p14:nvContentPartPr>
                  <p14:cNvPr id="850" name="墨迹 849">
                    <a:extLst>
                      <a:ext uri="{FF2B5EF4-FFF2-40B4-BE49-F238E27FC236}">
                        <a16:creationId xmlns:a16="http://schemas.microsoft.com/office/drawing/2014/main" id="{B4190C62-C8D0-4F76-B07B-2E3258B330B0}"/>
                      </a:ext>
                    </a:extLst>
                  </p14:cNvPr>
                  <p14:cNvContentPartPr/>
                  <p14:nvPr/>
                </p14:nvContentPartPr>
                <p14:xfrm>
                  <a:off x="3216740" y="4108993"/>
                  <a:ext cx="83520" cy="328680"/>
                </p14:xfrm>
              </p:contentPart>
            </mc:Choice>
            <mc:Fallback xmlns="">
              <p:pic>
                <p:nvPicPr>
                  <p:cNvPr id="850" name="墨迹 849">
                    <a:extLst>
                      <a:ext uri="{FF2B5EF4-FFF2-40B4-BE49-F238E27FC236}">
                        <a16:creationId xmlns:a16="http://schemas.microsoft.com/office/drawing/2014/main" id="{B4190C62-C8D0-4F76-B07B-2E3258B330B0}"/>
                      </a:ext>
                    </a:extLst>
                  </p:cNvPr>
                  <p:cNvPicPr/>
                  <p:nvPr/>
                </p:nvPicPr>
                <p:blipFill>
                  <a:blip r:embed="rId845"/>
                  <a:stretch>
                    <a:fillRect/>
                  </a:stretch>
                </p:blipFill>
                <p:spPr>
                  <a:xfrm>
                    <a:off x="3208100" y="4100353"/>
                    <a:ext cx="101160" cy="34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6">
                <p14:nvContentPartPr>
                  <p14:cNvPr id="851" name="墨迹 850">
                    <a:extLst>
                      <a:ext uri="{FF2B5EF4-FFF2-40B4-BE49-F238E27FC236}">
                        <a16:creationId xmlns:a16="http://schemas.microsoft.com/office/drawing/2014/main" id="{B6380C68-BE4C-4D2A-9FE1-541A6B68E862}"/>
                      </a:ext>
                    </a:extLst>
                  </p14:cNvPr>
                  <p14:cNvContentPartPr/>
                  <p14:nvPr/>
                </p14:nvContentPartPr>
                <p14:xfrm>
                  <a:off x="3446780" y="4094233"/>
                  <a:ext cx="210960" cy="111600"/>
                </p14:xfrm>
              </p:contentPart>
            </mc:Choice>
            <mc:Fallback xmlns="">
              <p:pic>
                <p:nvPicPr>
                  <p:cNvPr id="851" name="墨迹 850">
                    <a:extLst>
                      <a:ext uri="{FF2B5EF4-FFF2-40B4-BE49-F238E27FC236}">
                        <a16:creationId xmlns:a16="http://schemas.microsoft.com/office/drawing/2014/main" id="{B6380C68-BE4C-4D2A-9FE1-541A6B68E862}"/>
                      </a:ext>
                    </a:extLst>
                  </p:cNvPr>
                  <p:cNvPicPr/>
                  <p:nvPr/>
                </p:nvPicPr>
                <p:blipFill>
                  <a:blip r:embed="rId847"/>
                  <a:stretch>
                    <a:fillRect/>
                  </a:stretch>
                </p:blipFill>
                <p:spPr>
                  <a:xfrm>
                    <a:off x="3438140" y="4085593"/>
                    <a:ext cx="2286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8">
                <p14:nvContentPartPr>
                  <p14:cNvPr id="852" name="墨迹 851">
                    <a:extLst>
                      <a:ext uri="{FF2B5EF4-FFF2-40B4-BE49-F238E27FC236}">
                        <a16:creationId xmlns:a16="http://schemas.microsoft.com/office/drawing/2014/main" id="{08F9E108-DAD2-4908-B226-0065C1519A5F}"/>
                      </a:ext>
                    </a:extLst>
                  </p14:cNvPr>
                  <p14:cNvContentPartPr/>
                  <p14:nvPr/>
                </p14:nvContentPartPr>
                <p14:xfrm>
                  <a:off x="3477740" y="4048873"/>
                  <a:ext cx="79200" cy="403920"/>
                </p14:xfrm>
              </p:contentPart>
            </mc:Choice>
            <mc:Fallback xmlns="">
              <p:pic>
                <p:nvPicPr>
                  <p:cNvPr id="852" name="墨迹 851">
                    <a:extLst>
                      <a:ext uri="{FF2B5EF4-FFF2-40B4-BE49-F238E27FC236}">
                        <a16:creationId xmlns:a16="http://schemas.microsoft.com/office/drawing/2014/main" id="{08F9E108-DAD2-4908-B226-0065C1519A5F}"/>
                      </a:ext>
                    </a:extLst>
                  </p:cNvPr>
                  <p:cNvPicPr/>
                  <p:nvPr/>
                </p:nvPicPr>
                <p:blipFill>
                  <a:blip r:embed="rId849"/>
                  <a:stretch>
                    <a:fillRect/>
                  </a:stretch>
                </p:blipFill>
                <p:spPr>
                  <a:xfrm>
                    <a:off x="3469100" y="4039873"/>
                    <a:ext cx="96840" cy="42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0">
                <p14:nvContentPartPr>
                  <p14:cNvPr id="853" name="墨迹 852">
                    <a:extLst>
                      <a:ext uri="{FF2B5EF4-FFF2-40B4-BE49-F238E27FC236}">
                        <a16:creationId xmlns:a16="http://schemas.microsoft.com/office/drawing/2014/main" id="{8F5C18A7-0874-4611-A59E-11983AF8DBDB}"/>
                      </a:ext>
                    </a:extLst>
                  </p14:cNvPr>
                  <p14:cNvContentPartPr/>
                  <p14:nvPr/>
                </p14:nvContentPartPr>
                <p14:xfrm>
                  <a:off x="3559100" y="4236793"/>
                  <a:ext cx="11880" cy="237600"/>
                </p14:xfrm>
              </p:contentPart>
            </mc:Choice>
            <mc:Fallback xmlns="">
              <p:pic>
                <p:nvPicPr>
                  <p:cNvPr id="853" name="墨迹 852">
                    <a:extLst>
                      <a:ext uri="{FF2B5EF4-FFF2-40B4-BE49-F238E27FC236}">
                        <a16:creationId xmlns:a16="http://schemas.microsoft.com/office/drawing/2014/main" id="{8F5C18A7-0874-4611-A59E-11983AF8DBDB}"/>
                      </a:ext>
                    </a:extLst>
                  </p:cNvPr>
                  <p:cNvPicPr/>
                  <p:nvPr/>
                </p:nvPicPr>
                <p:blipFill>
                  <a:blip r:embed="rId851"/>
                  <a:stretch>
                    <a:fillRect/>
                  </a:stretch>
                </p:blipFill>
                <p:spPr>
                  <a:xfrm>
                    <a:off x="3550100" y="4227793"/>
                    <a:ext cx="29520" cy="25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2">
                <p14:nvContentPartPr>
                  <p14:cNvPr id="854" name="墨迹 853">
                    <a:extLst>
                      <a:ext uri="{FF2B5EF4-FFF2-40B4-BE49-F238E27FC236}">
                        <a16:creationId xmlns:a16="http://schemas.microsoft.com/office/drawing/2014/main" id="{3CB1971B-9151-4CB7-B757-4986B802753C}"/>
                      </a:ext>
                    </a:extLst>
                  </p14:cNvPr>
                  <p14:cNvContentPartPr/>
                  <p14:nvPr/>
                </p14:nvContentPartPr>
                <p14:xfrm>
                  <a:off x="3649820" y="4178473"/>
                  <a:ext cx="52560" cy="337680"/>
                </p14:xfrm>
              </p:contentPart>
            </mc:Choice>
            <mc:Fallback xmlns="">
              <p:pic>
                <p:nvPicPr>
                  <p:cNvPr id="854" name="墨迹 853">
                    <a:extLst>
                      <a:ext uri="{FF2B5EF4-FFF2-40B4-BE49-F238E27FC236}">
                        <a16:creationId xmlns:a16="http://schemas.microsoft.com/office/drawing/2014/main" id="{3CB1971B-9151-4CB7-B757-4986B802753C}"/>
                      </a:ext>
                    </a:extLst>
                  </p:cNvPr>
                  <p:cNvPicPr/>
                  <p:nvPr/>
                </p:nvPicPr>
                <p:blipFill>
                  <a:blip r:embed="rId853"/>
                  <a:stretch>
                    <a:fillRect/>
                  </a:stretch>
                </p:blipFill>
                <p:spPr>
                  <a:xfrm>
                    <a:off x="3640820" y="4169473"/>
                    <a:ext cx="70200" cy="35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4">
                <p14:nvContentPartPr>
                  <p14:cNvPr id="855" name="墨迹 854">
                    <a:extLst>
                      <a:ext uri="{FF2B5EF4-FFF2-40B4-BE49-F238E27FC236}">
                        <a16:creationId xmlns:a16="http://schemas.microsoft.com/office/drawing/2014/main" id="{D0BD1B75-1B58-4884-A5AA-A7989CAEB7EF}"/>
                      </a:ext>
                    </a:extLst>
                  </p14:cNvPr>
                  <p14:cNvContentPartPr/>
                  <p14:nvPr/>
                </p14:nvContentPartPr>
                <p14:xfrm>
                  <a:off x="3630380" y="4273153"/>
                  <a:ext cx="31320" cy="131400"/>
                </p14:xfrm>
              </p:contentPart>
            </mc:Choice>
            <mc:Fallback xmlns="">
              <p:pic>
                <p:nvPicPr>
                  <p:cNvPr id="855" name="墨迹 854">
                    <a:extLst>
                      <a:ext uri="{FF2B5EF4-FFF2-40B4-BE49-F238E27FC236}">
                        <a16:creationId xmlns:a16="http://schemas.microsoft.com/office/drawing/2014/main" id="{D0BD1B75-1B58-4884-A5AA-A7989CAEB7EF}"/>
                      </a:ext>
                    </a:extLst>
                  </p:cNvPr>
                  <p:cNvPicPr/>
                  <p:nvPr/>
                </p:nvPicPr>
                <p:blipFill>
                  <a:blip r:embed="rId855"/>
                  <a:stretch>
                    <a:fillRect/>
                  </a:stretch>
                </p:blipFill>
                <p:spPr>
                  <a:xfrm>
                    <a:off x="3621740" y="4264513"/>
                    <a:ext cx="48960" cy="149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6" name="组合 805">
              <a:extLst>
                <a:ext uri="{FF2B5EF4-FFF2-40B4-BE49-F238E27FC236}">
                  <a16:creationId xmlns:a16="http://schemas.microsoft.com/office/drawing/2014/main" id="{B8A3CE87-BCDF-464E-9E09-75253D73862A}"/>
                </a:ext>
              </a:extLst>
            </p:cNvPr>
            <p:cNvGrpSpPr/>
            <p:nvPr/>
          </p:nvGrpSpPr>
          <p:grpSpPr>
            <a:xfrm>
              <a:off x="3918380" y="4140673"/>
              <a:ext cx="790920" cy="394200"/>
              <a:chOff x="3918380" y="4140673"/>
              <a:chExt cx="790920" cy="39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56">
                <p14:nvContentPartPr>
                  <p14:cNvPr id="841" name="墨迹 840">
                    <a:extLst>
                      <a:ext uri="{FF2B5EF4-FFF2-40B4-BE49-F238E27FC236}">
                        <a16:creationId xmlns:a16="http://schemas.microsoft.com/office/drawing/2014/main" id="{2D2E3B62-760F-404B-89E5-E7C9E2F08D0B}"/>
                      </a:ext>
                    </a:extLst>
                  </p14:cNvPr>
                  <p14:cNvContentPartPr/>
                  <p14:nvPr/>
                </p14:nvContentPartPr>
                <p14:xfrm>
                  <a:off x="3918380" y="4196833"/>
                  <a:ext cx="15840" cy="140400"/>
                </p14:xfrm>
              </p:contentPart>
            </mc:Choice>
            <mc:Fallback xmlns="">
              <p:pic>
                <p:nvPicPr>
                  <p:cNvPr id="841" name="墨迹 840">
                    <a:extLst>
                      <a:ext uri="{FF2B5EF4-FFF2-40B4-BE49-F238E27FC236}">
                        <a16:creationId xmlns:a16="http://schemas.microsoft.com/office/drawing/2014/main" id="{2D2E3B62-760F-404B-89E5-E7C9E2F08D0B}"/>
                      </a:ext>
                    </a:extLst>
                  </p:cNvPr>
                  <p:cNvPicPr/>
                  <p:nvPr/>
                </p:nvPicPr>
                <p:blipFill>
                  <a:blip r:embed="rId857"/>
                  <a:stretch>
                    <a:fillRect/>
                  </a:stretch>
                </p:blipFill>
                <p:spPr>
                  <a:xfrm>
                    <a:off x="3909380" y="4187833"/>
                    <a:ext cx="33480" cy="15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8">
                <p14:nvContentPartPr>
                  <p14:cNvPr id="842" name="墨迹 841">
                    <a:extLst>
                      <a:ext uri="{FF2B5EF4-FFF2-40B4-BE49-F238E27FC236}">
                        <a16:creationId xmlns:a16="http://schemas.microsoft.com/office/drawing/2014/main" id="{5B49B73B-F200-4BEB-BD84-AB252E1FE4F3}"/>
                      </a:ext>
                    </a:extLst>
                  </p14:cNvPr>
                  <p14:cNvContentPartPr/>
                  <p14:nvPr/>
                </p14:nvContentPartPr>
                <p14:xfrm>
                  <a:off x="3962660" y="4161913"/>
                  <a:ext cx="288360" cy="225360"/>
                </p14:xfrm>
              </p:contentPart>
            </mc:Choice>
            <mc:Fallback xmlns="">
              <p:pic>
                <p:nvPicPr>
                  <p:cNvPr id="842" name="墨迹 841">
                    <a:extLst>
                      <a:ext uri="{FF2B5EF4-FFF2-40B4-BE49-F238E27FC236}">
                        <a16:creationId xmlns:a16="http://schemas.microsoft.com/office/drawing/2014/main" id="{5B49B73B-F200-4BEB-BD84-AB252E1FE4F3}"/>
                      </a:ext>
                    </a:extLst>
                  </p:cNvPr>
                  <p:cNvPicPr/>
                  <p:nvPr/>
                </p:nvPicPr>
                <p:blipFill>
                  <a:blip r:embed="rId859"/>
                  <a:stretch>
                    <a:fillRect/>
                  </a:stretch>
                </p:blipFill>
                <p:spPr>
                  <a:xfrm>
                    <a:off x="3954020" y="4152913"/>
                    <a:ext cx="306000" cy="24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0">
                <p14:nvContentPartPr>
                  <p14:cNvPr id="843" name="墨迹 842">
                    <a:extLst>
                      <a:ext uri="{FF2B5EF4-FFF2-40B4-BE49-F238E27FC236}">
                        <a16:creationId xmlns:a16="http://schemas.microsoft.com/office/drawing/2014/main" id="{F9BE3D1D-72B0-4BB5-8F3E-1FF1936D45E0}"/>
                      </a:ext>
                    </a:extLst>
                  </p14:cNvPr>
                  <p14:cNvContentPartPr/>
                  <p14:nvPr/>
                </p14:nvContentPartPr>
                <p14:xfrm>
                  <a:off x="4144100" y="4140673"/>
                  <a:ext cx="82080" cy="383040"/>
                </p14:xfrm>
              </p:contentPart>
            </mc:Choice>
            <mc:Fallback xmlns="">
              <p:pic>
                <p:nvPicPr>
                  <p:cNvPr id="843" name="墨迹 842">
                    <a:extLst>
                      <a:ext uri="{FF2B5EF4-FFF2-40B4-BE49-F238E27FC236}">
                        <a16:creationId xmlns:a16="http://schemas.microsoft.com/office/drawing/2014/main" id="{F9BE3D1D-72B0-4BB5-8F3E-1FF1936D45E0}"/>
                      </a:ext>
                    </a:extLst>
                  </p:cNvPr>
                  <p:cNvPicPr/>
                  <p:nvPr/>
                </p:nvPicPr>
                <p:blipFill>
                  <a:blip r:embed="rId861"/>
                  <a:stretch>
                    <a:fillRect/>
                  </a:stretch>
                </p:blipFill>
                <p:spPr>
                  <a:xfrm>
                    <a:off x="4135100" y="4131673"/>
                    <a:ext cx="99720" cy="40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2">
                <p14:nvContentPartPr>
                  <p14:cNvPr id="844" name="墨迹 843">
                    <a:extLst>
                      <a:ext uri="{FF2B5EF4-FFF2-40B4-BE49-F238E27FC236}">
                        <a16:creationId xmlns:a16="http://schemas.microsoft.com/office/drawing/2014/main" id="{A866961B-1F9D-456C-834F-C825AE810DAB}"/>
                      </a:ext>
                    </a:extLst>
                  </p14:cNvPr>
                  <p14:cNvContentPartPr/>
                  <p14:nvPr/>
                </p14:nvContentPartPr>
                <p14:xfrm>
                  <a:off x="4407260" y="4183873"/>
                  <a:ext cx="137520" cy="27720"/>
                </p14:xfrm>
              </p:contentPart>
            </mc:Choice>
            <mc:Fallback xmlns="">
              <p:pic>
                <p:nvPicPr>
                  <p:cNvPr id="844" name="墨迹 843">
                    <a:extLst>
                      <a:ext uri="{FF2B5EF4-FFF2-40B4-BE49-F238E27FC236}">
                        <a16:creationId xmlns:a16="http://schemas.microsoft.com/office/drawing/2014/main" id="{A866961B-1F9D-456C-834F-C825AE810DAB}"/>
                      </a:ext>
                    </a:extLst>
                  </p:cNvPr>
                  <p:cNvPicPr/>
                  <p:nvPr/>
                </p:nvPicPr>
                <p:blipFill>
                  <a:blip r:embed="rId863"/>
                  <a:stretch>
                    <a:fillRect/>
                  </a:stretch>
                </p:blipFill>
                <p:spPr>
                  <a:xfrm>
                    <a:off x="4398260" y="4174873"/>
                    <a:ext cx="15516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4">
                <p14:nvContentPartPr>
                  <p14:cNvPr id="845" name="墨迹 844">
                    <a:extLst>
                      <a:ext uri="{FF2B5EF4-FFF2-40B4-BE49-F238E27FC236}">
                        <a16:creationId xmlns:a16="http://schemas.microsoft.com/office/drawing/2014/main" id="{6F67224D-5893-4538-AF69-CDFC768C95F1}"/>
                      </a:ext>
                    </a:extLst>
                  </p14:cNvPr>
                  <p14:cNvContentPartPr/>
                  <p14:nvPr/>
                </p14:nvContentPartPr>
                <p14:xfrm>
                  <a:off x="4395740" y="4269553"/>
                  <a:ext cx="153000" cy="68040"/>
                </p14:xfrm>
              </p:contentPart>
            </mc:Choice>
            <mc:Fallback xmlns="">
              <p:pic>
                <p:nvPicPr>
                  <p:cNvPr id="845" name="墨迹 844">
                    <a:extLst>
                      <a:ext uri="{FF2B5EF4-FFF2-40B4-BE49-F238E27FC236}">
                        <a16:creationId xmlns:a16="http://schemas.microsoft.com/office/drawing/2014/main" id="{6F67224D-5893-4538-AF69-CDFC768C95F1}"/>
                      </a:ext>
                    </a:extLst>
                  </p:cNvPr>
                  <p:cNvPicPr/>
                  <p:nvPr/>
                </p:nvPicPr>
                <p:blipFill>
                  <a:blip r:embed="rId865"/>
                  <a:stretch>
                    <a:fillRect/>
                  </a:stretch>
                </p:blipFill>
                <p:spPr>
                  <a:xfrm>
                    <a:off x="4386740" y="4260553"/>
                    <a:ext cx="17064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6">
                <p14:nvContentPartPr>
                  <p14:cNvPr id="846" name="墨迹 845">
                    <a:extLst>
                      <a:ext uri="{FF2B5EF4-FFF2-40B4-BE49-F238E27FC236}">
                        <a16:creationId xmlns:a16="http://schemas.microsoft.com/office/drawing/2014/main" id="{6D8BA0C1-5648-485D-8CC2-D6FFF1C54B20}"/>
                      </a:ext>
                    </a:extLst>
                  </p14:cNvPr>
                  <p14:cNvContentPartPr/>
                  <p14:nvPr/>
                </p14:nvContentPartPr>
                <p14:xfrm>
                  <a:off x="4384220" y="4247593"/>
                  <a:ext cx="112320" cy="287280"/>
                </p14:xfrm>
              </p:contentPart>
            </mc:Choice>
            <mc:Fallback xmlns="">
              <p:pic>
                <p:nvPicPr>
                  <p:cNvPr id="846" name="墨迹 845">
                    <a:extLst>
                      <a:ext uri="{FF2B5EF4-FFF2-40B4-BE49-F238E27FC236}">
                        <a16:creationId xmlns:a16="http://schemas.microsoft.com/office/drawing/2014/main" id="{6D8BA0C1-5648-485D-8CC2-D6FFF1C54B20}"/>
                      </a:ext>
                    </a:extLst>
                  </p:cNvPr>
                  <p:cNvPicPr/>
                  <p:nvPr/>
                </p:nvPicPr>
                <p:blipFill>
                  <a:blip r:embed="rId867"/>
                  <a:stretch>
                    <a:fillRect/>
                  </a:stretch>
                </p:blipFill>
                <p:spPr>
                  <a:xfrm>
                    <a:off x="4375220" y="4238953"/>
                    <a:ext cx="129960" cy="30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8">
                <p14:nvContentPartPr>
                  <p14:cNvPr id="847" name="墨迹 846">
                    <a:extLst>
                      <a:ext uri="{FF2B5EF4-FFF2-40B4-BE49-F238E27FC236}">
                        <a16:creationId xmlns:a16="http://schemas.microsoft.com/office/drawing/2014/main" id="{271143E8-20B7-4C1B-945E-34198DE2BC90}"/>
                      </a:ext>
                    </a:extLst>
                  </p14:cNvPr>
                  <p14:cNvContentPartPr/>
                  <p14:nvPr/>
                </p14:nvContentPartPr>
                <p14:xfrm>
                  <a:off x="4492220" y="4360633"/>
                  <a:ext cx="217080" cy="164520"/>
                </p14:xfrm>
              </p:contentPart>
            </mc:Choice>
            <mc:Fallback xmlns="">
              <p:pic>
                <p:nvPicPr>
                  <p:cNvPr id="847" name="墨迹 846">
                    <a:extLst>
                      <a:ext uri="{FF2B5EF4-FFF2-40B4-BE49-F238E27FC236}">
                        <a16:creationId xmlns:a16="http://schemas.microsoft.com/office/drawing/2014/main" id="{271143E8-20B7-4C1B-945E-34198DE2BC90}"/>
                      </a:ext>
                    </a:extLst>
                  </p:cNvPr>
                  <p:cNvPicPr/>
                  <p:nvPr/>
                </p:nvPicPr>
                <p:blipFill>
                  <a:blip r:embed="rId869"/>
                  <a:stretch>
                    <a:fillRect/>
                  </a:stretch>
                </p:blipFill>
                <p:spPr>
                  <a:xfrm>
                    <a:off x="4483580" y="4351993"/>
                    <a:ext cx="234720" cy="182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807" name="墨迹 806">
                  <a:extLst>
                    <a:ext uri="{FF2B5EF4-FFF2-40B4-BE49-F238E27FC236}">
                      <a16:creationId xmlns:a16="http://schemas.microsoft.com/office/drawing/2014/main" id="{CE1BB47B-7291-48BB-A6AD-44C34DB52610}"/>
                    </a:ext>
                  </a:extLst>
                </p14:cNvPr>
                <p14:cNvContentPartPr/>
                <p14:nvPr/>
              </p14:nvContentPartPr>
              <p14:xfrm>
                <a:off x="4924580" y="4400953"/>
                <a:ext cx="59040" cy="71640"/>
              </p14:xfrm>
            </p:contentPart>
          </mc:Choice>
          <mc:Fallback xmlns="">
            <p:pic>
              <p:nvPicPr>
                <p:cNvPr id="807" name="墨迹 806">
                  <a:extLst>
                    <a:ext uri="{FF2B5EF4-FFF2-40B4-BE49-F238E27FC236}">
                      <a16:creationId xmlns:a16="http://schemas.microsoft.com/office/drawing/2014/main" id="{CE1BB47B-7291-48BB-A6AD-44C34DB52610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4915940" y="4391953"/>
                  <a:ext cx="76680" cy="89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08" name="组合 807">
              <a:extLst>
                <a:ext uri="{FF2B5EF4-FFF2-40B4-BE49-F238E27FC236}">
                  <a16:creationId xmlns:a16="http://schemas.microsoft.com/office/drawing/2014/main" id="{73D8C553-09A8-4106-9DF8-C56C9A94D32C}"/>
                </a:ext>
              </a:extLst>
            </p:cNvPr>
            <p:cNvGrpSpPr/>
            <p:nvPr/>
          </p:nvGrpSpPr>
          <p:grpSpPr>
            <a:xfrm>
              <a:off x="5236340" y="4014313"/>
              <a:ext cx="699840" cy="708120"/>
              <a:chOff x="5236340" y="4014313"/>
              <a:chExt cx="699840" cy="708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72">
                <p14:nvContentPartPr>
                  <p14:cNvPr id="825" name="墨迹 824">
                    <a:extLst>
                      <a:ext uri="{FF2B5EF4-FFF2-40B4-BE49-F238E27FC236}">
                        <a16:creationId xmlns:a16="http://schemas.microsoft.com/office/drawing/2014/main" id="{CB79A5FB-F853-4856-B499-42E879544491}"/>
                      </a:ext>
                    </a:extLst>
                  </p14:cNvPr>
                  <p14:cNvContentPartPr/>
                  <p14:nvPr/>
                </p14:nvContentPartPr>
                <p14:xfrm>
                  <a:off x="5365580" y="4014313"/>
                  <a:ext cx="99360" cy="20160"/>
                </p14:xfrm>
              </p:contentPart>
            </mc:Choice>
            <mc:Fallback xmlns="">
              <p:pic>
                <p:nvPicPr>
                  <p:cNvPr id="825" name="墨迹 824">
                    <a:extLst>
                      <a:ext uri="{FF2B5EF4-FFF2-40B4-BE49-F238E27FC236}">
                        <a16:creationId xmlns:a16="http://schemas.microsoft.com/office/drawing/2014/main" id="{CB79A5FB-F853-4856-B499-42E879544491}"/>
                      </a:ext>
                    </a:extLst>
                  </p:cNvPr>
                  <p:cNvPicPr/>
                  <p:nvPr/>
                </p:nvPicPr>
                <p:blipFill>
                  <a:blip r:embed="rId873"/>
                  <a:stretch>
                    <a:fillRect/>
                  </a:stretch>
                </p:blipFill>
                <p:spPr>
                  <a:xfrm>
                    <a:off x="5356940" y="4005313"/>
                    <a:ext cx="1170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4">
                <p14:nvContentPartPr>
                  <p14:cNvPr id="826" name="墨迹 825">
                    <a:extLst>
                      <a:ext uri="{FF2B5EF4-FFF2-40B4-BE49-F238E27FC236}">
                        <a16:creationId xmlns:a16="http://schemas.microsoft.com/office/drawing/2014/main" id="{4CE9D4D5-2AAE-47D6-A1D0-7B0FD5FDBBBA}"/>
                      </a:ext>
                    </a:extLst>
                  </p14:cNvPr>
                  <p14:cNvContentPartPr/>
                  <p14:nvPr/>
                </p14:nvContentPartPr>
                <p14:xfrm>
                  <a:off x="5236340" y="4203673"/>
                  <a:ext cx="6120" cy="137160"/>
                </p14:xfrm>
              </p:contentPart>
            </mc:Choice>
            <mc:Fallback xmlns="">
              <p:pic>
                <p:nvPicPr>
                  <p:cNvPr id="826" name="墨迹 825">
                    <a:extLst>
                      <a:ext uri="{FF2B5EF4-FFF2-40B4-BE49-F238E27FC236}">
                        <a16:creationId xmlns:a16="http://schemas.microsoft.com/office/drawing/2014/main" id="{4CE9D4D5-2AAE-47D6-A1D0-7B0FD5FDBBBA}"/>
                      </a:ext>
                    </a:extLst>
                  </p:cNvPr>
                  <p:cNvPicPr/>
                  <p:nvPr/>
                </p:nvPicPr>
                <p:blipFill>
                  <a:blip r:embed="rId875"/>
                  <a:stretch>
                    <a:fillRect/>
                  </a:stretch>
                </p:blipFill>
                <p:spPr>
                  <a:xfrm>
                    <a:off x="5227340" y="4195033"/>
                    <a:ext cx="2376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6">
                <p14:nvContentPartPr>
                  <p14:cNvPr id="827" name="墨迹 826">
                    <a:extLst>
                      <a:ext uri="{FF2B5EF4-FFF2-40B4-BE49-F238E27FC236}">
                        <a16:creationId xmlns:a16="http://schemas.microsoft.com/office/drawing/2014/main" id="{BCA6C4AD-7A12-4E6F-BC06-30FF67A40023}"/>
                      </a:ext>
                    </a:extLst>
                  </p14:cNvPr>
                  <p14:cNvContentPartPr/>
                  <p14:nvPr/>
                </p14:nvContentPartPr>
                <p14:xfrm>
                  <a:off x="5324900" y="4130953"/>
                  <a:ext cx="195480" cy="97560"/>
                </p14:xfrm>
              </p:contentPart>
            </mc:Choice>
            <mc:Fallback xmlns="">
              <p:pic>
                <p:nvPicPr>
                  <p:cNvPr id="827" name="墨迹 826">
                    <a:extLst>
                      <a:ext uri="{FF2B5EF4-FFF2-40B4-BE49-F238E27FC236}">
                        <a16:creationId xmlns:a16="http://schemas.microsoft.com/office/drawing/2014/main" id="{BCA6C4AD-7A12-4E6F-BC06-30FF67A40023}"/>
                      </a:ext>
                    </a:extLst>
                  </p:cNvPr>
                  <p:cNvPicPr/>
                  <p:nvPr/>
                </p:nvPicPr>
                <p:blipFill>
                  <a:blip r:embed="rId877"/>
                  <a:stretch>
                    <a:fillRect/>
                  </a:stretch>
                </p:blipFill>
                <p:spPr>
                  <a:xfrm>
                    <a:off x="5316260" y="4121953"/>
                    <a:ext cx="21312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8">
                <p14:nvContentPartPr>
                  <p14:cNvPr id="828" name="墨迹 827">
                    <a:extLst>
                      <a:ext uri="{FF2B5EF4-FFF2-40B4-BE49-F238E27FC236}">
                        <a16:creationId xmlns:a16="http://schemas.microsoft.com/office/drawing/2014/main" id="{E002AEB3-B627-469B-985E-133E7BFFC834}"/>
                      </a:ext>
                    </a:extLst>
                  </p14:cNvPr>
                  <p14:cNvContentPartPr/>
                  <p14:nvPr/>
                </p14:nvContentPartPr>
                <p14:xfrm>
                  <a:off x="5355860" y="4096033"/>
                  <a:ext cx="35280" cy="226800"/>
                </p14:xfrm>
              </p:contentPart>
            </mc:Choice>
            <mc:Fallback xmlns="">
              <p:pic>
                <p:nvPicPr>
                  <p:cNvPr id="828" name="墨迹 827">
                    <a:extLst>
                      <a:ext uri="{FF2B5EF4-FFF2-40B4-BE49-F238E27FC236}">
                        <a16:creationId xmlns:a16="http://schemas.microsoft.com/office/drawing/2014/main" id="{E002AEB3-B627-469B-985E-133E7BFFC834}"/>
                      </a:ext>
                    </a:extLst>
                  </p:cNvPr>
                  <p:cNvPicPr/>
                  <p:nvPr/>
                </p:nvPicPr>
                <p:blipFill>
                  <a:blip r:embed="rId879"/>
                  <a:stretch>
                    <a:fillRect/>
                  </a:stretch>
                </p:blipFill>
                <p:spPr>
                  <a:xfrm>
                    <a:off x="5347220" y="4087393"/>
                    <a:ext cx="5292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0">
                <p14:nvContentPartPr>
                  <p14:cNvPr id="829" name="墨迹 828">
                    <a:extLst>
                      <a:ext uri="{FF2B5EF4-FFF2-40B4-BE49-F238E27FC236}">
                        <a16:creationId xmlns:a16="http://schemas.microsoft.com/office/drawing/2014/main" id="{4E164AD3-3FAE-4B26-959A-73732FFC9904}"/>
                      </a:ext>
                    </a:extLst>
                  </p14:cNvPr>
                  <p14:cNvContentPartPr/>
                  <p14:nvPr/>
                </p14:nvContentPartPr>
                <p14:xfrm>
                  <a:off x="5307620" y="4213033"/>
                  <a:ext cx="151560" cy="104400"/>
                </p14:xfrm>
              </p:contentPart>
            </mc:Choice>
            <mc:Fallback xmlns="">
              <p:pic>
                <p:nvPicPr>
                  <p:cNvPr id="829" name="墨迹 828">
                    <a:extLst>
                      <a:ext uri="{FF2B5EF4-FFF2-40B4-BE49-F238E27FC236}">
                        <a16:creationId xmlns:a16="http://schemas.microsoft.com/office/drawing/2014/main" id="{4E164AD3-3FAE-4B26-959A-73732FFC9904}"/>
                      </a:ext>
                    </a:extLst>
                  </p:cNvPr>
                  <p:cNvPicPr/>
                  <p:nvPr/>
                </p:nvPicPr>
                <p:blipFill>
                  <a:blip r:embed="rId881"/>
                  <a:stretch>
                    <a:fillRect/>
                  </a:stretch>
                </p:blipFill>
                <p:spPr>
                  <a:xfrm>
                    <a:off x="5298980" y="4204033"/>
                    <a:ext cx="16920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2">
                <p14:nvContentPartPr>
                  <p14:cNvPr id="830" name="墨迹 829">
                    <a:extLst>
                      <a:ext uri="{FF2B5EF4-FFF2-40B4-BE49-F238E27FC236}">
                        <a16:creationId xmlns:a16="http://schemas.microsoft.com/office/drawing/2014/main" id="{8A53CC9B-14EA-46DE-A025-BF016ADD4B4B}"/>
                      </a:ext>
                    </a:extLst>
                  </p14:cNvPr>
                  <p14:cNvContentPartPr/>
                  <p14:nvPr/>
                </p14:nvContentPartPr>
                <p14:xfrm>
                  <a:off x="5301860" y="4364593"/>
                  <a:ext cx="100800" cy="91440"/>
                </p14:xfrm>
              </p:contentPart>
            </mc:Choice>
            <mc:Fallback xmlns="">
              <p:pic>
                <p:nvPicPr>
                  <p:cNvPr id="830" name="墨迹 829">
                    <a:extLst>
                      <a:ext uri="{FF2B5EF4-FFF2-40B4-BE49-F238E27FC236}">
                        <a16:creationId xmlns:a16="http://schemas.microsoft.com/office/drawing/2014/main" id="{8A53CC9B-14EA-46DE-A025-BF016ADD4B4B}"/>
                      </a:ext>
                    </a:extLst>
                  </p:cNvPr>
                  <p:cNvPicPr/>
                  <p:nvPr/>
                </p:nvPicPr>
                <p:blipFill>
                  <a:blip r:embed="rId883"/>
                  <a:stretch>
                    <a:fillRect/>
                  </a:stretch>
                </p:blipFill>
                <p:spPr>
                  <a:xfrm>
                    <a:off x="5293220" y="4355593"/>
                    <a:ext cx="118440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4">
                <p14:nvContentPartPr>
                  <p14:cNvPr id="831" name="墨迹 830">
                    <a:extLst>
                      <a:ext uri="{FF2B5EF4-FFF2-40B4-BE49-F238E27FC236}">
                        <a16:creationId xmlns:a16="http://schemas.microsoft.com/office/drawing/2014/main" id="{BE122BFF-415D-4317-B066-E446EF93E478}"/>
                      </a:ext>
                    </a:extLst>
                  </p14:cNvPr>
                  <p14:cNvContentPartPr/>
                  <p14:nvPr/>
                </p14:nvContentPartPr>
                <p14:xfrm>
                  <a:off x="5288180" y="4440913"/>
                  <a:ext cx="29520" cy="62280"/>
                </p14:xfrm>
              </p:contentPart>
            </mc:Choice>
            <mc:Fallback xmlns="">
              <p:pic>
                <p:nvPicPr>
                  <p:cNvPr id="831" name="墨迹 830">
                    <a:extLst>
                      <a:ext uri="{FF2B5EF4-FFF2-40B4-BE49-F238E27FC236}">
                        <a16:creationId xmlns:a16="http://schemas.microsoft.com/office/drawing/2014/main" id="{BE122BFF-415D-4317-B066-E446EF93E478}"/>
                      </a:ext>
                    </a:extLst>
                  </p:cNvPr>
                  <p:cNvPicPr/>
                  <p:nvPr/>
                </p:nvPicPr>
                <p:blipFill>
                  <a:blip r:embed="rId885"/>
                  <a:stretch>
                    <a:fillRect/>
                  </a:stretch>
                </p:blipFill>
                <p:spPr>
                  <a:xfrm>
                    <a:off x="5279540" y="4432273"/>
                    <a:ext cx="47160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6">
                <p14:nvContentPartPr>
                  <p14:cNvPr id="832" name="墨迹 831">
                    <a:extLst>
                      <a:ext uri="{FF2B5EF4-FFF2-40B4-BE49-F238E27FC236}">
                        <a16:creationId xmlns:a16="http://schemas.microsoft.com/office/drawing/2014/main" id="{32B5CB4E-539E-4BB0-95B1-B0047BE4A882}"/>
                      </a:ext>
                    </a:extLst>
                  </p14:cNvPr>
                  <p14:cNvContentPartPr/>
                  <p14:nvPr/>
                </p14:nvContentPartPr>
                <p14:xfrm>
                  <a:off x="5288180" y="4380433"/>
                  <a:ext cx="248400" cy="130320"/>
                </p14:xfrm>
              </p:contentPart>
            </mc:Choice>
            <mc:Fallback xmlns="">
              <p:pic>
                <p:nvPicPr>
                  <p:cNvPr id="832" name="墨迹 831">
                    <a:extLst>
                      <a:ext uri="{FF2B5EF4-FFF2-40B4-BE49-F238E27FC236}">
                        <a16:creationId xmlns:a16="http://schemas.microsoft.com/office/drawing/2014/main" id="{32B5CB4E-539E-4BB0-95B1-B0047BE4A882}"/>
                      </a:ext>
                    </a:extLst>
                  </p:cNvPr>
                  <p:cNvPicPr/>
                  <p:nvPr/>
                </p:nvPicPr>
                <p:blipFill>
                  <a:blip r:embed="rId887"/>
                  <a:stretch>
                    <a:fillRect/>
                  </a:stretch>
                </p:blipFill>
                <p:spPr>
                  <a:xfrm>
                    <a:off x="5279540" y="4371433"/>
                    <a:ext cx="266040" cy="14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8">
                <p14:nvContentPartPr>
                  <p14:cNvPr id="833" name="墨迹 832">
                    <a:extLst>
                      <a:ext uri="{FF2B5EF4-FFF2-40B4-BE49-F238E27FC236}">
                        <a16:creationId xmlns:a16="http://schemas.microsoft.com/office/drawing/2014/main" id="{A2989ADD-E57D-4FF9-9A57-15EE4869F127}"/>
                      </a:ext>
                    </a:extLst>
                  </p14:cNvPr>
                  <p14:cNvContentPartPr/>
                  <p14:nvPr/>
                </p14:nvContentPartPr>
                <p14:xfrm>
                  <a:off x="5441180" y="4377193"/>
                  <a:ext cx="6120" cy="345240"/>
                </p14:xfrm>
              </p:contentPart>
            </mc:Choice>
            <mc:Fallback xmlns="">
              <p:pic>
                <p:nvPicPr>
                  <p:cNvPr id="833" name="墨迹 832">
                    <a:extLst>
                      <a:ext uri="{FF2B5EF4-FFF2-40B4-BE49-F238E27FC236}">
                        <a16:creationId xmlns:a16="http://schemas.microsoft.com/office/drawing/2014/main" id="{A2989ADD-E57D-4FF9-9A57-15EE4869F127}"/>
                      </a:ext>
                    </a:extLst>
                  </p:cNvPr>
                  <p:cNvPicPr/>
                  <p:nvPr/>
                </p:nvPicPr>
                <p:blipFill>
                  <a:blip r:embed="rId889"/>
                  <a:stretch>
                    <a:fillRect/>
                  </a:stretch>
                </p:blipFill>
                <p:spPr>
                  <a:xfrm>
                    <a:off x="5432180" y="4368553"/>
                    <a:ext cx="23760" cy="36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0">
                <p14:nvContentPartPr>
                  <p14:cNvPr id="834" name="墨迹 833">
                    <a:extLst>
                      <a:ext uri="{FF2B5EF4-FFF2-40B4-BE49-F238E27FC236}">
                        <a16:creationId xmlns:a16="http://schemas.microsoft.com/office/drawing/2014/main" id="{F283B75C-702F-408E-BFCF-61D86396D254}"/>
                      </a:ext>
                    </a:extLst>
                  </p14:cNvPr>
                  <p14:cNvContentPartPr/>
                  <p14:nvPr/>
                </p14:nvContentPartPr>
                <p14:xfrm>
                  <a:off x="5741420" y="4108993"/>
                  <a:ext cx="99720" cy="22320"/>
                </p14:xfrm>
              </p:contentPart>
            </mc:Choice>
            <mc:Fallback xmlns="">
              <p:pic>
                <p:nvPicPr>
                  <p:cNvPr id="834" name="墨迹 833">
                    <a:extLst>
                      <a:ext uri="{FF2B5EF4-FFF2-40B4-BE49-F238E27FC236}">
                        <a16:creationId xmlns:a16="http://schemas.microsoft.com/office/drawing/2014/main" id="{F283B75C-702F-408E-BFCF-61D86396D254}"/>
                      </a:ext>
                    </a:extLst>
                  </p:cNvPr>
                  <p:cNvPicPr/>
                  <p:nvPr/>
                </p:nvPicPr>
                <p:blipFill>
                  <a:blip r:embed="rId891"/>
                  <a:stretch>
                    <a:fillRect/>
                  </a:stretch>
                </p:blipFill>
                <p:spPr>
                  <a:xfrm>
                    <a:off x="5732780" y="4099993"/>
                    <a:ext cx="11736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2">
                <p14:nvContentPartPr>
                  <p14:cNvPr id="835" name="墨迹 834">
                    <a:extLst>
                      <a:ext uri="{FF2B5EF4-FFF2-40B4-BE49-F238E27FC236}">
                        <a16:creationId xmlns:a16="http://schemas.microsoft.com/office/drawing/2014/main" id="{5C1A5B61-0279-490F-B67D-68D364E62846}"/>
                      </a:ext>
                    </a:extLst>
                  </p14:cNvPr>
                  <p14:cNvContentPartPr/>
                  <p14:nvPr/>
                </p14:nvContentPartPr>
                <p14:xfrm>
                  <a:off x="5690300" y="4216633"/>
                  <a:ext cx="23400" cy="113400"/>
                </p14:xfrm>
              </p:contentPart>
            </mc:Choice>
            <mc:Fallback xmlns="">
              <p:pic>
                <p:nvPicPr>
                  <p:cNvPr id="835" name="墨迹 834">
                    <a:extLst>
                      <a:ext uri="{FF2B5EF4-FFF2-40B4-BE49-F238E27FC236}">
                        <a16:creationId xmlns:a16="http://schemas.microsoft.com/office/drawing/2014/main" id="{5C1A5B61-0279-490F-B67D-68D364E62846}"/>
                      </a:ext>
                    </a:extLst>
                  </p:cNvPr>
                  <p:cNvPicPr/>
                  <p:nvPr/>
                </p:nvPicPr>
                <p:blipFill>
                  <a:blip r:embed="rId893"/>
                  <a:stretch>
                    <a:fillRect/>
                  </a:stretch>
                </p:blipFill>
                <p:spPr>
                  <a:xfrm>
                    <a:off x="5681300" y="4207633"/>
                    <a:ext cx="4104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4">
                <p14:nvContentPartPr>
                  <p14:cNvPr id="836" name="墨迹 835">
                    <a:extLst>
                      <a:ext uri="{FF2B5EF4-FFF2-40B4-BE49-F238E27FC236}">
                        <a16:creationId xmlns:a16="http://schemas.microsoft.com/office/drawing/2014/main" id="{A6087125-7E7A-4604-A932-08640CE0835C}"/>
                      </a:ext>
                    </a:extLst>
                  </p14:cNvPr>
                  <p14:cNvContentPartPr/>
                  <p14:nvPr/>
                </p14:nvContentPartPr>
                <p14:xfrm>
                  <a:off x="5738540" y="4139233"/>
                  <a:ext cx="197640" cy="194760"/>
                </p14:xfrm>
              </p:contentPart>
            </mc:Choice>
            <mc:Fallback xmlns="">
              <p:pic>
                <p:nvPicPr>
                  <p:cNvPr id="836" name="墨迹 835">
                    <a:extLst>
                      <a:ext uri="{FF2B5EF4-FFF2-40B4-BE49-F238E27FC236}">
                        <a16:creationId xmlns:a16="http://schemas.microsoft.com/office/drawing/2014/main" id="{A6087125-7E7A-4604-A932-08640CE0835C}"/>
                      </a:ext>
                    </a:extLst>
                  </p:cNvPr>
                  <p:cNvPicPr/>
                  <p:nvPr/>
                </p:nvPicPr>
                <p:blipFill>
                  <a:blip r:embed="rId895"/>
                  <a:stretch>
                    <a:fillRect/>
                  </a:stretch>
                </p:blipFill>
                <p:spPr>
                  <a:xfrm>
                    <a:off x="5729900" y="4130233"/>
                    <a:ext cx="215280" cy="21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6">
                <p14:nvContentPartPr>
                  <p14:cNvPr id="837" name="墨迹 836">
                    <a:extLst>
                      <a:ext uri="{FF2B5EF4-FFF2-40B4-BE49-F238E27FC236}">
                        <a16:creationId xmlns:a16="http://schemas.microsoft.com/office/drawing/2014/main" id="{389DCF3F-27BC-4529-8D43-711B82E64CBD}"/>
                      </a:ext>
                    </a:extLst>
                  </p14:cNvPr>
                  <p14:cNvContentPartPr/>
                  <p14:nvPr/>
                </p14:nvContentPartPr>
                <p14:xfrm>
                  <a:off x="5765540" y="4150753"/>
                  <a:ext cx="6120" cy="102600"/>
                </p14:xfrm>
              </p:contentPart>
            </mc:Choice>
            <mc:Fallback xmlns="">
              <p:pic>
                <p:nvPicPr>
                  <p:cNvPr id="837" name="墨迹 836">
                    <a:extLst>
                      <a:ext uri="{FF2B5EF4-FFF2-40B4-BE49-F238E27FC236}">
                        <a16:creationId xmlns:a16="http://schemas.microsoft.com/office/drawing/2014/main" id="{389DCF3F-27BC-4529-8D43-711B82E64CBD}"/>
                      </a:ext>
                    </a:extLst>
                  </p:cNvPr>
                  <p:cNvPicPr/>
                  <p:nvPr/>
                </p:nvPicPr>
                <p:blipFill>
                  <a:blip r:embed="rId897"/>
                  <a:stretch>
                    <a:fillRect/>
                  </a:stretch>
                </p:blipFill>
                <p:spPr>
                  <a:xfrm>
                    <a:off x="5756900" y="4142113"/>
                    <a:ext cx="2376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8">
                <p14:nvContentPartPr>
                  <p14:cNvPr id="838" name="墨迹 837">
                    <a:extLst>
                      <a:ext uri="{FF2B5EF4-FFF2-40B4-BE49-F238E27FC236}">
                        <a16:creationId xmlns:a16="http://schemas.microsoft.com/office/drawing/2014/main" id="{F69F5757-16CD-4323-98FE-DDE96B7C894B}"/>
                      </a:ext>
                    </a:extLst>
                  </p14:cNvPr>
                  <p14:cNvContentPartPr/>
                  <p14:nvPr/>
                </p14:nvContentPartPr>
                <p14:xfrm>
                  <a:off x="5736740" y="4127353"/>
                  <a:ext cx="176400" cy="387000"/>
                </p14:xfrm>
              </p:contentPart>
            </mc:Choice>
            <mc:Fallback xmlns="">
              <p:pic>
                <p:nvPicPr>
                  <p:cNvPr id="838" name="墨迹 837">
                    <a:extLst>
                      <a:ext uri="{FF2B5EF4-FFF2-40B4-BE49-F238E27FC236}">
                        <a16:creationId xmlns:a16="http://schemas.microsoft.com/office/drawing/2014/main" id="{F69F5757-16CD-4323-98FE-DDE96B7C894B}"/>
                      </a:ext>
                    </a:extLst>
                  </p:cNvPr>
                  <p:cNvPicPr/>
                  <p:nvPr/>
                </p:nvPicPr>
                <p:blipFill>
                  <a:blip r:embed="rId899"/>
                  <a:stretch>
                    <a:fillRect/>
                  </a:stretch>
                </p:blipFill>
                <p:spPr>
                  <a:xfrm>
                    <a:off x="5727740" y="4118353"/>
                    <a:ext cx="194040" cy="40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0">
                <p14:nvContentPartPr>
                  <p14:cNvPr id="839" name="墨迹 838">
                    <a:extLst>
                      <a:ext uri="{FF2B5EF4-FFF2-40B4-BE49-F238E27FC236}">
                        <a16:creationId xmlns:a16="http://schemas.microsoft.com/office/drawing/2014/main" id="{064D0D4D-19FC-43EB-8908-3F129CA4DF63}"/>
                      </a:ext>
                    </a:extLst>
                  </p14:cNvPr>
                  <p14:cNvContentPartPr/>
                  <p14:nvPr/>
                </p14:nvContentPartPr>
                <p14:xfrm>
                  <a:off x="5752220" y="4368193"/>
                  <a:ext cx="102600" cy="153720"/>
                </p14:xfrm>
              </p:contentPart>
            </mc:Choice>
            <mc:Fallback xmlns="">
              <p:pic>
                <p:nvPicPr>
                  <p:cNvPr id="839" name="墨迹 838">
                    <a:extLst>
                      <a:ext uri="{FF2B5EF4-FFF2-40B4-BE49-F238E27FC236}">
                        <a16:creationId xmlns:a16="http://schemas.microsoft.com/office/drawing/2014/main" id="{064D0D4D-19FC-43EB-8908-3F129CA4DF63}"/>
                      </a:ext>
                    </a:extLst>
                  </p:cNvPr>
                  <p:cNvPicPr/>
                  <p:nvPr/>
                </p:nvPicPr>
                <p:blipFill>
                  <a:blip r:embed="rId901"/>
                  <a:stretch>
                    <a:fillRect/>
                  </a:stretch>
                </p:blipFill>
                <p:spPr>
                  <a:xfrm>
                    <a:off x="5743220" y="4359193"/>
                    <a:ext cx="120240" cy="1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2">
                <p14:nvContentPartPr>
                  <p14:cNvPr id="840" name="墨迹 839">
                    <a:extLst>
                      <a:ext uri="{FF2B5EF4-FFF2-40B4-BE49-F238E27FC236}">
                        <a16:creationId xmlns:a16="http://schemas.microsoft.com/office/drawing/2014/main" id="{BAF80B3F-5C8B-4DDC-9BF7-64B662A5A56D}"/>
                      </a:ext>
                    </a:extLst>
                  </p14:cNvPr>
                  <p14:cNvContentPartPr/>
                  <p14:nvPr/>
                </p14:nvContentPartPr>
                <p14:xfrm>
                  <a:off x="5653580" y="4332553"/>
                  <a:ext cx="281880" cy="105120"/>
                </p14:xfrm>
              </p:contentPart>
            </mc:Choice>
            <mc:Fallback xmlns="">
              <p:pic>
                <p:nvPicPr>
                  <p:cNvPr id="840" name="墨迹 839">
                    <a:extLst>
                      <a:ext uri="{FF2B5EF4-FFF2-40B4-BE49-F238E27FC236}">
                        <a16:creationId xmlns:a16="http://schemas.microsoft.com/office/drawing/2014/main" id="{BAF80B3F-5C8B-4DDC-9BF7-64B662A5A56D}"/>
                      </a:ext>
                    </a:extLst>
                  </p:cNvPr>
                  <p:cNvPicPr/>
                  <p:nvPr/>
                </p:nvPicPr>
                <p:blipFill>
                  <a:blip r:embed="rId903"/>
                  <a:stretch>
                    <a:fillRect/>
                  </a:stretch>
                </p:blipFill>
                <p:spPr>
                  <a:xfrm>
                    <a:off x="5644580" y="4323913"/>
                    <a:ext cx="299520" cy="122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9" name="组合 808">
              <a:extLst>
                <a:ext uri="{FF2B5EF4-FFF2-40B4-BE49-F238E27FC236}">
                  <a16:creationId xmlns:a16="http://schemas.microsoft.com/office/drawing/2014/main" id="{41AF7021-4C54-429F-A4E8-10ED68212DE6}"/>
                </a:ext>
              </a:extLst>
            </p:cNvPr>
            <p:cNvGrpSpPr/>
            <p:nvPr/>
          </p:nvGrpSpPr>
          <p:grpSpPr>
            <a:xfrm>
              <a:off x="6148220" y="4103593"/>
              <a:ext cx="504360" cy="470880"/>
              <a:chOff x="6148220" y="4103593"/>
              <a:chExt cx="504360" cy="470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04">
                <p14:nvContentPartPr>
                  <p14:cNvPr id="818" name="墨迹 817">
                    <a:extLst>
                      <a:ext uri="{FF2B5EF4-FFF2-40B4-BE49-F238E27FC236}">
                        <a16:creationId xmlns:a16="http://schemas.microsoft.com/office/drawing/2014/main" id="{3E98F286-B295-47D9-9479-1C2142C134D4}"/>
                      </a:ext>
                    </a:extLst>
                  </p14:cNvPr>
                  <p14:cNvContentPartPr/>
                  <p14:nvPr/>
                </p14:nvContentPartPr>
                <p14:xfrm>
                  <a:off x="6148220" y="4114393"/>
                  <a:ext cx="112320" cy="460080"/>
                </p14:xfrm>
              </p:contentPart>
            </mc:Choice>
            <mc:Fallback xmlns="">
              <p:pic>
                <p:nvPicPr>
                  <p:cNvPr id="818" name="墨迹 817">
                    <a:extLst>
                      <a:ext uri="{FF2B5EF4-FFF2-40B4-BE49-F238E27FC236}">
                        <a16:creationId xmlns:a16="http://schemas.microsoft.com/office/drawing/2014/main" id="{3E98F286-B295-47D9-9479-1C2142C134D4}"/>
                      </a:ext>
                    </a:extLst>
                  </p:cNvPr>
                  <p:cNvPicPr/>
                  <p:nvPr/>
                </p:nvPicPr>
                <p:blipFill>
                  <a:blip r:embed="rId905"/>
                  <a:stretch>
                    <a:fillRect/>
                  </a:stretch>
                </p:blipFill>
                <p:spPr>
                  <a:xfrm>
                    <a:off x="6139580" y="4105753"/>
                    <a:ext cx="129960" cy="47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6">
                <p14:nvContentPartPr>
                  <p14:cNvPr id="819" name="墨迹 818">
                    <a:extLst>
                      <a:ext uri="{FF2B5EF4-FFF2-40B4-BE49-F238E27FC236}">
                        <a16:creationId xmlns:a16="http://schemas.microsoft.com/office/drawing/2014/main" id="{1DC68655-7335-4DFA-B7F0-40431DD479F9}"/>
                      </a:ext>
                    </a:extLst>
                  </p14:cNvPr>
                  <p14:cNvContentPartPr/>
                  <p14:nvPr/>
                </p14:nvContentPartPr>
                <p14:xfrm>
                  <a:off x="6327860" y="4170913"/>
                  <a:ext cx="35280" cy="36720"/>
                </p14:xfrm>
              </p:contentPart>
            </mc:Choice>
            <mc:Fallback xmlns="">
              <p:pic>
                <p:nvPicPr>
                  <p:cNvPr id="819" name="墨迹 818">
                    <a:extLst>
                      <a:ext uri="{FF2B5EF4-FFF2-40B4-BE49-F238E27FC236}">
                        <a16:creationId xmlns:a16="http://schemas.microsoft.com/office/drawing/2014/main" id="{1DC68655-7335-4DFA-B7F0-40431DD479F9}"/>
                      </a:ext>
                    </a:extLst>
                  </p:cNvPr>
                  <p:cNvPicPr/>
                  <p:nvPr/>
                </p:nvPicPr>
                <p:blipFill>
                  <a:blip r:embed="rId907"/>
                  <a:stretch>
                    <a:fillRect/>
                  </a:stretch>
                </p:blipFill>
                <p:spPr>
                  <a:xfrm>
                    <a:off x="6319220" y="4162273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8">
                <p14:nvContentPartPr>
                  <p14:cNvPr id="820" name="墨迹 819">
                    <a:extLst>
                      <a:ext uri="{FF2B5EF4-FFF2-40B4-BE49-F238E27FC236}">
                        <a16:creationId xmlns:a16="http://schemas.microsoft.com/office/drawing/2014/main" id="{964C0F93-D041-4971-B156-C0A97C40EC88}"/>
                      </a:ext>
                    </a:extLst>
                  </p14:cNvPr>
                  <p14:cNvContentPartPr/>
                  <p14:nvPr/>
                </p14:nvContentPartPr>
                <p14:xfrm>
                  <a:off x="6306620" y="4145353"/>
                  <a:ext cx="249480" cy="268560"/>
                </p14:xfrm>
              </p:contentPart>
            </mc:Choice>
            <mc:Fallback xmlns="">
              <p:pic>
                <p:nvPicPr>
                  <p:cNvPr id="820" name="墨迹 819">
                    <a:extLst>
                      <a:ext uri="{FF2B5EF4-FFF2-40B4-BE49-F238E27FC236}">
                        <a16:creationId xmlns:a16="http://schemas.microsoft.com/office/drawing/2014/main" id="{964C0F93-D041-4971-B156-C0A97C40EC88}"/>
                      </a:ext>
                    </a:extLst>
                  </p:cNvPr>
                  <p:cNvPicPr/>
                  <p:nvPr/>
                </p:nvPicPr>
                <p:blipFill>
                  <a:blip r:embed="rId909"/>
                  <a:stretch>
                    <a:fillRect/>
                  </a:stretch>
                </p:blipFill>
                <p:spPr>
                  <a:xfrm>
                    <a:off x="6297980" y="4136713"/>
                    <a:ext cx="267120" cy="28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0">
                <p14:nvContentPartPr>
                  <p14:cNvPr id="821" name="墨迹 820">
                    <a:extLst>
                      <a:ext uri="{FF2B5EF4-FFF2-40B4-BE49-F238E27FC236}">
                        <a16:creationId xmlns:a16="http://schemas.microsoft.com/office/drawing/2014/main" id="{A0AF6C5C-B40F-4A6C-A09B-2292ACE8568E}"/>
                      </a:ext>
                    </a:extLst>
                  </p14:cNvPr>
                  <p14:cNvContentPartPr/>
                  <p14:nvPr/>
                </p14:nvContentPartPr>
                <p14:xfrm>
                  <a:off x="6472940" y="4107193"/>
                  <a:ext cx="15840" cy="159120"/>
                </p14:xfrm>
              </p:contentPart>
            </mc:Choice>
            <mc:Fallback xmlns="">
              <p:pic>
                <p:nvPicPr>
                  <p:cNvPr id="821" name="墨迹 820">
                    <a:extLst>
                      <a:ext uri="{FF2B5EF4-FFF2-40B4-BE49-F238E27FC236}">
                        <a16:creationId xmlns:a16="http://schemas.microsoft.com/office/drawing/2014/main" id="{A0AF6C5C-B40F-4A6C-A09B-2292ACE8568E}"/>
                      </a:ext>
                    </a:extLst>
                  </p:cNvPr>
                  <p:cNvPicPr/>
                  <p:nvPr/>
                </p:nvPicPr>
                <p:blipFill>
                  <a:blip r:embed="rId911"/>
                  <a:stretch>
                    <a:fillRect/>
                  </a:stretch>
                </p:blipFill>
                <p:spPr>
                  <a:xfrm>
                    <a:off x="6463940" y="4098193"/>
                    <a:ext cx="33480" cy="17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2">
                <p14:nvContentPartPr>
                  <p14:cNvPr id="822" name="墨迹 821">
                    <a:extLst>
                      <a:ext uri="{FF2B5EF4-FFF2-40B4-BE49-F238E27FC236}">
                        <a16:creationId xmlns:a16="http://schemas.microsoft.com/office/drawing/2014/main" id="{15B1FE25-E458-423D-8B75-3C1439218783}"/>
                      </a:ext>
                    </a:extLst>
                  </p14:cNvPr>
                  <p14:cNvContentPartPr/>
                  <p14:nvPr/>
                </p14:nvContentPartPr>
                <p14:xfrm>
                  <a:off x="6381860" y="4103593"/>
                  <a:ext cx="270720" cy="344160"/>
                </p14:xfrm>
              </p:contentPart>
            </mc:Choice>
            <mc:Fallback xmlns="">
              <p:pic>
                <p:nvPicPr>
                  <p:cNvPr id="822" name="墨迹 821">
                    <a:extLst>
                      <a:ext uri="{FF2B5EF4-FFF2-40B4-BE49-F238E27FC236}">
                        <a16:creationId xmlns:a16="http://schemas.microsoft.com/office/drawing/2014/main" id="{15B1FE25-E458-423D-8B75-3C1439218783}"/>
                      </a:ext>
                    </a:extLst>
                  </p:cNvPr>
                  <p:cNvPicPr/>
                  <p:nvPr/>
                </p:nvPicPr>
                <p:blipFill>
                  <a:blip r:embed="rId913"/>
                  <a:stretch>
                    <a:fillRect/>
                  </a:stretch>
                </p:blipFill>
                <p:spPr>
                  <a:xfrm>
                    <a:off x="6373220" y="4094593"/>
                    <a:ext cx="288360" cy="36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4">
                <p14:nvContentPartPr>
                  <p14:cNvPr id="823" name="墨迹 822">
                    <a:extLst>
                      <a:ext uri="{FF2B5EF4-FFF2-40B4-BE49-F238E27FC236}">
                        <a16:creationId xmlns:a16="http://schemas.microsoft.com/office/drawing/2014/main" id="{2134DECB-5F1E-4AB3-997A-8F294B3D60AB}"/>
                      </a:ext>
                    </a:extLst>
                  </p14:cNvPr>
                  <p14:cNvContentPartPr/>
                  <p14:nvPr/>
                </p14:nvContentPartPr>
                <p14:xfrm>
                  <a:off x="6507500" y="4309513"/>
                  <a:ext cx="21600" cy="213480"/>
                </p14:xfrm>
              </p:contentPart>
            </mc:Choice>
            <mc:Fallback xmlns="">
              <p:pic>
                <p:nvPicPr>
                  <p:cNvPr id="823" name="墨迹 822">
                    <a:extLst>
                      <a:ext uri="{FF2B5EF4-FFF2-40B4-BE49-F238E27FC236}">
                        <a16:creationId xmlns:a16="http://schemas.microsoft.com/office/drawing/2014/main" id="{2134DECB-5F1E-4AB3-997A-8F294B3D60AB}"/>
                      </a:ext>
                    </a:extLst>
                  </p:cNvPr>
                  <p:cNvPicPr/>
                  <p:nvPr/>
                </p:nvPicPr>
                <p:blipFill>
                  <a:blip r:embed="rId915"/>
                  <a:stretch>
                    <a:fillRect/>
                  </a:stretch>
                </p:blipFill>
                <p:spPr>
                  <a:xfrm>
                    <a:off x="6498860" y="4300873"/>
                    <a:ext cx="39240" cy="23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6">
                <p14:nvContentPartPr>
                  <p14:cNvPr id="824" name="墨迹 823">
                    <a:extLst>
                      <a:ext uri="{FF2B5EF4-FFF2-40B4-BE49-F238E27FC236}">
                        <a16:creationId xmlns:a16="http://schemas.microsoft.com/office/drawing/2014/main" id="{EF6676CE-B674-4AF5-9ABC-E98DA9FC9CA8}"/>
                      </a:ext>
                    </a:extLst>
                  </p14:cNvPr>
                  <p14:cNvContentPartPr/>
                  <p14:nvPr/>
                </p14:nvContentPartPr>
                <p14:xfrm>
                  <a:off x="6565460" y="4276393"/>
                  <a:ext cx="61560" cy="262440"/>
                </p14:xfrm>
              </p:contentPart>
            </mc:Choice>
            <mc:Fallback xmlns="">
              <p:pic>
                <p:nvPicPr>
                  <p:cNvPr id="824" name="墨迹 823">
                    <a:extLst>
                      <a:ext uri="{FF2B5EF4-FFF2-40B4-BE49-F238E27FC236}">
                        <a16:creationId xmlns:a16="http://schemas.microsoft.com/office/drawing/2014/main" id="{EF6676CE-B674-4AF5-9ABC-E98DA9FC9CA8}"/>
                      </a:ext>
                    </a:extLst>
                  </p:cNvPr>
                  <p:cNvPicPr/>
                  <p:nvPr/>
                </p:nvPicPr>
                <p:blipFill>
                  <a:blip r:embed="rId917"/>
                  <a:stretch>
                    <a:fillRect/>
                  </a:stretch>
                </p:blipFill>
                <p:spPr>
                  <a:xfrm>
                    <a:off x="6556460" y="4267393"/>
                    <a:ext cx="79200" cy="280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10" name="组合 809">
              <a:extLst>
                <a:ext uri="{FF2B5EF4-FFF2-40B4-BE49-F238E27FC236}">
                  <a16:creationId xmlns:a16="http://schemas.microsoft.com/office/drawing/2014/main" id="{550164FC-6B51-4261-BD55-36C95BA5334B}"/>
                </a:ext>
              </a:extLst>
            </p:cNvPr>
            <p:cNvGrpSpPr/>
            <p:nvPr/>
          </p:nvGrpSpPr>
          <p:grpSpPr>
            <a:xfrm>
              <a:off x="6834020" y="4074433"/>
              <a:ext cx="502920" cy="454320"/>
              <a:chOff x="6834020" y="4074433"/>
              <a:chExt cx="502920" cy="45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18">
                <p14:nvContentPartPr>
                  <p14:cNvPr id="811" name="墨迹 810">
                    <a:extLst>
                      <a:ext uri="{FF2B5EF4-FFF2-40B4-BE49-F238E27FC236}">
                        <a16:creationId xmlns:a16="http://schemas.microsoft.com/office/drawing/2014/main" id="{C4CF1B89-263C-4982-B040-F3FB808FDC74}"/>
                      </a:ext>
                    </a:extLst>
                  </p14:cNvPr>
                  <p14:cNvContentPartPr/>
                  <p14:nvPr/>
                </p14:nvContentPartPr>
                <p14:xfrm>
                  <a:off x="6834020" y="4074433"/>
                  <a:ext cx="146880" cy="153720"/>
                </p14:xfrm>
              </p:contentPart>
            </mc:Choice>
            <mc:Fallback xmlns="">
              <p:pic>
                <p:nvPicPr>
                  <p:cNvPr id="811" name="墨迹 810">
                    <a:extLst>
                      <a:ext uri="{FF2B5EF4-FFF2-40B4-BE49-F238E27FC236}">
                        <a16:creationId xmlns:a16="http://schemas.microsoft.com/office/drawing/2014/main" id="{C4CF1B89-263C-4982-B040-F3FB808FDC74}"/>
                      </a:ext>
                    </a:extLst>
                  </p:cNvPr>
                  <p:cNvPicPr/>
                  <p:nvPr/>
                </p:nvPicPr>
                <p:blipFill>
                  <a:blip r:embed="rId919"/>
                  <a:stretch>
                    <a:fillRect/>
                  </a:stretch>
                </p:blipFill>
                <p:spPr>
                  <a:xfrm>
                    <a:off x="6825380" y="4065433"/>
                    <a:ext cx="164520" cy="1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0">
                <p14:nvContentPartPr>
                  <p14:cNvPr id="812" name="墨迹 811">
                    <a:extLst>
                      <a:ext uri="{FF2B5EF4-FFF2-40B4-BE49-F238E27FC236}">
                        <a16:creationId xmlns:a16="http://schemas.microsoft.com/office/drawing/2014/main" id="{B9283CE7-6878-4B11-8E8C-639B81305E97}"/>
                      </a:ext>
                    </a:extLst>
                  </p14:cNvPr>
                  <p14:cNvContentPartPr/>
                  <p14:nvPr/>
                </p14:nvContentPartPr>
                <p14:xfrm>
                  <a:off x="6847700" y="4276753"/>
                  <a:ext cx="6480" cy="238680"/>
                </p14:xfrm>
              </p:contentPart>
            </mc:Choice>
            <mc:Fallback xmlns="">
              <p:pic>
                <p:nvPicPr>
                  <p:cNvPr id="812" name="墨迹 811">
                    <a:extLst>
                      <a:ext uri="{FF2B5EF4-FFF2-40B4-BE49-F238E27FC236}">
                        <a16:creationId xmlns:a16="http://schemas.microsoft.com/office/drawing/2014/main" id="{B9283CE7-6878-4B11-8E8C-639B81305E97}"/>
                      </a:ext>
                    </a:extLst>
                  </p:cNvPr>
                  <p:cNvPicPr/>
                  <p:nvPr/>
                </p:nvPicPr>
                <p:blipFill>
                  <a:blip r:embed="rId921"/>
                  <a:stretch>
                    <a:fillRect/>
                  </a:stretch>
                </p:blipFill>
                <p:spPr>
                  <a:xfrm>
                    <a:off x="6839060" y="4268113"/>
                    <a:ext cx="24120" cy="25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2">
                <p14:nvContentPartPr>
                  <p14:cNvPr id="813" name="墨迹 812">
                    <a:extLst>
                      <a:ext uri="{FF2B5EF4-FFF2-40B4-BE49-F238E27FC236}">
                        <a16:creationId xmlns:a16="http://schemas.microsoft.com/office/drawing/2014/main" id="{01F9F279-5F9D-43D3-8CD0-1CA37CBC27CE}"/>
                      </a:ext>
                    </a:extLst>
                  </p14:cNvPr>
                  <p14:cNvContentPartPr/>
                  <p14:nvPr/>
                </p14:nvContentPartPr>
                <p14:xfrm>
                  <a:off x="6894140" y="4265233"/>
                  <a:ext cx="59040" cy="248760"/>
                </p14:xfrm>
              </p:contentPart>
            </mc:Choice>
            <mc:Fallback xmlns="">
              <p:pic>
                <p:nvPicPr>
                  <p:cNvPr id="813" name="墨迹 812">
                    <a:extLst>
                      <a:ext uri="{FF2B5EF4-FFF2-40B4-BE49-F238E27FC236}">
                        <a16:creationId xmlns:a16="http://schemas.microsoft.com/office/drawing/2014/main" id="{01F9F279-5F9D-43D3-8CD0-1CA37CBC27CE}"/>
                      </a:ext>
                    </a:extLst>
                  </p:cNvPr>
                  <p:cNvPicPr/>
                  <p:nvPr/>
                </p:nvPicPr>
                <p:blipFill>
                  <a:blip r:embed="rId923"/>
                  <a:stretch>
                    <a:fillRect/>
                  </a:stretch>
                </p:blipFill>
                <p:spPr>
                  <a:xfrm>
                    <a:off x="6885140" y="4256233"/>
                    <a:ext cx="76680" cy="26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4">
                <p14:nvContentPartPr>
                  <p14:cNvPr id="814" name="墨迹 813">
                    <a:extLst>
                      <a:ext uri="{FF2B5EF4-FFF2-40B4-BE49-F238E27FC236}">
                        <a16:creationId xmlns:a16="http://schemas.microsoft.com/office/drawing/2014/main" id="{AA329BED-6228-4F7D-A4CB-F1F65F3811E4}"/>
                      </a:ext>
                    </a:extLst>
                  </p14:cNvPr>
                  <p14:cNvContentPartPr/>
                  <p14:nvPr/>
                </p14:nvContentPartPr>
                <p14:xfrm>
                  <a:off x="6903860" y="4201873"/>
                  <a:ext cx="179280" cy="180720"/>
                </p14:xfrm>
              </p:contentPart>
            </mc:Choice>
            <mc:Fallback xmlns="">
              <p:pic>
                <p:nvPicPr>
                  <p:cNvPr id="814" name="墨迹 813">
                    <a:extLst>
                      <a:ext uri="{FF2B5EF4-FFF2-40B4-BE49-F238E27FC236}">
                        <a16:creationId xmlns:a16="http://schemas.microsoft.com/office/drawing/2014/main" id="{AA329BED-6228-4F7D-A4CB-F1F65F3811E4}"/>
                      </a:ext>
                    </a:extLst>
                  </p:cNvPr>
                  <p:cNvPicPr/>
                  <p:nvPr/>
                </p:nvPicPr>
                <p:blipFill>
                  <a:blip r:embed="rId925"/>
                  <a:stretch>
                    <a:fillRect/>
                  </a:stretch>
                </p:blipFill>
                <p:spPr>
                  <a:xfrm>
                    <a:off x="6894860" y="4193233"/>
                    <a:ext cx="196920" cy="19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6">
                <p14:nvContentPartPr>
                  <p14:cNvPr id="815" name="墨迹 814">
                    <a:extLst>
                      <a:ext uri="{FF2B5EF4-FFF2-40B4-BE49-F238E27FC236}">
                        <a16:creationId xmlns:a16="http://schemas.microsoft.com/office/drawing/2014/main" id="{0D4EEEF1-5E64-46B3-A0D7-AD67E3838B8F}"/>
                      </a:ext>
                    </a:extLst>
                  </p14:cNvPr>
                  <p14:cNvContentPartPr/>
                  <p14:nvPr/>
                </p14:nvContentPartPr>
                <p14:xfrm>
                  <a:off x="7000340" y="4110793"/>
                  <a:ext cx="98640" cy="246600"/>
                </p14:xfrm>
              </p:contentPart>
            </mc:Choice>
            <mc:Fallback xmlns="">
              <p:pic>
                <p:nvPicPr>
                  <p:cNvPr id="815" name="墨迹 814">
                    <a:extLst>
                      <a:ext uri="{FF2B5EF4-FFF2-40B4-BE49-F238E27FC236}">
                        <a16:creationId xmlns:a16="http://schemas.microsoft.com/office/drawing/2014/main" id="{0D4EEEF1-5E64-46B3-A0D7-AD67E3838B8F}"/>
                      </a:ext>
                    </a:extLst>
                  </p:cNvPr>
                  <p:cNvPicPr/>
                  <p:nvPr/>
                </p:nvPicPr>
                <p:blipFill>
                  <a:blip r:embed="rId927"/>
                  <a:stretch>
                    <a:fillRect/>
                  </a:stretch>
                </p:blipFill>
                <p:spPr>
                  <a:xfrm>
                    <a:off x="6991700" y="4101793"/>
                    <a:ext cx="116280" cy="26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8">
                <p14:nvContentPartPr>
                  <p14:cNvPr id="816" name="墨迹 815">
                    <a:extLst>
                      <a:ext uri="{FF2B5EF4-FFF2-40B4-BE49-F238E27FC236}">
                        <a16:creationId xmlns:a16="http://schemas.microsoft.com/office/drawing/2014/main" id="{73A9DA60-0796-4028-9366-84632B79F9EE}"/>
                      </a:ext>
                    </a:extLst>
                  </p14:cNvPr>
                  <p14:cNvContentPartPr/>
                  <p14:nvPr/>
                </p14:nvContentPartPr>
                <p14:xfrm>
                  <a:off x="7000340" y="4309513"/>
                  <a:ext cx="137520" cy="219240"/>
                </p14:xfrm>
              </p:contentPart>
            </mc:Choice>
            <mc:Fallback xmlns="">
              <p:pic>
                <p:nvPicPr>
                  <p:cNvPr id="816" name="墨迹 815">
                    <a:extLst>
                      <a:ext uri="{FF2B5EF4-FFF2-40B4-BE49-F238E27FC236}">
                        <a16:creationId xmlns:a16="http://schemas.microsoft.com/office/drawing/2014/main" id="{73A9DA60-0796-4028-9366-84632B79F9EE}"/>
                      </a:ext>
                    </a:extLst>
                  </p:cNvPr>
                  <p:cNvPicPr/>
                  <p:nvPr/>
                </p:nvPicPr>
                <p:blipFill>
                  <a:blip r:embed="rId929"/>
                  <a:stretch>
                    <a:fillRect/>
                  </a:stretch>
                </p:blipFill>
                <p:spPr>
                  <a:xfrm>
                    <a:off x="6991700" y="4300873"/>
                    <a:ext cx="155160" cy="23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0">
                <p14:nvContentPartPr>
                  <p14:cNvPr id="817" name="墨迹 816">
                    <a:extLst>
                      <a:ext uri="{FF2B5EF4-FFF2-40B4-BE49-F238E27FC236}">
                        <a16:creationId xmlns:a16="http://schemas.microsoft.com/office/drawing/2014/main" id="{5C757905-F639-4E25-90C8-6CE400D245DB}"/>
                      </a:ext>
                    </a:extLst>
                  </p14:cNvPr>
                  <p14:cNvContentPartPr/>
                  <p14:nvPr/>
                </p14:nvContentPartPr>
                <p14:xfrm>
                  <a:off x="7249460" y="4386193"/>
                  <a:ext cx="87480" cy="73080"/>
                </p14:xfrm>
              </p:contentPart>
            </mc:Choice>
            <mc:Fallback xmlns="">
              <p:pic>
                <p:nvPicPr>
                  <p:cNvPr id="817" name="墨迹 816">
                    <a:extLst>
                      <a:ext uri="{FF2B5EF4-FFF2-40B4-BE49-F238E27FC236}">
                        <a16:creationId xmlns:a16="http://schemas.microsoft.com/office/drawing/2014/main" id="{5C757905-F639-4E25-90C8-6CE400D245DB}"/>
                      </a:ext>
                    </a:extLst>
                  </p:cNvPr>
                  <p:cNvPicPr/>
                  <p:nvPr/>
                </p:nvPicPr>
                <p:blipFill>
                  <a:blip r:embed="rId931"/>
                  <a:stretch>
                    <a:fillRect/>
                  </a:stretch>
                </p:blipFill>
                <p:spPr>
                  <a:xfrm>
                    <a:off x="7240820" y="4377553"/>
                    <a:ext cx="10512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57" name="组合 956">
            <a:extLst>
              <a:ext uri="{FF2B5EF4-FFF2-40B4-BE49-F238E27FC236}">
                <a16:creationId xmlns:a16="http://schemas.microsoft.com/office/drawing/2014/main" id="{C302A8A4-4B15-4F9A-83E1-E2926C45039A}"/>
              </a:ext>
            </a:extLst>
          </p:cNvPr>
          <p:cNvGrpSpPr/>
          <p:nvPr/>
        </p:nvGrpSpPr>
        <p:grpSpPr>
          <a:xfrm>
            <a:off x="766940" y="4935553"/>
            <a:ext cx="10908360" cy="1554480"/>
            <a:chOff x="766940" y="4935553"/>
            <a:chExt cx="10908360" cy="1554480"/>
          </a:xfrm>
        </p:grpSpPr>
        <p:grpSp>
          <p:nvGrpSpPr>
            <p:cNvPr id="958" name="组合 957">
              <a:extLst>
                <a:ext uri="{FF2B5EF4-FFF2-40B4-BE49-F238E27FC236}">
                  <a16:creationId xmlns:a16="http://schemas.microsoft.com/office/drawing/2014/main" id="{B225AF40-2175-4606-9095-12CCB38B5E17}"/>
                </a:ext>
              </a:extLst>
            </p:cNvPr>
            <p:cNvGrpSpPr/>
            <p:nvPr/>
          </p:nvGrpSpPr>
          <p:grpSpPr>
            <a:xfrm>
              <a:off x="766940" y="5293753"/>
              <a:ext cx="394560" cy="375840"/>
              <a:chOff x="766940" y="5293753"/>
              <a:chExt cx="394560" cy="375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32">
                <p14:nvContentPartPr>
                  <p14:cNvPr id="1127" name="墨迹 1126">
                    <a:extLst>
                      <a:ext uri="{FF2B5EF4-FFF2-40B4-BE49-F238E27FC236}">
                        <a16:creationId xmlns:a16="http://schemas.microsoft.com/office/drawing/2014/main" id="{195406AB-B6B2-410A-B4B5-B7E1DCC54C6B}"/>
                      </a:ext>
                    </a:extLst>
                  </p14:cNvPr>
                  <p14:cNvContentPartPr/>
                  <p14:nvPr/>
                </p14:nvContentPartPr>
                <p14:xfrm>
                  <a:off x="973580" y="5358913"/>
                  <a:ext cx="55080" cy="192240"/>
                </p14:xfrm>
              </p:contentPart>
            </mc:Choice>
            <mc:Fallback xmlns="">
              <p:pic>
                <p:nvPicPr>
                  <p:cNvPr id="1127" name="墨迹 1126">
                    <a:extLst>
                      <a:ext uri="{FF2B5EF4-FFF2-40B4-BE49-F238E27FC236}">
                        <a16:creationId xmlns:a16="http://schemas.microsoft.com/office/drawing/2014/main" id="{195406AB-B6B2-410A-B4B5-B7E1DCC54C6B}"/>
                      </a:ext>
                    </a:extLst>
                  </p:cNvPr>
                  <p:cNvPicPr/>
                  <p:nvPr/>
                </p:nvPicPr>
                <p:blipFill>
                  <a:blip r:embed="rId933"/>
                  <a:stretch>
                    <a:fillRect/>
                  </a:stretch>
                </p:blipFill>
                <p:spPr>
                  <a:xfrm>
                    <a:off x="964940" y="5350273"/>
                    <a:ext cx="72720" cy="20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4">
                <p14:nvContentPartPr>
                  <p14:cNvPr id="1128" name="墨迹 1127">
                    <a:extLst>
                      <a:ext uri="{FF2B5EF4-FFF2-40B4-BE49-F238E27FC236}">
                        <a16:creationId xmlns:a16="http://schemas.microsoft.com/office/drawing/2014/main" id="{80D873E6-07F4-4F60-A82D-831449720F0F}"/>
                      </a:ext>
                    </a:extLst>
                  </p14:cNvPr>
                  <p14:cNvContentPartPr/>
                  <p14:nvPr/>
                </p14:nvContentPartPr>
                <p14:xfrm>
                  <a:off x="766940" y="5293753"/>
                  <a:ext cx="394560" cy="375840"/>
                </p14:xfrm>
              </p:contentPart>
            </mc:Choice>
            <mc:Fallback xmlns="">
              <p:pic>
                <p:nvPicPr>
                  <p:cNvPr id="1128" name="墨迹 1127">
                    <a:extLst>
                      <a:ext uri="{FF2B5EF4-FFF2-40B4-BE49-F238E27FC236}">
                        <a16:creationId xmlns:a16="http://schemas.microsoft.com/office/drawing/2014/main" id="{80D873E6-07F4-4F60-A82D-831449720F0F}"/>
                      </a:ext>
                    </a:extLst>
                  </p:cNvPr>
                  <p:cNvPicPr/>
                  <p:nvPr/>
                </p:nvPicPr>
                <p:blipFill>
                  <a:blip r:embed="rId935"/>
                  <a:stretch>
                    <a:fillRect/>
                  </a:stretch>
                </p:blipFill>
                <p:spPr>
                  <a:xfrm>
                    <a:off x="757940" y="5284753"/>
                    <a:ext cx="412200" cy="393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59" name="组合 958">
              <a:extLst>
                <a:ext uri="{FF2B5EF4-FFF2-40B4-BE49-F238E27FC236}">
                  <a16:creationId xmlns:a16="http://schemas.microsoft.com/office/drawing/2014/main" id="{9AC3A0C3-0B60-4468-A89E-7D0841387BC0}"/>
                </a:ext>
              </a:extLst>
            </p:cNvPr>
            <p:cNvGrpSpPr/>
            <p:nvPr/>
          </p:nvGrpSpPr>
          <p:grpSpPr>
            <a:xfrm>
              <a:off x="1493420" y="5114473"/>
              <a:ext cx="686160" cy="812520"/>
              <a:chOff x="1493420" y="5114473"/>
              <a:chExt cx="686160" cy="812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36">
                <p14:nvContentPartPr>
                  <p14:cNvPr id="1116" name="墨迹 1115">
                    <a:extLst>
                      <a:ext uri="{FF2B5EF4-FFF2-40B4-BE49-F238E27FC236}">
                        <a16:creationId xmlns:a16="http://schemas.microsoft.com/office/drawing/2014/main" id="{36022F6C-5842-4937-B4A3-1DEBADC7D3FF}"/>
                      </a:ext>
                    </a:extLst>
                  </p14:cNvPr>
                  <p14:cNvContentPartPr/>
                  <p14:nvPr/>
                </p14:nvContentPartPr>
                <p14:xfrm>
                  <a:off x="1576580" y="5114473"/>
                  <a:ext cx="39600" cy="166320"/>
                </p14:xfrm>
              </p:contentPart>
            </mc:Choice>
            <mc:Fallback xmlns="">
              <p:pic>
                <p:nvPicPr>
                  <p:cNvPr id="1116" name="墨迹 1115">
                    <a:extLst>
                      <a:ext uri="{FF2B5EF4-FFF2-40B4-BE49-F238E27FC236}">
                        <a16:creationId xmlns:a16="http://schemas.microsoft.com/office/drawing/2014/main" id="{36022F6C-5842-4937-B4A3-1DEBADC7D3FF}"/>
                      </a:ext>
                    </a:extLst>
                  </p:cNvPr>
                  <p:cNvPicPr/>
                  <p:nvPr/>
                </p:nvPicPr>
                <p:blipFill>
                  <a:blip r:embed="rId937"/>
                  <a:stretch>
                    <a:fillRect/>
                  </a:stretch>
                </p:blipFill>
                <p:spPr>
                  <a:xfrm>
                    <a:off x="1567580" y="5105473"/>
                    <a:ext cx="5724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8">
                <p14:nvContentPartPr>
                  <p14:cNvPr id="1117" name="墨迹 1116">
                    <a:extLst>
                      <a:ext uri="{FF2B5EF4-FFF2-40B4-BE49-F238E27FC236}">
                        <a16:creationId xmlns:a16="http://schemas.microsoft.com/office/drawing/2014/main" id="{73FB25F1-06BB-49A5-84C7-2D291041BD3B}"/>
                      </a:ext>
                    </a:extLst>
                  </p14:cNvPr>
                  <p14:cNvContentPartPr/>
                  <p14:nvPr/>
                </p14:nvContentPartPr>
                <p14:xfrm>
                  <a:off x="1504940" y="5183953"/>
                  <a:ext cx="164520" cy="230400"/>
                </p14:xfrm>
              </p:contentPart>
            </mc:Choice>
            <mc:Fallback xmlns="">
              <p:pic>
                <p:nvPicPr>
                  <p:cNvPr id="1117" name="墨迹 1116">
                    <a:extLst>
                      <a:ext uri="{FF2B5EF4-FFF2-40B4-BE49-F238E27FC236}">
                        <a16:creationId xmlns:a16="http://schemas.microsoft.com/office/drawing/2014/main" id="{73FB25F1-06BB-49A5-84C7-2D291041BD3B}"/>
                      </a:ext>
                    </a:extLst>
                  </p:cNvPr>
                  <p:cNvPicPr/>
                  <p:nvPr/>
                </p:nvPicPr>
                <p:blipFill>
                  <a:blip r:embed="rId939"/>
                  <a:stretch>
                    <a:fillRect/>
                  </a:stretch>
                </p:blipFill>
                <p:spPr>
                  <a:xfrm>
                    <a:off x="1496300" y="5174953"/>
                    <a:ext cx="182160" cy="24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0">
                <p14:nvContentPartPr>
                  <p14:cNvPr id="1118" name="墨迹 1117">
                    <a:extLst>
                      <a:ext uri="{FF2B5EF4-FFF2-40B4-BE49-F238E27FC236}">
                        <a16:creationId xmlns:a16="http://schemas.microsoft.com/office/drawing/2014/main" id="{C68B94FF-B555-46B2-BF29-CC170FAEACFC}"/>
                      </a:ext>
                    </a:extLst>
                  </p14:cNvPr>
                  <p14:cNvContentPartPr/>
                  <p14:nvPr/>
                </p14:nvContentPartPr>
                <p14:xfrm>
                  <a:off x="1493420" y="5397433"/>
                  <a:ext cx="218880" cy="153720"/>
                </p14:xfrm>
              </p:contentPart>
            </mc:Choice>
            <mc:Fallback xmlns="">
              <p:pic>
                <p:nvPicPr>
                  <p:cNvPr id="1118" name="墨迹 1117">
                    <a:extLst>
                      <a:ext uri="{FF2B5EF4-FFF2-40B4-BE49-F238E27FC236}">
                        <a16:creationId xmlns:a16="http://schemas.microsoft.com/office/drawing/2014/main" id="{C68B94FF-B555-46B2-BF29-CC170FAEACFC}"/>
                      </a:ext>
                    </a:extLst>
                  </p:cNvPr>
                  <p:cNvPicPr/>
                  <p:nvPr/>
                </p:nvPicPr>
                <p:blipFill>
                  <a:blip r:embed="rId941"/>
                  <a:stretch>
                    <a:fillRect/>
                  </a:stretch>
                </p:blipFill>
                <p:spPr>
                  <a:xfrm>
                    <a:off x="1484420" y="5388433"/>
                    <a:ext cx="236520" cy="1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2">
                <p14:nvContentPartPr>
                  <p14:cNvPr id="1119" name="墨迹 1118">
                    <a:extLst>
                      <a:ext uri="{FF2B5EF4-FFF2-40B4-BE49-F238E27FC236}">
                        <a16:creationId xmlns:a16="http://schemas.microsoft.com/office/drawing/2014/main" id="{C22C36E3-01D2-498C-97B0-72B77E2FFBDA}"/>
                      </a:ext>
                    </a:extLst>
                  </p14:cNvPr>
                  <p14:cNvContentPartPr/>
                  <p14:nvPr/>
                </p14:nvContentPartPr>
                <p14:xfrm>
                  <a:off x="1731020" y="5131033"/>
                  <a:ext cx="110520" cy="252000"/>
                </p14:xfrm>
              </p:contentPart>
            </mc:Choice>
            <mc:Fallback xmlns="">
              <p:pic>
                <p:nvPicPr>
                  <p:cNvPr id="1119" name="墨迹 1118">
                    <a:extLst>
                      <a:ext uri="{FF2B5EF4-FFF2-40B4-BE49-F238E27FC236}">
                        <a16:creationId xmlns:a16="http://schemas.microsoft.com/office/drawing/2014/main" id="{C22C36E3-01D2-498C-97B0-72B77E2FFBDA}"/>
                      </a:ext>
                    </a:extLst>
                  </p:cNvPr>
                  <p:cNvPicPr/>
                  <p:nvPr/>
                </p:nvPicPr>
                <p:blipFill>
                  <a:blip r:embed="rId943"/>
                  <a:stretch>
                    <a:fillRect/>
                  </a:stretch>
                </p:blipFill>
                <p:spPr>
                  <a:xfrm>
                    <a:off x="1722020" y="5122033"/>
                    <a:ext cx="128160" cy="26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4">
                <p14:nvContentPartPr>
                  <p14:cNvPr id="1120" name="墨迹 1119">
                    <a:extLst>
                      <a:ext uri="{FF2B5EF4-FFF2-40B4-BE49-F238E27FC236}">
                        <a16:creationId xmlns:a16="http://schemas.microsoft.com/office/drawing/2014/main" id="{15F9CF5A-1776-484B-BD13-DC70EA507575}"/>
                      </a:ext>
                    </a:extLst>
                  </p14:cNvPr>
                  <p14:cNvContentPartPr/>
                  <p14:nvPr/>
                </p14:nvContentPartPr>
                <p14:xfrm>
                  <a:off x="1688540" y="5333353"/>
                  <a:ext cx="68040" cy="166320"/>
                </p14:xfrm>
              </p:contentPart>
            </mc:Choice>
            <mc:Fallback xmlns="">
              <p:pic>
                <p:nvPicPr>
                  <p:cNvPr id="1120" name="墨迹 1119">
                    <a:extLst>
                      <a:ext uri="{FF2B5EF4-FFF2-40B4-BE49-F238E27FC236}">
                        <a16:creationId xmlns:a16="http://schemas.microsoft.com/office/drawing/2014/main" id="{15F9CF5A-1776-484B-BD13-DC70EA507575}"/>
                      </a:ext>
                    </a:extLst>
                  </p:cNvPr>
                  <p:cNvPicPr/>
                  <p:nvPr/>
                </p:nvPicPr>
                <p:blipFill>
                  <a:blip r:embed="rId945"/>
                  <a:stretch>
                    <a:fillRect/>
                  </a:stretch>
                </p:blipFill>
                <p:spPr>
                  <a:xfrm>
                    <a:off x="1679540" y="5324713"/>
                    <a:ext cx="8568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6">
                <p14:nvContentPartPr>
                  <p14:cNvPr id="1121" name="墨迹 1120">
                    <a:extLst>
                      <a:ext uri="{FF2B5EF4-FFF2-40B4-BE49-F238E27FC236}">
                        <a16:creationId xmlns:a16="http://schemas.microsoft.com/office/drawing/2014/main" id="{F086887C-ACE3-48E7-A5F0-694CDBB4A69E}"/>
                      </a:ext>
                    </a:extLst>
                  </p14:cNvPr>
                  <p14:cNvContentPartPr/>
                  <p14:nvPr/>
                </p14:nvContentPartPr>
                <p14:xfrm>
                  <a:off x="1665500" y="5380873"/>
                  <a:ext cx="309600" cy="174600"/>
                </p14:xfrm>
              </p:contentPart>
            </mc:Choice>
            <mc:Fallback xmlns="">
              <p:pic>
                <p:nvPicPr>
                  <p:cNvPr id="1121" name="墨迹 1120">
                    <a:extLst>
                      <a:ext uri="{FF2B5EF4-FFF2-40B4-BE49-F238E27FC236}">
                        <a16:creationId xmlns:a16="http://schemas.microsoft.com/office/drawing/2014/main" id="{F086887C-ACE3-48E7-A5F0-694CDBB4A69E}"/>
                      </a:ext>
                    </a:extLst>
                  </p:cNvPr>
                  <p:cNvPicPr/>
                  <p:nvPr/>
                </p:nvPicPr>
                <p:blipFill>
                  <a:blip r:embed="rId947"/>
                  <a:stretch>
                    <a:fillRect/>
                  </a:stretch>
                </p:blipFill>
                <p:spPr>
                  <a:xfrm>
                    <a:off x="1656500" y="5371873"/>
                    <a:ext cx="327240" cy="19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8">
                <p14:nvContentPartPr>
                  <p14:cNvPr id="1122" name="墨迹 1121">
                    <a:extLst>
                      <a:ext uri="{FF2B5EF4-FFF2-40B4-BE49-F238E27FC236}">
                        <a16:creationId xmlns:a16="http://schemas.microsoft.com/office/drawing/2014/main" id="{89D05B8A-5B17-4C3B-A946-8AA774CBC6D5}"/>
                      </a:ext>
                    </a:extLst>
                  </p14:cNvPr>
                  <p14:cNvContentPartPr/>
                  <p14:nvPr/>
                </p14:nvContentPartPr>
                <p14:xfrm>
                  <a:off x="2030540" y="5114473"/>
                  <a:ext cx="91080" cy="55080"/>
                </p14:xfrm>
              </p:contentPart>
            </mc:Choice>
            <mc:Fallback xmlns="">
              <p:pic>
                <p:nvPicPr>
                  <p:cNvPr id="1122" name="墨迹 1121">
                    <a:extLst>
                      <a:ext uri="{FF2B5EF4-FFF2-40B4-BE49-F238E27FC236}">
                        <a16:creationId xmlns:a16="http://schemas.microsoft.com/office/drawing/2014/main" id="{89D05B8A-5B17-4C3B-A946-8AA774CBC6D5}"/>
                      </a:ext>
                    </a:extLst>
                  </p:cNvPr>
                  <p:cNvPicPr/>
                  <p:nvPr/>
                </p:nvPicPr>
                <p:blipFill>
                  <a:blip r:embed="rId949"/>
                  <a:stretch>
                    <a:fillRect/>
                  </a:stretch>
                </p:blipFill>
                <p:spPr>
                  <a:xfrm>
                    <a:off x="2021540" y="5105473"/>
                    <a:ext cx="10872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0">
                <p14:nvContentPartPr>
                  <p14:cNvPr id="1123" name="墨迹 1122">
                    <a:extLst>
                      <a:ext uri="{FF2B5EF4-FFF2-40B4-BE49-F238E27FC236}">
                        <a16:creationId xmlns:a16="http://schemas.microsoft.com/office/drawing/2014/main" id="{0F50D6C6-749A-4553-95D1-37062263880A}"/>
                      </a:ext>
                    </a:extLst>
                  </p14:cNvPr>
                  <p14:cNvContentPartPr/>
                  <p14:nvPr/>
                </p14:nvContentPartPr>
                <p14:xfrm>
                  <a:off x="1961060" y="5238673"/>
                  <a:ext cx="131760" cy="164160"/>
                </p14:xfrm>
              </p:contentPart>
            </mc:Choice>
            <mc:Fallback xmlns="">
              <p:pic>
                <p:nvPicPr>
                  <p:cNvPr id="1123" name="墨迹 1122">
                    <a:extLst>
                      <a:ext uri="{FF2B5EF4-FFF2-40B4-BE49-F238E27FC236}">
                        <a16:creationId xmlns:a16="http://schemas.microsoft.com/office/drawing/2014/main" id="{0F50D6C6-749A-4553-95D1-37062263880A}"/>
                      </a:ext>
                    </a:extLst>
                  </p:cNvPr>
                  <p:cNvPicPr/>
                  <p:nvPr/>
                </p:nvPicPr>
                <p:blipFill>
                  <a:blip r:embed="rId951"/>
                  <a:stretch>
                    <a:fillRect/>
                  </a:stretch>
                </p:blipFill>
                <p:spPr>
                  <a:xfrm>
                    <a:off x="1952060" y="5229673"/>
                    <a:ext cx="14940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2">
                <p14:nvContentPartPr>
                  <p14:cNvPr id="1124" name="墨迹 1123">
                    <a:extLst>
                      <a:ext uri="{FF2B5EF4-FFF2-40B4-BE49-F238E27FC236}">
                        <a16:creationId xmlns:a16="http://schemas.microsoft.com/office/drawing/2014/main" id="{D75E6ADD-EF4C-42C1-9252-F1BF0603D6E6}"/>
                      </a:ext>
                    </a:extLst>
                  </p14:cNvPr>
                  <p14:cNvContentPartPr/>
                  <p14:nvPr/>
                </p14:nvContentPartPr>
                <p14:xfrm>
                  <a:off x="1891580" y="5340553"/>
                  <a:ext cx="288000" cy="128160"/>
                </p14:xfrm>
              </p:contentPart>
            </mc:Choice>
            <mc:Fallback xmlns="">
              <p:pic>
                <p:nvPicPr>
                  <p:cNvPr id="1124" name="墨迹 1123">
                    <a:extLst>
                      <a:ext uri="{FF2B5EF4-FFF2-40B4-BE49-F238E27FC236}">
                        <a16:creationId xmlns:a16="http://schemas.microsoft.com/office/drawing/2014/main" id="{D75E6ADD-EF4C-42C1-9252-F1BF0603D6E6}"/>
                      </a:ext>
                    </a:extLst>
                  </p:cNvPr>
                  <p:cNvPicPr/>
                  <p:nvPr/>
                </p:nvPicPr>
                <p:blipFill>
                  <a:blip r:embed="rId953"/>
                  <a:stretch>
                    <a:fillRect/>
                  </a:stretch>
                </p:blipFill>
                <p:spPr>
                  <a:xfrm>
                    <a:off x="1882580" y="5331913"/>
                    <a:ext cx="30564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4">
                <p14:nvContentPartPr>
                  <p14:cNvPr id="1125" name="墨迹 1124">
                    <a:extLst>
                      <a:ext uri="{FF2B5EF4-FFF2-40B4-BE49-F238E27FC236}">
                        <a16:creationId xmlns:a16="http://schemas.microsoft.com/office/drawing/2014/main" id="{7307EA97-3A59-4E42-9869-54147595A28F}"/>
                      </a:ext>
                    </a:extLst>
                  </p14:cNvPr>
                  <p14:cNvContentPartPr/>
                  <p14:nvPr/>
                </p14:nvContentPartPr>
                <p14:xfrm>
                  <a:off x="1935860" y="5464753"/>
                  <a:ext cx="243360" cy="155520"/>
                </p14:xfrm>
              </p:contentPart>
            </mc:Choice>
            <mc:Fallback xmlns="">
              <p:pic>
                <p:nvPicPr>
                  <p:cNvPr id="1125" name="墨迹 1124">
                    <a:extLst>
                      <a:ext uri="{FF2B5EF4-FFF2-40B4-BE49-F238E27FC236}">
                        <a16:creationId xmlns:a16="http://schemas.microsoft.com/office/drawing/2014/main" id="{7307EA97-3A59-4E42-9869-54147595A28F}"/>
                      </a:ext>
                    </a:extLst>
                  </p:cNvPr>
                  <p:cNvPicPr/>
                  <p:nvPr/>
                </p:nvPicPr>
                <p:blipFill>
                  <a:blip r:embed="rId955"/>
                  <a:stretch>
                    <a:fillRect/>
                  </a:stretch>
                </p:blipFill>
                <p:spPr>
                  <a:xfrm>
                    <a:off x="1926860" y="5456113"/>
                    <a:ext cx="26100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6">
                <p14:nvContentPartPr>
                  <p14:cNvPr id="1126" name="墨迹 1125">
                    <a:extLst>
                      <a:ext uri="{FF2B5EF4-FFF2-40B4-BE49-F238E27FC236}">
                        <a16:creationId xmlns:a16="http://schemas.microsoft.com/office/drawing/2014/main" id="{31ADDA6E-FE7E-493A-8A34-DD99F556523D}"/>
                      </a:ext>
                    </a:extLst>
                  </p14:cNvPr>
                  <p14:cNvContentPartPr/>
                  <p14:nvPr/>
                </p14:nvContentPartPr>
                <p14:xfrm>
                  <a:off x="2074820" y="5455753"/>
                  <a:ext cx="37080" cy="471240"/>
                </p14:xfrm>
              </p:contentPart>
            </mc:Choice>
            <mc:Fallback xmlns="">
              <p:pic>
                <p:nvPicPr>
                  <p:cNvPr id="1126" name="墨迹 1125">
                    <a:extLst>
                      <a:ext uri="{FF2B5EF4-FFF2-40B4-BE49-F238E27FC236}">
                        <a16:creationId xmlns:a16="http://schemas.microsoft.com/office/drawing/2014/main" id="{31ADDA6E-FE7E-493A-8A34-DD99F556523D}"/>
                      </a:ext>
                    </a:extLst>
                  </p:cNvPr>
                  <p:cNvPicPr/>
                  <p:nvPr/>
                </p:nvPicPr>
                <p:blipFill>
                  <a:blip r:embed="rId957"/>
                  <a:stretch>
                    <a:fillRect/>
                  </a:stretch>
                </p:blipFill>
                <p:spPr>
                  <a:xfrm>
                    <a:off x="2066180" y="5446753"/>
                    <a:ext cx="54720" cy="488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60" name="组合 959">
              <a:extLst>
                <a:ext uri="{FF2B5EF4-FFF2-40B4-BE49-F238E27FC236}">
                  <a16:creationId xmlns:a16="http://schemas.microsoft.com/office/drawing/2014/main" id="{8FF73084-1217-469A-B0C4-1DC2E89F7933}"/>
                </a:ext>
              </a:extLst>
            </p:cNvPr>
            <p:cNvGrpSpPr/>
            <p:nvPr/>
          </p:nvGrpSpPr>
          <p:grpSpPr>
            <a:xfrm>
              <a:off x="2362820" y="5163793"/>
              <a:ext cx="404280" cy="392760"/>
              <a:chOff x="2362820" y="5163793"/>
              <a:chExt cx="404280" cy="392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8">
                <p14:nvContentPartPr>
                  <p14:cNvPr id="1111" name="墨迹 1110">
                    <a:extLst>
                      <a:ext uri="{FF2B5EF4-FFF2-40B4-BE49-F238E27FC236}">
                        <a16:creationId xmlns:a16="http://schemas.microsoft.com/office/drawing/2014/main" id="{22A593F5-33D8-477F-A2D5-3CE692F0EF76}"/>
                      </a:ext>
                    </a:extLst>
                  </p14:cNvPr>
                  <p14:cNvContentPartPr/>
                  <p14:nvPr/>
                </p14:nvContentPartPr>
                <p14:xfrm>
                  <a:off x="2386220" y="5251273"/>
                  <a:ext cx="360" cy="360"/>
                </p14:xfrm>
              </p:contentPart>
            </mc:Choice>
            <mc:Fallback xmlns="">
              <p:pic>
                <p:nvPicPr>
                  <p:cNvPr id="1111" name="墨迹 1110">
                    <a:extLst>
                      <a:ext uri="{FF2B5EF4-FFF2-40B4-BE49-F238E27FC236}">
                        <a16:creationId xmlns:a16="http://schemas.microsoft.com/office/drawing/2014/main" id="{22A593F5-33D8-477F-A2D5-3CE692F0EF76}"/>
                      </a:ext>
                    </a:extLst>
                  </p:cNvPr>
                  <p:cNvPicPr/>
                  <p:nvPr/>
                </p:nvPicPr>
                <p:blipFill>
                  <a:blip r:embed="rId751"/>
                  <a:stretch>
                    <a:fillRect/>
                  </a:stretch>
                </p:blipFill>
                <p:spPr>
                  <a:xfrm>
                    <a:off x="2377220" y="5242633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9">
                <p14:nvContentPartPr>
                  <p14:cNvPr id="1112" name="墨迹 1111">
                    <a:extLst>
                      <a:ext uri="{FF2B5EF4-FFF2-40B4-BE49-F238E27FC236}">
                        <a16:creationId xmlns:a16="http://schemas.microsoft.com/office/drawing/2014/main" id="{AACA21B7-801A-4767-A1B5-668706A22FCA}"/>
                      </a:ext>
                    </a:extLst>
                  </p14:cNvPr>
                  <p14:cNvContentPartPr/>
                  <p14:nvPr/>
                </p14:nvContentPartPr>
                <p14:xfrm>
                  <a:off x="2362820" y="5172793"/>
                  <a:ext cx="60120" cy="327600"/>
                </p14:xfrm>
              </p:contentPart>
            </mc:Choice>
            <mc:Fallback xmlns="">
              <p:pic>
                <p:nvPicPr>
                  <p:cNvPr id="1112" name="墨迹 1111">
                    <a:extLst>
                      <a:ext uri="{FF2B5EF4-FFF2-40B4-BE49-F238E27FC236}">
                        <a16:creationId xmlns:a16="http://schemas.microsoft.com/office/drawing/2014/main" id="{AACA21B7-801A-4767-A1B5-668706A22FCA}"/>
                      </a:ext>
                    </a:extLst>
                  </p:cNvPr>
                  <p:cNvPicPr/>
                  <p:nvPr/>
                </p:nvPicPr>
                <p:blipFill>
                  <a:blip r:embed="rId960"/>
                  <a:stretch>
                    <a:fillRect/>
                  </a:stretch>
                </p:blipFill>
                <p:spPr>
                  <a:xfrm>
                    <a:off x="2354180" y="5164153"/>
                    <a:ext cx="77760" cy="34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1">
                <p14:nvContentPartPr>
                  <p14:cNvPr id="1113" name="墨迹 1112">
                    <a:extLst>
                      <a:ext uri="{FF2B5EF4-FFF2-40B4-BE49-F238E27FC236}">
                        <a16:creationId xmlns:a16="http://schemas.microsoft.com/office/drawing/2014/main" id="{97FCE078-7537-4FC6-ABBA-D897D4A29139}"/>
                      </a:ext>
                    </a:extLst>
                  </p14:cNvPr>
                  <p14:cNvContentPartPr/>
                  <p14:nvPr/>
                </p14:nvContentPartPr>
                <p14:xfrm>
                  <a:off x="2469020" y="5163793"/>
                  <a:ext cx="160560" cy="153720"/>
                </p14:xfrm>
              </p:contentPart>
            </mc:Choice>
            <mc:Fallback xmlns="">
              <p:pic>
                <p:nvPicPr>
                  <p:cNvPr id="1113" name="墨迹 1112">
                    <a:extLst>
                      <a:ext uri="{FF2B5EF4-FFF2-40B4-BE49-F238E27FC236}">
                        <a16:creationId xmlns:a16="http://schemas.microsoft.com/office/drawing/2014/main" id="{97FCE078-7537-4FC6-ABBA-D897D4A29139}"/>
                      </a:ext>
                    </a:extLst>
                  </p:cNvPr>
                  <p:cNvPicPr/>
                  <p:nvPr/>
                </p:nvPicPr>
                <p:blipFill>
                  <a:blip r:embed="rId962"/>
                  <a:stretch>
                    <a:fillRect/>
                  </a:stretch>
                </p:blipFill>
                <p:spPr>
                  <a:xfrm>
                    <a:off x="2460380" y="5154793"/>
                    <a:ext cx="178200" cy="1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3">
                <p14:nvContentPartPr>
                  <p14:cNvPr id="1114" name="墨迹 1113">
                    <a:extLst>
                      <a:ext uri="{FF2B5EF4-FFF2-40B4-BE49-F238E27FC236}">
                        <a16:creationId xmlns:a16="http://schemas.microsoft.com/office/drawing/2014/main" id="{DCB4A45D-3F3B-4183-93AA-24E034E07786}"/>
                      </a:ext>
                    </a:extLst>
                  </p14:cNvPr>
                  <p14:cNvContentPartPr/>
                  <p14:nvPr/>
                </p14:nvContentPartPr>
                <p14:xfrm>
                  <a:off x="2472980" y="5256673"/>
                  <a:ext cx="237600" cy="219600"/>
                </p14:xfrm>
              </p:contentPart>
            </mc:Choice>
            <mc:Fallback xmlns="">
              <p:pic>
                <p:nvPicPr>
                  <p:cNvPr id="1114" name="墨迹 1113">
                    <a:extLst>
                      <a:ext uri="{FF2B5EF4-FFF2-40B4-BE49-F238E27FC236}">
                        <a16:creationId xmlns:a16="http://schemas.microsoft.com/office/drawing/2014/main" id="{DCB4A45D-3F3B-4183-93AA-24E034E07786}"/>
                      </a:ext>
                    </a:extLst>
                  </p:cNvPr>
                  <p:cNvPicPr/>
                  <p:nvPr/>
                </p:nvPicPr>
                <p:blipFill>
                  <a:blip r:embed="rId964"/>
                  <a:stretch>
                    <a:fillRect/>
                  </a:stretch>
                </p:blipFill>
                <p:spPr>
                  <a:xfrm>
                    <a:off x="2464340" y="5248033"/>
                    <a:ext cx="255240" cy="23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5">
                <p14:nvContentPartPr>
                  <p14:cNvPr id="1115" name="墨迹 1114">
                    <a:extLst>
                      <a:ext uri="{FF2B5EF4-FFF2-40B4-BE49-F238E27FC236}">
                        <a16:creationId xmlns:a16="http://schemas.microsoft.com/office/drawing/2014/main" id="{7E919D4F-1B7D-4B52-8B7C-9DC736D3CE06}"/>
                      </a:ext>
                    </a:extLst>
                  </p14:cNvPr>
                  <p14:cNvContentPartPr/>
                  <p14:nvPr/>
                </p14:nvContentPartPr>
                <p14:xfrm>
                  <a:off x="2573420" y="5271433"/>
                  <a:ext cx="193680" cy="285120"/>
                </p14:xfrm>
              </p:contentPart>
            </mc:Choice>
            <mc:Fallback xmlns="">
              <p:pic>
                <p:nvPicPr>
                  <p:cNvPr id="1115" name="墨迹 1114">
                    <a:extLst>
                      <a:ext uri="{FF2B5EF4-FFF2-40B4-BE49-F238E27FC236}">
                        <a16:creationId xmlns:a16="http://schemas.microsoft.com/office/drawing/2014/main" id="{7E919D4F-1B7D-4B52-8B7C-9DC736D3CE06}"/>
                      </a:ext>
                    </a:extLst>
                  </p:cNvPr>
                  <p:cNvPicPr/>
                  <p:nvPr/>
                </p:nvPicPr>
                <p:blipFill>
                  <a:blip r:embed="rId966"/>
                  <a:stretch>
                    <a:fillRect/>
                  </a:stretch>
                </p:blipFill>
                <p:spPr>
                  <a:xfrm>
                    <a:off x="2564780" y="5262433"/>
                    <a:ext cx="211320" cy="302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61" name="组合 960">
              <a:extLst>
                <a:ext uri="{FF2B5EF4-FFF2-40B4-BE49-F238E27FC236}">
                  <a16:creationId xmlns:a16="http://schemas.microsoft.com/office/drawing/2014/main" id="{5EFDC262-ADE7-4AEF-9467-7F323B8EEFB3}"/>
                </a:ext>
              </a:extLst>
            </p:cNvPr>
            <p:cNvGrpSpPr/>
            <p:nvPr/>
          </p:nvGrpSpPr>
          <p:grpSpPr>
            <a:xfrm>
              <a:off x="2940620" y="5023033"/>
              <a:ext cx="1678680" cy="740880"/>
              <a:chOff x="2940620" y="5023033"/>
              <a:chExt cx="1678680" cy="740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67">
                <p14:nvContentPartPr>
                  <p14:cNvPr id="1092" name="墨迹 1091">
                    <a:extLst>
                      <a:ext uri="{FF2B5EF4-FFF2-40B4-BE49-F238E27FC236}">
                        <a16:creationId xmlns:a16="http://schemas.microsoft.com/office/drawing/2014/main" id="{14765B9D-3AFB-408A-8591-ACF04A933C32}"/>
                      </a:ext>
                    </a:extLst>
                  </p14:cNvPr>
                  <p14:cNvContentPartPr/>
                  <p14:nvPr/>
                </p14:nvContentPartPr>
                <p14:xfrm>
                  <a:off x="2952140" y="5203753"/>
                  <a:ext cx="62280" cy="159120"/>
                </p14:xfrm>
              </p:contentPart>
            </mc:Choice>
            <mc:Fallback xmlns="">
              <p:pic>
                <p:nvPicPr>
                  <p:cNvPr id="1092" name="墨迹 1091">
                    <a:extLst>
                      <a:ext uri="{FF2B5EF4-FFF2-40B4-BE49-F238E27FC236}">
                        <a16:creationId xmlns:a16="http://schemas.microsoft.com/office/drawing/2014/main" id="{14765B9D-3AFB-408A-8591-ACF04A933C32}"/>
                      </a:ext>
                    </a:extLst>
                  </p:cNvPr>
                  <p:cNvPicPr/>
                  <p:nvPr/>
                </p:nvPicPr>
                <p:blipFill>
                  <a:blip r:embed="rId968"/>
                  <a:stretch>
                    <a:fillRect/>
                  </a:stretch>
                </p:blipFill>
                <p:spPr>
                  <a:xfrm>
                    <a:off x="2943500" y="5195113"/>
                    <a:ext cx="79920" cy="17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9">
                <p14:nvContentPartPr>
                  <p14:cNvPr id="1093" name="墨迹 1092">
                    <a:extLst>
                      <a:ext uri="{FF2B5EF4-FFF2-40B4-BE49-F238E27FC236}">
                        <a16:creationId xmlns:a16="http://schemas.microsoft.com/office/drawing/2014/main" id="{DBFFAC8C-20A6-4BCF-8670-4A6FFCF718A4}"/>
                      </a:ext>
                    </a:extLst>
                  </p14:cNvPr>
                  <p14:cNvContentPartPr/>
                  <p14:nvPr/>
                </p14:nvContentPartPr>
                <p14:xfrm>
                  <a:off x="2940620" y="5335153"/>
                  <a:ext cx="145440" cy="106200"/>
                </p14:xfrm>
              </p:contentPart>
            </mc:Choice>
            <mc:Fallback xmlns="">
              <p:pic>
                <p:nvPicPr>
                  <p:cNvPr id="1093" name="墨迹 1092">
                    <a:extLst>
                      <a:ext uri="{FF2B5EF4-FFF2-40B4-BE49-F238E27FC236}">
                        <a16:creationId xmlns:a16="http://schemas.microsoft.com/office/drawing/2014/main" id="{DBFFAC8C-20A6-4BCF-8670-4A6FFCF718A4}"/>
                      </a:ext>
                    </a:extLst>
                  </p:cNvPr>
                  <p:cNvPicPr/>
                  <p:nvPr/>
                </p:nvPicPr>
                <p:blipFill>
                  <a:blip r:embed="rId970"/>
                  <a:stretch>
                    <a:fillRect/>
                  </a:stretch>
                </p:blipFill>
                <p:spPr>
                  <a:xfrm>
                    <a:off x="2931980" y="5326513"/>
                    <a:ext cx="16308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1">
                <p14:nvContentPartPr>
                  <p14:cNvPr id="1094" name="墨迹 1093">
                    <a:extLst>
                      <a:ext uri="{FF2B5EF4-FFF2-40B4-BE49-F238E27FC236}">
                        <a16:creationId xmlns:a16="http://schemas.microsoft.com/office/drawing/2014/main" id="{BC0F7D98-9182-402D-BB13-307CE25A96E7}"/>
                      </a:ext>
                    </a:extLst>
                  </p14:cNvPr>
                  <p14:cNvContentPartPr/>
                  <p14:nvPr/>
                </p14:nvContentPartPr>
                <p14:xfrm>
                  <a:off x="3041060" y="5293393"/>
                  <a:ext cx="14400" cy="300600"/>
                </p14:xfrm>
              </p:contentPart>
            </mc:Choice>
            <mc:Fallback xmlns="">
              <p:pic>
                <p:nvPicPr>
                  <p:cNvPr id="1094" name="墨迹 1093">
                    <a:extLst>
                      <a:ext uri="{FF2B5EF4-FFF2-40B4-BE49-F238E27FC236}">
                        <a16:creationId xmlns:a16="http://schemas.microsoft.com/office/drawing/2014/main" id="{BC0F7D98-9182-402D-BB13-307CE25A96E7}"/>
                      </a:ext>
                    </a:extLst>
                  </p:cNvPr>
                  <p:cNvPicPr/>
                  <p:nvPr/>
                </p:nvPicPr>
                <p:blipFill>
                  <a:blip r:embed="rId972"/>
                  <a:stretch>
                    <a:fillRect/>
                  </a:stretch>
                </p:blipFill>
                <p:spPr>
                  <a:xfrm>
                    <a:off x="3032420" y="5284753"/>
                    <a:ext cx="32040" cy="31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3">
                <p14:nvContentPartPr>
                  <p14:cNvPr id="1095" name="墨迹 1094">
                    <a:extLst>
                      <a:ext uri="{FF2B5EF4-FFF2-40B4-BE49-F238E27FC236}">
                        <a16:creationId xmlns:a16="http://schemas.microsoft.com/office/drawing/2014/main" id="{7CA69681-D526-49B9-844B-C05DFD4C10B6}"/>
                      </a:ext>
                    </a:extLst>
                  </p14:cNvPr>
                  <p14:cNvContentPartPr/>
                  <p14:nvPr/>
                </p14:nvContentPartPr>
                <p14:xfrm>
                  <a:off x="2989220" y="5338753"/>
                  <a:ext cx="162360" cy="217800"/>
                </p14:xfrm>
              </p:contentPart>
            </mc:Choice>
            <mc:Fallback xmlns="">
              <p:pic>
                <p:nvPicPr>
                  <p:cNvPr id="1095" name="墨迹 1094">
                    <a:extLst>
                      <a:ext uri="{FF2B5EF4-FFF2-40B4-BE49-F238E27FC236}">
                        <a16:creationId xmlns:a16="http://schemas.microsoft.com/office/drawing/2014/main" id="{7CA69681-D526-49B9-844B-C05DFD4C10B6}"/>
                      </a:ext>
                    </a:extLst>
                  </p:cNvPr>
                  <p:cNvPicPr/>
                  <p:nvPr/>
                </p:nvPicPr>
                <p:blipFill>
                  <a:blip r:embed="rId974"/>
                  <a:stretch>
                    <a:fillRect/>
                  </a:stretch>
                </p:blipFill>
                <p:spPr>
                  <a:xfrm>
                    <a:off x="2980220" y="5330113"/>
                    <a:ext cx="180000" cy="23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5">
                <p14:nvContentPartPr>
                  <p14:cNvPr id="1096" name="墨迹 1095">
                    <a:extLst>
                      <a:ext uri="{FF2B5EF4-FFF2-40B4-BE49-F238E27FC236}">
                        <a16:creationId xmlns:a16="http://schemas.microsoft.com/office/drawing/2014/main" id="{434C58E3-20E6-467C-98A6-3082551312D9}"/>
                      </a:ext>
                    </a:extLst>
                  </p14:cNvPr>
                  <p14:cNvContentPartPr/>
                  <p14:nvPr/>
                </p14:nvContentPartPr>
                <p14:xfrm>
                  <a:off x="3162740" y="5328313"/>
                  <a:ext cx="129240" cy="95040"/>
                </p14:xfrm>
              </p:contentPart>
            </mc:Choice>
            <mc:Fallback xmlns="">
              <p:pic>
                <p:nvPicPr>
                  <p:cNvPr id="1096" name="墨迹 1095">
                    <a:extLst>
                      <a:ext uri="{FF2B5EF4-FFF2-40B4-BE49-F238E27FC236}">
                        <a16:creationId xmlns:a16="http://schemas.microsoft.com/office/drawing/2014/main" id="{434C58E3-20E6-467C-98A6-3082551312D9}"/>
                      </a:ext>
                    </a:extLst>
                  </p:cNvPr>
                  <p:cNvPicPr/>
                  <p:nvPr/>
                </p:nvPicPr>
                <p:blipFill>
                  <a:blip r:embed="rId976"/>
                  <a:stretch>
                    <a:fillRect/>
                  </a:stretch>
                </p:blipFill>
                <p:spPr>
                  <a:xfrm>
                    <a:off x="3154100" y="5319673"/>
                    <a:ext cx="14688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7">
                <p14:nvContentPartPr>
                  <p14:cNvPr id="1097" name="墨迹 1096">
                    <a:extLst>
                      <a:ext uri="{FF2B5EF4-FFF2-40B4-BE49-F238E27FC236}">
                        <a16:creationId xmlns:a16="http://schemas.microsoft.com/office/drawing/2014/main" id="{3F15F7DB-78A5-485C-96DE-46051ECBC824}"/>
                      </a:ext>
                    </a:extLst>
                  </p14:cNvPr>
                  <p14:cNvContentPartPr/>
                  <p14:nvPr/>
                </p14:nvContentPartPr>
                <p14:xfrm>
                  <a:off x="3392780" y="5300593"/>
                  <a:ext cx="7920" cy="130320"/>
                </p14:xfrm>
              </p:contentPart>
            </mc:Choice>
            <mc:Fallback xmlns="">
              <p:pic>
                <p:nvPicPr>
                  <p:cNvPr id="1097" name="墨迹 1096">
                    <a:extLst>
                      <a:ext uri="{FF2B5EF4-FFF2-40B4-BE49-F238E27FC236}">
                        <a16:creationId xmlns:a16="http://schemas.microsoft.com/office/drawing/2014/main" id="{3F15F7DB-78A5-485C-96DE-46051ECBC824}"/>
                      </a:ext>
                    </a:extLst>
                  </p:cNvPr>
                  <p:cNvPicPr/>
                  <p:nvPr/>
                </p:nvPicPr>
                <p:blipFill>
                  <a:blip r:embed="rId978"/>
                  <a:stretch>
                    <a:fillRect/>
                  </a:stretch>
                </p:blipFill>
                <p:spPr>
                  <a:xfrm>
                    <a:off x="3384140" y="5291593"/>
                    <a:ext cx="25560" cy="14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9">
                <p14:nvContentPartPr>
                  <p14:cNvPr id="1098" name="墨迹 1097">
                    <a:extLst>
                      <a:ext uri="{FF2B5EF4-FFF2-40B4-BE49-F238E27FC236}">
                        <a16:creationId xmlns:a16="http://schemas.microsoft.com/office/drawing/2014/main" id="{41540F1C-D72B-49A5-B5B8-C86A52879960}"/>
                      </a:ext>
                    </a:extLst>
                  </p14:cNvPr>
                  <p14:cNvContentPartPr/>
                  <p14:nvPr/>
                </p14:nvContentPartPr>
                <p14:xfrm>
                  <a:off x="3464420" y="5211313"/>
                  <a:ext cx="91080" cy="238320"/>
                </p14:xfrm>
              </p:contentPart>
            </mc:Choice>
            <mc:Fallback xmlns="">
              <p:pic>
                <p:nvPicPr>
                  <p:cNvPr id="1098" name="墨迹 1097">
                    <a:extLst>
                      <a:ext uri="{FF2B5EF4-FFF2-40B4-BE49-F238E27FC236}">
                        <a16:creationId xmlns:a16="http://schemas.microsoft.com/office/drawing/2014/main" id="{41540F1C-D72B-49A5-B5B8-C86A52879960}"/>
                      </a:ext>
                    </a:extLst>
                  </p:cNvPr>
                  <p:cNvPicPr/>
                  <p:nvPr/>
                </p:nvPicPr>
                <p:blipFill>
                  <a:blip r:embed="rId980"/>
                  <a:stretch>
                    <a:fillRect/>
                  </a:stretch>
                </p:blipFill>
                <p:spPr>
                  <a:xfrm>
                    <a:off x="3455420" y="5202313"/>
                    <a:ext cx="10872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1">
                <p14:nvContentPartPr>
                  <p14:cNvPr id="1099" name="墨迹 1098">
                    <a:extLst>
                      <a:ext uri="{FF2B5EF4-FFF2-40B4-BE49-F238E27FC236}">
                        <a16:creationId xmlns:a16="http://schemas.microsoft.com/office/drawing/2014/main" id="{D6341D1C-019B-4BD9-B837-84907E0A821A}"/>
                      </a:ext>
                    </a:extLst>
                  </p14:cNvPr>
                  <p14:cNvContentPartPr/>
                  <p14:nvPr/>
                </p14:nvContentPartPr>
                <p14:xfrm>
                  <a:off x="3431300" y="5172793"/>
                  <a:ext cx="329040" cy="389880"/>
                </p14:xfrm>
              </p:contentPart>
            </mc:Choice>
            <mc:Fallback xmlns="">
              <p:pic>
                <p:nvPicPr>
                  <p:cNvPr id="1099" name="墨迹 1098">
                    <a:extLst>
                      <a:ext uri="{FF2B5EF4-FFF2-40B4-BE49-F238E27FC236}">
                        <a16:creationId xmlns:a16="http://schemas.microsoft.com/office/drawing/2014/main" id="{D6341D1C-019B-4BD9-B837-84907E0A821A}"/>
                      </a:ext>
                    </a:extLst>
                  </p:cNvPr>
                  <p:cNvPicPr/>
                  <p:nvPr/>
                </p:nvPicPr>
                <p:blipFill>
                  <a:blip r:embed="rId982"/>
                  <a:stretch>
                    <a:fillRect/>
                  </a:stretch>
                </p:blipFill>
                <p:spPr>
                  <a:xfrm>
                    <a:off x="3422660" y="5164153"/>
                    <a:ext cx="346680" cy="40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3">
                <p14:nvContentPartPr>
                  <p14:cNvPr id="1100" name="墨迹 1099">
                    <a:extLst>
                      <a:ext uri="{FF2B5EF4-FFF2-40B4-BE49-F238E27FC236}">
                        <a16:creationId xmlns:a16="http://schemas.microsoft.com/office/drawing/2014/main" id="{3C21EC30-956F-4786-9A1C-B59B03602681}"/>
                      </a:ext>
                    </a:extLst>
                  </p14:cNvPr>
                  <p14:cNvContentPartPr/>
                  <p14:nvPr/>
                </p14:nvContentPartPr>
                <p14:xfrm>
                  <a:off x="3522380" y="5107273"/>
                  <a:ext cx="160560" cy="451080"/>
                </p14:xfrm>
              </p:contentPart>
            </mc:Choice>
            <mc:Fallback xmlns="">
              <p:pic>
                <p:nvPicPr>
                  <p:cNvPr id="1100" name="墨迹 1099">
                    <a:extLst>
                      <a:ext uri="{FF2B5EF4-FFF2-40B4-BE49-F238E27FC236}">
                        <a16:creationId xmlns:a16="http://schemas.microsoft.com/office/drawing/2014/main" id="{3C21EC30-956F-4786-9A1C-B59B03602681}"/>
                      </a:ext>
                    </a:extLst>
                  </p:cNvPr>
                  <p:cNvPicPr/>
                  <p:nvPr/>
                </p:nvPicPr>
                <p:blipFill>
                  <a:blip r:embed="rId984"/>
                  <a:stretch>
                    <a:fillRect/>
                  </a:stretch>
                </p:blipFill>
                <p:spPr>
                  <a:xfrm>
                    <a:off x="3513380" y="5098273"/>
                    <a:ext cx="178200" cy="46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5">
                <p14:nvContentPartPr>
                  <p14:cNvPr id="1101" name="墨迹 1100">
                    <a:extLst>
                      <a:ext uri="{FF2B5EF4-FFF2-40B4-BE49-F238E27FC236}">
                        <a16:creationId xmlns:a16="http://schemas.microsoft.com/office/drawing/2014/main" id="{3E66045A-5397-46B5-B1BA-F2012D569B36}"/>
                      </a:ext>
                    </a:extLst>
                  </p14:cNvPr>
                  <p14:cNvContentPartPr/>
                  <p14:nvPr/>
                </p14:nvContentPartPr>
                <p14:xfrm>
                  <a:off x="3879860" y="5176393"/>
                  <a:ext cx="172440" cy="87840"/>
                </p14:xfrm>
              </p:contentPart>
            </mc:Choice>
            <mc:Fallback xmlns="">
              <p:pic>
                <p:nvPicPr>
                  <p:cNvPr id="1101" name="墨迹 1100">
                    <a:extLst>
                      <a:ext uri="{FF2B5EF4-FFF2-40B4-BE49-F238E27FC236}">
                        <a16:creationId xmlns:a16="http://schemas.microsoft.com/office/drawing/2014/main" id="{3E66045A-5397-46B5-B1BA-F2012D569B36}"/>
                      </a:ext>
                    </a:extLst>
                  </p:cNvPr>
                  <p:cNvPicPr/>
                  <p:nvPr/>
                </p:nvPicPr>
                <p:blipFill>
                  <a:blip r:embed="rId986"/>
                  <a:stretch>
                    <a:fillRect/>
                  </a:stretch>
                </p:blipFill>
                <p:spPr>
                  <a:xfrm>
                    <a:off x="3870860" y="5167753"/>
                    <a:ext cx="190080" cy="10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7">
                <p14:nvContentPartPr>
                  <p14:cNvPr id="1102" name="墨迹 1101">
                    <a:extLst>
                      <a:ext uri="{FF2B5EF4-FFF2-40B4-BE49-F238E27FC236}">
                        <a16:creationId xmlns:a16="http://schemas.microsoft.com/office/drawing/2014/main" id="{C9538C1B-9CBC-44C3-86E6-93F40F990523}"/>
                      </a:ext>
                    </a:extLst>
                  </p14:cNvPr>
                  <p14:cNvContentPartPr/>
                  <p14:nvPr/>
                </p14:nvContentPartPr>
                <p14:xfrm>
                  <a:off x="3939620" y="5170993"/>
                  <a:ext cx="137520" cy="592920"/>
                </p14:xfrm>
              </p:contentPart>
            </mc:Choice>
            <mc:Fallback xmlns="">
              <p:pic>
                <p:nvPicPr>
                  <p:cNvPr id="1102" name="墨迹 1101">
                    <a:extLst>
                      <a:ext uri="{FF2B5EF4-FFF2-40B4-BE49-F238E27FC236}">
                        <a16:creationId xmlns:a16="http://schemas.microsoft.com/office/drawing/2014/main" id="{C9538C1B-9CBC-44C3-86E6-93F40F990523}"/>
                      </a:ext>
                    </a:extLst>
                  </p:cNvPr>
                  <p:cNvPicPr/>
                  <p:nvPr/>
                </p:nvPicPr>
                <p:blipFill>
                  <a:blip r:embed="rId988"/>
                  <a:stretch>
                    <a:fillRect/>
                  </a:stretch>
                </p:blipFill>
                <p:spPr>
                  <a:xfrm>
                    <a:off x="3930620" y="5162353"/>
                    <a:ext cx="155160" cy="61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9">
                <p14:nvContentPartPr>
                  <p14:cNvPr id="1103" name="墨迹 1102">
                    <a:extLst>
                      <a:ext uri="{FF2B5EF4-FFF2-40B4-BE49-F238E27FC236}">
                        <a16:creationId xmlns:a16="http://schemas.microsoft.com/office/drawing/2014/main" id="{02E8EB49-5907-49A0-AD10-5F5E228E930A}"/>
                      </a:ext>
                    </a:extLst>
                  </p14:cNvPr>
                  <p14:cNvContentPartPr/>
                  <p14:nvPr/>
                </p14:nvContentPartPr>
                <p14:xfrm>
                  <a:off x="4158140" y="5245873"/>
                  <a:ext cx="23400" cy="84240"/>
                </p14:xfrm>
              </p:contentPart>
            </mc:Choice>
            <mc:Fallback xmlns="">
              <p:pic>
                <p:nvPicPr>
                  <p:cNvPr id="1103" name="墨迹 1102">
                    <a:extLst>
                      <a:ext uri="{FF2B5EF4-FFF2-40B4-BE49-F238E27FC236}">
                        <a16:creationId xmlns:a16="http://schemas.microsoft.com/office/drawing/2014/main" id="{02E8EB49-5907-49A0-AD10-5F5E228E930A}"/>
                      </a:ext>
                    </a:extLst>
                  </p:cNvPr>
                  <p:cNvPicPr/>
                  <p:nvPr/>
                </p:nvPicPr>
                <p:blipFill>
                  <a:blip r:embed="rId990"/>
                  <a:stretch>
                    <a:fillRect/>
                  </a:stretch>
                </p:blipFill>
                <p:spPr>
                  <a:xfrm>
                    <a:off x="4149140" y="5236873"/>
                    <a:ext cx="41040" cy="10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1">
                <p14:nvContentPartPr>
                  <p14:cNvPr id="1104" name="墨迹 1103">
                    <a:extLst>
                      <a:ext uri="{FF2B5EF4-FFF2-40B4-BE49-F238E27FC236}">
                        <a16:creationId xmlns:a16="http://schemas.microsoft.com/office/drawing/2014/main" id="{D312D0EB-5C44-47F3-ACAF-6E0DC55B099E}"/>
                      </a:ext>
                    </a:extLst>
                  </p14:cNvPr>
                  <p14:cNvContentPartPr/>
                  <p14:nvPr/>
                </p14:nvContentPartPr>
                <p14:xfrm>
                  <a:off x="4368740" y="5023033"/>
                  <a:ext cx="69840" cy="97200"/>
                </p14:xfrm>
              </p:contentPart>
            </mc:Choice>
            <mc:Fallback xmlns="">
              <p:pic>
                <p:nvPicPr>
                  <p:cNvPr id="1104" name="墨迹 1103">
                    <a:extLst>
                      <a:ext uri="{FF2B5EF4-FFF2-40B4-BE49-F238E27FC236}">
                        <a16:creationId xmlns:a16="http://schemas.microsoft.com/office/drawing/2014/main" id="{D312D0EB-5C44-47F3-ACAF-6E0DC55B099E}"/>
                      </a:ext>
                    </a:extLst>
                  </p:cNvPr>
                  <p:cNvPicPr/>
                  <p:nvPr/>
                </p:nvPicPr>
                <p:blipFill>
                  <a:blip r:embed="rId992"/>
                  <a:stretch>
                    <a:fillRect/>
                  </a:stretch>
                </p:blipFill>
                <p:spPr>
                  <a:xfrm>
                    <a:off x="4359740" y="5014393"/>
                    <a:ext cx="8748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3">
                <p14:nvContentPartPr>
                  <p14:cNvPr id="1105" name="墨迹 1104">
                    <a:extLst>
                      <a:ext uri="{FF2B5EF4-FFF2-40B4-BE49-F238E27FC236}">
                        <a16:creationId xmlns:a16="http://schemas.microsoft.com/office/drawing/2014/main" id="{64F2F6F7-C40A-455B-BCC2-BC7178AFEEDD}"/>
                      </a:ext>
                    </a:extLst>
                  </p14:cNvPr>
                  <p14:cNvContentPartPr/>
                  <p14:nvPr/>
                </p14:nvContentPartPr>
                <p14:xfrm>
                  <a:off x="4310780" y="5131033"/>
                  <a:ext cx="178920" cy="64800"/>
                </p14:xfrm>
              </p:contentPart>
            </mc:Choice>
            <mc:Fallback xmlns="">
              <p:pic>
                <p:nvPicPr>
                  <p:cNvPr id="1105" name="墨迹 1104">
                    <a:extLst>
                      <a:ext uri="{FF2B5EF4-FFF2-40B4-BE49-F238E27FC236}">
                        <a16:creationId xmlns:a16="http://schemas.microsoft.com/office/drawing/2014/main" id="{64F2F6F7-C40A-455B-BCC2-BC7178AFEEDD}"/>
                      </a:ext>
                    </a:extLst>
                  </p:cNvPr>
                  <p:cNvPicPr/>
                  <p:nvPr/>
                </p:nvPicPr>
                <p:blipFill>
                  <a:blip r:embed="rId994"/>
                  <a:stretch>
                    <a:fillRect/>
                  </a:stretch>
                </p:blipFill>
                <p:spPr>
                  <a:xfrm>
                    <a:off x="4301780" y="5122393"/>
                    <a:ext cx="196560" cy="8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5">
                <p14:nvContentPartPr>
                  <p14:cNvPr id="1106" name="墨迹 1105">
                    <a:extLst>
                      <a:ext uri="{FF2B5EF4-FFF2-40B4-BE49-F238E27FC236}">
                        <a16:creationId xmlns:a16="http://schemas.microsoft.com/office/drawing/2014/main" id="{1CDDC188-36A2-45B7-AB71-0A3BDA410F1A}"/>
                      </a:ext>
                    </a:extLst>
                  </p14:cNvPr>
                  <p14:cNvContentPartPr/>
                  <p14:nvPr/>
                </p14:nvContentPartPr>
                <p14:xfrm>
                  <a:off x="4345340" y="5276833"/>
                  <a:ext cx="88200" cy="117000"/>
                </p14:xfrm>
              </p:contentPart>
            </mc:Choice>
            <mc:Fallback xmlns="">
              <p:pic>
                <p:nvPicPr>
                  <p:cNvPr id="1106" name="墨迹 1105">
                    <a:extLst>
                      <a:ext uri="{FF2B5EF4-FFF2-40B4-BE49-F238E27FC236}">
                        <a16:creationId xmlns:a16="http://schemas.microsoft.com/office/drawing/2014/main" id="{1CDDC188-36A2-45B7-AB71-0A3BDA410F1A}"/>
                      </a:ext>
                    </a:extLst>
                  </p:cNvPr>
                  <p:cNvPicPr/>
                  <p:nvPr/>
                </p:nvPicPr>
                <p:blipFill>
                  <a:blip r:embed="rId996"/>
                  <a:stretch>
                    <a:fillRect/>
                  </a:stretch>
                </p:blipFill>
                <p:spPr>
                  <a:xfrm>
                    <a:off x="4336700" y="5268193"/>
                    <a:ext cx="1058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7">
                <p14:nvContentPartPr>
                  <p14:cNvPr id="1107" name="墨迹 1106">
                    <a:extLst>
                      <a:ext uri="{FF2B5EF4-FFF2-40B4-BE49-F238E27FC236}">
                        <a16:creationId xmlns:a16="http://schemas.microsoft.com/office/drawing/2014/main" id="{61066295-23DA-485D-98C3-887AC1E6F0AE}"/>
                      </a:ext>
                    </a:extLst>
                  </p14:cNvPr>
                  <p14:cNvContentPartPr/>
                  <p14:nvPr/>
                </p14:nvContentPartPr>
                <p14:xfrm>
                  <a:off x="4246700" y="5477713"/>
                  <a:ext cx="58320" cy="153720"/>
                </p14:xfrm>
              </p:contentPart>
            </mc:Choice>
            <mc:Fallback xmlns="">
              <p:pic>
                <p:nvPicPr>
                  <p:cNvPr id="1107" name="墨迹 1106">
                    <a:extLst>
                      <a:ext uri="{FF2B5EF4-FFF2-40B4-BE49-F238E27FC236}">
                        <a16:creationId xmlns:a16="http://schemas.microsoft.com/office/drawing/2014/main" id="{61066295-23DA-485D-98C3-887AC1E6F0AE}"/>
                      </a:ext>
                    </a:extLst>
                  </p:cNvPr>
                  <p:cNvPicPr/>
                  <p:nvPr/>
                </p:nvPicPr>
                <p:blipFill>
                  <a:blip r:embed="rId998"/>
                  <a:stretch>
                    <a:fillRect/>
                  </a:stretch>
                </p:blipFill>
                <p:spPr>
                  <a:xfrm>
                    <a:off x="4238060" y="5468713"/>
                    <a:ext cx="75960" cy="1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9">
                <p14:nvContentPartPr>
                  <p14:cNvPr id="1108" name="墨迹 1107">
                    <a:extLst>
                      <a:ext uri="{FF2B5EF4-FFF2-40B4-BE49-F238E27FC236}">
                        <a16:creationId xmlns:a16="http://schemas.microsoft.com/office/drawing/2014/main" id="{C8F34493-3C82-461A-9E8B-C23107A7AE97}"/>
                      </a:ext>
                    </a:extLst>
                  </p14:cNvPr>
                  <p14:cNvContentPartPr/>
                  <p14:nvPr/>
                </p14:nvContentPartPr>
                <p14:xfrm>
                  <a:off x="4328060" y="5398873"/>
                  <a:ext cx="291240" cy="257760"/>
                </p14:xfrm>
              </p:contentPart>
            </mc:Choice>
            <mc:Fallback xmlns="">
              <p:pic>
                <p:nvPicPr>
                  <p:cNvPr id="1108" name="墨迹 1107">
                    <a:extLst>
                      <a:ext uri="{FF2B5EF4-FFF2-40B4-BE49-F238E27FC236}">
                        <a16:creationId xmlns:a16="http://schemas.microsoft.com/office/drawing/2014/main" id="{C8F34493-3C82-461A-9E8B-C23107A7AE97}"/>
                      </a:ext>
                    </a:extLst>
                  </p:cNvPr>
                  <p:cNvPicPr/>
                  <p:nvPr/>
                </p:nvPicPr>
                <p:blipFill>
                  <a:blip r:embed="rId1000"/>
                  <a:stretch>
                    <a:fillRect/>
                  </a:stretch>
                </p:blipFill>
                <p:spPr>
                  <a:xfrm>
                    <a:off x="4319060" y="5389873"/>
                    <a:ext cx="3088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1">
                <p14:nvContentPartPr>
                  <p14:cNvPr id="1109" name="墨迹 1108">
                    <a:extLst>
                      <a:ext uri="{FF2B5EF4-FFF2-40B4-BE49-F238E27FC236}">
                        <a16:creationId xmlns:a16="http://schemas.microsoft.com/office/drawing/2014/main" id="{1FCC4550-7A24-471B-B2A8-ED3585D20ADC}"/>
                      </a:ext>
                    </a:extLst>
                  </p14:cNvPr>
                  <p14:cNvContentPartPr/>
                  <p14:nvPr/>
                </p14:nvContentPartPr>
                <p14:xfrm>
                  <a:off x="4386020" y="5483113"/>
                  <a:ext cx="4320" cy="98640"/>
                </p14:xfrm>
              </p:contentPart>
            </mc:Choice>
            <mc:Fallback xmlns="">
              <p:pic>
                <p:nvPicPr>
                  <p:cNvPr id="1109" name="墨迹 1108">
                    <a:extLst>
                      <a:ext uri="{FF2B5EF4-FFF2-40B4-BE49-F238E27FC236}">
                        <a16:creationId xmlns:a16="http://schemas.microsoft.com/office/drawing/2014/main" id="{1FCC4550-7A24-471B-B2A8-ED3585D20ADC}"/>
                      </a:ext>
                    </a:extLst>
                  </p:cNvPr>
                  <p:cNvPicPr/>
                  <p:nvPr/>
                </p:nvPicPr>
                <p:blipFill>
                  <a:blip r:embed="rId1002"/>
                  <a:stretch>
                    <a:fillRect/>
                  </a:stretch>
                </p:blipFill>
                <p:spPr>
                  <a:xfrm>
                    <a:off x="4377020" y="5474113"/>
                    <a:ext cx="2196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3">
                <p14:nvContentPartPr>
                  <p14:cNvPr id="1110" name="墨迹 1109">
                    <a:extLst>
                      <a:ext uri="{FF2B5EF4-FFF2-40B4-BE49-F238E27FC236}">
                        <a16:creationId xmlns:a16="http://schemas.microsoft.com/office/drawing/2014/main" id="{54FE8614-C307-444C-A633-F55F7EC4263E}"/>
                      </a:ext>
                    </a:extLst>
                  </p14:cNvPr>
                  <p14:cNvContentPartPr/>
                  <p14:nvPr/>
                </p14:nvContentPartPr>
                <p14:xfrm>
                  <a:off x="4386020" y="5474473"/>
                  <a:ext cx="96480" cy="93240"/>
                </p14:xfrm>
              </p:contentPart>
            </mc:Choice>
            <mc:Fallback xmlns="">
              <p:pic>
                <p:nvPicPr>
                  <p:cNvPr id="1110" name="墨迹 1109">
                    <a:extLst>
                      <a:ext uri="{FF2B5EF4-FFF2-40B4-BE49-F238E27FC236}">
                        <a16:creationId xmlns:a16="http://schemas.microsoft.com/office/drawing/2014/main" id="{54FE8614-C307-444C-A633-F55F7EC4263E}"/>
                      </a:ext>
                    </a:extLst>
                  </p:cNvPr>
                  <p:cNvPicPr/>
                  <p:nvPr/>
                </p:nvPicPr>
                <p:blipFill>
                  <a:blip r:embed="rId1004"/>
                  <a:stretch>
                    <a:fillRect/>
                  </a:stretch>
                </p:blipFill>
                <p:spPr>
                  <a:xfrm>
                    <a:off x="4377020" y="5465473"/>
                    <a:ext cx="114120" cy="110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62" name="组合 961">
              <a:extLst>
                <a:ext uri="{FF2B5EF4-FFF2-40B4-BE49-F238E27FC236}">
                  <a16:creationId xmlns:a16="http://schemas.microsoft.com/office/drawing/2014/main" id="{3D3ED9CB-70BB-405B-B390-0E033286654B}"/>
                </a:ext>
              </a:extLst>
            </p:cNvPr>
            <p:cNvGrpSpPr/>
            <p:nvPr/>
          </p:nvGrpSpPr>
          <p:grpSpPr>
            <a:xfrm>
              <a:off x="4801460" y="5335153"/>
              <a:ext cx="60840" cy="144720"/>
              <a:chOff x="4801460" y="5335153"/>
              <a:chExt cx="60840" cy="144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05">
                <p14:nvContentPartPr>
                  <p14:cNvPr id="1090" name="墨迹 1089">
                    <a:extLst>
                      <a:ext uri="{FF2B5EF4-FFF2-40B4-BE49-F238E27FC236}">
                        <a16:creationId xmlns:a16="http://schemas.microsoft.com/office/drawing/2014/main" id="{6965261E-F8B7-499E-A2FA-BABA518D6F4A}"/>
                      </a:ext>
                    </a:extLst>
                  </p14:cNvPr>
                  <p14:cNvContentPartPr/>
                  <p14:nvPr/>
                </p14:nvContentPartPr>
                <p14:xfrm>
                  <a:off x="4801460" y="5335153"/>
                  <a:ext cx="60840" cy="33120"/>
                </p14:xfrm>
              </p:contentPart>
            </mc:Choice>
            <mc:Fallback xmlns="">
              <p:pic>
                <p:nvPicPr>
                  <p:cNvPr id="1090" name="墨迹 1089">
                    <a:extLst>
                      <a:ext uri="{FF2B5EF4-FFF2-40B4-BE49-F238E27FC236}">
                        <a16:creationId xmlns:a16="http://schemas.microsoft.com/office/drawing/2014/main" id="{6965261E-F8B7-499E-A2FA-BABA518D6F4A}"/>
                      </a:ext>
                    </a:extLst>
                  </p:cNvPr>
                  <p:cNvPicPr/>
                  <p:nvPr/>
                </p:nvPicPr>
                <p:blipFill>
                  <a:blip r:embed="rId1006"/>
                  <a:stretch>
                    <a:fillRect/>
                  </a:stretch>
                </p:blipFill>
                <p:spPr>
                  <a:xfrm>
                    <a:off x="4792460" y="5326513"/>
                    <a:ext cx="7848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7">
                <p14:nvContentPartPr>
                  <p14:cNvPr id="1091" name="墨迹 1090">
                    <a:extLst>
                      <a:ext uri="{FF2B5EF4-FFF2-40B4-BE49-F238E27FC236}">
                        <a16:creationId xmlns:a16="http://schemas.microsoft.com/office/drawing/2014/main" id="{E71CD080-9CCE-4070-B05A-43DDED001F1E}"/>
                      </a:ext>
                    </a:extLst>
                  </p14:cNvPr>
                  <p14:cNvContentPartPr/>
                  <p14:nvPr/>
                </p14:nvContentPartPr>
                <p14:xfrm>
                  <a:off x="4814780" y="5410033"/>
                  <a:ext cx="42840" cy="69840"/>
                </p14:xfrm>
              </p:contentPart>
            </mc:Choice>
            <mc:Fallback xmlns="">
              <p:pic>
                <p:nvPicPr>
                  <p:cNvPr id="1091" name="墨迹 1090">
                    <a:extLst>
                      <a:ext uri="{FF2B5EF4-FFF2-40B4-BE49-F238E27FC236}">
                        <a16:creationId xmlns:a16="http://schemas.microsoft.com/office/drawing/2014/main" id="{E71CD080-9CCE-4070-B05A-43DDED001F1E}"/>
                      </a:ext>
                    </a:extLst>
                  </p:cNvPr>
                  <p:cNvPicPr/>
                  <p:nvPr/>
                </p:nvPicPr>
                <p:blipFill>
                  <a:blip r:embed="rId1008"/>
                  <a:stretch>
                    <a:fillRect/>
                  </a:stretch>
                </p:blipFill>
                <p:spPr>
                  <a:xfrm>
                    <a:off x="4806140" y="5401393"/>
                    <a:ext cx="60480" cy="87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09">
              <p14:nvContentPartPr>
                <p14:cNvPr id="963" name="墨迹 962">
                  <a:extLst>
                    <a:ext uri="{FF2B5EF4-FFF2-40B4-BE49-F238E27FC236}">
                      <a16:creationId xmlns:a16="http://schemas.microsoft.com/office/drawing/2014/main" id="{0A964D01-054A-4745-B09D-92487DF95C59}"/>
                    </a:ext>
                  </a:extLst>
                </p14:cNvPr>
                <p14:cNvContentPartPr/>
                <p14:nvPr/>
              </p14:nvContentPartPr>
              <p14:xfrm>
                <a:off x="5245700" y="5282233"/>
                <a:ext cx="33480" cy="269280"/>
              </p14:xfrm>
            </p:contentPart>
          </mc:Choice>
          <mc:Fallback xmlns="">
            <p:pic>
              <p:nvPicPr>
                <p:cNvPr id="963" name="墨迹 962">
                  <a:extLst>
                    <a:ext uri="{FF2B5EF4-FFF2-40B4-BE49-F238E27FC236}">
                      <a16:creationId xmlns:a16="http://schemas.microsoft.com/office/drawing/2014/main" id="{0A964D01-054A-4745-B09D-92487DF95C59}"/>
                    </a:ext>
                  </a:extLst>
                </p:cNvPr>
                <p:cNvPicPr/>
                <p:nvPr/>
              </p:nvPicPr>
              <p:blipFill>
                <a:blip r:embed="rId1010"/>
                <a:stretch>
                  <a:fillRect/>
                </a:stretch>
              </p:blipFill>
              <p:spPr>
                <a:xfrm>
                  <a:off x="5237060" y="5273593"/>
                  <a:ext cx="511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1">
              <p14:nvContentPartPr>
                <p14:cNvPr id="964" name="墨迹 963">
                  <a:extLst>
                    <a:ext uri="{FF2B5EF4-FFF2-40B4-BE49-F238E27FC236}">
                      <a16:creationId xmlns:a16="http://schemas.microsoft.com/office/drawing/2014/main" id="{5278D6A9-4F1A-40EA-BBCB-243E1059C309}"/>
                    </a:ext>
                  </a:extLst>
                </p14:cNvPr>
                <p14:cNvContentPartPr/>
                <p14:nvPr/>
              </p14:nvContentPartPr>
              <p14:xfrm>
                <a:off x="5331020" y="5179993"/>
                <a:ext cx="209160" cy="529920"/>
              </p14:xfrm>
            </p:contentPart>
          </mc:Choice>
          <mc:Fallback xmlns="">
            <p:pic>
              <p:nvPicPr>
                <p:cNvPr id="964" name="墨迹 963">
                  <a:extLst>
                    <a:ext uri="{FF2B5EF4-FFF2-40B4-BE49-F238E27FC236}">
                      <a16:creationId xmlns:a16="http://schemas.microsoft.com/office/drawing/2014/main" id="{5278D6A9-4F1A-40EA-BBCB-243E1059C309}"/>
                    </a:ext>
                  </a:extLst>
                </p:cNvPr>
                <p:cNvPicPr/>
                <p:nvPr/>
              </p:nvPicPr>
              <p:blipFill>
                <a:blip r:embed="rId1012"/>
                <a:stretch>
                  <a:fillRect/>
                </a:stretch>
              </p:blipFill>
              <p:spPr>
                <a:xfrm>
                  <a:off x="5322020" y="5171353"/>
                  <a:ext cx="22680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3">
              <p14:nvContentPartPr>
                <p14:cNvPr id="965" name="墨迹 964">
                  <a:extLst>
                    <a:ext uri="{FF2B5EF4-FFF2-40B4-BE49-F238E27FC236}">
                      <a16:creationId xmlns:a16="http://schemas.microsoft.com/office/drawing/2014/main" id="{8D17D129-3599-41B8-8877-039B9C12F579}"/>
                    </a:ext>
                  </a:extLst>
                </p14:cNvPr>
                <p14:cNvContentPartPr/>
                <p14:nvPr/>
              </p14:nvContentPartPr>
              <p14:xfrm>
                <a:off x="5377100" y="5295193"/>
                <a:ext cx="17640" cy="151920"/>
              </p14:xfrm>
            </p:contentPart>
          </mc:Choice>
          <mc:Fallback xmlns="">
            <p:pic>
              <p:nvPicPr>
                <p:cNvPr id="965" name="墨迹 964">
                  <a:extLst>
                    <a:ext uri="{FF2B5EF4-FFF2-40B4-BE49-F238E27FC236}">
                      <a16:creationId xmlns:a16="http://schemas.microsoft.com/office/drawing/2014/main" id="{8D17D129-3599-41B8-8877-039B9C12F579}"/>
                    </a:ext>
                  </a:extLst>
                </p:cNvPr>
                <p:cNvPicPr/>
                <p:nvPr/>
              </p:nvPicPr>
              <p:blipFill>
                <a:blip r:embed="rId1014"/>
                <a:stretch>
                  <a:fillRect/>
                </a:stretch>
              </p:blipFill>
              <p:spPr>
                <a:xfrm>
                  <a:off x="5368460" y="5286193"/>
                  <a:ext cx="35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5">
              <p14:nvContentPartPr>
                <p14:cNvPr id="966" name="墨迹 965">
                  <a:extLst>
                    <a:ext uri="{FF2B5EF4-FFF2-40B4-BE49-F238E27FC236}">
                      <a16:creationId xmlns:a16="http://schemas.microsoft.com/office/drawing/2014/main" id="{070B0EB8-8A13-4B08-8480-97198F300A1F}"/>
                    </a:ext>
                  </a:extLst>
                </p14:cNvPr>
                <p14:cNvContentPartPr/>
                <p14:nvPr/>
              </p14:nvContentPartPr>
              <p14:xfrm>
                <a:off x="5371340" y="5468353"/>
                <a:ext cx="96120" cy="57600"/>
              </p14:xfrm>
            </p:contentPart>
          </mc:Choice>
          <mc:Fallback xmlns="">
            <p:pic>
              <p:nvPicPr>
                <p:cNvPr id="966" name="墨迹 965">
                  <a:extLst>
                    <a:ext uri="{FF2B5EF4-FFF2-40B4-BE49-F238E27FC236}">
                      <a16:creationId xmlns:a16="http://schemas.microsoft.com/office/drawing/2014/main" id="{070B0EB8-8A13-4B08-8480-97198F300A1F}"/>
                    </a:ext>
                  </a:extLst>
                </p:cNvPr>
                <p:cNvPicPr/>
                <p:nvPr/>
              </p:nvPicPr>
              <p:blipFill>
                <a:blip r:embed="rId1016"/>
                <a:stretch>
                  <a:fillRect/>
                </a:stretch>
              </p:blipFill>
              <p:spPr>
                <a:xfrm>
                  <a:off x="5362340" y="5459713"/>
                  <a:ext cx="113760" cy="752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67" name="组合 966">
              <a:extLst>
                <a:ext uri="{FF2B5EF4-FFF2-40B4-BE49-F238E27FC236}">
                  <a16:creationId xmlns:a16="http://schemas.microsoft.com/office/drawing/2014/main" id="{E25E7116-05D3-4525-8254-B443DC2D936E}"/>
                </a:ext>
              </a:extLst>
            </p:cNvPr>
            <p:cNvGrpSpPr/>
            <p:nvPr/>
          </p:nvGrpSpPr>
          <p:grpSpPr>
            <a:xfrm>
              <a:off x="5646380" y="5099713"/>
              <a:ext cx="353160" cy="568800"/>
              <a:chOff x="5646380" y="5099713"/>
              <a:chExt cx="353160" cy="56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17">
                <p14:nvContentPartPr>
                  <p14:cNvPr id="1082" name="墨迹 1081">
                    <a:extLst>
                      <a:ext uri="{FF2B5EF4-FFF2-40B4-BE49-F238E27FC236}">
                        <a16:creationId xmlns:a16="http://schemas.microsoft.com/office/drawing/2014/main" id="{0FFEBE37-9402-4590-8BF2-50D4610E8C7C}"/>
                      </a:ext>
                    </a:extLst>
                  </p14:cNvPr>
                  <p14:cNvContentPartPr/>
                  <p14:nvPr/>
                </p14:nvContentPartPr>
                <p14:xfrm>
                  <a:off x="5728820" y="5191153"/>
                  <a:ext cx="23400" cy="38520"/>
                </p14:xfrm>
              </p:contentPart>
            </mc:Choice>
            <mc:Fallback xmlns="">
              <p:pic>
                <p:nvPicPr>
                  <p:cNvPr id="1082" name="墨迹 1081">
                    <a:extLst>
                      <a:ext uri="{FF2B5EF4-FFF2-40B4-BE49-F238E27FC236}">
                        <a16:creationId xmlns:a16="http://schemas.microsoft.com/office/drawing/2014/main" id="{0FFEBE37-9402-4590-8BF2-50D4610E8C7C}"/>
                      </a:ext>
                    </a:extLst>
                  </p:cNvPr>
                  <p:cNvPicPr/>
                  <p:nvPr/>
                </p:nvPicPr>
                <p:blipFill>
                  <a:blip r:embed="rId1018"/>
                  <a:stretch>
                    <a:fillRect/>
                  </a:stretch>
                </p:blipFill>
                <p:spPr>
                  <a:xfrm>
                    <a:off x="5720180" y="5182153"/>
                    <a:ext cx="41040" cy="5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9">
                <p14:nvContentPartPr>
                  <p14:cNvPr id="1083" name="墨迹 1082">
                    <a:extLst>
                      <a:ext uri="{FF2B5EF4-FFF2-40B4-BE49-F238E27FC236}">
                        <a16:creationId xmlns:a16="http://schemas.microsoft.com/office/drawing/2014/main" id="{1B683B7C-7884-42CC-9156-5895AA02F324}"/>
                      </a:ext>
                    </a:extLst>
                  </p14:cNvPr>
                  <p14:cNvContentPartPr/>
                  <p14:nvPr/>
                </p14:nvContentPartPr>
                <p14:xfrm>
                  <a:off x="5763740" y="5099713"/>
                  <a:ext cx="97200" cy="184680"/>
                </p14:xfrm>
              </p:contentPart>
            </mc:Choice>
            <mc:Fallback xmlns="">
              <p:pic>
                <p:nvPicPr>
                  <p:cNvPr id="1083" name="墨迹 1082">
                    <a:extLst>
                      <a:ext uri="{FF2B5EF4-FFF2-40B4-BE49-F238E27FC236}">
                        <a16:creationId xmlns:a16="http://schemas.microsoft.com/office/drawing/2014/main" id="{1B683B7C-7884-42CC-9156-5895AA02F324}"/>
                      </a:ext>
                    </a:extLst>
                  </p:cNvPr>
                  <p:cNvPicPr/>
                  <p:nvPr/>
                </p:nvPicPr>
                <p:blipFill>
                  <a:blip r:embed="rId1020"/>
                  <a:stretch>
                    <a:fillRect/>
                  </a:stretch>
                </p:blipFill>
                <p:spPr>
                  <a:xfrm>
                    <a:off x="5754740" y="5091073"/>
                    <a:ext cx="114840" cy="20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1">
                <p14:nvContentPartPr>
                  <p14:cNvPr id="1084" name="墨迹 1083">
                    <a:extLst>
                      <a:ext uri="{FF2B5EF4-FFF2-40B4-BE49-F238E27FC236}">
                        <a16:creationId xmlns:a16="http://schemas.microsoft.com/office/drawing/2014/main" id="{07876A64-D58D-44AD-9A57-E41307307BCC}"/>
                      </a:ext>
                    </a:extLst>
                  </p14:cNvPr>
                  <p14:cNvContentPartPr/>
                  <p14:nvPr/>
                </p14:nvContentPartPr>
                <p14:xfrm>
                  <a:off x="5646380" y="5176393"/>
                  <a:ext cx="324000" cy="155520"/>
                </p14:xfrm>
              </p:contentPart>
            </mc:Choice>
            <mc:Fallback xmlns="">
              <p:pic>
                <p:nvPicPr>
                  <p:cNvPr id="1084" name="墨迹 1083">
                    <a:extLst>
                      <a:ext uri="{FF2B5EF4-FFF2-40B4-BE49-F238E27FC236}">
                        <a16:creationId xmlns:a16="http://schemas.microsoft.com/office/drawing/2014/main" id="{07876A64-D58D-44AD-9A57-E41307307BCC}"/>
                      </a:ext>
                    </a:extLst>
                  </p:cNvPr>
                  <p:cNvPicPr/>
                  <p:nvPr/>
                </p:nvPicPr>
                <p:blipFill>
                  <a:blip r:embed="rId1022"/>
                  <a:stretch>
                    <a:fillRect/>
                  </a:stretch>
                </p:blipFill>
                <p:spPr>
                  <a:xfrm>
                    <a:off x="5637740" y="5167753"/>
                    <a:ext cx="34164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3">
                <p14:nvContentPartPr>
                  <p14:cNvPr id="1085" name="墨迹 1084">
                    <a:extLst>
                      <a:ext uri="{FF2B5EF4-FFF2-40B4-BE49-F238E27FC236}">
                        <a16:creationId xmlns:a16="http://schemas.microsoft.com/office/drawing/2014/main" id="{C56D3CE6-35B8-4B33-B31B-3B8E3242100B}"/>
                      </a:ext>
                    </a:extLst>
                  </p14:cNvPr>
                  <p14:cNvContentPartPr/>
                  <p14:nvPr/>
                </p14:nvContentPartPr>
                <p14:xfrm>
                  <a:off x="5715500" y="5358913"/>
                  <a:ext cx="7920" cy="234000"/>
                </p14:xfrm>
              </p:contentPart>
            </mc:Choice>
            <mc:Fallback xmlns="">
              <p:pic>
                <p:nvPicPr>
                  <p:cNvPr id="1085" name="墨迹 1084">
                    <a:extLst>
                      <a:ext uri="{FF2B5EF4-FFF2-40B4-BE49-F238E27FC236}">
                        <a16:creationId xmlns:a16="http://schemas.microsoft.com/office/drawing/2014/main" id="{C56D3CE6-35B8-4B33-B31B-3B8E3242100B}"/>
                      </a:ext>
                    </a:extLst>
                  </p:cNvPr>
                  <p:cNvPicPr/>
                  <p:nvPr/>
                </p:nvPicPr>
                <p:blipFill>
                  <a:blip r:embed="rId1024"/>
                  <a:stretch>
                    <a:fillRect/>
                  </a:stretch>
                </p:blipFill>
                <p:spPr>
                  <a:xfrm>
                    <a:off x="5706500" y="5350273"/>
                    <a:ext cx="25560" cy="25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5">
                <p14:nvContentPartPr>
                  <p14:cNvPr id="1086" name="墨迹 1085">
                    <a:extLst>
                      <a:ext uri="{FF2B5EF4-FFF2-40B4-BE49-F238E27FC236}">
                        <a16:creationId xmlns:a16="http://schemas.microsoft.com/office/drawing/2014/main" id="{F61F9340-F97A-49AA-B25A-3777236EA3F3}"/>
                      </a:ext>
                    </a:extLst>
                  </p14:cNvPr>
                  <p14:cNvContentPartPr/>
                  <p14:nvPr/>
                </p14:nvContentPartPr>
                <p14:xfrm>
                  <a:off x="5788940" y="5313553"/>
                  <a:ext cx="56520" cy="253080"/>
                </p14:xfrm>
              </p:contentPart>
            </mc:Choice>
            <mc:Fallback xmlns="">
              <p:pic>
                <p:nvPicPr>
                  <p:cNvPr id="1086" name="墨迹 1085">
                    <a:extLst>
                      <a:ext uri="{FF2B5EF4-FFF2-40B4-BE49-F238E27FC236}">
                        <a16:creationId xmlns:a16="http://schemas.microsoft.com/office/drawing/2014/main" id="{F61F9340-F97A-49AA-B25A-3777236EA3F3}"/>
                      </a:ext>
                    </a:extLst>
                  </p:cNvPr>
                  <p:cNvPicPr/>
                  <p:nvPr/>
                </p:nvPicPr>
                <p:blipFill>
                  <a:blip r:embed="rId1026"/>
                  <a:stretch>
                    <a:fillRect/>
                  </a:stretch>
                </p:blipFill>
                <p:spPr>
                  <a:xfrm>
                    <a:off x="5779940" y="5304913"/>
                    <a:ext cx="7416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7">
                <p14:nvContentPartPr>
                  <p14:cNvPr id="1087" name="墨迹 1086">
                    <a:extLst>
                      <a:ext uri="{FF2B5EF4-FFF2-40B4-BE49-F238E27FC236}">
                        <a16:creationId xmlns:a16="http://schemas.microsoft.com/office/drawing/2014/main" id="{F23834FC-25AB-4AB3-903A-3BDACCC84B32}"/>
                      </a:ext>
                    </a:extLst>
                  </p14:cNvPr>
                  <p14:cNvContentPartPr/>
                  <p14:nvPr/>
                </p14:nvContentPartPr>
                <p14:xfrm>
                  <a:off x="5781020" y="5355313"/>
                  <a:ext cx="114480" cy="126360"/>
                </p14:xfrm>
              </p:contentPart>
            </mc:Choice>
            <mc:Fallback xmlns="">
              <p:pic>
                <p:nvPicPr>
                  <p:cNvPr id="1087" name="墨迹 1086">
                    <a:extLst>
                      <a:ext uri="{FF2B5EF4-FFF2-40B4-BE49-F238E27FC236}">
                        <a16:creationId xmlns:a16="http://schemas.microsoft.com/office/drawing/2014/main" id="{F23834FC-25AB-4AB3-903A-3BDACCC84B32}"/>
                      </a:ext>
                    </a:extLst>
                  </p:cNvPr>
                  <p:cNvPicPr/>
                  <p:nvPr/>
                </p:nvPicPr>
                <p:blipFill>
                  <a:blip r:embed="rId1028"/>
                  <a:stretch>
                    <a:fillRect/>
                  </a:stretch>
                </p:blipFill>
                <p:spPr>
                  <a:xfrm>
                    <a:off x="5772380" y="5346673"/>
                    <a:ext cx="132120" cy="14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9">
                <p14:nvContentPartPr>
                  <p14:cNvPr id="1088" name="墨迹 1087">
                    <a:extLst>
                      <a:ext uri="{FF2B5EF4-FFF2-40B4-BE49-F238E27FC236}">
                        <a16:creationId xmlns:a16="http://schemas.microsoft.com/office/drawing/2014/main" id="{1D995457-E135-4731-920A-2CBF4FD784BE}"/>
                      </a:ext>
                    </a:extLst>
                  </p14:cNvPr>
                  <p14:cNvContentPartPr/>
                  <p14:nvPr/>
                </p14:nvContentPartPr>
                <p14:xfrm>
                  <a:off x="5910620" y="5357113"/>
                  <a:ext cx="25560" cy="79200"/>
                </p14:xfrm>
              </p:contentPart>
            </mc:Choice>
            <mc:Fallback xmlns="">
              <p:pic>
                <p:nvPicPr>
                  <p:cNvPr id="1088" name="墨迹 1087">
                    <a:extLst>
                      <a:ext uri="{FF2B5EF4-FFF2-40B4-BE49-F238E27FC236}">
                        <a16:creationId xmlns:a16="http://schemas.microsoft.com/office/drawing/2014/main" id="{1D995457-E135-4731-920A-2CBF4FD784BE}"/>
                      </a:ext>
                    </a:extLst>
                  </p:cNvPr>
                  <p:cNvPicPr/>
                  <p:nvPr/>
                </p:nvPicPr>
                <p:blipFill>
                  <a:blip r:embed="rId1030"/>
                  <a:stretch>
                    <a:fillRect/>
                  </a:stretch>
                </p:blipFill>
                <p:spPr>
                  <a:xfrm>
                    <a:off x="5901620" y="5348473"/>
                    <a:ext cx="43200" cy="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1">
                <p14:nvContentPartPr>
                  <p14:cNvPr id="1089" name="墨迹 1088">
                    <a:extLst>
                      <a:ext uri="{FF2B5EF4-FFF2-40B4-BE49-F238E27FC236}">
                        <a16:creationId xmlns:a16="http://schemas.microsoft.com/office/drawing/2014/main" id="{B83B0373-22F3-418B-BAA0-C44FC049C3AC}"/>
                      </a:ext>
                    </a:extLst>
                  </p14:cNvPr>
                  <p14:cNvContentPartPr/>
                  <p14:nvPr/>
                </p14:nvContentPartPr>
                <p14:xfrm>
                  <a:off x="5964620" y="5322193"/>
                  <a:ext cx="34920" cy="346320"/>
                </p14:xfrm>
              </p:contentPart>
            </mc:Choice>
            <mc:Fallback xmlns="">
              <p:pic>
                <p:nvPicPr>
                  <p:cNvPr id="1089" name="墨迹 1088">
                    <a:extLst>
                      <a:ext uri="{FF2B5EF4-FFF2-40B4-BE49-F238E27FC236}">
                        <a16:creationId xmlns:a16="http://schemas.microsoft.com/office/drawing/2014/main" id="{B83B0373-22F3-418B-BAA0-C44FC049C3AC}"/>
                      </a:ext>
                    </a:extLst>
                  </p:cNvPr>
                  <p:cNvPicPr/>
                  <p:nvPr/>
                </p:nvPicPr>
                <p:blipFill>
                  <a:blip r:embed="rId1032"/>
                  <a:stretch>
                    <a:fillRect/>
                  </a:stretch>
                </p:blipFill>
                <p:spPr>
                  <a:xfrm>
                    <a:off x="5955980" y="5313553"/>
                    <a:ext cx="52560" cy="363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68" name="组合 967">
              <a:extLst>
                <a:ext uri="{FF2B5EF4-FFF2-40B4-BE49-F238E27FC236}">
                  <a16:creationId xmlns:a16="http://schemas.microsoft.com/office/drawing/2014/main" id="{2A4ABF84-71AA-4DA0-8CA9-C9DDFD58F540}"/>
                </a:ext>
              </a:extLst>
            </p:cNvPr>
            <p:cNvGrpSpPr/>
            <p:nvPr/>
          </p:nvGrpSpPr>
          <p:grpSpPr>
            <a:xfrm>
              <a:off x="6248660" y="5204113"/>
              <a:ext cx="165960" cy="277200"/>
              <a:chOff x="6248660" y="5204113"/>
              <a:chExt cx="165960" cy="277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33">
                <p14:nvContentPartPr>
                  <p14:cNvPr id="1080" name="墨迹 1079">
                    <a:extLst>
                      <a:ext uri="{FF2B5EF4-FFF2-40B4-BE49-F238E27FC236}">
                        <a16:creationId xmlns:a16="http://schemas.microsoft.com/office/drawing/2014/main" id="{157B26AB-D90D-4C1A-B01B-3C83CD1A3BE9}"/>
                      </a:ext>
                    </a:extLst>
                  </p14:cNvPr>
                  <p14:cNvContentPartPr/>
                  <p14:nvPr/>
                </p14:nvContentPartPr>
                <p14:xfrm>
                  <a:off x="6248660" y="5246593"/>
                  <a:ext cx="165960" cy="114480"/>
                </p14:xfrm>
              </p:contentPart>
            </mc:Choice>
            <mc:Fallback xmlns="">
              <p:pic>
                <p:nvPicPr>
                  <p:cNvPr id="1080" name="墨迹 1079">
                    <a:extLst>
                      <a:ext uri="{FF2B5EF4-FFF2-40B4-BE49-F238E27FC236}">
                        <a16:creationId xmlns:a16="http://schemas.microsoft.com/office/drawing/2014/main" id="{157B26AB-D90D-4C1A-B01B-3C83CD1A3BE9}"/>
                      </a:ext>
                    </a:extLst>
                  </p:cNvPr>
                  <p:cNvPicPr/>
                  <p:nvPr/>
                </p:nvPicPr>
                <p:blipFill>
                  <a:blip r:embed="rId1034"/>
                  <a:stretch>
                    <a:fillRect/>
                  </a:stretch>
                </p:blipFill>
                <p:spPr>
                  <a:xfrm>
                    <a:off x="6240020" y="5237953"/>
                    <a:ext cx="18360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5">
                <p14:nvContentPartPr>
                  <p14:cNvPr id="1081" name="墨迹 1080">
                    <a:extLst>
                      <a:ext uri="{FF2B5EF4-FFF2-40B4-BE49-F238E27FC236}">
                        <a16:creationId xmlns:a16="http://schemas.microsoft.com/office/drawing/2014/main" id="{4B3D8060-16FE-431E-9549-11CB52220C75}"/>
                      </a:ext>
                    </a:extLst>
                  </p14:cNvPr>
                  <p14:cNvContentPartPr/>
                  <p14:nvPr/>
                </p14:nvContentPartPr>
                <p14:xfrm>
                  <a:off x="6262340" y="5204113"/>
                  <a:ext cx="79920" cy="277200"/>
                </p14:xfrm>
              </p:contentPart>
            </mc:Choice>
            <mc:Fallback xmlns="">
              <p:pic>
                <p:nvPicPr>
                  <p:cNvPr id="1081" name="墨迹 1080">
                    <a:extLst>
                      <a:ext uri="{FF2B5EF4-FFF2-40B4-BE49-F238E27FC236}">
                        <a16:creationId xmlns:a16="http://schemas.microsoft.com/office/drawing/2014/main" id="{4B3D8060-16FE-431E-9549-11CB52220C75}"/>
                      </a:ext>
                    </a:extLst>
                  </p:cNvPr>
                  <p:cNvPicPr/>
                  <p:nvPr/>
                </p:nvPicPr>
                <p:blipFill>
                  <a:blip r:embed="rId1036"/>
                  <a:stretch>
                    <a:fillRect/>
                  </a:stretch>
                </p:blipFill>
                <p:spPr>
                  <a:xfrm>
                    <a:off x="6253340" y="5195473"/>
                    <a:ext cx="97560" cy="294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37">
              <p14:nvContentPartPr>
                <p14:cNvPr id="969" name="墨迹 968">
                  <a:extLst>
                    <a:ext uri="{FF2B5EF4-FFF2-40B4-BE49-F238E27FC236}">
                      <a16:creationId xmlns:a16="http://schemas.microsoft.com/office/drawing/2014/main" id="{3CA53255-03BA-4F8E-AF93-099EDB7700D1}"/>
                    </a:ext>
                  </a:extLst>
                </p14:cNvPr>
                <p14:cNvContentPartPr/>
                <p14:nvPr/>
              </p14:nvContentPartPr>
              <p14:xfrm>
                <a:off x="6362780" y="5360713"/>
                <a:ext cx="87480" cy="113400"/>
              </p14:xfrm>
            </p:contentPart>
          </mc:Choice>
          <mc:Fallback xmlns="">
            <p:pic>
              <p:nvPicPr>
                <p:cNvPr id="969" name="墨迹 968">
                  <a:extLst>
                    <a:ext uri="{FF2B5EF4-FFF2-40B4-BE49-F238E27FC236}">
                      <a16:creationId xmlns:a16="http://schemas.microsoft.com/office/drawing/2014/main" id="{3CA53255-03BA-4F8E-AF93-099EDB7700D1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6353780" y="5352073"/>
                  <a:ext cx="105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9">
              <p14:nvContentPartPr>
                <p14:cNvPr id="970" name="墨迹 969">
                  <a:extLst>
                    <a:ext uri="{FF2B5EF4-FFF2-40B4-BE49-F238E27FC236}">
                      <a16:creationId xmlns:a16="http://schemas.microsoft.com/office/drawing/2014/main" id="{70ED84D1-2914-43B8-BEFB-68B86A756991}"/>
                    </a:ext>
                  </a:extLst>
                </p14:cNvPr>
                <p14:cNvContentPartPr/>
                <p14:nvPr/>
              </p14:nvContentPartPr>
              <p14:xfrm>
                <a:off x="6654380" y="5085313"/>
                <a:ext cx="52560" cy="34920"/>
              </p14:xfrm>
            </p:contentPart>
          </mc:Choice>
          <mc:Fallback xmlns="">
            <p:pic>
              <p:nvPicPr>
                <p:cNvPr id="970" name="墨迹 969">
                  <a:extLst>
                    <a:ext uri="{FF2B5EF4-FFF2-40B4-BE49-F238E27FC236}">
                      <a16:creationId xmlns:a16="http://schemas.microsoft.com/office/drawing/2014/main" id="{70ED84D1-2914-43B8-BEFB-68B86A756991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6645740" y="5076313"/>
                  <a:ext cx="70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1">
              <p14:nvContentPartPr>
                <p14:cNvPr id="971" name="墨迹 970">
                  <a:extLst>
                    <a:ext uri="{FF2B5EF4-FFF2-40B4-BE49-F238E27FC236}">
                      <a16:creationId xmlns:a16="http://schemas.microsoft.com/office/drawing/2014/main" id="{8569609D-83D5-4F75-9D2C-D81BCDE7AD28}"/>
                    </a:ext>
                  </a:extLst>
                </p14:cNvPr>
                <p14:cNvContentPartPr/>
                <p14:nvPr/>
              </p14:nvContentPartPr>
              <p14:xfrm>
                <a:off x="6576980" y="5197993"/>
                <a:ext cx="130320" cy="186120"/>
              </p14:xfrm>
            </p:contentPart>
          </mc:Choice>
          <mc:Fallback xmlns="">
            <p:pic>
              <p:nvPicPr>
                <p:cNvPr id="971" name="墨迹 970">
                  <a:extLst>
                    <a:ext uri="{FF2B5EF4-FFF2-40B4-BE49-F238E27FC236}">
                      <a16:creationId xmlns:a16="http://schemas.microsoft.com/office/drawing/2014/main" id="{8569609D-83D5-4F75-9D2C-D81BCDE7AD28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6567980" y="5189353"/>
                  <a:ext cx="147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3">
              <p14:nvContentPartPr>
                <p14:cNvPr id="972" name="墨迹 971">
                  <a:extLst>
                    <a:ext uri="{FF2B5EF4-FFF2-40B4-BE49-F238E27FC236}">
                      <a16:creationId xmlns:a16="http://schemas.microsoft.com/office/drawing/2014/main" id="{3FC6524A-12C5-4573-81DF-1B0EDFC8E975}"/>
                    </a:ext>
                  </a:extLst>
                </p14:cNvPr>
                <p14:cNvContentPartPr/>
                <p14:nvPr/>
              </p14:nvContentPartPr>
              <p14:xfrm>
                <a:off x="6511460" y="5240473"/>
                <a:ext cx="274680" cy="140760"/>
              </p14:xfrm>
            </p:contentPart>
          </mc:Choice>
          <mc:Fallback xmlns="">
            <p:pic>
              <p:nvPicPr>
                <p:cNvPr id="972" name="墨迹 971">
                  <a:extLst>
                    <a:ext uri="{FF2B5EF4-FFF2-40B4-BE49-F238E27FC236}">
                      <a16:creationId xmlns:a16="http://schemas.microsoft.com/office/drawing/2014/main" id="{3FC6524A-12C5-4573-81DF-1B0EDFC8E975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6502820" y="5231473"/>
                  <a:ext cx="292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5">
              <p14:nvContentPartPr>
                <p14:cNvPr id="973" name="墨迹 972">
                  <a:extLst>
                    <a:ext uri="{FF2B5EF4-FFF2-40B4-BE49-F238E27FC236}">
                      <a16:creationId xmlns:a16="http://schemas.microsoft.com/office/drawing/2014/main" id="{B5AAA860-9C03-4943-BBC1-BAC320A5EBA1}"/>
                    </a:ext>
                  </a:extLst>
                </p14:cNvPr>
                <p14:cNvContentPartPr/>
                <p14:nvPr/>
              </p14:nvContentPartPr>
              <p14:xfrm>
                <a:off x="6598580" y="5298793"/>
                <a:ext cx="308160" cy="195480"/>
              </p14:xfrm>
            </p:contentPart>
          </mc:Choice>
          <mc:Fallback xmlns="">
            <p:pic>
              <p:nvPicPr>
                <p:cNvPr id="973" name="墨迹 972">
                  <a:extLst>
                    <a:ext uri="{FF2B5EF4-FFF2-40B4-BE49-F238E27FC236}">
                      <a16:creationId xmlns:a16="http://schemas.microsoft.com/office/drawing/2014/main" id="{B5AAA860-9C03-4943-BBC1-BAC320A5EBA1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6589580" y="5289793"/>
                  <a:ext cx="3258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7">
              <p14:nvContentPartPr>
                <p14:cNvPr id="974" name="墨迹 973">
                  <a:extLst>
                    <a:ext uri="{FF2B5EF4-FFF2-40B4-BE49-F238E27FC236}">
                      <a16:creationId xmlns:a16="http://schemas.microsoft.com/office/drawing/2014/main" id="{1F645C45-2478-4CE8-8E70-F1C3F1630EB6}"/>
                    </a:ext>
                  </a:extLst>
                </p14:cNvPr>
                <p14:cNvContentPartPr/>
                <p14:nvPr/>
              </p14:nvContentPartPr>
              <p14:xfrm>
                <a:off x="6799460" y="5346313"/>
                <a:ext cx="35280" cy="541440"/>
              </p14:xfrm>
            </p:contentPart>
          </mc:Choice>
          <mc:Fallback xmlns="">
            <p:pic>
              <p:nvPicPr>
                <p:cNvPr id="974" name="墨迹 973">
                  <a:extLst>
                    <a:ext uri="{FF2B5EF4-FFF2-40B4-BE49-F238E27FC236}">
                      <a16:creationId xmlns:a16="http://schemas.microsoft.com/office/drawing/2014/main" id="{1F645C45-2478-4CE8-8E70-F1C3F1630EB6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6790460" y="5337313"/>
                  <a:ext cx="5292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9">
              <p14:nvContentPartPr>
                <p14:cNvPr id="975" name="墨迹 974">
                  <a:extLst>
                    <a:ext uri="{FF2B5EF4-FFF2-40B4-BE49-F238E27FC236}">
                      <a16:creationId xmlns:a16="http://schemas.microsoft.com/office/drawing/2014/main" id="{AC9616F1-6A63-45C9-AD73-25886D375A3A}"/>
                    </a:ext>
                  </a:extLst>
                </p14:cNvPr>
                <p14:cNvContentPartPr/>
                <p14:nvPr/>
              </p14:nvContentPartPr>
              <p14:xfrm>
                <a:off x="7104740" y="5078113"/>
                <a:ext cx="64080" cy="407160"/>
              </p14:xfrm>
            </p:contentPart>
          </mc:Choice>
          <mc:Fallback xmlns="">
            <p:pic>
              <p:nvPicPr>
                <p:cNvPr id="975" name="墨迹 974">
                  <a:extLst>
                    <a:ext uri="{FF2B5EF4-FFF2-40B4-BE49-F238E27FC236}">
                      <a16:creationId xmlns:a16="http://schemas.microsoft.com/office/drawing/2014/main" id="{AC9616F1-6A63-45C9-AD73-25886D375A3A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7095740" y="5069113"/>
                  <a:ext cx="817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1">
              <p14:nvContentPartPr>
                <p14:cNvPr id="976" name="墨迹 975">
                  <a:extLst>
                    <a:ext uri="{FF2B5EF4-FFF2-40B4-BE49-F238E27FC236}">
                      <a16:creationId xmlns:a16="http://schemas.microsoft.com/office/drawing/2014/main" id="{70F09210-F5D7-4549-989B-A4057455C93D}"/>
                    </a:ext>
                  </a:extLst>
                </p14:cNvPr>
                <p14:cNvContentPartPr/>
                <p14:nvPr/>
              </p14:nvContentPartPr>
              <p14:xfrm>
                <a:off x="7234340" y="5205553"/>
                <a:ext cx="37080" cy="91440"/>
              </p14:xfrm>
            </p:contentPart>
          </mc:Choice>
          <mc:Fallback xmlns="">
            <p:pic>
              <p:nvPicPr>
                <p:cNvPr id="976" name="墨迹 975">
                  <a:extLst>
                    <a:ext uri="{FF2B5EF4-FFF2-40B4-BE49-F238E27FC236}">
                      <a16:creationId xmlns:a16="http://schemas.microsoft.com/office/drawing/2014/main" id="{70F09210-F5D7-4549-989B-A4057455C93D}"/>
                    </a:ext>
                  </a:extLst>
                </p:cNvPr>
                <p:cNvPicPr/>
                <p:nvPr/>
              </p:nvPicPr>
              <p:blipFill>
                <a:blip r:embed="rId1052"/>
                <a:stretch>
                  <a:fillRect/>
                </a:stretch>
              </p:blipFill>
              <p:spPr>
                <a:xfrm>
                  <a:off x="7225340" y="5196913"/>
                  <a:ext cx="547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3">
              <p14:nvContentPartPr>
                <p14:cNvPr id="977" name="墨迹 976">
                  <a:extLst>
                    <a:ext uri="{FF2B5EF4-FFF2-40B4-BE49-F238E27FC236}">
                      <a16:creationId xmlns:a16="http://schemas.microsoft.com/office/drawing/2014/main" id="{E43EDA72-A044-4371-94F7-716FFE94F8CA}"/>
                    </a:ext>
                  </a:extLst>
                </p14:cNvPr>
                <p14:cNvContentPartPr/>
                <p14:nvPr/>
              </p14:nvContentPartPr>
              <p14:xfrm>
                <a:off x="7483460" y="5174593"/>
                <a:ext cx="60120" cy="58680"/>
              </p14:xfrm>
            </p:contentPart>
          </mc:Choice>
          <mc:Fallback xmlns="">
            <p:pic>
              <p:nvPicPr>
                <p:cNvPr id="977" name="墨迹 976">
                  <a:extLst>
                    <a:ext uri="{FF2B5EF4-FFF2-40B4-BE49-F238E27FC236}">
                      <a16:creationId xmlns:a16="http://schemas.microsoft.com/office/drawing/2014/main" id="{E43EDA72-A044-4371-94F7-716FFE94F8CA}"/>
                    </a:ext>
                  </a:extLst>
                </p:cNvPr>
                <p:cNvPicPr/>
                <p:nvPr/>
              </p:nvPicPr>
              <p:blipFill>
                <a:blip r:embed="rId1054"/>
                <a:stretch>
                  <a:fillRect/>
                </a:stretch>
              </p:blipFill>
              <p:spPr>
                <a:xfrm>
                  <a:off x="7474460" y="5165953"/>
                  <a:ext cx="777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5">
              <p14:nvContentPartPr>
                <p14:cNvPr id="978" name="墨迹 977">
                  <a:extLst>
                    <a:ext uri="{FF2B5EF4-FFF2-40B4-BE49-F238E27FC236}">
                      <a16:creationId xmlns:a16="http://schemas.microsoft.com/office/drawing/2014/main" id="{480D18D3-B40A-4755-9E24-163C0C85585B}"/>
                    </a:ext>
                  </a:extLst>
                </p14:cNvPr>
                <p14:cNvContentPartPr/>
                <p14:nvPr/>
              </p14:nvContentPartPr>
              <p14:xfrm>
                <a:off x="7427300" y="5311393"/>
                <a:ext cx="203400" cy="147240"/>
              </p14:xfrm>
            </p:contentPart>
          </mc:Choice>
          <mc:Fallback xmlns="">
            <p:pic>
              <p:nvPicPr>
                <p:cNvPr id="978" name="墨迹 977">
                  <a:extLst>
                    <a:ext uri="{FF2B5EF4-FFF2-40B4-BE49-F238E27FC236}">
                      <a16:creationId xmlns:a16="http://schemas.microsoft.com/office/drawing/2014/main" id="{480D18D3-B40A-4755-9E24-163C0C85585B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7418660" y="5302753"/>
                  <a:ext cx="221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7">
              <p14:nvContentPartPr>
                <p14:cNvPr id="979" name="墨迹 978">
                  <a:extLst>
                    <a:ext uri="{FF2B5EF4-FFF2-40B4-BE49-F238E27FC236}">
                      <a16:creationId xmlns:a16="http://schemas.microsoft.com/office/drawing/2014/main" id="{A9003F27-BB25-4193-A662-F6F7D6DE1764}"/>
                    </a:ext>
                  </a:extLst>
                </p14:cNvPr>
                <p14:cNvContentPartPr/>
                <p14:nvPr/>
              </p14:nvContentPartPr>
              <p14:xfrm>
                <a:off x="7846700" y="5179993"/>
                <a:ext cx="174240" cy="93600"/>
              </p14:xfrm>
            </p:contentPart>
          </mc:Choice>
          <mc:Fallback xmlns="">
            <p:pic>
              <p:nvPicPr>
                <p:cNvPr id="979" name="墨迹 978">
                  <a:extLst>
                    <a:ext uri="{FF2B5EF4-FFF2-40B4-BE49-F238E27FC236}">
                      <a16:creationId xmlns:a16="http://schemas.microsoft.com/office/drawing/2014/main" id="{A9003F27-BB25-4193-A662-F6F7D6DE1764}"/>
                    </a:ext>
                  </a:extLst>
                </p:cNvPr>
                <p:cNvPicPr/>
                <p:nvPr/>
              </p:nvPicPr>
              <p:blipFill>
                <a:blip r:embed="rId1058"/>
                <a:stretch>
                  <a:fillRect/>
                </a:stretch>
              </p:blipFill>
              <p:spPr>
                <a:xfrm>
                  <a:off x="7837700" y="5171353"/>
                  <a:ext cx="191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9">
              <p14:nvContentPartPr>
                <p14:cNvPr id="980" name="墨迹 979">
                  <a:extLst>
                    <a:ext uri="{FF2B5EF4-FFF2-40B4-BE49-F238E27FC236}">
                      <a16:creationId xmlns:a16="http://schemas.microsoft.com/office/drawing/2014/main" id="{74BE05F7-10CF-49E8-8267-94113482202A}"/>
                    </a:ext>
                  </a:extLst>
                </p14:cNvPr>
                <p14:cNvContentPartPr/>
                <p14:nvPr/>
              </p14:nvContentPartPr>
              <p14:xfrm>
                <a:off x="7866140" y="5150833"/>
                <a:ext cx="72000" cy="270720"/>
              </p14:xfrm>
            </p:contentPart>
          </mc:Choice>
          <mc:Fallback xmlns="">
            <p:pic>
              <p:nvPicPr>
                <p:cNvPr id="980" name="墨迹 979">
                  <a:extLst>
                    <a:ext uri="{FF2B5EF4-FFF2-40B4-BE49-F238E27FC236}">
                      <a16:creationId xmlns:a16="http://schemas.microsoft.com/office/drawing/2014/main" id="{74BE05F7-10CF-49E8-8267-94113482202A}"/>
                    </a:ext>
                  </a:extLst>
                </p:cNvPr>
                <p:cNvPicPr/>
                <p:nvPr/>
              </p:nvPicPr>
              <p:blipFill>
                <a:blip r:embed="rId1060"/>
                <a:stretch>
                  <a:fillRect/>
                </a:stretch>
              </p:blipFill>
              <p:spPr>
                <a:xfrm>
                  <a:off x="7857140" y="5142193"/>
                  <a:ext cx="896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1">
              <p14:nvContentPartPr>
                <p14:cNvPr id="981" name="墨迹 980">
                  <a:extLst>
                    <a:ext uri="{FF2B5EF4-FFF2-40B4-BE49-F238E27FC236}">
                      <a16:creationId xmlns:a16="http://schemas.microsoft.com/office/drawing/2014/main" id="{B7A20D68-FF68-44D0-87C0-3D3B0EC5C9E0}"/>
                    </a:ext>
                  </a:extLst>
                </p14:cNvPr>
                <p14:cNvContentPartPr/>
                <p14:nvPr/>
              </p14:nvContentPartPr>
              <p14:xfrm>
                <a:off x="7970540" y="5222113"/>
                <a:ext cx="126000" cy="169920"/>
              </p14:xfrm>
            </p:contentPart>
          </mc:Choice>
          <mc:Fallback xmlns="">
            <p:pic>
              <p:nvPicPr>
                <p:cNvPr id="981" name="墨迹 980">
                  <a:extLst>
                    <a:ext uri="{FF2B5EF4-FFF2-40B4-BE49-F238E27FC236}">
                      <a16:creationId xmlns:a16="http://schemas.microsoft.com/office/drawing/2014/main" id="{B7A20D68-FF68-44D0-87C0-3D3B0EC5C9E0}"/>
                    </a:ext>
                  </a:extLst>
                </p:cNvPr>
                <p:cNvPicPr/>
                <p:nvPr/>
              </p:nvPicPr>
              <p:blipFill>
                <a:blip r:embed="rId1062"/>
                <a:stretch>
                  <a:fillRect/>
                </a:stretch>
              </p:blipFill>
              <p:spPr>
                <a:xfrm>
                  <a:off x="7961540" y="5213113"/>
                  <a:ext cx="1436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3">
              <p14:nvContentPartPr>
                <p14:cNvPr id="982" name="墨迹 981">
                  <a:extLst>
                    <a:ext uri="{FF2B5EF4-FFF2-40B4-BE49-F238E27FC236}">
                      <a16:creationId xmlns:a16="http://schemas.microsoft.com/office/drawing/2014/main" id="{A9C5DCB8-A280-4363-BF3D-F06648E25771}"/>
                    </a:ext>
                  </a:extLst>
                </p14:cNvPr>
                <p14:cNvContentPartPr/>
                <p14:nvPr/>
              </p14:nvContentPartPr>
              <p14:xfrm>
                <a:off x="8283380" y="5092513"/>
                <a:ext cx="116640" cy="246600"/>
              </p14:xfrm>
            </p:contentPart>
          </mc:Choice>
          <mc:Fallback xmlns="">
            <p:pic>
              <p:nvPicPr>
                <p:cNvPr id="982" name="墨迹 981">
                  <a:extLst>
                    <a:ext uri="{FF2B5EF4-FFF2-40B4-BE49-F238E27FC236}">
                      <a16:creationId xmlns:a16="http://schemas.microsoft.com/office/drawing/2014/main" id="{A9C5DCB8-A280-4363-BF3D-F06648E25771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8274740" y="5083873"/>
                  <a:ext cx="1342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5">
              <p14:nvContentPartPr>
                <p14:cNvPr id="983" name="墨迹 982">
                  <a:extLst>
                    <a:ext uri="{FF2B5EF4-FFF2-40B4-BE49-F238E27FC236}">
                      <a16:creationId xmlns:a16="http://schemas.microsoft.com/office/drawing/2014/main" id="{210E7DB2-ACC6-4150-91D9-E7F0DFA6723D}"/>
                    </a:ext>
                  </a:extLst>
                </p14:cNvPr>
                <p14:cNvContentPartPr/>
                <p14:nvPr/>
              </p14:nvContentPartPr>
              <p14:xfrm>
                <a:off x="8312540" y="5238673"/>
                <a:ext cx="65880" cy="353880"/>
              </p14:xfrm>
            </p:contentPart>
          </mc:Choice>
          <mc:Fallback xmlns="">
            <p:pic>
              <p:nvPicPr>
                <p:cNvPr id="983" name="墨迹 982">
                  <a:extLst>
                    <a:ext uri="{FF2B5EF4-FFF2-40B4-BE49-F238E27FC236}">
                      <a16:creationId xmlns:a16="http://schemas.microsoft.com/office/drawing/2014/main" id="{210E7DB2-ACC6-4150-91D9-E7F0DFA6723D}"/>
                    </a:ext>
                  </a:extLst>
                </p:cNvPr>
                <p:cNvPicPr/>
                <p:nvPr/>
              </p:nvPicPr>
              <p:blipFill>
                <a:blip r:embed="rId1066"/>
                <a:stretch>
                  <a:fillRect/>
                </a:stretch>
              </p:blipFill>
              <p:spPr>
                <a:xfrm>
                  <a:off x="8303540" y="5229673"/>
                  <a:ext cx="8352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7">
              <p14:nvContentPartPr>
                <p14:cNvPr id="984" name="墨迹 983">
                  <a:extLst>
                    <a:ext uri="{FF2B5EF4-FFF2-40B4-BE49-F238E27FC236}">
                      <a16:creationId xmlns:a16="http://schemas.microsoft.com/office/drawing/2014/main" id="{9EF39149-BDBA-4E86-A6B4-C5ACCD1C9504}"/>
                    </a:ext>
                  </a:extLst>
                </p14:cNvPr>
                <p14:cNvContentPartPr/>
                <p14:nvPr/>
              </p14:nvContentPartPr>
              <p14:xfrm>
                <a:off x="8470940" y="5238673"/>
                <a:ext cx="25560" cy="161280"/>
              </p14:xfrm>
            </p:contentPart>
          </mc:Choice>
          <mc:Fallback xmlns="">
            <p:pic>
              <p:nvPicPr>
                <p:cNvPr id="984" name="墨迹 983">
                  <a:extLst>
                    <a:ext uri="{FF2B5EF4-FFF2-40B4-BE49-F238E27FC236}">
                      <a16:creationId xmlns:a16="http://schemas.microsoft.com/office/drawing/2014/main" id="{9EF39149-BDBA-4E86-A6B4-C5ACCD1C9504}"/>
                    </a:ext>
                  </a:extLst>
                </p:cNvPr>
                <p:cNvPicPr/>
                <p:nvPr/>
              </p:nvPicPr>
              <p:blipFill>
                <a:blip r:embed="rId1068"/>
                <a:stretch>
                  <a:fillRect/>
                </a:stretch>
              </p:blipFill>
              <p:spPr>
                <a:xfrm>
                  <a:off x="8461940" y="5229673"/>
                  <a:ext cx="43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9">
              <p14:nvContentPartPr>
                <p14:cNvPr id="985" name="墨迹 984">
                  <a:extLst>
                    <a:ext uri="{FF2B5EF4-FFF2-40B4-BE49-F238E27FC236}">
                      <a16:creationId xmlns:a16="http://schemas.microsoft.com/office/drawing/2014/main" id="{2E3B9128-31EF-4FB8-BBD5-B74AA29CA1C5}"/>
                    </a:ext>
                  </a:extLst>
                </p14:cNvPr>
                <p14:cNvContentPartPr/>
                <p14:nvPr/>
              </p14:nvContentPartPr>
              <p14:xfrm>
                <a:off x="8532860" y="5178193"/>
                <a:ext cx="77400" cy="214560"/>
              </p14:xfrm>
            </p:contentPart>
          </mc:Choice>
          <mc:Fallback xmlns="">
            <p:pic>
              <p:nvPicPr>
                <p:cNvPr id="985" name="墨迹 984">
                  <a:extLst>
                    <a:ext uri="{FF2B5EF4-FFF2-40B4-BE49-F238E27FC236}">
                      <a16:creationId xmlns:a16="http://schemas.microsoft.com/office/drawing/2014/main" id="{2E3B9128-31EF-4FB8-BBD5-B74AA29CA1C5}"/>
                    </a:ext>
                  </a:extLst>
                </p:cNvPr>
                <p:cNvPicPr/>
                <p:nvPr/>
              </p:nvPicPr>
              <p:blipFill>
                <a:blip r:embed="rId1070"/>
                <a:stretch>
                  <a:fillRect/>
                </a:stretch>
              </p:blipFill>
              <p:spPr>
                <a:xfrm>
                  <a:off x="8524220" y="5169553"/>
                  <a:ext cx="950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1">
              <p14:nvContentPartPr>
                <p14:cNvPr id="986" name="墨迹 985">
                  <a:extLst>
                    <a:ext uri="{FF2B5EF4-FFF2-40B4-BE49-F238E27FC236}">
                      <a16:creationId xmlns:a16="http://schemas.microsoft.com/office/drawing/2014/main" id="{02EB5FB6-E10F-47E3-BE91-EC74C1A2B389}"/>
                    </a:ext>
                  </a:extLst>
                </p14:cNvPr>
                <p14:cNvContentPartPr/>
                <p14:nvPr/>
              </p14:nvContentPartPr>
              <p14:xfrm>
                <a:off x="8776220" y="5046793"/>
                <a:ext cx="104760" cy="425520"/>
              </p14:xfrm>
            </p:contentPart>
          </mc:Choice>
          <mc:Fallback xmlns="">
            <p:pic>
              <p:nvPicPr>
                <p:cNvPr id="986" name="墨迹 985">
                  <a:extLst>
                    <a:ext uri="{FF2B5EF4-FFF2-40B4-BE49-F238E27FC236}">
                      <a16:creationId xmlns:a16="http://schemas.microsoft.com/office/drawing/2014/main" id="{02EB5FB6-E10F-47E3-BE91-EC74C1A2B389}"/>
                    </a:ext>
                  </a:extLst>
                </p:cNvPr>
                <p:cNvPicPr/>
                <p:nvPr/>
              </p:nvPicPr>
              <p:blipFill>
                <a:blip r:embed="rId1072"/>
                <a:stretch>
                  <a:fillRect/>
                </a:stretch>
              </p:blipFill>
              <p:spPr>
                <a:xfrm>
                  <a:off x="8767220" y="5038153"/>
                  <a:ext cx="12240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3">
              <p14:nvContentPartPr>
                <p14:cNvPr id="987" name="墨迹 986">
                  <a:extLst>
                    <a:ext uri="{FF2B5EF4-FFF2-40B4-BE49-F238E27FC236}">
                      <a16:creationId xmlns:a16="http://schemas.microsoft.com/office/drawing/2014/main" id="{1FCEC762-8FEF-4264-8215-7239E3F5F185}"/>
                    </a:ext>
                  </a:extLst>
                </p14:cNvPr>
                <p14:cNvContentPartPr/>
                <p14:nvPr/>
              </p14:nvContentPartPr>
              <p14:xfrm>
                <a:off x="8729780" y="5224273"/>
                <a:ext cx="230400" cy="197280"/>
              </p14:xfrm>
            </p:contentPart>
          </mc:Choice>
          <mc:Fallback xmlns="">
            <p:pic>
              <p:nvPicPr>
                <p:cNvPr id="987" name="墨迹 986">
                  <a:extLst>
                    <a:ext uri="{FF2B5EF4-FFF2-40B4-BE49-F238E27FC236}">
                      <a16:creationId xmlns:a16="http://schemas.microsoft.com/office/drawing/2014/main" id="{1FCEC762-8FEF-4264-8215-7239E3F5F185}"/>
                    </a:ext>
                  </a:extLst>
                </p:cNvPr>
                <p:cNvPicPr/>
                <p:nvPr/>
              </p:nvPicPr>
              <p:blipFill>
                <a:blip r:embed="rId1074"/>
                <a:stretch>
                  <a:fillRect/>
                </a:stretch>
              </p:blipFill>
              <p:spPr>
                <a:xfrm>
                  <a:off x="8720780" y="5215273"/>
                  <a:ext cx="248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5">
              <p14:nvContentPartPr>
                <p14:cNvPr id="988" name="墨迹 987">
                  <a:extLst>
                    <a:ext uri="{FF2B5EF4-FFF2-40B4-BE49-F238E27FC236}">
                      <a16:creationId xmlns:a16="http://schemas.microsoft.com/office/drawing/2014/main" id="{C9D1C5A0-E6AC-4B89-9703-DF08BDF303FB}"/>
                    </a:ext>
                  </a:extLst>
                </p14:cNvPr>
                <p14:cNvContentPartPr/>
                <p14:nvPr/>
              </p14:nvContentPartPr>
              <p14:xfrm>
                <a:off x="9008060" y="5109073"/>
                <a:ext cx="37080" cy="421920"/>
              </p14:xfrm>
            </p:contentPart>
          </mc:Choice>
          <mc:Fallback xmlns="">
            <p:pic>
              <p:nvPicPr>
                <p:cNvPr id="988" name="墨迹 987">
                  <a:extLst>
                    <a:ext uri="{FF2B5EF4-FFF2-40B4-BE49-F238E27FC236}">
                      <a16:creationId xmlns:a16="http://schemas.microsoft.com/office/drawing/2014/main" id="{C9D1C5A0-E6AC-4B89-9703-DF08BDF303FB}"/>
                    </a:ext>
                  </a:extLst>
                </p:cNvPr>
                <p:cNvPicPr/>
                <p:nvPr/>
              </p:nvPicPr>
              <p:blipFill>
                <a:blip r:embed="rId1076"/>
                <a:stretch>
                  <a:fillRect/>
                </a:stretch>
              </p:blipFill>
              <p:spPr>
                <a:xfrm>
                  <a:off x="8999060" y="5100073"/>
                  <a:ext cx="54720" cy="439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89" name="组合 988">
              <a:extLst>
                <a:ext uri="{FF2B5EF4-FFF2-40B4-BE49-F238E27FC236}">
                  <a16:creationId xmlns:a16="http://schemas.microsoft.com/office/drawing/2014/main" id="{BCBBC7D3-227E-4975-91D5-37DCF37C8417}"/>
                </a:ext>
              </a:extLst>
            </p:cNvPr>
            <p:cNvGrpSpPr/>
            <p:nvPr/>
          </p:nvGrpSpPr>
          <p:grpSpPr>
            <a:xfrm>
              <a:off x="9270860" y="4952113"/>
              <a:ext cx="1240920" cy="604800"/>
              <a:chOff x="9270860" y="4952113"/>
              <a:chExt cx="1240920" cy="604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7">
                <p14:nvContentPartPr>
                  <p14:cNvPr id="1066" name="墨迹 1065">
                    <a:extLst>
                      <a:ext uri="{FF2B5EF4-FFF2-40B4-BE49-F238E27FC236}">
                        <a16:creationId xmlns:a16="http://schemas.microsoft.com/office/drawing/2014/main" id="{598B6F76-6FC2-4FB2-83CE-3A6C1E2A68D5}"/>
                      </a:ext>
                    </a:extLst>
                  </p14:cNvPr>
                  <p14:cNvContentPartPr/>
                  <p14:nvPr/>
                </p14:nvContentPartPr>
                <p14:xfrm>
                  <a:off x="9270860" y="5128873"/>
                  <a:ext cx="21600" cy="308160"/>
                </p14:xfrm>
              </p:contentPart>
            </mc:Choice>
            <mc:Fallback xmlns="">
              <p:pic>
                <p:nvPicPr>
                  <p:cNvPr id="1066" name="墨迹 1065">
                    <a:extLst>
                      <a:ext uri="{FF2B5EF4-FFF2-40B4-BE49-F238E27FC236}">
                        <a16:creationId xmlns:a16="http://schemas.microsoft.com/office/drawing/2014/main" id="{598B6F76-6FC2-4FB2-83CE-3A6C1E2A68D5}"/>
                      </a:ext>
                    </a:extLst>
                  </p:cNvPr>
                  <p:cNvPicPr/>
                  <p:nvPr/>
                </p:nvPicPr>
                <p:blipFill>
                  <a:blip r:embed="rId1078"/>
                  <a:stretch>
                    <a:fillRect/>
                  </a:stretch>
                </p:blipFill>
                <p:spPr>
                  <a:xfrm>
                    <a:off x="9261860" y="5120233"/>
                    <a:ext cx="39240" cy="32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9">
                <p14:nvContentPartPr>
                  <p14:cNvPr id="1067" name="墨迹 1066">
                    <a:extLst>
                      <a:ext uri="{FF2B5EF4-FFF2-40B4-BE49-F238E27FC236}">
                        <a16:creationId xmlns:a16="http://schemas.microsoft.com/office/drawing/2014/main" id="{F11E2AA6-5A29-4DAC-B7D0-5A714DF6D475}"/>
                      </a:ext>
                    </a:extLst>
                  </p14:cNvPr>
                  <p14:cNvContentPartPr/>
                  <p14:nvPr/>
                </p14:nvContentPartPr>
                <p14:xfrm>
                  <a:off x="9324860" y="5087113"/>
                  <a:ext cx="244800" cy="469800"/>
                </p14:xfrm>
              </p:contentPart>
            </mc:Choice>
            <mc:Fallback xmlns="">
              <p:pic>
                <p:nvPicPr>
                  <p:cNvPr id="1067" name="墨迹 1066">
                    <a:extLst>
                      <a:ext uri="{FF2B5EF4-FFF2-40B4-BE49-F238E27FC236}">
                        <a16:creationId xmlns:a16="http://schemas.microsoft.com/office/drawing/2014/main" id="{F11E2AA6-5A29-4DAC-B7D0-5A714DF6D475}"/>
                      </a:ext>
                    </a:extLst>
                  </p:cNvPr>
                  <p:cNvPicPr/>
                  <p:nvPr/>
                </p:nvPicPr>
                <p:blipFill>
                  <a:blip r:embed="rId1080"/>
                  <a:stretch>
                    <a:fillRect/>
                  </a:stretch>
                </p:blipFill>
                <p:spPr>
                  <a:xfrm>
                    <a:off x="9316220" y="5078113"/>
                    <a:ext cx="262440" cy="48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1">
                <p14:nvContentPartPr>
                  <p14:cNvPr id="1068" name="墨迹 1067">
                    <a:extLst>
                      <a:ext uri="{FF2B5EF4-FFF2-40B4-BE49-F238E27FC236}">
                        <a16:creationId xmlns:a16="http://schemas.microsoft.com/office/drawing/2014/main" id="{6DD40BAF-30EE-4595-ACA4-DAED596CACD6}"/>
                      </a:ext>
                    </a:extLst>
                  </p14:cNvPr>
                  <p14:cNvContentPartPr/>
                  <p14:nvPr/>
                </p14:nvContentPartPr>
                <p14:xfrm>
                  <a:off x="9328820" y="5210953"/>
                  <a:ext cx="116640" cy="137520"/>
                </p14:xfrm>
              </p:contentPart>
            </mc:Choice>
            <mc:Fallback xmlns="">
              <p:pic>
                <p:nvPicPr>
                  <p:cNvPr id="1068" name="墨迹 1067">
                    <a:extLst>
                      <a:ext uri="{FF2B5EF4-FFF2-40B4-BE49-F238E27FC236}">
                        <a16:creationId xmlns:a16="http://schemas.microsoft.com/office/drawing/2014/main" id="{6DD40BAF-30EE-4595-ACA4-DAED596CACD6}"/>
                      </a:ext>
                    </a:extLst>
                  </p:cNvPr>
                  <p:cNvPicPr/>
                  <p:nvPr/>
                </p:nvPicPr>
                <p:blipFill>
                  <a:blip r:embed="rId1082"/>
                  <a:stretch>
                    <a:fillRect/>
                  </a:stretch>
                </p:blipFill>
                <p:spPr>
                  <a:xfrm>
                    <a:off x="9319820" y="5201953"/>
                    <a:ext cx="13428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3">
                <p14:nvContentPartPr>
                  <p14:cNvPr id="1069" name="墨迹 1068">
                    <a:extLst>
                      <a:ext uri="{FF2B5EF4-FFF2-40B4-BE49-F238E27FC236}">
                        <a16:creationId xmlns:a16="http://schemas.microsoft.com/office/drawing/2014/main" id="{9DE38713-B697-4B98-A4AD-36EF2F0B3C1B}"/>
                      </a:ext>
                    </a:extLst>
                  </p14:cNvPr>
                  <p14:cNvContentPartPr/>
                  <p14:nvPr/>
                </p14:nvContentPartPr>
                <p14:xfrm>
                  <a:off x="9411980" y="5150833"/>
                  <a:ext cx="23400" cy="312480"/>
                </p14:xfrm>
              </p:contentPart>
            </mc:Choice>
            <mc:Fallback xmlns="">
              <p:pic>
                <p:nvPicPr>
                  <p:cNvPr id="1069" name="墨迹 1068">
                    <a:extLst>
                      <a:ext uri="{FF2B5EF4-FFF2-40B4-BE49-F238E27FC236}">
                        <a16:creationId xmlns:a16="http://schemas.microsoft.com/office/drawing/2014/main" id="{9DE38713-B697-4B98-A4AD-36EF2F0B3C1B}"/>
                      </a:ext>
                    </a:extLst>
                  </p:cNvPr>
                  <p:cNvPicPr/>
                  <p:nvPr/>
                </p:nvPicPr>
                <p:blipFill>
                  <a:blip r:embed="rId1084"/>
                  <a:stretch>
                    <a:fillRect/>
                  </a:stretch>
                </p:blipFill>
                <p:spPr>
                  <a:xfrm>
                    <a:off x="9402980" y="5142193"/>
                    <a:ext cx="41040" cy="33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5">
                <p14:nvContentPartPr>
                  <p14:cNvPr id="1070" name="墨迹 1069">
                    <a:extLst>
                      <a:ext uri="{FF2B5EF4-FFF2-40B4-BE49-F238E27FC236}">
                        <a16:creationId xmlns:a16="http://schemas.microsoft.com/office/drawing/2014/main" id="{5D05C449-CEA9-4098-9234-D1FE6B74F23A}"/>
                      </a:ext>
                    </a:extLst>
                  </p14:cNvPr>
                  <p14:cNvContentPartPr/>
                  <p14:nvPr/>
                </p14:nvContentPartPr>
                <p14:xfrm>
                  <a:off x="9763700" y="5056153"/>
                  <a:ext cx="25560" cy="53280"/>
                </p14:xfrm>
              </p:contentPart>
            </mc:Choice>
            <mc:Fallback xmlns="">
              <p:pic>
                <p:nvPicPr>
                  <p:cNvPr id="1070" name="墨迹 1069">
                    <a:extLst>
                      <a:ext uri="{FF2B5EF4-FFF2-40B4-BE49-F238E27FC236}">
                        <a16:creationId xmlns:a16="http://schemas.microsoft.com/office/drawing/2014/main" id="{5D05C449-CEA9-4098-9234-D1FE6B74F23A}"/>
                      </a:ext>
                    </a:extLst>
                  </p:cNvPr>
                  <p:cNvPicPr/>
                  <p:nvPr/>
                </p:nvPicPr>
                <p:blipFill>
                  <a:blip r:embed="rId1086"/>
                  <a:stretch>
                    <a:fillRect/>
                  </a:stretch>
                </p:blipFill>
                <p:spPr>
                  <a:xfrm>
                    <a:off x="9754700" y="5047153"/>
                    <a:ext cx="4320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7">
                <p14:nvContentPartPr>
                  <p14:cNvPr id="1071" name="墨迹 1070">
                    <a:extLst>
                      <a:ext uri="{FF2B5EF4-FFF2-40B4-BE49-F238E27FC236}">
                        <a16:creationId xmlns:a16="http://schemas.microsoft.com/office/drawing/2014/main" id="{288E09B3-B2F5-4BA2-B6C0-A98BA8F7080F}"/>
                      </a:ext>
                    </a:extLst>
                  </p14:cNvPr>
                  <p14:cNvContentPartPr/>
                  <p14:nvPr/>
                </p14:nvContentPartPr>
                <p14:xfrm>
                  <a:off x="9678380" y="5107273"/>
                  <a:ext cx="230400" cy="337680"/>
                </p14:xfrm>
              </p:contentPart>
            </mc:Choice>
            <mc:Fallback xmlns="">
              <p:pic>
                <p:nvPicPr>
                  <p:cNvPr id="1071" name="墨迹 1070">
                    <a:extLst>
                      <a:ext uri="{FF2B5EF4-FFF2-40B4-BE49-F238E27FC236}">
                        <a16:creationId xmlns:a16="http://schemas.microsoft.com/office/drawing/2014/main" id="{288E09B3-B2F5-4BA2-B6C0-A98BA8F7080F}"/>
                      </a:ext>
                    </a:extLst>
                  </p:cNvPr>
                  <p:cNvPicPr/>
                  <p:nvPr/>
                </p:nvPicPr>
                <p:blipFill>
                  <a:blip r:embed="rId1088"/>
                  <a:stretch>
                    <a:fillRect/>
                  </a:stretch>
                </p:blipFill>
                <p:spPr>
                  <a:xfrm>
                    <a:off x="9669740" y="5098633"/>
                    <a:ext cx="248040" cy="35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9">
                <p14:nvContentPartPr>
                  <p14:cNvPr id="1072" name="墨迹 1071">
                    <a:extLst>
                      <a:ext uri="{FF2B5EF4-FFF2-40B4-BE49-F238E27FC236}">
                        <a16:creationId xmlns:a16="http://schemas.microsoft.com/office/drawing/2014/main" id="{11CA0A9A-EEF0-4D47-BC34-1E1CCB6E67B1}"/>
                      </a:ext>
                    </a:extLst>
                  </p14:cNvPr>
                  <p14:cNvContentPartPr/>
                  <p14:nvPr/>
                </p14:nvContentPartPr>
                <p14:xfrm>
                  <a:off x="9935420" y="5066953"/>
                  <a:ext cx="131400" cy="217080"/>
                </p14:xfrm>
              </p:contentPart>
            </mc:Choice>
            <mc:Fallback xmlns="">
              <p:pic>
                <p:nvPicPr>
                  <p:cNvPr id="1072" name="墨迹 1071">
                    <a:extLst>
                      <a:ext uri="{FF2B5EF4-FFF2-40B4-BE49-F238E27FC236}">
                        <a16:creationId xmlns:a16="http://schemas.microsoft.com/office/drawing/2014/main" id="{11CA0A9A-EEF0-4D47-BC34-1E1CCB6E67B1}"/>
                      </a:ext>
                    </a:extLst>
                  </p:cNvPr>
                  <p:cNvPicPr/>
                  <p:nvPr/>
                </p:nvPicPr>
                <p:blipFill>
                  <a:blip r:embed="rId1090"/>
                  <a:stretch>
                    <a:fillRect/>
                  </a:stretch>
                </p:blipFill>
                <p:spPr>
                  <a:xfrm>
                    <a:off x="9926780" y="5058313"/>
                    <a:ext cx="149040" cy="23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1">
                <p14:nvContentPartPr>
                  <p14:cNvPr id="1073" name="墨迹 1072">
                    <a:extLst>
                      <a:ext uri="{FF2B5EF4-FFF2-40B4-BE49-F238E27FC236}">
                        <a16:creationId xmlns:a16="http://schemas.microsoft.com/office/drawing/2014/main" id="{AF074680-9457-44DC-B9E6-4C1CD46EB707}"/>
                      </a:ext>
                    </a:extLst>
                  </p14:cNvPr>
                  <p14:cNvContentPartPr/>
                  <p14:nvPr/>
                </p14:nvContentPartPr>
                <p14:xfrm>
                  <a:off x="9842900" y="5309593"/>
                  <a:ext cx="116280" cy="228600"/>
                </p14:xfrm>
              </p:contentPart>
            </mc:Choice>
            <mc:Fallback xmlns="">
              <p:pic>
                <p:nvPicPr>
                  <p:cNvPr id="1073" name="墨迹 1072">
                    <a:extLst>
                      <a:ext uri="{FF2B5EF4-FFF2-40B4-BE49-F238E27FC236}">
                        <a16:creationId xmlns:a16="http://schemas.microsoft.com/office/drawing/2014/main" id="{AF074680-9457-44DC-B9E6-4C1CD46EB707}"/>
                      </a:ext>
                    </a:extLst>
                  </p:cNvPr>
                  <p:cNvPicPr/>
                  <p:nvPr/>
                </p:nvPicPr>
                <p:blipFill>
                  <a:blip r:embed="rId1092"/>
                  <a:stretch>
                    <a:fillRect/>
                  </a:stretch>
                </p:blipFill>
                <p:spPr>
                  <a:xfrm>
                    <a:off x="9833900" y="5300953"/>
                    <a:ext cx="133920" cy="24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3">
                <p14:nvContentPartPr>
                  <p14:cNvPr id="1074" name="墨迹 1073">
                    <a:extLst>
                      <a:ext uri="{FF2B5EF4-FFF2-40B4-BE49-F238E27FC236}">
                        <a16:creationId xmlns:a16="http://schemas.microsoft.com/office/drawing/2014/main" id="{38F339D2-73AA-4AA3-83B2-E56A7C765493}"/>
                      </a:ext>
                    </a:extLst>
                  </p14:cNvPr>
                  <p14:cNvContentPartPr/>
                  <p14:nvPr/>
                </p14:nvContentPartPr>
                <p14:xfrm>
                  <a:off x="9831020" y="5355313"/>
                  <a:ext cx="226440" cy="168120"/>
                </p14:xfrm>
              </p:contentPart>
            </mc:Choice>
            <mc:Fallback xmlns="">
              <p:pic>
                <p:nvPicPr>
                  <p:cNvPr id="1074" name="墨迹 1073">
                    <a:extLst>
                      <a:ext uri="{FF2B5EF4-FFF2-40B4-BE49-F238E27FC236}">
                        <a16:creationId xmlns:a16="http://schemas.microsoft.com/office/drawing/2014/main" id="{38F339D2-73AA-4AA3-83B2-E56A7C765493}"/>
                      </a:ext>
                    </a:extLst>
                  </p:cNvPr>
                  <p:cNvPicPr/>
                  <p:nvPr/>
                </p:nvPicPr>
                <p:blipFill>
                  <a:blip r:embed="rId1094"/>
                  <a:stretch>
                    <a:fillRect/>
                  </a:stretch>
                </p:blipFill>
                <p:spPr>
                  <a:xfrm>
                    <a:off x="9822380" y="5346673"/>
                    <a:ext cx="24408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5">
                <p14:nvContentPartPr>
                  <p14:cNvPr id="1075" name="墨迹 1074">
                    <a:extLst>
                      <a:ext uri="{FF2B5EF4-FFF2-40B4-BE49-F238E27FC236}">
                        <a16:creationId xmlns:a16="http://schemas.microsoft.com/office/drawing/2014/main" id="{5B4E8B4A-62E5-47BA-86C1-A9450564A33C}"/>
                      </a:ext>
                    </a:extLst>
                  </p14:cNvPr>
                  <p14:cNvContentPartPr/>
                  <p14:nvPr/>
                </p14:nvContentPartPr>
                <p14:xfrm>
                  <a:off x="10196420" y="4952113"/>
                  <a:ext cx="201600" cy="386640"/>
                </p14:xfrm>
              </p:contentPart>
            </mc:Choice>
            <mc:Fallback xmlns="">
              <p:pic>
                <p:nvPicPr>
                  <p:cNvPr id="1075" name="墨迹 1074">
                    <a:extLst>
                      <a:ext uri="{FF2B5EF4-FFF2-40B4-BE49-F238E27FC236}">
                        <a16:creationId xmlns:a16="http://schemas.microsoft.com/office/drawing/2014/main" id="{5B4E8B4A-62E5-47BA-86C1-A9450564A33C}"/>
                      </a:ext>
                    </a:extLst>
                  </p:cNvPr>
                  <p:cNvPicPr/>
                  <p:nvPr/>
                </p:nvPicPr>
                <p:blipFill>
                  <a:blip r:embed="rId1096"/>
                  <a:stretch>
                    <a:fillRect/>
                  </a:stretch>
                </p:blipFill>
                <p:spPr>
                  <a:xfrm>
                    <a:off x="10187420" y="4943113"/>
                    <a:ext cx="219240" cy="40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7">
                <p14:nvContentPartPr>
                  <p14:cNvPr id="1076" name="墨迹 1075">
                    <a:extLst>
                      <a:ext uri="{FF2B5EF4-FFF2-40B4-BE49-F238E27FC236}">
                        <a16:creationId xmlns:a16="http://schemas.microsoft.com/office/drawing/2014/main" id="{BCBE5584-B8E2-4B01-8E2B-5140A6621B05}"/>
                      </a:ext>
                    </a:extLst>
                  </p14:cNvPr>
                  <p14:cNvContentPartPr/>
                  <p14:nvPr/>
                </p14:nvContentPartPr>
                <p14:xfrm>
                  <a:off x="10244660" y="5163793"/>
                  <a:ext cx="267120" cy="115200"/>
                </p14:xfrm>
              </p:contentPart>
            </mc:Choice>
            <mc:Fallback xmlns="">
              <p:pic>
                <p:nvPicPr>
                  <p:cNvPr id="1076" name="墨迹 1075">
                    <a:extLst>
                      <a:ext uri="{FF2B5EF4-FFF2-40B4-BE49-F238E27FC236}">
                        <a16:creationId xmlns:a16="http://schemas.microsoft.com/office/drawing/2014/main" id="{BCBE5584-B8E2-4B01-8E2B-5140A6621B05}"/>
                      </a:ext>
                    </a:extLst>
                  </p:cNvPr>
                  <p:cNvPicPr/>
                  <p:nvPr/>
                </p:nvPicPr>
                <p:blipFill>
                  <a:blip r:embed="rId1098"/>
                  <a:stretch>
                    <a:fillRect/>
                  </a:stretch>
                </p:blipFill>
                <p:spPr>
                  <a:xfrm>
                    <a:off x="10236020" y="5154793"/>
                    <a:ext cx="28476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9">
                <p14:nvContentPartPr>
                  <p14:cNvPr id="1077" name="墨迹 1076">
                    <a:extLst>
                      <a:ext uri="{FF2B5EF4-FFF2-40B4-BE49-F238E27FC236}">
                        <a16:creationId xmlns:a16="http://schemas.microsoft.com/office/drawing/2014/main" id="{EDA67F50-F99C-4DE1-B5B6-4E5B5115C02F}"/>
                      </a:ext>
                    </a:extLst>
                  </p14:cNvPr>
                  <p14:cNvContentPartPr/>
                  <p14:nvPr/>
                </p14:nvContentPartPr>
                <p14:xfrm>
                  <a:off x="10246460" y="5348113"/>
                  <a:ext cx="44640" cy="171720"/>
                </p14:xfrm>
              </p:contentPart>
            </mc:Choice>
            <mc:Fallback xmlns="">
              <p:pic>
                <p:nvPicPr>
                  <p:cNvPr id="1077" name="墨迹 1076">
                    <a:extLst>
                      <a:ext uri="{FF2B5EF4-FFF2-40B4-BE49-F238E27FC236}">
                        <a16:creationId xmlns:a16="http://schemas.microsoft.com/office/drawing/2014/main" id="{EDA67F50-F99C-4DE1-B5B6-4E5B5115C02F}"/>
                      </a:ext>
                    </a:extLst>
                  </p:cNvPr>
                  <p:cNvPicPr/>
                  <p:nvPr/>
                </p:nvPicPr>
                <p:blipFill>
                  <a:blip r:embed="rId1100"/>
                  <a:stretch>
                    <a:fillRect/>
                  </a:stretch>
                </p:blipFill>
                <p:spPr>
                  <a:xfrm>
                    <a:off x="10237820" y="5339113"/>
                    <a:ext cx="6228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1">
                <p14:nvContentPartPr>
                  <p14:cNvPr id="1078" name="墨迹 1077">
                    <a:extLst>
                      <a:ext uri="{FF2B5EF4-FFF2-40B4-BE49-F238E27FC236}">
                        <a16:creationId xmlns:a16="http://schemas.microsoft.com/office/drawing/2014/main" id="{A8B0D16F-7A96-429B-8238-7B376E91FA3D}"/>
                      </a:ext>
                    </a:extLst>
                  </p14:cNvPr>
                  <p14:cNvContentPartPr/>
                  <p14:nvPr/>
                </p14:nvContentPartPr>
                <p14:xfrm>
                  <a:off x="10310540" y="5329753"/>
                  <a:ext cx="163080" cy="146520"/>
                </p14:xfrm>
              </p:contentPart>
            </mc:Choice>
            <mc:Fallback xmlns="">
              <p:pic>
                <p:nvPicPr>
                  <p:cNvPr id="1078" name="墨迹 1077">
                    <a:extLst>
                      <a:ext uri="{FF2B5EF4-FFF2-40B4-BE49-F238E27FC236}">
                        <a16:creationId xmlns:a16="http://schemas.microsoft.com/office/drawing/2014/main" id="{A8B0D16F-7A96-429B-8238-7B376E91FA3D}"/>
                      </a:ext>
                    </a:extLst>
                  </p:cNvPr>
                  <p:cNvPicPr/>
                  <p:nvPr/>
                </p:nvPicPr>
                <p:blipFill>
                  <a:blip r:embed="rId1102"/>
                  <a:stretch>
                    <a:fillRect/>
                  </a:stretch>
                </p:blipFill>
                <p:spPr>
                  <a:xfrm>
                    <a:off x="10301540" y="5320753"/>
                    <a:ext cx="18072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3">
                <p14:nvContentPartPr>
                  <p14:cNvPr id="1079" name="墨迹 1078">
                    <a:extLst>
                      <a:ext uri="{FF2B5EF4-FFF2-40B4-BE49-F238E27FC236}">
                        <a16:creationId xmlns:a16="http://schemas.microsoft.com/office/drawing/2014/main" id="{D8BC0064-BC39-41B3-B1A6-66B44C551CD0}"/>
                      </a:ext>
                    </a:extLst>
                  </p14:cNvPr>
                  <p14:cNvContentPartPr/>
                  <p14:nvPr/>
                </p14:nvContentPartPr>
                <p14:xfrm>
                  <a:off x="10322060" y="5327953"/>
                  <a:ext cx="124200" cy="124560"/>
                </p14:xfrm>
              </p:contentPart>
            </mc:Choice>
            <mc:Fallback xmlns="">
              <p:pic>
                <p:nvPicPr>
                  <p:cNvPr id="1079" name="墨迹 1078">
                    <a:extLst>
                      <a:ext uri="{FF2B5EF4-FFF2-40B4-BE49-F238E27FC236}">
                        <a16:creationId xmlns:a16="http://schemas.microsoft.com/office/drawing/2014/main" id="{D8BC0064-BC39-41B3-B1A6-66B44C551CD0}"/>
                      </a:ext>
                    </a:extLst>
                  </p:cNvPr>
                  <p:cNvPicPr/>
                  <p:nvPr/>
                </p:nvPicPr>
                <p:blipFill>
                  <a:blip r:embed="rId1104"/>
                  <a:stretch>
                    <a:fillRect/>
                  </a:stretch>
                </p:blipFill>
                <p:spPr>
                  <a:xfrm>
                    <a:off x="10313060" y="5318953"/>
                    <a:ext cx="141840" cy="142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90" name="组合 989">
              <a:extLst>
                <a:ext uri="{FF2B5EF4-FFF2-40B4-BE49-F238E27FC236}">
                  <a16:creationId xmlns:a16="http://schemas.microsoft.com/office/drawing/2014/main" id="{B498E772-DC6C-4DB5-86F8-C16EF5EB0918}"/>
                </a:ext>
              </a:extLst>
            </p:cNvPr>
            <p:cNvGrpSpPr/>
            <p:nvPr/>
          </p:nvGrpSpPr>
          <p:grpSpPr>
            <a:xfrm>
              <a:off x="10722020" y="4935553"/>
              <a:ext cx="953280" cy="956520"/>
              <a:chOff x="10722020" y="4935553"/>
              <a:chExt cx="953280" cy="956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5">
                <p14:nvContentPartPr>
                  <p14:cNvPr id="1053" name="墨迹 1052">
                    <a:extLst>
                      <a:ext uri="{FF2B5EF4-FFF2-40B4-BE49-F238E27FC236}">
                        <a16:creationId xmlns:a16="http://schemas.microsoft.com/office/drawing/2014/main" id="{CCC1B439-23AA-434F-A033-2D0EF0538AB3}"/>
                      </a:ext>
                    </a:extLst>
                  </p14:cNvPr>
                  <p14:cNvContentPartPr/>
                  <p14:nvPr/>
                </p14:nvContentPartPr>
                <p14:xfrm>
                  <a:off x="10878620" y="4997833"/>
                  <a:ext cx="221400" cy="372960"/>
                </p14:xfrm>
              </p:contentPart>
            </mc:Choice>
            <mc:Fallback xmlns="">
              <p:pic>
                <p:nvPicPr>
                  <p:cNvPr id="1053" name="墨迹 1052">
                    <a:extLst>
                      <a:ext uri="{FF2B5EF4-FFF2-40B4-BE49-F238E27FC236}">
                        <a16:creationId xmlns:a16="http://schemas.microsoft.com/office/drawing/2014/main" id="{CCC1B439-23AA-434F-A033-2D0EF0538AB3}"/>
                      </a:ext>
                    </a:extLst>
                  </p:cNvPr>
                  <p:cNvPicPr/>
                  <p:nvPr/>
                </p:nvPicPr>
                <p:blipFill>
                  <a:blip r:embed="rId1106"/>
                  <a:stretch>
                    <a:fillRect/>
                  </a:stretch>
                </p:blipFill>
                <p:spPr>
                  <a:xfrm>
                    <a:off x="10869980" y="4989193"/>
                    <a:ext cx="239040" cy="39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7">
                <p14:nvContentPartPr>
                  <p14:cNvPr id="1054" name="墨迹 1053">
                    <a:extLst>
                      <a:ext uri="{FF2B5EF4-FFF2-40B4-BE49-F238E27FC236}">
                        <a16:creationId xmlns:a16="http://schemas.microsoft.com/office/drawing/2014/main" id="{A44B80E6-BEEC-48DE-B3F0-599E3BFFA001}"/>
                      </a:ext>
                    </a:extLst>
                  </p14:cNvPr>
                  <p14:cNvContentPartPr/>
                  <p14:nvPr/>
                </p14:nvContentPartPr>
                <p14:xfrm>
                  <a:off x="10965380" y="5167393"/>
                  <a:ext cx="25560" cy="248400"/>
                </p14:xfrm>
              </p:contentPart>
            </mc:Choice>
            <mc:Fallback xmlns="">
              <p:pic>
                <p:nvPicPr>
                  <p:cNvPr id="1054" name="墨迹 1053">
                    <a:extLst>
                      <a:ext uri="{FF2B5EF4-FFF2-40B4-BE49-F238E27FC236}">
                        <a16:creationId xmlns:a16="http://schemas.microsoft.com/office/drawing/2014/main" id="{A44B80E6-BEEC-48DE-B3F0-599E3BFFA001}"/>
                      </a:ext>
                    </a:extLst>
                  </p:cNvPr>
                  <p:cNvPicPr/>
                  <p:nvPr/>
                </p:nvPicPr>
                <p:blipFill>
                  <a:blip r:embed="rId1108"/>
                  <a:stretch>
                    <a:fillRect/>
                  </a:stretch>
                </p:blipFill>
                <p:spPr>
                  <a:xfrm>
                    <a:off x="10956740" y="5158393"/>
                    <a:ext cx="43200" cy="26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9">
                <p14:nvContentPartPr>
                  <p14:cNvPr id="1055" name="墨迹 1054">
                    <a:extLst>
                      <a:ext uri="{FF2B5EF4-FFF2-40B4-BE49-F238E27FC236}">
                        <a16:creationId xmlns:a16="http://schemas.microsoft.com/office/drawing/2014/main" id="{49360C9A-BAE3-4827-8EF0-C0A77ACA02A7}"/>
                      </a:ext>
                    </a:extLst>
                  </p14:cNvPr>
                  <p14:cNvContentPartPr/>
                  <p14:nvPr/>
                </p14:nvContentPartPr>
                <p14:xfrm>
                  <a:off x="11029100" y="5247673"/>
                  <a:ext cx="23400" cy="77040"/>
                </p14:xfrm>
              </p:contentPart>
            </mc:Choice>
            <mc:Fallback xmlns="">
              <p:pic>
                <p:nvPicPr>
                  <p:cNvPr id="1055" name="墨迹 1054">
                    <a:extLst>
                      <a:ext uri="{FF2B5EF4-FFF2-40B4-BE49-F238E27FC236}">
                        <a16:creationId xmlns:a16="http://schemas.microsoft.com/office/drawing/2014/main" id="{49360C9A-BAE3-4827-8EF0-C0A77ACA02A7}"/>
                      </a:ext>
                    </a:extLst>
                  </p:cNvPr>
                  <p:cNvPicPr/>
                  <p:nvPr/>
                </p:nvPicPr>
                <p:blipFill>
                  <a:blip r:embed="rId1110"/>
                  <a:stretch>
                    <a:fillRect/>
                  </a:stretch>
                </p:blipFill>
                <p:spPr>
                  <a:xfrm>
                    <a:off x="11020460" y="5238673"/>
                    <a:ext cx="4104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1">
                <p14:nvContentPartPr>
                  <p14:cNvPr id="1056" name="墨迹 1055">
                    <a:extLst>
                      <a:ext uri="{FF2B5EF4-FFF2-40B4-BE49-F238E27FC236}">
                        <a16:creationId xmlns:a16="http://schemas.microsoft.com/office/drawing/2014/main" id="{85C1D78B-73DD-4910-A33E-B226BD6AFDFE}"/>
                      </a:ext>
                    </a:extLst>
                  </p14:cNvPr>
                  <p14:cNvContentPartPr/>
                  <p14:nvPr/>
                </p14:nvContentPartPr>
                <p14:xfrm>
                  <a:off x="10722020" y="5253073"/>
                  <a:ext cx="444960" cy="215280"/>
                </p14:xfrm>
              </p:contentPart>
            </mc:Choice>
            <mc:Fallback xmlns="">
              <p:pic>
                <p:nvPicPr>
                  <p:cNvPr id="1056" name="墨迹 1055">
                    <a:extLst>
                      <a:ext uri="{FF2B5EF4-FFF2-40B4-BE49-F238E27FC236}">
                        <a16:creationId xmlns:a16="http://schemas.microsoft.com/office/drawing/2014/main" id="{85C1D78B-73DD-4910-A33E-B226BD6AFDFE}"/>
                      </a:ext>
                    </a:extLst>
                  </p:cNvPr>
                  <p:cNvPicPr/>
                  <p:nvPr/>
                </p:nvPicPr>
                <p:blipFill>
                  <a:blip r:embed="rId1112"/>
                  <a:stretch>
                    <a:fillRect/>
                  </a:stretch>
                </p:blipFill>
                <p:spPr>
                  <a:xfrm>
                    <a:off x="10713380" y="5244433"/>
                    <a:ext cx="462600" cy="23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3">
                <p14:nvContentPartPr>
                  <p14:cNvPr id="1057" name="墨迹 1056">
                    <a:extLst>
                      <a:ext uri="{FF2B5EF4-FFF2-40B4-BE49-F238E27FC236}">
                        <a16:creationId xmlns:a16="http://schemas.microsoft.com/office/drawing/2014/main" id="{6F1E5721-885E-4AC2-ABC8-42193F3C0806}"/>
                      </a:ext>
                    </a:extLst>
                  </p14:cNvPr>
                  <p14:cNvContentPartPr/>
                  <p14:nvPr/>
                </p14:nvContentPartPr>
                <p14:xfrm>
                  <a:off x="10824260" y="5170993"/>
                  <a:ext cx="87480" cy="3960"/>
                </p14:xfrm>
              </p:contentPart>
            </mc:Choice>
            <mc:Fallback xmlns="">
              <p:pic>
                <p:nvPicPr>
                  <p:cNvPr id="1057" name="墨迹 1056">
                    <a:extLst>
                      <a:ext uri="{FF2B5EF4-FFF2-40B4-BE49-F238E27FC236}">
                        <a16:creationId xmlns:a16="http://schemas.microsoft.com/office/drawing/2014/main" id="{6F1E5721-885E-4AC2-ABC8-42193F3C0806}"/>
                      </a:ext>
                    </a:extLst>
                  </p:cNvPr>
                  <p:cNvPicPr/>
                  <p:nvPr/>
                </p:nvPicPr>
                <p:blipFill>
                  <a:blip r:embed="rId1114"/>
                  <a:stretch>
                    <a:fillRect/>
                  </a:stretch>
                </p:blipFill>
                <p:spPr>
                  <a:xfrm>
                    <a:off x="10815620" y="5162353"/>
                    <a:ext cx="105120" cy="2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5">
                <p14:nvContentPartPr>
                  <p14:cNvPr id="1058" name="墨迹 1057">
                    <a:extLst>
                      <a:ext uri="{FF2B5EF4-FFF2-40B4-BE49-F238E27FC236}">
                        <a16:creationId xmlns:a16="http://schemas.microsoft.com/office/drawing/2014/main" id="{966550B9-3F4C-496C-8625-B10BE19A21AC}"/>
                      </a:ext>
                    </a:extLst>
                  </p14:cNvPr>
                  <p14:cNvContentPartPr/>
                  <p14:nvPr/>
                </p14:nvContentPartPr>
                <p14:xfrm>
                  <a:off x="11409980" y="4935553"/>
                  <a:ext cx="141480" cy="46080"/>
                </p14:xfrm>
              </p:contentPart>
            </mc:Choice>
            <mc:Fallback xmlns="">
              <p:pic>
                <p:nvPicPr>
                  <p:cNvPr id="1058" name="墨迹 1057">
                    <a:extLst>
                      <a:ext uri="{FF2B5EF4-FFF2-40B4-BE49-F238E27FC236}">
                        <a16:creationId xmlns:a16="http://schemas.microsoft.com/office/drawing/2014/main" id="{966550B9-3F4C-496C-8625-B10BE19A21AC}"/>
                      </a:ext>
                    </a:extLst>
                  </p:cNvPr>
                  <p:cNvPicPr/>
                  <p:nvPr/>
                </p:nvPicPr>
                <p:blipFill>
                  <a:blip r:embed="rId1116"/>
                  <a:stretch>
                    <a:fillRect/>
                  </a:stretch>
                </p:blipFill>
                <p:spPr>
                  <a:xfrm>
                    <a:off x="11400980" y="4926913"/>
                    <a:ext cx="15912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7">
                <p14:nvContentPartPr>
                  <p14:cNvPr id="1059" name="墨迹 1058">
                    <a:extLst>
                      <a:ext uri="{FF2B5EF4-FFF2-40B4-BE49-F238E27FC236}">
                        <a16:creationId xmlns:a16="http://schemas.microsoft.com/office/drawing/2014/main" id="{E5352BFA-8F1A-40CB-A436-8BD54830ED1F}"/>
                      </a:ext>
                    </a:extLst>
                  </p14:cNvPr>
                  <p14:cNvContentPartPr/>
                  <p14:nvPr/>
                </p14:nvContentPartPr>
                <p14:xfrm>
                  <a:off x="11282180" y="5081713"/>
                  <a:ext cx="25560" cy="157320"/>
                </p14:xfrm>
              </p:contentPart>
            </mc:Choice>
            <mc:Fallback xmlns="">
              <p:pic>
                <p:nvPicPr>
                  <p:cNvPr id="1059" name="墨迹 1058">
                    <a:extLst>
                      <a:ext uri="{FF2B5EF4-FFF2-40B4-BE49-F238E27FC236}">
                        <a16:creationId xmlns:a16="http://schemas.microsoft.com/office/drawing/2014/main" id="{E5352BFA-8F1A-40CB-A436-8BD54830ED1F}"/>
                      </a:ext>
                    </a:extLst>
                  </p:cNvPr>
                  <p:cNvPicPr/>
                  <p:nvPr/>
                </p:nvPicPr>
                <p:blipFill>
                  <a:blip r:embed="rId1118"/>
                  <a:stretch>
                    <a:fillRect/>
                  </a:stretch>
                </p:blipFill>
                <p:spPr>
                  <a:xfrm>
                    <a:off x="11273540" y="5072713"/>
                    <a:ext cx="4320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9">
                <p14:nvContentPartPr>
                  <p14:cNvPr id="1060" name="墨迹 1059">
                    <a:extLst>
                      <a:ext uri="{FF2B5EF4-FFF2-40B4-BE49-F238E27FC236}">
                        <a16:creationId xmlns:a16="http://schemas.microsoft.com/office/drawing/2014/main" id="{A15EBEB1-A15E-4F66-AC50-B758D2C6ECC5}"/>
                      </a:ext>
                    </a:extLst>
                  </p14:cNvPr>
                  <p14:cNvContentPartPr/>
                  <p14:nvPr/>
                </p14:nvContentPartPr>
                <p14:xfrm>
                  <a:off x="11338340" y="5070193"/>
                  <a:ext cx="336960" cy="109080"/>
                </p14:xfrm>
              </p:contentPart>
            </mc:Choice>
            <mc:Fallback xmlns="">
              <p:pic>
                <p:nvPicPr>
                  <p:cNvPr id="1060" name="墨迹 1059">
                    <a:extLst>
                      <a:ext uri="{FF2B5EF4-FFF2-40B4-BE49-F238E27FC236}">
                        <a16:creationId xmlns:a16="http://schemas.microsoft.com/office/drawing/2014/main" id="{A15EBEB1-A15E-4F66-AC50-B758D2C6ECC5}"/>
                      </a:ext>
                    </a:extLst>
                  </p:cNvPr>
                  <p:cNvPicPr/>
                  <p:nvPr/>
                </p:nvPicPr>
                <p:blipFill>
                  <a:blip r:embed="rId1120"/>
                  <a:stretch>
                    <a:fillRect/>
                  </a:stretch>
                </p:blipFill>
                <p:spPr>
                  <a:xfrm>
                    <a:off x="11329340" y="5061193"/>
                    <a:ext cx="35460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1">
                <p14:nvContentPartPr>
                  <p14:cNvPr id="1061" name="墨迹 1060">
                    <a:extLst>
                      <a:ext uri="{FF2B5EF4-FFF2-40B4-BE49-F238E27FC236}">
                        <a16:creationId xmlns:a16="http://schemas.microsoft.com/office/drawing/2014/main" id="{AE79C1F6-2701-49D3-8727-2CB90686E30A}"/>
                      </a:ext>
                    </a:extLst>
                  </p14:cNvPr>
                  <p14:cNvContentPartPr/>
                  <p14:nvPr/>
                </p14:nvContentPartPr>
                <p14:xfrm>
                  <a:off x="11371100" y="5025193"/>
                  <a:ext cx="137880" cy="210600"/>
                </p14:xfrm>
              </p:contentPart>
            </mc:Choice>
            <mc:Fallback xmlns="">
              <p:pic>
                <p:nvPicPr>
                  <p:cNvPr id="1061" name="墨迹 1060">
                    <a:extLst>
                      <a:ext uri="{FF2B5EF4-FFF2-40B4-BE49-F238E27FC236}">
                        <a16:creationId xmlns:a16="http://schemas.microsoft.com/office/drawing/2014/main" id="{AE79C1F6-2701-49D3-8727-2CB90686E30A}"/>
                      </a:ext>
                    </a:extLst>
                  </p:cNvPr>
                  <p:cNvPicPr/>
                  <p:nvPr/>
                </p:nvPicPr>
                <p:blipFill>
                  <a:blip r:embed="rId1122"/>
                  <a:stretch>
                    <a:fillRect/>
                  </a:stretch>
                </p:blipFill>
                <p:spPr>
                  <a:xfrm>
                    <a:off x="11362460" y="5016193"/>
                    <a:ext cx="155520" cy="22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3">
                <p14:nvContentPartPr>
                  <p14:cNvPr id="1062" name="墨迹 1061">
                    <a:extLst>
                      <a:ext uri="{FF2B5EF4-FFF2-40B4-BE49-F238E27FC236}">
                        <a16:creationId xmlns:a16="http://schemas.microsoft.com/office/drawing/2014/main" id="{ABF2363E-E90E-425F-92DA-6C94410C0672}"/>
                      </a:ext>
                    </a:extLst>
                  </p14:cNvPr>
                  <p14:cNvContentPartPr/>
                  <p14:nvPr/>
                </p14:nvContentPartPr>
                <p14:xfrm>
                  <a:off x="11357780" y="5240473"/>
                  <a:ext cx="116640" cy="91440"/>
                </p14:xfrm>
              </p:contentPart>
            </mc:Choice>
            <mc:Fallback xmlns="">
              <p:pic>
                <p:nvPicPr>
                  <p:cNvPr id="1062" name="墨迹 1061">
                    <a:extLst>
                      <a:ext uri="{FF2B5EF4-FFF2-40B4-BE49-F238E27FC236}">
                        <a16:creationId xmlns:a16="http://schemas.microsoft.com/office/drawing/2014/main" id="{ABF2363E-E90E-425F-92DA-6C94410C0672}"/>
                      </a:ext>
                    </a:extLst>
                  </p:cNvPr>
                  <p:cNvPicPr/>
                  <p:nvPr/>
                </p:nvPicPr>
                <p:blipFill>
                  <a:blip r:embed="rId1124"/>
                  <a:stretch>
                    <a:fillRect/>
                  </a:stretch>
                </p:blipFill>
                <p:spPr>
                  <a:xfrm>
                    <a:off x="11348780" y="5231473"/>
                    <a:ext cx="134280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5">
                <p14:nvContentPartPr>
                  <p14:cNvPr id="1063" name="墨迹 1062">
                    <a:extLst>
                      <a:ext uri="{FF2B5EF4-FFF2-40B4-BE49-F238E27FC236}">
                        <a16:creationId xmlns:a16="http://schemas.microsoft.com/office/drawing/2014/main" id="{180DEAED-1939-4BAA-B25F-E2805CBF2E48}"/>
                      </a:ext>
                    </a:extLst>
                  </p14:cNvPr>
                  <p14:cNvContentPartPr/>
                  <p14:nvPr/>
                </p14:nvContentPartPr>
                <p14:xfrm>
                  <a:off x="11345900" y="5254873"/>
                  <a:ext cx="322920" cy="225000"/>
                </p14:xfrm>
              </p:contentPart>
            </mc:Choice>
            <mc:Fallback xmlns="">
              <p:pic>
                <p:nvPicPr>
                  <p:cNvPr id="1063" name="墨迹 1062">
                    <a:extLst>
                      <a:ext uri="{FF2B5EF4-FFF2-40B4-BE49-F238E27FC236}">
                        <a16:creationId xmlns:a16="http://schemas.microsoft.com/office/drawing/2014/main" id="{180DEAED-1939-4BAA-B25F-E2805CBF2E48}"/>
                      </a:ext>
                    </a:extLst>
                  </p:cNvPr>
                  <p:cNvPicPr/>
                  <p:nvPr/>
                </p:nvPicPr>
                <p:blipFill>
                  <a:blip r:embed="rId1126"/>
                  <a:stretch>
                    <a:fillRect/>
                  </a:stretch>
                </p:blipFill>
                <p:spPr>
                  <a:xfrm>
                    <a:off x="11337260" y="5245873"/>
                    <a:ext cx="340560" cy="24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7">
                <p14:nvContentPartPr>
                  <p14:cNvPr id="1064" name="墨迹 1063">
                    <a:extLst>
                      <a:ext uri="{FF2B5EF4-FFF2-40B4-BE49-F238E27FC236}">
                        <a16:creationId xmlns:a16="http://schemas.microsoft.com/office/drawing/2014/main" id="{2D3074DA-E2C8-4011-B9AD-EF9A38B6631F}"/>
                      </a:ext>
                    </a:extLst>
                  </p14:cNvPr>
                  <p14:cNvContentPartPr/>
                  <p14:nvPr/>
                </p14:nvContentPartPr>
                <p14:xfrm>
                  <a:off x="11442740" y="5327953"/>
                  <a:ext cx="2160" cy="124560"/>
                </p14:xfrm>
              </p:contentPart>
            </mc:Choice>
            <mc:Fallback xmlns="">
              <p:pic>
                <p:nvPicPr>
                  <p:cNvPr id="1064" name="墨迹 1063">
                    <a:extLst>
                      <a:ext uri="{FF2B5EF4-FFF2-40B4-BE49-F238E27FC236}">
                        <a16:creationId xmlns:a16="http://schemas.microsoft.com/office/drawing/2014/main" id="{2D3074DA-E2C8-4011-B9AD-EF9A38B6631F}"/>
                      </a:ext>
                    </a:extLst>
                  </p:cNvPr>
                  <p:cNvPicPr/>
                  <p:nvPr/>
                </p:nvPicPr>
                <p:blipFill>
                  <a:blip r:embed="rId1128"/>
                  <a:stretch>
                    <a:fillRect/>
                  </a:stretch>
                </p:blipFill>
                <p:spPr>
                  <a:xfrm>
                    <a:off x="11433740" y="5318953"/>
                    <a:ext cx="1980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9">
                <p14:nvContentPartPr>
                  <p14:cNvPr id="1065" name="墨迹 1064">
                    <a:extLst>
                      <a:ext uri="{FF2B5EF4-FFF2-40B4-BE49-F238E27FC236}">
                        <a16:creationId xmlns:a16="http://schemas.microsoft.com/office/drawing/2014/main" id="{3C236063-2A51-413B-8F2F-E4E12E916729}"/>
                      </a:ext>
                    </a:extLst>
                  </p14:cNvPr>
                  <p14:cNvContentPartPr/>
                  <p14:nvPr/>
                </p14:nvContentPartPr>
                <p14:xfrm>
                  <a:off x="11434820" y="5271433"/>
                  <a:ext cx="64080" cy="620640"/>
                </p14:xfrm>
              </p:contentPart>
            </mc:Choice>
            <mc:Fallback xmlns="">
              <p:pic>
                <p:nvPicPr>
                  <p:cNvPr id="1065" name="墨迹 1064">
                    <a:extLst>
                      <a:ext uri="{FF2B5EF4-FFF2-40B4-BE49-F238E27FC236}">
                        <a16:creationId xmlns:a16="http://schemas.microsoft.com/office/drawing/2014/main" id="{3C236063-2A51-413B-8F2F-E4E12E916729}"/>
                      </a:ext>
                    </a:extLst>
                  </p:cNvPr>
                  <p:cNvPicPr/>
                  <p:nvPr/>
                </p:nvPicPr>
                <p:blipFill>
                  <a:blip r:embed="rId1130"/>
                  <a:stretch>
                    <a:fillRect/>
                  </a:stretch>
                </p:blipFill>
                <p:spPr>
                  <a:xfrm>
                    <a:off x="11426180" y="5262433"/>
                    <a:ext cx="81720" cy="63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91" name="组合 990">
              <a:extLst>
                <a:ext uri="{FF2B5EF4-FFF2-40B4-BE49-F238E27FC236}">
                  <a16:creationId xmlns:a16="http://schemas.microsoft.com/office/drawing/2014/main" id="{73BC0465-B8FD-4BB6-840E-F2F265F8D394}"/>
                </a:ext>
              </a:extLst>
            </p:cNvPr>
            <p:cNvGrpSpPr/>
            <p:nvPr/>
          </p:nvGrpSpPr>
          <p:grpSpPr>
            <a:xfrm>
              <a:off x="1385060" y="5911873"/>
              <a:ext cx="1046160" cy="498600"/>
              <a:chOff x="1385060" y="5911873"/>
              <a:chExt cx="1046160" cy="498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31">
                <p14:nvContentPartPr>
                  <p14:cNvPr id="1044" name="墨迹 1043">
                    <a:extLst>
                      <a:ext uri="{FF2B5EF4-FFF2-40B4-BE49-F238E27FC236}">
                        <a16:creationId xmlns:a16="http://schemas.microsoft.com/office/drawing/2014/main" id="{0A6A44DE-7510-4921-92A1-B3C401F1A8BA}"/>
                      </a:ext>
                    </a:extLst>
                  </p14:cNvPr>
                  <p14:cNvContentPartPr/>
                  <p14:nvPr/>
                </p14:nvContentPartPr>
                <p14:xfrm>
                  <a:off x="1543460" y="6014833"/>
                  <a:ext cx="158400" cy="94680"/>
                </p14:xfrm>
              </p:contentPart>
            </mc:Choice>
            <mc:Fallback xmlns="">
              <p:pic>
                <p:nvPicPr>
                  <p:cNvPr id="1044" name="墨迹 1043">
                    <a:extLst>
                      <a:ext uri="{FF2B5EF4-FFF2-40B4-BE49-F238E27FC236}">
                        <a16:creationId xmlns:a16="http://schemas.microsoft.com/office/drawing/2014/main" id="{0A6A44DE-7510-4921-92A1-B3C401F1A8BA}"/>
                      </a:ext>
                    </a:extLst>
                  </p:cNvPr>
                  <p:cNvPicPr/>
                  <p:nvPr/>
                </p:nvPicPr>
                <p:blipFill>
                  <a:blip r:embed="rId1132"/>
                  <a:stretch>
                    <a:fillRect/>
                  </a:stretch>
                </p:blipFill>
                <p:spPr>
                  <a:xfrm>
                    <a:off x="1534820" y="6006193"/>
                    <a:ext cx="176040" cy="11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3">
                <p14:nvContentPartPr>
                  <p14:cNvPr id="1045" name="墨迹 1044">
                    <a:extLst>
                      <a:ext uri="{FF2B5EF4-FFF2-40B4-BE49-F238E27FC236}">
                        <a16:creationId xmlns:a16="http://schemas.microsoft.com/office/drawing/2014/main" id="{52CD8E48-1778-4130-9CA9-35C1F0C035FA}"/>
                      </a:ext>
                    </a:extLst>
                  </p14:cNvPr>
                  <p14:cNvContentPartPr/>
                  <p14:nvPr/>
                </p14:nvContentPartPr>
                <p14:xfrm>
                  <a:off x="1530140" y="6165673"/>
                  <a:ext cx="135720" cy="77040"/>
                </p14:xfrm>
              </p:contentPart>
            </mc:Choice>
            <mc:Fallback xmlns="">
              <p:pic>
                <p:nvPicPr>
                  <p:cNvPr id="1045" name="墨迹 1044">
                    <a:extLst>
                      <a:ext uri="{FF2B5EF4-FFF2-40B4-BE49-F238E27FC236}">
                        <a16:creationId xmlns:a16="http://schemas.microsoft.com/office/drawing/2014/main" id="{52CD8E48-1778-4130-9CA9-35C1F0C035FA}"/>
                      </a:ext>
                    </a:extLst>
                  </p:cNvPr>
                  <p:cNvPicPr/>
                  <p:nvPr/>
                </p:nvPicPr>
                <p:blipFill>
                  <a:blip r:embed="rId1134"/>
                  <a:stretch>
                    <a:fillRect/>
                  </a:stretch>
                </p:blipFill>
                <p:spPr>
                  <a:xfrm>
                    <a:off x="1521140" y="6156673"/>
                    <a:ext cx="15336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5">
                <p14:nvContentPartPr>
                  <p14:cNvPr id="1046" name="墨迹 1045">
                    <a:extLst>
                      <a:ext uri="{FF2B5EF4-FFF2-40B4-BE49-F238E27FC236}">
                        <a16:creationId xmlns:a16="http://schemas.microsoft.com/office/drawing/2014/main" id="{4C385E3F-FF58-45C3-9EF7-259A1F714255}"/>
                      </a:ext>
                    </a:extLst>
                  </p14:cNvPr>
                  <p14:cNvContentPartPr/>
                  <p14:nvPr/>
                </p14:nvContentPartPr>
                <p14:xfrm>
                  <a:off x="1549220" y="5968393"/>
                  <a:ext cx="110520" cy="338040"/>
                </p14:xfrm>
              </p:contentPart>
            </mc:Choice>
            <mc:Fallback xmlns="">
              <p:pic>
                <p:nvPicPr>
                  <p:cNvPr id="1046" name="墨迹 1045">
                    <a:extLst>
                      <a:ext uri="{FF2B5EF4-FFF2-40B4-BE49-F238E27FC236}">
                        <a16:creationId xmlns:a16="http://schemas.microsoft.com/office/drawing/2014/main" id="{4C385E3F-FF58-45C3-9EF7-259A1F714255}"/>
                      </a:ext>
                    </a:extLst>
                  </p:cNvPr>
                  <p:cNvPicPr/>
                  <p:nvPr/>
                </p:nvPicPr>
                <p:blipFill>
                  <a:blip r:embed="rId1136"/>
                  <a:stretch>
                    <a:fillRect/>
                  </a:stretch>
                </p:blipFill>
                <p:spPr>
                  <a:xfrm>
                    <a:off x="1540580" y="5959753"/>
                    <a:ext cx="128160" cy="35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7">
                <p14:nvContentPartPr>
                  <p14:cNvPr id="1047" name="墨迹 1046">
                    <a:extLst>
                      <a:ext uri="{FF2B5EF4-FFF2-40B4-BE49-F238E27FC236}">
                        <a16:creationId xmlns:a16="http://schemas.microsoft.com/office/drawing/2014/main" id="{D7F62957-02AE-4290-8976-05337056B910}"/>
                      </a:ext>
                    </a:extLst>
                  </p14:cNvPr>
                  <p14:cNvContentPartPr/>
                  <p14:nvPr/>
                </p14:nvContentPartPr>
                <p14:xfrm>
                  <a:off x="1437260" y="6202033"/>
                  <a:ext cx="402120" cy="170280"/>
                </p14:xfrm>
              </p:contentPart>
            </mc:Choice>
            <mc:Fallback xmlns="">
              <p:pic>
                <p:nvPicPr>
                  <p:cNvPr id="1047" name="墨迹 1046">
                    <a:extLst>
                      <a:ext uri="{FF2B5EF4-FFF2-40B4-BE49-F238E27FC236}">
                        <a16:creationId xmlns:a16="http://schemas.microsoft.com/office/drawing/2014/main" id="{D7F62957-02AE-4290-8976-05337056B910}"/>
                      </a:ext>
                    </a:extLst>
                  </p:cNvPr>
                  <p:cNvPicPr/>
                  <p:nvPr/>
                </p:nvPicPr>
                <p:blipFill>
                  <a:blip r:embed="rId1138"/>
                  <a:stretch>
                    <a:fillRect/>
                  </a:stretch>
                </p:blipFill>
                <p:spPr>
                  <a:xfrm>
                    <a:off x="1428620" y="6193393"/>
                    <a:ext cx="41976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9">
                <p14:nvContentPartPr>
                  <p14:cNvPr id="1048" name="墨迹 1047">
                    <a:extLst>
                      <a:ext uri="{FF2B5EF4-FFF2-40B4-BE49-F238E27FC236}">
                        <a16:creationId xmlns:a16="http://schemas.microsoft.com/office/drawing/2014/main" id="{69BDD212-B3BF-44BC-A11A-EE39BABE3DA7}"/>
                      </a:ext>
                    </a:extLst>
                  </p14:cNvPr>
                  <p14:cNvContentPartPr/>
                  <p14:nvPr/>
                </p14:nvContentPartPr>
                <p14:xfrm>
                  <a:off x="1385060" y="6039673"/>
                  <a:ext cx="79560" cy="36720"/>
                </p14:xfrm>
              </p:contentPart>
            </mc:Choice>
            <mc:Fallback xmlns="">
              <p:pic>
                <p:nvPicPr>
                  <p:cNvPr id="1048" name="墨迹 1047">
                    <a:extLst>
                      <a:ext uri="{FF2B5EF4-FFF2-40B4-BE49-F238E27FC236}">
                        <a16:creationId xmlns:a16="http://schemas.microsoft.com/office/drawing/2014/main" id="{69BDD212-B3BF-44BC-A11A-EE39BABE3DA7}"/>
                      </a:ext>
                    </a:extLst>
                  </p:cNvPr>
                  <p:cNvPicPr/>
                  <p:nvPr/>
                </p:nvPicPr>
                <p:blipFill>
                  <a:blip r:embed="rId1140"/>
                  <a:stretch>
                    <a:fillRect/>
                  </a:stretch>
                </p:blipFill>
                <p:spPr>
                  <a:xfrm>
                    <a:off x="1376420" y="6030673"/>
                    <a:ext cx="9720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1">
                <p14:nvContentPartPr>
                  <p14:cNvPr id="1049" name="墨迹 1048">
                    <a:extLst>
                      <a:ext uri="{FF2B5EF4-FFF2-40B4-BE49-F238E27FC236}">
                        <a16:creationId xmlns:a16="http://schemas.microsoft.com/office/drawing/2014/main" id="{6F872DD3-750E-4036-9813-87A6B219D489}"/>
                      </a:ext>
                    </a:extLst>
                  </p14:cNvPr>
                  <p14:cNvContentPartPr/>
                  <p14:nvPr/>
                </p14:nvContentPartPr>
                <p14:xfrm>
                  <a:off x="1934060" y="6149113"/>
                  <a:ext cx="172440" cy="33120"/>
                </p14:xfrm>
              </p:contentPart>
            </mc:Choice>
            <mc:Fallback xmlns="">
              <p:pic>
                <p:nvPicPr>
                  <p:cNvPr id="1049" name="墨迹 1048">
                    <a:extLst>
                      <a:ext uri="{FF2B5EF4-FFF2-40B4-BE49-F238E27FC236}">
                        <a16:creationId xmlns:a16="http://schemas.microsoft.com/office/drawing/2014/main" id="{6F872DD3-750E-4036-9813-87A6B219D489}"/>
                      </a:ext>
                    </a:extLst>
                  </p:cNvPr>
                  <p:cNvPicPr/>
                  <p:nvPr/>
                </p:nvPicPr>
                <p:blipFill>
                  <a:blip r:embed="rId1142"/>
                  <a:stretch>
                    <a:fillRect/>
                  </a:stretch>
                </p:blipFill>
                <p:spPr>
                  <a:xfrm>
                    <a:off x="1925060" y="6140473"/>
                    <a:ext cx="19008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3">
                <p14:nvContentPartPr>
                  <p14:cNvPr id="1050" name="墨迹 1049">
                    <a:extLst>
                      <a:ext uri="{FF2B5EF4-FFF2-40B4-BE49-F238E27FC236}">
                        <a16:creationId xmlns:a16="http://schemas.microsoft.com/office/drawing/2014/main" id="{FB3C0C01-EF3C-4984-B2FC-E9D5B1A56B7E}"/>
                      </a:ext>
                    </a:extLst>
                  </p14:cNvPr>
                  <p14:cNvContentPartPr/>
                  <p14:nvPr/>
                </p14:nvContentPartPr>
                <p14:xfrm>
                  <a:off x="2219180" y="5959393"/>
                  <a:ext cx="172800" cy="124920"/>
                </p14:xfrm>
              </p:contentPart>
            </mc:Choice>
            <mc:Fallback xmlns="">
              <p:pic>
                <p:nvPicPr>
                  <p:cNvPr id="1050" name="墨迹 1049">
                    <a:extLst>
                      <a:ext uri="{FF2B5EF4-FFF2-40B4-BE49-F238E27FC236}">
                        <a16:creationId xmlns:a16="http://schemas.microsoft.com/office/drawing/2014/main" id="{FB3C0C01-EF3C-4984-B2FC-E9D5B1A56B7E}"/>
                      </a:ext>
                    </a:extLst>
                  </p:cNvPr>
                  <p:cNvPicPr/>
                  <p:nvPr/>
                </p:nvPicPr>
                <p:blipFill>
                  <a:blip r:embed="rId1144"/>
                  <a:stretch>
                    <a:fillRect/>
                  </a:stretch>
                </p:blipFill>
                <p:spPr>
                  <a:xfrm>
                    <a:off x="2210540" y="5950393"/>
                    <a:ext cx="190440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5">
                <p14:nvContentPartPr>
                  <p14:cNvPr id="1051" name="墨迹 1050">
                    <a:extLst>
                      <a:ext uri="{FF2B5EF4-FFF2-40B4-BE49-F238E27FC236}">
                        <a16:creationId xmlns:a16="http://schemas.microsoft.com/office/drawing/2014/main" id="{F8280472-F7EB-448A-8A79-A53824538738}"/>
                      </a:ext>
                    </a:extLst>
                  </p14:cNvPr>
                  <p14:cNvContentPartPr/>
                  <p14:nvPr/>
                </p14:nvContentPartPr>
                <p14:xfrm>
                  <a:off x="2299100" y="5911873"/>
                  <a:ext cx="29520" cy="381600"/>
                </p14:xfrm>
              </p:contentPart>
            </mc:Choice>
            <mc:Fallback xmlns="">
              <p:pic>
                <p:nvPicPr>
                  <p:cNvPr id="1051" name="墨迹 1050">
                    <a:extLst>
                      <a:ext uri="{FF2B5EF4-FFF2-40B4-BE49-F238E27FC236}">
                        <a16:creationId xmlns:a16="http://schemas.microsoft.com/office/drawing/2014/main" id="{F8280472-F7EB-448A-8A79-A53824538738}"/>
                      </a:ext>
                    </a:extLst>
                  </p:cNvPr>
                  <p:cNvPicPr/>
                  <p:nvPr/>
                </p:nvPicPr>
                <p:blipFill>
                  <a:blip r:embed="rId1146"/>
                  <a:stretch>
                    <a:fillRect/>
                  </a:stretch>
                </p:blipFill>
                <p:spPr>
                  <a:xfrm>
                    <a:off x="2290460" y="5903233"/>
                    <a:ext cx="47160" cy="39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7">
                <p14:nvContentPartPr>
                  <p14:cNvPr id="1052" name="墨迹 1051">
                    <a:extLst>
                      <a:ext uri="{FF2B5EF4-FFF2-40B4-BE49-F238E27FC236}">
                        <a16:creationId xmlns:a16="http://schemas.microsoft.com/office/drawing/2014/main" id="{ACA6CE21-206F-418F-A174-7288C688D558}"/>
                      </a:ext>
                    </a:extLst>
                  </p14:cNvPr>
                  <p14:cNvContentPartPr/>
                  <p14:nvPr/>
                </p14:nvContentPartPr>
                <p14:xfrm>
                  <a:off x="2270300" y="6123553"/>
                  <a:ext cx="160920" cy="286920"/>
                </p14:xfrm>
              </p:contentPart>
            </mc:Choice>
            <mc:Fallback xmlns="">
              <p:pic>
                <p:nvPicPr>
                  <p:cNvPr id="1052" name="墨迹 1051">
                    <a:extLst>
                      <a:ext uri="{FF2B5EF4-FFF2-40B4-BE49-F238E27FC236}">
                        <a16:creationId xmlns:a16="http://schemas.microsoft.com/office/drawing/2014/main" id="{ACA6CE21-206F-418F-A174-7288C688D558}"/>
                      </a:ext>
                    </a:extLst>
                  </p:cNvPr>
                  <p:cNvPicPr/>
                  <p:nvPr/>
                </p:nvPicPr>
                <p:blipFill>
                  <a:blip r:embed="rId1148"/>
                  <a:stretch>
                    <a:fillRect/>
                  </a:stretch>
                </p:blipFill>
                <p:spPr>
                  <a:xfrm>
                    <a:off x="2261300" y="6114913"/>
                    <a:ext cx="178560" cy="304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92" name="组合 991">
              <a:extLst>
                <a:ext uri="{FF2B5EF4-FFF2-40B4-BE49-F238E27FC236}">
                  <a16:creationId xmlns:a16="http://schemas.microsoft.com/office/drawing/2014/main" id="{4EA51DDA-E798-4E56-8B9A-7B1A33437E89}"/>
                </a:ext>
              </a:extLst>
            </p:cNvPr>
            <p:cNvGrpSpPr/>
            <p:nvPr/>
          </p:nvGrpSpPr>
          <p:grpSpPr>
            <a:xfrm>
              <a:off x="2627420" y="5822593"/>
              <a:ext cx="2259360" cy="557280"/>
              <a:chOff x="2627420" y="5822593"/>
              <a:chExt cx="2259360" cy="55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9">
                <p14:nvContentPartPr>
                  <p14:cNvPr id="1016" name="墨迹 1015">
                    <a:extLst>
                      <a:ext uri="{FF2B5EF4-FFF2-40B4-BE49-F238E27FC236}">
                        <a16:creationId xmlns:a16="http://schemas.microsoft.com/office/drawing/2014/main" id="{B5A7B5E9-AFB8-4388-A8EE-F156A5B2A1BC}"/>
                      </a:ext>
                    </a:extLst>
                  </p14:cNvPr>
                  <p14:cNvContentPartPr/>
                  <p14:nvPr/>
                </p14:nvContentPartPr>
                <p14:xfrm>
                  <a:off x="2627420" y="5970193"/>
                  <a:ext cx="154800" cy="108000"/>
                </p14:xfrm>
              </p:contentPart>
            </mc:Choice>
            <mc:Fallback xmlns="">
              <p:pic>
                <p:nvPicPr>
                  <p:cNvPr id="1016" name="墨迹 1015">
                    <a:extLst>
                      <a:ext uri="{FF2B5EF4-FFF2-40B4-BE49-F238E27FC236}">
                        <a16:creationId xmlns:a16="http://schemas.microsoft.com/office/drawing/2014/main" id="{B5A7B5E9-AFB8-4388-A8EE-F156A5B2A1BC}"/>
                      </a:ext>
                    </a:extLst>
                  </p:cNvPr>
                  <p:cNvPicPr/>
                  <p:nvPr/>
                </p:nvPicPr>
                <p:blipFill>
                  <a:blip r:embed="rId1150"/>
                  <a:stretch>
                    <a:fillRect/>
                  </a:stretch>
                </p:blipFill>
                <p:spPr>
                  <a:xfrm>
                    <a:off x="2618780" y="5961553"/>
                    <a:ext cx="172440" cy="12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1">
                <p14:nvContentPartPr>
                  <p14:cNvPr id="1017" name="墨迹 1016">
                    <a:extLst>
                      <a:ext uri="{FF2B5EF4-FFF2-40B4-BE49-F238E27FC236}">
                        <a16:creationId xmlns:a16="http://schemas.microsoft.com/office/drawing/2014/main" id="{4B5C8DE6-82C6-4C18-972C-34E2573BFC26}"/>
                      </a:ext>
                    </a:extLst>
                  </p14:cNvPr>
                  <p14:cNvContentPartPr/>
                  <p14:nvPr/>
                </p14:nvContentPartPr>
                <p14:xfrm>
                  <a:off x="2670260" y="5852833"/>
                  <a:ext cx="257400" cy="479160"/>
                </p14:xfrm>
              </p:contentPart>
            </mc:Choice>
            <mc:Fallback xmlns="">
              <p:pic>
                <p:nvPicPr>
                  <p:cNvPr id="1017" name="墨迹 1016">
                    <a:extLst>
                      <a:ext uri="{FF2B5EF4-FFF2-40B4-BE49-F238E27FC236}">
                        <a16:creationId xmlns:a16="http://schemas.microsoft.com/office/drawing/2014/main" id="{4B5C8DE6-82C6-4C18-972C-34E2573BFC26}"/>
                      </a:ext>
                    </a:extLst>
                  </p:cNvPr>
                  <p:cNvPicPr/>
                  <p:nvPr/>
                </p:nvPicPr>
                <p:blipFill>
                  <a:blip r:embed="rId1152"/>
                  <a:stretch>
                    <a:fillRect/>
                  </a:stretch>
                </p:blipFill>
                <p:spPr>
                  <a:xfrm>
                    <a:off x="2661260" y="5843833"/>
                    <a:ext cx="275040" cy="49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3">
                <p14:nvContentPartPr>
                  <p14:cNvPr id="1018" name="墨迹 1017">
                    <a:extLst>
                      <a:ext uri="{FF2B5EF4-FFF2-40B4-BE49-F238E27FC236}">
                        <a16:creationId xmlns:a16="http://schemas.microsoft.com/office/drawing/2014/main" id="{60941835-A36F-45F2-8243-E10A6567325F}"/>
                      </a:ext>
                    </a:extLst>
                  </p14:cNvPr>
                  <p14:cNvContentPartPr/>
                  <p14:nvPr/>
                </p14:nvContentPartPr>
                <p14:xfrm>
                  <a:off x="2921180" y="5833033"/>
                  <a:ext cx="80640" cy="257760"/>
                </p14:xfrm>
              </p:contentPart>
            </mc:Choice>
            <mc:Fallback xmlns="">
              <p:pic>
                <p:nvPicPr>
                  <p:cNvPr id="1018" name="墨迹 1017">
                    <a:extLst>
                      <a:ext uri="{FF2B5EF4-FFF2-40B4-BE49-F238E27FC236}">
                        <a16:creationId xmlns:a16="http://schemas.microsoft.com/office/drawing/2014/main" id="{60941835-A36F-45F2-8243-E10A6567325F}"/>
                      </a:ext>
                    </a:extLst>
                  </p:cNvPr>
                  <p:cNvPicPr/>
                  <p:nvPr/>
                </p:nvPicPr>
                <p:blipFill>
                  <a:blip r:embed="rId1154"/>
                  <a:stretch>
                    <a:fillRect/>
                  </a:stretch>
                </p:blipFill>
                <p:spPr>
                  <a:xfrm>
                    <a:off x="2912540" y="5824033"/>
                    <a:ext cx="982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5">
                <p14:nvContentPartPr>
                  <p14:cNvPr id="1019" name="墨迹 1018">
                    <a:extLst>
                      <a:ext uri="{FF2B5EF4-FFF2-40B4-BE49-F238E27FC236}">
                        <a16:creationId xmlns:a16="http://schemas.microsoft.com/office/drawing/2014/main" id="{8230E38C-CEFD-492B-94D1-F631EA77B750}"/>
                      </a:ext>
                    </a:extLst>
                  </p14:cNvPr>
                  <p14:cNvContentPartPr/>
                  <p14:nvPr/>
                </p14:nvContentPartPr>
                <p14:xfrm>
                  <a:off x="2938820" y="5939233"/>
                  <a:ext cx="29880" cy="99000"/>
                </p14:xfrm>
              </p:contentPart>
            </mc:Choice>
            <mc:Fallback xmlns="">
              <p:pic>
                <p:nvPicPr>
                  <p:cNvPr id="1019" name="墨迹 1018">
                    <a:extLst>
                      <a:ext uri="{FF2B5EF4-FFF2-40B4-BE49-F238E27FC236}">
                        <a16:creationId xmlns:a16="http://schemas.microsoft.com/office/drawing/2014/main" id="{8230E38C-CEFD-492B-94D1-F631EA77B750}"/>
                      </a:ext>
                    </a:extLst>
                  </p:cNvPr>
                  <p:cNvPicPr/>
                  <p:nvPr/>
                </p:nvPicPr>
                <p:blipFill>
                  <a:blip r:embed="rId1156"/>
                  <a:stretch>
                    <a:fillRect/>
                  </a:stretch>
                </p:blipFill>
                <p:spPr>
                  <a:xfrm>
                    <a:off x="2929820" y="5930593"/>
                    <a:ext cx="47520" cy="11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7">
                <p14:nvContentPartPr>
                  <p14:cNvPr id="1020" name="墨迹 1019">
                    <a:extLst>
                      <a:ext uri="{FF2B5EF4-FFF2-40B4-BE49-F238E27FC236}">
                        <a16:creationId xmlns:a16="http://schemas.microsoft.com/office/drawing/2014/main" id="{E3F5211F-2A6C-41B6-BD4C-C9751D8D86D8}"/>
                      </a:ext>
                    </a:extLst>
                  </p14:cNvPr>
                  <p14:cNvContentPartPr/>
                  <p14:nvPr/>
                </p14:nvContentPartPr>
                <p14:xfrm>
                  <a:off x="2733980" y="6012313"/>
                  <a:ext cx="353520" cy="228600"/>
                </p14:xfrm>
              </p:contentPart>
            </mc:Choice>
            <mc:Fallback xmlns="">
              <p:pic>
                <p:nvPicPr>
                  <p:cNvPr id="1020" name="墨迹 1019">
                    <a:extLst>
                      <a:ext uri="{FF2B5EF4-FFF2-40B4-BE49-F238E27FC236}">
                        <a16:creationId xmlns:a16="http://schemas.microsoft.com/office/drawing/2014/main" id="{E3F5211F-2A6C-41B6-BD4C-C9751D8D86D8}"/>
                      </a:ext>
                    </a:extLst>
                  </p:cNvPr>
                  <p:cNvPicPr/>
                  <p:nvPr/>
                </p:nvPicPr>
                <p:blipFill>
                  <a:blip r:embed="rId1158"/>
                  <a:stretch>
                    <a:fillRect/>
                  </a:stretch>
                </p:blipFill>
                <p:spPr>
                  <a:xfrm>
                    <a:off x="2724980" y="6003313"/>
                    <a:ext cx="371160" cy="24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9">
                <p14:nvContentPartPr>
                  <p14:cNvPr id="1021" name="墨迹 1020">
                    <a:extLst>
                      <a:ext uri="{FF2B5EF4-FFF2-40B4-BE49-F238E27FC236}">
                        <a16:creationId xmlns:a16="http://schemas.microsoft.com/office/drawing/2014/main" id="{415CE548-577E-4BBC-B8DF-BCC9D5F232BE}"/>
                      </a:ext>
                    </a:extLst>
                  </p14:cNvPr>
                  <p14:cNvContentPartPr/>
                  <p14:nvPr/>
                </p14:nvContentPartPr>
                <p14:xfrm>
                  <a:off x="2826500" y="6132553"/>
                  <a:ext cx="104760" cy="166320"/>
                </p14:xfrm>
              </p:contentPart>
            </mc:Choice>
            <mc:Fallback xmlns="">
              <p:pic>
                <p:nvPicPr>
                  <p:cNvPr id="1021" name="墨迹 1020">
                    <a:extLst>
                      <a:ext uri="{FF2B5EF4-FFF2-40B4-BE49-F238E27FC236}">
                        <a16:creationId xmlns:a16="http://schemas.microsoft.com/office/drawing/2014/main" id="{415CE548-577E-4BBC-B8DF-BCC9D5F232BE}"/>
                      </a:ext>
                    </a:extLst>
                  </p:cNvPr>
                  <p:cNvPicPr/>
                  <p:nvPr/>
                </p:nvPicPr>
                <p:blipFill>
                  <a:blip r:embed="rId1160"/>
                  <a:stretch>
                    <a:fillRect/>
                  </a:stretch>
                </p:blipFill>
                <p:spPr>
                  <a:xfrm>
                    <a:off x="2817860" y="6123913"/>
                    <a:ext cx="12240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1">
                <p14:nvContentPartPr>
                  <p14:cNvPr id="1022" name="墨迹 1021">
                    <a:extLst>
                      <a:ext uri="{FF2B5EF4-FFF2-40B4-BE49-F238E27FC236}">
                        <a16:creationId xmlns:a16="http://schemas.microsoft.com/office/drawing/2014/main" id="{39878A2E-473F-420C-942E-2EE8A0314C8D}"/>
                      </a:ext>
                    </a:extLst>
                  </p14:cNvPr>
                  <p14:cNvContentPartPr/>
                  <p14:nvPr/>
                </p14:nvContentPartPr>
                <p14:xfrm>
                  <a:off x="2890220" y="6138313"/>
                  <a:ext cx="373320" cy="168120"/>
                </p14:xfrm>
              </p:contentPart>
            </mc:Choice>
            <mc:Fallback xmlns="">
              <p:pic>
                <p:nvPicPr>
                  <p:cNvPr id="1022" name="墨迹 1021">
                    <a:extLst>
                      <a:ext uri="{FF2B5EF4-FFF2-40B4-BE49-F238E27FC236}">
                        <a16:creationId xmlns:a16="http://schemas.microsoft.com/office/drawing/2014/main" id="{39878A2E-473F-420C-942E-2EE8A0314C8D}"/>
                      </a:ext>
                    </a:extLst>
                  </p:cNvPr>
                  <p:cNvPicPr/>
                  <p:nvPr/>
                </p:nvPicPr>
                <p:blipFill>
                  <a:blip r:embed="rId1162"/>
                  <a:stretch>
                    <a:fillRect/>
                  </a:stretch>
                </p:blipFill>
                <p:spPr>
                  <a:xfrm>
                    <a:off x="2881580" y="6129313"/>
                    <a:ext cx="39096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3">
                <p14:nvContentPartPr>
                  <p14:cNvPr id="1023" name="墨迹 1022">
                    <a:extLst>
                      <a:ext uri="{FF2B5EF4-FFF2-40B4-BE49-F238E27FC236}">
                        <a16:creationId xmlns:a16="http://schemas.microsoft.com/office/drawing/2014/main" id="{594AC72E-F93E-4C41-AD09-040BFE599DD0}"/>
                      </a:ext>
                    </a:extLst>
                  </p14:cNvPr>
                  <p14:cNvContentPartPr/>
                  <p14:nvPr/>
                </p14:nvContentPartPr>
                <p14:xfrm>
                  <a:off x="3286580" y="5827993"/>
                  <a:ext cx="106560" cy="22320"/>
                </p14:xfrm>
              </p:contentPart>
            </mc:Choice>
            <mc:Fallback xmlns="">
              <p:pic>
                <p:nvPicPr>
                  <p:cNvPr id="1023" name="墨迹 1022">
                    <a:extLst>
                      <a:ext uri="{FF2B5EF4-FFF2-40B4-BE49-F238E27FC236}">
                        <a16:creationId xmlns:a16="http://schemas.microsoft.com/office/drawing/2014/main" id="{594AC72E-F93E-4C41-AD09-040BFE599DD0}"/>
                      </a:ext>
                    </a:extLst>
                  </p:cNvPr>
                  <p:cNvPicPr/>
                  <p:nvPr/>
                </p:nvPicPr>
                <p:blipFill>
                  <a:blip r:embed="rId1164"/>
                  <a:stretch>
                    <a:fillRect/>
                  </a:stretch>
                </p:blipFill>
                <p:spPr>
                  <a:xfrm>
                    <a:off x="3277580" y="5818993"/>
                    <a:ext cx="12420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5">
                <p14:nvContentPartPr>
                  <p14:cNvPr id="1024" name="墨迹 1023">
                    <a:extLst>
                      <a:ext uri="{FF2B5EF4-FFF2-40B4-BE49-F238E27FC236}">
                        <a16:creationId xmlns:a16="http://schemas.microsoft.com/office/drawing/2014/main" id="{59D7892C-CEB6-4A64-9202-9A2B579159F1}"/>
                      </a:ext>
                    </a:extLst>
                  </p14:cNvPr>
                  <p14:cNvContentPartPr/>
                  <p14:nvPr/>
                </p14:nvContentPartPr>
                <p14:xfrm>
                  <a:off x="3261380" y="5877313"/>
                  <a:ext cx="151200" cy="97200"/>
                </p14:xfrm>
              </p:contentPart>
            </mc:Choice>
            <mc:Fallback xmlns="">
              <p:pic>
                <p:nvPicPr>
                  <p:cNvPr id="1024" name="墨迹 1023">
                    <a:extLst>
                      <a:ext uri="{FF2B5EF4-FFF2-40B4-BE49-F238E27FC236}">
                        <a16:creationId xmlns:a16="http://schemas.microsoft.com/office/drawing/2014/main" id="{59D7892C-CEB6-4A64-9202-9A2B579159F1}"/>
                      </a:ext>
                    </a:extLst>
                  </p:cNvPr>
                  <p:cNvPicPr/>
                  <p:nvPr/>
                </p:nvPicPr>
                <p:blipFill>
                  <a:blip r:embed="rId1166"/>
                  <a:stretch>
                    <a:fillRect/>
                  </a:stretch>
                </p:blipFill>
                <p:spPr>
                  <a:xfrm>
                    <a:off x="3252740" y="5868313"/>
                    <a:ext cx="16884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7">
                <p14:nvContentPartPr>
                  <p14:cNvPr id="1025" name="墨迹 1024">
                    <a:extLst>
                      <a:ext uri="{FF2B5EF4-FFF2-40B4-BE49-F238E27FC236}">
                        <a16:creationId xmlns:a16="http://schemas.microsoft.com/office/drawing/2014/main" id="{EF8AF7C1-F77A-4312-A038-26E3B90694E4}"/>
                      </a:ext>
                    </a:extLst>
                  </p14:cNvPr>
                  <p14:cNvContentPartPr/>
                  <p14:nvPr/>
                </p14:nvContentPartPr>
                <p14:xfrm>
                  <a:off x="3285860" y="6012313"/>
                  <a:ext cx="82080" cy="128880"/>
                </p14:xfrm>
              </p:contentPart>
            </mc:Choice>
            <mc:Fallback xmlns="">
              <p:pic>
                <p:nvPicPr>
                  <p:cNvPr id="1025" name="墨迹 1024">
                    <a:extLst>
                      <a:ext uri="{FF2B5EF4-FFF2-40B4-BE49-F238E27FC236}">
                        <a16:creationId xmlns:a16="http://schemas.microsoft.com/office/drawing/2014/main" id="{EF8AF7C1-F77A-4312-A038-26E3B90694E4}"/>
                      </a:ext>
                    </a:extLst>
                  </p:cNvPr>
                  <p:cNvPicPr/>
                  <p:nvPr/>
                </p:nvPicPr>
                <p:blipFill>
                  <a:blip r:embed="rId1168"/>
                  <a:stretch>
                    <a:fillRect/>
                  </a:stretch>
                </p:blipFill>
                <p:spPr>
                  <a:xfrm>
                    <a:off x="3277220" y="6003313"/>
                    <a:ext cx="99720" cy="14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9">
                <p14:nvContentPartPr>
                  <p14:cNvPr id="1026" name="墨迹 1025">
                    <a:extLst>
                      <a:ext uri="{FF2B5EF4-FFF2-40B4-BE49-F238E27FC236}">
                        <a16:creationId xmlns:a16="http://schemas.microsoft.com/office/drawing/2014/main" id="{20830944-025D-4F11-AEED-11F95D75749C}"/>
                      </a:ext>
                    </a:extLst>
                  </p14:cNvPr>
                  <p14:cNvContentPartPr/>
                  <p14:nvPr/>
                </p14:nvContentPartPr>
                <p14:xfrm>
                  <a:off x="3209180" y="6194833"/>
                  <a:ext cx="68040" cy="153720"/>
                </p14:xfrm>
              </p:contentPart>
            </mc:Choice>
            <mc:Fallback xmlns="">
              <p:pic>
                <p:nvPicPr>
                  <p:cNvPr id="1026" name="墨迹 1025">
                    <a:extLst>
                      <a:ext uri="{FF2B5EF4-FFF2-40B4-BE49-F238E27FC236}">
                        <a16:creationId xmlns:a16="http://schemas.microsoft.com/office/drawing/2014/main" id="{20830944-025D-4F11-AEED-11F95D75749C}"/>
                      </a:ext>
                    </a:extLst>
                  </p:cNvPr>
                  <p:cNvPicPr/>
                  <p:nvPr/>
                </p:nvPicPr>
                <p:blipFill>
                  <a:blip r:embed="rId1170"/>
                  <a:stretch>
                    <a:fillRect/>
                  </a:stretch>
                </p:blipFill>
                <p:spPr>
                  <a:xfrm>
                    <a:off x="3200540" y="6185833"/>
                    <a:ext cx="85680" cy="1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1">
                <p14:nvContentPartPr>
                  <p14:cNvPr id="1027" name="墨迹 1026">
                    <a:extLst>
                      <a:ext uri="{FF2B5EF4-FFF2-40B4-BE49-F238E27FC236}">
                        <a16:creationId xmlns:a16="http://schemas.microsoft.com/office/drawing/2014/main" id="{2871CACC-951C-44A5-9CB2-99D7C7385845}"/>
                      </a:ext>
                    </a:extLst>
                  </p14:cNvPr>
                  <p14:cNvContentPartPr/>
                  <p14:nvPr/>
                </p14:nvContentPartPr>
                <p14:xfrm>
                  <a:off x="3298100" y="6063433"/>
                  <a:ext cx="247680" cy="316440"/>
                </p14:xfrm>
              </p:contentPart>
            </mc:Choice>
            <mc:Fallback xmlns="">
              <p:pic>
                <p:nvPicPr>
                  <p:cNvPr id="1027" name="墨迹 1026">
                    <a:extLst>
                      <a:ext uri="{FF2B5EF4-FFF2-40B4-BE49-F238E27FC236}">
                        <a16:creationId xmlns:a16="http://schemas.microsoft.com/office/drawing/2014/main" id="{2871CACC-951C-44A5-9CB2-99D7C7385845}"/>
                      </a:ext>
                    </a:extLst>
                  </p:cNvPr>
                  <p:cNvPicPr/>
                  <p:nvPr/>
                </p:nvPicPr>
                <p:blipFill>
                  <a:blip r:embed="rId1172"/>
                  <a:stretch>
                    <a:fillRect/>
                  </a:stretch>
                </p:blipFill>
                <p:spPr>
                  <a:xfrm>
                    <a:off x="3289460" y="6054793"/>
                    <a:ext cx="265320" cy="33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3">
                <p14:nvContentPartPr>
                  <p14:cNvPr id="1028" name="墨迹 1027">
                    <a:extLst>
                      <a:ext uri="{FF2B5EF4-FFF2-40B4-BE49-F238E27FC236}">
                        <a16:creationId xmlns:a16="http://schemas.microsoft.com/office/drawing/2014/main" id="{F664E8B4-58C7-40FF-8292-32BBC5710E6B}"/>
                      </a:ext>
                    </a:extLst>
                  </p14:cNvPr>
                  <p14:cNvContentPartPr/>
                  <p14:nvPr/>
                </p14:nvContentPartPr>
                <p14:xfrm>
                  <a:off x="3334820" y="6176473"/>
                  <a:ext cx="131760" cy="111600"/>
                </p14:xfrm>
              </p:contentPart>
            </mc:Choice>
            <mc:Fallback xmlns="">
              <p:pic>
                <p:nvPicPr>
                  <p:cNvPr id="1028" name="墨迹 1027">
                    <a:extLst>
                      <a:ext uri="{FF2B5EF4-FFF2-40B4-BE49-F238E27FC236}">
                        <a16:creationId xmlns:a16="http://schemas.microsoft.com/office/drawing/2014/main" id="{F664E8B4-58C7-40FF-8292-32BBC5710E6B}"/>
                      </a:ext>
                    </a:extLst>
                  </p:cNvPr>
                  <p:cNvPicPr/>
                  <p:nvPr/>
                </p:nvPicPr>
                <p:blipFill>
                  <a:blip r:embed="rId1174"/>
                  <a:stretch>
                    <a:fillRect/>
                  </a:stretch>
                </p:blipFill>
                <p:spPr>
                  <a:xfrm>
                    <a:off x="3325820" y="6167833"/>
                    <a:ext cx="1494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5">
                <p14:nvContentPartPr>
                  <p14:cNvPr id="1029" name="墨迹 1028">
                    <a:extLst>
                      <a:ext uri="{FF2B5EF4-FFF2-40B4-BE49-F238E27FC236}">
                        <a16:creationId xmlns:a16="http://schemas.microsoft.com/office/drawing/2014/main" id="{BEB50D81-D650-4720-8F53-E7DAA5DA8D75}"/>
                      </a:ext>
                    </a:extLst>
                  </p14:cNvPr>
                  <p14:cNvContentPartPr/>
                  <p14:nvPr/>
                </p14:nvContentPartPr>
                <p14:xfrm>
                  <a:off x="3702020" y="5848153"/>
                  <a:ext cx="131760" cy="51480"/>
                </p14:xfrm>
              </p:contentPart>
            </mc:Choice>
            <mc:Fallback xmlns="">
              <p:pic>
                <p:nvPicPr>
                  <p:cNvPr id="1029" name="墨迹 1028">
                    <a:extLst>
                      <a:ext uri="{FF2B5EF4-FFF2-40B4-BE49-F238E27FC236}">
                        <a16:creationId xmlns:a16="http://schemas.microsoft.com/office/drawing/2014/main" id="{BEB50D81-D650-4720-8F53-E7DAA5DA8D75}"/>
                      </a:ext>
                    </a:extLst>
                  </p:cNvPr>
                  <p:cNvPicPr/>
                  <p:nvPr/>
                </p:nvPicPr>
                <p:blipFill>
                  <a:blip r:embed="rId1176"/>
                  <a:stretch>
                    <a:fillRect/>
                  </a:stretch>
                </p:blipFill>
                <p:spPr>
                  <a:xfrm>
                    <a:off x="3693020" y="5839153"/>
                    <a:ext cx="14940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7">
                <p14:nvContentPartPr>
                  <p14:cNvPr id="1030" name="墨迹 1029">
                    <a:extLst>
                      <a:ext uri="{FF2B5EF4-FFF2-40B4-BE49-F238E27FC236}">
                        <a16:creationId xmlns:a16="http://schemas.microsoft.com/office/drawing/2014/main" id="{358B627C-4565-478F-955A-E354D84686FC}"/>
                      </a:ext>
                    </a:extLst>
                  </p14:cNvPr>
                  <p14:cNvContentPartPr/>
                  <p14:nvPr/>
                </p14:nvContentPartPr>
                <p14:xfrm>
                  <a:off x="3680780" y="5962993"/>
                  <a:ext cx="181800" cy="213480"/>
                </p14:xfrm>
              </p:contentPart>
            </mc:Choice>
            <mc:Fallback xmlns="">
              <p:pic>
                <p:nvPicPr>
                  <p:cNvPr id="1030" name="墨迹 1029">
                    <a:extLst>
                      <a:ext uri="{FF2B5EF4-FFF2-40B4-BE49-F238E27FC236}">
                        <a16:creationId xmlns:a16="http://schemas.microsoft.com/office/drawing/2014/main" id="{358B627C-4565-478F-955A-E354D84686FC}"/>
                      </a:ext>
                    </a:extLst>
                  </p:cNvPr>
                  <p:cNvPicPr/>
                  <p:nvPr/>
                </p:nvPicPr>
                <p:blipFill>
                  <a:blip r:embed="rId1178"/>
                  <a:stretch>
                    <a:fillRect/>
                  </a:stretch>
                </p:blipFill>
                <p:spPr>
                  <a:xfrm>
                    <a:off x="3671780" y="5953993"/>
                    <a:ext cx="199440" cy="23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9">
                <p14:nvContentPartPr>
                  <p14:cNvPr id="1031" name="墨迹 1030">
                    <a:extLst>
                      <a:ext uri="{FF2B5EF4-FFF2-40B4-BE49-F238E27FC236}">
                        <a16:creationId xmlns:a16="http://schemas.microsoft.com/office/drawing/2014/main" id="{DE988933-6E90-43D4-A8EE-FD3A346EF619}"/>
                      </a:ext>
                    </a:extLst>
                  </p14:cNvPr>
                  <p14:cNvContentPartPr/>
                  <p14:nvPr/>
                </p14:nvContentPartPr>
                <p14:xfrm>
                  <a:off x="3699860" y="6130753"/>
                  <a:ext cx="85320" cy="190080"/>
                </p14:xfrm>
              </p:contentPart>
            </mc:Choice>
            <mc:Fallback xmlns="">
              <p:pic>
                <p:nvPicPr>
                  <p:cNvPr id="1031" name="墨迹 1030">
                    <a:extLst>
                      <a:ext uri="{FF2B5EF4-FFF2-40B4-BE49-F238E27FC236}">
                        <a16:creationId xmlns:a16="http://schemas.microsoft.com/office/drawing/2014/main" id="{DE988933-6E90-43D4-A8EE-FD3A346EF619}"/>
                      </a:ext>
                    </a:extLst>
                  </p:cNvPr>
                  <p:cNvPicPr/>
                  <p:nvPr/>
                </p:nvPicPr>
                <p:blipFill>
                  <a:blip r:embed="rId1180"/>
                  <a:stretch>
                    <a:fillRect/>
                  </a:stretch>
                </p:blipFill>
                <p:spPr>
                  <a:xfrm>
                    <a:off x="3691220" y="6122113"/>
                    <a:ext cx="10296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1">
                <p14:nvContentPartPr>
                  <p14:cNvPr id="1032" name="墨迹 1031">
                    <a:extLst>
                      <a:ext uri="{FF2B5EF4-FFF2-40B4-BE49-F238E27FC236}">
                        <a16:creationId xmlns:a16="http://schemas.microsoft.com/office/drawing/2014/main" id="{B17673B0-BD2C-45ED-AE09-74A8FCD2A16A}"/>
                      </a:ext>
                    </a:extLst>
                  </p14:cNvPr>
                  <p14:cNvContentPartPr/>
                  <p14:nvPr/>
                </p14:nvContentPartPr>
                <p14:xfrm>
                  <a:off x="3688340" y="5926633"/>
                  <a:ext cx="299160" cy="350640"/>
                </p14:xfrm>
              </p:contentPart>
            </mc:Choice>
            <mc:Fallback xmlns="">
              <p:pic>
                <p:nvPicPr>
                  <p:cNvPr id="1032" name="墨迹 1031">
                    <a:extLst>
                      <a:ext uri="{FF2B5EF4-FFF2-40B4-BE49-F238E27FC236}">
                        <a16:creationId xmlns:a16="http://schemas.microsoft.com/office/drawing/2014/main" id="{B17673B0-BD2C-45ED-AE09-74A8FCD2A16A}"/>
                      </a:ext>
                    </a:extLst>
                  </p:cNvPr>
                  <p:cNvPicPr/>
                  <p:nvPr/>
                </p:nvPicPr>
                <p:blipFill>
                  <a:blip r:embed="rId1182"/>
                  <a:stretch>
                    <a:fillRect/>
                  </a:stretch>
                </p:blipFill>
                <p:spPr>
                  <a:xfrm>
                    <a:off x="3679700" y="5917633"/>
                    <a:ext cx="316800" cy="36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3">
                <p14:nvContentPartPr>
                  <p14:cNvPr id="1033" name="墨迹 1032">
                    <a:extLst>
                      <a:ext uri="{FF2B5EF4-FFF2-40B4-BE49-F238E27FC236}">
                        <a16:creationId xmlns:a16="http://schemas.microsoft.com/office/drawing/2014/main" id="{08E8AC44-58EB-4C5B-8E12-4154EDA9B76B}"/>
                      </a:ext>
                    </a:extLst>
                  </p14:cNvPr>
                  <p14:cNvContentPartPr/>
                  <p14:nvPr/>
                </p14:nvContentPartPr>
                <p14:xfrm>
                  <a:off x="3827660" y="6079633"/>
                  <a:ext cx="85320" cy="235800"/>
                </p14:xfrm>
              </p:contentPart>
            </mc:Choice>
            <mc:Fallback xmlns="">
              <p:pic>
                <p:nvPicPr>
                  <p:cNvPr id="1033" name="墨迹 1032">
                    <a:extLst>
                      <a:ext uri="{FF2B5EF4-FFF2-40B4-BE49-F238E27FC236}">
                        <a16:creationId xmlns:a16="http://schemas.microsoft.com/office/drawing/2014/main" id="{08E8AC44-58EB-4C5B-8E12-4154EDA9B76B}"/>
                      </a:ext>
                    </a:extLst>
                  </p:cNvPr>
                  <p:cNvPicPr/>
                  <p:nvPr/>
                </p:nvPicPr>
                <p:blipFill>
                  <a:blip r:embed="rId1184"/>
                  <a:stretch>
                    <a:fillRect/>
                  </a:stretch>
                </p:blipFill>
                <p:spPr>
                  <a:xfrm>
                    <a:off x="3818660" y="6070993"/>
                    <a:ext cx="102960" cy="25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5">
                <p14:nvContentPartPr>
                  <p14:cNvPr id="1034" name="墨迹 1033">
                    <a:extLst>
                      <a:ext uri="{FF2B5EF4-FFF2-40B4-BE49-F238E27FC236}">
                        <a16:creationId xmlns:a16="http://schemas.microsoft.com/office/drawing/2014/main" id="{FBAC3A19-06D7-4B8E-96E1-4ABF3D35F5B9}"/>
                      </a:ext>
                    </a:extLst>
                  </p14:cNvPr>
                  <p14:cNvContentPartPr/>
                  <p14:nvPr/>
                </p14:nvContentPartPr>
                <p14:xfrm>
                  <a:off x="3827660" y="6109153"/>
                  <a:ext cx="234000" cy="246600"/>
                </p14:xfrm>
              </p:contentPart>
            </mc:Choice>
            <mc:Fallback xmlns="">
              <p:pic>
                <p:nvPicPr>
                  <p:cNvPr id="1034" name="墨迹 1033">
                    <a:extLst>
                      <a:ext uri="{FF2B5EF4-FFF2-40B4-BE49-F238E27FC236}">
                        <a16:creationId xmlns:a16="http://schemas.microsoft.com/office/drawing/2014/main" id="{FBAC3A19-06D7-4B8E-96E1-4ABF3D35F5B9}"/>
                      </a:ext>
                    </a:extLst>
                  </p:cNvPr>
                  <p:cNvPicPr/>
                  <p:nvPr/>
                </p:nvPicPr>
                <p:blipFill>
                  <a:blip r:embed="rId1186"/>
                  <a:stretch>
                    <a:fillRect/>
                  </a:stretch>
                </p:blipFill>
                <p:spPr>
                  <a:xfrm>
                    <a:off x="3818660" y="6100153"/>
                    <a:ext cx="251640" cy="26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7">
                <p14:nvContentPartPr>
                  <p14:cNvPr id="1035" name="墨迹 1034">
                    <a:extLst>
                      <a:ext uri="{FF2B5EF4-FFF2-40B4-BE49-F238E27FC236}">
                        <a16:creationId xmlns:a16="http://schemas.microsoft.com/office/drawing/2014/main" id="{9564A67F-8F93-4357-89CD-0A66CC853004}"/>
                      </a:ext>
                    </a:extLst>
                  </p14:cNvPr>
                  <p14:cNvContentPartPr/>
                  <p14:nvPr/>
                </p14:nvContentPartPr>
                <p14:xfrm>
                  <a:off x="4127180" y="5971993"/>
                  <a:ext cx="182160" cy="86040"/>
                </p14:xfrm>
              </p:contentPart>
            </mc:Choice>
            <mc:Fallback xmlns="">
              <p:pic>
                <p:nvPicPr>
                  <p:cNvPr id="1035" name="墨迹 1034">
                    <a:extLst>
                      <a:ext uri="{FF2B5EF4-FFF2-40B4-BE49-F238E27FC236}">
                        <a16:creationId xmlns:a16="http://schemas.microsoft.com/office/drawing/2014/main" id="{9564A67F-8F93-4357-89CD-0A66CC853004}"/>
                      </a:ext>
                    </a:extLst>
                  </p:cNvPr>
                  <p:cNvPicPr/>
                  <p:nvPr/>
                </p:nvPicPr>
                <p:blipFill>
                  <a:blip r:embed="rId1188"/>
                  <a:stretch>
                    <a:fillRect/>
                  </a:stretch>
                </p:blipFill>
                <p:spPr>
                  <a:xfrm>
                    <a:off x="4118180" y="5963353"/>
                    <a:ext cx="19980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9">
                <p14:nvContentPartPr>
                  <p14:cNvPr id="1036" name="墨迹 1035">
                    <a:extLst>
                      <a:ext uri="{FF2B5EF4-FFF2-40B4-BE49-F238E27FC236}">
                        <a16:creationId xmlns:a16="http://schemas.microsoft.com/office/drawing/2014/main" id="{1D330832-B357-4A2C-A41B-D6C3F24AD861}"/>
                      </a:ext>
                    </a:extLst>
                  </p14:cNvPr>
                  <p14:cNvContentPartPr/>
                  <p14:nvPr/>
                </p14:nvContentPartPr>
                <p14:xfrm>
                  <a:off x="4212140" y="5880913"/>
                  <a:ext cx="77760" cy="482760"/>
                </p14:xfrm>
              </p:contentPart>
            </mc:Choice>
            <mc:Fallback xmlns="">
              <p:pic>
                <p:nvPicPr>
                  <p:cNvPr id="1036" name="墨迹 1035">
                    <a:extLst>
                      <a:ext uri="{FF2B5EF4-FFF2-40B4-BE49-F238E27FC236}">
                        <a16:creationId xmlns:a16="http://schemas.microsoft.com/office/drawing/2014/main" id="{1D330832-B357-4A2C-A41B-D6C3F24AD861}"/>
                      </a:ext>
                    </a:extLst>
                  </p:cNvPr>
                  <p:cNvPicPr/>
                  <p:nvPr/>
                </p:nvPicPr>
                <p:blipFill>
                  <a:blip r:embed="rId1190"/>
                  <a:stretch>
                    <a:fillRect/>
                  </a:stretch>
                </p:blipFill>
                <p:spPr>
                  <a:xfrm>
                    <a:off x="4203140" y="5871913"/>
                    <a:ext cx="95400" cy="50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1">
                <p14:nvContentPartPr>
                  <p14:cNvPr id="1037" name="墨迹 1036">
                    <a:extLst>
                      <a:ext uri="{FF2B5EF4-FFF2-40B4-BE49-F238E27FC236}">
                        <a16:creationId xmlns:a16="http://schemas.microsoft.com/office/drawing/2014/main" id="{E0D460BF-7F1A-4851-944D-C20288E7C6F6}"/>
                      </a:ext>
                    </a:extLst>
                  </p14:cNvPr>
                  <p14:cNvContentPartPr/>
                  <p14:nvPr/>
                </p14:nvContentPartPr>
                <p14:xfrm>
                  <a:off x="4144460" y="6061633"/>
                  <a:ext cx="217080" cy="259560"/>
                </p14:xfrm>
              </p:contentPart>
            </mc:Choice>
            <mc:Fallback xmlns="">
              <p:pic>
                <p:nvPicPr>
                  <p:cNvPr id="1037" name="墨迹 1036">
                    <a:extLst>
                      <a:ext uri="{FF2B5EF4-FFF2-40B4-BE49-F238E27FC236}">
                        <a16:creationId xmlns:a16="http://schemas.microsoft.com/office/drawing/2014/main" id="{E0D460BF-7F1A-4851-944D-C20288E7C6F6}"/>
                      </a:ext>
                    </a:extLst>
                  </p:cNvPr>
                  <p:cNvPicPr/>
                  <p:nvPr/>
                </p:nvPicPr>
                <p:blipFill>
                  <a:blip r:embed="rId1192"/>
                  <a:stretch>
                    <a:fillRect/>
                  </a:stretch>
                </p:blipFill>
                <p:spPr>
                  <a:xfrm>
                    <a:off x="4135460" y="6052993"/>
                    <a:ext cx="234720" cy="27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3">
                <p14:nvContentPartPr>
                  <p14:cNvPr id="1038" name="墨迹 1037">
                    <a:extLst>
                      <a:ext uri="{FF2B5EF4-FFF2-40B4-BE49-F238E27FC236}">
                        <a16:creationId xmlns:a16="http://schemas.microsoft.com/office/drawing/2014/main" id="{7F1075C2-38F0-4B94-8788-643DE641328F}"/>
                      </a:ext>
                    </a:extLst>
                  </p14:cNvPr>
                  <p14:cNvContentPartPr/>
                  <p14:nvPr/>
                </p14:nvContentPartPr>
                <p14:xfrm>
                  <a:off x="4274060" y="6220393"/>
                  <a:ext cx="176040" cy="62280"/>
                </p14:xfrm>
              </p:contentPart>
            </mc:Choice>
            <mc:Fallback xmlns="">
              <p:pic>
                <p:nvPicPr>
                  <p:cNvPr id="1038" name="墨迹 1037">
                    <a:extLst>
                      <a:ext uri="{FF2B5EF4-FFF2-40B4-BE49-F238E27FC236}">
                        <a16:creationId xmlns:a16="http://schemas.microsoft.com/office/drawing/2014/main" id="{7F1075C2-38F0-4B94-8788-643DE641328F}"/>
                      </a:ext>
                    </a:extLst>
                  </p:cNvPr>
                  <p:cNvPicPr/>
                  <p:nvPr/>
                </p:nvPicPr>
                <p:blipFill>
                  <a:blip r:embed="rId1194"/>
                  <a:stretch>
                    <a:fillRect/>
                  </a:stretch>
                </p:blipFill>
                <p:spPr>
                  <a:xfrm>
                    <a:off x="4265060" y="6211393"/>
                    <a:ext cx="193680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5">
                <p14:nvContentPartPr>
                  <p14:cNvPr id="1039" name="墨迹 1038">
                    <a:extLst>
                      <a:ext uri="{FF2B5EF4-FFF2-40B4-BE49-F238E27FC236}">
                        <a16:creationId xmlns:a16="http://schemas.microsoft.com/office/drawing/2014/main" id="{164B8F9F-7ED2-45B6-B373-12403A85BB74}"/>
                      </a:ext>
                    </a:extLst>
                  </p14:cNvPr>
                  <p14:cNvContentPartPr/>
                  <p14:nvPr/>
                </p14:nvContentPartPr>
                <p14:xfrm>
                  <a:off x="4606340" y="5822593"/>
                  <a:ext cx="60120" cy="173880"/>
                </p14:xfrm>
              </p:contentPart>
            </mc:Choice>
            <mc:Fallback xmlns="">
              <p:pic>
                <p:nvPicPr>
                  <p:cNvPr id="1039" name="墨迹 1038">
                    <a:extLst>
                      <a:ext uri="{FF2B5EF4-FFF2-40B4-BE49-F238E27FC236}">
                        <a16:creationId xmlns:a16="http://schemas.microsoft.com/office/drawing/2014/main" id="{164B8F9F-7ED2-45B6-B373-12403A85BB74}"/>
                      </a:ext>
                    </a:extLst>
                  </p:cNvPr>
                  <p:cNvPicPr/>
                  <p:nvPr/>
                </p:nvPicPr>
                <p:blipFill>
                  <a:blip r:embed="rId1196"/>
                  <a:stretch>
                    <a:fillRect/>
                  </a:stretch>
                </p:blipFill>
                <p:spPr>
                  <a:xfrm>
                    <a:off x="4597340" y="5813593"/>
                    <a:ext cx="7776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7">
                <p14:nvContentPartPr>
                  <p14:cNvPr id="1040" name="墨迹 1039">
                    <a:extLst>
                      <a:ext uri="{FF2B5EF4-FFF2-40B4-BE49-F238E27FC236}">
                        <a16:creationId xmlns:a16="http://schemas.microsoft.com/office/drawing/2014/main" id="{6CB74A8A-6253-4D6A-A5A2-31B761067C80}"/>
                      </a:ext>
                    </a:extLst>
                  </p14:cNvPr>
                  <p14:cNvContentPartPr/>
                  <p14:nvPr/>
                </p14:nvContentPartPr>
                <p14:xfrm>
                  <a:off x="4565660" y="6023113"/>
                  <a:ext cx="164520" cy="89640"/>
                </p14:xfrm>
              </p:contentPart>
            </mc:Choice>
            <mc:Fallback xmlns="">
              <p:pic>
                <p:nvPicPr>
                  <p:cNvPr id="1040" name="墨迹 1039">
                    <a:extLst>
                      <a:ext uri="{FF2B5EF4-FFF2-40B4-BE49-F238E27FC236}">
                        <a16:creationId xmlns:a16="http://schemas.microsoft.com/office/drawing/2014/main" id="{6CB74A8A-6253-4D6A-A5A2-31B761067C80}"/>
                      </a:ext>
                    </a:extLst>
                  </p:cNvPr>
                  <p:cNvPicPr/>
                  <p:nvPr/>
                </p:nvPicPr>
                <p:blipFill>
                  <a:blip r:embed="rId1198"/>
                  <a:stretch>
                    <a:fillRect/>
                  </a:stretch>
                </p:blipFill>
                <p:spPr>
                  <a:xfrm>
                    <a:off x="4557020" y="6014473"/>
                    <a:ext cx="182160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9">
                <p14:nvContentPartPr>
                  <p14:cNvPr id="1041" name="墨迹 1040">
                    <a:extLst>
                      <a:ext uri="{FF2B5EF4-FFF2-40B4-BE49-F238E27FC236}">
                        <a16:creationId xmlns:a16="http://schemas.microsoft.com/office/drawing/2014/main" id="{9D415678-CBD1-4F57-BB48-D9CF0F00AB11}"/>
                      </a:ext>
                    </a:extLst>
                  </p14:cNvPr>
                  <p14:cNvContentPartPr/>
                  <p14:nvPr/>
                </p14:nvContentPartPr>
                <p14:xfrm>
                  <a:off x="4674020" y="5969833"/>
                  <a:ext cx="21600" cy="277560"/>
                </p14:xfrm>
              </p:contentPart>
            </mc:Choice>
            <mc:Fallback xmlns="">
              <p:pic>
                <p:nvPicPr>
                  <p:cNvPr id="1041" name="墨迹 1040">
                    <a:extLst>
                      <a:ext uri="{FF2B5EF4-FFF2-40B4-BE49-F238E27FC236}">
                        <a16:creationId xmlns:a16="http://schemas.microsoft.com/office/drawing/2014/main" id="{9D415678-CBD1-4F57-BB48-D9CF0F00AB11}"/>
                      </a:ext>
                    </a:extLst>
                  </p:cNvPr>
                  <p:cNvPicPr/>
                  <p:nvPr/>
                </p:nvPicPr>
                <p:blipFill>
                  <a:blip r:embed="rId1200"/>
                  <a:stretch>
                    <a:fillRect/>
                  </a:stretch>
                </p:blipFill>
                <p:spPr>
                  <a:xfrm>
                    <a:off x="4665020" y="5961193"/>
                    <a:ext cx="39240" cy="29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1">
                <p14:nvContentPartPr>
                  <p14:cNvPr id="1042" name="墨迹 1041">
                    <a:extLst>
                      <a:ext uri="{FF2B5EF4-FFF2-40B4-BE49-F238E27FC236}">
                        <a16:creationId xmlns:a16="http://schemas.microsoft.com/office/drawing/2014/main" id="{664B1E06-1BAF-4D11-8CE3-7F5A9CB6273D}"/>
                      </a:ext>
                    </a:extLst>
                  </p14:cNvPr>
                  <p14:cNvContentPartPr/>
                  <p14:nvPr/>
                </p14:nvContentPartPr>
                <p14:xfrm>
                  <a:off x="4643060" y="6072433"/>
                  <a:ext cx="158760" cy="113760"/>
                </p14:xfrm>
              </p:contentPart>
            </mc:Choice>
            <mc:Fallback xmlns="">
              <p:pic>
                <p:nvPicPr>
                  <p:cNvPr id="1042" name="墨迹 1041">
                    <a:extLst>
                      <a:ext uri="{FF2B5EF4-FFF2-40B4-BE49-F238E27FC236}">
                        <a16:creationId xmlns:a16="http://schemas.microsoft.com/office/drawing/2014/main" id="{664B1E06-1BAF-4D11-8CE3-7F5A9CB6273D}"/>
                      </a:ext>
                    </a:extLst>
                  </p:cNvPr>
                  <p:cNvPicPr/>
                  <p:nvPr/>
                </p:nvPicPr>
                <p:blipFill>
                  <a:blip r:embed="rId1202"/>
                  <a:stretch>
                    <a:fillRect/>
                  </a:stretch>
                </p:blipFill>
                <p:spPr>
                  <a:xfrm>
                    <a:off x="4634060" y="6063793"/>
                    <a:ext cx="176400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3">
                <p14:nvContentPartPr>
                  <p14:cNvPr id="1043" name="墨迹 1042">
                    <a:extLst>
                      <a:ext uri="{FF2B5EF4-FFF2-40B4-BE49-F238E27FC236}">
                        <a16:creationId xmlns:a16="http://schemas.microsoft.com/office/drawing/2014/main" id="{7CBC3A9C-183D-4C4C-8F69-CE56FC73C0AA}"/>
                      </a:ext>
                    </a:extLst>
                  </p14:cNvPr>
                  <p14:cNvContentPartPr/>
                  <p14:nvPr/>
                </p14:nvContentPartPr>
                <p14:xfrm>
                  <a:off x="4818740" y="6061633"/>
                  <a:ext cx="68040" cy="78840"/>
                </p14:xfrm>
              </p:contentPart>
            </mc:Choice>
            <mc:Fallback xmlns="">
              <p:pic>
                <p:nvPicPr>
                  <p:cNvPr id="1043" name="墨迹 1042">
                    <a:extLst>
                      <a:ext uri="{FF2B5EF4-FFF2-40B4-BE49-F238E27FC236}">
                        <a16:creationId xmlns:a16="http://schemas.microsoft.com/office/drawing/2014/main" id="{7CBC3A9C-183D-4C4C-8F69-CE56FC73C0AA}"/>
                      </a:ext>
                    </a:extLst>
                  </p:cNvPr>
                  <p:cNvPicPr/>
                  <p:nvPr/>
                </p:nvPicPr>
                <p:blipFill>
                  <a:blip r:embed="rId1204"/>
                  <a:stretch>
                    <a:fillRect/>
                  </a:stretch>
                </p:blipFill>
                <p:spPr>
                  <a:xfrm>
                    <a:off x="4810100" y="6052633"/>
                    <a:ext cx="85680" cy="96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93" name="组合 992">
              <a:extLst>
                <a:ext uri="{FF2B5EF4-FFF2-40B4-BE49-F238E27FC236}">
                  <a16:creationId xmlns:a16="http://schemas.microsoft.com/office/drawing/2014/main" id="{B65F33F9-E9DB-4656-9EB3-2D397707A0AC}"/>
                </a:ext>
              </a:extLst>
            </p:cNvPr>
            <p:cNvGrpSpPr/>
            <p:nvPr/>
          </p:nvGrpSpPr>
          <p:grpSpPr>
            <a:xfrm>
              <a:off x="5068220" y="5723953"/>
              <a:ext cx="941400" cy="766080"/>
              <a:chOff x="5068220" y="5723953"/>
              <a:chExt cx="941400" cy="766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05">
                <p14:nvContentPartPr>
                  <p14:cNvPr id="1004" name="墨迹 1003">
                    <a:extLst>
                      <a:ext uri="{FF2B5EF4-FFF2-40B4-BE49-F238E27FC236}">
                        <a16:creationId xmlns:a16="http://schemas.microsoft.com/office/drawing/2014/main" id="{6B248200-4A91-4CD9-9BBB-D11A877C0D33}"/>
                      </a:ext>
                    </a:extLst>
                  </p14:cNvPr>
                  <p14:cNvContentPartPr/>
                  <p14:nvPr/>
                </p14:nvContentPartPr>
                <p14:xfrm>
                  <a:off x="5071820" y="5840953"/>
                  <a:ext cx="87840" cy="280440"/>
                </p14:xfrm>
              </p:contentPart>
            </mc:Choice>
            <mc:Fallback xmlns="">
              <p:pic>
                <p:nvPicPr>
                  <p:cNvPr id="1004" name="墨迹 1003">
                    <a:extLst>
                      <a:ext uri="{FF2B5EF4-FFF2-40B4-BE49-F238E27FC236}">
                        <a16:creationId xmlns:a16="http://schemas.microsoft.com/office/drawing/2014/main" id="{6B248200-4A91-4CD9-9BBB-D11A877C0D33}"/>
                      </a:ext>
                    </a:extLst>
                  </p:cNvPr>
                  <p:cNvPicPr/>
                  <p:nvPr/>
                </p:nvPicPr>
                <p:blipFill>
                  <a:blip r:embed="rId1206"/>
                  <a:stretch>
                    <a:fillRect/>
                  </a:stretch>
                </p:blipFill>
                <p:spPr>
                  <a:xfrm>
                    <a:off x="5063180" y="5831953"/>
                    <a:ext cx="105480" cy="29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7">
                <p14:nvContentPartPr>
                  <p14:cNvPr id="1005" name="墨迹 1004">
                    <a:extLst>
                      <a:ext uri="{FF2B5EF4-FFF2-40B4-BE49-F238E27FC236}">
                        <a16:creationId xmlns:a16="http://schemas.microsoft.com/office/drawing/2014/main" id="{CB37D5C2-5662-4B8B-8360-166F4252A01E}"/>
                      </a:ext>
                    </a:extLst>
                  </p14:cNvPr>
                  <p14:cNvContentPartPr/>
                  <p14:nvPr/>
                </p14:nvContentPartPr>
                <p14:xfrm>
                  <a:off x="5068220" y="5962993"/>
                  <a:ext cx="29520" cy="352440"/>
                </p14:xfrm>
              </p:contentPart>
            </mc:Choice>
            <mc:Fallback xmlns="">
              <p:pic>
                <p:nvPicPr>
                  <p:cNvPr id="1005" name="墨迹 1004">
                    <a:extLst>
                      <a:ext uri="{FF2B5EF4-FFF2-40B4-BE49-F238E27FC236}">
                        <a16:creationId xmlns:a16="http://schemas.microsoft.com/office/drawing/2014/main" id="{CB37D5C2-5662-4B8B-8360-166F4252A01E}"/>
                      </a:ext>
                    </a:extLst>
                  </p:cNvPr>
                  <p:cNvPicPr/>
                  <p:nvPr/>
                </p:nvPicPr>
                <p:blipFill>
                  <a:blip r:embed="rId1208"/>
                  <a:stretch>
                    <a:fillRect/>
                  </a:stretch>
                </p:blipFill>
                <p:spPr>
                  <a:xfrm>
                    <a:off x="5059220" y="5954353"/>
                    <a:ext cx="47160" cy="37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9">
                <p14:nvContentPartPr>
                  <p14:cNvPr id="1006" name="墨迹 1005">
                    <a:extLst>
                      <a:ext uri="{FF2B5EF4-FFF2-40B4-BE49-F238E27FC236}">
                        <a16:creationId xmlns:a16="http://schemas.microsoft.com/office/drawing/2014/main" id="{CAB713AE-DCD5-4D63-B4F2-E386770287ED}"/>
                      </a:ext>
                    </a:extLst>
                  </p14:cNvPr>
                  <p14:cNvContentPartPr/>
                  <p14:nvPr/>
                </p14:nvContentPartPr>
                <p14:xfrm>
                  <a:off x="5201420" y="5723953"/>
                  <a:ext cx="135720" cy="403560"/>
                </p14:xfrm>
              </p:contentPart>
            </mc:Choice>
            <mc:Fallback xmlns="">
              <p:pic>
                <p:nvPicPr>
                  <p:cNvPr id="1006" name="墨迹 1005">
                    <a:extLst>
                      <a:ext uri="{FF2B5EF4-FFF2-40B4-BE49-F238E27FC236}">
                        <a16:creationId xmlns:a16="http://schemas.microsoft.com/office/drawing/2014/main" id="{CAB713AE-DCD5-4D63-B4F2-E386770287ED}"/>
                      </a:ext>
                    </a:extLst>
                  </p:cNvPr>
                  <p:cNvPicPr/>
                  <p:nvPr/>
                </p:nvPicPr>
                <p:blipFill>
                  <a:blip r:embed="rId1210"/>
                  <a:stretch>
                    <a:fillRect/>
                  </a:stretch>
                </p:blipFill>
                <p:spPr>
                  <a:xfrm>
                    <a:off x="5192420" y="5714953"/>
                    <a:ext cx="153360" cy="42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1">
                <p14:nvContentPartPr>
                  <p14:cNvPr id="1007" name="墨迹 1006">
                    <a:extLst>
                      <a:ext uri="{FF2B5EF4-FFF2-40B4-BE49-F238E27FC236}">
                        <a16:creationId xmlns:a16="http://schemas.microsoft.com/office/drawing/2014/main" id="{9DAD80FA-3FC8-48AF-9AFA-5FE9F169FE6B}"/>
                      </a:ext>
                    </a:extLst>
                  </p14:cNvPr>
                  <p14:cNvContentPartPr/>
                  <p14:nvPr/>
                </p14:nvContentPartPr>
                <p14:xfrm>
                  <a:off x="5211140" y="5999353"/>
                  <a:ext cx="180000" cy="29520"/>
                </p14:xfrm>
              </p:contentPart>
            </mc:Choice>
            <mc:Fallback xmlns="">
              <p:pic>
                <p:nvPicPr>
                  <p:cNvPr id="1007" name="墨迹 1006">
                    <a:extLst>
                      <a:ext uri="{FF2B5EF4-FFF2-40B4-BE49-F238E27FC236}">
                        <a16:creationId xmlns:a16="http://schemas.microsoft.com/office/drawing/2014/main" id="{9DAD80FA-3FC8-48AF-9AFA-5FE9F169FE6B}"/>
                      </a:ext>
                    </a:extLst>
                  </p:cNvPr>
                  <p:cNvPicPr/>
                  <p:nvPr/>
                </p:nvPicPr>
                <p:blipFill>
                  <a:blip r:embed="rId1212"/>
                  <a:stretch>
                    <a:fillRect/>
                  </a:stretch>
                </p:blipFill>
                <p:spPr>
                  <a:xfrm>
                    <a:off x="5202140" y="5990713"/>
                    <a:ext cx="19764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3">
                <p14:nvContentPartPr>
                  <p14:cNvPr id="1008" name="墨迹 1007">
                    <a:extLst>
                      <a:ext uri="{FF2B5EF4-FFF2-40B4-BE49-F238E27FC236}">
                        <a16:creationId xmlns:a16="http://schemas.microsoft.com/office/drawing/2014/main" id="{13FA33B2-9469-4FCC-B77B-143BA797CCC5}"/>
                      </a:ext>
                    </a:extLst>
                  </p14:cNvPr>
                  <p14:cNvContentPartPr/>
                  <p14:nvPr/>
                </p14:nvContentPartPr>
                <p14:xfrm>
                  <a:off x="5245700" y="6087193"/>
                  <a:ext cx="120240" cy="56880"/>
                </p14:xfrm>
              </p:contentPart>
            </mc:Choice>
            <mc:Fallback xmlns="">
              <p:pic>
                <p:nvPicPr>
                  <p:cNvPr id="1008" name="墨迹 1007">
                    <a:extLst>
                      <a:ext uri="{FF2B5EF4-FFF2-40B4-BE49-F238E27FC236}">
                        <a16:creationId xmlns:a16="http://schemas.microsoft.com/office/drawing/2014/main" id="{13FA33B2-9469-4FCC-B77B-143BA797CCC5}"/>
                      </a:ext>
                    </a:extLst>
                  </p:cNvPr>
                  <p:cNvPicPr/>
                  <p:nvPr/>
                </p:nvPicPr>
                <p:blipFill>
                  <a:blip r:embed="rId1214"/>
                  <a:stretch>
                    <a:fillRect/>
                  </a:stretch>
                </p:blipFill>
                <p:spPr>
                  <a:xfrm>
                    <a:off x="5237060" y="6078193"/>
                    <a:ext cx="13788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5">
                <p14:nvContentPartPr>
                  <p14:cNvPr id="1009" name="墨迹 1008">
                    <a:extLst>
                      <a:ext uri="{FF2B5EF4-FFF2-40B4-BE49-F238E27FC236}">
                        <a16:creationId xmlns:a16="http://schemas.microsoft.com/office/drawing/2014/main" id="{BAEE1040-5EBC-4B89-B02A-7A91C9ED2EB8}"/>
                      </a:ext>
                    </a:extLst>
                  </p14:cNvPr>
                  <p14:cNvContentPartPr/>
                  <p14:nvPr/>
                </p14:nvContentPartPr>
                <p14:xfrm>
                  <a:off x="5222660" y="6162073"/>
                  <a:ext cx="222840" cy="130320"/>
                </p14:xfrm>
              </p:contentPart>
            </mc:Choice>
            <mc:Fallback xmlns="">
              <p:pic>
                <p:nvPicPr>
                  <p:cNvPr id="1009" name="墨迹 1008">
                    <a:extLst>
                      <a:ext uri="{FF2B5EF4-FFF2-40B4-BE49-F238E27FC236}">
                        <a16:creationId xmlns:a16="http://schemas.microsoft.com/office/drawing/2014/main" id="{BAEE1040-5EBC-4B89-B02A-7A91C9ED2EB8}"/>
                      </a:ext>
                    </a:extLst>
                  </p:cNvPr>
                  <p:cNvPicPr/>
                  <p:nvPr/>
                </p:nvPicPr>
                <p:blipFill>
                  <a:blip r:embed="rId1216"/>
                  <a:stretch>
                    <a:fillRect/>
                  </a:stretch>
                </p:blipFill>
                <p:spPr>
                  <a:xfrm>
                    <a:off x="5213660" y="6153073"/>
                    <a:ext cx="240480" cy="14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7">
                <p14:nvContentPartPr>
                  <p14:cNvPr id="1010" name="墨迹 1009">
                    <a:extLst>
                      <a:ext uri="{FF2B5EF4-FFF2-40B4-BE49-F238E27FC236}">
                        <a16:creationId xmlns:a16="http://schemas.microsoft.com/office/drawing/2014/main" id="{2E1831E4-72E5-46E3-87E4-F307D11E3385}"/>
                      </a:ext>
                    </a:extLst>
                  </p14:cNvPr>
                  <p14:cNvContentPartPr/>
                  <p14:nvPr/>
                </p14:nvContentPartPr>
                <p14:xfrm>
                  <a:off x="5327060" y="6017713"/>
                  <a:ext cx="21600" cy="472320"/>
                </p14:xfrm>
              </p:contentPart>
            </mc:Choice>
            <mc:Fallback xmlns="">
              <p:pic>
                <p:nvPicPr>
                  <p:cNvPr id="1010" name="墨迹 1009">
                    <a:extLst>
                      <a:ext uri="{FF2B5EF4-FFF2-40B4-BE49-F238E27FC236}">
                        <a16:creationId xmlns:a16="http://schemas.microsoft.com/office/drawing/2014/main" id="{2E1831E4-72E5-46E3-87E4-F307D11E3385}"/>
                      </a:ext>
                    </a:extLst>
                  </p:cNvPr>
                  <p:cNvPicPr/>
                  <p:nvPr/>
                </p:nvPicPr>
                <p:blipFill>
                  <a:blip r:embed="rId1218"/>
                  <a:stretch>
                    <a:fillRect/>
                  </a:stretch>
                </p:blipFill>
                <p:spPr>
                  <a:xfrm>
                    <a:off x="5318060" y="6009073"/>
                    <a:ext cx="39240" cy="48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9">
                <p14:nvContentPartPr>
                  <p14:cNvPr id="1011" name="墨迹 1010">
                    <a:extLst>
                      <a:ext uri="{FF2B5EF4-FFF2-40B4-BE49-F238E27FC236}">
                        <a16:creationId xmlns:a16="http://schemas.microsoft.com/office/drawing/2014/main" id="{0962BD6D-76A6-4157-93B0-B07CCB6A23BB}"/>
                      </a:ext>
                    </a:extLst>
                  </p14:cNvPr>
                  <p14:cNvContentPartPr/>
                  <p14:nvPr/>
                </p14:nvContentPartPr>
                <p14:xfrm>
                  <a:off x="5554940" y="5884513"/>
                  <a:ext cx="122040" cy="264960"/>
                </p14:xfrm>
              </p:contentPart>
            </mc:Choice>
            <mc:Fallback xmlns="">
              <p:pic>
                <p:nvPicPr>
                  <p:cNvPr id="1011" name="墨迹 1010">
                    <a:extLst>
                      <a:ext uri="{FF2B5EF4-FFF2-40B4-BE49-F238E27FC236}">
                        <a16:creationId xmlns:a16="http://schemas.microsoft.com/office/drawing/2014/main" id="{0962BD6D-76A6-4157-93B0-B07CCB6A23BB}"/>
                      </a:ext>
                    </a:extLst>
                  </p:cNvPr>
                  <p:cNvPicPr/>
                  <p:nvPr/>
                </p:nvPicPr>
                <p:blipFill>
                  <a:blip r:embed="rId1220"/>
                  <a:stretch>
                    <a:fillRect/>
                  </a:stretch>
                </p:blipFill>
                <p:spPr>
                  <a:xfrm>
                    <a:off x="5546300" y="5875873"/>
                    <a:ext cx="139680" cy="28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1">
                <p14:nvContentPartPr>
                  <p14:cNvPr id="1012" name="墨迹 1011">
                    <a:extLst>
                      <a:ext uri="{FF2B5EF4-FFF2-40B4-BE49-F238E27FC236}">
                        <a16:creationId xmlns:a16="http://schemas.microsoft.com/office/drawing/2014/main" id="{58367445-BFB3-4FEE-937C-B16AC72679CD}"/>
                      </a:ext>
                    </a:extLst>
                  </p14:cNvPr>
                  <p14:cNvContentPartPr/>
                  <p14:nvPr/>
                </p14:nvContentPartPr>
                <p14:xfrm>
                  <a:off x="5618660" y="5899273"/>
                  <a:ext cx="214920" cy="317880"/>
                </p14:xfrm>
              </p:contentPart>
            </mc:Choice>
            <mc:Fallback xmlns="">
              <p:pic>
                <p:nvPicPr>
                  <p:cNvPr id="1012" name="墨迹 1011">
                    <a:extLst>
                      <a:ext uri="{FF2B5EF4-FFF2-40B4-BE49-F238E27FC236}">
                        <a16:creationId xmlns:a16="http://schemas.microsoft.com/office/drawing/2014/main" id="{58367445-BFB3-4FEE-937C-B16AC72679CD}"/>
                      </a:ext>
                    </a:extLst>
                  </p:cNvPr>
                  <p:cNvPicPr/>
                  <p:nvPr/>
                </p:nvPicPr>
                <p:blipFill>
                  <a:blip r:embed="rId1222"/>
                  <a:stretch>
                    <a:fillRect/>
                  </a:stretch>
                </p:blipFill>
                <p:spPr>
                  <a:xfrm>
                    <a:off x="5610020" y="5890273"/>
                    <a:ext cx="232560" cy="33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3">
                <p14:nvContentPartPr>
                  <p14:cNvPr id="1013" name="墨迹 1012">
                    <a:extLst>
                      <a:ext uri="{FF2B5EF4-FFF2-40B4-BE49-F238E27FC236}">
                        <a16:creationId xmlns:a16="http://schemas.microsoft.com/office/drawing/2014/main" id="{322C095A-553F-4E92-B15B-24AA5AF3CEB1}"/>
                      </a:ext>
                    </a:extLst>
                  </p14:cNvPr>
                  <p14:cNvContentPartPr/>
                  <p14:nvPr/>
                </p14:nvContentPartPr>
                <p14:xfrm>
                  <a:off x="5709740" y="6003313"/>
                  <a:ext cx="153000" cy="194040"/>
                </p14:xfrm>
              </p:contentPart>
            </mc:Choice>
            <mc:Fallback xmlns="">
              <p:pic>
                <p:nvPicPr>
                  <p:cNvPr id="1013" name="墨迹 1012">
                    <a:extLst>
                      <a:ext uri="{FF2B5EF4-FFF2-40B4-BE49-F238E27FC236}">
                        <a16:creationId xmlns:a16="http://schemas.microsoft.com/office/drawing/2014/main" id="{322C095A-553F-4E92-B15B-24AA5AF3CEB1}"/>
                      </a:ext>
                    </a:extLst>
                  </p:cNvPr>
                  <p:cNvPicPr/>
                  <p:nvPr/>
                </p:nvPicPr>
                <p:blipFill>
                  <a:blip r:embed="rId1224"/>
                  <a:stretch>
                    <a:fillRect/>
                  </a:stretch>
                </p:blipFill>
                <p:spPr>
                  <a:xfrm>
                    <a:off x="5700740" y="5994313"/>
                    <a:ext cx="170640" cy="21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5">
                <p14:nvContentPartPr>
                  <p14:cNvPr id="1014" name="墨迹 1013">
                    <a:extLst>
                      <a:ext uri="{FF2B5EF4-FFF2-40B4-BE49-F238E27FC236}">
                        <a16:creationId xmlns:a16="http://schemas.microsoft.com/office/drawing/2014/main" id="{5A5D0CF0-E66E-48D0-8141-BD88A63DBE7E}"/>
                      </a:ext>
                    </a:extLst>
                  </p14:cNvPr>
                  <p14:cNvContentPartPr/>
                  <p14:nvPr/>
                </p14:nvContentPartPr>
                <p14:xfrm>
                  <a:off x="5761940" y="6024913"/>
                  <a:ext cx="247680" cy="179280"/>
                </p14:xfrm>
              </p:contentPart>
            </mc:Choice>
            <mc:Fallback xmlns="">
              <p:pic>
                <p:nvPicPr>
                  <p:cNvPr id="1014" name="墨迹 1013">
                    <a:extLst>
                      <a:ext uri="{FF2B5EF4-FFF2-40B4-BE49-F238E27FC236}">
                        <a16:creationId xmlns:a16="http://schemas.microsoft.com/office/drawing/2014/main" id="{5A5D0CF0-E66E-48D0-8141-BD88A63DBE7E}"/>
                      </a:ext>
                    </a:extLst>
                  </p:cNvPr>
                  <p:cNvPicPr/>
                  <p:nvPr/>
                </p:nvPicPr>
                <p:blipFill>
                  <a:blip r:embed="rId1226"/>
                  <a:stretch>
                    <a:fillRect/>
                  </a:stretch>
                </p:blipFill>
                <p:spPr>
                  <a:xfrm>
                    <a:off x="5752940" y="6016273"/>
                    <a:ext cx="265320" cy="19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7">
                <p14:nvContentPartPr>
                  <p14:cNvPr id="1015" name="墨迹 1014">
                    <a:extLst>
                      <a:ext uri="{FF2B5EF4-FFF2-40B4-BE49-F238E27FC236}">
                        <a16:creationId xmlns:a16="http://schemas.microsoft.com/office/drawing/2014/main" id="{7AF949BD-D8BC-4209-9083-655C1C5FD183}"/>
                      </a:ext>
                    </a:extLst>
                  </p14:cNvPr>
                  <p14:cNvContentPartPr/>
                  <p14:nvPr/>
                </p14:nvContentPartPr>
                <p14:xfrm>
                  <a:off x="5848700" y="6222193"/>
                  <a:ext cx="44640" cy="9360"/>
                </p14:xfrm>
              </p:contentPart>
            </mc:Choice>
            <mc:Fallback xmlns="">
              <p:pic>
                <p:nvPicPr>
                  <p:cNvPr id="1015" name="墨迹 1014">
                    <a:extLst>
                      <a:ext uri="{FF2B5EF4-FFF2-40B4-BE49-F238E27FC236}">
                        <a16:creationId xmlns:a16="http://schemas.microsoft.com/office/drawing/2014/main" id="{7AF949BD-D8BC-4209-9083-655C1C5FD183}"/>
                      </a:ext>
                    </a:extLst>
                  </p:cNvPr>
                  <p:cNvPicPr/>
                  <p:nvPr/>
                </p:nvPicPr>
                <p:blipFill>
                  <a:blip r:embed="rId1228"/>
                  <a:stretch>
                    <a:fillRect/>
                  </a:stretch>
                </p:blipFill>
                <p:spPr>
                  <a:xfrm>
                    <a:off x="5840060" y="6213193"/>
                    <a:ext cx="62280" cy="27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94" name="组合 993">
              <a:extLst>
                <a:ext uri="{FF2B5EF4-FFF2-40B4-BE49-F238E27FC236}">
                  <a16:creationId xmlns:a16="http://schemas.microsoft.com/office/drawing/2014/main" id="{06847C01-1849-4169-B1E4-D10A730CA877}"/>
                </a:ext>
              </a:extLst>
            </p:cNvPr>
            <p:cNvGrpSpPr/>
            <p:nvPr/>
          </p:nvGrpSpPr>
          <p:grpSpPr>
            <a:xfrm>
              <a:off x="6229220" y="5822593"/>
              <a:ext cx="839160" cy="644040"/>
              <a:chOff x="6229220" y="5822593"/>
              <a:chExt cx="839160" cy="64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29">
                <p14:nvContentPartPr>
                  <p14:cNvPr id="995" name="墨迹 994">
                    <a:extLst>
                      <a:ext uri="{FF2B5EF4-FFF2-40B4-BE49-F238E27FC236}">
                        <a16:creationId xmlns:a16="http://schemas.microsoft.com/office/drawing/2014/main" id="{D8A94D52-DEC9-4275-910F-7012E425F1BA}"/>
                      </a:ext>
                    </a:extLst>
                  </p14:cNvPr>
                  <p14:cNvContentPartPr/>
                  <p14:nvPr/>
                </p14:nvContentPartPr>
                <p14:xfrm>
                  <a:off x="6229220" y="5986753"/>
                  <a:ext cx="17640" cy="230400"/>
                </p14:xfrm>
              </p:contentPart>
            </mc:Choice>
            <mc:Fallback xmlns="">
              <p:pic>
                <p:nvPicPr>
                  <p:cNvPr id="995" name="墨迹 994">
                    <a:extLst>
                      <a:ext uri="{FF2B5EF4-FFF2-40B4-BE49-F238E27FC236}">
                        <a16:creationId xmlns:a16="http://schemas.microsoft.com/office/drawing/2014/main" id="{D8A94D52-DEC9-4275-910F-7012E425F1BA}"/>
                      </a:ext>
                    </a:extLst>
                  </p:cNvPr>
                  <p:cNvPicPr/>
                  <p:nvPr/>
                </p:nvPicPr>
                <p:blipFill>
                  <a:blip r:embed="rId1230"/>
                  <a:stretch>
                    <a:fillRect/>
                  </a:stretch>
                </p:blipFill>
                <p:spPr>
                  <a:xfrm>
                    <a:off x="6220580" y="5977753"/>
                    <a:ext cx="35280" cy="24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1">
                <p14:nvContentPartPr>
                  <p14:cNvPr id="996" name="墨迹 995">
                    <a:extLst>
                      <a:ext uri="{FF2B5EF4-FFF2-40B4-BE49-F238E27FC236}">
                        <a16:creationId xmlns:a16="http://schemas.microsoft.com/office/drawing/2014/main" id="{D260A74F-F571-41E5-8FED-185D1DF6AAB1}"/>
                      </a:ext>
                    </a:extLst>
                  </p14:cNvPr>
                  <p14:cNvContentPartPr/>
                  <p14:nvPr/>
                </p14:nvContentPartPr>
                <p14:xfrm>
                  <a:off x="6310580" y="5946433"/>
                  <a:ext cx="92880" cy="285120"/>
                </p14:xfrm>
              </p:contentPart>
            </mc:Choice>
            <mc:Fallback xmlns="">
              <p:pic>
                <p:nvPicPr>
                  <p:cNvPr id="996" name="墨迹 995">
                    <a:extLst>
                      <a:ext uri="{FF2B5EF4-FFF2-40B4-BE49-F238E27FC236}">
                        <a16:creationId xmlns:a16="http://schemas.microsoft.com/office/drawing/2014/main" id="{D260A74F-F571-41E5-8FED-185D1DF6AAB1}"/>
                      </a:ext>
                    </a:extLst>
                  </p:cNvPr>
                  <p:cNvPicPr/>
                  <p:nvPr/>
                </p:nvPicPr>
                <p:blipFill>
                  <a:blip r:embed="rId1232"/>
                  <a:stretch>
                    <a:fillRect/>
                  </a:stretch>
                </p:blipFill>
                <p:spPr>
                  <a:xfrm>
                    <a:off x="6301580" y="5937793"/>
                    <a:ext cx="110520" cy="30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3">
                <p14:nvContentPartPr>
                  <p14:cNvPr id="997" name="墨迹 996">
                    <a:extLst>
                      <a:ext uri="{FF2B5EF4-FFF2-40B4-BE49-F238E27FC236}">
                        <a16:creationId xmlns:a16="http://schemas.microsoft.com/office/drawing/2014/main" id="{00475B17-5A4F-42EE-9C64-9F8A648B7ABD}"/>
                      </a:ext>
                    </a:extLst>
                  </p14:cNvPr>
                  <p14:cNvContentPartPr/>
                  <p14:nvPr/>
                </p14:nvContentPartPr>
                <p14:xfrm>
                  <a:off x="6291140" y="5855353"/>
                  <a:ext cx="241920" cy="496440"/>
                </p14:xfrm>
              </p:contentPart>
            </mc:Choice>
            <mc:Fallback xmlns="">
              <p:pic>
                <p:nvPicPr>
                  <p:cNvPr id="997" name="墨迹 996">
                    <a:extLst>
                      <a:ext uri="{FF2B5EF4-FFF2-40B4-BE49-F238E27FC236}">
                        <a16:creationId xmlns:a16="http://schemas.microsoft.com/office/drawing/2014/main" id="{00475B17-5A4F-42EE-9C64-9F8A648B7ABD}"/>
                      </a:ext>
                    </a:extLst>
                  </p:cNvPr>
                  <p:cNvPicPr/>
                  <p:nvPr/>
                </p:nvPicPr>
                <p:blipFill>
                  <a:blip r:embed="rId1234"/>
                  <a:stretch>
                    <a:fillRect/>
                  </a:stretch>
                </p:blipFill>
                <p:spPr>
                  <a:xfrm>
                    <a:off x="6282500" y="5846353"/>
                    <a:ext cx="259560" cy="51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5">
                <p14:nvContentPartPr>
                  <p14:cNvPr id="998" name="墨迹 997">
                    <a:extLst>
                      <a:ext uri="{FF2B5EF4-FFF2-40B4-BE49-F238E27FC236}">
                        <a16:creationId xmlns:a16="http://schemas.microsoft.com/office/drawing/2014/main" id="{7963BFCF-7ACE-4E6A-B831-703FF4025F90}"/>
                      </a:ext>
                    </a:extLst>
                  </p14:cNvPr>
                  <p14:cNvContentPartPr/>
                  <p14:nvPr/>
                </p14:nvContentPartPr>
                <p14:xfrm>
                  <a:off x="6299060" y="5822593"/>
                  <a:ext cx="212760" cy="420120"/>
                </p14:xfrm>
              </p:contentPart>
            </mc:Choice>
            <mc:Fallback xmlns="">
              <p:pic>
                <p:nvPicPr>
                  <p:cNvPr id="998" name="墨迹 997">
                    <a:extLst>
                      <a:ext uri="{FF2B5EF4-FFF2-40B4-BE49-F238E27FC236}">
                        <a16:creationId xmlns:a16="http://schemas.microsoft.com/office/drawing/2014/main" id="{7963BFCF-7ACE-4E6A-B831-703FF4025F90}"/>
                      </a:ext>
                    </a:extLst>
                  </p:cNvPr>
                  <p:cNvPicPr/>
                  <p:nvPr/>
                </p:nvPicPr>
                <p:blipFill>
                  <a:blip r:embed="rId1236"/>
                  <a:stretch>
                    <a:fillRect/>
                  </a:stretch>
                </p:blipFill>
                <p:spPr>
                  <a:xfrm>
                    <a:off x="6290060" y="5813593"/>
                    <a:ext cx="230400" cy="43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7">
                <p14:nvContentPartPr>
                  <p14:cNvPr id="999" name="墨迹 998">
                    <a:extLst>
                      <a:ext uri="{FF2B5EF4-FFF2-40B4-BE49-F238E27FC236}">
                        <a16:creationId xmlns:a16="http://schemas.microsoft.com/office/drawing/2014/main" id="{2CF62587-63B6-4071-A0A3-56F136301FC6}"/>
                      </a:ext>
                    </a:extLst>
                  </p14:cNvPr>
                  <p14:cNvContentPartPr/>
                  <p14:nvPr/>
                </p14:nvContentPartPr>
                <p14:xfrm>
                  <a:off x="6556100" y="5970193"/>
                  <a:ext cx="178200" cy="51480"/>
                </p14:xfrm>
              </p:contentPart>
            </mc:Choice>
            <mc:Fallback xmlns="">
              <p:pic>
                <p:nvPicPr>
                  <p:cNvPr id="999" name="墨迹 998">
                    <a:extLst>
                      <a:ext uri="{FF2B5EF4-FFF2-40B4-BE49-F238E27FC236}">
                        <a16:creationId xmlns:a16="http://schemas.microsoft.com/office/drawing/2014/main" id="{2CF62587-63B6-4071-A0A3-56F136301FC6}"/>
                      </a:ext>
                    </a:extLst>
                  </p:cNvPr>
                  <p:cNvPicPr/>
                  <p:nvPr/>
                </p:nvPicPr>
                <p:blipFill>
                  <a:blip r:embed="rId1238"/>
                  <a:stretch>
                    <a:fillRect/>
                  </a:stretch>
                </p:blipFill>
                <p:spPr>
                  <a:xfrm>
                    <a:off x="6547100" y="5961553"/>
                    <a:ext cx="19584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9">
                <p14:nvContentPartPr>
                  <p14:cNvPr id="1000" name="墨迹 999">
                    <a:extLst>
                      <a:ext uri="{FF2B5EF4-FFF2-40B4-BE49-F238E27FC236}">
                        <a16:creationId xmlns:a16="http://schemas.microsoft.com/office/drawing/2014/main" id="{C7CA8D6A-0C5B-424C-98A9-D8179CF4FC4F}"/>
                      </a:ext>
                    </a:extLst>
                  </p14:cNvPr>
                  <p14:cNvContentPartPr/>
                  <p14:nvPr/>
                </p14:nvContentPartPr>
                <p14:xfrm>
                  <a:off x="6619820" y="5869753"/>
                  <a:ext cx="178920" cy="335880"/>
                </p14:xfrm>
              </p:contentPart>
            </mc:Choice>
            <mc:Fallback xmlns="">
              <p:pic>
                <p:nvPicPr>
                  <p:cNvPr id="1000" name="墨迹 999">
                    <a:extLst>
                      <a:ext uri="{FF2B5EF4-FFF2-40B4-BE49-F238E27FC236}">
                        <a16:creationId xmlns:a16="http://schemas.microsoft.com/office/drawing/2014/main" id="{C7CA8D6A-0C5B-424C-98A9-D8179CF4FC4F}"/>
                      </a:ext>
                    </a:extLst>
                  </p:cNvPr>
                  <p:cNvPicPr/>
                  <p:nvPr/>
                </p:nvPicPr>
                <p:blipFill>
                  <a:blip r:embed="rId1240"/>
                  <a:stretch>
                    <a:fillRect/>
                  </a:stretch>
                </p:blipFill>
                <p:spPr>
                  <a:xfrm>
                    <a:off x="6610820" y="5861113"/>
                    <a:ext cx="19656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1">
                <p14:nvContentPartPr>
                  <p14:cNvPr id="1001" name="墨迹 1000">
                    <a:extLst>
                      <a:ext uri="{FF2B5EF4-FFF2-40B4-BE49-F238E27FC236}">
                        <a16:creationId xmlns:a16="http://schemas.microsoft.com/office/drawing/2014/main" id="{A72A5009-91F9-4A21-A4F7-22109C3642BD}"/>
                      </a:ext>
                    </a:extLst>
                  </p14:cNvPr>
                  <p14:cNvContentPartPr/>
                  <p14:nvPr/>
                </p14:nvContentPartPr>
                <p14:xfrm>
                  <a:off x="6700820" y="6048673"/>
                  <a:ext cx="17640" cy="417960"/>
                </p14:xfrm>
              </p:contentPart>
            </mc:Choice>
            <mc:Fallback xmlns="">
              <p:pic>
                <p:nvPicPr>
                  <p:cNvPr id="1001" name="墨迹 1000">
                    <a:extLst>
                      <a:ext uri="{FF2B5EF4-FFF2-40B4-BE49-F238E27FC236}">
                        <a16:creationId xmlns:a16="http://schemas.microsoft.com/office/drawing/2014/main" id="{A72A5009-91F9-4A21-A4F7-22109C3642BD}"/>
                      </a:ext>
                    </a:extLst>
                  </p:cNvPr>
                  <p:cNvPicPr/>
                  <p:nvPr/>
                </p:nvPicPr>
                <p:blipFill>
                  <a:blip r:embed="rId1242"/>
                  <a:stretch>
                    <a:fillRect/>
                  </a:stretch>
                </p:blipFill>
                <p:spPr>
                  <a:xfrm>
                    <a:off x="6692180" y="6040033"/>
                    <a:ext cx="35280" cy="43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3">
                <p14:nvContentPartPr>
                  <p14:cNvPr id="1002" name="墨迹 1001">
                    <a:extLst>
                      <a:ext uri="{FF2B5EF4-FFF2-40B4-BE49-F238E27FC236}">
                        <a16:creationId xmlns:a16="http://schemas.microsoft.com/office/drawing/2014/main" id="{F43EF5AD-074C-4631-AA9C-7975D38E94B8}"/>
                      </a:ext>
                    </a:extLst>
                  </p14:cNvPr>
                  <p14:cNvContentPartPr/>
                  <p14:nvPr/>
                </p14:nvContentPartPr>
                <p14:xfrm>
                  <a:off x="6814940" y="6039673"/>
                  <a:ext cx="37080" cy="91440"/>
                </p14:xfrm>
              </p:contentPart>
            </mc:Choice>
            <mc:Fallback xmlns="">
              <p:pic>
                <p:nvPicPr>
                  <p:cNvPr id="1002" name="墨迹 1001">
                    <a:extLst>
                      <a:ext uri="{FF2B5EF4-FFF2-40B4-BE49-F238E27FC236}">
                        <a16:creationId xmlns:a16="http://schemas.microsoft.com/office/drawing/2014/main" id="{F43EF5AD-074C-4631-AA9C-7975D38E94B8}"/>
                      </a:ext>
                    </a:extLst>
                  </p:cNvPr>
                  <p:cNvPicPr/>
                  <p:nvPr/>
                </p:nvPicPr>
                <p:blipFill>
                  <a:blip r:embed="rId1244"/>
                  <a:stretch>
                    <a:fillRect/>
                  </a:stretch>
                </p:blipFill>
                <p:spPr>
                  <a:xfrm>
                    <a:off x="6805940" y="6030673"/>
                    <a:ext cx="54720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5">
                <p14:nvContentPartPr>
                  <p14:cNvPr id="1003" name="墨迹 1002">
                    <a:extLst>
                      <a:ext uri="{FF2B5EF4-FFF2-40B4-BE49-F238E27FC236}">
                        <a16:creationId xmlns:a16="http://schemas.microsoft.com/office/drawing/2014/main" id="{9A8C3113-901B-4589-90E9-A3E234119F8D}"/>
                      </a:ext>
                    </a:extLst>
                  </p14:cNvPr>
                  <p14:cNvContentPartPr/>
                  <p14:nvPr/>
                </p14:nvContentPartPr>
                <p14:xfrm>
                  <a:off x="6961820" y="6198793"/>
                  <a:ext cx="106560" cy="113400"/>
                </p14:xfrm>
              </p:contentPart>
            </mc:Choice>
            <mc:Fallback xmlns="">
              <p:pic>
                <p:nvPicPr>
                  <p:cNvPr id="1003" name="墨迹 1002">
                    <a:extLst>
                      <a:ext uri="{FF2B5EF4-FFF2-40B4-BE49-F238E27FC236}">
                        <a16:creationId xmlns:a16="http://schemas.microsoft.com/office/drawing/2014/main" id="{9A8C3113-901B-4589-90E9-A3E234119F8D}"/>
                      </a:ext>
                    </a:extLst>
                  </p:cNvPr>
                  <p:cNvPicPr/>
                  <p:nvPr/>
                </p:nvPicPr>
                <p:blipFill>
                  <a:blip r:embed="rId1246"/>
                  <a:stretch>
                    <a:fillRect/>
                  </a:stretch>
                </p:blipFill>
                <p:spPr>
                  <a:xfrm>
                    <a:off x="6952820" y="6190153"/>
                    <a:ext cx="124200" cy="131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98833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组合 480">
            <a:extLst>
              <a:ext uri="{FF2B5EF4-FFF2-40B4-BE49-F238E27FC236}">
                <a16:creationId xmlns:a16="http://schemas.microsoft.com/office/drawing/2014/main" id="{1D0C49BA-BC72-4E56-AECD-99D50F7462B8}"/>
              </a:ext>
            </a:extLst>
          </p:cNvPr>
          <p:cNvGrpSpPr/>
          <p:nvPr/>
        </p:nvGrpSpPr>
        <p:grpSpPr>
          <a:xfrm>
            <a:off x="527138" y="208473"/>
            <a:ext cx="3220200" cy="1017720"/>
            <a:chOff x="527138" y="208473"/>
            <a:chExt cx="3220200" cy="1017720"/>
          </a:xfrm>
        </p:grpSpPr>
        <p:grpSp>
          <p:nvGrpSpPr>
            <p:cNvPr id="406" name="组合 405">
              <a:extLst>
                <a:ext uri="{FF2B5EF4-FFF2-40B4-BE49-F238E27FC236}">
                  <a16:creationId xmlns:a16="http://schemas.microsoft.com/office/drawing/2014/main" id="{323E631D-36E6-4A3E-A84D-C715B4962CD0}"/>
                </a:ext>
              </a:extLst>
            </p:cNvPr>
            <p:cNvGrpSpPr/>
            <p:nvPr/>
          </p:nvGrpSpPr>
          <p:grpSpPr>
            <a:xfrm>
              <a:off x="527138" y="230433"/>
              <a:ext cx="736200" cy="462240"/>
              <a:chOff x="527138" y="230433"/>
              <a:chExt cx="736200" cy="462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96" name="墨迹 395">
                    <a:extLst>
                      <a:ext uri="{FF2B5EF4-FFF2-40B4-BE49-F238E27FC236}">
                        <a16:creationId xmlns:a16="http://schemas.microsoft.com/office/drawing/2014/main" id="{789FFD82-BB54-4B86-A65B-17C153BB285F}"/>
                      </a:ext>
                    </a:extLst>
                  </p14:cNvPr>
                  <p14:cNvContentPartPr/>
                  <p14:nvPr/>
                </p14:nvContentPartPr>
                <p14:xfrm>
                  <a:off x="527138" y="230433"/>
                  <a:ext cx="149400" cy="334800"/>
                </p14:xfrm>
              </p:contentPart>
            </mc:Choice>
            <mc:Fallback xmlns="">
              <p:pic>
                <p:nvPicPr>
                  <p:cNvPr id="396" name="墨迹 395">
                    <a:extLst>
                      <a:ext uri="{FF2B5EF4-FFF2-40B4-BE49-F238E27FC236}">
                        <a16:creationId xmlns:a16="http://schemas.microsoft.com/office/drawing/2014/main" id="{789FFD82-BB54-4B86-A65B-17C153BB285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18498" y="221433"/>
                    <a:ext cx="167040" cy="35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97" name="墨迹 396">
                    <a:extLst>
                      <a:ext uri="{FF2B5EF4-FFF2-40B4-BE49-F238E27FC236}">
                        <a16:creationId xmlns:a16="http://schemas.microsoft.com/office/drawing/2014/main" id="{4A5196F6-FBD5-46E9-8F94-32F0998FEA0C}"/>
                      </a:ext>
                    </a:extLst>
                  </p14:cNvPr>
                  <p14:cNvContentPartPr/>
                  <p14:nvPr/>
                </p14:nvContentPartPr>
                <p14:xfrm>
                  <a:off x="683738" y="331953"/>
                  <a:ext cx="109800" cy="63000"/>
                </p14:xfrm>
              </p:contentPart>
            </mc:Choice>
            <mc:Fallback xmlns="">
              <p:pic>
                <p:nvPicPr>
                  <p:cNvPr id="397" name="墨迹 396">
                    <a:extLst>
                      <a:ext uri="{FF2B5EF4-FFF2-40B4-BE49-F238E27FC236}">
                        <a16:creationId xmlns:a16="http://schemas.microsoft.com/office/drawing/2014/main" id="{4A5196F6-FBD5-46E9-8F94-32F0998FEA0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75098" y="322953"/>
                    <a:ext cx="12744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98" name="墨迹 397">
                    <a:extLst>
                      <a:ext uri="{FF2B5EF4-FFF2-40B4-BE49-F238E27FC236}">
                        <a16:creationId xmlns:a16="http://schemas.microsoft.com/office/drawing/2014/main" id="{7F0F0765-4871-4661-81A4-969E82290C4B}"/>
                      </a:ext>
                    </a:extLst>
                  </p14:cNvPr>
                  <p14:cNvContentPartPr/>
                  <p14:nvPr/>
                </p14:nvContentPartPr>
                <p14:xfrm>
                  <a:off x="658538" y="488913"/>
                  <a:ext cx="57240" cy="39240"/>
                </p14:xfrm>
              </p:contentPart>
            </mc:Choice>
            <mc:Fallback xmlns="">
              <p:pic>
                <p:nvPicPr>
                  <p:cNvPr id="398" name="墨迹 397">
                    <a:extLst>
                      <a:ext uri="{FF2B5EF4-FFF2-40B4-BE49-F238E27FC236}">
                        <a16:creationId xmlns:a16="http://schemas.microsoft.com/office/drawing/2014/main" id="{7F0F0765-4871-4661-81A4-969E82290C4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49538" y="479913"/>
                    <a:ext cx="74880" cy="5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99" name="墨迹 398">
                    <a:extLst>
                      <a:ext uri="{FF2B5EF4-FFF2-40B4-BE49-F238E27FC236}">
                        <a16:creationId xmlns:a16="http://schemas.microsoft.com/office/drawing/2014/main" id="{FCECFACF-7534-4D12-9341-18B927A16EC4}"/>
                      </a:ext>
                    </a:extLst>
                  </p14:cNvPr>
                  <p14:cNvContentPartPr/>
                  <p14:nvPr/>
                </p14:nvContentPartPr>
                <p14:xfrm>
                  <a:off x="654578" y="503673"/>
                  <a:ext cx="86400" cy="189000"/>
                </p14:xfrm>
              </p:contentPart>
            </mc:Choice>
            <mc:Fallback xmlns="">
              <p:pic>
                <p:nvPicPr>
                  <p:cNvPr id="399" name="墨迹 398">
                    <a:extLst>
                      <a:ext uri="{FF2B5EF4-FFF2-40B4-BE49-F238E27FC236}">
                        <a16:creationId xmlns:a16="http://schemas.microsoft.com/office/drawing/2014/main" id="{FCECFACF-7534-4D12-9341-18B927A16EC4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45578" y="494673"/>
                    <a:ext cx="104040" cy="20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00" name="墨迹 399">
                    <a:extLst>
                      <a:ext uri="{FF2B5EF4-FFF2-40B4-BE49-F238E27FC236}">
                        <a16:creationId xmlns:a16="http://schemas.microsoft.com/office/drawing/2014/main" id="{DE9068D2-16C5-4EE4-8F75-48AE65645F0E}"/>
                      </a:ext>
                    </a:extLst>
                  </p14:cNvPr>
                  <p14:cNvContentPartPr/>
                  <p14:nvPr/>
                </p14:nvContentPartPr>
                <p14:xfrm>
                  <a:off x="957698" y="400353"/>
                  <a:ext cx="76680" cy="31680"/>
                </p14:xfrm>
              </p:contentPart>
            </mc:Choice>
            <mc:Fallback xmlns="">
              <p:pic>
                <p:nvPicPr>
                  <p:cNvPr id="400" name="墨迹 399">
                    <a:extLst>
                      <a:ext uri="{FF2B5EF4-FFF2-40B4-BE49-F238E27FC236}">
                        <a16:creationId xmlns:a16="http://schemas.microsoft.com/office/drawing/2014/main" id="{DE9068D2-16C5-4EE4-8F75-48AE65645F0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48698" y="391353"/>
                    <a:ext cx="94320" cy="4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01" name="墨迹 400">
                    <a:extLst>
                      <a:ext uri="{FF2B5EF4-FFF2-40B4-BE49-F238E27FC236}">
                        <a16:creationId xmlns:a16="http://schemas.microsoft.com/office/drawing/2014/main" id="{B8D41683-3AEB-4F25-B558-58E222054748}"/>
                      </a:ext>
                    </a:extLst>
                  </p14:cNvPr>
                  <p14:cNvContentPartPr/>
                  <p14:nvPr/>
                </p14:nvContentPartPr>
                <p14:xfrm>
                  <a:off x="941858" y="475953"/>
                  <a:ext cx="36000" cy="116640"/>
                </p14:xfrm>
              </p:contentPart>
            </mc:Choice>
            <mc:Fallback xmlns="">
              <p:pic>
                <p:nvPicPr>
                  <p:cNvPr id="401" name="墨迹 400">
                    <a:extLst>
                      <a:ext uri="{FF2B5EF4-FFF2-40B4-BE49-F238E27FC236}">
                        <a16:creationId xmlns:a16="http://schemas.microsoft.com/office/drawing/2014/main" id="{B8D41683-3AEB-4F25-B558-58E22205474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33218" y="466953"/>
                    <a:ext cx="5364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02" name="墨迹 401">
                    <a:extLst>
                      <a:ext uri="{FF2B5EF4-FFF2-40B4-BE49-F238E27FC236}">
                        <a16:creationId xmlns:a16="http://schemas.microsoft.com/office/drawing/2014/main" id="{430A5257-C775-4296-ABB5-DB6DFFA2272C}"/>
                      </a:ext>
                    </a:extLst>
                  </p14:cNvPr>
                  <p14:cNvContentPartPr/>
                  <p14:nvPr/>
                </p14:nvContentPartPr>
                <p14:xfrm>
                  <a:off x="920618" y="475953"/>
                  <a:ext cx="117720" cy="173880"/>
                </p14:xfrm>
              </p:contentPart>
            </mc:Choice>
            <mc:Fallback xmlns="">
              <p:pic>
                <p:nvPicPr>
                  <p:cNvPr id="402" name="墨迹 401">
                    <a:extLst>
                      <a:ext uri="{FF2B5EF4-FFF2-40B4-BE49-F238E27FC236}">
                        <a16:creationId xmlns:a16="http://schemas.microsoft.com/office/drawing/2014/main" id="{430A5257-C775-4296-ABB5-DB6DFFA2272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11618" y="466953"/>
                    <a:ext cx="13536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03" name="墨迹 402">
                    <a:extLst>
                      <a:ext uri="{FF2B5EF4-FFF2-40B4-BE49-F238E27FC236}">
                        <a16:creationId xmlns:a16="http://schemas.microsoft.com/office/drawing/2014/main" id="{D9173C6D-41C0-4598-86D7-DB08A58149D1}"/>
                      </a:ext>
                    </a:extLst>
                  </p14:cNvPr>
                  <p14:cNvContentPartPr/>
                  <p14:nvPr/>
                </p14:nvContentPartPr>
                <p14:xfrm>
                  <a:off x="1086578" y="361473"/>
                  <a:ext cx="86040" cy="276120"/>
                </p14:xfrm>
              </p:contentPart>
            </mc:Choice>
            <mc:Fallback xmlns="">
              <p:pic>
                <p:nvPicPr>
                  <p:cNvPr id="403" name="墨迹 402">
                    <a:extLst>
                      <a:ext uri="{FF2B5EF4-FFF2-40B4-BE49-F238E27FC236}">
                        <a16:creationId xmlns:a16="http://schemas.microsoft.com/office/drawing/2014/main" id="{D9173C6D-41C0-4598-86D7-DB08A58149D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077938" y="352473"/>
                    <a:ext cx="103680" cy="29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04" name="墨迹 403">
                    <a:extLst>
                      <a:ext uri="{FF2B5EF4-FFF2-40B4-BE49-F238E27FC236}">
                        <a16:creationId xmlns:a16="http://schemas.microsoft.com/office/drawing/2014/main" id="{B9DF6E2A-3038-4C74-A3A7-5B7CB10B5377}"/>
                      </a:ext>
                    </a:extLst>
                  </p14:cNvPr>
                  <p14:cNvContentPartPr/>
                  <p14:nvPr/>
                </p14:nvContentPartPr>
                <p14:xfrm>
                  <a:off x="1063178" y="497913"/>
                  <a:ext cx="200160" cy="117000"/>
                </p14:xfrm>
              </p:contentPart>
            </mc:Choice>
            <mc:Fallback xmlns="">
              <p:pic>
                <p:nvPicPr>
                  <p:cNvPr id="404" name="墨迹 403">
                    <a:extLst>
                      <a:ext uri="{FF2B5EF4-FFF2-40B4-BE49-F238E27FC236}">
                        <a16:creationId xmlns:a16="http://schemas.microsoft.com/office/drawing/2014/main" id="{B9DF6E2A-3038-4C74-A3A7-5B7CB10B537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054178" y="489273"/>
                    <a:ext cx="21780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05" name="墨迹 404">
                    <a:extLst>
                      <a:ext uri="{FF2B5EF4-FFF2-40B4-BE49-F238E27FC236}">
                        <a16:creationId xmlns:a16="http://schemas.microsoft.com/office/drawing/2014/main" id="{C9D5F065-1746-4AA3-8B0E-E3F6E5975910}"/>
                      </a:ext>
                    </a:extLst>
                  </p14:cNvPr>
                  <p14:cNvContentPartPr/>
                  <p14:nvPr/>
                </p14:nvContentPartPr>
                <p14:xfrm>
                  <a:off x="1211858" y="342753"/>
                  <a:ext cx="29520" cy="46440"/>
                </p14:xfrm>
              </p:contentPart>
            </mc:Choice>
            <mc:Fallback xmlns="">
              <p:pic>
                <p:nvPicPr>
                  <p:cNvPr id="405" name="墨迹 404">
                    <a:extLst>
                      <a:ext uri="{FF2B5EF4-FFF2-40B4-BE49-F238E27FC236}">
                        <a16:creationId xmlns:a16="http://schemas.microsoft.com/office/drawing/2014/main" id="{C9D5F065-1746-4AA3-8B0E-E3F6E5975910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203218" y="334113"/>
                    <a:ext cx="47160" cy="64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07" name="墨迹 406">
                  <a:extLst>
                    <a:ext uri="{FF2B5EF4-FFF2-40B4-BE49-F238E27FC236}">
                      <a16:creationId xmlns:a16="http://schemas.microsoft.com/office/drawing/2014/main" id="{C7C458F5-76BE-4F34-A51D-FFB87AD5F4F9}"/>
                    </a:ext>
                  </a:extLst>
                </p14:cNvPr>
                <p14:cNvContentPartPr/>
                <p14:nvPr/>
              </p14:nvContentPartPr>
              <p14:xfrm>
                <a:off x="1382138" y="407553"/>
                <a:ext cx="142920" cy="50040"/>
              </p14:xfrm>
            </p:contentPart>
          </mc:Choice>
          <mc:Fallback xmlns="">
            <p:pic>
              <p:nvPicPr>
                <p:cNvPr id="407" name="墨迹 406">
                  <a:extLst>
                    <a:ext uri="{FF2B5EF4-FFF2-40B4-BE49-F238E27FC236}">
                      <a16:creationId xmlns:a16="http://schemas.microsoft.com/office/drawing/2014/main" id="{C7C458F5-76BE-4F34-A51D-FFB87AD5F4F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73138" y="398913"/>
                  <a:ext cx="160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08" name="墨迹 407">
                  <a:extLst>
                    <a:ext uri="{FF2B5EF4-FFF2-40B4-BE49-F238E27FC236}">
                      <a16:creationId xmlns:a16="http://schemas.microsoft.com/office/drawing/2014/main" id="{A3644969-F452-493B-9AA6-39A51E77ECEF}"/>
                    </a:ext>
                  </a:extLst>
                </p14:cNvPr>
                <p14:cNvContentPartPr/>
                <p14:nvPr/>
              </p14:nvContentPartPr>
              <p14:xfrm>
                <a:off x="1397978" y="379833"/>
                <a:ext cx="62640" cy="223920"/>
              </p14:xfrm>
            </p:contentPart>
          </mc:Choice>
          <mc:Fallback xmlns="">
            <p:pic>
              <p:nvPicPr>
                <p:cNvPr id="408" name="墨迹 407">
                  <a:extLst>
                    <a:ext uri="{FF2B5EF4-FFF2-40B4-BE49-F238E27FC236}">
                      <a16:creationId xmlns:a16="http://schemas.microsoft.com/office/drawing/2014/main" id="{A3644969-F452-493B-9AA6-39A51E77ECE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89338" y="370833"/>
                  <a:ext cx="802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9" name="墨迹 408">
                  <a:extLst>
                    <a:ext uri="{FF2B5EF4-FFF2-40B4-BE49-F238E27FC236}">
                      <a16:creationId xmlns:a16="http://schemas.microsoft.com/office/drawing/2014/main" id="{6FCB6E0A-3D0D-44CB-AEA7-B0CDBE6C13A3}"/>
                    </a:ext>
                  </a:extLst>
                </p14:cNvPr>
                <p14:cNvContentPartPr/>
                <p14:nvPr/>
              </p14:nvContentPartPr>
              <p14:xfrm>
                <a:off x="1469978" y="501873"/>
                <a:ext cx="115920" cy="151920"/>
              </p14:xfrm>
            </p:contentPart>
          </mc:Choice>
          <mc:Fallback xmlns="">
            <p:pic>
              <p:nvPicPr>
                <p:cNvPr id="409" name="墨迹 408">
                  <a:extLst>
                    <a:ext uri="{FF2B5EF4-FFF2-40B4-BE49-F238E27FC236}">
                      <a16:creationId xmlns:a16="http://schemas.microsoft.com/office/drawing/2014/main" id="{6FCB6E0A-3D0D-44CB-AEA7-B0CDBE6C13A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61338" y="492873"/>
                  <a:ext cx="1335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0" name="墨迹 409">
                  <a:extLst>
                    <a:ext uri="{FF2B5EF4-FFF2-40B4-BE49-F238E27FC236}">
                      <a16:creationId xmlns:a16="http://schemas.microsoft.com/office/drawing/2014/main" id="{747AE60A-0266-443E-B17B-A0353A76A7D6}"/>
                    </a:ext>
                  </a:extLst>
                </p14:cNvPr>
                <p14:cNvContentPartPr/>
                <p14:nvPr/>
              </p14:nvContentPartPr>
              <p14:xfrm>
                <a:off x="1677338" y="383433"/>
                <a:ext cx="100080" cy="142560"/>
              </p14:xfrm>
            </p:contentPart>
          </mc:Choice>
          <mc:Fallback xmlns="">
            <p:pic>
              <p:nvPicPr>
                <p:cNvPr id="410" name="墨迹 409">
                  <a:extLst>
                    <a:ext uri="{FF2B5EF4-FFF2-40B4-BE49-F238E27FC236}">
                      <a16:creationId xmlns:a16="http://schemas.microsoft.com/office/drawing/2014/main" id="{747AE60A-0266-443E-B17B-A0353A76A7D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68698" y="374793"/>
                  <a:ext cx="117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11" name="墨迹 410">
                  <a:extLst>
                    <a:ext uri="{FF2B5EF4-FFF2-40B4-BE49-F238E27FC236}">
                      <a16:creationId xmlns:a16="http://schemas.microsoft.com/office/drawing/2014/main" id="{39C86125-8FD9-4576-8B4F-A0BE30669971}"/>
                    </a:ext>
                  </a:extLst>
                </p14:cNvPr>
                <p14:cNvContentPartPr/>
                <p14:nvPr/>
              </p14:nvContentPartPr>
              <p14:xfrm>
                <a:off x="1710458" y="477753"/>
                <a:ext cx="29520" cy="284400"/>
              </p14:xfrm>
            </p:contentPart>
          </mc:Choice>
          <mc:Fallback xmlns="">
            <p:pic>
              <p:nvPicPr>
                <p:cNvPr id="411" name="墨迹 410">
                  <a:extLst>
                    <a:ext uri="{FF2B5EF4-FFF2-40B4-BE49-F238E27FC236}">
                      <a16:creationId xmlns:a16="http://schemas.microsoft.com/office/drawing/2014/main" id="{39C86125-8FD9-4576-8B4F-A0BE3066997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01818" y="468753"/>
                  <a:ext cx="471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12" name="墨迹 411">
                  <a:extLst>
                    <a:ext uri="{FF2B5EF4-FFF2-40B4-BE49-F238E27FC236}">
                      <a16:creationId xmlns:a16="http://schemas.microsoft.com/office/drawing/2014/main" id="{D0E74889-CE5C-44DC-B265-84D8121E4DF4}"/>
                    </a:ext>
                  </a:extLst>
                </p14:cNvPr>
                <p14:cNvContentPartPr/>
                <p14:nvPr/>
              </p14:nvContentPartPr>
              <p14:xfrm>
                <a:off x="1829978" y="451833"/>
                <a:ext cx="6120" cy="172440"/>
              </p14:xfrm>
            </p:contentPart>
          </mc:Choice>
          <mc:Fallback xmlns="">
            <p:pic>
              <p:nvPicPr>
                <p:cNvPr id="412" name="墨迹 411">
                  <a:extLst>
                    <a:ext uri="{FF2B5EF4-FFF2-40B4-BE49-F238E27FC236}">
                      <a16:creationId xmlns:a16="http://schemas.microsoft.com/office/drawing/2014/main" id="{D0E74889-CE5C-44DC-B265-84D8121E4DF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20978" y="443193"/>
                  <a:ext cx="23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3" name="墨迹 412">
                  <a:extLst>
                    <a:ext uri="{FF2B5EF4-FFF2-40B4-BE49-F238E27FC236}">
                      <a16:creationId xmlns:a16="http://schemas.microsoft.com/office/drawing/2014/main" id="{F594857B-D06A-4F35-9074-F80CAA75F531}"/>
                    </a:ext>
                  </a:extLst>
                </p14:cNvPr>
                <p14:cNvContentPartPr/>
                <p14:nvPr/>
              </p14:nvContentPartPr>
              <p14:xfrm>
                <a:off x="1829978" y="433113"/>
                <a:ext cx="86400" cy="181800"/>
              </p14:xfrm>
            </p:contentPart>
          </mc:Choice>
          <mc:Fallback xmlns="">
            <p:pic>
              <p:nvPicPr>
                <p:cNvPr id="413" name="墨迹 412">
                  <a:extLst>
                    <a:ext uri="{FF2B5EF4-FFF2-40B4-BE49-F238E27FC236}">
                      <a16:creationId xmlns:a16="http://schemas.microsoft.com/office/drawing/2014/main" id="{F594857B-D06A-4F35-9074-F80CAA75F53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20978" y="424473"/>
                  <a:ext cx="104040" cy="199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60" name="组合 459">
              <a:extLst>
                <a:ext uri="{FF2B5EF4-FFF2-40B4-BE49-F238E27FC236}">
                  <a16:creationId xmlns:a16="http://schemas.microsoft.com/office/drawing/2014/main" id="{05E41AD4-BA67-454A-9B66-B932BB4293D8}"/>
                </a:ext>
              </a:extLst>
            </p:cNvPr>
            <p:cNvGrpSpPr/>
            <p:nvPr/>
          </p:nvGrpSpPr>
          <p:grpSpPr>
            <a:xfrm>
              <a:off x="2099258" y="287673"/>
              <a:ext cx="255240" cy="335520"/>
              <a:chOff x="2099258" y="287673"/>
              <a:chExt cx="255240" cy="335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450" name="墨迹 449">
                    <a:extLst>
                      <a:ext uri="{FF2B5EF4-FFF2-40B4-BE49-F238E27FC236}">
                        <a16:creationId xmlns:a16="http://schemas.microsoft.com/office/drawing/2014/main" id="{87C19267-49B5-4E57-8ADD-BF844D3BB3D6}"/>
                      </a:ext>
                    </a:extLst>
                  </p14:cNvPr>
                  <p14:cNvContentPartPr/>
                  <p14:nvPr/>
                </p14:nvContentPartPr>
                <p14:xfrm>
                  <a:off x="2099258" y="287673"/>
                  <a:ext cx="88920" cy="107280"/>
                </p14:xfrm>
              </p:contentPart>
            </mc:Choice>
            <mc:Fallback xmlns="">
              <p:pic>
                <p:nvPicPr>
                  <p:cNvPr id="450" name="墨迹 449">
                    <a:extLst>
                      <a:ext uri="{FF2B5EF4-FFF2-40B4-BE49-F238E27FC236}">
                        <a16:creationId xmlns:a16="http://schemas.microsoft.com/office/drawing/2014/main" id="{87C19267-49B5-4E57-8ADD-BF844D3BB3D6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090258" y="278673"/>
                    <a:ext cx="10656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51" name="墨迹 450">
                    <a:extLst>
                      <a:ext uri="{FF2B5EF4-FFF2-40B4-BE49-F238E27FC236}">
                        <a16:creationId xmlns:a16="http://schemas.microsoft.com/office/drawing/2014/main" id="{3CDBE690-C906-4221-AA3E-A5B6B08AADB3}"/>
                      </a:ext>
                    </a:extLst>
                  </p14:cNvPr>
                  <p14:cNvContentPartPr/>
                  <p14:nvPr/>
                </p14:nvContentPartPr>
                <p14:xfrm>
                  <a:off x="2115458" y="440673"/>
                  <a:ext cx="12240" cy="182520"/>
                </p14:xfrm>
              </p:contentPart>
            </mc:Choice>
            <mc:Fallback xmlns="">
              <p:pic>
                <p:nvPicPr>
                  <p:cNvPr id="451" name="墨迹 450">
                    <a:extLst>
                      <a:ext uri="{FF2B5EF4-FFF2-40B4-BE49-F238E27FC236}">
                        <a16:creationId xmlns:a16="http://schemas.microsoft.com/office/drawing/2014/main" id="{3CDBE690-C906-4221-AA3E-A5B6B08AADB3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106458" y="432033"/>
                    <a:ext cx="2988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52" name="墨迹 451">
                    <a:extLst>
                      <a:ext uri="{FF2B5EF4-FFF2-40B4-BE49-F238E27FC236}">
                        <a16:creationId xmlns:a16="http://schemas.microsoft.com/office/drawing/2014/main" id="{1287EB07-CEE5-470D-ABFC-295487E9F30A}"/>
                      </a:ext>
                    </a:extLst>
                  </p14:cNvPr>
                  <p14:cNvContentPartPr/>
                  <p14:nvPr/>
                </p14:nvContentPartPr>
                <p14:xfrm>
                  <a:off x="2164418" y="446433"/>
                  <a:ext cx="25920" cy="169200"/>
                </p14:xfrm>
              </p:contentPart>
            </mc:Choice>
            <mc:Fallback xmlns="">
              <p:pic>
                <p:nvPicPr>
                  <p:cNvPr id="452" name="墨迹 451">
                    <a:extLst>
                      <a:ext uri="{FF2B5EF4-FFF2-40B4-BE49-F238E27FC236}">
                        <a16:creationId xmlns:a16="http://schemas.microsoft.com/office/drawing/2014/main" id="{1287EB07-CEE5-470D-ABFC-295487E9F30A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155418" y="437433"/>
                    <a:ext cx="43560" cy="18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53" name="墨迹 452">
                    <a:extLst>
                      <a:ext uri="{FF2B5EF4-FFF2-40B4-BE49-F238E27FC236}">
                        <a16:creationId xmlns:a16="http://schemas.microsoft.com/office/drawing/2014/main" id="{E3A2466A-7B5B-4C59-87F5-EB7054B92E81}"/>
                      </a:ext>
                    </a:extLst>
                  </p14:cNvPr>
                  <p14:cNvContentPartPr/>
                  <p14:nvPr/>
                </p14:nvContentPartPr>
                <p14:xfrm>
                  <a:off x="2156498" y="299913"/>
                  <a:ext cx="175320" cy="183960"/>
                </p14:xfrm>
              </p:contentPart>
            </mc:Choice>
            <mc:Fallback xmlns="">
              <p:pic>
                <p:nvPicPr>
                  <p:cNvPr id="453" name="墨迹 452">
                    <a:extLst>
                      <a:ext uri="{FF2B5EF4-FFF2-40B4-BE49-F238E27FC236}">
                        <a16:creationId xmlns:a16="http://schemas.microsoft.com/office/drawing/2014/main" id="{E3A2466A-7B5B-4C59-87F5-EB7054B92E8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147858" y="290913"/>
                    <a:ext cx="192960" cy="20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54" name="墨迹 453">
                    <a:extLst>
                      <a:ext uri="{FF2B5EF4-FFF2-40B4-BE49-F238E27FC236}">
                        <a16:creationId xmlns:a16="http://schemas.microsoft.com/office/drawing/2014/main" id="{4C14EE2F-E540-4660-B51C-77BCF57A1BC4}"/>
                      </a:ext>
                    </a:extLst>
                  </p14:cNvPr>
                  <p14:cNvContentPartPr/>
                  <p14:nvPr/>
                </p14:nvContentPartPr>
                <p14:xfrm>
                  <a:off x="2236778" y="326193"/>
                  <a:ext cx="90360" cy="222120"/>
                </p14:xfrm>
              </p:contentPart>
            </mc:Choice>
            <mc:Fallback xmlns="">
              <p:pic>
                <p:nvPicPr>
                  <p:cNvPr id="454" name="墨迹 453">
                    <a:extLst>
                      <a:ext uri="{FF2B5EF4-FFF2-40B4-BE49-F238E27FC236}">
                        <a16:creationId xmlns:a16="http://schemas.microsoft.com/office/drawing/2014/main" id="{4C14EE2F-E540-4660-B51C-77BCF57A1BC4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2227778" y="317553"/>
                    <a:ext cx="108000" cy="23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55" name="墨迹 454">
                    <a:extLst>
                      <a:ext uri="{FF2B5EF4-FFF2-40B4-BE49-F238E27FC236}">
                        <a16:creationId xmlns:a16="http://schemas.microsoft.com/office/drawing/2014/main" id="{1B2A556A-2839-42C7-8289-A1F0B0CF4D0C}"/>
                      </a:ext>
                    </a:extLst>
                  </p14:cNvPr>
                  <p14:cNvContentPartPr/>
                  <p14:nvPr/>
                </p14:nvContentPartPr>
                <p14:xfrm>
                  <a:off x="2258378" y="488913"/>
                  <a:ext cx="96120" cy="133200"/>
                </p14:xfrm>
              </p:contentPart>
            </mc:Choice>
            <mc:Fallback xmlns="">
              <p:pic>
                <p:nvPicPr>
                  <p:cNvPr id="455" name="墨迹 454">
                    <a:extLst>
                      <a:ext uri="{FF2B5EF4-FFF2-40B4-BE49-F238E27FC236}">
                        <a16:creationId xmlns:a16="http://schemas.microsoft.com/office/drawing/2014/main" id="{1B2A556A-2839-42C7-8289-A1F0B0CF4D0C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2249378" y="479913"/>
                    <a:ext cx="113760" cy="150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8" name="组合 477">
              <a:extLst>
                <a:ext uri="{FF2B5EF4-FFF2-40B4-BE49-F238E27FC236}">
                  <a16:creationId xmlns:a16="http://schemas.microsoft.com/office/drawing/2014/main" id="{2BA38382-95D1-4A43-9CEA-6C92BBBA01F6}"/>
                </a:ext>
              </a:extLst>
            </p:cNvPr>
            <p:cNvGrpSpPr/>
            <p:nvPr/>
          </p:nvGrpSpPr>
          <p:grpSpPr>
            <a:xfrm>
              <a:off x="2504618" y="208473"/>
              <a:ext cx="1242720" cy="1017720"/>
              <a:chOff x="2504618" y="208473"/>
              <a:chExt cx="1242720" cy="1017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456" name="墨迹 455">
                    <a:extLst>
                      <a:ext uri="{FF2B5EF4-FFF2-40B4-BE49-F238E27FC236}">
                        <a16:creationId xmlns:a16="http://schemas.microsoft.com/office/drawing/2014/main" id="{6EBEAA6C-A938-4825-87DE-A4D092D3E393}"/>
                      </a:ext>
                    </a:extLst>
                  </p14:cNvPr>
                  <p14:cNvContentPartPr/>
                  <p14:nvPr/>
                </p14:nvContentPartPr>
                <p14:xfrm>
                  <a:off x="2510378" y="340953"/>
                  <a:ext cx="47160" cy="16920"/>
                </p14:xfrm>
              </p:contentPart>
            </mc:Choice>
            <mc:Fallback xmlns="">
              <p:pic>
                <p:nvPicPr>
                  <p:cNvPr id="456" name="墨迹 455">
                    <a:extLst>
                      <a:ext uri="{FF2B5EF4-FFF2-40B4-BE49-F238E27FC236}">
                        <a16:creationId xmlns:a16="http://schemas.microsoft.com/office/drawing/2014/main" id="{6EBEAA6C-A938-4825-87DE-A4D092D3E393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2501738" y="332313"/>
                    <a:ext cx="6480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457" name="墨迹 456">
                    <a:extLst>
                      <a:ext uri="{FF2B5EF4-FFF2-40B4-BE49-F238E27FC236}">
                        <a16:creationId xmlns:a16="http://schemas.microsoft.com/office/drawing/2014/main" id="{961B73B2-0472-47E6-BB3D-F7A4D76BF28F}"/>
                      </a:ext>
                    </a:extLst>
                  </p14:cNvPr>
                  <p14:cNvContentPartPr/>
                  <p14:nvPr/>
                </p14:nvContentPartPr>
                <p14:xfrm>
                  <a:off x="2506418" y="448233"/>
                  <a:ext cx="360" cy="360"/>
                </p14:xfrm>
              </p:contentPart>
            </mc:Choice>
            <mc:Fallback xmlns="">
              <p:pic>
                <p:nvPicPr>
                  <p:cNvPr id="457" name="墨迹 456">
                    <a:extLst>
                      <a:ext uri="{FF2B5EF4-FFF2-40B4-BE49-F238E27FC236}">
                        <a16:creationId xmlns:a16="http://schemas.microsoft.com/office/drawing/2014/main" id="{961B73B2-0472-47E6-BB3D-F7A4D76BF28F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497778" y="439233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458" name="墨迹 457">
                    <a:extLst>
                      <a:ext uri="{FF2B5EF4-FFF2-40B4-BE49-F238E27FC236}">
                        <a16:creationId xmlns:a16="http://schemas.microsoft.com/office/drawing/2014/main" id="{F126FB80-4BBD-4D76-B750-3FE48E5468E2}"/>
                      </a:ext>
                    </a:extLst>
                  </p14:cNvPr>
                  <p14:cNvContentPartPr/>
                  <p14:nvPr/>
                </p14:nvContentPartPr>
                <p14:xfrm>
                  <a:off x="2504618" y="208473"/>
                  <a:ext cx="201600" cy="295920"/>
                </p14:xfrm>
              </p:contentPart>
            </mc:Choice>
            <mc:Fallback xmlns="">
              <p:pic>
                <p:nvPicPr>
                  <p:cNvPr id="458" name="墨迹 457">
                    <a:extLst>
                      <a:ext uri="{FF2B5EF4-FFF2-40B4-BE49-F238E27FC236}">
                        <a16:creationId xmlns:a16="http://schemas.microsoft.com/office/drawing/2014/main" id="{F126FB80-4BBD-4D76-B750-3FE48E5468E2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495618" y="199473"/>
                    <a:ext cx="219240" cy="31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461" name="墨迹 460">
                    <a:extLst>
                      <a:ext uri="{FF2B5EF4-FFF2-40B4-BE49-F238E27FC236}">
                        <a16:creationId xmlns:a16="http://schemas.microsoft.com/office/drawing/2014/main" id="{6CECFC4F-7AAD-4995-98B6-60478C7F5936}"/>
                      </a:ext>
                    </a:extLst>
                  </p14:cNvPr>
                  <p14:cNvContentPartPr/>
                  <p14:nvPr/>
                </p14:nvContentPartPr>
                <p14:xfrm>
                  <a:off x="2573378" y="416193"/>
                  <a:ext cx="90720" cy="237240"/>
                </p14:xfrm>
              </p:contentPart>
            </mc:Choice>
            <mc:Fallback xmlns="">
              <p:pic>
                <p:nvPicPr>
                  <p:cNvPr id="461" name="墨迹 460">
                    <a:extLst>
                      <a:ext uri="{FF2B5EF4-FFF2-40B4-BE49-F238E27FC236}">
                        <a16:creationId xmlns:a16="http://schemas.microsoft.com/office/drawing/2014/main" id="{6CECFC4F-7AAD-4995-98B6-60478C7F5936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564738" y="407553"/>
                    <a:ext cx="108360" cy="25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462" name="墨迹 461">
                    <a:extLst>
                      <a:ext uri="{FF2B5EF4-FFF2-40B4-BE49-F238E27FC236}">
                        <a16:creationId xmlns:a16="http://schemas.microsoft.com/office/drawing/2014/main" id="{9967CA22-6995-49F7-AA11-0DE13487BE46}"/>
                      </a:ext>
                    </a:extLst>
                  </p14:cNvPr>
                  <p14:cNvContentPartPr/>
                  <p14:nvPr/>
                </p14:nvContentPartPr>
                <p14:xfrm>
                  <a:off x="2610098" y="634713"/>
                  <a:ext cx="63000" cy="42840"/>
                </p14:xfrm>
              </p:contentPart>
            </mc:Choice>
            <mc:Fallback xmlns="">
              <p:pic>
                <p:nvPicPr>
                  <p:cNvPr id="462" name="墨迹 461">
                    <a:extLst>
                      <a:ext uri="{FF2B5EF4-FFF2-40B4-BE49-F238E27FC236}">
                        <a16:creationId xmlns:a16="http://schemas.microsoft.com/office/drawing/2014/main" id="{9967CA22-6995-49F7-AA11-0DE13487BE46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601458" y="626073"/>
                    <a:ext cx="8064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463" name="墨迹 462">
                    <a:extLst>
                      <a:ext uri="{FF2B5EF4-FFF2-40B4-BE49-F238E27FC236}">
                        <a16:creationId xmlns:a16="http://schemas.microsoft.com/office/drawing/2014/main" id="{A223DE2B-36B0-4147-8191-07A479AA6CCE}"/>
                      </a:ext>
                    </a:extLst>
                  </p14:cNvPr>
                  <p14:cNvContentPartPr/>
                  <p14:nvPr/>
                </p14:nvContentPartPr>
                <p14:xfrm>
                  <a:off x="2846978" y="317193"/>
                  <a:ext cx="8280" cy="196200"/>
                </p14:xfrm>
              </p:contentPart>
            </mc:Choice>
            <mc:Fallback xmlns="">
              <p:pic>
                <p:nvPicPr>
                  <p:cNvPr id="463" name="墨迹 462">
                    <a:extLst>
                      <a:ext uri="{FF2B5EF4-FFF2-40B4-BE49-F238E27FC236}">
                        <a16:creationId xmlns:a16="http://schemas.microsoft.com/office/drawing/2014/main" id="{A223DE2B-36B0-4147-8191-07A479AA6CC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837978" y="308193"/>
                    <a:ext cx="25920" cy="21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464" name="墨迹 463">
                    <a:extLst>
                      <a:ext uri="{FF2B5EF4-FFF2-40B4-BE49-F238E27FC236}">
                        <a16:creationId xmlns:a16="http://schemas.microsoft.com/office/drawing/2014/main" id="{31AB96D3-83E2-4525-85BF-AE73B53EB745}"/>
                      </a:ext>
                    </a:extLst>
                  </p14:cNvPr>
                  <p14:cNvContentPartPr/>
                  <p14:nvPr/>
                </p14:nvContentPartPr>
                <p14:xfrm>
                  <a:off x="2940578" y="261753"/>
                  <a:ext cx="108000" cy="54000"/>
                </p14:xfrm>
              </p:contentPart>
            </mc:Choice>
            <mc:Fallback xmlns="">
              <p:pic>
                <p:nvPicPr>
                  <p:cNvPr id="464" name="墨迹 463">
                    <a:extLst>
                      <a:ext uri="{FF2B5EF4-FFF2-40B4-BE49-F238E27FC236}">
                        <a16:creationId xmlns:a16="http://schemas.microsoft.com/office/drawing/2014/main" id="{31AB96D3-83E2-4525-85BF-AE73B53EB745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931938" y="252753"/>
                    <a:ext cx="125640" cy="7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465" name="墨迹 464">
                    <a:extLst>
                      <a:ext uri="{FF2B5EF4-FFF2-40B4-BE49-F238E27FC236}">
                        <a16:creationId xmlns:a16="http://schemas.microsoft.com/office/drawing/2014/main" id="{7C333889-CBFC-4788-B856-25AE003D5604}"/>
                      </a:ext>
                    </a:extLst>
                  </p14:cNvPr>
                  <p14:cNvContentPartPr/>
                  <p14:nvPr/>
                </p14:nvContentPartPr>
                <p14:xfrm>
                  <a:off x="2711978" y="365073"/>
                  <a:ext cx="203760" cy="515520"/>
                </p14:xfrm>
              </p:contentPart>
            </mc:Choice>
            <mc:Fallback xmlns="">
              <p:pic>
                <p:nvPicPr>
                  <p:cNvPr id="465" name="墨迹 464">
                    <a:extLst>
                      <a:ext uri="{FF2B5EF4-FFF2-40B4-BE49-F238E27FC236}">
                        <a16:creationId xmlns:a16="http://schemas.microsoft.com/office/drawing/2014/main" id="{7C333889-CBFC-4788-B856-25AE003D5604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702978" y="356433"/>
                    <a:ext cx="221400" cy="53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466" name="墨迹 465">
                    <a:extLst>
                      <a:ext uri="{FF2B5EF4-FFF2-40B4-BE49-F238E27FC236}">
                        <a16:creationId xmlns:a16="http://schemas.microsoft.com/office/drawing/2014/main" id="{A895F711-83B3-437C-AC29-D660E9726E91}"/>
                      </a:ext>
                    </a:extLst>
                  </p14:cNvPr>
                  <p14:cNvContentPartPr/>
                  <p14:nvPr/>
                </p14:nvContentPartPr>
                <p14:xfrm>
                  <a:off x="2930858" y="348513"/>
                  <a:ext cx="60840" cy="79920"/>
                </p14:xfrm>
              </p:contentPart>
            </mc:Choice>
            <mc:Fallback xmlns="">
              <p:pic>
                <p:nvPicPr>
                  <p:cNvPr id="466" name="墨迹 465">
                    <a:extLst>
                      <a:ext uri="{FF2B5EF4-FFF2-40B4-BE49-F238E27FC236}">
                        <a16:creationId xmlns:a16="http://schemas.microsoft.com/office/drawing/2014/main" id="{A895F711-83B3-437C-AC29-D660E9726E91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922218" y="339513"/>
                    <a:ext cx="7848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467" name="墨迹 466">
                    <a:extLst>
                      <a:ext uri="{FF2B5EF4-FFF2-40B4-BE49-F238E27FC236}">
                        <a16:creationId xmlns:a16="http://schemas.microsoft.com/office/drawing/2014/main" id="{E000BFDB-C688-45A8-BB11-F036785D6622}"/>
                      </a:ext>
                    </a:extLst>
                  </p14:cNvPr>
                  <p14:cNvContentPartPr/>
                  <p14:nvPr/>
                </p14:nvContentPartPr>
                <p14:xfrm>
                  <a:off x="2913218" y="378033"/>
                  <a:ext cx="173160" cy="168480"/>
                </p14:xfrm>
              </p:contentPart>
            </mc:Choice>
            <mc:Fallback xmlns="">
              <p:pic>
                <p:nvPicPr>
                  <p:cNvPr id="467" name="墨迹 466">
                    <a:extLst>
                      <a:ext uri="{FF2B5EF4-FFF2-40B4-BE49-F238E27FC236}">
                        <a16:creationId xmlns:a16="http://schemas.microsoft.com/office/drawing/2014/main" id="{E000BFDB-C688-45A8-BB11-F036785D662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904578" y="369033"/>
                    <a:ext cx="190800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468" name="墨迹 467">
                    <a:extLst>
                      <a:ext uri="{FF2B5EF4-FFF2-40B4-BE49-F238E27FC236}">
                        <a16:creationId xmlns:a16="http://schemas.microsoft.com/office/drawing/2014/main" id="{49D3C3F7-F631-4184-B48D-9042554531D6}"/>
                      </a:ext>
                    </a:extLst>
                  </p14:cNvPr>
                  <p14:cNvContentPartPr/>
                  <p14:nvPr/>
                </p14:nvContentPartPr>
                <p14:xfrm>
                  <a:off x="2954618" y="436713"/>
                  <a:ext cx="77040" cy="179640"/>
                </p14:xfrm>
              </p:contentPart>
            </mc:Choice>
            <mc:Fallback xmlns="">
              <p:pic>
                <p:nvPicPr>
                  <p:cNvPr id="468" name="墨迹 467">
                    <a:extLst>
                      <a:ext uri="{FF2B5EF4-FFF2-40B4-BE49-F238E27FC236}">
                        <a16:creationId xmlns:a16="http://schemas.microsoft.com/office/drawing/2014/main" id="{49D3C3F7-F631-4184-B48D-9042554531D6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945618" y="428073"/>
                    <a:ext cx="94680" cy="19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469" name="墨迹 468">
                    <a:extLst>
                      <a:ext uri="{FF2B5EF4-FFF2-40B4-BE49-F238E27FC236}">
                        <a16:creationId xmlns:a16="http://schemas.microsoft.com/office/drawing/2014/main" id="{1468DF01-7ED4-45D6-A818-5003EA69FA47}"/>
                      </a:ext>
                    </a:extLst>
                  </p14:cNvPr>
                  <p14:cNvContentPartPr/>
                  <p14:nvPr/>
                </p14:nvContentPartPr>
                <p14:xfrm>
                  <a:off x="2942738" y="531393"/>
                  <a:ext cx="151920" cy="41400"/>
                </p14:xfrm>
              </p:contentPart>
            </mc:Choice>
            <mc:Fallback xmlns="">
              <p:pic>
                <p:nvPicPr>
                  <p:cNvPr id="469" name="墨迹 468">
                    <a:extLst>
                      <a:ext uri="{FF2B5EF4-FFF2-40B4-BE49-F238E27FC236}">
                        <a16:creationId xmlns:a16="http://schemas.microsoft.com/office/drawing/2014/main" id="{1468DF01-7ED4-45D6-A818-5003EA69FA47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933738" y="522393"/>
                    <a:ext cx="16956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470" name="墨迹 469">
                    <a:extLst>
                      <a:ext uri="{FF2B5EF4-FFF2-40B4-BE49-F238E27FC236}">
                        <a16:creationId xmlns:a16="http://schemas.microsoft.com/office/drawing/2014/main" id="{E55BBFD7-D26F-4794-9193-5C2437C5B527}"/>
                      </a:ext>
                    </a:extLst>
                  </p14:cNvPr>
                  <p14:cNvContentPartPr/>
                  <p14:nvPr/>
                </p14:nvContentPartPr>
                <p14:xfrm>
                  <a:off x="3179258" y="294873"/>
                  <a:ext cx="82440" cy="186840"/>
                </p14:xfrm>
              </p:contentPart>
            </mc:Choice>
            <mc:Fallback xmlns="">
              <p:pic>
                <p:nvPicPr>
                  <p:cNvPr id="470" name="墨迹 469">
                    <a:extLst>
                      <a:ext uri="{FF2B5EF4-FFF2-40B4-BE49-F238E27FC236}">
                        <a16:creationId xmlns:a16="http://schemas.microsoft.com/office/drawing/2014/main" id="{E55BBFD7-D26F-4794-9193-5C2437C5B527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70618" y="286233"/>
                    <a:ext cx="100080" cy="20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471" name="墨迹 470">
                    <a:extLst>
                      <a:ext uri="{FF2B5EF4-FFF2-40B4-BE49-F238E27FC236}">
                        <a16:creationId xmlns:a16="http://schemas.microsoft.com/office/drawing/2014/main" id="{403E190A-2D64-49EF-855F-D16BE2417E99}"/>
                      </a:ext>
                    </a:extLst>
                  </p14:cNvPr>
                  <p14:cNvContentPartPr/>
                  <p14:nvPr/>
                </p14:nvContentPartPr>
                <p14:xfrm>
                  <a:off x="3363218" y="287673"/>
                  <a:ext cx="25920" cy="35280"/>
                </p14:xfrm>
              </p:contentPart>
            </mc:Choice>
            <mc:Fallback xmlns="">
              <p:pic>
                <p:nvPicPr>
                  <p:cNvPr id="471" name="墨迹 470">
                    <a:extLst>
                      <a:ext uri="{FF2B5EF4-FFF2-40B4-BE49-F238E27FC236}">
                        <a16:creationId xmlns:a16="http://schemas.microsoft.com/office/drawing/2014/main" id="{403E190A-2D64-49EF-855F-D16BE2417E99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54218" y="278673"/>
                    <a:ext cx="4356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472" name="墨迹 471">
                    <a:extLst>
                      <a:ext uri="{FF2B5EF4-FFF2-40B4-BE49-F238E27FC236}">
                        <a16:creationId xmlns:a16="http://schemas.microsoft.com/office/drawing/2014/main" id="{8A5F7056-0580-481B-A7F1-5CF9A9DDB4E5}"/>
                      </a:ext>
                    </a:extLst>
                  </p14:cNvPr>
                  <p14:cNvContentPartPr/>
                  <p14:nvPr/>
                </p14:nvContentPartPr>
                <p14:xfrm>
                  <a:off x="3269258" y="455433"/>
                  <a:ext cx="102240" cy="163080"/>
                </p14:xfrm>
              </p:contentPart>
            </mc:Choice>
            <mc:Fallback xmlns="">
              <p:pic>
                <p:nvPicPr>
                  <p:cNvPr id="472" name="墨迹 471">
                    <a:extLst>
                      <a:ext uri="{FF2B5EF4-FFF2-40B4-BE49-F238E27FC236}">
                        <a16:creationId xmlns:a16="http://schemas.microsoft.com/office/drawing/2014/main" id="{8A5F7056-0580-481B-A7F1-5CF9A9DDB4E5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260618" y="446793"/>
                    <a:ext cx="119880" cy="18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473" name="墨迹 472">
                    <a:extLst>
                      <a:ext uri="{FF2B5EF4-FFF2-40B4-BE49-F238E27FC236}">
                        <a16:creationId xmlns:a16="http://schemas.microsoft.com/office/drawing/2014/main" id="{0B0468B4-F1E7-49EC-8B7A-0D914E2104AD}"/>
                      </a:ext>
                    </a:extLst>
                  </p14:cNvPr>
                  <p14:cNvContentPartPr/>
                  <p14:nvPr/>
                </p14:nvContentPartPr>
                <p14:xfrm>
                  <a:off x="3163778" y="470193"/>
                  <a:ext cx="145080" cy="235080"/>
                </p14:xfrm>
              </p:contentPart>
            </mc:Choice>
            <mc:Fallback xmlns="">
              <p:pic>
                <p:nvPicPr>
                  <p:cNvPr id="473" name="墨迹 472">
                    <a:extLst>
                      <a:ext uri="{FF2B5EF4-FFF2-40B4-BE49-F238E27FC236}">
                        <a16:creationId xmlns:a16="http://schemas.microsoft.com/office/drawing/2014/main" id="{0B0468B4-F1E7-49EC-8B7A-0D914E2104AD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154778" y="461553"/>
                    <a:ext cx="16272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474" name="墨迹 473">
                    <a:extLst>
                      <a:ext uri="{FF2B5EF4-FFF2-40B4-BE49-F238E27FC236}">
                        <a16:creationId xmlns:a16="http://schemas.microsoft.com/office/drawing/2014/main" id="{7D12EF12-E7A0-4B6A-8B71-7A4243E120E7}"/>
                      </a:ext>
                    </a:extLst>
                  </p14:cNvPr>
                  <p14:cNvContentPartPr/>
                  <p14:nvPr/>
                </p14:nvContentPartPr>
                <p14:xfrm>
                  <a:off x="3529538" y="313593"/>
                  <a:ext cx="170280" cy="97920"/>
                </p14:xfrm>
              </p:contentPart>
            </mc:Choice>
            <mc:Fallback xmlns="">
              <p:pic>
                <p:nvPicPr>
                  <p:cNvPr id="474" name="墨迹 473">
                    <a:extLst>
                      <a:ext uri="{FF2B5EF4-FFF2-40B4-BE49-F238E27FC236}">
                        <a16:creationId xmlns:a16="http://schemas.microsoft.com/office/drawing/2014/main" id="{7D12EF12-E7A0-4B6A-8B71-7A4243E120E7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520538" y="304953"/>
                    <a:ext cx="18792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475" name="墨迹 474">
                    <a:extLst>
                      <a:ext uri="{FF2B5EF4-FFF2-40B4-BE49-F238E27FC236}">
                        <a16:creationId xmlns:a16="http://schemas.microsoft.com/office/drawing/2014/main" id="{BC4EBD27-345F-497D-A4A0-8776F32324C1}"/>
                      </a:ext>
                    </a:extLst>
                  </p14:cNvPr>
                  <p14:cNvContentPartPr/>
                  <p14:nvPr/>
                </p14:nvContentPartPr>
                <p14:xfrm>
                  <a:off x="3534938" y="255993"/>
                  <a:ext cx="63360" cy="312120"/>
                </p14:xfrm>
              </p:contentPart>
            </mc:Choice>
            <mc:Fallback xmlns="">
              <p:pic>
                <p:nvPicPr>
                  <p:cNvPr id="475" name="墨迹 474">
                    <a:extLst>
                      <a:ext uri="{FF2B5EF4-FFF2-40B4-BE49-F238E27FC236}">
                        <a16:creationId xmlns:a16="http://schemas.microsoft.com/office/drawing/2014/main" id="{BC4EBD27-345F-497D-A4A0-8776F32324C1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526298" y="247353"/>
                    <a:ext cx="81000" cy="32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476" name="墨迹 475">
                    <a:extLst>
                      <a:ext uri="{FF2B5EF4-FFF2-40B4-BE49-F238E27FC236}">
                        <a16:creationId xmlns:a16="http://schemas.microsoft.com/office/drawing/2014/main" id="{C6100D05-0DB5-4075-998A-A0257FB6E0F5}"/>
                      </a:ext>
                    </a:extLst>
                  </p14:cNvPr>
                  <p14:cNvContentPartPr/>
                  <p14:nvPr/>
                </p14:nvContentPartPr>
                <p14:xfrm>
                  <a:off x="3599738" y="453633"/>
                  <a:ext cx="147600" cy="122400"/>
                </p14:xfrm>
              </p:contentPart>
            </mc:Choice>
            <mc:Fallback xmlns="">
              <p:pic>
                <p:nvPicPr>
                  <p:cNvPr id="476" name="墨迹 475">
                    <a:extLst>
                      <a:ext uri="{FF2B5EF4-FFF2-40B4-BE49-F238E27FC236}">
                        <a16:creationId xmlns:a16="http://schemas.microsoft.com/office/drawing/2014/main" id="{C6100D05-0DB5-4075-998A-A0257FB6E0F5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3591098" y="444993"/>
                    <a:ext cx="16524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477" name="墨迹 476">
                    <a:extLst>
                      <a:ext uri="{FF2B5EF4-FFF2-40B4-BE49-F238E27FC236}">
                        <a16:creationId xmlns:a16="http://schemas.microsoft.com/office/drawing/2014/main" id="{CA57D0C5-44B6-443D-8ABE-EB7110C7BE7E}"/>
                      </a:ext>
                    </a:extLst>
                  </p14:cNvPr>
                  <p14:cNvContentPartPr/>
                  <p14:nvPr/>
                </p14:nvContentPartPr>
                <p14:xfrm>
                  <a:off x="3664538" y="418713"/>
                  <a:ext cx="35640" cy="807480"/>
                </p14:xfrm>
              </p:contentPart>
            </mc:Choice>
            <mc:Fallback xmlns="">
              <p:pic>
                <p:nvPicPr>
                  <p:cNvPr id="477" name="墨迹 476">
                    <a:extLst>
                      <a:ext uri="{FF2B5EF4-FFF2-40B4-BE49-F238E27FC236}">
                        <a16:creationId xmlns:a16="http://schemas.microsoft.com/office/drawing/2014/main" id="{CA57D0C5-44B6-443D-8ABE-EB7110C7BE7E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655538" y="409713"/>
                    <a:ext cx="53280" cy="825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84" name="组合 483">
            <a:extLst>
              <a:ext uri="{FF2B5EF4-FFF2-40B4-BE49-F238E27FC236}">
                <a16:creationId xmlns:a16="http://schemas.microsoft.com/office/drawing/2014/main" id="{D7678092-36F9-4EEB-8DC7-039947AC8932}"/>
              </a:ext>
            </a:extLst>
          </p:cNvPr>
          <p:cNvGrpSpPr/>
          <p:nvPr/>
        </p:nvGrpSpPr>
        <p:grpSpPr>
          <a:xfrm>
            <a:off x="4047568" y="971438"/>
            <a:ext cx="7508122" cy="4777496"/>
            <a:chOff x="2306438" y="939273"/>
            <a:chExt cx="7508122" cy="4777496"/>
          </a:xfrm>
        </p:grpSpPr>
        <p:pic>
          <p:nvPicPr>
            <p:cNvPr id="480" name="图片 479">
              <a:extLst>
                <a:ext uri="{FF2B5EF4-FFF2-40B4-BE49-F238E27FC236}">
                  <a16:creationId xmlns:a16="http://schemas.microsoft.com/office/drawing/2014/main" id="{DA54D6E3-341A-49A1-88ED-5B2132B16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6438" y="939273"/>
              <a:ext cx="7431405" cy="4414256"/>
            </a:xfrm>
            <a:prstGeom prst="rect">
              <a:avLst/>
            </a:prstGeom>
          </p:spPr>
        </p:pic>
        <p:sp>
          <p:nvSpPr>
            <p:cNvPr id="483" name="文本框 482">
              <a:extLst>
                <a:ext uri="{FF2B5EF4-FFF2-40B4-BE49-F238E27FC236}">
                  <a16:creationId xmlns:a16="http://schemas.microsoft.com/office/drawing/2014/main" id="{8DCF7A4F-39BC-44BA-B13C-5CF6E15ACB1E}"/>
                </a:ext>
              </a:extLst>
            </p:cNvPr>
            <p:cNvSpPr txBox="1"/>
            <p:nvPr/>
          </p:nvSpPr>
          <p:spPr>
            <a:xfrm>
              <a:off x="6940320" y="5347437"/>
              <a:ext cx="28742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i="1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https://globalsolaratlas.info/</a:t>
              </a:r>
            </a:p>
          </p:txBody>
        </p:sp>
      </p:grpSp>
      <p:grpSp>
        <p:nvGrpSpPr>
          <p:cNvPr id="672" name="组合 671">
            <a:extLst>
              <a:ext uri="{FF2B5EF4-FFF2-40B4-BE49-F238E27FC236}">
                <a16:creationId xmlns:a16="http://schemas.microsoft.com/office/drawing/2014/main" id="{49F15D09-66AC-4747-A683-CF4C470A620C}"/>
              </a:ext>
            </a:extLst>
          </p:cNvPr>
          <p:cNvGrpSpPr/>
          <p:nvPr/>
        </p:nvGrpSpPr>
        <p:grpSpPr>
          <a:xfrm>
            <a:off x="761318" y="3048475"/>
            <a:ext cx="1843920" cy="603720"/>
            <a:chOff x="1058056" y="1792615"/>
            <a:chExt cx="1843920" cy="603720"/>
          </a:xfrm>
        </p:grpSpPr>
        <p:grpSp>
          <p:nvGrpSpPr>
            <p:cNvPr id="626" name="组合 625">
              <a:extLst>
                <a:ext uri="{FF2B5EF4-FFF2-40B4-BE49-F238E27FC236}">
                  <a16:creationId xmlns:a16="http://schemas.microsoft.com/office/drawing/2014/main" id="{02E3DBC2-A861-4750-A137-FA6B3CFFA263}"/>
                </a:ext>
              </a:extLst>
            </p:cNvPr>
            <p:cNvGrpSpPr/>
            <p:nvPr/>
          </p:nvGrpSpPr>
          <p:grpSpPr>
            <a:xfrm>
              <a:off x="1058056" y="1984135"/>
              <a:ext cx="207000" cy="281520"/>
              <a:chOff x="1058056" y="1984135"/>
              <a:chExt cx="207000" cy="281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594" name="墨迹 593">
                    <a:extLst>
                      <a:ext uri="{FF2B5EF4-FFF2-40B4-BE49-F238E27FC236}">
                        <a16:creationId xmlns:a16="http://schemas.microsoft.com/office/drawing/2014/main" id="{196E4EAC-DB45-4BC8-A91C-8EB39C428E61}"/>
                      </a:ext>
                    </a:extLst>
                  </p14:cNvPr>
                  <p14:cNvContentPartPr/>
                  <p14:nvPr/>
                </p14:nvContentPartPr>
                <p14:xfrm>
                  <a:off x="1145896" y="2079175"/>
                  <a:ext cx="24840" cy="89280"/>
                </p14:xfrm>
              </p:contentPart>
            </mc:Choice>
            <mc:Fallback xmlns="">
              <p:pic>
                <p:nvPicPr>
                  <p:cNvPr id="594" name="墨迹 593">
                    <a:extLst>
                      <a:ext uri="{FF2B5EF4-FFF2-40B4-BE49-F238E27FC236}">
                        <a16:creationId xmlns:a16="http://schemas.microsoft.com/office/drawing/2014/main" id="{196E4EAC-DB45-4BC8-A91C-8EB39C428E61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1136896" y="2070535"/>
                    <a:ext cx="4248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595" name="墨迹 594">
                    <a:extLst>
                      <a:ext uri="{FF2B5EF4-FFF2-40B4-BE49-F238E27FC236}">
                        <a16:creationId xmlns:a16="http://schemas.microsoft.com/office/drawing/2014/main" id="{39FE9B29-EAC4-46CE-8B77-C1B93CAF12E0}"/>
                      </a:ext>
                    </a:extLst>
                  </p14:cNvPr>
                  <p14:cNvContentPartPr/>
                  <p14:nvPr/>
                </p14:nvContentPartPr>
                <p14:xfrm>
                  <a:off x="1058056" y="1984135"/>
                  <a:ext cx="207000" cy="281520"/>
                </p14:xfrm>
              </p:contentPart>
            </mc:Choice>
            <mc:Fallback xmlns="">
              <p:pic>
                <p:nvPicPr>
                  <p:cNvPr id="595" name="墨迹 594">
                    <a:extLst>
                      <a:ext uri="{FF2B5EF4-FFF2-40B4-BE49-F238E27FC236}">
                        <a16:creationId xmlns:a16="http://schemas.microsoft.com/office/drawing/2014/main" id="{39FE9B29-EAC4-46CE-8B77-C1B93CAF12E0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1049416" y="1975495"/>
                    <a:ext cx="224640" cy="299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25" name="组合 624">
              <a:extLst>
                <a:ext uri="{FF2B5EF4-FFF2-40B4-BE49-F238E27FC236}">
                  <a16:creationId xmlns:a16="http://schemas.microsoft.com/office/drawing/2014/main" id="{90983286-0680-41DC-BC71-27615A4D2EF9}"/>
                </a:ext>
              </a:extLst>
            </p:cNvPr>
            <p:cNvGrpSpPr/>
            <p:nvPr/>
          </p:nvGrpSpPr>
          <p:grpSpPr>
            <a:xfrm>
              <a:off x="1439296" y="1792615"/>
              <a:ext cx="1462680" cy="603720"/>
              <a:chOff x="1439296" y="1792615"/>
              <a:chExt cx="1462680" cy="603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596" name="墨迹 595">
                    <a:extLst>
                      <a:ext uri="{FF2B5EF4-FFF2-40B4-BE49-F238E27FC236}">
                        <a16:creationId xmlns:a16="http://schemas.microsoft.com/office/drawing/2014/main" id="{00728019-41C8-4A3A-94C7-002CE287E3EF}"/>
                      </a:ext>
                    </a:extLst>
                  </p14:cNvPr>
                  <p14:cNvContentPartPr/>
                  <p14:nvPr/>
                </p14:nvContentPartPr>
                <p14:xfrm>
                  <a:off x="1499416" y="1889455"/>
                  <a:ext cx="58680" cy="197640"/>
                </p14:xfrm>
              </p:contentPart>
            </mc:Choice>
            <mc:Fallback xmlns="">
              <p:pic>
                <p:nvPicPr>
                  <p:cNvPr id="596" name="墨迹 595">
                    <a:extLst>
                      <a:ext uri="{FF2B5EF4-FFF2-40B4-BE49-F238E27FC236}">
                        <a16:creationId xmlns:a16="http://schemas.microsoft.com/office/drawing/2014/main" id="{00728019-41C8-4A3A-94C7-002CE287E3EF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1490416" y="1880455"/>
                    <a:ext cx="76320" cy="21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597" name="墨迹 596">
                    <a:extLst>
                      <a:ext uri="{FF2B5EF4-FFF2-40B4-BE49-F238E27FC236}">
                        <a16:creationId xmlns:a16="http://schemas.microsoft.com/office/drawing/2014/main" id="{E3228861-A90E-4A63-BA02-FB94989D1964}"/>
                      </a:ext>
                    </a:extLst>
                  </p14:cNvPr>
                  <p14:cNvContentPartPr/>
                  <p14:nvPr/>
                </p14:nvContentPartPr>
                <p14:xfrm>
                  <a:off x="1555936" y="1948855"/>
                  <a:ext cx="110520" cy="44640"/>
                </p14:xfrm>
              </p:contentPart>
            </mc:Choice>
            <mc:Fallback xmlns="">
              <p:pic>
                <p:nvPicPr>
                  <p:cNvPr id="597" name="墨迹 596">
                    <a:extLst>
                      <a:ext uri="{FF2B5EF4-FFF2-40B4-BE49-F238E27FC236}">
                        <a16:creationId xmlns:a16="http://schemas.microsoft.com/office/drawing/2014/main" id="{E3228861-A90E-4A63-BA02-FB94989D1964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1547296" y="1940215"/>
                    <a:ext cx="128160" cy="6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598" name="墨迹 597">
                    <a:extLst>
                      <a:ext uri="{FF2B5EF4-FFF2-40B4-BE49-F238E27FC236}">
                        <a16:creationId xmlns:a16="http://schemas.microsoft.com/office/drawing/2014/main" id="{2E7831EC-AA51-456D-A16E-BA532E756359}"/>
                      </a:ext>
                    </a:extLst>
                  </p14:cNvPr>
                  <p14:cNvContentPartPr/>
                  <p14:nvPr/>
                </p14:nvContentPartPr>
                <p14:xfrm>
                  <a:off x="1536496" y="2028775"/>
                  <a:ext cx="120240" cy="144360"/>
                </p14:xfrm>
              </p:contentPart>
            </mc:Choice>
            <mc:Fallback xmlns="">
              <p:pic>
                <p:nvPicPr>
                  <p:cNvPr id="598" name="墨迹 597">
                    <a:extLst>
                      <a:ext uri="{FF2B5EF4-FFF2-40B4-BE49-F238E27FC236}">
                        <a16:creationId xmlns:a16="http://schemas.microsoft.com/office/drawing/2014/main" id="{2E7831EC-AA51-456D-A16E-BA532E756359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1527856" y="2019775"/>
                    <a:ext cx="13788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599" name="墨迹 598">
                    <a:extLst>
                      <a:ext uri="{FF2B5EF4-FFF2-40B4-BE49-F238E27FC236}">
                        <a16:creationId xmlns:a16="http://schemas.microsoft.com/office/drawing/2014/main" id="{59B57BC2-0118-4E1D-A3A0-46299B430D5D}"/>
                      </a:ext>
                    </a:extLst>
                  </p14:cNvPr>
                  <p14:cNvContentPartPr/>
                  <p14:nvPr/>
                </p14:nvContentPartPr>
                <p14:xfrm>
                  <a:off x="1439296" y="2094655"/>
                  <a:ext cx="325440" cy="100080"/>
                </p14:xfrm>
              </p:contentPart>
            </mc:Choice>
            <mc:Fallback xmlns="">
              <p:pic>
                <p:nvPicPr>
                  <p:cNvPr id="599" name="墨迹 598">
                    <a:extLst>
                      <a:ext uri="{FF2B5EF4-FFF2-40B4-BE49-F238E27FC236}">
                        <a16:creationId xmlns:a16="http://schemas.microsoft.com/office/drawing/2014/main" id="{59B57BC2-0118-4E1D-A3A0-46299B430D5D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1430656" y="2085655"/>
                    <a:ext cx="34308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600" name="墨迹 599">
                    <a:extLst>
                      <a:ext uri="{FF2B5EF4-FFF2-40B4-BE49-F238E27FC236}">
                        <a16:creationId xmlns:a16="http://schemas.microsoft.com/office/drawing/2014/main" id="{CE17451E-0B40-4558-ABB5-6C334D21E8E7}"/>
                      </a:ext>
                    </a:extLst>
                  </p14:cNvPr>
                  <p14:cNvContentPartPr/>
                  <p14:nvPr/>
                </p14:nvContentPartPr>
                <p14:xfrm>
                  <a:off x="1609576" y="1969015"/>
                  <a:ext cx="18360" cy="427320"/>
                </p14:xfrm>
              </p:contentPart>
            </mc:Choice>
            <mc:Fallback xmlns="">
              <p:pic>
                <p:nvPicPr>
                  <p:cNvPr id="600" name="墨迹 599">
                    <a:extLst>
                      <a:ext uri="{FF2B5EF4-FFF2-40B4-BE49-F238E27FC236}">
                        <a16:creationId xmlns:a16="http://schemas.microsoft.com/office/drawing/2014/main" id="{CE17451E-0B40-4558-ABB5-6C334D21E8E7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1600936" y="1960015"/>
                    <a:ext cx="36000" cy="44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601" name="墨迹 600">
                    <a:extLst>
                      <a:ext uri="{FF2B5EF4-FFF2-40B4-BE49-F238E27FC236}">
                        <a16:creationId xmlns:a16="http://schemas.microsoft.com/office/drawing/2014/main" id="{67A7BEBF-C1DE-4BCD-9095-55ACE766FFB9}"/>
                      </a:ext>
                    </a:extLst>
                  </p14:cNvPr>
                  <p14:cNvContentPartPr/>
                  <p14:nvPr/>
                </p14:nvContentPartPr>
                <p14:xfrm>
                  <a:off x="1792816" y="1916815"/>
                  <a:ext cx="155880" cy="60120"/>
                </p14:xfrm>
              </p:contentPart>
            </mc:Choice>
            <mc:Fallback xmlns="">
              <p:pic>
                <p:nvPicPr>
                  <p:cNvPr id="601" name="墨迹 600">
                    <a:extLst>
                      <a:ext uri="{FF2B5EF4-FFF2-40B4-BE49-F238E27FC236}">
                        <a16:creationId xmlns:a16="http://schemas.microsoft.com/office/drawing/2014/main" id="{67A7BEBF-C1DE-4BCD-9095-55ACE766FFB9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1784176" y="1908175"/>
                    <a:ext cx="17352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602" name="墨迹 601">
                    <a:extLst>
                      <a:ext uri="{FF2B5EF4-FFF2-40B4-BE49-F238E27FC236}">
                        <a16:creationId xmlns:a16="http://schemas.microsoft.com/office/drawing/2014/main" id="{F36E3EF9-A224-4DD6-8038-557BB6723950}"/>
                      </a:ext>
                    </a:extLst>
                  </p14:cNvPr>
                  <p14:cNvContentPartPr/>
                  <p14:nvPr/>
                </p14:nvContentPartPr>
                <p14:xfrm>
                  <a:off x="1856176" y="1863175"/>
                  <a:ext cx="89640" cy="194040"/>
                </p14:xfrm>
              </p:contentPart>
            </mc:Choice>
            <mc:Fallback xmlns="">
              <p:pic>
                <p:nvPicPr>
                  <p:cNvPr id="602" name="墨迹 601">
                    <a:extLst>
                      <a:ext uri="{FF2B5EF4-FFF2-40B4-BE49-F238E27FC236}">
                        <a16:creationId xmlns:a16="http://schemas.microsoft.com/office/drawing/2014/main" id="{F36E3EF9-A224-4DD6-8038-557BB6723950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1847536" y="1854535"/>
                    <a:ext cx="107280" cy="21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603" name="墨迹 602">
                    <a:extLst>
                      <a:ext uri="{FF2B5EF4-FFF2-40B4-BE49-F238E27FC236}">
                        <a16:creationId xmlns:a16="http://schemas.microsoft.com/office/drawing/2014/main" id="{738386BE-F100-4CED-B22B-47946C9C5113}"/>
                      </a:ext>
                    </a:extLst>
                  </p14:cNvPr>
                  <p14:cNvContentPartPr/>
                  <p14:nvPr/>
                </p14:nvContentPartPr>
                <p14:xfrm>
                  <a:off x="1829176" y="1971895"/>
                  <a:ext cx="178200" cy="216720"/>
                </p14:xfrm>
              </p:contentPart>
            </mc:Choice>
            <mc:Fallback xmlns="">
              <p:pic>
                <p:nvPicPr>
                  <p:cNvPr id="603" name="墨迹 602">
                    <a:extLst>
                      <a:ext uri="{FF2B5EF4-FFF2-40B4-BE49-F238E27FC236}">
                        <a16:creationId xmlns:a16="http://schemas.microsoft.com/office/drawing/2014/main" id="{738386BE-F100-4CED-B22B-47946C9C5113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1820536" y="1963255"/>
                    <a:ext cx="195840" cy="23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604" name="墨迹 603">
                    <a:extLst>
                      <a:ext uri="{FF2B5EF4-FFF2-40B4-BE49-F238E27FC236}">
                        <a16:creationId xmlns:a16="http://schemas.microsoft.com/office/drawing/2014/main" id="{207DE403-85CE-4FC3-B0FF-033CA06729BE}"/>
                      </a:ext>
                    </a:extLst>
                  </p14:cNvPr>
                  <p14:cNvContentPartPr/>
                  <p14:nvPr/>
                </p14:nvContentPartPr>
                <p14:xfrm>
                  <a:off x="2053816" y="1860295"/>
                  <a:ext cx="95400" cy="26280"/>
                </p14:xfrm>
              </p:contentPart>
            </mc:Choice>
            <mc:Fallback xmlns="">
              <p:pic>
                <p:nvPicPr>
                  <p:cNvPr id="604" name="墨迹 603">
                    <a:extLst>
                      <a:ext uri="{FF2B5EF4-FFF2-40B4-BE49-F238E27FC236}">
                        <a16:creationId xmlns:a16="http://schemas.microsoft.com/office/drawing/2014/main" id="{207DE403-85CE-4FC3-B0FF-033CA06729BE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2045176" y="1851295"/>
                    <a:ext cx="11304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605" name="墨迹 604">
                    <a:extLst>
                      <a:ext uri="{FF2B5EF4-FFF2-40B4-BE49-F238E27FC236}">
                        <a16:creationId xmlns:a16="http://schemas.microsoft.com/office/drawing/2014/main" id="{12FF192D-84F4-4E0B-A23F-605FF73CD82F}"/>
                      </a:ext>
                    </a:extLst>
                  </p14:cNvPr>
                  <p14:cNvContentPartPr/>
                  <p14:nvPr/>
                </p14:nvContentPartPr>
                <p14:xfrm>
                  <a:off x="2024656" y="1969015"/>
                  <a:ext cx="11880" cy="96840"/>
                </p14:xfrm>
              </p:contentPart>
            </mc:Choice>
            <mc:Fallback xmlns="">
              <p:pic>
                <p:nvPicPr>
                  <p:cNvPr id="605" name="墨迹 604">
                    <a:extLst>
                      <a:ext uri="{FF2B5EF4-FFF2-40B4-BE49-F238E27FC236}">
                        <a16:creationId xmlns:a16="http://schemas.microsoft.com/office/drawing/2014/main" id="{12FF192D-84F4-4E0B-A23F-605FF73CD82F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2016016" y="1960015"/>
                    <a:ext cx="29520" cy="11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606" name="墨迹 605">
                    <a:extLst>
                      <a:ext uri="{FF2B5EF4-FFF2-40B4-BE49-F238E27FC236}">
                        <a16:creationId xmlns:a16="http://schemas.microsoft.com/office/drawing/2014/main" id="{1AE4ECEB-D617-46B0-91CC-2769A0BA6F32}"/>
                      </a:ext>
                    </a:extLst>
                  </p14:cNvPr>
                  <p14:cNvContentPartPr/>
                  <p14:nvPr/>
                </p14:nvContentPartPr>
                <p14:xfrm>
                  <a:off x="1974616" y="1960735"/>
                  <a:ext cx="135000" cy="256680"/>
                </p14:xfrm>
              </p:contentPart>
            </mc:Choice>
            <mc:Fallback xmlns="">
              <p:pic>
                <p:nvPicPr>
                  <p:cNvPr id="606" name="墨迹 605">
                    <a:extLst>
                      <a:ext uri="{FF2B5EF4-FFF2-40B4-BE49-F238E27FC236}">
                        <a16:creationId xmlns:a16="http://schemas.microsoft.com/office/drawing/2014/main" id="{1AE4ECEB-D617-46B0-91CC-2769A0BA6F32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1965616" y="1951735"/>
                    <a:ext cx="152640" cy="27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607" name="墨迹 606">
                    <a:extLst>
                      <a:ext uri="{FF2B5EF4-FFF2-40B4-BE49-F238E27FC236}">
                        <a16:creationId xmlns:a16="http://schemas.microsoft.com/office/drawing/2014/main" id="{E82E31F6-EFDA-4B7F-96A3-4113DF77B8CD}"/>
                      </a:ext>
                    </a:extLst>
                  </p14:cNvPr>
                  <p14:cNvContentPartPr/>
                  <p14:nvPr/>
                </p14:nvContentPartPr>
                <p14:xfrm>
                  <a:off x="2039416" y="2057575"/>
                  <a:ext cx="146160" cy="136440"/>
                </p14:xfrm>
              </p:contentPart>
            </mc:Choice>
            <mc:Fallback xmlns="">
              <p:pic>
                <p:nvPicPr>
                  <p:cNvPr id="607" name="墨迹 606">
                    <a:extLst>
                      <a:ext uri="{FF2B5EF4-FFF2-40B4-BE49-F238E27FC236}">
                        <a16:creationId xmlns:a16="http://schemas.microsoft.com/office/drawing/2014/main" id="{E82E31F6-EFDA-4B7F-96A3-4113DF77B8CD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2030416" y="2048935"/>
                    <a:ext cx="163800" cy="15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608" name="墨迹 607">
                    <a:extLst>
                      <a:ext uri="{FF2B5EF4-FFF2-40B4-BE49-F238E27FC236}">
                        <a16:creationId xmlns:a16="http://schemas.microsoft.com/office/drawing/2014/main" id="{60157EB7-8C02-447E-BAB8-325C9E67B835}"/>
                      </a:ext>
                    </a:extLst>
                  </p14:cNvPr>
                  <p14:cNvContentPartPr/>
                  <p14:nvPr/>
                </p14:nvContentPartPr>
                <p14:xfrm>
                  <a:off x="2037616" y="2108335"/>
                  <a:ext cx="65160" cy="87480"/>
                </p14:xfrm>
              </p:contentPart>
            </mc:Choice>
            <mc:Fallback xmlns="">
              <p:pic>
                <p:nvPicPr>
                  <p:cNvPr id="608" name="墨迹 607">
                    <a:extLst>
                      <a:ext uri="{FF2B5EF4-FFF2-40B4-BE49-F238E27FC236}">
                        <a16:creationId xmlns:a16="http://schemas.microsoft.com/office/drawing/2014/main" id="{60157EB7-8C02-447E-BAB8-325C9E67B835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2028976" y="2099335"/>
                    <a:ext cx="82800" cy="10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609" name="墨迹 608">
                    <a:extLst>
                      <a:ext uri="{FF2B5EF4-FFF2-40B4-BE49-F238E27FC236}">
                        <a16:creationId xmlns:a16="http://schemas.microsoft.com/office/drawing/2014/main" id="{8D14FC6A-6862-402E-8168-4D08D5920231}"/>
                      </a:ext>
                    </a:extLst>
                  </p14:cNvPr>
                  <p14:cNvContentPartPr/>
                  <p14:nvPr/>
                </p14:nvContentPartPr>
                <p14:xfrm>
                  <a:off x="2008456" y="2207695"/>
                  <a:ext cx="100800" cy="24840"/>
                </p14:xfrm>
              </p:contentPart>
            </mc:Choice>
            <mc:Fallback xmlns="">
              <p:pic>
                <p:nvPicPr>
                  <p:cNvPr id="609" name="墨迹 608">
                    <a:extLst>
                      <a:ext uri="{FF2B5EF4-FFF2-40B4-BE49-F238E27FC236}">
                        <a16:creationId xmlns:a16="http://schemas.microsoft.com/office/drawing/2014/main" id="{8D14FC6A-6862-402E-8168-4D08D5920231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1999816" y="2199055"/>
                    <a:ext cx="118440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610" name="墨迹 609">
                    <a:extLst>
                      <a:ext uri="{FF2B5EF4-FFF2-40B4-BE49-F238E27FC236}">
                        <a16:creationId xmlns:a16="http://schemas.microsoft.com/office/drawing/2014/main" id="{79ED8851-F5A3-4558-8805-B75E02A40EC3}"/>
                      </a:ext>
                    </a:extLst>
                  </p14:cNvPr>
                  <p14:cNvContentPartPr/>
                  <p14:nvPr/>
                </p14:nvContentPartPr>
                <p14:xfrm>
                  <a:off x="2271256" y="1826455"/>
                  <a:ext cx="35640" cy="265680"/>
                </p14:xfrm>
              </p:contentPart>
            </mc:Choice>
            <mc:Fallback xmlns="">
              <p:pic>
                <p:nvPicPr>
                  <p:cNvPr id="610" name="墨迹 609">
                    <a:extLst>
                      <a:ext uri="{FF2B5EF4-FFF2-40B4-BE49-F238E27FC236}">
                        <a16:creationId xmlns:a16="http://schemas.microsoft.com/office/drawing/2014/main" id="{79ED8851-F5A3-4558-8805-B75E02A40EC3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262256" y="1817815"/>
                    <a:ext cx="53280" cy="28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611" name="墨迹 610">
                    <a:extLst>
                      <a:ext uri="{FF2B5EF4-FFF2-40B4-BE49-F238E27FC236}">
                        <a16:creationId xmlns:a16="http://schemas.microsoft.com/office/drawing/2014/main" id="{44EB4DE2-81D2-47DA-AA39-077C9724833D}"/>
                      </a:ext>
                    </a:extLst>
                  </p14:cNvPr>
                  <p14:cNvContentPartPr/>
                  <p14:nvPr/>
                </p14:nvContentPartPr>
                <p14:xfrm>
                  <a:off x="2337856" y="1875055"/>
                  <a:ext cx="64080" cy="354600"/>
                </p14:xfrm>
              </p:contentPart>
            </mc:Choice>
            <mc:Fallback xmlns="">
              <p:pic>
                <p:nvPicPr>
                  <p:cNvPr id="611" name="墨迹 610">
                    <a:extLst>
                      <a:ext uri="{FF2B5EF4-FFF2-40B4-BE49-F238E27FC236}">
                        <a16:creationId xmlns:a16="http://schemas.microsoft.com/office/drawing/2014/main" id="{44EB4DE2-81D2-47DA-AA39-077C9724833D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2328856" y="1866415"/>
                    <a:ext cx="81720" cy="37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612" name="墨迹 611">
                    <a:extLst>
                      <a:ext uri="{FF2B5EF4-FFF2-40B4-BE49-F238E27FC236}">
                        <a16:creationId xmlns:a16="http://schemas.microsoft.com/office/drawing/2014/main" id="{643F5735-E8F3-462E-879B-535CF2934B0B}"/>
                      </a:ext>
                    </a:extLst>
                  </p14:cNvPr>
                  <p14:cNvContentPartPr/>
                  <p14:nvPr/>
                </p14:nvContentPartPr>
                <p14:xfrm>
                  <a:off x="2324896" y="1973695"/>
                  <a:ext cx="37800" cy="12600"/>
                </p14:xfrm>
              </p:contentPart>
            </mc:Choice>
            <mc:Fallback xmlns="">
              <p:pic>
                <p:nvPicPr>
                  <p:cNvPr id="612" name="墨迹 611">
                    <a:extLst>
                      <a:ext uri="{FF2B5EF4-FFF2-40B4-BE49-F238E27FC236}">
                        <a16:creationId xmlns:a16="http://schemas.microsoft.com/office/drawing/2014/main" id="{643F5735-E8F3-462E-879B-535CF2934B0B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2315896" y="1964695"/>
                    <a:ext cx="5544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613" name="墨迹 612">
                    <a:extLst>
                      <a:ext uri="{FF2B5EF4-FFF2-40B4-BE49-F238E27FC236}">
                        <a16:creationId xmlns:a16="http://schemas.microsoft.com/office/drawing/2014/main" id="{F5183499-D618-42BA-8C47-11A908C07A21}"/>
                      </a:ext>
                    </a:extLst>
                  </p14:cNvPr>
                  <p14:cNvContentPartPr/>
                  <p14:nvPr/>
                </p14:nvContentPartPr>
                <p14:xfrm>
                  <a:off x="2324896" y="1985935"/>
                  <a:ext cx="31320" cy="29520"/>
                </p14:xfrm>
              </p:contentPart>
            </mc:Choice>
            <mc:Fallback xmlns="">
              <p:pic>
                <p:nvPicPr>
                  <p:cNvPr id="613" name="墨迹 612">
                    <a:extLst>
                      <a:ext uri="{FF2B5EF4-FFF2-40B4-BE49-F238E27FC236}">
                        <a16:creationId xmlns:a16="http://schemas.microsoft.com/office/drawing/2014/main" id="{F5183499-D618-42BA-8C47-11A908C07A21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2315896" y="1976935"/>
                    <a:ext cx="4896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614" name="墨迹 613">
                    <a:extLst>
                      <a:ext uri="{FF2B5EF4-FFF2-40B4-BE49-F238E27FC236}">
                        <a16:creationId xmlns:a16="http://schemas.microsoft.com/office/drawing/2014/main" id="{F45A1FC9-7000-4257-86A2-A1FE5A154B92}"/>
                      </a:ext>
                    </a:extLst>
                  </p14:cNvPr>
                  <p14:cNvContentPartPr/>
                  <p14:nvPr/>
                </p14:nvContentPartPr>
                <p14:xfrm>
                  <a:off x="2237056" y="1984135"/>
                  <a:ext cx="327960" cy="190800"/>
                </p14:xfrm>
              </p:contentPart>
            </mc:Choice>
            <mc:Fallback xmlns="">
              <p:pic>
                <p:nvPicPr>
                  <p:cNvPr id="614" name="墨迹 613">
                    <a:extLst>
                      <a:ext uri="{FF2B5EF4-FFF2-40B4-BE49-F238E27FC236}">
                        <a16:creationId xmlns:a16="http://schemas.microsoft.com/office/drawing/2014/main" id="{F45A1FC9-7000-4257-86A2-A1FE5A154B92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2228416" y="1975495"/>
                    <a:ext cx="34560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615" name="墨迹 614">
                    <a:extLst>
                      <a:ext uri="{FF2B5EF4-FFF2-40B4-BE49-F238E27FC236}">
                        <a16:creationId xmlns:a16="http://schemas.microsoft.com/office/drawing/2014/main" id="{3AFF48AD-EAEE-4C08-92B4-1AB63467EBD1}"/>
                      </a:ext>
                    </a:extLst>
                  </p14:cNvPr>
                  <p14:cNvContentPartPr/>
                  <p14:nvPr/>
                </p14:nvContentPartPr>
                <p14:xfrm>
                  <a:off x="2462416" y="1936615"/>
                  <a:ext cx="68040" cy="241560"/>
                </p14:xfrm>
              </p:contentPart>
            </mc:Choice>
            <mc:Fallback xmlns="">
              <p:pic>
                <p:nvPicPr>
                  <p:cNvPr id="615" name="墨迹 614">
                    <a:extLst>
                      <a:ext uri="{FF2B5EF4-FFF2-40B4-BE49-F238E27FC236}">
                        <a16:creationId xmlns:a16="http://schemas.microsoft.com/office/drawing/2014/main" id="{3AFF48AD-EAEE-4C08-92B4-1AB63467EBD1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2453776" y="1927975"/>
                    <a:ext cx="85680" cy="25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616" name="墨迹 615">
                    <a:extLst>
                      <a:ext uri="{FF2B5EF4-FFF2-40B4-BE49-F238E27FC236}">
                        <a16:creationId xmlns:a16="http://schemas.microsoft.com/office/drawing/2014/main" id="{D2629B6B-3E7A-40A2-97D2-08BCA8E89295}"/>
                      </a:ext>
                    </a:extLst>
                  </p14:cNvPr>
                  <p14:cNvContentPartPr/>
                  <p14:nvPr/>
                </p14:nvContentPartPr>
                <p14:xfrm>
                  <a:off x="2655376" y="1842655"/>
                  <a:ext cx="68040" cy="109800"/>
                </p14:xfrm>
              </p:contentPart>
            </mc:Choice>
            <mc:Fallback xmlns="">
              <p:pic>
                <p:nvPicPr>
                  <p:cNvPr id="616" name="墨迹 615">
                    <a:extLst>
                      <a:ext uri="{FF2B5EF4-FFF2-40B4-BE49-F238E27FC236}">
                        <a16:creationId xmlns:a16="http://schemas.microsoft.com/office/drawing/2014/main" id="{D2629B6B-3E7A-40A2-97D2-08BCA8E89295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2646736" y="1833655"/>
                    <a:ext cx="8568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617" name="墨迹 616">
                    <a:extLst>
                      <a:ext uri="{FF2B5EF4-FFF2-40B4-BE49-F238E27FC236}">
                        <a16:creationId xmlns:a16="http://schemas.microsoft.com/office/drawing/2014/main" id="{FCEE2ABB-82C5-498D-B84A-49F24E689BF3}"/>
                      </a:ext>
                    </a:extLst>
                  </p14:cNvPr>
                  <p14:cNvContentPartPr/>
                  <p14:nvPr/>
                </p14:nvContentPartPr>
                <p14:xfrm>
                  <a:off x="2707576" y="1792615"/>
                  <a:ext cx="120600" cy="182160"/>
                </p14:xfrm>
              </p:contentPart>
            </mc:Choice>
            <mc:Fallback xmlns="">
              <p:pic>
                <p:nvPicPr>
                  <p:cNvPr id="617" name="墨迹 616">
                    <a:extLst>
                      <a:ext uri="{FF2B5EF4-FFF2-40B4-BE49-F238E27FC236}">
                        <a16:creationId xmlns:a16="http://schemas.microsoft.com/office/drawing/2014/main" id="{FCEE2ABB-82C5-498D-B84A-49F24E689BF3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698576" y="1783975"/>
                    <a:ext cx="138240" cy="1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618" name="墨迹 617">
                    <a:extLst>
                      <a:ext uri="{FF2B5EF4-FFF2-40B4-BE49-F238E27FC236}">
                        <a16:creationId xmlns:a16="http://schemas.microsoft.com/office/drawing/2014/main" id="{62ABFCF1-C32F-4720-8ED8-ADB09DC97AB3}"/>
                      </a:ext>
                    </a:extLst>
                  </p14:cNvPr>
                  <p14:cNvContentPartPr/>
                  <p14:nvPr/>
                </p14:nvContentPartPr>
                <p14:xfrm>
                  <a:off x="2725216" y="1855255"/>
                  <a:ext cx="61560" cy="89280"/>
                </p14:xfrm>
              </p:contentPart>
            </mc:Choice>
            <mc:Fallback xmlns="">
              <p:pic>
                <p:nvPicPr>
                  <p:cNvPr id="618" name="墨迹 617">
                    <a:extLst>
                      <a:ext uri="{FF2B5EF4-FFF2-40B4-BE49-F238E27FC236}">
                        <a16:creationId xmlns:a16="http://schemas.microsoft.com/office/drawing/2014/main" id="{62ABFCF1-C32F-4720-8ED8-ADB09DC97AB3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2716576" y="1846615"/>
                    <a:ext cx="7920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619" name="墨迹 618">
                    <a:extLst>
                      <a:ext uri="{FF2B5EF4-FFF2-40B4-BE49-F238E27FC236}">
                        <a16:creationId xmlns:a16="http://schemas.microsoft.com/office/drawing/2014/main" id="{38985131-B799-42D5-B6A5-7CA8C9E144EE}"/>
                      </a:ext>
                    </a:extLst>
                  </p14:cNvPr>
                  <p14:cNvContentPartPr/>
                  <p14:nvPr/>
                </p14:nvContentPartPr>
                <p14:xfrm>
                  <a:off x="2629456" y="1929775"/>
                  <a:ext cx="272520" cy="70200"/>
                </p14:xfrm>
              </p:contentPart>
            </mc:Choice>
            <mc:Fallback xmlns="">
              <p:pic>
                <p:nvPicPr>
                  <p:cNvPr id="619" name="墨迹 618">
                    <a:extLst>
                      <a:ext uri="{FF2B5EF4-FFF2-40B4-BE49-F238E27FC236}">
                        <a16:creationId xmlns:a16="http://schemas.microsoft.com/office/drawing/2014/main" id="{38985131-B799-42D5-B6A5-7CA8C9E144EE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2620816" y="1920775"/>
                    <a:ext cx="290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620" name="墨迹 619">
                    <a:extLst>
                      <a:ext uri="{FF2B5EF4-FFF2-40B4-BE49-F238E27FC236}">
                        <a16:creationId xmlns:a16="http://schemas.microsoft.com/office/drawing/2014/main" id="{226DE782-6A53-4EB1-9532-BF5A32422A69}"/>
                      </a:ext>
                    </a:extLst>
                  </p14:cNvPr>
                  <p14:cNvContentPartPr/>
                  <p14:nvPr/>
                </p14:nvContentPartPr>
                <p14:xfrm>
                  <a:off x="2696056" y="2034895"/>
                  <a:ext cx="16560" cy="113760"/>
                </p14:xfrm>
              </p:contentPart>
            </mc:Choice>
            <mc:Fallback xmlns="">
              <p:pic>
                <p:nvPicPr>
                  <p:cNvPr id="620" name="墨迹 619">
                    <a:extLst>
                      <a:ext uri="{FF2B5EF4-FFF2-40B4-BE49-F238E27FC236}">
                        <a16:creationId xmlns:a16="http://schemas.microsoft.com/office/drawing/2014/main" id="{226DE782-6A53-4EB1-9532-BF5A32422A69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2687416" y="2025895"/>
                    <a:ext cx="34200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621" name="墨迹 620">
                    <a:extLst>
                      <a:ext uri="{FF2B5EF4-FFF2-40B4-BE49-F238E27FC236}">
                        <a16:creationId xmlns:a16="http://schemas.microsoft.com/office/drawing/2014/main" id="{FDD190BE-8E32-458B-8895-5B3CD4F3D0A0}"/>
                      </a:ext>
                    </a:extLst>
                  </p14:cNvPr>
                  <p14:cNvContentPartPr/>
                  <p14:nvPr/>
                </p14:nvContentPartPr>
                <p14:xfrm>
                  <a:off x="2751136" y="2020495"/>
                  <a:ext cx="99360" cy="91080"/>
                </p14:xfrm>
              </p:contentPart>
            </mc:Choice>
            <mc:Fallback xmlns="">
              <p:pic>
                <p:nvPicPr>
                  <p:cNvPr id="621" name="墨迹 620">
                    <a:extLst>
                      <a:ext uri="{FF2B5EF4-FFF2-40B4-BE49-F238E27FC236}">
                        <a16:creationId xmlns:a16="http://schemas.microsoft.com/office/drawing/2014/main" id="{FDD190BE-8E32-458B-8895-5B3CD4F3D0A0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2742496" y="2011855"/>
                    <a:ext cx="117000" cy="10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622" name="墨迹 621">
                    <a:extLst>
                      <a:ext uri="{FF2B5EF4-FFF2-40B4-BE49-F238E27FC236}">
                        <a16:creationId xmlns:a16="http://schemas.microsoft.com/office/drawing/2014/main" id="{5C2D237B-DD89-4FFB-882E-2C938EEC27D7}"/>
                      </a:ext>
                    </a:extLst>
                  </p14:cNvPr>
                  <p14:cNvContentPartPr/>
                  <p14:nvPr/>
                </p14:nvContentPartPr>
                <p14:xfrm>
                  <a:off x="2738176" y="2062255"/>
                  <a:ext cx="57240" cy="46440"/>
                </p14:xfrm>
              </p:contentPart>
            </mc:Choice>
            <mc:Fallback xmlns="">
              <p:pic>
                <p:nvPicPr>
                  <p:cNvPr id="622" name="墨迹 621">
                    <a:extLst>
                      <a:ext uri="{FF2B5EF4-FFF2-40B4-BE49-F238E27FC236}">
                        <a16:creationId xmlns:a16="http://schemas.microsoft.com/office/drawing/2014/main" id="{5C2D237B-DD89-4FFB-882E-2C938EEC27D7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2729536" y="2053615"/>
                    <a:ext cx="74880" cy="6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623" name="墨迹 622">
                    <a:extLst>
                      <a:ext uri="{FF2B5EF4-FFF2-40B4-BE49-F238E27FC236}">
                        <a16:creationId xmlns:a16="http://schemas.microsoft.com/office/drawing/2014/main" id="{AA53CD41-F384-418C-A389-FC8237B9B877}"/>
                      </a:ext>
                    </a:extLst>
                  </p14:cNvPr>
                  <p14:cNvContentPartPr/>
                  <p14:nvPr/>
                </p14:nvContentPartPr>
                <p14:xfrm>
                  <a:off x="2739976" y="2024095"/>
                  <a:ext cx="34560" cy="222120"/>
                </p14:xfrm>
              </p:contentPart>
            </mc:Choice>
            <mc:Fallback xmlns="">
              <p:pic>
                <p:nvPicPr>
                  <p:cNvPr id="623" name="墨迹 622">
                    <a:extLst>
                      <a:ext uri="{FF2B5EF4-FFF2-40B4-BE49-F238E27FC236}">
                        <a16:creationId xmlns:a16="http://schemas.microsoft.com/office/drawing/2014/main" id="{AA53CD41-F384-418C-A389-FC8237B9B877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2730976" y="2015095"/>
                    <a:ext cx="52200" cy="23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624" name="墨迹 623">
                    <a:extLst>
                      <a:ext uri="{FF2B5EF4-FFF2-40B4-BE49-F238E27FC236}">
                        <a16:creationId xmlns:a16="http://schemas.microsoft.com/office/drawing/2014/main" id="{88005D6E-3A19-4358-9272-54ED4ED9B0E1}"/>
                      </a:ext>
                    </a:extLst>
                  </p14:cNvPr>
                  <p14:cNvContentPartPr/>
                  <p14:nvPr/>
                </p14:nvContentPartPr>
                <p14:xfrm>
                  <a:off x="2699656" y="2165935"/>
                  <a:ext cx="146160" cy="106560"/>
                </p14:xfrm>
              </p:contentPart>
            </mc:Choice>
            <mc:Fallback xmlns="">
              <p:pic>
                <p:nvPicPr>
                  <p:cNvPr id="624" name="墨迹 623">
                    <a:extLst>
                      <a:ext uri="{FF2B5EF4-FFF2-40B4-BE49-F238E27FC236}">
                        <a16:creationId xmlns:a16="http://schemas.microsoft.com/office/drawing/2014/main" id="{88005D6E-3A19-4358-9272-54ED4ED9B0E1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2690656" y="2156935"/>
                    <a:ext cx="163800" cy="124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73" name="组合 672">
            <a:extLst>
              <a:ext uri="{FF2B5EF4-FFF2-40B4-BE49-F238E27FC236}">
                <a16:creationId xmlns:a16="http://schemas.microsoft.com/office/drawing/2014/main" id="{CDB0856D-A0F3-476D-9C6A-EDC8C9C2CFE0}"/>
              </a:ext>
            </a:extLst>
          </p:cNvPr>
          <p:cNvGrpSpPr/>
          <p:nvPr/>
        </p:nvGrpSpPr>
        <p:grpSpPr>
          <a:xfrm>
            <a:off x="722798" y="3731755"/>
            <a:ext cx="2387160" cy="990000"/>
            <a:chOff x="1019536" y="2475895"/>
            <a:chExt cx="2387160" cy="990000"/>
          </a:xfrm>
        </p:grpSpPr>
        <p:grpSp>
          <p:nvGrpSpPr>
            <p:cNvPr id="629" name="组合 628">
              <a:extLst>
                <a:ext uri="{FF2B5EF4-FFF2-40B4-BE49-F238E27FC236}">
                  <a16:creationId xmlns:a16="http://schemas.microsoft.com/office/drawing/2014/main" id="{8275E4E8-CDB5-4DC8-A6BA-C877A6326283}"/>
                </a:ext>
              </a:extLst>
            </p:cNvPr>
            <p:cNvGrpSpPr/>
            <p:nvPr/>
          </p:nvGrpSpPr>
          <p:grpSpPr>
            <a:xfrm>
              <a:off x="1019536" y="2630695"/>
              <a:ext cx="276840" cy="322560"/>
              <a:chOff x="1019536" y="2630695"/>
              <a:chExt cx="276840" cy="322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627" name="墨迹 626">
                    <a:extLst>
                      <a:ext uri="{FF2B5EF4-FFF2-40B4-BE49-F238E27FC236}">
                        <a16:creationId xmlns:a16="http://schemas.microsoft.com/office/drawing/2014/main" id="{20EE3173-05EA-4D53-B164-96B7046638C7}"/>
                      </a:ext>
                    </a:extLst>
                  </p14:cNvPr>
                  <p14:cNvContentPartPr/>
                  <p14:nvPr/>
                </p14:nvContentPartPr>
                <p14:xfrm>
                  <a:off x="1139416" y="2764975"/>
                  <a:ext cx="54000" cy="72720"/>
                </p14:xfrm>
              </p:contentPart>
            </mc:Choice>
            <mc:Fallback xmlns="">
              <p:pic>
                <p:nvPicPr>
                  <p:cNvPr id="627" name="墨迹 626">
                    <a:extLst>
                      <a:ext uri="{FF2B5EF4-FFF2-40B4-BE49-F238E27FC236}">
                        <a16:creationId xmlns:a16="http://schemas.microsoft.com/office/drawing/2014/main" id="{20EE3173-05EA-4D53-B164-96B7046638C7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1130416" y="2756335"/>
                    <a:ext cx="71640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628" name="墨迹 627">
                    <a:extLst>
                      <a:ext uri="{FF2B5EF4-FFF2-40B4-BE49-F238E27FC236}">
                        <a16:creationId xmlns:a16="http://schemas.microsoft.com/office/drawing/2014/main" id="{C329C33B-BD29-4BCE-98F6-75A542B4F6D4}"/>
                      </a:ext>
                    </a:extLst>
                  </p14:cNvPr>
                  <p14:cNvContentPartPr/>
                  <p14:nvPr/>
                </p14:nvContentPartPr>
                <p14:xfrm>
                  <a:off x="1019536" y="2630695"/>
                  <a:ext cx="276840" cy="322560"/>
                </p14:xfrm>
              </p:contentPart>
            </mc:Choice>
            <mc:Fallback xmlns="">
              <p:pic>
                <p:nvPicPr>
                  <p:cNvPr id="628" name="墨迹 627">
                    <a:extLst>
                      <a:ext uri="{FF2B5EF4-FFF2-40B4-BE49-F238E27FC236}">
                        <a16:creationId xmlns:a16="http://schemas.microsoft.com/office/drawing/2014/main" id="{C329C33B-BD29-4BCE-98F6-75A542B4F6D4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1010536" y="2621695"/>
                    <a:ext cx="294480" cy="340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7" name="组合 636">
              <a:extLst>
                <a:ext uri="{FF2B5EF4-FFF2-40B4-BE49-F238E27FC236}">
                  <a16:creationId xmlns:a16="http://schemas.microsoft.com/office/drawing/2014/main" id="{F1AA704A-68C6-4421-9691-E7977A099FAC}"/>
                </a:ext>
              </a:extLst>
            </p:cNvPr>
            <p:cNvGrpSpPr/>
            <p:nvPr/>
          </p:nvGrpSpPr>
          <p:grpSpPr>
            <a:xfrm>
              <a:off x="1447576" y="2561575"/>
              <a:ext cx="547920" cy="489960"/>
              <a:chOff x="1447576" y="2561575"/>
              <a:chExt cx="547920" cy="48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630" name="墨迹 629">
                    <a:extLst>
                      <a:ext uri="{FF2B5EF4-FFF2-40B4-BE49-F238E27FC236}">
                        <a16:creationId xmlns:a16="http://schemas.microsoft.com/office/drawing/2014/main" id="{35E2128E-2040-44F4-B45C-AE499CCEFDD8}"/>
                      </a:ext>
                    </a:extLst>
                  </p14:cNvPr>
                  <p14:cNvContentPartPr/>
                  <p14:nvPr/>
                </p14:nvContentPartPr>
                <p14:xfrm>
                  <a:off x="1542976" y="2561575"/>
                  <a:ext cx="100080" cy="132120"/>
                </p14:xfrm>
              </p:contentPart>
            </mc:Choice>
            <mc:Fallback xmlns="">
              <p:pic>
                <p:nvPicPr>
                  <p:cNvPr id="630" name="墨迹 629">
                    <a:extLst>
                      <a:ext uri="{FF2B5EF4-FFF2-40B4-BE49-F238E27FC236}">
                        <a16:creationId xmlns:a16="http://schemas.microsoft.com/office/drawing/2014/main" id="{35E2128E-2040-44F4-B45C-AE499CCEFDD8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533976" y="2552935"/>
                    <a:ext cx="117720" cy="14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631" name="墨迹 630">
                    <a:extLst>
                      <a:ext uri="{FF2B5EF4-FFF2-40B4-BE49-F238E27FC236}">
                        <a16:creationId xmlns:a16="http://schemas.microsoft.com/office/drawing/2014/main" id="{780F84BF-8F05-4A42-BC24-C2418FF1EB8A}"/>
                      </a:ext>
                    </a:extLst>
                  </p14:cNvPr>
                  <p14:cNvContentPartPr/>
                  <p14:nvPr/>
                </p14:nvContentPartPr>
                <p14:xfrm>
                  <a:off x="1554496" y="2702335"/>
                  <a:ext cx="73440" cy="24840"/>
                </p14:xfrm>
              </p:contentPart>
            </mc:Choice>
            <mc:Fallback xmlns="">
              <p:pic>
                <p:nvPicPr>
                  <p:cNvPr id="631" name="墨迹 630">
                    <a:extLst>
                      <a:ext uri="{FF2B5EF4-FFF2-40B4-BE49-F238E27FC236}">
                        <a16:creationId xmlns:a16="http://schemas.microsoft.com/office/drawing/2014/main" id="{780F84BF-8F05-4A42-BC24-C2418FF1EB8A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545496" y="2693695"/>
                    <a:ext cx="91080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632" name="墨迹 631">
                    <a:extLst>
                      <a:ext uri="{FF2B5EF4-FFF2-40B4-BE49-F238E27FC236}">
                        <a16:creationId xmlns:a16="http://schemas.microsoft.com/office/drawing/2014/main" id="{8C77C04C-456F-48B1-8131-BE20D2122B86}"/>
                      </a:ext>
                    </a:extLst>
                  </p14:cNvPr>
                  <p14:cNvContentPartPr/>
                  <p14:nvPr/>
                </p14:nvContentPartPr>
                <p14:xfrm>
                  <a:off x="1536496" y="2754535"/>
                  <a:ext cx="15120" cy="79920"/>
                </p14:xfrm>
              </p:contentPart>
            </mc:Choice>
            <mc:Fallback xmlns="">
              <p:pic>
                <p:nvPicPr>
                  <p:cNvPr id="632" name="墨迹 631">
                    <a:extLst>
                      <a:ext uri="{FF2B5EF4-FFF2-40B4-BE49-F238E27FC236}">
                        <a16:creationId xmlns:a16="http://schemas.microsoft.com/office/drawing/2014/main" id="{8C77C04C-456F-48B1-8131-BE20D2122B86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527856" y="2745895"/>
                    <a:ext cx="3276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633" name="墨迹 632">
                    <a:extLst>
                      <a:ext uri="{FF2B5EF4-FFF2-40B4-BE49-F238E27FC236}">
                        <a16:creationId xmlns:a16="http://schemas.microsoft.com/office/drawing/2014/main" id="{640FAE48-CC4D-488D-9279-4BFC05FA5D07}"/>
                      </a:ext>
                    </a:extLst>
                  </p14:cNvPr>
                  <p14:cNvContentPartPr/>
                  <p14:nvPr/>
                </p14:nvContentPartPr>
                <p14:xfrm>
                  <a:off x="1447576" y="2794495"/>
                  <a:ext cx="318600" cy="63000"/>
                </p14:xfrm>
              </p:contentPart>
            </mc:Choice>
            <mc:Fallback xmlns="">
              <p:pic>
                <p:nvPicPr>
                  <p:cNvPr id="633" name="墨迹 632">
                    <a:extLst>
                      <a:ext uri="{FF2B5EF4-FFF2-40B4-BE49-F238E27FC236}">
                        <a16:creationId xmlns:a16="http://schemas.microsoft.com/office/drawing/2014/main" id="{640FAE48-CC4D-488D-9279-4BFC05FA5D07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438576" y="2785855"/>
                    <a:ext cx="33624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634" name="墨迹 633">
                    <a:extLst>
                      <a:ext uri="{FF2B5EF4-FFF2-40B4-BE49-F238E27FC236}">
                        <a16:creationId xmlns:a16="http://schemas.microsoft.com/office/drawing/2014/main" id="{11C1593E-E2D1-4363-ADF1-F15BD61DB9FB}"/>
                      </a:ext>
                    </a:extLst>
                  </p14:cNvPr>
                  <p14:cNvContentPartPr/>
                  <p14:nvPr/>
                </p14:nvContentPartPr>
                <p14:xfrm>
                  <a:off x="1611376" y="2658055"/>
                  <a:ext cx="16920" cy="393480"/>
                </p14:xfrm>
              </p:contentPart>
            </mc:Choice>
            <mc:Fallback xmlns="">
              <p:pic>
                <p:nvPicPr>
                  <p:cNvPr id="634" name="墨迹 633">
                    <a:extLst>
                      <a:ext uri="{FF2B5EF4-FFF2-40B4-BE49-F238E27FC236}">
                        <a16:creationId xmlns:a16="http://schemas.microsoft.com/office/drawing/2014/main" id="{11C1593E-E2D1-4363-ADF1-F15BD61DB9FB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602376" y="2649415"/>
                    <a:ext cx="34560" cy="41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635" name="墨迹 634">
                    <a:extLst>
                      <a:ext uri="{FF2B5EF4-FFF2-40B4-BE49-F238E27FC236}">
                        <a16:creationId xmlns:a16="http://schemas.microsoft.com/office/drawing/2014/main" id="{C08708E3-F666-4C0F-BE4E-9F64B98D5C3D}"/>
                      </a:ext>
                    </a:extLst>
                  </p14:cNvPr>
                  <p14:cNvContentPartPr/>
                  <p14:nvPr/>
                </p14:nvContentPartPr>
                <p14:xfrm>
                  <a:off x="1880296" y="2693335"/>
                  <a:ext cx="20160" cy="165960"/>
                </p14:xfrm>
              </p:contentPart>
            </mc:Choice>
            <mc:Fallback xmlns="">
              <p:pic>
                <p:nvPicPr>
                  <p:cNvPr id="635" name="墨迹 634">
                    <a:extLst>
                      <a:ext uri="{FF2B5EF4-FFF2-40B4-BE49-F238E27FC236}">
                        <a16:creationId xmlns:a16="http://schemas.microsoft.com/office/drawing/2014/main" id="{C08708E3-F666-4C0F-BE4E-9F64B98D5C3D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871656" y="2684335"/>
                    <a:ext cx="37800" cy="18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636" name="墨迹 635">
                    <a:extLst>
                      <a:ext uri="{FF2B5EF4-FFF2-40B4-BE49-F238E27FC236}">
                        <a16:creationId xmlns:a16="http://schemas.microsoft.com/office/drawing/2014/main" id="{74C5F672-AEAD-42B4-8FAA-127CE0685DF2}"/>
                      </a:ext>
                    </a:extLst>
                  </p14:cNvPr>
                  <p14:cNvContentPartPr/>
                  <p14:nvPr/>
                </p14:nvContentPartPr>
                <p14:xfrm>
                  <a:off x="1904776" y="2662375"/>
                  <a:ext cx="90720" cy="237960"/>
                </p14:xfrm>
              </p:contentPart>
            </mc:Choice>
            <mc:Fallback xmlns="">
              <p:pic>
                <p:nvPicPr>
                  <p:cNvPr id="636" name="墨迹 635">
                    <a:extLst>
                      <a:ext uri="{FF2B5EF4-FFF2-40B4-BE49-F238E27FC236}">
                        <a16:creationId xmlns:a16="http://schemas.microsoft.com/office/drawing/2014/main" id="{74C5F672-AEAD-42B4-8FAA-127CE0685DF2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895776" y="2653735"/>
                    <a:ext cx="108360" cy="25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68" name="组合 667">
              <a:extLst>
                <a:ext uri="{FF2B5EF4-FFF2-40B4-BE49-F238E27FC236}">
                  <a16:creationId xmlns:a16="http://schemas.microsoft.com/office/drawing/2014/main" id="{B93F8562-E469-4205-9ADB-6F73A81762E3}"/>
                </a:ext>
              </a:extLst>
            </p:cNvPr>
            <p:cNvGrpSpPr/>
            <p:nvPr/>
          </p:nvGrpSpPr>
          <p:grpSpPr>
            <a:xfrm>
              <a:off x="2165776" y="2475895"/>
              <a:ext cx="1240920" cy="990000"/>
              <a:chOff x="2165776" y="2475895"/>
              <a:chExt cx="1240920" cy="990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638" name="墨迹 637">
                    <a:extLst>
                      <a:ext uri="{FF2B5EF4-FFF2-40B4-BE49-F238E27FC236}">
                        <a16:creationId xmlns:a16="http://schemas.microsoft.com/office/drawing/2014/main" id="{22DFCD59-9B05-4B67-9716-30C24C6D421C}"/>
                      </a:ext>
                    </a:extLst>
                  </p14:cNvPr>
                  <p14:cNvContentPartPr/>
                  <p14:nvPr/>
                </p14:nvContentPartPr>
                <p14:xfrm>
                  <a:off x="2177296" y="2656975"/>
                  <a:ext cx="21600" cy="160560"/>
                </p14:xfrm>
              </p:contentPart>
            </mc:Choice>
            <mc:Fallback xmlns="">
              <p:pic>
                <p:nvPicPr>
                  <p:cNvPr id="638" name="墨迹 637">
                    <a:extLst>
                      <a:ext uri="{FF2B5EF4-FFF2-40B4-BE49-F238E27FC236}">
                        <a16:creationId xmlns:a16="http://schemas.microsoft.com/office/drawing/2014/main" id="{22DFCD59-9B05-4B67-9716-30C24C6D421C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168296" y="2648335"/>
                    <a:ext cx="39240" cy="17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639" name="墨迹 638">
                    <a:extLst>
                      <a:ext uri="{FF2B5EF4-FFF2-40B4-BE49-F238E27FC236}">
                        <a16:creationId xmlns:a16="http://schemas.microsoft.com/office/drawing/2014/main" id="{C33D1F1A-0BE3-40EE-A907-BE0052309712}"/>
                      </a:ext>
                    </a:extLst>
                  </p14:cNvPr>
                  <p14:cNvContentPartPr/>
                  <p14:nvPr/>
                </p14:nvContentPartPr>
                <p14:xfrm>
                  <a:off x="2214376" y="2625295"/>
                  <a:ext cx="70560" cy="209160"/>
                </p14:xfrm>
              </p:contentPart>
            </mc:Choice>
            <mc:Fallback xmlns="">
              <p:pic>
                <p:nvPicPr>
                  <p:cNvPr id="639" name="墨迹 638">
                    <a:extLst>
                      <a:ext uri="{FF2B5EF4-FFF2-40B4-BE49-F238E27FC236}">
                        <a16:creationId xmlns:a16="http://schemas.microsoft.com/office/drawing/2014/main" id="{C33D1F1A-0BE3-40EE-A907-BE0052309712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2205736" y="2616655"/>
                    <a:ext cx="88200" cy="22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640" name="墨迹 639">
                    <a:extLst>
                      <a:ext uri="{FF2B5EF4-FFF2-40B4-BE49-F238E27FC236}">
                        <a16:creationId xmlns:a16="http://schemas.microsoft.com/office/drawing/2014/main" id="{F3DFD1BB-BB7D-47ED-BA99-52BC6F36C9C8}"/>
                      </a:ext>
                    </a:extLst>
                  </p14:cNvPr>
                  <p14:cNvContentPartPr/>
                  <p14:nvPr/>
                </p14:nvContentPartPr>
                <p14:xfrm>
                  <a:off x="2220856" y="2685055"/>
                  <a:ext cx="63720" cy="84240"/>
                </p14:xfrm>
              </p:contentPart>
            </mc:Choice>
            <mc:Fallback xmlns="">
              <p:pic>
                <p:nvPicPr>
                  <p:cNvPr id="640" name="墨迹 639">
                    <a:extLst>
                      <a:ext uri="{FF2B5EF4-FFF2-40B4-BE49-F238E27FC236}">
                        <a16:creationId xmlns:a16="http://schemas.microsoft.com/office/drawing/2014/main" id="{F3DFD1BB-BB7D-47ED-BA99-52BC6F36C9C8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2212216" y="2676415"/>
                    <a:ext cx="81360" cy="10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641" name="墨迹 640">
                    <a:extLst>
                      <a:ext uri="{FF2B5EF4-FFF2-40B4-BE49-F238E27FC236}">
                        <a16:creationId xmlns:a16="http://schemas.microsoft.com/office/drawing/2014/main" id="{F83B1400-6B80-4A0A-A128-137598F29244}"/>
                      </a:ext>
                    </a:extLst>
                  </p14:cNvPr>
                  <p14:cNvContentPartPr/>
                  <p14:nvPr/>
                </p14:nvContentPartPr>
                <p14:xfrm>
                  <a:off x="2350816" y="2609095"/>
                  <a:ext cx="91080" cy="81360"/>
                </p14:xfrm>
              </p:contentPart>
            </mc:Choice>
            <mc:Fallback xmlns="">
              <p:pic>
                <p:nvPicPr>
                  <p:cNvPr id="641" name="墨迹 640">
                    <a:extLst>
                      <a:ext uri="{FF2B5EF4-FFF2-40B4-BE49-F238E27FC236}">
                        <a16:creationId xmlns:a16="http://schemas.microsoft.com/office/drawing/2014/main" id="{F83B1400-6B80-4A0A-A128-137598F29244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2341816" y="2600095"/>
                    <a:ext cx="10872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642" name="墨迹 641">
                    <a:extLst>
                      <a:ext uri="{FF2B5EF4-FFF2-40B4-BE49-F238E27FC236}">
                        <a16:creationId xmlns:a16="http://schemas.microsoft.com/office/drawing/2014/main" id="{8DD6E23E-A11B-4577-92D9-EE706FA29784}"/>
                      </a:ext>
                    </a:extLst>
                  </p14:cNvPr>
                  <p14:cNvContentPartPr/>
                  <p14:nvPr/>
                </p14:nvContentPartPr>
                <p14:xfrm>
                  <a:off x="2337856" y="2641135"/>
                  <a:ext cx="28080" cy="93600"/>
                </p14:xfrm>
              </p:contentPart>
            </mc:Choice>
            <mc:Fallback xmlns="">
              <p:pic>
                <p:nvPicPr>
                  <p:cNvPr id="642" name="墨迹 641">
                    <a:extLst>
                      <a:ext uri="{FF2B5EF4-FFF2-40B4-BE49-F238E27FC236}">
                        <a16:creationId xmlns:a16="http://schemas.microsoft.com/office/drawing/2014/main" id="{8DD6E23E-A11B-4577-92D9-EE706FA29784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2328856" y="2632495"/>
                    <a:ext cx="4572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643" name="墨迹 642">
                    <a:extLst>
                      <a:ext uri="{FF2B5EF4-FFF2-40B4-BE49-F238E27FC236}">
                        <a16:creationId xmlns:a16="http://schemas.microsoft.com/office/drawing/2014/main" id="{246BB568-E3E4-4E41-BB19-1B665ED1475E}"/>
                      </a:ext>
                    </a:extLst>
                  </p14:cNvPr>
                  <p14:cNvContentPartPr/>
                  <p14:nvPr/>
                </p14:nvContentPartPr>
                <p14:xfrm>
                  <a:off x="2321656" y="2725375"/>
                  <a:ext cx="88200" cy="72000"/>
                </p14:xfrm>
              </p:contentPart>
            </mc:Choice>
            <mc:Fallback xmlns="">
              <p:pic>
                <p:nvPicPr>
                  <p:cNvPr id="643" name="墨迹 642">
                    <a:extLst>
                      <a:ext uri="{FF2B5EF4-FFF2-40B4-BE49-F238E27FC236}">
                        <a16:creationId xmlns:a16="http://schemas.microsoft.com/office/drawing/2014/main" id="{246BB568-E3E4-4E41-BB19-1B665ED1475E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2312656" y="2716735"/>
                    <a:ext cx="105840" cy="8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644" name="墨迹 643">
                    <a:extLst>
                      <a:ext uri="{FF2B5EF4-FFF2-40B4-BE49-F238E27FC236}">
                        <a16:creationId xmlns:a16="http://schemas.microsoft.com/office/drawing/2014/main" id="{37975342-D65D-4CF7-810E-3273183E3F38}"/>
                      </a:ext>
                    </a:extLst>
                  </p14:cNvPr>
                  <p14:cNvContentPartPr/>
                  <p14:nvPr/>
                </p14:nvContentPartPr>
                <p14:xfrm>
                  <a:off x="2165776" y="2889175"/>
                  <a:ext cx="31320" cy="70560"/>
                </p14:xfrm>
              </p:contentPart>
            </mc:Choice>
            <mc:Fallback xmlns="">
              <p:pic>
                <p:nvPicPr>
                  <p:cNvPr id="644" name="墨迹 643">
                    <a:extLst>
                      <a:ext uri="{FF2B5EF4-FFF2-40B4-BE49-F238E27FC236}">
                        <a16:creationId xmlns:a16="http://schemas.microsoft.com/office/drawing/2014/main" id="{37975342-D65D-4CF7-810E-3273183E3F38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2157136" y="2880535"/>
                    <a:ext cx="48960" cy="8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645" name="墨迹 644">
                    <a:extLst>
                      <a:ext uri="{FF2B5EF4-FFF2-40B4-BE49-F238E27FC236}">
                        <a16:creationId xmlns:a16="http://schemas.microsoft.com/office/drawing/2014/main" id="{A5BEC3AB-5292-463F-BDB0-2872B6733273}"/>
                      </a:ext>
                    </a:extLst>
                  </p14:cNvPr>
                  <p14:cNvContentPartPr/>
                  <p14:nvPr/>
                </p14:nvContentPartPr>
                <p14:xfrm>
                  <a:off x="2251816" y="2889175"/>
                  <a:ext cx="250200" cy="28080"/>
                </p14:xfrm>
              </p:contentPart>
            </mc:Choice>
            <mc:Fallback xmlns="">
              <p:pic>
                <p:nvPicPr>
                  <p:cNvPr id="645" name="墨迹 644">
                    <a:extLst>
                      <a:ext uri="{FF2B5EF4-FFF2-40B4-BE49-F238E27FC236}">
                        <a16:creationId xmlns:a16="http://schemas.microsoft.com/office/drawing/2014/main" id="{A5BEC3AB-5292-463F-BDB0-2872B6733273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2242816" y="2880535"/>
                    <a:ext cx="26784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646" name="墨迹 645">
                    <a:extLst>
                      <a:ext uri="{FF2B5EF4-FFF2-40B4-BE49-F238E27FC236}">
                        <a16:creationId xmlns:a16="http://schemas.microsoft.com/office/drawing/2014/main" id="{2FCB71D3-F13F-4FA8-8D77-EE5581DF227F}"/>
                      </a:ext>
                    </a:extLst>
                  </p14:cNvPr>
                  <p14:cNvContentPartPr/>
                  <p14:nvPr/>
                </p14:nvContentPartPr>
                <p14:xfrm>
                  <a:off x="2592376" y="2704135"/>
                  <a:ext cx="45000" cy="141120"/>
                </p14:xfrm>
              </p:contentPart>
            </mc:Choice>
            <mc:Fallback xmlns="">
              <p:pic>
                <p:nvPicPr>
                  <p:cNvPr id="646" name="墨迹 645">
                    <a:extLst>
                      <a:ext uri="{FF2B5EF4-FFF2-40B4-BE49-F238E27FC236}">
                        <a16:creationId xmlns:a16="http://schemas.microsoft.com/office/drawing/2014/main" id="{2FCB71D3-F13F-4FA8-8D77-EE5581DF227F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2583376" y="2695135"/>
                    <a:ext cx="6264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647" name="墨迹 646">
                    <a:extLst>
                      <a:ext uri="{FF2B5EF4-FFF2-40B4-BE49-F238E27FC236}">
                        <a16:creationId xmlns:a16="http://schemas.microsoft.com/office/drawing/2014/main" id="{8572A08B-5713-4E40-B431-8E6D485D5B5E}"/>
                      </a:ext>
                    </a:extLst>
                  </p14:cNvPr>
                  <p14:cNvContentPartPr/>
                  <p14:nvPr/>
                </p14:nvContentPartPr>
                <p14:xfrm>
                  <a:off x="2647456" y="2647975"/>
                  <a:ext cx="60840" cy="200520"/>
                </p14:xfrm>
              </p:contentPart>
            </mc:Choice>
            <mc:Fallback xmlns="">
              <p:pic>
                <p:nvPicPr>
                  <p:cNvPr id="647" name="墨迹 646">
                    <a:extLst>
                      <a:ext uri="{FF2B5EF4-FFF2-40B4-BE49-F238E27FC236}">
                        <a16:creationId xmlns:a16="http://schemas.microsoft.com/office/drawing/2014/main" id="{8572A08B-5713-4E40-B431-8E6D485D5B5E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2638456" y="2639335"/>
                    <a:ext cx="78480" cy="21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648" name="墨迹 647">
                    <a:extLst>
                      <a:ext uri="{FF2B5EF4-FFF2-40B4-BE49-F238E27FC236}">
                        <a16:creationId xmlns:a16="http://schemas.microsoft.com/office/drawing/2014/main" id="{1E3BC812-ED5F-4E70-87B3-653D199EDBB1}"/>
                      </a:ext>
                    </a:extLst>
                  </p14:cNvPr>
                  <p14:cNvContentPartPr/>
                  <p14:nvPr/>
                </p14:nvContentPartPr>
                <p14:xfrm>
                  <a:off x="2644576" y="2721055"/>
                  <a:ext cx="108720" cy="113400"/>
                </p14:xfrm>
              </p:contentPart>
            </mc:Choice>
            <mc:Fallback xmlns="">
              <p:pic>
                <p:nvPicPr>
                  <p:cNvPr id="648" name="墨迹 647">
                    <a:extLst>
                      <a:ext uri="{FF2B5EF4-FFF2-40B4-BE49-F238E27FC236}">
                        <a16:creationId xmlns:a16="http://schemas.microsoft.com/office/drawing/2014/main" id="{1E3BC812-ED5F-4E70-87B3-653D199EDBB1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2635576" y="2712415"/>
                    <a:ext cx="12636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649" name="墨迹 648">
                    <a:extLst>
                      <a:ext uri="{FF2B5EF4-FFF2-40B4-BE49-F238E27FC236}">
                        <a16:creationId xmlns:a16="http://schemas.microsoft.com/office/drawing/2014/main" id="{96341C14-1481-4D00-BF67-F705D3BB4A32}"/>
                      </a:ext>
                    </a:extLst>
                  </p14:cNvPr>
                  <p14:cNvContentPartPr/>
                  <p14:nvPr/>
                </p14:nvContentPartPr>
                <p14:xfrm>
                  <a:off x="2759416" y="2682535"/>
                  <a:ext cx="117000" cy="15840"/>
                </p14:xfrm>
              </p:contentPart>
            </mc:Choice>
            <mc:Fallback xmlns="">
              <p:pic>
                <p:nvPicPr>
                  <p:cNvPr id="649" name="墨迹 648">
                    <a:extLst>
                      <a:ext uri="{FF2B5EF4-FFF2-40B4-BE49-F238E27FC236}">
                        <a16:creationId xmlns:a16="http://schemas.microsoft.com/office/drawing/2014/main" id="{96341C14-1481-4D00-BF67-F705D3BB4A32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2750416" y="2673895"/>
                    <a:ext cx="13464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650" name="墨迹 649">
                    <a:extLst>
                      <a:ext uri="{FF2B5EF4-FFF2-40B4-BE49-F238E27FC236}">
                        <a16:creationId xmlns:a16="http://schemas.microsoft.com/office/drawing/2014/main" id="{AC2571A9-43E6-4A84-BA9C-BDD0C73CE67E}"/>
                      </a:ext>
                    </a:extLst>
                  </p14:cNvPr>
                  <p14:cNvContentPartPr/>
                  <p14:nvPr/>
                </p14:nvContentPartPr>
                <p14:xfrm>
                  <a:off x="2774896" y="2639695"/>
                  <a:ext cx="51480" cy="289800"/>
                </p14:xfrm>
              </p:contentPart>
            </mc:Choice>
            <mc:Fallback xmlns="">
              <p:pic>
                <p:nvPicPr>
                  <p:cNvPr id="650" name="墨迹 649">
                    <a:extLst>
                      <a:ext uri="{FF2B5EF4-FFF2-40B4-BE49-F238E27FC236}">
                        <a16:creationId xmlns:a16="http://schemas.microsoft.com/office/drawing/2014/main" id="{AC2571A9-43E6-4A84-BA9C-BDD0C73CE67E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2765896" y="2631055"/>
                    <a:ext cx="69120" cy="30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651" name="墨迹 650">
                    <a:extLst>
                      <a:ext uri="{FF2B5EF4-FFF2-40B4-BE49-F238E27FC236}">
                        <a16:creationId xmlns:a16="http://schemas.microsoft.com/office/drawing/2014/main" id="{84110041-B8F7-4CF7-92E5-83BF28BC95FC}"/>
                      </a:ext>
                    </a:extLst>
                  </p14:cNvPr>
                  <p14:cNvContentPartPr/>
                  <p14:nvPr/>
                </p14:nvContentPartPr>
                <p14:xfrm>
                  <a:off x="3020416" y="2595415"/>
                  <a:ext cx="5400" cy="46440"/>
                </p14:xfrm>
              </p:contentPart>
            </mc:Choice>
            <mc:Fallback xmlns="">
              <p:pic>
                <p:nvPicPr>
                  <p:cNvPr id="651" name="墨迹 650">
                    <a:extLst>
                      <a:ext uri="{FF2B5EF4-FFF2-40B4-BE49-F238E27FC236}">
                        <a16:creationId xmlns:a16="http://schemas.microsoft.com/office/drawing/2014/main" id="{84110041-B8F7-4CF7-92E5-83BF28BC95FC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3011416" y="2586415"/>
                    <a:ext cx="23040" cy="6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652" name="墨迹 651">
                    <a:extLst>
                      <a:ext uri="{FF2B5EF4-FFF2-40B4-BE49-F238E27FC236}">
                        <a16:creationId xmlns:a16="http://schemas.microsoft.com/office/drawing/2014/main" id="{E5085FF5-3B1C-4EBD-AEDF-4D19E46238D1}"/>
                      </a:ext>
                    </a:extLst>
                  </p14:cNvPr>
                  <p14:cNvContentPartPr/>
                  <p14:nvPr/>
                </p14:nvContentPartPr>
                <p14:xfrm>
                  <a:off x="3002416" y="2564815"/>
                  <a:ext cx="123480" cy="147240"/>
                </p14:xfrm>
              </p:contentPart>
            </mc:Choice>
            <mc:Fallback xmlns="">
              <p:pic>
                <p:nvPicPr>
                  <p:cNvPr id="652" name="墨迹 651">
                    <a:extLst>
                      <a:ext uri="{FF2B5EF4-FFF2-40B4-BE49-F238E27FC236}">
                        <a16:creationId xmlns:a16="http://schemas.microsoft.com/office/drawing/2014/main" id="{E5085FF5-3B1C-4EBD-AEDF-4D19E46238D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2993776" y="2555815"/>
                    <a:ext cx="1411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653" name="墨迹 652">
                    <a:extLst>
                      <a:ext uri="{FF2B5EF4-FFF2-40B4-BE49-F238E27FC236}">
                        <a16:creationId xmlns:a16="http://schemas.microsoft.com/office/drawing/2014/main" id="{12E2FC01-D0C1-488C-BD5B-CB2D6338D481}"/>
                      </a:ext>
                    </a:extLst>
                  </p14:cNvPr>
                  <p14:cNvContentPartPr/>
                  <p14:nvPr/>
                </p14:nvContentPartPr>
                <p14:xfrm>
                  <a:off x="3069016" y="2475895"/>
                  <a:ext cx="11880" cy="324360"/>
                </p14:xfrm>
              </p:contentPart>
            </mc:Choice>
            <mc:Fallback xmlns="">
              <p:pic>
                <p:nvPicPr>
                  <p:cNvPr id="653" name="墨迹 652">
                    <a:extLst>
                      <a:ext uri="{FF2B5EF4-FFF2-40B4-BE49-F238E27FC236}">
                        <a16:creationId xmlns:a16="http://schemas.microsoft.com/office/drawing/2014/main" id="{12E2FC01-D0C1-488C-BD5B-CB2D6338D481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3060376" y="2466895"/>
                    <a:ext cx="29520" cy="34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654" name="墨迹 653">
                    <a:extLst>
                      <a:ext uri="{FF2B5EF4-FFF2-40B4-BE49-F238E27FC236}">
                        <a16:creationId xmlns:a16="http://schemas.microsoft.com/office/drawing/2014/main" id="{5DEBB7FC-AEA1-4E04-B8B0-2A52822B8690}"/>
                      </a:ext>
                    </a:extLst>
                  </p14:cNvPr>
                  <p14:cNvContentPartPr/>
                  <p14:nvPr/>
                </p14:nvContentPartPr>
                <p14:xfrm>
                  <a:off x="3018976" y="2676415"/>
                  <a:ext cx="123480" cy="245160"/>
                </p14:xfrm>
              </p:contentPart>
            </mc:Choice>
            <mc:Fallback xmlns="">
              <p:pic>
                <p:nvPicPr>
                  <p:cNvPr id="654" name="墨迹 653">
                    <a:extLst>
                      <a:ext uri="{FF2B5EF4-FFF2-40B4-BE49-F238E27FC236}">
                        <a16:creationId xmlns:a16="http://schemas.microsoft.com/office/drawing/2014/main" id="{5DEBB7FC-AEA1-4E04-B8B0-2A52822B8690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3009976" y="2667775"/>
                    <a:ext cx="141120" cy="26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655" name="墨迹 654">
                    <a:extLst>
                      <a:ext uri="{FF2B5EF4-FFF2-40B4-BE49-F238E27FC236}">
                        <a16:creationId xmlns:a16="http://schemas.microsoft.com/office/drawing/2014/main" id="{349B8298-4009-4A32-8271-821A22C81567}"/>
                      </a:ext>
                    </a:extLst>
                  </p14:cNvPr>
                  <p14:cNvContentPartPr/>
                  <p14:nvPr/>
                </p14:nvContentPartPr>
                <p14:xfrm>
                  <a:off x="3016096" y="2637535"/>
                  <a:ext cx="318600" cy="303840"/>
                </p14:xfrm>
              </p:contentPart>
            </mc:Choice>
            <mc:Fallback xmlns="">
              <p:pic>
                <p:nvPicPr>
                  <p:cNvPr id="655" name="墨迹 654">
                    <a:extLst>
                      <a:ext uri="{FF2B5EF4-FFF2-40B4-BE49-F238E27FC236}">
                        <a16:creationId xmlns:a16="http://schemas.microsoft.com/office/drawing/2014/main" id="{349B8298-4009-4A32-8271-821A22C81567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3007096" y="2628535"/>
                    <a:ext cx="336240" cy="32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656" name="墨迹 655">
                    <a:extLst>
                      <a:ext uri="{FF2B5EF4-FFF2-40B4-BE49-F238E27FC236}">
                        <a16:creationId xmlns:a16="http://schemas.microsoft.com/office/drawing/2014/main" id="{B59C4031-6C97-4D52-8427-6AF77B60B4B2}"/>
                      </a:ext>
                    </a:extLst>
                  </p14:cNvPr>
                  <p14:cNvContentPartPr/>
                  <p14:nvPr/>
                </p14:nvContentPartPr>
                <p14:xfrm>
                  <a:off x="3171256" y="2711695"/>
                  <a:ext cx="79920" cy="177840"/>
                </p14:xfrm>
              </p:contentPart>
            </mc:Choice>
            <mc:Fallback xmlns="">
              <p:pic>
                <p:nvPicPr>
                  <p:cNvPr id="656" name="墨迹 655">
                    <a:extLst>
                      <a:ext uri="{FF2B5EF4-FFF2-40B4-BE49-F238E27FC236}">
                        <a16:creationId xmlns:a16="http://schemas.microsoft.com/office/drawing/2014/main" id="{B59C4031-6C97-4D52-8427-6AF77B60B4B2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3162256" y="2702695"/>
                    <a:ext cx="9756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657" name="墨迹 656">
                    <a:extLst>
                      <a:ext uri="{FF2B5EF4-FFF2-40B4-BE49-F238E27FC236}">
                        <a16:creationId xmlns:a16="http://schemas.microsoft.com/office/drawing/2014/main" id="{49E24397-0331-4EDD-A2A9-B0ADE769E980}"/>
                      </a:ext>
                    </a:extLst>
                  </p14:cNvPr>
                  <p14:cNvContentPartPr/>
                  <p14:nvPr/>
                </p14:nvContentPartPr>
                <p14:xfrm>
                  <a:off x="3168016" y="2754535"/>
                  <a:ext cx="238680" cy="179640"/>
                </p14:xfrm>
              </p:contentPart>
            </mc:Choice>
            <mc:Fallback xmlns="">
              <p:pic>
                <p:nvPicPr>
                  <p:cNvPr id="657" name="墨迹 656">
                    <a:extLst>
                      <a:ext uri="{FF2B5EF4-FFF2-40B4-BE49-F238E27FC236}">
                        <a16:creationId xmlns:a16="http://schemas.microsoft.com/office/drawing/2014/main" id="{49E24397-0331-4EDD-A2A9-B0ADE769E980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3159016" y="2745895"/>
                    <a:ext cx="256320" cy="19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659" name="墨迹 658">
                    <a:extLst>
                      <a:ext uri="{FF2B5EF4-FFF2-40B4-BE49-F238E27FC236}">
                        <a16:creationId xmlns:a16="http://schemas.microsoft.com/office/drawing/2014/main" id="{8205F641-DD45-4F4A-BA86-E432351A889D}"/>
                      </a:ext>
                    </a:extLst>
                  </p14:cNvPr>
                  <p14:cNvContentPartPr/>
                  <p14:nvPr/>
                </p14:nvContentPartPr>
                <p14:xfrm>
                  <a:off x="2676616" y="3008695"/>
                  <a:ext cx="84600" cy="30960"/>
                </p14:xfrm>
              </p:contentPart>
            </mc:Choice>
            <mc:Fallback xmlns="">
              <p:pic>
                <p:nvPicPr>
                  <p:cNvPr id="659" name="墨迹 658">
                    <a:extLst>
                      <a:ext uri="{FF2B5EF4-FFF2-40B4-BE49-F238E27FC236}">
                        <a16:creationId xmlns:a16="http://schemas.microsoft.com/office/drawing/2014/main" id="{8205F641-DD45-4F4A-BA86-E432351A889D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2667616" y="3000055"/>
                    <a:ext cx="1022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660" name="墨迹 659">
                    <a:extLst>
                      <a:ext uri="{FF2B5EF4-FFF2-40B4-BE49-F238E27FC236}">
                        <a16:creationId xmlns:a16="http://schemas.microsoft.com/office/drawing/2014/main" id="{4811334C-B326-4791-B8E3-60310B190DB5}"/>
                      </a:ext>
                    </a:extLst>
                  </p14:cNvPr>
                  <p14:cNvContentPartPr/>
                  <p14:nvPr/>
                </p14:nvContentPartPr>
                <p14:xfrm>
                  <a:off x="2670136" y="3106615"/>
                  <a:ext cx="63720" cy="9720"/>
                </p14:xfrm>
              </p:contentPart>
            </mc:Choice>
            <mc:Fallback xmlns="">
              <p:pic>
                <p:nvPicPr>
                  <p:cNvPr id="660" name="墨迹 659">
                    <a:extLst>
                      <a:ext uri="{FF2B5EF4-FFF2-40B4-BE49-F238E27FC236}">
                        <a16:creationId xmlns:a16="http://schemas.microsoft.com/office/drawing/2014/main" id="{4811334C-B326-4791-B8E3-60310B190DB5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2661136" y="3097975"/>
                    <a:ext cx="8136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661" name="墨迹 660">
                    <a:extLst>
                      <a:ext uri="{FF2B5EF4-FFF2-40B4-BE49-F238E27FC236}">
                        <a16:creationId xmlns:a16="http://schemas.microsoft.com/office/drawing/2014/main" id="{F868686A-9FBD-4A1A-9B58-7D00894D91C6}"/>
                      </a:ext>
                    </a:extLst>
                  </p14:cNvPr>
                  <p14:cNvContentPartPr/>
                  <p14:nvPr/>
                </p14:nvContentPartPr>
                <p14:xfrm>
                  <a:off x="2537296" y="3223255"/>
                  <a:ext cx="60480" cy="202680"/>
                </p14:xfrm>
              </p:contentPart>
            </mc:Choice>
            <mc:Fallback xmlns="">
              <p:pic>
                <p:nvPicPr>
                  <p:cNvPr id="661" name="墨迹 660">
                    <a:extLst>
                      <a:ext uri="{FF2B5EF4-FFF2-40B4-BE49-F238E27FC236}">
                        <a16:creationId xmlns:a16="http://schemas.microsoft.com/office/drawing/2014/main" id="{F868686A-9FBD-4A1A-9B58-7D00894D91C6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2528296" y="3214255"/>
                    <a:ext cx="78120" cy="22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662" name="墨迹 661">
                    <a:extLst>
                      <a:ext uri="{FF2B5EF4-FFF2-40B4-BE49-F238E27FC236}">
                        <a16:creationId xmlns:a16="http://schemas.microsoft.com/office/drawing/2014/main" id="{0B4C05D8-F23A-4447-91FC-D1183EA7670D}"/>
                      </a:ext>
                    </a:extLst>
                  </p14:cNvPr>
                  <p14:cNvContentPartPr/>
                  <p14:nvPr/>
                </p14:nvContentPartPr>
                <p14:xfrm>
                  <a:off x="2488336" y="3321175"/>
                  <a:ext cx="19800" cy="96840"/>
                </p14:xfrm>
              </p:contentPart>
            </mc:Choice>
            <mc:Fallback xmlns="">
              <p:pic>
                <p:nvPicPr>
                  <p:cNvPr id="662" name="墨迹 661">
                    <a:extLst>
                      <a:ext uri="{FF2B5EF4-FFF2-40B4-BE49-F238E27FC236}">
                        <a16:creationId xmlns:a16="http://schemas.microsoft.com/office/drawing/2014/main" id="{0B4C05D8-F23A-4447-91FC-D1183EA7670D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2479696" y="3312175"/>
                    <a:ext cx="37440" cy="11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663" name="墨迹 662">
                    <a:extLst>
                      <a:ext uri="{FF2B5EF4-FFF2-40B4-BE49-F238E27FC236}">
                        <a16:creationId xmlns:a16="http://schemas.microsoft.com/office/drawing/2014/main" id="{88BA98AB-474F-4B21-9158-7DB8192B15E2}"/>
                      </a:ext>
                    </a:extLst>
                  </p14:cNvPr>
                  <p14:cNvContentPartPr/>
                  <p14:nvPr/>
                </p14:nvContentPartPr>
                <p14:xfrm>
                  <a:off x="2624776" y="3328735"/>
                  <a:ext cx="76680" cy="73800"/>
                </p14:xfrm>
              </p:contentPart>
            </mc:Choice>
            <mc:Fallback xmlns="">
              <p:pic>
                <p:nvPicPr>
                  <p:cNvPr id="663" name="墨迹 662">
                    <a:extLst>
                      <a:ext uri="{FF2B5EF4-FFF2-40B4-BE49-F238E27FC236}">
                        <a16:creationId xmlns:a16="http://schemas.microsoft.com/office/drawing/2014/main" id="{88BA98AB-474F-4B21-9158-7DB8192B15E2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2615776" y="3320095"/>
                    <a:ext cx="9432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664" name="墨迹 663">
                    <a:extLst>
                      <a:ext uri="{FF2B5EF4-FFF2-40B4-BE49-F238E27FC236}">
                        <a16:creationId xmlns:a16="http://schemas.microsoft.com/office/drawing/2014/main" id="{ED4BD743-CEA9-4252-9ADE-00FEFE2C7724}"/>
                      </a:ext>
                    </a:extLst>
                  </p14:cNvPr>
                  <p14:cNvContentPartPr/>
                  <p14:nvPr/>
                </p14:nvContentPartPr>
                <p14:xfrm>
                  <a:off x="2762656" y="3236935"/>
                  <a:ext cx="9360" cy="146520"/>
                </p14:xfrm>
              </p:contentPart>
            </mc:Choice>
            <mc:Fallback xmlns="">
              <p:pic>
                <p:nvPicPr>
                  <p:cNvPr id="664" name="墨迹 663">
                    <a:extLst>
                      <a:ext uri="{FF2B5EF4-FFF2-40B4-BE49-F238E27FC236}">
                        <a16:creationId xmlns:a16="http://schemas.microsoft.com/office/drawing/2014/main" id="{ED4BD743-CEA9-4252-9ADE-00FEFE2C7724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2753656" y="3228295"/>
                    <a:ext cx="2700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665" name="墨迹 664">
                    <a:extLst>
                      <a:ext uri="{FF2B5EF4-FFF2-40B4-BE49-F238E27FC236}">
                        <a16:creationId xmlns:a16="http://schemas.microsoft.com/office/drawing/2014/main" id="{040F7462-2AF9-4B99-B761-C54600223114}"/>
                      </a:ext>
                    </a:extLst>
                  </p14:cNvPr>
                  <p14:cNvContentPartPr/>
                  <p14:nvPr/>
                </p14:nvContentPartPr>
                <p14:xfrm>
                  <a:off x="2785336" y="3224695"/>
                  <a:ext cx="45720" cy="171720"/>
                </p14:xfrm>
              </p:contentPart>
            </mc:Choice>
            <mc:Fallback xmlns="">
              <p:pic>
                <p:nvPicPr>
                  <p:cNvPr id="665" name="墨迹 664">
                    <a:extLst>
                      <a:ext uri="{FF2B5EF4-FFF2-40B4-BE49-F238E27FC236}">
                        <a16:creationId xmlns:a16="http://schemas.microsoft.com/office/drawing/2014/main" id="{040F7462-2AF9-4B99-B761-C54600223114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2776336" y="3215695"/>
                    <a:ext cx="633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666" name="墨迹 665">
                    <a:extLst>
                      <a:ext uri="{FF2B5EF4-FFF2-40B4-BE49-F238E27FC236}">
                        <a16:creationId xmlns:a16="http://schemas.microsoft.com/office/drawing/2014/main" id="{BFDF0407-C36B-439C-A03A-8AF78BD30C59}"/>
                      </a:ext>
                    </a:extLst>
                  </p14:cNvPr>
                  <p14:cNvContentPartPr/>
                  <p14:nvPr/>
                </p14:nvContentPartPr>
                <p14:xfrm>
                  <a:off x="2778856" y="3223255"/>
                  <a:ext cx="235440" cy="133560"/>
                </p14:xfrm>
              </p:contentPart>
            </mc:Choice>
            <mc:Fallback xmlns="">
              <p:pic>
                <p:nvPicPr>
                  <p:cNvPr id="666" name="墨迹 665">
                    <a:extLst>
                      <a:ext uri="{FF2B5EF4-FFF2-40B4-BE49-F238E27FC236}">
                        <a16:creationId xmlns:a16="http://schemas.microsoft.com/office/drawing/2014/main" id="{BFDF0407-C36B-439C-A03A-8AF78BD30C59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2769856" y="3214255"/>
                    <a:ext cx="25308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667" name="墨迹 666">
                    <a:extLst>
                      <a:ext uri="{FF2B5EF4-FFF2-40B4-BE49-F238E27FC236}">
                        <a16:creationId xmlns:a16="http://schemas.microsoft.com/office/drawing/2014/main" id="{6F113B71-0281-481D-A170-F4063C18B422}"/>
                      </a:ext>
                    </a:extLst>
                  </p14:cNvPr>
                  <p14:cNvContentPartPr/>
                  <p14:nvPr/>
                </p14:nvContentPartPr>
                <p14:xfrm>
                  <a:off x="2907016" y="3186535"/>
                  <a:ext cx="49320" cy="279360"/>
                </p14:xfrm>
              </p:contentPart>
            </mc:Choice>
            <mc:Fallback xmlns="">
              <p:pic>
                <p:nvPicPr>
                  <p:cNvPr id="667" name="墨迹 666">
                    <a:extLst>
                      <a:ext uri="{FF2B5EF4-FFF2-40B4-BE49-F238E27FC236}">
                        <a16:creationId xmlns:a16="http://schemas.microsoft.com/office/drawing/2014/main" id="{6F113B71-0281-481D-A170-F4063C18B422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2898016" y="3177535"/>
                    <a:ext cx="66960" cy="297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71" name="组合 670">
            <a:extLst>
              <a:ext uri="{FF2B5EF4-FFF2-40B4-BE49-F238E27FC236}">
                <a16:creationId xmlns:a16="http://schemas.microsoft.com/office/drawing/2014/main" id="{A99D1EEF-FCF8-494E-9798-EDB1FBAA03A0}"/>
              </a:ext>
            </a:extLst>
          </p:cNvPr>
          <p:cNvGrpSpPr/>
          <p:nvPr/>
        </p:nvGrpSpPr>
        <p:grpSpPr>
          <a:xfrm>
            <a:off x="724238" y="2465275"/>
            <a:ext cx="1542600" cy="397080"/>
            <a:chOff x="1020976" y="1209415"/>
            <a:chExt cx="154260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572" name="墨迹 571">
                  <a:extLst>
                    <a:ext uri="{FF2B5EF4-FFF2-40B4-BE49-F238E27FC236}">
                      <a16:creationId xmlns:a16="http://schemas.microsoft.com/office/drawing/2014/main" id="{262E8961-657F-4F07-A090-42DCF9A7F52C}"/>
                    </a:ext>
                  </a:extLst>
                </p14:cNvPr>
                <p14:cNvContentPartPr/>
                <p14:nvPr/>
              </p14:nvContentPartPr>
              <p14:xfrm>
                <a:off x="1111696" y="1250815"/>
                <a:ext cx="86040" cy="35280"/>
              </p14:xfrm>
            </p:contentPart>
          </mc:Choice>
          <mc:Fallback xmlns="">
            <p:pic>
              <p:nvPicPr>
                <p:cNvPr id="572" name="墨迹 571">
                  <a:extLst>
                    <a:ext uri="{FF2B5EF4-FFF2-40B4-BE49-F238E27FC236}">
                      <a16:creationId xmlns:a16="http://schemas.microsoft.com/office/drawing/2014/main" id="{262E8961-657F-4F07-A090-42DCF9A7F52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03056" y="1242175"/>
                  <a:ext cx="103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573" name="墨迹 572">
                  <a:extLst>
                    <a:ext uri="{FF2B5EF4-FFF2-40B4-BE49-F238E27FC236}">
                      <a16:creationId xmlns:a16="http://schemas.microsoft.com/office/drawing/2014/main" id="{DE57D3F4-21DC-4D72-A5C3-BF322680B022}"/>
                    </a:ext>
                  </a:extLst>
                </p14:cNvPr>
                <p14:cNvContentPartPr/>
                <p14:nvPr/>
              </p14:nvContentPartPr>
              <p14:xfrm>
                <a:off x="1020976" y="1405255"/>
                <a:ext cx="15120" cy="158040"/>
              </p14:xfrm>
            </p:contentPart>
          </mc:Choice>
          <mc:Fallback xmlns="">
            <p:pic>
              <p:nvPicPr>
                <p:cNvPr id="573" name="墨迹 572">
                  <a:extLst>
                    <a:ext uri="{FF2B5EF4-FFF2-40B4-BE49-F238E27FC236}">
                      <a16:creationId xmlns:a16="http://schemas.microsoft.com/office/drawing/2014/main" id="{DE57D3F4-21DC-4D72-A5C3-BF322680B02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12336" y="1396615"/>
                  <a:ext cx="32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574" name="墨迹 573">
                  <a:extLst>
                    <a:ext uri="{FF2B5EF4-FFF2-40B4-BE49-F238E27FC236}">
                      <a16:creationId xmlns:a16="http://schemas.microsoft.com/office/drawing/2014/main" id="{7DB82A7F-0AB2-4EA8-98B6-3D1EC595368C}"/>
                    </a:ext>
                  </a:extLst>
                </p14:cNvPr>
                <p14:cNvContentPartPr/>
                <p14:nvPr/>
              </p14:nvContentPartPr>
              <p14:xfrm>
                <a:off x="1061656" y="1363855"/>
                <a:ext cx="267840" cy="185760"/>
              </p14:xfrm>
            </p:contentPart>
          </mc:Choice>
          <mc:Fallback xmlns="">
            <p:pic>
              <p:nvPicPr>
                <p:cNvPr id="574" name="墨迹 573">
                  <a:extLst>
                    <a:ext uri="{FF2B5EF4-FFF2-40B4-BE49-F238E27FC236}">
                      <a16:creationId xmlns:a16="http://schemas.microsoft.com/office/drawing/2014/main" id="{7DB82A7F-0AB2-4EA8-98B6-3D1EC595368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52656" y="1355215"/>
                  <a:ext cx="2854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575" name="墨迹 574">
                  <a:extLst>
                    <a:ext uri="{FF2B5EF4-FFF2-40B4-BE49-F238E27FC236}">
                      <a16:creationId xmlns:a16="http://schemas.microsoft.com/office/drawing/2014/main" id="{43A5C552-D8B3-4074-8C85-354AD9207FAD}"/>
                    </a:ext>
                  </a:extLst>
                </p14:cNvPr>
                <p14:cNvContentPartPr/>
                <p14:nvPr/>
              </p14:nvContentPartPr>
              <p14:xfrm>
                <a:off x="1113496" y="1340815"/>
                <a:ext cx="26640" cy="171360"/>
              </p14:xfrm>
            </p:contentPart>
          </mc:Choice>
          <mc:Fallback xmlns="">
            <p:pic>
              <p:nvPicPr>
                <p:cNvPr id="575" name="墨迹 574">
                  <a:extLst>
                    <a:ext uri="{FF2B5EF4-FFF2-40B4-BE49-F238E27FC236}">
                      <a16:creationId xmlns:a16="http://schemas.microsoft.com/office/drawing/2014/main" id="{43A5C552-D8B3-4074-8C85-354AD9207FA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04496" y="1332175"/>
                  <a:ext cx="44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576" name="墨迹 575">
                  <a:extLst>
                    <a:ext uri="{FF2B5EF4-FFF2-40B4-BE49-F238E27FC236}">
                      <a16:creationId xmlns:a16="http://schemas.microsoft.com/office/drawing/2014/main" id="{3F962CA3-2697-4292-B5FB-A4305CD148A1}"/>
                    </a:ext>
                  </a:extLst>
                </p14:cNvPr>
                <p14:cNvContentPartPr/>
                <p14:nvPr/>
              </p14:nvContentPartPr>
              <p14:xfrm>
                <a:off x="1144096" y="1443775"/>
                <a:ext cx="42480" cy="20160"/>
              </p14:xfrm>
            </p:contentPart>
          </mc:Choice>
          <mc:Fallback xmlns="">
            <p:pic>
              <p:nvPicPr>
                <p:cNvPr id="576" name="墨迹 575">
                  <a:extLst>
                    <a:ext uri="{FF2B5EF4-FFF2-40B4-BE49-F238E27FC236}">
                      <a16:creationId xmlns:a16="http://schemas.microsoft.com/office/drawing/2014/main" id="{3F962CA3-2697-4292-B5FB-A4305CD148A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135456" y="1434775"/>
                  <a:ext cx="60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577" name="墨迹 576">
                  <a:extLst>
                    <a:ext uri="{FF2B5EF4-FFF2-40B4-BE49-F238E27FC236}">
                      <a16:creationId xmlns:a16="http://schemas.microsoft.com/office/drawing/2014/main" id="{6577D927-01DD-4A39-84E4-4B326EF5A308}"/>
                    </a:ext>
                  </a:extLst>
                </p14:cNvPr>
                <p14:cNvContentPartPr/>
                <p14:nvPr/>
              </p14:nvContentPartPr>
              <p14:xfrm>
                <a:off x="1193056" y="1325695"/>
                <a:ext cx="97560" cy="140760"/>
              </p14:xfrm>
            </p:contentPart>
          </mc:Choice>
          <mc:Fallback xmlns="">
            <p:pic>
              <p:nvPicPr>
                <p:cNvPr id="577" name="墨迹 576">
                  <a:extLst>
                    <a:ext uri="{FF2B5EF4-FFF2-40B4-BE49-F238E27FC236}">
                      <a16:creationId xmlns:a16="http://schemas.microsoft.com/office/drawing/2014/main" id="{6577D927-01DD-4A39-84E4-4B326EF5A30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84416" y="1317055"/>
                  <a:ext cx="115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578" name="墨迹 577">
                  <a:extLst>
                    <a:ext uri="{FF2B5EF4-FFF2-40B4-BE49-F238E27FC236}">
                      <a16:creationId xmlns:a16="http://schemas.microsoft.com/office/drawing/2014/main" id="{27FF8ADE-3284-464A-A131-CD94B4DF03D9}"/>
                    </a:ext>
                  </a:extLst>
                </p14:cNvPr>
                <p14:cNvContentPartPr/>
                <p14:nvPr/>
              </p14:nvContentPartPr>
              <p14:xfrm>
                <a:off x="1415176" y="1209415"/>
                <a:ext cx="128520" cy="148320"/>
              </p14:xfrm>
            </p:contentPart>
          </mc:Choice>
          <mc:Fallback xmlns="">
            <p:pic>
              <p:nvPicPr>
                <p:cNvPr id="578" name="墨迹 577">
                  <a:extLst>
                    <a:ext uri="{FF2B5EF4-FFF2-40B4-BE49-F238E27FC236}">
                      <a16:creationId xmlns:a16="http://schemas.microsoft.com/office/drawing/2014/main" id="{27FF8ADE-3284-464A-A131-CD94B4DF03D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406536" y="1200415"/>
                  <a:ext cx="1461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579" name="墨迹 578">
                  <a:extLst>
                    <a:ext uri="{FF2B5EF4-FFF2-40B4-BE49-F238E27FC236}">
                      <a16:creationId xmlns:a16="http://schemas.microsoft.com/office/drawing/2014/main" id="{4AF70BBD-A8FD-4113-8A41-D84679EB0743}"/>
                    </a:ext>
                  </a:extLst>
                </p14:cNvPr>
                <p14:cNvContentPartPr/>
                <p14:nvPr/>
              </p14:nvContentPartPr>
              <p14:xfrm>
                <a:off x="1481416" y="1342615"/>
                <a:ext cx="16560" cy="263880"/>
              </p14:xfrm>
            </p:contentPart>
          </mc:Choice>
          <mc:Fallback xmlns="">
            <p:pic>
              <p:nvPicPr>
                <p:cNvPr id="579" name="墨迹 578">
                  <a:extLst>
                    <a:ext uri="{FF2B5EF4-FFF2-40B4-BE49-F238E27FC236}">
                      <a16:creationId xmlns:a16="http://schemas.microsoft.com/office/drawing/2014/main" id="{4AF70BBD-A8FD-4113-8A41-D84679EB074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472776" y="1333615"/>
                  <a:ext cx="342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580" name="墨迹 579">
                  <a:extLst>
                    <a:ext uri="{FF2B5EF4-FFF2-40B4-BE49-F238E27FC236}">
                      <a16:creationId xmlns:a16="http://schemas.microsoft.com/office/drawing/2014/main" id="{EBA85248-80E6-46A9-B555-70E0E553A435}"/>
                    </a:ext>
                  </a:extLst>
                </p14:cNvPr>
                <p14:cNvContentPartPr/>
                <p14:nvPr/>
              </p14:nvContentPartPr>
              <p14:xfrm>
                <a:off x="1663216" y="1339375"/>
                <a:ext cx="83160" cy="9720"/>
              </p14:xfrm>
            </p:contentPart>
          </mc:Choice>
          <mc:Fallback xmlns="">
            <p:pic>
              <p:nvPicPr>
                <p:cNvPr id="580" name="墨迹 579">
                  <a:extLst>
                    <a:ext uri="{FF2B5EF4-FFF2-40B4-BE49-F238E27FC236}">
                      <a16:creationId xmlns:a16="http://schemas.microsoft.com/office/drawing/2014/main" id="{EBA85248-80E6-46A9-B555-70E0E553A43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654216" y="1330735"/>
                  <a:ext cx="1008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581" name="墨迹 580">
                  <a:extLst>
                    <a:ext uri="{FF2B5EF4-FFF2-40B4-BE49-F238E27FC236}">
                      <a16:creationId xmlns:a16="http://schemas.microsoft.com/office/drawing/2014/main" id="{91ADCCDF-C9FE-4FA4-A1AC-A67BC9F68E16}"/>
                    </a:ext>
                  </a:extLst>
                </p14:cNvPr>
                <p14:cNvContentPartPr/>
                <p14:nvPr/>
              </p14:nvContentPartPr>
              <p14:xfrm>
                <a:off x="1669696" y="1299775"/>
                <a:ext cx="42120" cy="233280"/>
              </p14:xfrm>
            </p:contentPart>
          </mc:Choice>
          <mc:Fallback xmlns="">
            <p:pic>
              <p:nvPicPr>
                <p:cNvPr id="581" name="墨迹 580">
                  <a:extLst>
                    <a:ext uri="{FF2B5EF4-FFF2-40B4-BE49-F238E27FC236}">
                      <a16:creationId xmlns:a16="http://schemas.microsoft.com/office/drawing/2014/main" id="{91ADCCDF-C9FE-4FA4-A1AC-A67BC9F68E1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660696" y="1290775"/>
                  <a:ext cx="597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582" name="墨迹 581">
                  <a:extLst>
                    <a:ext uri="{FF2B5EF4-FFF2-40B4-BE49-F238E27FC236}">
                      <a16:creationId xmlns:a16="http://schemas.microsoft.com/office/drawing/2014/main" id="{985D59D0-ED59-4DEB-91A3-CDA025E06BC0}"/>
                    </a:ext>
                  </a:extLst>
                </p14:cNvPr>
                <p14:cNvContentPartPr/>
                <p14:nvPr/>
              </p14:nvContentPartPr>
              <p14:xfrm>
                <a:off x="1663216" y="1275295"/>
                <a:ext cx="206280" cy="177840"/>
              </p14:xfrm>
            </p:contentPart>
          </mc:Choice>
          <mc:Fallback xmlns="">
            <p:pic>
              <p:nvPicPr>
                <p:cNvPr id="582" name="墨迹 581">
                  <a:extLst>
                    <a:ext uri="{FF2B5EF4-FFF2-40B4-BE49-F238E27FC236}">
                      <a16:creationId xmlns:a16="http://schemas.microsoft.com/office/drawing/2014/main" id="{985D59D0-ED59-4DEB-91A3-CDA025E06BC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654216" y="1266295"/>
                  <a:ext cx="2239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583" name="墨迹 582">
                  <a:extLst>
                    <a:ext uri="{FF2B5EF4-FFF2-40B4-BE49-F238E27FC236}">
                      <a16:creationId xmlns:a16="http://schemas.microsoft.com/office/drawing/2014/main" id="{8FFABEBB-EFC7-41A3-9C34-5DBAC1029288}"/>
                    </a:ext>
                  </a:extLst>
                </p14:cNvPr>
                <p14:cNvContentPartPr/>
                <p14:nvPr/>
              </p14:nvContentPartPr>
              <p14:xfrm>
                <a:off x="1822336" y="1232455"/>
                <a:ext cx="139680" cy="311400"/>
              </p14:xfrm>
            </p:contentPart>
          </mc:Choice>
          <mc:Fallback xmlns="">
            <p:pic>
              <p:nvPicPr>
                <p:cNvPr id="583" name="墨迹 582">
                  <a:extLst>
                    <a:ext uri="{FF2B5EF4-FFF2-40B4-BE49-F238E27FC236}">
                      <a16:creationId xmlns:a16="http://schemas.microsoft.com/office/drawing/2014/main" id="{8FFABEBB-EFC7-41A3-9C34-5DBAC102928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813336" y="1223455"/>
                  <a:ext cx="1573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584" name="墨迹 583">
                  <a:extLst>
                    <a:ext uri="{FF2B5EF4-FFF2-40B4-BE49-F238E27FC236}">
                      <a16:creationId xmlns:a16="http://schemas.microsoft.com/office/drawing/2014/main" id="{0D63EA17-91D0-457F-987D-1928BFD76377}"/>
                    </a:ext>
                  </a:extLst>
                </p14:cNvPr>
                <p14:cNvContentPartPr/>
                <p14:nvPr/>
              </p14:nvContentPartPr>
              <p14:xfrm>
                <a:off x="1886776" y="1393375"/>
                <a:ext cx="55440" cy="178560"/>
              </p14:xfrm>
            </p:contentPart>
          </mc:Choice>
          <mc:Fallback xmlns="">
            <p:pic>
              <p:nvPicPr>
                <p:cNvPr id="584" name="墨迹 583">
                  <a:extLst>
                    <a:ext uri="{FF2B5EF4-FFF2-40B4-BE49-F238E27FC236}">
                      <a16:creationId xmlns:a16="http://schemas.microsoft.com/office/drawing/2014/main" id="{0D63EA17-91D0-457F-987D-1928BFD7637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878136" y="1384375"/>
                  <a:ext cx="730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585" name="墨迹 584">
                  <a:extLst>
                    <a:ext uri="{FF2B5EF4-FFF2-40B4-BE49-F238E27FC236}">
                      <a16:creationId xmlns:a16="http://schemas.microsoft.com/office/drawing/2014/main" id="{3AE3AA98-63D0-4A9E-8A50-02B27C27D14B}"/>
                    </a:ext>
                  </a:extLst>
                </p14:cNvPr>
                <p14:cNvContentPartPr/>
                <p14:nvPr/>
              </p14:nvContentPartPr>
              <p14:xfrm>
                <a:off x="2092696" y="1314895"/>
                <a:ext cx="122760" cy="38880"/>
              </p14:xfrm>
            </p:contentPart>
          </mc:Choice>
          <mc:Fallback xmlns="">
            <p:pic>
              <p:nvPicPr>
                <p:cNvPr id="585" name="墨迹 584">
                  <a:extLst>
                    <a:ext uri="{FF2B5EF4-FFF2-40B4-BE49-F238E27FC236}">
                      <a16:creationId xmlns:a16="http://schemas.microsoft.com/office/drawing/2014/main" id="{3AE3AA98-63D0-4A9E-8A50-02B27C27D14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084056" y="1306255"/>
                  <a:ext cx="1404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586" name="墨迹 585">
                  <a:extLst>
                    <a:ext uri="{FF2B5EF4-FFF2-40B4-BE49-F238E27FC236}">
                      <a16:creationId xmlns:a16="http://schemas.microsoft.com/office/drawing/2014/main" id="{DC0B9D77-0759-40AC-908F-572C22CBAB05}"/>
                    </a:ext>
                  </a:extLst>
                </p14:cNvPr>
                <p14:cNvContentPartPr/>
                <p14:nvPr/>
              </p14:nvContentPartPr>
              <p14:xfrm>
                <a:off x="2159296" y="1241455"/>
                <a:ext cx="13320" cy="260280"/>
              </p14:xfrm>
            </p:contentPart>
          </mc:Choice>
          <mc:Fallback xmlns="">
            <p:pic>
              <p:nvPicPr>
                <p:cNvPr id="586" name="墨迹 585">
                  <a:extLst>
                    <a:ext uri="{FF2B5EF4-FFF2-40B4-BE49-F238E27FC236}">
                      <a16:creationId xmlns:a16="http://schemas.microsoft.com/office/drawing/2014/main" id="{DC0B9D77-0759-40AC-908F-572C22CBAB0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150656" y="1232815"/>
                  <a:ext cx="309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587" name="墨迹 586">
                  <a:extLst>
                    <a:ext uri="{FF2B5EF4-FFF2-40B4-BE49-F238E27FC236}">
                      <a16:creationId xmlns:a16="http://schemas.microsoft.com/office/drawing/2014/main" id="{7D0050FE-FF74-4FFA-86E1-E690ABECF80D}"/>
                    </a:ext>
                  </a:extLst>
                </p14:cNvPr>
                <p14:cNvContentPartPr/>
                <p14:nvPr/>
              </p14:nvContentPartPr>
              <p14:xfrm>
                <a:off x="2117176" y="1347295"/>
                <a:ext cx="91080" cy="141120"/>
              </p14:xfrm>
            </p:contentPart>
          </mc:Choice>
          <mc:Fallback xmlns="">
            <p:pic>
              <p:nvPicPr>
                <p:cNvPr id="587" name="墨迹 586">
                  <a:extLst>
                    <a:ext uri="{FF2B5EF4-FFF2-40B4-BE49-F238E27FC236}">
                      <a16:creationId xmlns:a16="http://schemas.microsoft.com/office/drawing/2014/main" id="{7D0050FE-FF74-4FFA-86E1-E690ABECF80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108176" y="1338295"/>
                  <a:ext cx="108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588" name="墨迹 587">
                  <a:extLst>
                    <a:ext uri="{FF2B5EF4-FFF2-40B4-BE49-F238E27FC236}">
                      <a16:creationId xmlns:a16="http://schemas.microsoft.com/office/drawing/2014/main" id="{0BE68E3E-74AB-4880-A384-8816557260C7}"/>
                    </a:ext>
                  </a:extLst>
                </p14:cNvPr>
                <p14:cNvContentPartPr/>
                <p14:nvPr/>
              </p14:nvContentPartPr>
              <p14:xfrm>
                <a:off x="2298616" y="1237135"/>
                <a:ext cx="152280" cy="30600"/>
              </p14:xfrm>
            </p:contentPart>
          </mc:Choice>
          <mc:Fallback xmlns="">
            <p:pic>
              <p:nvPicPr>
                <p:cNvPr id="588" name="墨迹 587">
                  <a:extLst>
                    <a:ext uri="{FF2B5EF4-FFF2-40B4-BE49-F238E27FC236}">
                      <a16:creationId xmlns:a16="http://schemas.microsoft.com/office/drawing/2014/main" id="{0BE68E3E-74AB-4880-A384-8816557260C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289976" y="1228495"/>
                  <a:ext cx="1699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589" name="墨迹 588">
                  <a:extLst>
                    <a:ext uri="{FF2B5EF4-FFF2-40B4-BE49-F238E27FC236}">
                      <a16:creationId xmlns:a16="http://schemas.microsoft.com/office/drawing/2014/main" id="{8613D321-4E4B-4C8F-BB1B-FFF76DF042D1}"/>
                    </a:ext>
                  </a:extLst>
                </p14:cNvPr>
                <p14:cNvContentPartPr/>
                <p14:nvPr/>
              </p14:nvContentPartPr>
              <p14:xfrm>
                <a:off x="2219416" y="1353415"/>
                <a:ext cx="188640" cy="190440"/>
              </p14:xfrm>
            </p:contentPart>
          </mc:Choice>
          <mc:Fallback xmlns="">
            <p:pic>
              <p:nvPicPr>
                <p:cNvPr id="589" name="墨迹 588">
                  <a:extLst>
                    <a:ext uri="{FF2B5EF4-FFF2-40B4-BE49-F238E27FC236}">
                      <a16:creationId xmlns:a16="http://schemas.microsoft.com/office/drawing/2014/main" id="{8613D321-4E4B-4C8F-BB1B-FFF76DF042D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210416" y="1344415"/>
                  <a:ext cx="2062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90" name="墨迹 589">
                  <a:extLst>
                    <a:ext uri="{FF2B5EF4-FFF2-40B4-BE49-F238E27FC236}">
                      <a16:creationId xmlns:a16="http://schemas.microsoft.com/office/drawing/2014/main" id="{C5D693A9-8FEA-4A4A-B4E5-396182EAA075}"/>
                    </a:ext>
                  </a:extLst>
                </p14:cNvPr>
                <p14:cNvContentPartPr/>
                <p14:nvPr/>
              </p14:nvContentPartPr>
              <p14:xfrm>
                <a:off x="2272696" y="1445215"/>
                <a:ext cx="32760" cy="84240"/>
              </p14:xfrm>
            </p:contentPart>
          </mc:Choice>
          <mc:Fallback xmlns="">
            <p:pic>
              <p:nvPicPr>
                <p:cNvPr id="590" name="墨迹 589">
                  <a:extLst>
                    <a:ext uri="{FF2B5EF4-FFF2-40B4-BE49-F238E27FC236}">
                      <a16:creationId xmlns:a16="http://schemas.microsoft.com/office/drawing/2014/main" id="{C5D693A9-8FEA-4A4A-B4E5-396182EAA07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264056" y="1436215"/>
                  <a:ext cx="50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91" name="墨迹 590">
                  <a:extLst>
                    <a:ext uri="{FF2B5EF4-FFF2-40B4-BE49-F238E27FC236}">
                      <a16:creationId xmlns:a16="http://schemas.microsoft.com/office/drawing/2014/main" id="{935BF743-AED7-4061-86C5-A30EEE5F7676}"/>
                    </a:ext>
                  </a:extLst>
                </p14:cNvPr>
                <p14:cNvContentPartPr/>
                <p14:nvPr/>
              </p14:nvContentPartPr>
              <p14:xfrm>
                <a:off x="2378176" y="1466815"/>
                <a:ext cx="24840" cy="75240"/>
              </p14:xfrm>
            </p:contentPart>
          </mc:Choice>
          <mc:Fallback xmlns="">
            <p:pic>
              <p:nvPicPr>
                <p:cNvPr id="591" name="墨迹 590">
                  <a:extLst>
                    <a:ext uri="{FF2B5EF4-FFF2-40B4-BE49-F238E27FC236}">
                      <a16:creationId xmlns:a16="http://schemas.microsoft.com/office/drawing/2014/main" id="{935BF743-AED7-4061-86C5-A30EEE5F767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369536" y="1457815"/>
                  <a:ext cx="424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669" name="墨迹 668">
                  <a:extLst>
                    <a:ext uri="{FF2B5EF4-FFF2-40B4-BE49-F238E27FC236}">
                      <a16:creationId xmlns:a16="http://schemas.microsoft.com/office/drawing/2014/main" id="{A79B6668-C1CB-4B7E-B634-5DECD07EAD6C}"/>
                    </a:ext>
                  </a:extLst>
                </p14:cNvPr>
                <p14:cNvContentPartPr/>
                <p14:nvPr/>
              </p14:nvContentPartPr>
              <p14:xfrm>
                <a:off x="2541976" y="1325695"/>
                <a:ext cx="21600" cy="21960"/>
              </p14:xfrm>
            </p:contentPart>
          </mc:Choice>
          <mc:Fallback xmlns="">
            <p:pic>
              <p:nvPicPr>
                <p:cNvPr id="669" name="墨迹 668">
                  <a:extLst>
                    <a:ext uri="{FF2B5EF4-FFF2-40B4-BE49-F238E27FC236}">
                      <a16:creationId xmlns:a16="http://schemas.microsoft.com/office/drawing/2014/main" id="{A79B6668-C1CB-4B7E-B634-5DECD07EAD6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533336" y="1317055"/>
                  <a:ext cx="392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670" name="墨迹 669">
                  <a:extLst>
                    <a:ext uri="{FF2B5EF4-FFF2-40B4-BE49-F238E27FC236}">
                      <a16:creationId xmlns:a16="http://schemas.microsoft.com/office/drawing/2014/main" id="{9C939B4C-600A-4C38-B021-7A452E695244}"/>
                    </a:ext>
                  </a:extLst>
                </p14:cNvPr>
                <p14:cNvContentPartPr/>
                <p14:nvPr/>
              </p14:nvContentPartPr>
              <p14:xfrm>
                <a:off x="2540536" y="1391575"/>
                <a:ext cx="13320" cy="41760"/>
              </p14:xfrm>
            </p:contentPart>
          </mc:Choice>
          <mc:Fallback xmlns="">
            <p:pic>
              <p:nvPicPr>
                <p:cNvPr id="670" name="墨迹 669">
                  <a:extLst>
                    <a:ext uri="{FF2B5EF4-FFF2-40B4-BE49-F238E27FC236}">
                      <a16:creationId xmlns:a16="http://schemas.microsoft.com/office/drawing/2014/main" id="{9C939B4C-600A-4C38-B021-7A452E695244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531536" y="1382935"/>
                  <a:ext cx="3096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8" name="组合 877">
            <a:extLst>
              <a:ext uri="{FF2B5EF4-FFF2-40B4-BE49-F238E27FC236}">
                <a16:creationId xmlns:a16="http://schemas.microsoft.com/office/drawing/2014/main" id="{12D55C85-BD30-4C52-A807-B23EF33889F4}"/>
              </a:ext>
            </a:extLst>
          </p:cNvPr>
          <p:cNvGrpSpPr/>
          <p:nvPr/>
        </p:nvGrpSpPr>
        <p:grpSpPr>
          <a:xfrm>
            <a:off x="482776" y="5508175"/>
            <a:ext cx="8104320" cy="1184040"/>
            <a:chOff x="482776" y="5508175"/>
            <a:chExt cx="8104320" cy="11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674" name="墨迹 673">
                  <a:extLst>
                    <a:ext uri="{FF2B5EF4-FFF2-40B4-BE49-F238E27FC236}">
                      <a16:creationId xmlns:a16="http://schemas.microsoft.com/office/drawing/2014/main" id="{0A0F94FB-0A7E-48FC-A5FF-901D8097D403}"/>
                    </a:ext>
                  </a:extLst>
                </p14:cNvPr>
                <p14:cNvContentPartPr/>
                <p14:nvPr/>
              </p14:nvContentPartPr>
              <p14:xfrm>
                <a:off x="516976" y="5657935"/>
                <a:ext cx="64800" cy="29520"/>
              </p14:xfrm>
            </p:contentPart>
          </mc:Choice>
          <mc:Fallback xmlns="">
            <p:pic>
              <p:nvPicPr>
                <p:cNvPr id="674" name="墨迹 673">
                  <a:extLst>
                    <a:ext uri="{FF2B5EF4-FFF2-40B4-BE49-F238E27FC236}">
                      <a16:creationId xmlns:a16="http://schemas.microsoft.com/office/drawing/2014/main" id="{0A0F94FB-0A7E-48FC-A5FF-901D8097D40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07976" y="5649295"/>
                  <a:ext cx="82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675" name="墨迹 674">
                  <a:extLst>
                    <a:ext uri="{FF2B5EF4-FFF2-40B4-BE49-F238E27FC236}">
                      <a16:creationId xmlns:a16="http://schemas.microsoft.com/office/drawing/2014/main" id="{4F3EDEAA-39B5-438B-9B24-F0DDAFAE52E5}"/>
                    </a:ext>
                  </a:extLst>
                </p14:cNvPr>
                <p14:cNvContentPartPr/>
                <p14:nvPr/>
              </p14:nvContentPartPr>
              <p14:xfrm>
                <a:off x="493936" y="5748295"/>
                <a:ext cx="79920" cy="28080"/>
              </p14:xfrm>
            </p:contentPart>
          </mc:Choice>
          <mc:Fallback xmlns="">
            <p:pic>
              <p:nvPicPr>
                <p:cNvPr id="675" name="墨迹 674">
                  <a:extLst>
                    <a:ext uri="{FF2B5EF4-FFF2-40B4-BE49-F238E27FC236}">
                      <a16:creationId xmlns:a16="http://schemas.microsoft.com/office/drawing/2014/main" id="{4F3EDEAA-39B5-438B-9B24-F0DDAFAE52E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85296" y="5739655"/>
                  <a:ext cx="97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76" name="墨迹 675">
                  <a:extLst>
                    <a:ext uri="{FF2B5EF4-FFF2-40B4-BE49-F238E27FC236}">
                      <a16:creationId xmlns:a16="http://schemas.microsoft.com/office/drawing/2014/main" id="{DE69D20B-ECA1-4668-B543-FF42773EAFD1}"/>
                    </a:ext>
                  </a:extLst>
                </p14:cNvPr>
                <p14:cNvContentPartPr/>
                <p14:nvPr/>
              </p14:nvContentPartPr>
              <p14:xfrm>
                <a:off x="482776" y="5659735"/>
                <a:ext cx="219240" cy="263880"/>
              </p14:xfrm>
            </p:contentPart>
          </mc:Choice>
          <mc:Fallback xmlns="">
            <p:pic>
              <p:nvPicPr>
                <p:cNvPr id="676" name="墨迹 675">
                  <a:extLst>
                    <a:ext uri="{FF2B5EF4-FFF2-40B4-BE49-F238E27FC236}">
                      <a16:creationId xmlns:a16="http://schemas.microsoft.com/office/drawing/2014/main" id="{DE69D20B-ECA1-4668-B543-FF42773EAFD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73776" y="5650735"/>
                  <a:ext cx="2368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677" name="墨迹 676">
                  <a:extLst>
                    <a:ext uri="{FF2B5EF4-FFF2-40B4-BE49-F238E27FC236}">
                      <a16:creationId xmlns:a16="http://schemas.microsoft.com/office/drawing/2014/main" id="{4C81B3F9-016A-4FEA-B14A-98BA5DA0772A}"/>
                    </a:ext>
                  </a:extLst>
                </p14:cNvPr>
                <p14:cNvContentPartPr/>
                <p14:nvPr/>
              </p14:nvContentPartPr>
              <p14:xfrm>
                <a:off x="613816" y="5659735"/>
                <a:ext cx="100800" cy="254520"/>
              </p14:xfrm>
            </p:contentPart>
          </mc:Choice>
          <mc:Fallback xmlns="">
            <p:pic>
              <p:nvPicPr>
                <p:cNvPr id="677" name="墨迹 676">
                  <a:extLst>
                    <a:ext uri="{FF2B5EF4-FFF2-40B4-BE49-F238E27FC236}">
                      <a16:creationId xmlns:a16="http://schemas.microsoft.com/office/drawing/2014/main" id="{4C81B3F9-016A-4FEA-B14A-98BA5DA0772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05176" y="5650735"/>
                  <a:ext cx="1184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678" name="墨迹 677">
                  <a:extLst>
                    <a:ext uri="{FF2B5EF4-FFF2-40B4-BE49-F238E27FC236}">
                      <a16:creationId xmlns:a16="http://schemas.microsoft.com/office/drawing/2014/main" id="{C0247B3C-1D89-420D-831E-3A56A5153F6A}"/>
                    </a:ext>
                  </a:extLst>
                </p14:cNvPr>
                <p14:cNvContentPartPr/>
                <p14:nvPr/>
              </p14:nvContentPartPr>
              <p14:xfrm>
                <a:off x="845656" y="5655055"/>
                <a:ext cx="10440" cy="204480"/>
              </p14:xfrm>
            </p:contentPart>
          </mc:Choice>
          <mc:Fallback xmlns="">
            <p:pic>
              <p:nvPicPr>
                <p:cNvPr id="678" name="墨迹 677">
                  <a:extLst>
                    <a:ext uri="{FF2B5EF4-FFF2-40B4-BE49-F238E27FC236}">
                      <a16:creationId xmlns:a16="http://schemas.microsoft.com/office/drawing/2014/main" id="{C0247B3C-1D89-420D-831E-3A56A5153F6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36656" y="5646055"/>
                  <a:ext cx="28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79" name="墨迹 678">
                  <a:extLst>
                    <a:ext uri="{FF2B5EF4-FFF2-40B4-BE49-F238E27FC236}">
                      <a16:creationId xmlns:a16="http://schemas.microsoft.com/office/drawing/2014/main" id="{BF63D815-6A41-44A2-BB7A-C11F39E17207}"/>
                    </a:ext>
                  </a:extLst>
                </p14:cNvPr>
                <p14:cNvContentPartPr/>
                <p14:nvPr/>
              </p14:nvContentPartPr>
              <p14:xfrm>
                <a:off x="899296" y="5530855"/>
                <a:ext cx="241560" cy="430560"/>
              </p14:xfrm>
            </p:contentPart>
          </mc:Choice>
          <mc:Fallback xmlns="">
            <p:pic>
              <p:nvPicPr>
                <p:cNvPr id="679" name="墨迹 678">
                  <a:extLst>
                    <a:ext uri="{FF2B5EF4-FFF2-40B4-BE49-F238E27FC236}">
                      <a16:creationId xmlns:a16="http://schemas.microsoft.com/office/drawing/2014/main" id="{BF63D815-6A41-44A2-BB7A-C11F39E1720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90656" y="5521855"/>
                  <a:ext cx="2592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80" name="墨迹 679">
                  <a:extLst>
                    <a:ext uri="{FF2B5EF4-FFF2-40B4-BE49-F238E27FC236}">
                      <a16:creationId xmlns:a16="http://schemas.microsoft.com/office/drawing/2014/main" id="{AC905E09-0E79-48E4-ADD9-ABCCA0C0DF86}"/>
                    </a:ext>
                  </a:extLst>
                </p14:cNvPr>
                <p14:cNvContentPartPr/>
                <p14:nvPr/>
              </p14:nvContentPartPr>
              <p14:xfrm>
                <a:off x="942856" y="5645695"/>
                <a:ext cx="60480" cy="135360"/>
              </p14:xfrm>
            </p:contentPart>
          </mc:Choice>
          <mc:Fallback xmlns="">
            <p:pic>
              <p:nvPicPr>
                <p:cNvPr id="680" name="墨迹 679">
                  <a:extLst>
                    <a:ext uri="{FF2B5EF4-FFF2-40B4-BE49-F238E27FC236}">
                      <a16:creationId xmlns:a16="http://schemas.microsoft.com/office/drawing/2014/main" id="{AC905E09-0E79-48E4-ADD9-ABCCA0C0DF8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34216" y="5636695"/>
                  <a:ext cx="781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81" name="墨迹 680">
                  <a:extLst>
                    <a:ext uri="{FF2B5EF4-FFF2-40B4-BE49-F238E27FC236}">
                      <a16:creationId xmlns:a16="http://schemas.microsoft.com/office/drawing/2014/main" id="{7A959B27-0404-40E3-A59C-D1359E6B2606}"/>
                    </a:ext>
                  </a:extLst>
                </p14:cNvPr>
                <p14:cNvContentPartPr/>
                <p14:nvPr/>
              </p14:nvContentPartPr>
              <p14:xfrm>
                <a:off x="1016296" y="5701135"/>
                <a:ext cx="16560" cy="70920"/>
              </p14:xfrm>
            </p:contentPart>
          </mc:Choice>
          <mc:Fallback xmlns="">
            <p:pic>
              <p:nvPicPr>
                <p:cNvPr id="681" name="墨迹 680">
                  <a:extLst>
                    <a:ext uri="{FF2B5EF4-FFF2-40B4-BE49-F238E27FC236}">
                      <a16:creationId xmlns:a16="http://schemas.microsoft.com/office/drawing/2014/main" id="{7A959B27-0404-40E3-A59C-D1359E6B260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07296" y="5692135"/>
                  <a:ext cx="342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82" name="墨迹 681">
                  <a:extLst>
                    <a:ext uri="{FF2B5EF4-FFF2-40B4-BE49-F238E27FC236}">
                      <a16:creationId xmlns:a16="http://schemas.microsoft.com/office/drawing/2014/main" id="{B6C76DB8-A45A-4AC3-A8C0-DA337C999A49}"/>
                    </a:ext>
                  </a:extLst>
                </p14:cNvPr>
                <p14:cNvContentPartPr/>
                <p14:nvPr/>
              </p14:nvContentPartPr>
              <p14:xfrm>
                <a:off x="925216" y="5849455"/>
                <a:ext cx="96120" cy="18720"/>
              </p14:xfrm>
            </p:contentPart>
          </mc:Choice>
          <mc:Fallback xmlns="">
            <p:pic>
              <p:nvPicPr>
                <p:cNvPr id="682" name="墨迹 681">
                  <a:extLst>
                    <a:ext uri="{FF2B5EF4-FFF2-40B4-BE49-F238E27FC236}">
                      <a16:creationId xmlns:a16="http://schemas.microsoft.com/office/drawing/2014/main" id="{B6C76DB8-A45A-4AC3-A8C0-DA337C999A4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16576" y="5840815"/>
                  <a:ext cx="1137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83" name="墨迹 682">
                  <a:extLst>
                    <a:ext uri="{FF2B5EF4-FFF2-40B4-BE49-F238E27FC236}">
                      <a16:creationId xmlns:a16="http://schemas.microsoft.com/office/drawing/2014/main" id="{300C6D66-866B-4C8F-B58D-9F6C4F4C4DDB}"/>
                    </a:ext>
                  </a:extLst>
                </p14:cNvPr>
                <p14:cNvContentPartPr/>
                <p14:nvPr/>
              </p14:nvContentPartPr>
              <p14:xfrm>
                <a:off x="1299976" y="5651815"/>
                <a:ext cx="36000" cy="55440"/>
              </p14:xfrm>
            </p:contentPart>
          </mc:Choice>
          <mc:Fallback xmlns="">
            <p:pic>
              <p:nvPicPr>
                <p:cNvPr id="683" name="墨迹 682">
                  <a:extLst>
                    <a:ext uri="{FF2B5EF4-FFF2-40B4-BE49-F238E27FC236}">
                      <a16:creationId xmlns:a16="http://schemas.microsoft.com/office/drawing/2014/main" id="{300C6D66-866B-4C8F-B58D-9F6C4F4C4DD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290976" y="5643175"/>
                  <a:ext cx="536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84" name="墨迹 683">
                  <a:extLst>
                    <a:ext uri="{FF2B5EF4-FFF2-40B4-BE49-F238E27FC236}">
                      <a16:creationId xmlns:a16="http://schemas.microsoft.com/office/drawing/2014/main" id="{E3EF963C-8EDA-4CD2-B572-026F10F7A657}"/>
                    </a:ext>
                  </a:extLst>
                </p14:cNvPr>
                <p14:cNvContentPartPr/>
                <p14:nvPr/>
              </p14:nvContentPartPr>
              <p14:xfrm>
                <a:off x="1257856" y="5743615"/>
                <a:ext cx="162720" cy="110880"/>
              </p14:xfrm>
            </p:contentPart>
          </mc:Choice>
          <mc:Fallback xmlns="">
            <p:pic>
              <p:nvPicPr>
                <p:cNvPr id="684" name="墨迹 683">
                  <a:extLst>
                    <a:ext uri="{FF2B5EF4-FFF2-40B4-BE49-F238E27FC236}">
                      <a16:creationId xmlns:a16="http://schemas.microsoft.com/office/drawing/2014/main" id="{E3EF963C-8EDA-4CD2-B572-026F10F7A65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248856" y="5734975"/>
                  <a:ext cx="1803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85" name="墨迹 684">
                  <a:extLst>
                    <a:ext uri="{FF2B5EF4-FFF2-40B4-BE49-F238E27FC236}">
                      <a16:creationId xmlns:a16="http://schemas.microsoft.com/office/drawing/2014/main" id="{E2F52529-DCD4-4186-BC51-5E31895EDD88}"/>
                    </a:ext>
                  </a:extLst>
                </p14:cNvPr>
                <p14:cNvContentPartPr/>
                <p14:nvPr/>
              </p14:nvContentPartPr>
              <p14:xfrm>
                <a:off x="1622536" y="5604655"/>
                <a:ext cx="76680" cy="32400"/>
              </p14:xfrm>
            </p:contentPart>
          </mc:Choice>
          <mc:Fallback xmlns="">
            <p:pic>
              <p:nvPicPr>
                <p:cNvPr id="685" name="墨迹 684">
                  <a:extLst>
                    <a:ext uri="{FF2B5EF4-FFF2-40B4-BE49-F238E27FC236}">
                      <a16:creationId xmlns:a16="http://schemas.microsoft.com/office/drawing/2014/main" id="{E2F52529-DCD4-4186-BC51-5E31895EDD8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613896" y="5595655"/>
                  <a:ext cx="94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686" name="墨迹 685">
                  <a:extLst>
                    <a:ext uri="{FF2B5EF4-FFF2-40B4-BE49-F238E27FC236}">
                      <a16:creationId xmlns:a16="http://schemas.microsoft.com/office/drawing/2014/main" id="{43F2722B-B3B1-4748-A59B-81AA09F8CFCB}"/>
                    </a:ext>
                  </a:extLst>
                </p14:cNvPr>
                <p14:cNvContentPartPr/>
                <p14:nvPr/>
              </p14:nvContentPartPr>
              <p14:xfrm>
                <a:off x="1560976" y="5740735"/>
                <a:ext cx="31320" cy="98280"/>
              </p14:xfrm>
            </p:contentPart>
          </mc:Choice>
          <mc:Fallback xmlns="">
            <p:pic>
              <p:nvPicPr>
                <p:cNvPr id="686" name="墨迹 685">
                  <a:extLst>
                    <a:ext uri="{FF2B5EF4-FFF2-40B4-BE49-F238E27FC236}">
                      <a16:creationId xmlns:a16="http://schemas.microsoft.com/office/drawing/2014/main" id="{43F2722B-B3B1-4748-A59B-81AA09F8CFC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551976" y="5732095"/>
                  <a:ext cx="48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687" name="墨迹 686">
                  <a:extLst>
                    <a:ext uri="{FF2B5EF4-FFF2-40B4-BE49-F238E27FC236}">
                      <a16:creationId xmlns:a16="http://schemas.microsoft.com/office/drawing/2014/main" id="{793ADD36-05F5-4149-B7BE-A98B732539BF}"/>
                    </a:ext>
                  </a:extLst>
                </p14:cNvPr>
                <p14:cNvContentPartPr/>
                <p14:nvPr/>
              </p14:nvContentPartPr>
              <p14:xfrm>
                <a:off x="1573936" y="5688535"/>
                <a:ext cx="234720" cy="167400"/>
              </p14:xfrm>
            </p:contentPart>
          </mc:Choice>
          <mc:Fallback xmlns="">
            <p:pic>
              <p:nvPicPr>
                <p:cNvPr id="687" name="墨迹 686">
                  <a:extLst>
                    <a:ext uri="{FF2B5EF4-FFF2-40B4-BE49-F238E27FC236}">
                      <a16:creationId xmlns:a16="http://schemas.microsoft.com/office/drawing/2014/main" id="{793ADD36-05F5-4149-B7BE-A98B732539B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565296" y="5679895"/>
                  <a:ext cx="252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688" name="墨迹 687">
                  <a:extLst>
                    <a:ext uri="{FF2B5EF4-FFF2-40B4-BE49-F238E27FC236}">
                      <a16:creationId xmlns:a16="http://schemas.microsoft.com/office/drawing/2014/main" id="{CD3EBAEC-CCCA-4EA0-AC53-28A233583081}"/>
                    </a:ext>
                  </a:extLst>
                </p14:cNvPr>
                <p14:cNvContentPartPr/>
                <p14:nvPr/>
              </p14:nvContentPartPr>
              <p14:xfrm>
                <a:off x="1627576" y="5712295"/>
                <a:ext cx="11880" cy="91800"/>
              </p14:xfrm>
            </p:contentPart>
          </mc:Choice>
          <mc:Fallback xmlns="">
            <p:pic>
              <p:nvPicPr>
                <p:cNvPr id="688" name="墨迹 687">
                  <a:extLst>
                    <a:ext uri="{FF2B5EF4-FFF2-40B4-BE49-F238E27FC236}">
                      <a16:creationId xmlns:a16="http://schemas.microsoft.com/office/drawing/2014/main" id="{CD3EBAEC-CCCA-4EA0-AC53-28A23358308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618576" y="5703295"/>
                  <a:ext cx="29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689" name="墨迹 688">
                  <a:extLst>
                    <a:ext uri="{FF2B5EF4-FFF2-40B4-BE49-F238E27FC236}">
                      <a16:creationId xmlns:a16="http://schemas.microsoft.com/office/drawing/2014/main" id="{240A9A4C-6056-4C6B-B76A-3490709800AE}"/>
                    </a:ext>
                  </a:extLst>
                </p14:cNvPr>
                <p14:cNvContentPartPr/>
                <p14:nvPr/>
              </p14:nvContentPartPr>
              <p14:xfrm>
                <a:off x="1671136" y="5665855"/>
                <a:ext cx="13680" cy="139680"/>
              </p14:xfrm>
            </p:contentPart>
          </mc:Choice>
          <mc:Fallback xmlns="">
            <p:pic>
              <p:nvPicPr>
                <p:cNvPr id="689" name="墨迹 688">
                  <a:extLst>
                    <a:ext uri="{FF2B5EF4-FFF2-40B4-BE49-F238E27FC236}">
                      <a16:creationId xmlns:a16="http://schemas.microsoft.com/office/drawing/2014/main" id="{240A9A4C-6056-4C6B-B76A-3490709800A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662496" y="5656855"/>
                  <a:ext cx="313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690" name="墨迹 689">
                  <a:extLst>
                    <a:ext uri="{FF2B5EF4-FFF2-40B4-BE49-F238E27FC236}">
                      <a16:creationId xmlns:a16="http://schemas.microsoft.com/office/drawing/2014/main" id="{40C83944-A740-4E91-B33A-6182A1152A3A}"/>
                    </a:ext>
                  </a:extLst>
                </p14:cNvPr>
                <p14:cNvContentPartPr/>
                <p14:nvPr/>
              </p14:nvContentPartPr>
              <p14:xfrm>
                <a:off x="1604896" y="5822095"/>
                <a:ext cx="96120" cy="26280"/>
              </p14:xfrm>
            </p:contentPart>
          </mc:Choice>
          <mc:Fallback xmlns="">
            <p:pic>
              <p:nvPicPr>
                <p:cNvPr id="690" name="墨迹 689">
                  <a:extLst>
                    <a:ext uri="{FF2B5EF4-FFF2-40B4-BE49-F238E27FC236}">
                      <a16:creationId xmlns:a16="http://schemas.microsoft.com/office/drawing/2014/main" id="{40C83944-A740-4E91-B33A-6182A1152A3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595896" y="5813095"/>
                  <a:ext cx="113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691" name="墨迹 690">
                  <a:extLst>
                    <a:ext uri="{FF2B5EF4-FFF2-40B4-BE49-F238E27FC236}">
                      <a16:creationId xmlns:a16="http://schemas.microsoft.com/office/drawing/2014/main" id="{9AC0198E-2C82-4343-9748-502528FA2F3E}"/>
                    </a:ext>
                  </a:extLst>
                </p14:cNvPr>
                <p14:cNvContentPartPr/>
                <p14:nvPr/>
              </p14:nvContentPartPr>
              <p14:xfrm>
                <a:off x="1997296" y="5536975"/>
                <a:ext cx="11880" cy="87480"/>
              </p14:xfrm>
            </p:contentPart>
          </mc:Choice>
          <mc:Fallback xmlns="">
            <p:pic>
              <p:nvPicPr>
                <p:cNvPr id="691" name="墨迹 690">
                  <a:extLst>
                    <a:ext uri="{FF2B5EF4-FFF2-40B4-BE49-F238E27FC236}">
                      <a16:creationId xmlns:a16="http://schemas.microsoft.com/office/drawing/2014/main" id="{9AC0198E-2C82-4343-9748-502528FA2F3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988296" y="5528335"/>
                  <a:ext cx="295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692" name="墨迹 691">
                  <a:extLst>
                    <a:ext uri="{FF2B5EF4-FFF2-40B4-BE49-F238E27FC236}">
                      <a16:creationId xmlns:a16="http://schemas.microsoft.com/office/drawing/2014/main" id="{5B304657-BD38-4B11-B516-DFE8BA3375CE}"/>
                    </a:ext>
                  </a:extLst>
                </p14:cNvPr>
                <p14:cNvContentPartPr/>
                <p14:nvPr/>
              </p14:nvContentPartPr>
              <p14:xfrm>
                <a:off x="2019976" y="5508175"/>
                <a:ext cx="52200" cy="102960"/>
              </p14:xfrm>
            </p:contentPart>
          </mc:Choice>
          <mc:Fallback xmlns="">
            <p:pic>
              <p:nvPicPr>
                <p:cNvPr id="692" name="墨迹 691">
                  <a:extLst>
                    <a:ext uri="{FF2B5EF4-FFF2-40B4-BE49-F238E27FC236}">
                      <a16:creationId xmlns:a16="http://schemas.microsoft.com/office/drawing/2014/main" id="{5B304657-BD38-4B11-B516-DFE8BA3375C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010976" y="5499175"/>
                  <a:ext cx="69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693" name="墨迹 692">
                  <a:extLst>
                    <a:ext uri="{FF2B5EF4-FFF2-40B4-BE49-F238E27FC236}">
                      <a16:creationId xmlns:a16="http://schemas.microsoft.com/office/drawing/2014/main" id="{66F32556-1834-425E-AF95-36D969CF495D}"/>
                    </a:ext>
                  </a:extLst>
                </p14:cNvPr>
                <p14:cNvContentPartPr/>
                <p14:nvPr/>
              </p14:nvContentPartPr>
              <p14:xfrm>
                <a:off x="1977856" y="5607535"/>
                <a:ext cx="74880" cy="115200"/>
              </p14:xfrm>
            </p:contentPart>
          </mc:Choice>
          <mc:Fallback xmlns="">
            <p:pic>
              <p:nvPicPr>
                <p:cNvPr id="693" name="墨迹 692">
                  <a:extLst>
                    <a:ext uri="{FF2B5EF4-FFF2-40B4-BE49-F238E27FC236}">
                      <a16:creationId xmlns:a16="http://schemas.microsoft.com/office/drawing/2014/main" id="{66F32556-1834-425E-AF95-36D969CF495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968856" y="5598895"/>
                  <a:ext cx="92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694" name="墨迹 693">
                  <a:extLst>
                    <a:ext uri="{FF2B5EF4-FFF2-40B4-BE49-F238E27FC236}">
                      <a16:creationId xmlns:a16="http://schemas.microsoft.com/office/drawing/2014/main" id="{093B6E4F-8F22-4617-9CD2-430FE17F7640}"/>
                    </a:ext>
                  </a:extLst>
                </p14:cNvPr>
                <p14:cNvContentPartPr/>
                <p14:nvPr/>
              </p14:nvContentPartPr>
              <p14:xfrm>
                <a:off x="1974616" y="5713375"/>
                <a:ext cx="31320" cy="236160"/>
              </p14:xfrm>
            </p:contentPart>
          </mc:Choice>
          <mc:Fallback xmlns="">
            <p:pic>
              <p:nvPicPr>
                <p:cNvPr id="694" name="墨迹 693">
                  <a:extLst>
                    <a:ext uri="{FF2B5EF4-FFF2-40B4-BE49-F238E27FC236}">
                      <a16:creationId xmlns:a16="http://schemas.microsoft.com/office/drawing/2014/main" id="{093B6E4F-8F22-4617-9CD2-430FE17F7640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965616" y="5704375"/>
                  <a:ext cx="48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695" name="墨迹 694">
                  <a:extLst>
                    <a:ext uri="{FF2B5EF4-FFF2-40B4-BE49-F238E27FC236}">
                      <a16:creationId xmlns:a16="http://schemas.microsoft.com/office/drawing/2014/main" id="{75092327-C0D6-4E3D-8B43-554A11414998}"/>
                    </a:ext>
                  </a:extLst>
                </p14:cNvPr>
                <p14:cNvContentPartPr/>
                <p14:nvPr/>
              </p14:nvContentPartPr>
              <p14:xfrm>
                <a:off x="1933936" y="5772775"/>
                <a:ext cx="32760" cy="75240"/>
              </p14:xfrm>
            </p:contentPart>
          </mc:Choice>
          <mc:Fallback xmlns="">
            <p:pic>
              <p:nvPicPr>
                <p:cNvPr id="695" name="墨迹 694">
                  <a:extLst>
                    <a:ext uri="{FF2B5EF4-FFF2-40B4-BE49-F238E27FC236}">
                      <a16:creationId xmlns:a16="http://schemas.microsoft.com/office/drawing/2014/main" id="{75092327-C0D6-4E3D-8B43-554A1141499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924936" y="5764135"/>
                  <a:ext cx="504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696" name="墨迹 695">
                  <a:extLst>
                    <a:ext uri="{FF2B5EF4-FFF2-40B4-BE49-F238E27FC236}">
                      <a16:creationId xmlns:a16="http://schemas.microsoft.com/office/drawing/2014/main" id="{BBF8961C-C8D6-4FDF-B948-5E18A274D489}"/>
                    </a:ext>
                  </a:extLst>
                </p14:cNvPr>
                <p14:cNvContentPartPr/>
                <p14:nvPr/>
              </p14:nvContentPartPr>
              <p14:xfrm>
                <a:off x="1906216" y="5720935"/>
                <a:ext cx="190440" cy="205560"/>
              </p14:xfrm>
            </p:contentPart>
          </mc:Choice>
          <mc:Fallback xmlns="">
            <p:pic>
              <p:nvPicPr>
                <p:cNvPr id="696" name="墨迹 695">
                  <a:extLst>
                    <a:ext uri="{FF2B5EF4-FFF2-40B4-BE49-F238E27FC236}">
                      <a16:creationId xmlns:a16="http://schemas.microsoft.com/office/drawing/2014/main" id="{BBF8961C-C8D6-4FDF-B948-5E18A274D48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897576" y="5711935"/>
                  <a:ext cx="208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697" name="墨迹 696">
                  <a:extLst>
                    <a:ext uri="{FF2B5EF4-FFF2-40B4-BE49-F238E27FC236}">
                      <a16:creationId xmlns:a16="http://schemas.microsoft.com/office/drawing/2014/main" id="{5A751457-2DF0-45E1-BBDF-1A77343FC926}"/>
                    </a:ext>
                  </a:extLst>
                </p14:cNvPr>
                <p14:cNvContentPartPr/>
                <p14:nvPr/>
              </p14:nvContentPartPr>
              <p14:xfrm>
                <a:off x="2062096" y="5702575"/>
                <a:ext cx="196560" cy="309600"/>
              </p14:xfrm>
            </p:contentPart>
          </mc:Choice>
          <mc:Fallback xmlns="">
            <p:pic>
              <p:nvPicPr>
                <p:cNvPr id="697" name="墨迹 696">
                  <a:extLst>
                    <a:ext uri="{FF2B5EF4-FFF2-40B4-BE49-F238E27FC236}">
                      <a16:creationId xmlns:a16="http://schemas.microsoft.com/office/drawing/2014/main" id="{5A751457-2DF0-45E1-BBDF-1A77343FC92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053096" y="5693575"/>
                  <a:ext cx="2142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698" name="墨迹 697">
                  <a:extLst>
                    <a:ext uri="{FF2B5EF4-FFF2-40B4-BE49-F238E27FC236}">
                      <a16:creationId xmlns:a16="http://schemas.microsoft.com/office/drawing/2014/main" id="{FE3353F8-C2CD-4374-9E93-BEA78376FF77}"/>
                    </a:ext>
                  </a:extLst>
                </p14:cNvPr>
                <p14:cNvContentPartPr/>
                <p14:nvPr/>
              </p14:nvContentPartPr>
              <p14:xfrm>
                <a:off x="2130496" y="5740735"/>
                <a:ext cx="63360" cy="200880"/>
              </p14:xfrm>
            </p:contentPart>
          </mc:Choice>
          <mc:Fallback xmlns="">
            <p:pic>
              <p:nvPicPr>
                <p:cNvPr id="698" name="墨迹 697">
                  <a:extLst>
                    <a:ext uri="{FF2B5EF4-FFF2-40B4-BE49-F238E27FC236}">
                      <a16:creationId xmlns:a16="http://schemas.microsoft.com/office/drawing/2014/main" id="{FE3353F8-C2CD-4374-9E93-BEA78376FF7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121856" y="5732095"/>
                  <a:ext cx="81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699" name="墨迹 698">
                  <a:extLst>
                    <a:ext uri="{FF2B5EF4-FFF2-40B4-BE49-F238E27FC236}">
                      <a16:creationId xmlns:a16="http://schemas.microsoft.com/office/drawing/2014/main" id="{E3A85A58-D1FE-4AF2-8F99-E20DAB6FC9A6}"/>
                    </a:ext>
                  </a:extLst>
                </p14:cNvPr>
                <p14:cNvContentPartPr/>
                <p14:nvPr/>
              </p14:nvContentPartPr>
              <p14:xfrm>
                <a:off x="2164336" y="5670175"/>
                <a:ext cx="57240" cy="55440"/>
              </p14:xfrm>
            </p:contentPart>
          </mc:Choice>
          <mc:Fallback xmlns="">
            <p:pic>
              <p:nvPicPr>
                <p:cNvPr id="699" name="墨迹 698">
                  <a:extLst>
                    <a:ext uri="{FF2B5EF4-FFF2-40B4-BE49-F238E27FC236}">
                      <a16:creationId xmlns:a16="http://schemas.microsoft.com/office/drawing/2014/main" id="{E3A85A58-D1FE-4AF2-8F99-E20DAB6FC9A6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155336" y="5661535"/>
                  <a:ext cx="74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700" name="墨迹 699">
                  <a:extLst>
                    <a:ext uri="{FF2B5EF4-FFF2-40B4-BE49-F238E27FC236}">
                      <a16:creationId xmlns:a16="http://schemas.microsoft.com/office/drawing/2014/main" id="{942A1516-3D78-456C-86F2-CB14BB54FAC5}"/>
                    </a:ext>
                  </a:extLst>
                </p14:cNvPr>
                <p14:cNvContentPartPr/>
                <p14:nvPr/>
              </p14:nvContentPartPr>
              <p14:xfrm>
                <a:off x="2371696" y="5822095"/>
                <a:ext cx="26280" cy="49320"/>
              </p14:xfrm>
            </p:contentPart>
          </mc:Choice>
          <mc:Fallback xmlns="">
            <p:pic>
              <p:nvPicPr>
                <p:cNvPr id="700" name="墨迹 699">
                  <a:extLst>
                    <a:ext uri="{FF2B5EF4-FFF2-40B4-BE49-F238E27FC236}">
                      <a16:creationId xmlns:a16="http://schemas.microsoft.com/office/drawing/2014/main" id="{942A1516-3D78-456C-86F2-CB14BB54FAC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363056" y="5813095"/>
                  <a:ext cx="43920" cy="669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2" name="组合 741">
              <a:extLst>
                <a:ext uri="{FF2B5EF4-FFF2-40B4-BE49-F238E27FC236}">
                  <a16:creationId xmlns:a16="http://schemas.microsoft.com/office/drawing/2014/main" id="{B4203339-D347-4CCE-B9F4-8E45DE5A0973}"/>
                </a:ext>
              </a:extLst>
            </p:cNvPr>
            <p:cNvGrpSpPr/>
            <p:nvPr/>
          </p:nvGrpSpPr>
          <p:grpSpPr>
            <a:xfrm>
              <a:off x="2559616" y="5511055"/>
              <a:ext cx="2107080" cy="608040"/>
              <a:chOff x="2559616" y="5511055"/>
              <a:chExt cx="2107080" cy="608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701" name="墨迹 700">
                    <a:extLst>
                      <a:ext uri="{FF2B5EF4-FFF2-40B4-BE49-F238E27FC236}">
                        <a16:creationId xmlns:a16="http://schemas.microsoft.com/office/drawing/2014/main" id="{C3E02A2B-9E52-45B8-84A4-2660CC5D96BE}"/>
                      </a:ext>
                    </a:extLst>
                  </p14:cNvPr>
                  <p14:cNvContentPartPr/>
                  <p14:nvPr/>
                </p14:nvContentPartPr>
                <p14:xfrm>
                  <a:off x="2571136" y="5512495"/>
                  <a:ext cx="15120" cy="51120"/>
                </p14:xfrm>
              </p:contentPart>
            </mc:Choice>
            <mc:Fallback xmlns="">
              <p:pic>
                <p:nvPicPr>
                  <p:cNvPr id="701" name="墨迹 700">
                    <a:extLst>
                      <a:ext uri="{FF2B5EF4-FFF2-40B4-BE49-F238E27FC236}">
                        <a16:creationId xmlns:a16="http://schemas.microsoft.com/office/drawing/2014/main" id="{C3E02A2B-9E52-45B8-84A4-2660CC5D96BE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2562496" y="5503855"/>
                    <a:ext cx="32760" cy="6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702" name="墨迹 701">
                    <a:extLst>
                      <a:ext uri="{FF2B5EF4-FFF2-40B4-BE49-F238E27FC236}">
                        <a16:creationId xmlns:a16="http://schemas.microsoft.com/office/drawing/2014/main" id="{1B34318F-3305-43E1-9C08-7A671694390A}"/>
                      </a:ext>
                    </a:extLst>
                  </p14:cNvPr>
                  <p14:cNvContentPartPr/>
                  <p14:nvPr/>
                </p14:nvContentPartPr>
                <p14:xfrm>
                  <a:off x="2559616" y="5511055"/>
                  <a:ext cx="109080" cy="149040"/>
                </p14:xfrm>
              </p:contentPart>
            </mc:Choice>
            <mc:Fallback xmlns="">
              <p:pic>
                <p:nvPicPr>
                  <p:cNvPr id="702" name="墨迹 701">
                    <a:extLst>
                      <a:ext uri="{FF2B5EF4-FFF2-40B4-BE49-F238E27FC236}">
                        <a16:creationId xmlns:a16="http://schemas.microsoft.com/office/drawing/2014/main" id="{1B34318F-3305-43E1-9C08-7A671694390A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2550616" y="5502415"/>
                    <a:ext cx="126720" cy="16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703" name="墨迹 702">
                    <a:extLst>
                      <a:ext uri="{FF2B5EF4-FFF2-40B4-BE49-F238E27FC236}">
                        <a16:creationId xmlns:a16="http://schemas.microsoft.com/office/drawing/2014/main" id="{DC78A62E-8ABE-4B8C-B2B2-633F35D91E93}"/>
                      </a:ext>
                    </a:extLst>
                  </p14:cNvPr>
                  <p14:cNvContentPartPr/>
                  <p14:nvPr/>
                </p14:nvContentPartPr>
                <p14:xfrm>
                  <a:off x="2611816" y="5619775"/>
                  <a:ext cx="15120" cy="149040"/>
                </p14:xfrm>
              </p:contentPart>
            </mc:Choice>
            <mc:Fallback xmlns="">
              <p:pic>
                <p:nvPicPr>
                  <p:cNvPr id="703" name="墨迹 702">
                    <a:extLst>
                      <a:ext uri="{FF2B5EF4-FFF2-40B4-BE49-F238E27FC236}">
                        <a16:creationId xmlns:a16="http://schemas.microsoft.com/office/drawing/2014/main" id="{DC78A62E-8ABE-4B8C-B2B2-633F35D91E93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2602816" y="5611135"/>
                    <a:ext cx="32760" cy="16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704" name="墨迹 703">
                    <a:extLst>
                      <a:ext uri="{FF2B5EF4-FFF2-40B4-BE49-F238E27FC236}">
                        <a16:creationId xmlns:a16="http://schemas.microsoft.com/office/drawing/2014/main" id="{FEFEE4B7-D76C-413F-8AD3-30966B87EC02}"/>
                      </a:ext>
                    </a:extLst>
                  </p14:cNvPr>
                  <p14:cNvContentPartPr/>
                  <p14:nvPr/>
                </p14:nvContentPartPr>
                <p14:xfrm>
                  <a:off x="2579416" y="5657215"/>
                  <a:ext cx="92160" cy="250920"/>
                </p14:xfrm>
              </p:contentPart>
            </mc:Choice>
            <mc:Fallback xmlns="">
              <p:pic>
                <p:nvPicPr>
                  <p:cNvPr id="704" name="墨迹 703">
                    <a:extLst>
                      <a:ext uri="{FF2B5EF4-FFF2-40B4-BE49-F238E27FC236}">
                        <a16:creationId xmlns:a16="http://schemas.microsoft.com/office/drawing/2014/main" id="{FEFEE4B7-D76C-413F-8AD3-30966B87EC02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2570416" y="5648575"/>
                    <a:ext cx="109800" cy="26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705" name="墨迹 704">
                    <a:extLst>
                      <a:ext uri="{FF2B5EF4-FFF2-40B4-BE49-F238E27FC236}">
                        <a16:creationId xmlns:a16="http://schemas.microsoft.com/office/drawing/2014/main" id="{BFA13ABB-84C3-4119-B4C5-5CB3A14BFAAA}"/>
                      </a:ext>
                    </a:extLst>
                  </p14:cNvPr>
                  <p14:cNvContentPartPr/>
                  <p14:nvPr/>
                </p14:nvContentPartPr>
                <p14:xfrm>
                  <a:off x="2559976" y="5814175"/>
                  <a:ext cx="173520" cy="62280"/>
                </p14:xfrm>
              </p:contentPart>
            </mc:Choice>
            <mc:Fallback xmlns="">
              <p:pic>
                <p:nvPicPr>
                  <p:cNvPr id="705" name="墨迹 704">
                    <a:extLst>
                      <a:ext uri="{FF2B5EF4-FFF2-40B4-BE49-F238E27FC236}">
                        <a16:creationId xmlns:a16="http://schemas.microsoft.com/office/drawing/2014/main" id="{BFA13ABB-84C3-4119-B4C5-5CB3A14BFAAA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550976" y="5805535"/>
                    <a:ext cx="191160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706" name="墨迹 705">
                    <a:extLst>
                      <a:ext uri="{FF2B5EF4-FFF2-40B4-BE49-F238E27FC236}">
                        <a16:creationId xmlns:a16="http://schemas.microsoft.com/office/drawing/2014/main" id="{02744FA2-397B-4B0E-81AD-192C0611EEE4}"/>
                      </a:ext>
                    </a:extLst>
                  </p14:cNvPr>
                  <p14:cNvContentPartPr/>
                  <p14:nvPr/>
                </p14:nvContentPartPr>
                <p14:xfrm>
                  <a:off x="2696056" y="5716255"/>
                  <a:ext cx="190080" cy="168840"/>
                </p14:xfrm>
              </p:contentPart>
            </mc:Choice>
            <mc:Fallback xmlns="">
              <p:pic>
                <p:nvPicPr>
                  <p:cNvPr id="706" name="墨迹 705">
                    <a:extLst>
                      <a:ext uri="{FF2B5EF4-FFF2-40B4-BE49-F238E27FC236}">
                        <a16:creationId xmlns:a16="http://schemas.microsoft.com/office/drawing/2014/main" id="{02744FA2-397B-4B0E-81AD-192C0611EEE4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2687056" y="5707255"/>
                    <a:ext cx="207720" cy="18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707" name="墨迹 706">
                    <a:extLst>
                      <a:ext uri="{FF2B5EF4-FFF2-40B4-BE49-F238E27FC236}">
                        <a16:creationId xmlns:a16="http://schemas.microsoft.com/office/drawing/2014/main" id="{97A7FC14-1F9E-4579-921E-B5C65CFAF260}"/>
                      </a:ext>
                    </a:extLst>
                  </p14:cNvPr>
                  <p14:cNvContentPartPr/>
                  <p14:nvPr/>
                </p14:nvContentPartPr>
                <p14:xfrm>
                  <a:off x="2944096" y="5617255"/>
                  <a:ext cx="225720" cy="358200"/>
                </p14:xfrm>
              </p:contentPart>
            </mc:Choice>
            <mc:Fallback xmlns="">
              <p:pic>
                <p:nvPicPr>
                  <p:cNvPr id="707" name="墨迹 706">
                    <a:extLst>
                      <a:ext uri="{FF2B5EF4-FFF2-40B4-BE49-F238E27FC236}">
                        <a16:creationId xmlns:a16="http://schemas.microsoft.com/office/drawing/2014/main" id="{97A7FC14-1F9E-4579-921E-B5C65CFAF260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2935456" y="5608615"/>
                    <a:ext cx="243360" cy="37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708" name="墨迹 707">
                    <a:extLst>
                      <a:ext uri="{FF2B5EF4-FFF2-40B4-BE49-F238E27FC236}">
                        <a16:creationId xmlns:a16="http://schemas.microsoft.com/office/drawing/2014/main" id="{BF2F8083-AB6A-4464-9CA0-64CF1A989B8A}"/>
                      </a:ext>
                    </a:extLst>
                  </p14:cNvPr>
                  <p14:cNvContentPartPr/>
                  <p14:nvPr/>
                </p14:nvContentPartPr>
                <p14:xfrm>
                  <a:off x="2968216" y="5683855"/>
                  <a:ext cx="72000" cy="140040"/>
                </p14:xfrm>
              </p:contentPart>
            </mc:Choice>
            <mc:Fallback xmlns="">
              <p:pic>
                <p:nvPicPr>
                  <p:cNvPr id="708" name="墨迹 707">
                    <a:extLst>
                      <a:ext uri="{FF2B5EF4-FFF2-40B4-BE49-F238E27FC236}">
                        <a16:creationId xmlns:a16="http://schemas.microsoft.com/office/drawing/2014/main" id="{BF2F8083-AB6A-4464-9CA0-64CF1A989B8A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2959216" y="5674855"/>
                    <a:ext cx="89640" cy="15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709" name="墨迹 708">
                    <a:extLst>
                      <a:ext uri="{FF2B5EF4-FFF2-40B4-BE49-F238E27FC236}">
                        <a16:creationId xmlns:a16="http://schemas.microsoft.com/office/drawing/2014/main" id="{70AB4CEE-23AC-4309-927A-8D09F23DA6AB}"/>
                      </a:ext>
                    </a:extLst>
                  </p14:cNvPr>
                  <p14:cNvContentPartPr/>
                  <p14:nvPr/>
                </p14:nvContentPartPr>
                <p14:xfrm>
                  <a:off x="3057856" y="5748295"/>
                  <a:ext cx="18360" cy="50760"/>
                </p14:xfrm>
              </p:contentPart>
            </mc:Choice>
            <mc:Fallback xmlns="">
              <p:pic>
                <p:nvPicPr>
                  <p:cNvPr id="709" name="墨迹 708">
                    <a:extLst>
                      <a:ext uri="{FF2B5EF4-FFF2-40B4-BE49-F238E27FC236}">
                        <a16:creationId xmlns:a16="http://schemas.microsoft.com/office/drawing/2014/main" id="{70AB4CEE-23AC-4309-927A-8D09F23DA6AB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3048856" y="5739655"/>
                    <a:ext cx="36000" cy="6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710" name="墨迹 709">
                    <a:extLst>
                      <a:ext uri="{FF2B5EF4-FFF2-40B4-BE49-F238E27FC236}">
                        <a16:creationId xmlns:a16="http://schemas.microsoft.com/office/drawing/2014/main" id="{2C2D0107-A0B3-435F-88AC-F24E0C96A1EC}"/>
                      </a:ext>
                    </a:extLst>
                  </p14:cNvPr>
                  <p14:cNvContentPartPr/>
                  <p14:nvPr/>
                </p14:nvContentPartPr>
                <p14:xfrm>
                  <a:off x="2976496" y="5877175"/>
                  <a:ext cx="70200" cy="12600"/>
                </p14:xfrm>
              </p:contentPart>
            </mc:Choice>
            <mc:Fallback xmlns="">
              <p:pic>
                <p:nvPicPr>
                  <p:cNvPr id="710" name="墨迹 709">
                    <a:extLst>
                      <a:ext uri="{FF2B5EF4-FFF2-40B4-BE49-F238E27FC236}">
                        <a16:creationId xmlns:a16="http://schemas.microsoft.com/office/drawing/2014/main" id="{2C2D0107-A0B3-435F-88AC-F24E0C96A1EC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2967856" y="5868175"/>
                    <a:ext cx="8784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711" name="墨迹 710">
                    <a:extLst>
                      <a:ext uri="{FF2B5EF4-FFF2-40B4-BE49-F238E27FC236}">
                        <a16:creationId xmlns:a16="http://schemas.microsoft.com/office/drawing/2014/main" id="{2FFDE9FB-536B-453A-8A72-7E1993081D90}"/>
                      </a:ext>
                    </a:extLst>
                  </p14:cNvPr>
                  <p14:cNvContentPartPr/>
                  <p14:nvPr/>
                </p14:nvContentPartPr>
                <p14:xfrm>
                  <a:off x="3348016" y="5702575"/>
                  <a:ext cx="36000" cy="28080"/>
                </p14:xfrm>
              </p:contentPart>
            </mc:Choice>
            <mc:Fallback xmlns="">
              <p:pic>
                <p:nvPicPr>
                  <p:cNvPr id="711" name="墨迹 710">
                    <a:extLst>
                      <a:ext uri="{FF2B5EF4-FFF2-40B4-BE49-F238E27FC236}">
                        <a16:creationId xmlns:a16="http://schemas.microsoft.com/office/drawing/2014/main" id="{2FFDE9FB-536B-453A-8A72-7E1993081D90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3339016" y="5693575"/>
                    <a:ext cx="5364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712" name="墨迹 711">
                    <a:extLst>
                      <a:ext uri="{FF2B5EF4-FFF2-40B4-BE49-F238E27FC236}">
                        <a16:creationId xmlns:a16="http://schemas.microsoft.com/office/drawing/2014/main" id="{7D8441EF-3E34-4748-B1A1-988745C573D3}"/>
                      </a:ext>
                    </a:extLst>
                  </p14:cNvPr>
                  <p14:cNvContentPartPr/>
                  <p14:nvPr/>
                </p14:nvContentPartPr>
                <p14:xfrm>
                  <a:off x="3304096" y="5780695"/>
                  <a:ext cx="157680" cy="96840"/>
                </p14:xfrm>
              </p:contentPart>
            </mc:Choice>
            <mc:Fallback xmlns="">
              <p:pic>
                <p:nvPicPr>
                  <p:cNvPr id="712" name="墨迹 711">
                    <a:extLst>
                      <a:ext uri="{FF2B5EF4-FFF2-40B4-BE49-F238E27FC236}">
                        <a16:creationId xmlns:a16="http://schemas.microsoft.com/office/drawing/2014/main" id="{7D8441EF-3E34-4748-B1A1-988745C573D3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3295456" y="5771695"/>
                    <a:ext cx="175320" cy="11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713" name="墨迹 712">
                    <a:extLst>
                      <a:ext uri="{FF2B5EF4-FFF2-40B4-BE49-F238E27FC236}">
                        <a16:creationId xmlns:a16="http://schemas.microsoft.com/office/drawing/2014/main" id="{60385D66-2232-4D6C-A85C-BE33179E466A}"/>
                      </a:ext>
                    </a:extLst>
                  </p14:cNvPr>
                  <p14:cNvContentPartPr/>
                  <p14:nvPr/>
                </p14:nvContentPartPr>
                <p14:xfrm>
                  <a:off x="3612256" y="5657935"/>
                  <a:ext cx="104040" cy="38520"/>
                </p14:xfrm>
              </p:contentPart>
            </mc:Choice>
            <mc:Fallback xmlns="">
              <p:pic>
                <p:nvPicPr>
                  <p:cNvPr id="713" name="墨迹 712">
                    <a:extLst>
                      <a:ext uri="{FF2B5EF4-FFF2-40B4-BE49-F238E27FC236}">
                        <a16:creationId xmlns:a16="http://schemas.microsoft.com/office/drawing/2014/main" id="{60385D66-2232-4D6C-A85C-BE33179E466A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3603256" y="5649295"/>
                    <a:ext cx="121680" cy="5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714" name="墨迹 713">
                    <a:extLst>
                      <a:ext uri="{FF2B5EF4-FFF2-40B4-BE49-F238E27FC236}">
                        <a16:creationId xmlns:a16="http://schemas.microsoft.com/office/drawing/2014/main" id="{B41D6669-9CA0-4E6C-8107-D548F380FE94}"/>
                      </a:ext>
                    </a:extLst>
                  </p14:cNvPr>
                  <p14:cNvContentPartPr/>
                  <p14:nvPr/>
                </p14:nvContentPartPr>
                <p14:xfrm>
                  <a:off x="3592816" y="5799055"/>
                  <a:ext cx="24840" cy="90720"/>
                </p14:xfrm>
              </p:contentPart>
            </mc:Choice>
            <mc:Fallback xmlns="">
              <p:pic>
                <p:nvPicPr>
                  <p:cNvPr id="714" name="墨迹 713">
                    <a:extLst>
                      <a:ext uri="{FF2B5EF4-FFF2-40B4-BE49-F238E27FC236}">
                        <a16:creationId xmlns:a16="http://schemas.microsoft.com/office/drawing/2014/main" id="{B41D6669-9CA0-4E6C-8107-D548F380FE94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3583816" y="5790055"/>
                    <a:ext cx="42480" cy="10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715" name="墨迹 714">
                    <a:extLst>
                      <a:ext uri="{FF2B5EF4-FFF2-40B4-BE49-F238E27FC236}">
                        <a16:creationId xmlns:a16="http://schemas.microsoft.com/office/drawing/2014/main" id="{F9F14989-AEC9-4156-BC82-07FD202B0AC0}"/>
                      </a:ext>
                    </a:extLst>
                  </p14:cNvPr>
                  <p14:cNvContentPartPr/>
                  <p14:nvPr/>
                </p14:nvContentPartPr>
                <p14:xfrm>
                  <a:off x="3621976" y="5751175"/>
                  <a:ext cx="218160" cy="162720"/>
                </p14:xfrm>
              </p:contentPart>
            </mc:Choice>
            <mc:Fallback xmlns="">
              <p:pic>
                <p:nvPicPr>
                  <p:cNvPr id="715" name="墨迹 714">
                    <a:extLst>
                      <a:ext uri="{FF2B5EF4-FFF2-40B4-BE49-F238E27FC236}">
                        <a16:creationId xmlns:a16="http://schemas.microsoft.com/office/drawing/2014/main" id="{F9F14989-AEC9-4156-BC82-07FD202B0AC0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3613336" y="5742535"/>
                    <a:ext cx="235800" cy="18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716" name="墨迹 715">
                    <a:extLst>
                      <a:ext uri="{FF2B5EF4-FFF2-40B4-BE49-F238E27FC236}">
                        <a16:creationId xmlns:a16="http://schemas.microsoft.com/office/drawing/2014/main" id="{C38D0B89-E281-4174-B9EA-721E12009124}"/>
                      </a:ext>
                    </a:extLst>
                  </p14:cNvPr>
                  <p14:cNvContentPartPr/>
                  <p14:nvPr/>
                </p14:nvContentPartPr>
                <p14:xfrm>
                  <a:off x="3664096" y="5728495"/>
                  <a:ext cx="10080" cy="119520"/>
                </p14:xfrm>
              </p:contentPart>
            </mc:Choice>
            <mc:Fallback xmlns="">
              <p:pic>
                <p:nvPicPr>
                  <p:cNvPr id="716" name="墨迹 715">
                    <a:extLst>
                      <a:ext uri="{FF2B5EF4-FFF2-40B4-BE49-F238E27FC236}">
                        <a16:creationId xmlns:a16="http://schemas.microsoft.com/office/drawing/2014/main" id="{C38D0B89-E281-4174-B9EA-721E12009124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3655456" y="5719855"/>
                    <a:ext cx="2772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717" name="墨迹 716">
                    <a:extLst>
                      <a:ext uri="{FF2B5EF4-FFF2-40B4-BE49-F238E27FC236}">
                        <a16:creationId xmlns:a16="http://schemas.microsoft.com/office/drawing/2014/main" id="{191B2980-2878-40B3-BFB7-B062DA7E64FA}"/>
                      </a:ext>
                    </a:extLst>
                  </p14:cNvPr>
                  <p14:cNvContentPartPr/>
                  <p14:nvPr/>
                </p14:nvContentPartPr>
                <p14:xfrm>
                  <a:off x="3708016" y="5725615"/>
                  <a:ext cx="13320" cy="130680"/>
                </p14:xfrm>
              </p:contentPart>
            </mc:Choice>
            <mc:Fallback xmlns="">
              <p:pic>
                <p:nvPicPr>
                  <p:cNvPr id="717" name="墨迹 716">
                    <a:extLst>
                      <a:ext uri="{FF2B5EF4-FFF2-40B4-BE49-F238E27FC236}">
                        <a16:creationId xmlns:a16="http://schemas.microsoft.com/office/drawing/2014/main" id="{191B2980-2878-40B3-BFB7-B062DA7E64FA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3699016" y="5716615"/>
                    <a:ext cx="30960" cy="14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9">
                <p14:nvContentPartPr>
                  <p14:cNvPr id="718" name="墨迹 717">
                    <a:extLst>
                      <a:ext uri="{FF2B5EF4-FFF2-40B4-BE49-F238E27FC236}">
                        <a16:creationId xmlns:a16="http://schemas.microsoft.com/office/drawing/2014/main" id="{97697F05-B605-4607-8F40-72C4BF435619}"/>
                      </a:ext>
                    </a:extLst>
                  </p14:cNvPr>
                  <p14:cNvContentPartPr/>
                  <p14:nvPr/>
                </p14:nvContentPartPr>
                <p14:xfrm>
                  <a:off x="3649696" y="5872495"/>
                  <a:ext cx="86400" cy="20160"/>
                </p14:xfrm>
              </p:contentPart>
            </mc:Choice>
            <mc:Fallback xmlns="">
              <p:pic>
                <p:nvPicPr>
                  <p:cNvPr id="718" name="墨迹 717">
                    <a:extLst>
                      <a:ext uri="{FF2B5EF4-FFF2-40B4-BE49-F238E27FC236}">
                        <a16:creationId xmlns:a16="http://schemas.microsoft.com/office/drawing/2014/main" id="{97697F05-B605-4607-8F40-72C4BF435619}"/>
                      </a:ext>
                    </a:extLst>
                  </p:cNvPr>
                  <p:cNvPicPr/>
                  <p:nvPr/>
                </p:nvPicPr>
                <p:blipFill>
                  <a:blip r:embed="rId360"/>
                  <a:stretch>
                    <a:fillRect/>
                  </a:stretch>
                </p:blipFill>
                <p:spPr>
                  <a:xfrm>
                    <a:off x="3640696" y="5863495"/>
                    <a:ext cx="10404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1">
                <p14:nvContentPartPr>
                  <p14:cNvPr id="719" name="墨迹 718">
                    <a:extLst>
                      <a:ext uri="{FF2B5EF4-FFF2-40B4-BE49-F238E27FC236}">
                        <a16:creationId xmlns:a16="http://schemas.microsoft.com/office/drawing/2014/main" id="{E8369597-CC3D-48DC-A646-2B9D12C24558}"/>
                      </a:ext>
                    </a:extLst>
                  </p14:cNvPr>
                  <p14:cNvContentPartPr/>
                  <p14:nvPr/>
                </p14:nvContentPartPr>
                <p14:xfrm>
                  <a:off x="3970456" y="5596735"/>
                  <a:ext cx="118800" cy="75240"/>
                </p14:xfrm>
              </p:contentPart>
            </mc:Choice>
            <mc:Fallback xmlns="">
              <p:pic>
                <p:nvPicPr>
                  <p:cNvPr id="719" name="墨迹 718">
                    <a:extLst>
                      <a:ext uri="{FF2B5EF4-FFF2-40B4-BE49-F238E27FC236}">
                        <a16:creationId xmlns:a16="http://schemas.microsoft.com/office/drawing/2014/main" id="{E8369597-CC3D-48DC-A646-2B9D12C24558}"/>
                      </a:ext>
                    </a:extLst>
                  </p:cNvPr>
                  <p:cNvPicPr/>
                  <p:nvPr/>
                </p:nvPicPr>
                <p:blipFill>
                  <a:blip r:embed="rId362"/>
                  <a:stretch>
                    <a:fillRect/>
                  </a:stretch>
                </p:blipFill>
                <p:spPr>
                  <a:xfrm>
                    <a:off x="3961816" y="5588095"/>
                    <a:ext cx="1364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720" name="墨迹 719">
                    <a:extLst>
                      <a:ext uri="{FF2B5EF4-FFF2-40B4-BE49-F238E27FC236}">
                        <a16:creationId xmlns:a16="http://schemas.microsoft.com/office/drawing/2014/main" id="{67F159BD-406F-4431-8C6C-3D2E07344D96}"/>
                      </a:ext>
                    </a:extLst>
                  </p14:cNvPr>
                  <p14:cNvContentPartPr/>
                  <p14:nvPr/>
                </p14:nvContentPartPr>
                <p14:xfrm>
                  <a:off x="3980176" y="5552455"/>
                  <a:ext cx="54000" cy="217800"/>
                </p14:xfrm>
              </p:contentPart>
            </mc:Choice>
            <mc:Fallback xmlns="">
              <p:pic>
                <p:nvPicPr>
                  <p:cNvPr id="720" name="墨迹 719">
                    <a:extLst>
                      <a:ext uri="{FF2B5EF4-FFF2-40B4-BE49-F238E27FC236}">
                        <a16:creationId xmlns:a16="http://schemas.microsoft.com/office/drawing/2014/main" id="{67F159BD-406F-4431-8C6C-3D2E07344D96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3971536" y="5543455"/>
                    <a:ext cx="71640" cy="23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721" name="墨迹 720">
                    <a:extLst>
                      <a:ext uri="{FF2B5EF4-FFF2-40B4-BE49-F238E27FC236}">
                        <a16:creationId xmlns:a16="http://schemas.microsoft.com/office/drawing/2014/main" id="{025B4195-FE19-4DF2-842F-E696EC85AF98}"/>
                      </a:ext>
                    </a:extLst>
                  </p14:cNvPr>
                  <p14:cNvContentPartPr/>
                  <p14:nvPr/>
                </p14:nvContentPartPr>
                <p14:xfrm>
                  <a:off x="3962536" y="5742175"/>
                  <a:ext cx="26280" cy="147240"/>
                </p14:xfrm>
              </p:contentPart>
            </mc:Choice>
            <mc:Fallback xmlns="">
              <p:pic>
                <p:nvPicPr>
                  <p:cNvPr id="721" name="墨迹 720">
                    <a:extLst>
                      <a:ext uri="{FF2B5EF4-FFF2-40B4-BE49-F238E27FC236}">
                        <a16:creationId xmlns:a16="http://schemas.microsoft.com/office/drawing/2014/main" id="{025B4195-FE19-4DF2-842F-E696EC85AF98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3953536" y="5733535"/>
                    <a:ext cx="439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722" name="墨迹 721">
                    <a:extLst>
                      <a:ext uri="{FF2B5EF4-FFF2-40B4-BE49-F238E27FC236}">
                        <a16:creationId xmlns:a16="http://schemas.microsoft.com/office/drawing/2014/main" id="{2BAC7B0E-FAC2-4896-88C8-A2ACA915B825}"/>
                      </a:ext>
                    </a:extLst>
                  </p14:cNvPr>
                  <p14:cNvContentPartPr/>
                  <p14:nvPr/>
                </p14:nvContentPartPr>
                <p14:xfrm>
                  <a:off x="3996736" y="5693215"/>
                  <a:ext cx="197280" cy="230400"/>
                </p14:xfrm>
              </p:contentPart>
            </mc:Choice>
            <mc:Fallback xmlns="">
              <p:pic>
                <p:nvPicPr>
                  <p:cNvPr id="722" name="墨迹 721">
                    <a:extLst>
                      <a:ext uri="{FF2B5EF4-FFF2-40B4-BE49-F238E27FC236}">
                        <a16:creationId xmlns:a16="http://schemas.microsoft.com/office/drawing/2014/main" id="{2BAC7B0E-FAC2-4896-88C8-A2ACA915B825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3987736" y="5684575"/>
                    <a:ext cx="214920" cy="24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723" name="墨迹 722">
                    <a:extLst>
                      <a:ext uri="{FF2B5EF4-FFF2-40B4-BE49-F238E27FC236}">
                        <a16:creationId xmlns:a16="http://schemas.microsoft.com/office/drawing/2014/main" id="{2AD6CABC-A44B-4AB1-9419-BC4A685DD060}"/>
                      </a:ext>
                    </a:extLst>
                  </p14:cNvPr>
                  <p14:cNvContentPartPr/>
                  <p14:nvPr/>
                </p14:nvContentPartPr>
                <p14:xfrm>
                  <a:off x="4030576" y="5714815"/>
                  <a:ext cx="24840" cy="69120"/>
                </p14:xfrm>
              </p:contentPart>
            </mc:Choice>
            <mc:Fallback xmlns="">
              <p:pic>
                <p:nvPicPr>
                  <p:cNvPr id="723" name="墨迹 722">
                    <a:extLst>
                      <a:ext uri="{FF2B5EF4-FFF2-40B4-BE49-F238E27FC236}">
                        <a16:creationId xmlns:a16="http://schemas.microsoft.com/office/drawing/2014/main" id="{2AD6CABC-A44B-4AB1-9419-BC4A685DD060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4021936" y="5705815"/>
                    <a:ext cx="42480" cy="8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1">
                <p14:nvContentPartPr>
                  <p14:cNvPr id="724" name="墨迹 723">
                    <a:extLst>
                      <a:ext uri="{FF2B5EF4-FFF2-40B4-BE49-F238E27FC236}">
                        <a16:creationId xmlns:a16="http://schemas.microsoft.com/office/drawing/2014/main" id="{5E3FB17C-2D95-4E1E-AFA2-1E31F118C6FB}"/>
                      </a:ext>
                    </a:extLst>
                  </p14:cNvPr>
                  <p14:cNvContentPartPr/>
                  <p14:nvPr/>
                </p14:nvContentPartPr>
                <p14:xfrm>
                  <a:off x="4037056" y="5684215"/>
                  <a:ext cx="97560" cy="183960"/>
                </p14:xfrm>
              </p:contentPart>
            </mc:Choice>
            <mc:Fallback xmlns="">
              <p:pic>
                <p:nvPicPr>
                  <p:cNvPr id="724" name="墨迹 723">
                    <a:extLst>
                      <a:ext uri="{FF2B5EF4-FFF2-40B4-BE49-F238E27FC236}">
                        <a16:creationId xmlns:a16="http://schemas.microsoft.com/office/drawing/2014/main" id="{5E3FB17C-2D95-4E1E-AFA2-1E31F118C6FB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4028416" y="5675215"/>
                    <a:ext cx="115200" cy="20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3">
                <p14:nvContentPartPr>
                  <p14:cNvPr id="725" name="墨迹 724">
                    <a:extLst>
                      <a:ext uri="{FF2B5EF4-FFF2-40B4-BE49-F238E27FC236}">
                        <a16:creationId xmlns:a16="http://schemas.microsoft.com/office/drawing/2014/main" id="{888BE362-C019-41E6-BFD7-4159F1CFB6D3}"/>
                      </a:ext>
                    </a:extLst>
                  </p14:cNvPr>
                  <p14:cNvContentPartPr/>
                  <p14:nvPr/>
                </p14:nvContentPartPr>
                <p14:xfrm>
                  <a:off x="4084216" y="5792935"/>
                  <a:ext cx="360" cy="138240"/>
                </p14:xfrm>
              </p:contentPart>
            </mc:Choice>
            <mc:Fallback xmlns="">
              <p:pic>
                <p:nvPicPr>
                  <p:cNvPr id="725" name="墨迹 724">
                    <a:extLst>
                      <a:ext uri="{FF2B5EF4-FFF2-40B4-BE49-F238E27FC236}">
                        <a16:creationId xmlns:a16="http://schemas.microsoft.com/office/drawing/2014/main" id="{888BE362-C019-41E6-BFD7-4159F1CFB6D3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4075216" y="5783935"/>
                    <a:ext cx="1800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5">
                <p14:nvContentPartPr>
                  <p14:cNvPr id="734" name="墨迹 733">
                    <a:extLst>
                      <a:ext uri="{FF2B5EF4-FFF2-40B4-BE49-F238E27FC236}">
                        <a16:creationId xmlns:a16="http://schemas.microsoft.com/office/drawing/2014/main" id="{23ACAC1E-F84B-4C19-9676-A7CAF67A1E55}"/>
                      </a:ext>
                    </a:extLst>
                  </p14:cNvPr>
                  <p14:cNvContentPartPr/>
                  <p14:nvPr/>
                </p14:nvContentPartPr>
                <p14:xfrm>
                  <a:off x="4306336" y="5561455"/>
                  <a:ext cx="46080" cy="37080"/>
                </p14:xfrm>
              </p:contentPart>
            </mc:Choice>
            <mc:Fallback xmlns="">
              <p:pic>
                <p:nvPicPr>
                  <p:cNvPr id="734" name="墨迹 733">
                    <a:extLst>
                      <a:ext uri="{FF2B5EF4-FFF2-40B4-BE49-F238E27FC236}">
                        <a16:creationId xmlns:a16="http://schemas.microsoft.com/office/drawing/2014/main" id="{23ACAC1E-F84B-4C19-9676-A7CAF67A1E55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4297336" y="5552815"/>
                    <a:ext cx="63720" cy="5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735" name="墨迹 734">
                    <a:extLst>
                      <a:ext uri="{FF2B5EF4-FFF2-40B4-BE49-F238E27FC236}">
                        <a16:creationId xmlns:a16="http://schemas.microsoft.com/office/drawing/2014/main" id="{181F245E-4C99-42FF-A06E-61AA09C0AE95}"/>
                      </a:ext>
                    </a:extLst>
                  </p14:cNvPr>
                  <p14:cNvContentPartPr/>
                  <p14:nvPr/>
                </p14:nvContentPartPr>
                <p14:xfrm>
                  <a:off x="4286896" y="5626255"/>
                  <a:ext cx="73440" cy="101160"/>
                </p14:xfrm>
              </p:contentPart>
            </mc:Choice>
            <mc:Fallback xmlns="">
              <p:pic>
                <p:nvPicPr>
                  <p:cNvPr id="735" name="墨迹 734">
                    <a:extLst>
                      <a:ext uri="{FF2B5EF4-FFF2-40B4-BE49-F238E27FC236}">
                        <a16:creationId xmlns:a16="http://schemas.microsoft.com/office/drawing/2014/main" id="{181F245E-4C99-42FF-A06E-61AA09C0AE95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4277896" y="5617255"/>
                    <a:ext cx="9108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736" name="墨迹 735">
                    <a:extLst>
                      <a:ext uri="{FF2B5EF4-FFF2-40B4-BE49-F238E27FC236}">
                        <a16:creationId xmlns:a16="http://schemas.microsoft.com/office/drawing/2014/main" id="{E2C7C8A6-12C5-48D5-AE1D-3628EB45EB4E}"/>
                      </a:ext>
                    </a:extLst>
                  </p14:cNvPr>
                  <p14:cNvContentPartPr/>
                  <p14:nvPr/>
                </p14:nvContentPartPr>
                <p14:xfrm>
                  <a:off x="4353136" y="5664055"/>
                  <a:ext cx="19800" cy="70920"/>
                </p14:xfrm>
              </p:contentPart>
            </mc:Choice>
            <mc:Fallback xmlns="">
              <p:pic>
                <p:nvPicPr>
                  <p:cNvPr id="736" name="墨迹 735">
                    <a:extLst>
                      <a:ext uri="{FF2B5EF4-FFF2-40B4-BE49-F238E27FC236}">
                        <a16:creationId xmlns:a16="http://schemas.microsoft.com/office/drawing/2014/main" id="{E2C7C8A6-12C5-48D5-AE1D-3628EB45EB4E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4344496" y="5655415"/>
                    <a:ext cx="37440" cy="8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737" name="墨迹 736">
                    <a:extLst>
                      <a:ext uri="{FF2B5EF4-FFF2-40B4-BE49-F238E27FC236}">
                        <a16:creationId xmlns:a16="http://schemas.microsoft.com/office/drawing/2014/main" id="{BDE7C3EB-9FDF-4744-8040-08701B94EFE0}"/>
                      </a:ext>
                    </a:extLst>
                  </p14:cNvPr>
                  <p14:cNvContentPartPr/>
                  <p14:nvPr/>
                </p14:nvContentPartPr>
                <p14:xfrm>
                  <a:off x="4251256" y="5693575"/>
                  <a:ext cx="196920" cy="101160"/>
                </p14:xfrm>
              </p:contentPart>
            </mc:Choice>
            <mc:Fallback xmlns="">
              <p:pic>
                <p:nvPicPr>
                  <p:cNvPr id="737" name="墨迹 736">
                    <a:extLst>
                      <a:ext uri="{FF2B5EF4-FFF2-40B4-BE49-F238E27FC236}">
                        <a16:creationId xmlns:a16="http://schemas.microsoft.com/office/drawing/2014/main" id="{BDE7C3EB-9FDF-4744-8040-08701B94EFE0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4242256" y="5684575"/>
                    <a:ext cx="21456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738" name="墨迹 737">
                    <a:extLst>
                      <a:ext uri="{FF2B5EF4-FFF2-40B4-BE49-F238E27FC236}">
                        <a16:creationId xmlns:a16="http://schemas.microsoft.com/office/drawing/2014/main" id="{FF493DA2-FA17-4249-A2CD-ED888F6B8562}"/>
                      </a:ext>
                    </a:extLst>
                  </p14:cNvPr>
                  <p14:cNvContentPartPr/>
                  <p14:nvPr/>
                </p14:nvContentPartPr>
                <p14:xfrm>
                  <a:off x="4309576" y="5693215"/>
                  <a:ext cx="240840" cy="199080"/>
                </p14:xfrm>
              </p:contentPart>
            </mc:Choice>
            <mc:Fallback xmlns="">
              <p:pic>
                <p:nvPicPr>
                  <p:cNvPr id="738" name="墨迹 737">
                    <a:extLst>
                      <a:ext uri="{FF2B5EF4-FFF2-40B4-BE49-F238E27FC236}">
                        <a16:creationId xmlns:a16="http://schemas.microsoft.com/office/drawing/2014/main" id="{FF493DA2-FA17-4249-A2CD-ED888F6B8562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4300576" y="5684575"/>
                    <a:ext cx="258480" cy="21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739" name="墨迹 738">
                    <a:extLst>
                      <a:ext uri="{FF2B5EF4-FFF2-40B4-BE49-F238E27FC236}">
                        <a16:creationId xmlns:a16="http://schemas.microsoft.com/office/drawing/2014/main" id="{418EAFA0-F5BE-4993-9B72-DB1F18E2B797}"/>
                      </a:ext>
                    </a:extLst>
                  </p14:cNvPr>
                  <p14:cNvContentPartPr/>
                  <p14:nvPr/>
                </p14:nvContentPartPr>
                <p14:xfrm>
                  <a:off x="4474816" y="5736055"/>
                  <a:ext cx="21600" cy="383040"/>
                </p14:xfrm>
              </p:contentPart>
            </mc:Choice>
            <mc:Fallback xmlns="">
              <p:pic>
                <p:nvPicPr>
                  <p:cNvPr id="739" name="墨迹 738">
                    <a:extLst>
                      <a:ext uri="{FF2B5EF4-FFF2-40B4-BE49-F238E27FC236}">
                        <a16:creationId xmlns:a16="http://schemas.microsoft.com/office/drawing/2014/main" id="{418EAFA0-F5BE-4993-9B72-DB1F18E2B797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4466176" y="5727415"/>
                    <a:ext cx="39240" cy="40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741" name="墨迹 740">
                    <a:extLst>
                      <a:ext uri="{FF2B5EF4-FFF2-40B4-BE49-F238E27FC236}">
                        <a16:creationId xmlns:a16="http://schemas.microsoft.com/office/drawing/2014/main" id="{1F538B9D-472A-462E-BF6A-5CDC9165D093}"/>
                      </a:ext>
                    </a:extLst>
                  </p14:cNvPr>
                  <p14:cNvContentPartPr/>
                  <p14:nvPr/>
                </p14:nvContentPartPr>
                <p14:xfrm>
                  <a:off x="4635376" y="5866375"/>
                  <a:ext cx="31320" cy="34200"/>
                </p14:xfrm>
              </p:contentPart>
            </mc:Choice>
            <mc:Fallback xmlns="">
              <p:pic>
                <p:nvPicPr>
                  <p:cNvPr id="741" name="墨迹 740">
                    <a:extLst>
                      <a:ext uri="{FF2B5EF4-FFF2-40B4-BE49-F238E27FC236}">
                        <a16:creationId xmlns:a16="http://schemas.microsoft.com/office/drawing/2014/main" id="{1F538B9D-472A-462E-BF6A-5CDC9165D093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4626736" y="5857375"/>
                    <a:ext cx="48960" cy="51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4" name="组合 753">
              <a:extLst>
                <a:ext uri="{FF2B5EF4-FFF2-40B4-BE49-F238E27FC236}">
                  <a16:creationId xmlns:a16="http://schemas.microsoft.com/office/drawing/2014/main" id="{DDBB8429-350D-442F-8D50-E089FBF4BE16}"/>
                </a:ext>
              </a:extLst>
            </p:cNvPr>
            <p:cNvGrpSpPr/>
            <p:nvPr/>
          </p:nvGrpSpPr>
          <p:grpSpPr>
            <a:xfrm>
              <a:off x="4757776" y="5518615"/>
              <a:ext cx="240840" cy="711720"/>
              <a:chOff x="4757776" y="5518615"/>
              <a:chExt cx="240840" cy="711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743" name="墨迹 742">
                    <a:extLst>
                      <a:ext uri="{FF2B5EF4-FFF2-40B4-BE49-F238E27FC236}">
                        <a16:creationId xmlns:a16="http://schemas.microsoft.com/office/drawing/2014/main" id="{8314705D-E912-421B-BA42-E08023B0AF98}"/>
                      </a:ext>
                    </a:extLst>
                  </p14:cNvPr>
                  <p14:cNvContentPartPr/>
                  <p14:nvPr/>
                </p14:nvContentPartPr>
                <p14:xfrm>
                  <a:off x="4765336" y="5687095"/>
                  <a:ext cx="15120" cy="44640"/>
                </p14:xfrm>
              </p:contentPart>
            </mc:Choice>
            <mc:Fallback xmlns="">
              <p:pic>
                <p:nvPicPr>
                  <p:cNvPr id="743" name="墨迹 742">
                    <a:extLst>
                      <a:ext uri="{FF2B5EF4-FFF2-40B4-BE49-F238E27FC236}">
                        <a16:creationId xmlns:a16="http://schemas.microsoft.com/office/drawing/2014/main" id="{8314705D-E912-421B-BA42-E08023B0AF98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4756336" y="5678455"/>
                    <a:ext cx="32760" cy="6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744" name="墨迹 743">
                    <a:extLst>
                      <a:ext uri="{FF2B5EF4-FFF2-40B4-BE49-F238E27FC236}">
                        <a16:creationId xmlns:a16="http://schemas.microsoft.com/office/drawing/2014/main" id="{84D95F34-EF8D-43B2-AD5B-668061E67FBD}"/>
                      </a:ext>
                    </a:extLst>
                  </p14:cNvPr>
                  <p14:cNvContentPartPr/>
                  <p14:nvPr/>
                </p14:nvContentPartPr>
                <p14:xfrm>
                  <a:off x="4757776" y="5757655"/>
                  <a:ext cx="59760" cy="129240"/>
                </p14:xfrm>
              </p:contentPart>
            </mc:Choice>
            <mc:Fallback xmlns="">
              <p:pic>
                <p:nvPicPr>
                  <p:cNvPr id="744" name="墨迹 743">
                    <a:extLst>
                      <a:ext uri="{FF2B5EF4-FFF2-40B4-BE49-F238E27FC236}">
                        <a16:creationId xmlns:a16="http://schemas.microsoft.com/office/drawing/2014/main" id="{84D95F34-EF8D-43B2-AD5B-668061E67FBD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4749136" y="5748655"/>
                    <a:ext cx="77400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745" name="墨迹 744">
                    <a:extLst>
                      <a:ext uri="{FF2B5EF4-FFF2-40B4-BE49-F238E27FC236}">
                        <a16:creationId xmlns:a16="http://schemas.microsoft.com/office/drawing/2014/main" id="{C20DC80E-DA96-4F1E-8943-54767C73FD41}"/>
                      </a:ext>
                    </a:extLst>
                  </p14:cNvPr>
                  <p14:cNvContentPartPr/>
                  <p14:nvPr/>
                </p14:nvContentPartPr>
                <p14:xfrm>
                  <a:off x="4833016" y="5639215"/>
                  <a:ext cx="10080" cy="212040"/>
                </p14:xfrm>
              </p:contentPart>
            </mc:Choice>
            <mc:Fallback xmlns="">
              <p:pic>
                <p:nvPicPr>
                  <p:cNvPr id="745" name="墨迹 744">
                    <a:extLst>
                      <a:ext uri="{FF2B5EF4-FFF2-40B4-BE49-F238E27FC236}">
                        <a16:creationId xmlns:a16="http://schemas.microsoft.com/office/drawing/2014/main" id="{C20DC80E-DA96-4F1E-8943-54767C73FD41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4824376" y="5630575"/>
                    <a:ext cx="27720" cy="22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746" name="墨迹 745">
                    <a:extLst>
                      <a:ext uri="{FF2B5EF4-FFF2-40B4-BE49-F238E27FC236}">
                        <a16:creationId xmlns:a16="http://schemas.microsoft.com/office/drawing/2014/main" id="{A18F40BF-73B3-4770-BA5F-871D33985449}"/>
                      </a:ext>
                    </a:extLst>
                  </p14:cNvPr>
                  <p14:cNvContentPartPr/>
                  <p14:nvPr/>
                </p14:nvContentPartPr>
                <p14:xfrm>
                  <a:off x="4911136" y="5518615"/>
                  <a:ext cx="47520" cy="711720"/>
                </p14:xfrm>
              </p:contentPart>
            </mc:Choice>
            <mc:Fallback xmlns="">
              <p:pic>
                <p:nvPicPr>
                  <p:cNvPr id="746" name="墨迹 745">
                    <a:extLst>
                      <a:ext uri="{FF2B5EF4-FFF2-40B4-BE49-F238E27FC236}">
                        <a16:creationId xmlns:a16="http://schemas.microsoft.com/office/drawing/2014/main" id="{A18F40BF-73B3-4770-BA5F-871D33985449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4902136" y="5509975"/>
                    <a:ext cx="65160" cy="72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747" name="墨迹 746">
                    <a:extLst>
                      <a:ext uri="{FF2B5EF4-FFF2-40B4-BE49-F238E27FC236}">
                        <a16:creationId xmlns:a16="http://schemas.microsoft.com/office/drawing/2014/main" id="{DEE8DEC2-772D-469C-9404-0B9FAF62E24E}"/>
                      </a:ext>
                    </a:extLst>
                  </p14:cNvPr>
                  <p14:cNvContentPartPr/>
                  <p14:nvPr/>
                </p14:nvContentPartPr>
                <p14:xfrm>
                  <a:off x="4951816" y="5659735"/>
                  <a:ext cx="46800" cy="231480"/>
                </p14:xfrm>
              </p:contentPart>
            </mc:Choice>
            <mc:Fallback xmlns="">
              <p:pic>
                <p:nvPicPr>
                  <p:cNvPr id="747" name="墨迹 746">
                    <a:extLst>
                      <a:ext uri="{FF2B5EF4-FFF2-40B4-BE49-F238E27FC236}">
                        <a16:creationId xmlns:a16="http://schemas.microsoft.com/office/drawing/2014/main" id="{DEE8DEC2-772D-469C-9404-0B9FAF62E24E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4943176" y="5650735"/>
                    <a:ext cx="64440" cy="249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3" name="组合 752">
              <a:extLst>
                <a:ext uri="{FF2B5EF4-FFF2-40B4-BE49-F238E27FC236}">
                  <a16:creationId xmlns:a16="http://schemas.microsoft.com/office/drawing/2014/main" id="{481176EE-4A19-48D0-8EE2-D2C3955BC800}"/>
                </a:ext>
              </a:extLst>
            </p:cNvPr>
            <p:cNvGrpSpPr/>
            <p:nvPr/>
          </p:nvGrpSpPr>
          <p:grpSpPr>
            <a:xfrm>
              <a:off x="5164216" y="5662615"/>
              <a:ext cx="298440" cy="498240"/>
              <a:chOff x="5164216" y="5662615"/>
              <a:chExt cx="298440" cy="49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9">
                <p14:nvContentPartPr>
                  <p14:cNvPr id="748" name="墨迹 747">
                    <a:extLst>
                      <a:ext uri="{FF2B5EF4-FFF2-40B4-BE49-F238E27FC236}">
                        <a16:creationId xmlns:a16="http://schemas.microsoft.com/office/drawing/2014/main" id="{CAF81A32-28D6-45A6-874C-82426CD46758}"/>
                      </a:ext>
                    </a:extLst>
                  </p14:cNvPr>
                  <p14:cNvContentPartPr/>
                  <p14:nvPr/>
                </p14:nvContentPartPr>
                <p14:xfrm>
                  <a:off x="5175376" y="5662615"/>
                  <a:ext cx="15120" cy="24840"/>
                </p14:xfrm>
              </p:contentPart>
            </mc:Choice>
            <mc:Fallback xmlns="">
              <p:pic>
                <p:nvPicPr>
                  <p:cNvPr id="748" name="墨迹 747">
                    <a:extLst>
                      <a:ext uri="{FF2B5EF4-FFF2-40B4-BE49-F238E27FC236}">
                        <a16:creationId xmlns:a16="http://schemas.microsoft.com/office/drawing/2014/main" id="{CAF81A32-28D6-45A6-874C-82426CD46758}"/>
                      </a:ext>
                    </a:extLst>
                  </p:cNvPr>
                  <p:cNvPicPr/>
                  <p:nvPr/>
                </p:nvPicPr>
                <p:blipFill>
                  <a:blip r:embed="rId400"/>
                  <a:stretch>
                    <a:fillRect/>
                  </a:stretch>
                </p:blipFill>
                <p:spPr>
                  <a:xfrm>
                    <a:off x="5166736" y="5653975"/>
                    <a:ext cx="32760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749" name="墨迹 748">
                    <a:extLst>
                      <a:ext uri="{FF2B5EF4-FFF2-40B4-BE49-F238E27FC236}">
                        <a16:creationId xmlns:a16="http://schemas.microsoft.com/office/drawing/2014/main" id="{39459AD6-AFCA-443C-AEFE-AE57C4E3B450}"/>
                      </a:ext>
                    </a:extLst>
                  </p14:cNvPr>
                  <p14:cNvContentPartPr/>
                  <p14:nvPr/>
                </p14:nvContentPartPr>
                <p14:xfrm>
                  <a:off x="5164216" y="5750095"/>
                  <a:ext cx="71640" cy="136800"/>
                </p14:xfrm>
              </p:contentPart>
            </mc:Choice>
            <mc:Fallback xmlns="">
              <p:pic>
                <p:nvPicPr>
                  <p:cNvPr id="749" name="墨迹 748">
                    <a:extLst>
                      <a:ext uri="{FF2B5EF4-FFF2-40B4-BE49-F238E27FC236}">
                        <a16:creationId xmlns:a16="http://schemas.microsoft.com/office/drawing/2014/main" id="{39459AD6-AFCA-443C-AEFE-AE57C4E3B45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5155216" y="5741095"/>
                    <a:ext cx="8928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3">
                <p14:nvContentPartPr>
                  <p14:cNvPr id="750" name="墨迹 749">
                    <a:extLst>
                      <a:ext uri="{FF2B5EF4-FFF2-40B4-BE49-F238E27FC236}">
                        <a16:creationId xmlns:a16="http://schemas.microsoft.com/office/drawing/2014/main" id="{FDD4006D-DD26-4ED4-A208-7FA7D6F945ED}"/>
                      </a:ext>
                    </a:extLst>
                  </p14:cNvPr>
                  <p14:cNvContentPartPr/>
                  <p14:nvPr/>
                </p14:nvContentPartPr>
                <p14:xfrm>
                  <a:off x="5258176" y="5704015"/>
                  <a:ext cx="10080" cy="46440"/>
                </p14:xfrm>
              </p:contentPart>
            </mc:Choice>
            <mc:Fallback xmlns="">
              <p:pic>
                <p:nvPicPr>
                  <p:cNvPr id="750" name="墨迹 749">
                    <a:extLst>
                      <a:ext uri="{FF2B5EF4-FFF2-40B4-BE49-F238E27FC236}">
                        <a16:creationId xmlns:a16="http://schemas.microsoft.com/office/drawing/2014/main" id="{FDD4006D-DD26-4ED4-A208-7FA7D6F945ED}"/>
                      </a:ext>
                    </a:extLst>
                  </p:cNvPr>
                  <p:cNvPicPr/>
                  <p:nvPr/>
                </p:nvPicPr>
                <p:blipFill>
                  <a:blip r:embed="rId404"/>
                  <a:stretch>
                    <a:fillRect/>
                  </a:stretch>
                </p:blipFill>
                <p:spPr>
                  <a:xfrm>
                    <a:off x="5249176" y="5695375"/>
                    <a:ext cx="27720" cy="6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5">
                <p14:nvContentPartPr>
                  <p14:cNvPr id="751" name="墨迹 750">
                    <a:extLst>
                      <a:ext uri="{FF2B5EF4-FFF2-40B4-BE49-F238E27FC236}">
                        <a16:creationId xmlns:a16="http://schemas.microsoft.com/office/drawing/2014/main" id="{8D684CDE-B29C-4780-B3E3-DD8E0752A035}"/>
                      </a:ext>
                    </a:extLst>
                  </p14:cNvPr>
                  <p14:cNvContentPartPr/>
                  <p14:nvPr/>
                </p14:nvContentPartPr>
                <p14:xfrm>
                  <a:off x="5259616" y="5665855"/>
                  <a:ext cx="203040" cy="495000"/>
                </p14:xfrm>
              </p:contentPart>
            </mc:Choice>
            <mc:Fallback xmlns="">
              <p:pic>
                <p:nvPicPr>
                  <p:cNvPr id="751" name="墨迹 750">
                    <a:extLst>
                      <a:ext uri="{FF2B5EF4-FFF2-40B4-BE49-F238E27FC236}">
                        <a16:creationId xmlns:a16="http://schemas.microsoft.com/office/drawing/2014/main" id="{8D684CDE-B29C-4780-B3E3-DD8E0752A035}"/>
                      </a:ext>
                    </a:extLst>
                  </p:cNvPr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5250976" y="5656855"/>
                    <a:ext cx="220680" cy="51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7">
                <p14:nvContentPartPr>
                  <p14:cNvPr id="752" name="墨迹 751">
                    <a:extLst>
                      <a:ext uri="{FF2B5EF4-FFF2-40B4-BE49-F238E27FC236}">
                        <a16:creationId xmlns:a16="http://schemas.microsoft.com/office/drawing/2014/main" id="{2FBEE515-E968-40E7-A082-256F6BBFE40A}"/>
                      </a:ext>
                    </a:extLst>
                  </p14:cNvPr>
                  <p14:cNvContentPartPr/>
                  <p14:nvPr/>
                </p14:nvContentPartPr>
                <p14:xfrm>
                  <a:off x="5431696" y="5671975"/>
                  <a:ext cx="18360" cy="37080"/>
                </p14:xfrm>
              </p:contentPart>
            </mc:Choice>
            <mc:Fallback xmlns="">
              <p:pic>
                <p:nvPicPr>
                  <p:cNvPr id="752" name="墨迹 751">
                    <a:extLst>
                      <a:ext uri="{FF2B5EF4-FFF2-40B4-BE49-F238E27FC236}">
                        <a16:creationId xmlns:a16="http://schemas.microsoft.com/office/drawing/2014/main" id="{2FBEE515-E968-40E7-A082-256F6BBFE40A}"/>
                      </a:ext>
                    </a:extLst>
                  </p:cNvPr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5422696" y="5662975"/>
                    <a:ext cx="36000" cy="54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32" name="组合 831">
              <a:extLst>
                <a:ext uri="{FF2B5EF4-FFF2-40B4-BE49-F238E27FC236}">
                  <a16:creationId xmlns:a16="http://schemas.microsoft.com/office/drawing/2014/main" id="{07A0E9CE-42CE-494E-A821-295C619A8558}"/>
                </a:ext>
              </a:extLst>
            </p:cNvPr>
            <p:cNvGrpSpPr/>
            <p:nvPr/>
          </p:nvGrpSpPr>
          <p:grpSpPr>
            <a:xfrm>
              <a:off x="5609896" y="5509615"/>
              <a:ext cx="1377360" cy="518760"/>
              <a:chOff x="5609896" y="5509615"/>
              <a:chExt cx="1377360" cy="518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9">
                <p14:nvContentPartPr>
                  <p14:cNvPr id="755" name="墨迹 754">
                    <a:extLst>
                      <a:ext uri="{FF2B5EF4-FFF2-40B4-BE49-F238E27FC236}">
                        <a16:creationId xmlns:a16="http://schemas.microsoft.com/office/drawing/2014/main" id="{B8B301BF-9E47-4D9A-BE68-F455F926EB3A}"/>
                      </a:ext>
                    </a:extLst>
                  </p14:cNvPr>
                  <p14:cNvContentPartPr/>
                  <p14:nvPr/>
                </p14:nvContentPartPr>
                <p14:xfrm>
                  <a:off x="5609896" y="5763775"/>
                  <a:ext cx="44280" cy="66240"/>
                </p14:xfrm>
              </p:contentPart>
            </mc:Choice>
            <mc:Fallback xmlns="">
              <p:pic>
                <p:nvPicPr>
                  <p:cNvPr id="755" name="墨迹 754">
                    <a:extLst>
                      <a:ext uri="{FF2B5EF4-FFF2-40B4-BE49-F238E27FC236}">
                        <a16:creationId xmlns:a16="http://schemas.microsoft.com/office/drawing/2014/main" id="{B8B301BF-9E47-4D9A-BE68-F455F926EB3A}"/>
                      </a:ext>
                    </a:extLst>
                  </p:cNvPr>
                  <p:cNvPicPr/>
                  <p:nvPr/>
                </p:nvPicPr>
                <p:blipFill>
                  <a:blip r:embed="rId410"/>
                  <a:stretch>
                    <a:fillRect/>
                  </a:stretch>
                </p:blipFill>
                <p:spPr>
                  <a:xfrm>
                    <a:off x="5601256" y="5754775"/>
                    <a:ext cx="6192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1">
                <p14:nvContentPartPr>
                  <p14:cNvPr id="756" name="墨迹 755">
                    <a:extLst>
                      <a:ext uri="{FF2B5EF4-FFF2-40B4-BE49-F238E27FC236}">
                        <a16:creationId xmlns:a16="http://schemas.microsoft.com/office/drawing/2014/main" id="{A05388EC-3283-47AB-956F-1817F762DC3B}"/>
                      </a:ext>
                    </a:extLst>
                  </p14:cNvPr>
                  <p14:cNvContentPartPr/>
                  <p14:nvPr/>
                </p14:nvContentPartPr>
                <p14:xfrm>
                  <a:off x="5799616" y="5644255"/>
                  <a:ext cx="19800" cy="29520"/>
                </p14:xfrm>
              </p:contentPart>
            </mc:Choice>
            <mc:Fallback xmlns="">
              <p:pic>
                <p:nvPicPr>
                  <p:cNvPr id="756" name="墨迹 755">
                    <a:extLst>
                      <a:ext uri="{FF2B5EF4-FFF2-40B4-BE49-F238E27FC236}">
                        <a16:creationId xmlns:a16="http://schemas.microsoft.com/office/drawing/2014/main" id="{A05388EC-3283-47AB-956F-1817F762DC3B}"/>
                      </a:ext>
                    </a:extLst>
                  </p:cNvPr>
                  <p:cNvPicPr/>
                  <p:nvPr/>
                </p:nvPicPr>
                <p:blipFill>
                  <a:blip r:embed="rId412"/>
                  <a:stretch>
                    <a:fillRect/>
                  </a:stretch>
                </p:blipFill>
                <p:spPr>
                  <a:xfrm>
                    <a:off x="5790976" y="5635615"/>
                    <a:ext cx="3744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3">
                <p14:nvContentPartPr>
                  <p14:cNvPr id="757" name="墨迹 756">
                    <a:extLst>
                      <a:ext uri="{FF2B5EF4-FFF2-40B4-BE49-F238E27FC236}">
                        <a16:creationId xmlns:a16="http://schemas.microsoft.com/office/drawing/2014/main" id="{37070445-A242-412D-9161-D4CB29BFC371}"/>
                      </a:ext>
                    </a:extLst>
                  </p14:cNvPr>
                  <p14:cNvContentPartPr/>
                  <p14:nvPr/>
                </p14:nvContentPartPr>
                <p14:xfrm>
                  <a:off x="5778736" y="5739295"/>
                  <a:ext cx="87840" cy="177480"/>
                </p14:xfrm>
              </p:contentPart>
            </mc:Choice>
            <mc:Fallback xmlns="">
              <p:pic>
                <p:nvPicPr>
                  <p:cNvPr id="757" name="墨迹 756">
                    <a:extLst>
                      <a:ext uri="{FF2B5EF4-FFF2-40B4-BE49-F238E27FC236}">
                        <a16:creationId xmlns:a16="http://schemas.microsoft.com/office/drawing/2014/main" id="{37070445-A242-412D-9161-D4CB29BFC371}"/>
                      </a:ext>
                    </a:extLst>
                  </p:cNvPr>
                  <p:cNvPicPr/>
                  <p:nvPr/>
                </p:nvPicPr>
                <p:blipFill>
                  <a:blip r:embed="rId414"/>
                  <a:stretch>
                    <a:fillRect/>
                  </a:stretch>
                </p:blipFill>
                <p:spPr>
                  <a:xfrm>
                    <a:off x="5769736" y="5730295"/>
                    <a:ext cx="10548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5">
                <p14:nvContentPartPr>
                  <p14:cNvPr id="758" name="墨迹 757">
                    <a:extLst>
                      <a:ext uri="{FF2B5EF4-FFF2-40B4-BE49-F238E27FC236}">
                        <a16:creationId xmlns:a16="http://schemas.microsoft.com/office/drawing/2014/main" id="{20D3FC59-B97F-418D-A2FD-BCFD51D88EFD}"/>
                      </a:ext>
                    </a:extLst>
                  </p14:cNvPr>
                  <p14:cNvContentPartPr/>
                  <p14:nvPr/>
                </p14:nvContentPartPr>
                <p14:xfrm>
                  <a:off x="5926336" y="5509615"/>
                  <a:ext cx="28080" cy="69120"/>
                </p14:xfrm>
              </p:contentPart>
            </mc:Choice>
            <mc:Fallback xmlns="">
              <p:pic>
                <p:nvPicPr>
                  <p:cNvPr id="758" name="墨迹 757">
                    <a:extLst>
                      <a:ext uri="{FF2B5EF4-FFF2-40B4-BE49-F238E27FC236}">
                        <a16:creationId xmlns:a16="http://schemas.microsoft.com/office/drawing/2014/main" id="{20D3FC59-B97F-418D-A2FD-BCFD51D88EFD}"/>
                      </a:ext>
                    </a:extLst>
                  </p:cNvPr>
                  <p:cNvPicPr/>
                  <p:nvPr/>
                </p:nvPicPr>
                <p:blipFill>
                  <a:blip r:embed="rId416"/>
                  <a:stretch>
                    <a:fillRect/>
                  </a:stretch>
                </p:blipFill>
                <p:spPr>
                  <a:xfrm>
                    <a:off x="5917336" y="5500615"/>
                    <a:ext cx="45720" cy="8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7">
                <p14:nvContentPartPr>
                  <p14:cNvPr id="759" name="墨迹 758">
                    <a:extLst>
                      <a:ext uri="{FF2B5EF4-FFF2-40B4-BE49-F238E27FC236}">
                        <a16:creationId xmlns:a16="http://schemas.microsoft.com/office/drawing/2014/main" id="{0538376B-9F20-4AF8-B0BB-D05A9413BB83}"/>
                      </a:ext>
                    </a:extLst>
                  </p14:cNvPr>
                  <p14:cNvContentPartPr/>
                  <p14:nvPr/>
                </p14:nvContentPartPr>
                <p14:xfrm>
                  <a:off x="5892136" y="5604655"/>
                  <a:ext cx="16560" cy="102960"/>
                </p14:xfrm>
              </p:contentPart>
            </mc:Choice>
            <mc:Fallback xmlns="">
              <p:pic>
                <p:nvPicPr>
                  <p:cNvPr id="759" name="墨迹 758">
                    <a:extLst>
                      <a:ext uri="{FF2B5EF4-FFF2-40B4-BE49-F238E27FC236}">
                        <a16:creationId xmlns:a16="http://schemas.microsoft.com/office/drawing/2014/main" id="{0538376B-9F20-4AF8-B0BB-D05A9413BB83}"/>
                      </a:ext>
                    </a:extLst>
                  </p:cNvPr>
                  <p:cNvPicPr/>
                  <p:nvPr/>
                </p:nvPicPr>
                <p:blipFill>
                  <a:blip r:embed="rId418"/>
                  <a:stretch>
                    <a:fillRect/>
                  </a:stretch>
                </p:blipFill>
                <p:spPr>
                  <a:xfrm>
                    <a:off x="5883496" y="5595655"/>
                    <a:ext cx="3420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9">
                <p14:nvContentPartPr>
                  <p14:cNvPr id="760" name="墨迹 759">
                    <a:extLst>
                      <a:ext uri="{FF2B5EF4-FFF2-40B4-BE49-F238E27FC236}">
                        <a16:creationId xmlns:a16="http://schemas.microsoft.com/office/drawing/2014/main" id="{B26188B9-4E6B-4FDE-A4D8-051D5B276FF4}"/>
                      </a:ext>
                    </a:extLst>
                  </p14:cNvPr>
                  <p14:cNvContentPartPr/>
                  <p14:nvPr/>
                </p14:nvContentPartPr>
                <p14:xfrm>
                  <a:off x="5924536" y="5561455"/>
                  <a:ext cx="153000" cy="173520"/>
                </p14:xfrm>
              </p:contentPart>
            </mc:Choice>
            <mc:Fallback xmlns="">
              <p:pic>
                <p:nvPicPr>
                  <p:cNvPr id="760" name="墨迹 759">
                    <a:extLst>
                      <a:ext uri="{FF2B5EF4-FFF2-40B4-BE49-F238E27FC236}">
                        <a16:creationId xmlns:a16="http://schemas.microsoft.com/office/drawing/2014/main" id="{B26188B9-4E6B-4FDE-A4D8-051D5B276FF4}"/>
                      </a:ext>
                    </a:extLst>
                  </p:cNvPr>
                  <p:cNvPicPr/>
                  <p:nvPr/>
                </p:nvPicPr>
                <p:blipFill>
                  <a:blip r:embed="rId420"/>
                  <a:stretch>
                    <a:fillRect/>
                  </a:stretch>
                </p:blipFill>
                <p:spPr>
                  <a:xfrm>
                    <a:off x="5915896" y="5552455"/>
                    <a:ext cx="170640" cy="19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1">
                <p14:nvContentPartPr>
                  <p14:cNvPr id="761" name="墨迹 760">
                    <a:extLst>
                      <a:ext uri="{FF2B5EF4-FFF2-40B4-BE49-F238E27FC236}">
                        <a16:creationId xmlns:a16="http://schemas.microsoft.com/office/drawing/2014/main" id="{D8FF890C-306D-455E-B389-5409D6B2D95E}"/>
                      </a:ext>
                    </a:extLst>
                  </p14:cNvPr>
                  <p14:cNvContentPartPr/>
                  <p14:nvPr/>
                </p14:nvContentPartPr>
                <p14:xfrm>
                  <a:off x="5945776" y="5601415"/>
                  <a:ext cx="41040" cy="58680"/>
                </p14:xfrm>
              </p:contentPart>
            </mc:Choice>
            <mc:Fallback xmlns="">
              <p:pic>
                <p:nvPicPr>
                  <p:cNvPr id="761" name="墨迹 760">
                    <a:extLst>
                      <a:ext uri="{FF2B5EF4-FFF2-40B4-BE49-F238E27FC236}">
                        <a16:creationId xmlns:a16="http://schemas.microsoft.com/office/drawing/2014/main" id="{D8FF890C-306D-455E-B389-5409D6B2D95E}"/>
                      </a:ext>
                    </a:extLst>
                  </p:cNvPr>
                  <p:cNvPicPr/>
                  <p:nvPr/>
                </p:nvPicPr>
                <p:blipFill>
                  <a:blip r:embed="rId422"/>
                  <a:stretch>
                    <a:fillRect/>
                  </a:stretch>
                </p:blipFill>
                <p:spPr>
                  <a:xfrm>
                    <a:off x="5936776" y="5592775"/>
                    <a:ext cx="5868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3">
                <p14:nvContentPartPr>
                  <p14:cNvPr id="762" name="墨迹 761">
                    <a:extLst>
                      <a:ext uri="{FF2B5EF4-FFF2-40B4-BE49-F238E27FC236}">
                        <a16:creationId xmlns:a16="http://schemas.microsoft.com/office/drawing/2014/main" id="{B9F15A33-2264-4F3E-98C4-AE3A9FCF149D}"/>
                      </a:ext>
                    </a:extLst>
                  </p14:cNvPr>
                  <p14:cNvContentPartPr/>
                  <p14:nvPr/>
                </p14:nvContentPartPr>
                <p14:xfrm>
                  <a:off x="5952256" y="5573695"/>
                  <a:ext cx="16920" cy="127440"/>
                </p14:xfrm>
              </p:contentPart>
            </mc:Choice>
            <mc:Fallback xmlns="">
              <p:pic>
                <p:nvPicPr>
                  <p:cNvPr id="762" name="墨迹 761">
                    <a:extLst>
                      <a:ext uri="{FF2B5EF4-FFF2-40B4-BE49-F238E27FC236}">
                        <a16:creationId xmlns:a16="http://schemas.microsoft.com/office/drawing/2014/main" id="{B9F15A33-2264-4F3E-98C4-AE3A9FCF149D}"/>
                      </a:ext>
                    </a:extLst>
                  </p:cNvPr>
                  <p:cNvPicPr/>
                  <p:nvPr/>
                </p:nvPicPr>
                <p:blipFill>
                  <a:blip r:embed="rId424"/>
                  <a:stretch>
                    <a:fillRect/>
                  </a:stretch>
                </p:blipFill>
                <p:spPr>
                  <a:xfrm>
                    <a:off x="5943256" y="5565055"/>
                    <a:ext cx="3456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5">
                <p14:nvContentPartPr>
                  <p14:cNvPr id="763" name="墨迹 762">
                    <a:extLst>
                      <a:ext uri="{FF2B5EF4-FFF2-40B4-BE49-F238E27FC236}">
                        <a16:creationId xmlns:a16="http://schemas.microsoft.com/office/drawing/2014/main" id="{67FB6739-54E2-4396-8C54-90F5B209BAB0}"/>
                      </a:ext>
                    </a:extLst>
                  </p14:cNvPr>
                  <p14:cNvContentPartPr/>
                  <p14:nvPr/>
                </p14:nvContentPartPr>
                <p14:xfrm>
                  <a:off x="5871256" y="5636695"/>
                  <a:ext cx="146160" cy="202680"/>
                </p14:xfrm>
              </p:contentPart>
            </mc:Choice>
            <mc:Fallback xmlns="">
              <p:pic>
                <p:nvPicPr>
                  <p:cNvPr id="763" name="墨迹 762">
                    <a:extLst>
                      <a:ext uri="{FF2B5EF4-FFF2-40B4-BE49-F238E27FC236}">
                        <a16:creationId xmlns:a16="http://schemas.microsoft.com/office/drawing/2014/main" id="{67FB6739-54E2-4396-8C54-90F5B209BAB0}"/>
                      </a:ext>
                    </a:extLst>
                  </p:cNvPr>
                  <p:cNvPicPr/>
                  <p:nvPr/>
                </p:nvPicPr>
                <p:blipFill>
                  <a:blip r:embed="rId426"/>
                  <a:stretch>
                    <a:fillRect/>
                  </a:stretch>
                </p:blipFill>
                <p:spPr>
                  <a:xfrm>
                    <a:off x="5862256" y="5627695"/>
                    <a:ext cx="163800" cy="22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7">
                <p14:nvContentPartPr>
                  <p14:cNvPr id="764" name="墨迹 763">
                    <a:extLst>
                      <a:ext uri="{FF2B5EF4-FFF2-40B4-BE49-F238E27FC236}">
                        <a16:creationId xmlns:a16="http://schemas.microsoft.com/office/drawing/2014/main" id="{BC1A0578-2B1A-4569-8E5A-EEE8403A5D53}"/>
                      </a:ext>
                    </a:extLst>
                  </p14:cNvPr>
                  <p14:cNvContentPartPr/>
                  <p14:nvPr/>
                </p14:nvContentPartPr>
                <p14:xfrm>
                  <a:off x="5946136" y="5762335"/>
                  <a:ext cx="70200" cy="157320"/>
                </p14:xfrm>
              </p:contentPart>
            </mc:Choice>
            <mc:Fallback xmlns="">
              <p:pic>
                <p:nvPicPr>
                  <p:cNvPr id="764" name="墨迹 763">
                    <a:extLst>
                      <a:ext uri="{FF2B5EF4-FFF2-40B4-BE49-F238E27FC236}">
                        <a16:creationId xmlns:a16="http://schemas.microsoft.com/office/drawing/2014/main" id="{BC1A0578-2B1A-4569-8E5A-EEE8403A5D53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5937136" y="5753335"/>
                    <a:ext cx="8784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9">
                <p14:nvContentPartPr>
                  <p14:cNvPr id="765" name="墨迹 764">
                    <a:extLst>
                      <a:ext uri="{FF2B5EF4-FFF2-40B4-BE49-F238E27FC236}">
                        <a16:creationId xmlns:a16="http://schemas.microsoft.com/office/drawing/2014/main" id="{8E7E29D1-1A3B-41A9-8F9B-97426AF51543}"/>
                      </a:ext>
                    </a:extLst>
                  </p14:cNvPr>
                  <p14:cNvContentPartPr/>
                  <p14:nvPr/>
                </p14:nvContentPartPr>
                <p14:xfrm>
                  <a:off x="6201736" y="5705455"/>
                  <a:ext cx="78120" cy="40320"/>
                </p14:xfrm>
              </p:contentPart>
            </mc:Choice>
            <mc:Fallback xmlns="">
              <p:pic>
                <p:nvPicPr>
                  <p:cNvPr id="765" name="墨迹 764">
                    <a:extLst>
                      <a:ext uri="{FF2B5EF4-FFF2-40B4-BE49-F238E27FC236}">
                        <a16:creationId xmlns:a16="http://schemas.microsoft.com/office/drawing/2014/main" id="{8E7E29D1-1A3B-41A9-8F9B-97426AF51543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6193096" y="5696815"/>
                    <a:ext cx="95760" cy="5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1">
                <p14:nvContentPartPr>
                  <p14:cNvPr id="766" name="墨迹 765">
                    <a:extLst>
                      <a:ext uri="{FF2B5EF4-FFF2-40B4-BE49-F238E27FC236}">
                        <a16:creationId xmlns:a16="http://schemas.microsoft.com/office/drawing/2014/main" id="{B575B7C9-9A04-4B97-A49B-101BD5774702}"/>
                      </a:ext>
                    </a:extLst>
                  </p14:cNvPr>
                  <p14:cNvContentPartPr/>
                  <p14:nvPr/>
                </p14:nvContentPartPr>
                <p14:xfrm>
                  <a:off x="6216496" y="5665855"/>
                  <a:ext cx="109080" cy="177840"/>
                </p14:xfrm>
              </p:contentPart>
            </mc:Choice>
            <mc:Fallback xmlns="">
              <p:pic>
                <p:nvPicPr>
                  <p:cNvPr id="766" name="墨迹 765">
                    <a:extLst>
                      <a:ext uri="{FF2B5EF4-FFF2-40B4-BE49-F238E27FC236}">
                        <a16:creationId xmlns:a16="http://schemas.microsoft.com/office/drawing/2014/main" id="{B575B7C9-9A04-4B97-A49B-101BD5774702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6207496" y="5656855"/>
                    <a:ext cx="12672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3">
                <p14:nvContentPartPr>
                  <p14:cNvPr id="767" name="墨迹 766">
                    <a:extLst>
                      <a:ext uri="{FF2B5EF4-FFF2-40B4-BE49-F238E27FC236}">
                        <a16:creationId xmlns:a16="http://schemas.microsoft.com/office/drawing/2014/main" id="{98CB3E63-F9A5-471E-99C9-B325D09F9093}"/>
                      </a:ext>
                    </a:extLst>
                  </p14:cNvPr>
                  <p14:cNvContentPartPr/>
                  <p14:nvPr/>
                </p14:nvContentPartPr>
                <p14:xfrm>
                  <a:off x="6441856" y="5623015"/>
                  <a:ext cx="57600" cy="276840"/>
                </p14:xfrm>
              </p:contentPart>
            </mc:Choice>
            <mc:Fallback xmlns="">
              <p:pic>
                <p:nvPicPr>
                  <p:cNvPr id="767" name="墨迹 766">
                    <a:extLst>
                      <a:ext uri="{FF2B5EF4-FFF2-40B4-BE49-F238E27FC236}">
                        <a16:creationId xmlns:a16="http://schemas.microsoft.com/office/drawing/2014/main" id="{98CB3E63-F9A5-471E-99C9-B325D09F9093}"/>
                      </a:ext>
                    </a:extLst>
                  </p:cNvPr>
                  <p:cNvPicPr/>
                  <p:nvPr/>
                </p:nvPicPr>
                <p:blipFill>
                  <a:blip r:embed="rId434"/>
                  <a:stretch>
                    <a:fillRect/>
                  </a:stretch>
                </p:blipFill>
                <p:spPr>
                  <a:xfrm>
                    <a:off x="6433216" y="5614015"/>
                    <a:ext cx="75240" cy="29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5">
                <p14:nvContentPartPr>
                  <p14:cNvPr id="768" name="墨迹 767">
                    <a:extLst>
                      <a:ext uri="{FF2B5EF4-FFF2-40B4-BE49-F238E27FC236}">
                        <a16:creationId xmlns:a16="http://schemas.microsoft.com/office/drawing/2014/main" id="{6592D5F0-FA26-47DB-A663-2A55C77A1EF3}"/>
                      </a:ext>
                    </a:extLst>
                  </p14:cNvPr>
                  <p14:cNvContentPartPr/>
                  <p14:nvPr/>
                </p14:nvContentPartPr>
                <p14:xfrm>
                  <a:off x="6402976" y="5743975"/>
                  <a:ext cx="168840" cy="128880"/>
                </p14:xfrm>
              </p:contentPart>
            </mc:Choice>
            <mc:Fallback xmlns="">
              <p:pic>
                <p:nvPicPr>
                  <p:cNvPr id="768" name="墨迹 767">
                    <a:extLst>
                      <a:ext uri="{FF2B5EF4-FFF2-40B4-BE49-F238E27FC236}">
                        <a16:creationId xmlns:a16="http://schemas.microsoft.com/office/drawing/2014/main" id="{6592D5F0-FA26-47DB-A663-2A55C77A1EF3}"/>
                      </a:ext>
                    </a:extLst>
                  </p:cNvPr>
                  <p:cNvPicPr/>
                  <p:nvPr/>
                </p:nvPicPr>
                <p:blipFill>
                  <a:blip r:embed="rId436"/>
                  <a:stretch>
                    <a:fillRect/>
                  </a:stretch>
                </p:blipFill>
                <p:spPr>
                  <a:xfrm>
                    <a:off x="6393976" y="5734975"/>
                    <a:ext cx="186480" cy="14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7">
                <p14:nvContentPartPr>
                  <p14:cNvPr id="769" name="墨迹 768">
                    <a:extLst>
                      <a:ext uri="{FF2B5EF4-FFF2-40B4-BE49-F238E27FC236}">
                        <a16:creationId xmlns:a16="http://schemas.microsoft.com/office/drawing/2014/main" id="{078E430F-C985-4494-B6E8-2CC58882A412}"/>
                      </a:ext>
                    </a:extLst>
                  </p14:cNvPr>
                  <p14:cNvContentPartPr/>
                  <p14:nvPr/>
                </p14:nvContentPartPr>
                <p14:xfrm>
                  <a:off x="6599176" y="5653615"/>
                  <a:ext cx="23400" cy="374760"/>
                </p14:xfrm>
              </p:contentPart>
            </mc:Choice>
            <mc:Fallback xmlns="">
              <p:pic>
                <p:nvPicPr>
                  <p:cNvPr id="769" name="墨迹 768">
                    <a:extLst>
                      <a:ext uri="{FF2B5EF4-FFF2-40B4-BE49-F238E27FC236}">
                        <a16:creationId xmlns:a16="http://schemas.microsoft.com/office/drawing/2014/main" id="{078E430F-C985-4494-B6E8-2CC58882A412}"/>
                      </a:ext>
                    </a:extLst>
                  </p:cNvPr>
                  <p:cNvPicPr/>
                  <p:nvPr/>
                </p:nvPicPr>
                <p:blipFill>
                  <a:blip r:embed="rId438"/>
                  <a:stretch>
                    <a:fillRect/>
                  </a:stretch>
                </p:blipFill>
                <p:spPr>
                  <a:xfrm>
                    <a:off x="6590536" y="5644615"/>
                    <a:ext cx="41040" cy="39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9">
                <p14:nvContentPartPr>
                  <p14:cNvPr id="770" name="墨迹 769">
                    <a:extLst>
                      <a:ext uri="{FF2B5EF4-FFF2-40B4-BE49-F238E27FC236}">
                        <a16:creationId xmlns:a16="http://schemas.microsoft.com/office/drawing/2014/main" id="{3B7F36A1-E662-488B-809C-6D5D3D8CB98B}"/>
                      </a:ext>
                    </a:extLst>
                  </p14:cNvPr>
                  <p14:cNvContentPartPr/>
                  <p14:nvPr/>
                </p14:nvContentPartPr>
                <p14:xfrm>
                  <a:off x="6744976" y="5689615"/>
                  <a:ext cx="103680" cy="25560"/>
                </p14:xfrm>
              </p:contentPart>
            </mc:Choice>
            <mc:Fallback xmlns="">
              <p:pic>
                <p:nvPicPr>
                  <p:cNvPr id="770" name="墨迹 769">
                    <a:extLst>
                      <a:ext uri="{FF2B5EF4-FFF2-40B4-BE49-F238E27FC236}">
                        <a16:creationId xmlns:a16="http://schemas.microsoft.com/office/drawing/2014/main" id="{3B7F36A1-E662-488B-809C-6D5D3D8CB98B}"/>
                      </a:ext>
                    </a:extLst>
                  </p:cNvPr>
                  <p:cNvPicPr/>
                  <p:nvPr/>
                </p:nvPicPr>
                <p:blipFill>
                  <a:blip r:embed="rId440"/>
                  <a:stretch>
                    <a:fillRect/>
                  </a:stretch>
                </p:blipFill>
                <p:spPr>
                  <a:xfrm>
                    <a:off x="6736336" y="5680975"/>
                    <a:ext cx="12132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1">
                <p14:nvContentPartPr>
                  <p14:cNvPr id="771" name="墨迹 770">
                    <a:extLst>
                      <a:ext uri="{FF2B5EF4-FFF2-40B4-BE49-F238E27FC236}">
                        <a16:creationId xmlns:a16="http://schemas.microsoft.com/office/drawing/2014/main" id="{16F59FB2-5CAB-42D6-861E-748D30E39922}"/>
                      </a:ext>
                    </a:extLst>
                  </p14:cNvPr>
                  <p14:cNvContentPartPr/>
                  <p14:nvPr/>
                </p14:nvContentPartPr>
                <p14:xfrm>
                  <a:off x="6767656" y="5736055"/>
                  <a:ext cx="29520" cy="164520"/>
                </p14:xfrm>
              </p:contentPart>
            </mc:Choice>
            <mc:Fallback xmlns="">
              <p:pic>
                <p:nvPicPr>
                  <p:cNvPr id="771" name="墨迹 770">
                    <a:extLst>
                      <a:ext uri="{FF2B5EF4-FFF2-40B4-BE49-F238E27FC236}">
                        <a16:creationId xmlns:a16="http://schemas.microsoft.com/office/drawing/2014/main" id="{16F59FB2-5CAB-42D6-861E-748D30E39922}"/>
                      </a:ext>
                    </a:extLst>
                  </p:cNvPr>
                  <p:cNvPicPr/>
                  <p:nvPr/>
                </p:nvPicPr>
                <p:blipFill>
                  <a:blip r:embed="rId442"/>
                  <a:stretch>
                    <a:fillRect/>
                  </a:stretch>
                </p:blipFill>
                <p:spPr>
                  <a:xfrm>
                    <a:off x="6759016" y="5727415"/>
                    <a:ext cx="47160" cy="18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3">
                <p14:nvContentPartPr>
                  <p14:cNvPr id="772" name="墨迹 771">
                    <a:extLst>
                      <a:ext uri="{FF2B5EF4-FFF2-40B4-BE49-F238E27FC236}">
                        <a16:creationId xmlns:a16="http://schemas.microsoft.com/office/drawing/2014/main" id="{532F3B64-324C-48FF-9C23-91DC7D04DDFD}"/>
                      </a:ext>
                    </a:extLst>
                  </p14:cNvPr>
                  <p14:cNvContentPartPr/>
                  <p14:nvPr/>
                </p14:nvContentPartPr>
                <p14:xfrm>
                  <a:off x="6824536" y="5728495"/>
                  <a:ext cx="11880" cy="159480"/>
                </p14:xfrm>
              </p:contentPart>
            </mc:Choice>
            <mc:Fallback xmlns="">
              <p:pic>
                <p:nvPicPr>
                  <p:cNvPr id="772" name="墨迹 771">
                    <a:extLst>
                      <a:ext uri="{FF2B5EF4-FFF2-40B4-BE49-F238E27FC236}">
                        <a16:creationId xmlns:a16="http://schemas.microsoft.com/office/drawing/2014/main" id="{532F3B64-324C-48FF-9C23-91DC7D04DDFD}"/>
                      </a:ext>
                    </a:extLst>
                  </p:cNvPr>
                  <p:cNvPicPr/>
                  <p:nvPr/>
                </p:nvPicPr>
                <p:blipFill>
                  <a:blip r:embed="rId444"/>
                  <a:stretch>
                    <a:fillRect/>
                  </a:stretch>
                </p:blipFill>
                <p:spPr>
                  <a:xfrm>
                    <a:off x="6815896" y="5719855"/>
                    <a:ext cx="2952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5">
                <p14:nvContentPartPr>
                  <p14:cNvPr id="773" name="墨迹 772">
                    <a:extLst>
                      <a:ext uri="{FF2B5EF4-FFF2-40B4-BE49-F238E27FC236}">
                        <a16:creationId xmlns:a16="http://schemas.microsoft.com/office/drawing/2014/main" id="{505CC64D-327C-4608-BC12-493F8AF2AB4B}"/>
                      </a:ext>
                    </a:extLst>
                  </p14:cNvPr>
                  <p14:cNvContentPartPr/>
                  <p14:nvPr/>
                </p14:nvContentPartPr>
                <p14:xfrm>
                  <a:off x="6714376" y="5815975"/>
                  <a:ext cx="210240" cy="119880"/>
                </p14:xfrm>
              </p:contentPart>
            </mc:Choice>
            <mc:Fallback xmlns="">
              <p:pic>
                <p:nvPicPr>
                  <p:cNvPr id="773" name="墨迹 772">
                    <a:extLst>
                      <a:ext uri="{FF2B5EF4-FFF2-40B4-BE49-F238E27FC236}">
                        <a16:creationId xmlns:a16="http://schemas.microsoft.com/office/drawing/2014/main" id="{505CC64D-327C-4608-BC12-493F8AF2AB4B}"/>
                      </a:ext>
                    </a:extLst>
                  </p:cNvPr>
                  <p:cNvPicPr/>
                  <p:nvPr/>
                </p:nvPicPr>
                <p:blipFill>
                  <a:blip r:embed="rId446"/>
                  <a:stretch>
                    <a:fillRect/>
                  </a:stretch>
                </p:blipFill>
                <p:spPr>
                  <a:xfrm>
                    <a:off x="6705376" y="5806975"/>
                    <a:ext cx="22788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7">
                <p14:nvContentPartPr>
                  <p14:cNvPr id="774" name="墨迹 773">
                    <a:extLst>
                      <a:ext uri="{FF2B5EF4-FFF2-40B4-BE49-F238E27FC236}">
                        <a16:creationId xmlns:a16="http://schemas.microsoft.com/office/drawing/2014/main" id="{87EE3B24-CEE2-4551-80F6-34BABE5665C5}"/>
                      </a:ext>
                    </a:extLst>
                  </p14:cNvPr>
                  <p14:cNvContentPartPr/>
                  <p14:nvPr/>
                </p14:nvContentPartPr>
                <p14:xfrm>
                  <a:off x="6973936" y="5881855"/>
                  <a:ext cx="13320" cy="30960"/>
                </p14:xfrm>
              </p:contentPart>
            </mc:Choice>
            <mc:Fallback xmlns="">
              <p:pic>
                <p:nvPicPr>
                  <p:cNvPr id="774" name="墨迹 773">
                    <a:extLst>
                      <a:ext uri="{FF2B5EF4-FFF2-40B4-BE49-F238E27FC236}">
                        <a16:creationId xmlns:a16="http://schemas.microsoft.com/office/drawing/2014/main" id="{87EE3B24-CEE2-4551-80F6-34BABE5665C5}"/>
                      </a:ext>
                    </a:extLst>
                  </p:cNvPr>
                  <p:cNvPicPr/>
                  <p:nvPr/>
                </p:nvPicPr>
                <p:blipFill>
                  <a:blip r:embed="rId448"/>
                  <a:stretch>
                    <a:fillRect/>
                  </a:stretch>
                </p:blipFill>
                <p:spPr>
                  <a:xfrm>
                    <a:off x="6964936" y="5872855"/>
                    <a:ext cx="30960" cy="48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31" name="组合 830">
              <a:extLst>
                <a:ext uri="{FF2B5EF4-FFF2-40B4-BE49-F238E27FC236}">
                  <a16:creationId xmlns:a16="http://schemas.microsoft.com/office/drawing/2014/main" id="{3C5BB1F1-F3A4-4986-9862-87E2D4E1E6E3}"/>
                </a:ext>
              </a:extLst>
            </p:cNvPr>
            <p:cNvGrpSpPr/>
            <p:nvPr/>
          </p:nvGrpSpPr>
          <p:grpSpPr>
            <a:xfrm>
              <a:off x="7142776" y="5573695"/>
              <a:ext cx="1444320" cy="485640"/>
              <a:chOff x="7142776" y="5573695"/>
              <a:chExt cx="1444320" cy="485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9">
                <p14:nvContentPartPr>
                  <p14:cNvPr id="775" name="墨迹 774">
                    <a:extLst>
                      <a:ext uri="{FF2B5EF4-FFF2-40B4-BE49-F238E27FC236}">
                        <a16:creationId xmlns:a16="http://schemas.microsoft.com/office/drawing/2014/main" id="{AF2569B0-B526-499A-B7AC-3951A8104185}"/>
                      </a:ext>
                    </a:extLst>
                  </p14:cNvPr>
                  <p14:cNvContentPartPr/>
                  <p14:nvPr/>
                </p14:nvContentPartPr>
                <p14:xfrm>
                  <a:off x="7142776" y="5750095"/>
                  <a:ext cx="32400" cy="158040"/>
                </p14:xfrm>
              </p:contentPart>
            </mc:Choice>
            <mc:Fallback xmlns="">
              <p:pic>
                <p:nvPicPr>
                  <p:cNvPr id="775" name="墨迹 774">
                    <a:extLst>
                      <a:ext uri="{FF2B5EF4-FFF2-40B4-BE49-F238E27FC236}">
                        <a16:creationId xmlns:a16="http://schemas.microsoft.com/office/drawing/2014/main" id="{AF2569B0-B526-499A-B7AC-3951A8104185}"/>
                      </a:ext>
                    </a:extLst>
                  </p:cNvPr>
                  <p:cNvPicPr/>
                  <p:nvPr/>
                </p:nvPicPr>
                <p:blipFill>
                  <a:blip r:embed="rId450"/>
                  <a:stretch>
                    <a:fillRect/>
                  </a:stretch>
                </p:blipFill>
                <p:spPr>
                  <a:xfrm>
                    <a:off x="7133776" y="5741095"/>
                    <a:ext cx="5004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1">
                <p14:nvContentPartPr>
                  <p14:cNvPr id="776" name="墨迹 775">
                    <a:extLst>
                      <a:ext uri="{FF2B5EF4-FFF2-40B4-BE49-F238E27FC236}">
                        <a16:creationId xmlns:a16="http://schemas.microsoft.com/office/drawing/2014/main" id="{7DFB9582-E3D6-4C5C-9381-15719BBED2E3}"/>
                      </a:ext>
                    </a:extLst>
                  </p14:cNvPr>
                  <p14:cNvContentPartPr/>
                  <p14:nvPr/>
                </p14:nvContentPartPr>
                <p14:xfrm>
                  <a:off x="7187776" y="5777455"/>
                  <a:ext cx="124200" cy="127800"/>
                </p14:xfrm>
              </p:contentPart>
            </mc:Choice>
            <mc:Fallback xmlns="">
              <p:pic>
                <p:nvPicPr>
                  <p:cNvPr id="776" name="墨迹 775">
                    <a:extLst>
                      <a:ext uri="{FF2B5EF4-FFF2-40B4-BE49-F238E27FC236}">
                        <a16:creationId xmlns:a16="http://schemas.microsoft.com/office/drawing/2014/main" id="{7DFB9582-E3D6-4C5C-9381-15719BBED2E3}"/>
                      </a:ext>
                    </a:extLst>
                  </p:cNvPr>
                  <p:cNvPicPr/>
                  <p:nvPr/>
                </p:nvPicPr>
                <p:blipFill>
                  <a:blip r:embed="rId452"/>
                  <a:stretch>
                    <a:fillRect/>
                  </a:stretch>
                </p:blipFill>
                <p:spPr>
                  <a:xfrm>
                    <a:off x="7179136" y="5768815"/>
                    <a:ext cx="141840" cy="14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3">
                <p14:nvContentPartPr>
                  <p14:cNvPr id="777" name="墨迹 776">
                    <a:extLst>
                      <a:ext uri="{FF2B5EF4-FFF2-40B4-BE49-F238E27FC236}">
                        <a16:creationId xmlns:a16="http://schemas.microsoft.com/office/drawing/2014/main" id="{4A43405A-7DB0-4AD8-9D43-78BBE486224B}"/>
                      </a:ext>
                    </a:extLst>
                  </p14:cNvPr>
                  <p14:cNvContentPartPr/>
                  <p14:nvPr/>
                </p14:nvContentPartPr>
                <p14:xfrm>
                  <a:off x="7242856" y="5670175"/>
                  <a:ext cx="29520" cy="389160"/>
                </p14:xfrm>
              </p:contentPart>
            </mc:Choice>
            <mc:Fallback xmlns="">
              <p:pic>
                <p:nvPicPr>
                  <p:cNvPr id="777" name="墨迹 776">
                    <a:extLst>
                      <a:ext uri="{FF2B5EF4-FFF2-40B4-BE49-F238E27FC236}">
                        <a16:creationId xmlns:a16="http://schemas.microsoft.com/office/drawing/2014/main" id="{4A43405A-7DB0-4AD8-9D43-78BBE486224B}"/>
                      </a:ext>
                    </a:extLst>
                  </p:cNvPr>
                  <p:cNvPicPr/>
                  <p:nvPr/>
                </p:nvPicPr>
                <p:blipFill>
                  <a:blip r:embed="rId454"/>
                  <a:stretch>
                    <a:fillRect/>
                  </a:stretch>
                </p:blipFill>
                <p:spPr>
                  <a:xfrm>
                    <a:off x="7234216" y="5661535"/>
                    <a:ext cx="47160" cy="40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5">
                <p14:nvContentPartPr>
                  <p14:cNvPr id="778" name="墨迹 777">
                    <a:extLst>
                      <a:ext uri="{FF2B5EF4-FFF2-40B4-BE49-F238E27FC236}">
                        <a16:creationId xmlns:a16="http://schemas.microsoft.com/office/drawing/2014/main" id="{43F94993-B4FF-4467-BB0C-831DCE76AA85}"/>
                      </a:ext>
                    </a:extLst>
                  </p14:cNvPr>
                  <p14:cNvContentPartPr/>
                  <p14:nvPr/>
                </p14:nvContentPartPr>
                <p14:xfrm>
                  <a:off x="7398736" y="5647495"/>
                  <a:ext cx="147240" cy="47880"/>
                </p14:xfrm>
              </p:contentPart>
            </mc:Choice>
            <mc:Fallback xmlns="">
              <p:pic>
                <p:nvPicPr>
                  <p:cNvPr id="778" name="墨迹 777">
                    <a:extLst>
                      <a:ext uri="{FF2B5EF4-FFF2-40B4-BE49-F238E27FC236}">
                        <a16:creationId xmlns:a16="http://schemas.microsoft.com/office/drawing/2014/main" id="{43F94993-B4FF-4467-BB0C-831DCE76AA85}"/>
                      </a:ext>
                    </a:extLst>
                  </p:cNvPr>
                  <p:cNvPicPr/>
                  <p:nvPr/>
                </p:nvPicPr>
                <p:blipFill>
                  <a:blip r:embed="rId456"/>
                  <a:stretch>
                    <a:fillRect/>
                  </a:stretch>
                </p:blipFill>
                <p:spPr>
                  <a:xfrm>
                    <a:off x="7389736" y="5638495"/>
                    <a:ext cx="164880" cy="6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7">
                <p14:nvContentPartPr>
                  <p14:cNvPr id="779" name="墨迹 778">
                    <a:extLst>
                      <a:ext uri="{FF2B5EF4-FFF2-40B4-BE49-F238E27FC236}">
                        <a16:creationId xmlns:a16="http://schemas.microsoft.com/office/drawing/2014/main" id="{10801094-B510-4444-963F-298213D5711E}"/>
                      </a:ext>
                    </a:extLst>
                  </p14:cNvPr>
                  <p14:cNvContentPartPr/>
                  <p14:nvPr/>
                </p14:nvContentPartPr>
                <p14:xfrm>
                  <a:off x="7463176" y="5590615"/>
                  <a:ext cx="97560" cy="190440"/>
                </p14:xfrm>
              </p:contentPart>
            </mc:Choice>
            <mc:Fallback xmlns="">
              <p:pic>
                <p:nvPicPr>
                  <p:cNvPr id="779" name="墨迹 778">
                    <a:extLst>
                      <a:ext uri="{FF2B5EF4-FFF2-40B4-BE49-F238E27FC236}">
                        <a16:creationId xmlns:a16="http://schemas.microsoft.com/office/drawing/2014/main" id="{10801094-B510-4444-963F-298213D5711E}"/>
                      </a:ext>
                    </a:extLst>
                  </p:cNvPr>
                  <p:cNvPicPr/>
                  <p:nvPr/>
                </p:nvPicPr>
                <p:blipFill>
                  <a:blip r:embed="rId458"/>
                  <a:stretch>
                    <a:fillRect/>
                  </a:stretch>
                </p:blipFill>
                <p:spPr>
                  <a:xfrm>
                    <a:off x="7454536" y="5581975"/>
                    <a:ext cx="115200" cy="20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9">
                <p14:nvContentPartPr>
                  <p14:cNvPr id="780" name="墨迹 779">
                    <a:extLst>
                      <a:ext uri="{FF2B5EF4-FFF2-40B4-BE49-F238E27FC236}">
                        <a16:creationId xmlns:a16="http://schemas.microsoft.com/office/drawing/2014/main" id="{6DF3F31E-3867-40DC-97EE-E4B2CF30C1F3}"/>
                      </a:ext>
                    </a:extLst>
                  </p14:cNvPr>
                  <p14:cNvContentPartPr/>
                  <p14:nvPr/>
                </p14:nvContentPartPr>
                <p14:xfrm>
                  <a:off x="7499176" y="5734615"/>
                  <a:ext cx="37800" cy="204840"/>
                </p14:xfrm>
              </p:contentPart>
            </mc:Choice>
            <mc:Fallback xmlns="">
              <p:pic>
                <p:nvPicPr>
                  <p:cNvPr id="780" name="墨迹 779">
                    <a:extLst>
                      <a:ext uri="{FF2B5EF4-FFF2-40B4-BE49-F238E27FC236}">
                        <a16:creationId xmlns:a16="http://schemas.microsoft.com/office/drawing/2014/main" id="{6DF3F31E-3867-40DC-97EE-E4B2CF30C1F3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7490176" y="5725975"/>
                    <a:ext cx="5544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1">
                <p14:nvContentPartPr>
                  <p14:cNvPr id="781" name="墨迹 780">
                    <a:extLst>
                      <a:ext uri="{FF2B5EF4-FFF2-40B4-BE49-F238E27FC236}">
                        <a16:creationId xmlns:a16="http://schemas.microsoft.com/office/drawing/2014/main" id="{9FD0FB1E-D0DC-40E1-B6B6-3FF2AB0D8129}"/>
                      </a:ext>
                    </a:extLst>
                  </p14:cNvPr>
                  <p14:cNvContentPartPr/>
                  <p14:nvPr/>
                </p14:nvContentPartPr>
                <p14:xfrm>
                  <a:off x="7462456" y="5850895"/>
                  <a:ext cx="165240" cy="80280"/>
                </p14:xfrm>
              </p:contentPart>
            </mc:Choice>
            <mc:Fallback xmlns="">
              <p:pic>
                <p:nvPicPr>
                  <p:cNvPr id="781" name="墨迹 780">
                    <a:extLst>
                      <a:ext uri="{FF2B5EF4-FFF2-40B4-BE49-F238E27FC236}">
                        <a16:creationId xmlns:a16="http://schemas.microsoft.com/office/drawing/2014/main" id="{9FD0FB1E-D0DC-40E1-B6B6-3FF2AB0D8129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7453456" y="5842255"/>
                    <a:ext cx="182880" cy="9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3">
                <p14:nvContentPartPr>
                  <p14:cNvPr id="782" name="墨迹 781">
                    <a:extLst>
                      <a:ext uri="{FF2B5EF4-FFF2-40B4-BE49-F238E27FC236}">
                        <a16:creationId xmlns:a16="http://schemas.microsoft.com/office/drawing/2014/main" id="{AAD15E91-86E5-4371-8673-BF5A48D62D71}"/>
                      </a:ext>
                    </a:extLst>
                  </p14:cNvPr>
                  <p14:cNvContentPartPr/>
                  <p14:nvPr/>
                </p14:nvContentPartPr>
                <p14:xfrm>
                  <a:off x="7711216" y="5655415"/>
                  <a:ext cx="118440" cy="67320"/>
                </p14:xfrm>
              </p:contentPart>
            </mc:Choice>
            <mc:Fallback xmlns="">
              <p:pic>
                <p:nvPicPr>
                  <p:cNvPr id="782" name="墨迹 781">
                    <a:extLst>
                      <a:ext uri="{FF2B5EF4-FFF2-40B4-BE49-F238E27FC236}">
                        <a16:creationId xmlns:a16="http://schemas.microsoft.com/office/drawing/2014/main" id="{AAD15E91-86E5-4371-8673-BF5A48D62D71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7702576" y="5646775"/>
                    <a:ext cx="136080" cy="8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5">
                <p14:nvContentPartPr>
                  <p14:cNvPr id="783" name="墨迹 782">
                    <a:extLst>
                      <a:ext uri="{FF2B5EF4-FFF2-40B4-BE49-F238E27FC236}">
                        <a16:creationId xmlns:a16="http://schemas.microsoft.com/office/drawing/2014/main" id="{DD8348DA-82B9-4856-8498-A0A79423C7E9}"/>
                      </a:ext>
                    </a:extLst>
                  </p14:cNvPr>
                  <p14:cNvContentPartPr/>
                  <p14:nvPr/>
                </p14:nvContentPartPr>
                <p14:xfrm>
                  <a:off x="7760176" y="5704015"/>
                  <a:ext cx="39240" cy="86040"/>
                </p14:xfrm>
              </p:contentPart>
            </mc:Choice>
            <mc:Fallback xmlns="">
              <p:pic>
                <p:nvPicPr>
                  <p:cNvPr id="783" name="墨迹 782">
                    <a:extLst>
                      <a:ext uri="{FF2B5EF4-FFF2-40B4-BE49-F238E27FC236}">
                        <a16:creationId xmlns:a16="http://schemas.microsoft.com/office/drawing/2014/main" id="{DD8348DA-82B9-4856-8498-A0A79423C7E9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7751536" y="5695375"/>
                    <a:ext cx="5688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7">
                <p14:nvContentPartPr>
                  <p14:cNvPr id="784" name="墨迹 783">
                    <a:extLst>
                      <a:ext uri="{FF2B5EF4-FFF2-40B4-BE49-F238E27FC236}">
                        <a16:creationId xmlns:a16="http://schemas.microsoft.com/office/drawing/2014/main" id="{0CC50771-E4CB-420F-AE35-EDCD43CFF64E}"/>
                      </a:ext>
                    </a:extLst>
                  </p14:cNvPr>
                  <p14:cNvContentPartPr/>
                  <p14:nvPr/>
                </p14:nvContentPartPr>
                <p14:xfrm>
                  <a:off x="7858096" y="5573695"/>
                  <a:ext cx="78840" cy="130680"/>
                </p14:xfrm>
              </p:contentPart>
            </mc:Choice>
            <mc:Fallback xmlns="">
              <p:pic>
                <p:nvPicPr>
                  <p:cNvPr id="784" name="墨迹 783">
                    <a:extLst>
                      <a:ext uri="{FF2B5EF4-FFF2-40B4-BE49-F238E27FC236}">
                        <a16:creationId xmlns:a16="http://schemas.microsoft.com/office/drawing/2014/main" id="{0CC50771-E4CB-420F-AE35-EDCD43CFF64E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7849456" y="5565055"/>
                    <a:ext cx="96480" cy="14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9">
                <p14:nvContentPartPr>
                  <p14:cNvPr id="785" name="墨迹 784">
                    <a:extLst>
                      <a:ext uri="{FF2B5EF4-FFF2-40B4-BE49-F238E27FC236}">
                        <a16:creationId xmlns:a16="http://schemas.microsoft.com/office/drawing/2014/main" id="{7AEC62BA-692C-4F7B-9574-CA594D34F73D}"/>
                      </a:ext>
                    </a:extLst>
                  </p14:cNvPr>
                  <p14:cNvContentPartPr/>
                  <p14:nvPr/>
                </p14:nvContentPartPr>
                <p14:xfrm>
                  <a:off x="7872136" y="5731735"/>
                  <a:ext cx="44280" cy="6480"/>
                </p14:xfrm>
              </p:contentPart>
            </mc:Choice>
            <mc:Fallback xmlns="">
              <p:pic>
                <p:nvPicPr>
                  <p:cNvPr id="785" name="墨迹 784">
                    <a:extLst>
                      <a:ext uri="{FF2B5EF4-FFF2-40B4-BE49-F238E27FC236}">
                        <a16:creationId xmlns:a16="http://schemas.microsoft.com/office/drawing/2014/main" id="{7AEC62BA-692C-4F7B-9574-CA594D34F73D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7863136" y="5722735"/>
                    <a:ext cx="6192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1">
                <p14:nvContentPartPr>
                  <p14:cNvPr id="786" name="墨迹 785">
                    <a:extLst>
                      <a:ext uri="{FF2B5EF4-FFF2-40B4-BE49-F238E27FC236}">
                        <a16:creationId xmlns:a16="http://schemas.microsoft.com/office/drawing/2014/main" id="{00466133-72BC-48EA-B465-140DEB6F044A}"/>
                      </a:ext>
                    </a:extLst>
                  </p14:cNvPr>
                  <p14:cNvContentPartPr/>
                  <p14:nvPr/>
                </p14:nvContentPartPr>
                <p14:xfrm>
                  <a:off x="7755496" y="5779255"/>
                  <a:ext cx="117000" cy="108720"/>
                </p14:xfrm>
              </p:contentPart>
            </mc:Choice>
            <mc:Fallback xmlns="">
              <p:pic>
                <p:nvPicPr>
                  <p:cNvPr id="786" name="墨迹 785">
                    <a:extLst>
                      <a:ext uri="{FF2B5EF4-FFF2-40B4-BE49-F238E27FC236}">
                        <a16:creationId xmlns:a16="http://schemas.microsoft.com/office/drawing/2014/main" id="{00466133-72BC-48EA-B465-140DEB6F044A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7746496" y="5770615"/>
                    <a:ext cx="13464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3">
                <p14:nvContentPartPr>
                  <p14:cNvPr id="787" name="墨迹 786">
                    <a:extLst>
                      <a:ext uri="{FF2B5EF4-FFF2-40B4-BE49-F238E27FC236}">
                        <a16:creationId xmlns:a16="http://schemas.microsoft.com/office/drawing/2014/main" id="{AAA3938E-9A59-4732-9323-18CFDEEB60BE}"/>
                      </a:ext>
                    </a:extLst>
                  </p14:cNvPr>
                  <p14:cNvContentPartPr/>
                  <p14:nvPr/>
                </p14:nvContentPartPr>
                <p14:xfrm>
                  <a:off x="7740736" y="5863135"/>
                  <a:ext cx="183600" cy="110520"/>
                </p14:xfrm>
              </p:contentPart>
            </mc:Choice>
            <mc:Fallback xmlns="">
              <p:pic>
                <p:nvPicPr>
                  <p:cNvPr id="787" name="墨迹 786">
                    <a:extLst>
                      <a:ext uri="{FF2B5EF4-FFF2-40B4-BE49-F238E27FC236}">
                        <a16:creationId xmlns:a16="http://schemas.microsoft.com/office/drawing/2014/main" id="{AAA3938E-9A59-4732-9323-18CFDEEB60BE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7732096" y="5854495"/>
                    <a:ext cx="20124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788" name="墨迹 787">
                    <a:extLst>
                      <a:ext uri="{FF2B5EF4-FFF2-40B4-BE49-F238E27FC236}">
                        <a16:creationId xmlns:a16="http://schemas.microsoft.com/office/drawing/2014/main" id="{BAFF54CC-4652-4875-9F51-AF8C393A136B}"/>
                      </a:ext>
                    </a:extLst>
                  </p14:cNvPr>
                  <p14:cNvContentPartPr/>
                  <p14:nvPr/>
                </p14:nvContentPartPr>
                <p14:xfrm>
                  <a:off x="7807336" y="5848015"/>
                  <a:ext cx="99360" cy="163080"/>
                </p14:xfrm>
              </p:contentPart>
            </mc:Choice>
            <mc:Fallback xmlns="">
              <p:pic>
                <p:nvPicPr>
                  <p:cNvPr id="788" name="墨迹 787">
                    <a:extLst>
                      <a:ext uri="{FF2B5EF4-FFF2-40B4-BE49-F238E27FC236}">
                        <a16:creationId xmlns:a16="http://schemas.microsoft.com/office/drawing/2014/main" id="{BAFF54CC-4652-4875-9F51-AF8C393A136B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7798336" y="5839015"/>
                    <a:ext cx="117000" cy="18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789" name="墨迹 788">
                    <a:extLst>
                      <a:ext uri="{FF2B5EF4-FFF2-40B4-BE49-F238E27FC236}">
                        <a16:creationId xmlns:a16="http://schemas.microsoft.com/office/drawing/2014/main" id="{11F4850E-C733-43DE-B572-9888E22C20CB}"/>
                      </a:ext>
                    </a:extLst>
                  </p14:cNvPr>
                  <p14:cNvContentPartPr/>
                  <p14:nvPr/>
                </p14:nvContentPartPr>
                <p14:xfrm>
                  <a:off x="8042416" y="5818855"/>
                  <a:ext cx="109080" cy="83160"/>
                </p14:xfrm>
              </p:contentPart>
            </mc:Choice>
            <mc:Fallback xmlns="">
              <p:pic>
                <p:nvPicPr>
                  <p:cNvPr id="789" name="墨迹 788">
                    <a:extLst>
                      <a:ext uri="{FF2B5EF4-FFF2-40B4-BE49-F238E27FC236}">
                        <a16:creationId xmlns:a16="http://schemas.microsoft.com/office/drawing/2014/main" id="{11F4850E-C733-43DE-B572-9888E22C20CB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8033416" y="5810215"/>
                    <a:ext cx="126720" cy="10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790" name="墨迹 789">
                    <a:extLst>
                      <a:ext uri="{FF2B5EF4-FFF2-40B4-BE49-F238E27FC236}">
                        <a16:creationId xmlns:a16="http://schemas.microsoft.com/office/drawing/2014/main" id="{D8E22BB9-4DA6-4BDE-9E35-B285596BBB1F}"/>
                      </a:ext>
                    </a:extLst>
                  </p14:cNvPr>
                  <p14:cNvContentPartPr/>
                  <p14:nvPr/>
                </p14:nvContentPartPr>
                <p14:xfrm>
                  <a:off x="8085976" y="5744335"/>
                  <a:ext cx="205560" cy="213480"/>
                </p14:xfrm>
              </p:contentPart>
            </mc:Choice>
            <mc:Fallback xmlns="">
              <p:pic>
                <p:nvPicPr>
                  <p:cNvPr id="790" name="墨迹 789">
                    <a:extLst>
                      <a:ext uri="{FF2B5EF4-FFF2-40B4-BE49-F238E27FC236}">
                        <a16:creationId xmlns:a16="http://schemas.microsoft.com/office/drawing/2014/main" id="{D8E22BB9-4DA6-4BDE-9E35-B285596BBB1F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077336" y="5735335"/>
                    <a:ext cx="223200" cy="23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791" name="墨迹 790">
                    <a:extLst>
                      <a:ext uri="{FF2B5EF4-FFF2-40B4-BE49-F238E27FC236}">
                        <a16:creationId xmlns:a16="http://schemas.microsoft.com/office/drawing/2014/main" id="{8615C83D-E925-46F3-BD8B-73B1708F6151}"/>
                      </a:ext>
                    </a:extLst>
                  </p14:cNvPr>
                  <p14:cNvContentPartPr/>
                  <p14:nvPr/>
                </p14:nvContentPartPr>
                <p14:xfrm>
                  <a:off x="8209456" y="5728495"/>
                  <a:ext cx="24840" cy="109080"/>
                </p14:xfrm>
              </p:contentPart>
            </mc:Choice>
            <mc:Fallback xmlns="">
              <p:pic>
                <p:nvPicPr>
                  <p:cNvPr id="791" name="墨迹 790">
                    <a:extLst>
                      <a:ext uri="{FF2B5EF4-FFF2-40B4-BE49-F238E27FC236}">
                        <a16:creationId xmlns:a16="http://schemas.microsoft.com/office/drawing/2014/main" id="{8615C83D-E925-46F3-BD8B-73B1708F6151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8200456" y="5719855"/>
                    <a:ext cx="4248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792" name="墨迹 791">
                    <a:extLst>
                      <a:ext uri="{FF2B5EF4-FFF2-40B4-BE49-F238E27FC236}">
                        <a16:creationId xmlns:a16="http://schemas.microsoft.com/office/drawing/2014/main" id="{26828EAD-581D-4DD8-9CFB-465DCA690353}"/>
                      </a:ext>
                    </a:extLst>
                  </p14:cNvPr>
                  <p14:cNvContentPartPr/>
                  <p14:nvPr/>
                </p14:nvContentPartPr>
                <p14:xfrm>
                  <a:off x="8155816" y="5800495"/>
                  <a:ext cx="183600" cy="171720"/>
                </p14:xfrm>
              </p:contentPart>
            </mc:Choice>
            <mc:Fallback xmlns="">
              <p:pic>
                <p:nvPicPr>
                  <p:cNvPr id="792" name="墨迹 791">
                    <a:extLst>
                      <a:ext uri="{FF2B5EF4-FFF2-40B4-BE49-F238E27FC236}">
                        <a16:creationId xmlns:a16="http://schemas.microsoft.com/office/drawing/2014/main" id="{26828EAD-581D-4DD8-9CFB-465DCA690353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8147176" y="5791855"/>
                    <a:ext cx="20124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793" name="墨迹 792">
                    <a:extLst>
                      <a:ext uri="{FF2B5EF4-FFF2-40B4-BE49-F238E27FC236}">
                        <a16:creationId xmlns:a16="http://schemas.microsoft.com/office/drawing/2014/main" id="{D4A9C814-418B-4A66-8083-E16F02358B4D}"/>
                      </a:ext>
                    </a:extLst>
                  </p14:cNvPr>
                  <p14:cNvContentPartPr/>
                  <p14:nvPr/>
                </p14:nvContentPartPr>
                <p14:xfrm>
                  <a:off x="8389456" y="5729935"/>
                  <a:ext cx="135000" cy="52560"/>
                </p14:xfrm>
              </p:contentPart>
            </mc:Choice>
            <mc:Fallback xmlns="">
              <p:pic>
                <p:nvPicPr>
                  <p:cNvPr id="793" name="墨迹 792">
                    <a:extLst>
                      <a:ext uri="{FF2B5EF4-FFF2-40B4-BE49-F238E27FC236}">
                        <a16:creationId xmlns:a16="http://schemas.microsoft.com/office/drawing/2014/main" id="{D4A9C814-418B-4A66-8083-E16F02358B4D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8380456" y="5721295"/>
                    <a:ext cx="15264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794" name="墨迹 793">
                    <a:extLst>
                      <a:ext uri="{FF2B5EF4-FFF2-40B4-BE49-F238E27FC236}">
                        <a16:creationId xmlns:a16="http://schemas.microsoft.com/office/drawing/2014/main" id="{5BB469F9-46C8-4819-8B7F-BBD33E4B41E2}"/>
                      </a:ext>
                    </a:extLst>
                  </p14:cNvPr>
                  <p14:cNvContentPartPr/>
                  <p14:nvPr/>
                </p14:nvContentPartPr>
                <p14:xfrm>
                  <a:off x="8421856" y="5776015"/>
                  <a:ext cx="71640" cy="135000"/>
                </p14:xfrm>
              </p:contentPart>
            </mc:Choice>
            <mc:Fallback xmlns="">
              <p:pic>
                <p:nvPicPr>
                  <p:cNvPr id="794" name="墨迹 793">
                    <a:extLst>
                      <a:ext uri="{FF2B5EF4-FFF2-40B4-BE49-F238E27FC236}">
                        <a16:creationId xmlns:a16="http://schemas.microsoft.com/office/drawing/2014/main" id="{5BB469F9-46C8-4819-8B7F-BBD33E4B41E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8412856" y="5767015"/>
                    <a:ext cx="8928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795" name="墨迹 794">
                    <a:extLst>
                      <a:ext uri="{FF2B5EF4-FFF2-40B4-BE49-F238E27FC236}">
                        <a16:creationId xmlns:a16="http://schemas.microsoft.com/office/drawing/2014/main" id="{E0AE39FE-CC22-4B24-BF94-271636774153}"/>
                      </a:ext>
                    </a:extLst>
                  </p14:cNvPr>
                  <p14:cNvContentPartPr/>
                  <p14:nvPr/>
                </p14:nvContentPartPr>
                <p14:xfrm>
                  <a:off x="8379736" y="5782135"/>
                  <a:ext cx="207360" cy="167400"/>
                </p14:xfrm>
              </p:contentPart>
            </mc:Choice>
            <mc:Fallback xmlns="">
              <p:pic>
                <p:nvPicPr>
                  <p:cNvPr id="795" name="墨迹 794">
                    <a:extLst>
                      <a:ext uri="{FF2B5EF4-FFF2-40B4-BE49-F238E27FC236}">
                        <a16:creationId xmlns:a16="http://schemas.microsoft.com/office/drawing/2014/main" id="{E0AE39FE-CC22-4B24-BF94-271636774153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8370736" y="5773495"/>
                    <a:ext cx="225000" cy="185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9" name="组合 828">
              <a:extLst>
                <a:ext uri="{FF2B5EF4-FFF2-40B4-BE49-F238E27FC236}">
                  <a16:creationId xmlns:a16="http://schemas.microsoft.com/office/drawing/2014/main" id="{9427D597-7A7B-4B6B-A982-E4E49F8D3AB4}"/>
                </a:ext>
              </a:extLst>
            </p:cNvPr>
            <p:cNvGrpSpPr/>
            <p:nvPr/>
          </p:nvGrpSpPr>
          <p:grpSpPr>
            <a:xfrm>
              <a:off x="1293496" y="6142135"/>
              <a:ext cx="316440" cy="420480"/>
              <a:chOff x="1293496" y="6142135"/>
              <a:chExt cx="316440" cy="420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796" name="墨迹 795">
                    <a:extLst>
                      <a:ext uri="{FF2B5EF4-FFF2-40B4-BE49-F238E27FC236}">
                        <a16:creationId xmlns:a16="http://schemas.microsoft.com/office/drawing/2014/main" id="{CC90A36E-2C1C-4510-8DEF-57D46C9B6799}"/>
                      </a:ext>
                    </a:extLst>
                  </p14:cNvPr>
                  <p14:cNvContentPartPr/>
                  <p14:nvPr/>
                </p14:nvContentPartPr>
                <p14:xfrm>
                  <a:off x="1389256" y="6142135"/>
                  <a:ext cx="47520" cy="200880"/>
                </p14:xfrm>
              </p:contentPart>
            </mc:Choice>
            <mc:Fallback xmlns="">
              <p:pic>
                <p:nvPicPr>
                  <p:cNvPr id="796" name="墨迹 795">
                    <a:extLst>
                      <a:ext uri="{FF2B5EF4-FFF2-40B4-BE49-F238E27FC236}">
                        <a16:creationId xmlns:a16="http://schemas.microsoft.com/office/drawing/2014/main" id="{CC90A36E-2C1C-4510-8DEF-57D46C9B679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380256" y="6133135"/>
                    <a:ext cx="6516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797" name="墨迹 796">
                    <a:extLst>
                      <a:ext uri="{FF2B5EF4-FFF2-40B4-BE49-F238E27FC236}">
                        <a16:creationId xmlns:a16="http://schemas.microsoft.com/office/drawing/2014/main" id="{D4858CA1-707D-4A2B-903D-5DBD03965162}"/>
                      </a:ext>
                    </a:extLst>
                  </p14:cNvPr>
                  <p14:cNvContentPartPr/>
                  <p14:nvPr/>
                </p14:nvContentPartPr>
                <p14:xfrm>
                  <a:off x="1436056" y="6142855"/>
                  <a:ext cx="44280" cy="200520"/>
                </p14:xfrm>
              </p:contentPart>
            </mc:Choice>
            <mc:Fallback xmlns="">
              <p:pic>
                <p:nvPicPr>
                  <p:cNvPr id="797" name="墨迹 796">
                    <a:extLst>
                      <a:ext uri="{FF2B5EF4-FFF2-40B4-BE49-F238E27FC236}">
                        <a16:creationId xmlns:a16="http://schemas.microsoft.com/office/drawing/2014/main" id="{D4858CA1-707D-4A2B-903D-5DBD03965162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1427416" y="6134215"/>
                    <a:ext cx="61920" cy="21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798" name="墨迹 797">
                    <a:extLst>
                      <a:ext uri="{FF2B5EF4-FFF2-40B4-BE49-F238E27FC236}">
                        <a16:creationId xmlns:a16="http://schemas.microsoft.com/office/drawing/2014/main" id="{54F111A5-6C73-433B-A321-72E703A22728}"/>
                      </a:ext>
                    </a:extLst>
                  </p14:cNvPr>
                  <p14:cNvContentPartPr/>
                  <p14:nvPr/>
                </p14:nvContentPartPr>
                <p14:xfrm>
                  <a:off x="1423096" y="6223135"/>
                  <a:ext cx="44280" cy="84600"/>
                </p14:xfrm>
              </p:contentPart>
            </mc:Choice>
            <mc:Fallback xmlns="">
              <p:pic>
                <p:nvPicPr>
                  <p:cNvPr id="798" name="墨迹 797">
                    <a:extLst>
                      <a:ext uri="{FF2B5EF4-FFF2-40B4-BE49-F238E27FC236}">
                        <a16:creationId xmlns:a16="http://schemas.microsoft.com/office/drawing/2014/main" id="{54F111A5-6C73-433B-A321-72E703A22728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1414456" y="6214135"/>
                    <a:ext cx="61920" cy="1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799" name="墨迹 798">
                    <a:extLst>
                      <a:ext uri="{FF2B5EF4-FFF2-40B4-BE49-F238E27FC236}">
                        <a16:creationId xmlns:a16="http://schemas.microsoft.com/office/drawing/2014/main" id="{DBC3B140-D42D-4A3C-9A9E-68FEEA332936}"/>
                      </a:ext>
                    </a:extLst>
                  </p14:cNvPr>
                  <p14:cNvContentPartPr/>
                  <p14:nvPr/>
                </p14:nvContentPartPr>
                <p14:xfrm>
                  <a:off x="1293496" y="6337975"/>
                  <a:ext cx="303480" cy="224640"/>
                </p14:xfrm>
              </p:contentPart>
            </mc:Choice>
            <mc:Fallback xmlns="">
              <p:pic>
                <p:nvPicPr>
                  <p:cNvPr id="799" name="墨迹 798">
                    <a:extLst>
                      <a:ext uri="{FF2B5EF4-FFF2-40B4-BE49-F238E27FC236}">
                        <a16:creationId xmlns:a16="http://schemas.microsoft.com/office/drawing/2014/main" id="{DBC3B140-D42D-4A3C-9A9E-68FEEA332936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1284496" y="6329335"/>
                    <a:ext cx="32112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800" name="墨迹 799">
                    <a:extLst>
                      <a:ext uri="{FF2B5EF4-FFF2-40B4-BE49-F238E27FC236}">
                        <a16:creationId xmlns:a16="http://schemas.microsoft.com/office/drawing/2014/main" id="{334E136F-A436-490C-949B-D45BEA5BCDC8}"/>
                      </a:ext>
                    </a:extLst>
                  </p14:cNvPr>
                  <p14:cNvContentPartPr/>
                  <p14:nvPr/>
                </p14:nvContentPartPr>
                <p14:xfrm>
                  <a:off x="1567456" y="6391615"/>
                  <a:ext cx="42480" cy="52560"/>
                </p14:xfrm>
              </p:contentPart>
            </mc:Choice>
            <mc:Fallback xmlns="">
              <p:pic>
                <p:nvPicPr>
                  <p:cNvPr id="800" name="墨迹 799">
                    <a:extLst>
                      <a:ext uri="{FF2B5EF4-FFF2-40B4-BE49-F238E27FC236}">
                        <a16:creationId xmlns:a16="http://schemas.microsoft.com/office/drawing/2014/main" id="{334E136F-A436-490C-949B-D45BEA5BCDC8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558816" y="6382975"/>
                    <a:ext cx="60120" cy="70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8" name="组合 827">
              <a:extLst>
                <a:ext uri="{FF2B5EF4-FFF2-40B4-BE49-F238E27FC236}">
                  <a16:creationId xmlns:a16="http://schemas.microsoft.com/office/drawing/2014/main" id="{57876980-1CCC-4837-A92B-E39AA83B9AAE}"/>
                </a:ext>
              </a:extLst>
            </p:cNvPr>
            <p:cNvGrpSpPr/>
            <p:nvPr/>
          </p:nvGrpSpPr>
          <p:grpSpPr>
            <a:xfrm>
              <a:off x="1799656" y="6219895"/>
              <a:ext cx="446400" cy="397440"/>
              <a:chOff x="1799656" y="6219895"/>
              <a:chExt cx="446400" cy="397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801" name="墨迹 800">
                    <a:extLst>
                      <a:ext uri="{FF2B5EF4-FFF2-40B4-BE49-F238E27FC236}">
                        <a16:creationId xmlns:a16="http://schemas.microsoft.com/office/drawing/2014/main" id="{638637B1-66A4-426F-BD72-710E3EF74ED1}"/>
                      </a:ext>
                    </a:extLst>
                  </p14:cNvPr>
                  <p14:cNvContentPartPr/>
                  <p14:nvPr/>
                </p14:nvContentPartPr>
                <p14:xfrm>
                  <a:off x="1821976" y="6377935"/>
                  <a:ext cx="360" cy="360"/>
                </p14:xfrm>
              </p:contentPart>
            </mc:Choice>
            <mc:Fallback xmlns="">
              <p:pic>
                <p:nvPicPr>
                  <p:cNvPr id="801" name="墨迹 800">
                    <a:extLst>
                      <a:ext uri="{FF2B5EF4-FFF2-40B4-BE49-F238E27FC236}">
                        <a16:creationId xmlns:a16="http://schemas.microsoft.com/office/drawing/2014/main" id="{638637B1-66A4-426F-BD72-710E3EF74ED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813336" y="636893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802" name="墨迹 801">
                    <a:extLst>
                      <a:ext uri="{FF2B5EF4-FFF2-40B4-BE49-F238E27FC236}">
                        <a16:creationId xmlns:a16="http://schemas.microsoft.com/office/drawing/2014/main" id="{A68DCE1D-FEFB-493B-BDF5-B9E877417632}"/>
                      </a:ext>
                    </a:extLst>
                  </p14:cNvPr>
                  <p14:cNvContentPartPr/>
                  <p14:nvPr/>
                </p14:nvContentPartPr>
                <p14:xfrm>
                  <a:off x="1799656" y="6357775"/>
                  <a:ext cx="144000" cy="48240"/>
                </p14:xfrm>
              </p:contentPart>
            </mc:Choice>
            <mc:Fallback xmlns="">
              <p:pic>
                <p:nvPicPr>
                  <p:cNvPr id="802" name="墨迹 801">
                    <a:extLst>
                      <a:ext uri="{FF2B5EF4-FFF2-40B4-BE49-F238E27FC236}">
                        <a16:creationId xmlns:a16="http://schemas.microsoft.com/office/drawing/2014/main" id="{A68DCE1D-FEFB-493B-BDF5-B9E877417632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790656" y="6349135"/>
                    <a:ext cx="16164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803" name="墨迹 802">
                    <a:extLst>
                      <a:ext uri="{FF2B5EF4-FFF2-40B4-BE49-F238E27FC236}">
                        <a16:creationId xmlns:a16="http://schemas.microsoft.com/office/drawing/2014/main" id="{F9144E77-4166-4F51-9AAF-74DF15B10D14}"/>
                      </a:ext>
                    </a:extLst>
                  </p14:cNvPr>
                  <p14:cNvContentPartPr/>
                  <p14:nvPr/>
                </p14:nvContentPartPr>
                <p14:xfrm>
                  <a:off x="1854016" y="6308815"/>
                  <a:ext cx="20160" cy="128160"/>
                </p14:xfrm>
              </p:contentPart>
            </mc:Choice>
            <mc:Fallback xmlns="">
              <p:pic>
                <p:nvPicPr>
                  <p:cNvPr id="803" name="墨迹 802">
                    <a:extLst>
                      <a:ext uri="{FF2B5EF4-FFF2-40B4-BE49-F238E27FC236}">
                        <a16:creationId xmlns:a16="http://schemas.microsoft.com/office/drawing/2014/main" id="{F9144E77-4166-4F51-9AAF-74DF15B10D14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845376" y="6300175"/>
                    <a:ext cx="3780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804" name="墨迹 803">
                    <a:extLst>
                      <a:ext uri="{FF2B5EF4-FFF2-40B4-BE49-F238E27FC236}">
                        <a16:creationId xmlns:a16="http://schemas.microsoft.com/office/drawing/2014/main" id="{559CF5B5-CB8B-40BB-9BDB-B158B007C1BD}"/>
                      </a:ext>
                    </a:extLst>
                  </p14:cNvPr>
                  <p14:cNvContentPartPr/>
                  <p14:nvPr/>
                </p14:nvContentPartPr>
                <p14:xfrm>
                  <a:off x="1885336" y="6301255"/>
                  <a:ext cx="47880" cy="140040"/>
                </p14:xfrm>
              </p:contentPart>
            </mc:Choice>
            <mc:Fallback xmlns="">
              <p:pic>
                <p:nvPicPr>
                  <p:cNvPr id="804" name="墨迹 803">
                    <a:extLst>
                      <a:ext uri="{FF2B5EF4-FFF2-40B4-BE49-F238E27FC236}">
                        <a16:creationId xmlns:a16="http://schemas.microsoft.com/office/drawing/2014/main" id="{559CF5B5-CB8B-40BB-9BDB-B158B007C1BD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876336" y="6292615"/>
                    <a:ext cx="65520" cy="15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805" name="墨迹 804">
                    <a:extLst>
                      <a:ext uri="{FF2B5EF4-FFF2-40B4-BE49-F238E27FC236}">
                        <a16:creationId xmlns:a16="http://schemas.microsoft.com/office/drawing/2014/main" id="{725606E9-6BA2-4C74-A8BE-775988299FD9}"/>
                      </a:ext>
                    </a:extLst>
                  </p14:cNvPr>
                  <p14:cNvContentPartPr/>
                  <p14:nvPr/>
                </p14:nvContentPartPr>
                <p14:xfrm>
                  <a:off x="1802536" y="6339415"/>
                  <a:ext cx="210960" cy="189360"/>
                </p14:xfrm>
              </p:contentPart>
            </mc:Choice>
            <mc:Fallback xmlns="">
              <p:pic>
                <p:nvPicPr>
                  <p:cNvPr id="805" name="墨迹 804">
                    <a:extLst>
                      <a:ext uri="{FF2B5EF4-FFF2-40B4-BE49-F238E27FC236}">
                        <a16:creationId xmlns:a16="http://schemas.microsoft.com/office/drawing/2014/main" id="{725606E9-6BA2-4C74-A8BE-775988299FD9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793896" y="6330775"/>
                    <a:ext cx="22860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806" name="墨迹 805">
                    <a:extLst>
                      <a:ext uri="{FF2B5EF4-FFF2-40B4-BE49-F238E27FC236}">
                        <a16:creationId xmlns:a16="http://schemas.microsoft.com/office/drawing/2014/main" id="{36BDF1B5-2A67-4AD4-82A0-FC4E9CE95167}"/>
                      </a:ext>
                    </a:extLst>
                  </p14:cNvPr>
                  <p14:cNvContentPartPr/>
                  <p14:nvPr/>
                </p14:nvContentPartPr>
                <p14:xfrm>
                  <a:off x="2082976" y="6249055"/>
                  <a:ext cx="36000" cy="127440"/>
                </p14:xfrm>
              </p:contentPart>
            </mc:Choice>
            <mc:Fallback xmlns="">
              <p:pic>
                <p:nvPicPr>
                  <p:cNvPr id="806" name="墨迹 805">
                    <a:extLst>
                      <a:ext uri="{FF2B5EF4-FFF2-40B4-BE49-F238E27FC236}">
                        <a16:creationId xmlns:a16="http://schemas.microsoft.com/office/drawing/2014/main" id="{36BDF1B5-2A67-4AD4-82A0-FC4E9CE95167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2074336" y="6240415"/>
                    <a:ext cx="5364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807" name="墨迹 806">
                    <a:extLst>
                      <a:ext uri="{FF2B5EF4-FFF2-40B4-BE49-F238E27FC236}">
                        <a16:creationId xmlns:a16="http://schemas.microsoft.com/office/drawing/2014/main" id="{E3063EAF-3708-42A6-8FC6-94A27231DE64}"/>
                      </a:ext>
                    </a:extLst>
                  </p14:cNvPr>
                  <p14:cNvContentPartPr/>
                  <p14:nvPr/>
                </p14:nvContentPartPr>
                <p14:xfrm>
                  <a:off x="2121856" y="6219895"/>
                  <a:ext cx="124200" cy="137160"/>
                </p14:xfrm>
              </p:contentPart>
            </mc:Choice>
            <mc:Fallback xmlns="">
              <p:pic>
                <p:nvPicPr>
                  <p:cNvPr id="807" name="墨迹 806">
                    <a:extLst>
                      <a:ext uri="{FF2B5EF4-FFF2-40B4-BE49-F238E27FC236}">
                        <a16:creationId xmlns:a16="http://schemas.microsoft.com/office/drawing/2014/main" id="{E3063EAF-3708-42A6-8FC6-94A27231DE64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2113216" y="6210895"/>
                    <a:ext cx="14184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808" name="墨迹 807">
                    <a:extLst>
                      <a:ext uri="{FF2B5EF4-FFF2-40B4-BE49-F238E27FC236}">
                        <a16:creationId xmlns:a16="http://schemas.microsoft.com/office/drawing/2014/main" id="{20F0D677-7601-4D00-B5B2-6F2EB7F2EB2A}"/>
                      </a:ext>
                    </a:extLst>
                  </p14:cNvPr>
                  <p14:cNvContentPartPr/>
                  <p14:nvPr/>
                </p14:nvContentPartPr>
                <p14:xfrm>
                  <a:off x="2093056" y="6247975"/>
                  <a:ext cx="146160" cy="264960"/>
                </p14:xfrm>
              </p:contentPart>
            </mc:Choice>
            <mc:Fallback xmlns="">
              <p:pic>
                <p:nvPicPr>
                  <p:cNvPr id="808" name="墨迹 807">
                    <a:extLst>
                      <a:ext uri="{FF2B5EF4-FFF2-40B4-BE49-F238E27FC236}">
                        <a16:creationId xmlns:a16="http://schemas.microsoft.com/office/drawing/2014/main" id="{20F0D677-7601-4D00-B5B2-6F2EB7F2EB2A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2084416" y="6238975"/>
                    <a:ext cx="163800" cy="28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809" name="墨迹 808">
                    <a:extLst>
                      <a:ext uri="{FF2B5EF4-FFF2-40B4-BE49-F238E27FC236}">
                        <a16:creationId xmlns:a16="http://schemas.microsoft.com/office/drawing/2014/main" id="{4C3CCE9F-0BDD-48F5-8E30-7EDAE21CD6D5}"/>
                      </a:ext>
                    </a:extLst>
                  </p14:cNvPr>
                  <p14:cNvContentPartPr/>
                  <p14:nvPr/>
                </p14:nvContentPartPr>
                <p14:xfrm>
                  <a:off x="2146336" y="6472975"/>
                  <a:ext cx="16560" cy="56880"/>
                </p14:xfrm>
              </p:contentPart>
            </mc:Choice>
            <mc:Fallback xmlns="">
              <p:pic>
                <p:nvPicPr>
                  <p:cNvPr id="809" name="墨迹 808">
                    <a:extLst>
                      <a:ext uri="{FF2B5EF4-FFF2-40B4-BE49-F238E27FC236}">
                        <a16:creationId xmlns:a16="http://schemas.microsoft.com/office/drawing/2014/main" id="{4C3CCE9F-0BDD-48F5-8E30-7EDAE21CD6D5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2137696" y="6463975"/>
                    <a:ext cx="3420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810" name="墨迹 809">
                    <a:extLst>
                      <a:ext uri="{FF2B5EF4-FFF2-40B4-BE49-F238E27FC236}">
                        <a16:creationId xmlns:a16="http://schemas.microsoft.com/office/drawing/2014/main" id="{E3CCB055-11C9-4560-9452-02A6586A6E4D}"/>
                      </a:ext>
                    </a:extLst>
                  </p14:cNvPr>
                  <p14:cNvContentPartPr/>
                  <p14:nvPr/>
                </p14:nvContentPartPr>
                <p14:xfrm>
                  <a:off x="2206456" y="6407095"/>
                  <a:ext cx="16560" cy="210240"/>
                </p14:xfrm>
              </p:contentPart>
            </mc:Choice>
            <mc:Fallback xmlns="">
              <p:pic>
                <p:nvPicPr>
                  <p:cNvPr id="810" name="墨迹 809">
                    <a:extLst>
                      <a:ext uri="{FF2B5EF4-FFF2-40B4-BE49-F238E27FC236}">
                        <a16:creationId xmlns:a16="http://schemas.microsoft.com/office/drawing/2014/main" id="{E3CCB055-11C9-4560-9452-02A6586A6E4D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2197456" y="6398095"/>
                    <a:ext cx="34200" cy="227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7" name="组合 826">
              <a:extLst>
                <a:ext uri="{FF2B5EF4-FFF2-40B4-BE49-F238E27FC236}">
                  <a16:creationId xmlns:a16="http://schemas.microsoft.com/office/drawing/2014/main" id="{D46DD9A7-39E3-463D-9C06-69D666527BE7}"/>
                </a:ext>
              </a:extLst>
            </p:cNvPr>
            <p:cNvGrpSpPr/>
            <p:nvPr/>
          </p:nvGrpSpPr>
          <p:grpSpPr>
            <a:xfrm>
              <a:off x="2389696" y="6286135"/>
              <a:ext cx="133200" cy="220680"/>
              <a:chOff x="2389696" y="6286135"/>
              <a:chExt cx="133200" cy="220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811" name="墨迹 810">
                    <a:extLst>
                      <a:ext uri="{FF2B5EF4-FFF2-40B4-BE49-F238E27FC236}">
                        <a16:creationId xmlns:a16="http://schemas.microsoft.com/office/drawing/2014/main" id="{13FECE2A-572B-475C-9DC2-AD41A8D0F9FA}"/>
                      </a:ext>
                    </a:extLst>
                  </p14:cNvPr>
                  <p14:cNvContentPartPr/>
                  <p14:nvPr/>
                </p14:nvContentPartPr>
                <p14:xfrm>
                  <a:off x="2454496" y="6286135"/>
                  <a:ext cx="3600" cy="122760"/>
                </p14:xfrm>
              </p:contentPart>
            </mc:Choice>
            <mc:Fallback xmlns="">
              <p:pic>
                <p:nvPicPr>
                  <p:cNvPr id="811" name="墨迹 810">
                    <a:extLst>
                      <a:ext uri="{FF2B5EF4-FFF2-40B4-BE49-F238E27FC236}">
                        <a16:creationId xmlns:a16="http://schemas.microsoft.com/office/drawing/2014/main" id="{13FECE2A-572B-475C-9DC2-AD41A8D0F9FA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2445496" y="6277135"/>
                    <a:ext cx="2124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812" name="墨迹 811">
                    <a:extLst>
                      <a:ext uri="{FF2B5EF4-FFF2-40B4-BE49-F238E27FC236}">
                        <a16:creationId xmlns:a16="http://schemas.microsoft.com/office/drawing/2014/main" id="{8AD0C4ED-FB0A-47DB-B7B1-59EF7540D8D8}"/>
                      </a:ext>
                    </a:extLst>
                  </p14:cNvPr>
                  <p14:cNvContentPartPr/>
                  <p14:nvPr/>
                </p14:nvContentPartPr>
                <p14:xfrm>
                  <a:off x="2389696" y="6351655"/>
                  <a:ext cx="133200" cy="155160"/>
                </p14:xfrm>
              </p:contentPart>
            </mc:Choice>
            <mc:Fallback xmlns="">
              <p:pic>
                <p:nvPicPr>
                  <p:cNvPr id="812" name="墨迹 811">
                    <a:extLst>
                      <a:ext uri="{FF2B5EF4-FFF2-40B4-BE49-F238E27FC236}">
                        <a16:creationId xmlns:a16="http://schemas.microsoft.com/office/drawing/2014/main" id="{8AD0C4ED-FB0A-47DB-B7B1-59EF7540D8D8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2380696" y="6343015"/>
                    <a:ext cx="150840" cy="172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44" name="组合 843">
              <a:extLst>
                <a:ext uri="{FF2B5EF4-FFF2-40B4-BE49-F238E27FC236}">
                  <a16:creationId xmlns:a16="http://schemas.microsoft.com/office/drawing/2014/main" id="{BC671BCE-7589-46E1-BCD6-8C71B733AB39}"/>
                </a:ext>
              </a:extLst>
            </p:cNvPr>
            <p:cNvGrpSpPr/>
            <p:nvPr/>
          </p:nvGrpSpPr>
          <p:grpSpPr>
            <a:xfrm>
              <a:off x="2692816" y="6187855"/>
              <a:ext cx="1510920" cy="470880"/>
              <a:chOff x="2692816" y="6187855"/>
              <a:chExt cx="1510920" cy="470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813" name="墨迹 812">
                    <a:extLst>
                      <a:ext uri="{FF2B5EF4-FFF2-40B4-BE49-F238E27FC236}">
                        <a16:creationId xmlns:a16="http://schemas.microsoft.com/office/drawing/2014/main" id="{EF45F4F2-560A-420B-83E3-7AD81E82FDD2}"/>
                      </a:ext>
                    </a:extLst>
                  </p14:cNvPr>
                  <p14:cNvContentPartPr/>
                  <p14:nvPr/>
                </p14:nvContentPartPr>
                <p14:xfrm>
                  <a:off x="2692816" y="6342655"/>
                  <a:ext cx="144720" cy="63000"/>
                </p14:xfrm>
              </p:contentPart>
            </mc:Choice>
            <mc:Fallback xmlns="">
              <p:pic>
                <p:nvPicPr>
                  <p:cNvPr id="813" name="墨迹 812">
                    <a:extLst>
                      <a:ext uri="{FF2B5EF4-FFF2-40B4-BE49-F238E27FC236}">
                        <a16:creationId xmlns:a16="http://schemas.microsoft.com/office/drawing/2014/main" id="{EF45F4F2-560A-420B-83E3-7AD81E82FDD2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2684176" y="6333655"/>
                    <a:ext cx="16236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814" name="墨迹 813">
                    <a:extLst>
                      <a:ext uri="{FF2B5EF4-FFF2-40B4-BE49-F238E27FC236}">
                        <a16:creationId xmlns:a16="http://schemas.microsoft.com/office/drawing/2014/main" id="{DFCF6513-28B9-4901-8ACC-36ADD5CF7A3F}"/>
                      </a:ext>
                    </a:extLst>
                  </p14:cNvPr>
                  <p14:cNvContentPartPr/>
                  <p14:nvPr/>
                </p14:nvContentPartPr>
                <p14:xfrm>
                  <a:off x="2733496" y="6287575"/>
                  <a:ext cx="52200" cy="225720"/>
                </p14:xfrm>
              </p:contentPart>
            </mc:Choice>
            <mc:Fallback xmlns="">
              <p:pic>
                <p:nvPicPr>
                  <p:cNvPr id="814" name="墨迹 813">
                    <a:extLst>
                      <a:ext uri="{FF2B5EF4-FFF2-40B4-BE49-F238E27FC236}">
                        <a16:creationId xmlns:a16="http://schemas.microsoft.com/office/drawing/2014/main" id="{DFCF6513-28B9-4901-8ACC-36ADD5CF7A3F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2724496" y="6278575"/>
                    <a:ext cx="69840" cy="24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815" name="墨迹 814">
                    <a:extLst>
                      <a:ext uri="{FF2B5EF4-FFF2-40B4-BE49-F238E27FC236}">
                        <a16:creationId xmlns:a16="http://schemas.microsoft.com/office/drawing/2014/main" id="{2099743A-54F2-4875-AB2B-A95654DCDC03}"/>
                      </a:ext>
                    </a:extLst>
                  </p14:cNvPr>
                  <p14:cNvContentPartPr/>
                  <p14:nvPr/>
                </p14:nvContentPartPr>
                <p14:xfrm>
                  <a:off x="2811256" y="6396295"/>
                  <a:ext cx="102600" cy="116640"/>
                </p14:xfrm>
              </p:contentPart>
            </mc:Choice>
            <mc:Fallback xmlns="">
              <p:pic>
                <p:nvPicPr>
                  <p:cNvPr id="815" name="墨迹 814">
                    <a:extLst>
                      <a:ext uri="{FF2B5EF4-FFF2-40B4-BE49-F238E27FC236}">
                        <a16:creationId xmlns:a16="http://schemas.microsoft.com/office/drawing/2014/main" id="{2099743A-54F2-4875-AB2B-A95654DCDC03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2802256" y="6387295"/>
                    <a:ext cx="12024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816" name="墨迹 815">
                    <a:extLst>
                      <a:ext uri="{FF2B5EF4-FFF2-40B4-BE49-F238E27FC236}">
                        <a16:creationId xmlns:a16="http://schemas.microsoft.com/office/drawing/2014/main" id="{A845290B-B8B5-41B4-B661-63B63F7AC613}"/>
                      </a:ext>
                    </a:extLst>
                  </p14:cNvPr>
                  <p14:cNvContentPartPr/>
                  <p14:nvPr/>
                </p14:nvContentPartPr>
                <p14:xfrm>
                  <a:off x="3012136" y="6278215"/>
                  <a:ext cx="108000" cy="176400"/>
                </p14:xfrm>
              </p:contentPart>
            </mc:Choice>
            <mc:Fallback xmlns="">
              <p:pic>
                <p:nvPicPr>
                  <p:cNvPr id="816" name="墨迹 815">
                    <a:extLst>
                      <a:ext uri="{FF2B5EF4-FFF2-40B4-BE49-F238E27FC236}">
                        <a16:creationId xmlns:a16="http://schemas.microsoft.com/office/drawing/2014/main" id="{A845290B-B8B5-41B4-B661-63B63F7AC613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3003496" y="6269575"/>
                    <a:ext cx="12564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2">
                <p14:nvContentPartPr>
                  <p14:cNvPr id="817" name="墨迹 816">
                    <a:extLst>
                      <a:ext uri="{FF2B5EF4-FFF2-40B4-BE49-F238E27FC236}">
                        <a16:creationId xmlns:a16="http://schemas.microsoft.com/office/drawing/2014/main" id="{42EFBF01-E6BF-4E2F-A140-AB4A59A4214D}"/>
                      </a:ext>
                    </a:extLst>
                  </p14:cNvPr>
                  <p14:cNvContentPartPr/>
                  <p14:nvPr/>
                </p14:nvContentPartPr>
                <p14:xfrm>
                  <a:off x="3023656" y="6419335"/>
                  <a:ext cx="52200" cy="182520"/>
                </p14:xfrm>
              </p:contentPart>
            </mc:Choice>
            <mc:Fallback xmlns="">
              <p:pic>
                <p:nvPicPr>
                  <p:cNvPr id="817" name="墨迹 816">
                    <a:extLst>
                      <a:ext uri="{FF2B5EF4-FFF2-40B4-BE49-F238E27FC236}">
                        <a16:creationId xmlns:a16="http://schemas.microsoft.com/office/drawing/2014/main" id="{42EFBF01-E6BF-4E2F-A140-AB4A59A4214D}"/>
                      </a:ext>
                    </a:extLst>
                  </p:cNvPr>
                  <p:cNvPicPr/>
                  <p:nvPr/>
                </p:nvPicPr>
                <p:blipFill>
                  <a:blip r:embed="rId533"/>
                  <a:stretch>
                    <a:fillRect/>
                  </a:stretch>
                </p:blipFill>
                <p:spPr>
                  <a:xfrm>
                    <a:off x="3014656" y="6410335"/>
                    <a:ext cx="6984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4">
                <p14:nvContentPartPr>
                  <p14:cNvPr id="818" name="墨迹 817">
                    <a:extLst>
                      <a:ext uri="{FF2B5EF4-FFF2-40B4-BE49-F238E27FC236}">
                        <a16:creationId xmlns:a16="http://schemas.microsoft.com/office/drawing/2014/main" id="{E226330C-F2A7-4591-9909-C45206C83A72}"/>
                      </a:ext>
                    </a:extLst>
                  </p14:cNvPr>
                  <p14:cNvContentPartPr/>
                  <p14:nvPr/>
                </p14:nvContentPartPr>
                <p14:xfrm>
                  <a:off x="3161536" y="6367135"/>
                  <a:ext cx="10080" cy="135000"/>
                </p14:xfrm>
              </p:contentPart>
            </mc:Choice>
            <mc:Fallback xmlns="">
              <p:pic>
                <p:nvPicPr>
                  <p:cNvPr id="818" name="墨迹 817">
                    <a:extLst>
                      <a:ext uri="{FF2B5EF4-FFF2-40B4-BE49-F238E27FC236}">
                        <a16:creationId xmlns:a16="http://schemas.microsoft.com/office/drawing/2014/main" id="{E226330C-F2A7-4591-9909-C45206C83A72}"/>
                      </a:ext>
                    </a:extLst>
                  </p:cNvPr>
                  <p:cNvPicPr/>
                  <p:nvPr/>
                </p:nvPicPr>
                <p:blipFill>
                  <a:blip r:embed="rId535"/>
                  <a:stretch>
                    <a:fillRect/>
                  </a:stretch>
                </p:blipFill>
                <p:spPr>
                  <a:xfrm>
                    <a:off x="3152536" y="6358135"/>
                    <a:ext cx="2772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6">
                <p14:nvContentPartPr>
                  <p14:cNvPr id="819" name="墨迹 818">
                    <a:extLst>
                      <a:ext uri="{FF2B5EF4-FFF2-40B4-BE49-F238E27FC236}">
                        <a16:creationId xmlns:a16="http://schemas.microsoft.com/office/drawing/2014/main" id="{FBED45A8-A6BE-4546-9ECF-9392C70CFA1D}"/>
                      </a:ext>
                    </a:extLst>
                  </p14:cNvPr>
                  <p14:cNvContentPartPr/>
                  <p14:nvPr/>
                </p14:nvContentPartPr>
                <p14:xfrm>
                  <a:off x="3200416" y="6317815"/>
                  <a:ext cx="56880" cy="202680"/>
                </p14:xfrm>
              </p:contentPart>
            </mc:Choice>
            <mc:Fallback xmlns="">
              <p:pic>
                <p:nvPicPr>
                  <p:cNvPr id="819" name="墨迹 818">
                    <a:extLst>
                      <a:ext uri="{FF2B5EF4-FFF2-40B4-BE49-F238E27FC236}">
                        <a16:creationId xmlns:a16="http://schemas.microsoft.com/office/drawing/2014/main" id="{FBED45A8-A6BE-4546-9ECF-9392C70CFA1D}"/>
                      </a:ext>
                    </a:extLst>
                  </p:cNvPr>
                  <p:cNvPicPr/>
                  <p:nvPr/>
                </p:nvPicPr>
                <p:blipFill>
                  <a:blip r:embed="rId537"/>
                  <a:stretch>
                    <a:fillRect/>
                  </a:stretch>
                </p:blipFill>
                <p:spPr>
                  <a:xfrm>
                    <a:off x="3191416" y="6309175"/>
                    <a:ext cx="74520" cy="22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8">
                <p14:nvContentPartPr>
                  <p14:cNvPr id="820" name="墨迹 819">
                    <a:extLst>
                      <a:ext uri="{FF2B5EF4-FFF2-40B4-BE49-F238E27FC236}">
                        <a16:creationId xmlns:a16="http://schemas.microsoft.com/office/drawing/2014/main" id="{251615AB-32DB-4471-B0D4-C0BFA540B1B7}"/>
                      </a:ext>
                    </a:extLst>
                  </p14:cNvPr>
                  <p14:cNvContentPartPr/>
                  <p14:nvPr/>
                </p14:nvContentPartPr>
                <p14:xfrm>
                  <a:off x="3339736" y="6232495"/>
                  <a:ext cx="117360" cy="129240"/>
                </p14:xfrm>
              </p:contentPart>
            </mc:Choice>
            <mc:Fallback xmlns="">
              <p:pic>
                <p:nvPicPr>
                  <p:cNvPr id="820" name="墨迹 819">
                    <a:extLst>
                      <a:ext uri="{FF2B5EF4-FFF2-40B4-BE49-F238E27FC236}">
                        <a16:creationId xmlns:a16="http://schemas.microsoft.com/office/drawing/2014/main" id="{251615AB-32DB-4471-B0D4-C0BFA540B1B7}"/>
                      </a:ext>
                    </a:extLst>
                  </p:cNvPr>
                  <p:cNvPicPr/>
                  <p:nvPr/>
                </p:nvPicPr>
                <p:blipFill>
                  <a:blip r:embed="rId539"/>
                  <a:stretch>
                    <a:fillRect/>
                  </a:stretch>
                </p:blipFill>
                <p:spPr>
                  <a:xfrm>
                    <a:off x="3331096" y="6223495"/>
                    <a:ext cx="135000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821" name="墨迹 820">
                    <a:extLst>
                      <a:ext uri="{FF2B5EF4-FFF2-40B4-BE49-F238E27FC236}">
                        <a16:creationId xmlns:a16="http://schemas.microsoft.com/office/drawing/2014/main" id="{2D1963D0-24F1-4FA6-A1A2-2B5F301249FB}"/>
                      </a:ext>
                    </a:extLst>
                  </p14:cNvPr>
                  <p14:cNvContentPartPr/>
                  <p14:nvPr/>
                </p14:nvContentPartPr>
                <p14:xfrm>
                  <a:off x="3372136" y="6417535"/>
                  <a:ext cx="28080" cy="155160"/>
                </p14:xfrm>
              </p:contentPart>
            </mc:Choice>
            <mc:Fallback xmlns="">
              <p:pic>
                <p:nvPicPr>
                  <p:cNvPr id="821" name="墨迹 820">
                    <a:extLst>
                      <a:ext uri="{FF2B5EF4-FFF2-40B4-BE49-F238E27FC236}">
                        <a16:creationId xmlns:a16="http://schemas.microsoft.com/office/drawing/2014/main" id="{2D1963D0-24F1-4FA6-A1A2-2B5F301249FB}"/>
                      </a:ext>
                    </a:extLst>
                  </p:cNvPr>
                  <p:cNvPicPr/>
                  <p:nvPr/>
                </p:nvPicPr>
                <p:blipFill>
                  <a:blip r:embed="rId541"/>
                  <a:stretch>
                    <a:fillRect/>
                  </a:stretch>
                </p:blipFill>
                <p:spPr>
                  <a:xfrm>
                    <a:off x="3363496" y="6408895"/>
                    <a:ext cx="45720" cy="17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822" name="墨迹 821">
                    <a:extLst>
                      <a:ext uri="{FF2B5EF4-FFF2-40B4-BE49-F238E27FC236}">
                        <a16:creationId xmlns:a16="http://schemas.microsoft.com/office/drawing/2014/main" id="{119761E1-521D-42D8-858A-5162DD2EDC97}"/>
                      </a:ext>
                    </a:extLst>
                  </p14:cNvPr>
                  <p14:cNvContentPartPr/>
                  <p14:nvPr/>
                </p14:nvContentPartPr>
                <p14:xfrm>
                  <a:off x="3423976" y="6345535"/>
                  <a:ext cx="42840" cy="192240"/>
                </p14:xfrm>
              </p:contentPart>
            </mc:Choice>
            <mc:Fallback xmlns="">
              <p:pic>
                <p:nvPicPr>
                  <p:cNvPr id="822" name="墨迹 821">
                    <a:extLst>
                      <a:ext uri="{FF2B5EF4-FFF2-40B4-BE49-F238E27FC236}">
                        <a16:creationId xmlns:a16="http://schemas.microsoft.com/office/drawing/2014/main" id="{119761E1-521D-42D8-858A-5162DD2EDC97}"/>
                      </a:ext>
                    </a:extLst>
                  </p:cNvPr>
                  <p:cNvPicPr/>
                  <p:nvPr/>
                </p:nvPicPr>
                <p:blipFill>
                  <a:blip r:embed="rId543"/>
                  <a:stretch>
                    <a:fillRect/>
                  </a:stretch>
                </p:blipFill>
                <p:spPr>
                  <a:xfrm>
                    <a:off x="3415336" y="6336535"/>
                    <a:ext cx="60480" cy="20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823" name="墨迹 822">
                    <a:extLst>
                      <a:ext uri="{FF2B5EF4-FFF2-40B4-BE49-F238E27FC236}">
                        <a16:creationId xmlns:a16="http://schemas.microsoft.com/office/drawing/2014/main" id="{D24B8E61-AE62-4F14-8014-91C53358C5D5}"/>
                      </a:ext>
                    </a:extLst>
                  </p14:cNvPr>
                  <p14:cNvContentPartPr/>
                  <p14:nvPr/>
                </p14:nvContentPartPr>
                <p14:xfrm>
                  <a:off x="3434056" y="6286135"/>
                  <a:ext cx="151200" cy="217800"/>
                </p14:xfrm>
              </p:contentPart>
            </mc:Choice>
            <mc:Fallback xmlns="">
              <p:pic>
                <p:nvPicPr>
                  <p:cNvPr id="823" name="墨迹 822">
                    <a:extLst>
                      <a:ext uri="{FF2B5EF4-FFF2-40B4-BE49-F238E27FC236}">
                        <a16:creationId xmlns:a16="http://schemas.microsoft.com/office/drawing/2014/main" id="{D24B8E61-AE62-4F14-8014-91C53358C5D5}"/>
                      </a:ext>
                    </a:extLst>
                  </p:cNvPr>
                  <p:cNvPicPr/>
                  <p:nvPr/>
                </p:nvPicPr>
                <p:blipFill>
                  <a:blip r:embed="rId545"/>
                  <a:stretch>
                    <a:fillRect/>
                  </a:stretch>
                </p:blipFill>
                <p:spPr>
                  <a:xfrm>
                    <a:off x="3425056" y="6277135"/>
                    <a:ext cx="168840" cy="23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824" name="墨迹 823">
                    <a:extLst>
                      <a:ext uri="{FF2B5EF4-FFF2-40B4-BE49-F238E27FC236}">
                        <a16:creationId xmlns:a16="http://schemas.microsoft.com/office/drawing/2014/main" id="{229C5FC8-379D-4B45-AE7D-B5F963658BCA}"/>
                      </a:ext>
                    </a:extLst>
                  </p14:cNvPr>
                  <p14:cNvContentPartPr/>
                  <p14:nvPr/>
                </p14:nvContentPartPr>
                <p14:xfrm>
                  <a:off x="3526216" y="6337975"/>
                  <a:ext cx="57240" cy="77040"/>
                </p14:xfrm>
              </p:contentPart>
            </mc:Choice>
            <mc:Fallback xmlns="">
              <p:pic>
                <p:nvPicPr>
                  <p:cNvPr id="824" name="墨迹 823">
                    <a:extLst>
                      <a:ext uri="{FF2B5EF4-FFF2-40B4-BE49-F238E27FC236}">
                        <a16:creationId xmlns:a16="http://schemas.microsoft.com/office/drawing/2014/main" id="{229C5FC8-379D-4B45-AE7D-B5F963658BCA}"/>
                      </a:ext>
                    </a:extLst>
                  </p:cNvPr>
                  <p:cNvPicPr/>
                  <p:nvPr/>
                </p:nvPicPr>
                <p:blipFill>
                  <a:blip r:embed="rId547"/>
                  <a:stretch>
                    <a:fillRect/>
                  </a:stretch>
                </p:blipFill>
                <p:spPr>
                  <a:xfrm>
                    <a:off x="3517576" y="6329335"/>
                    <a:ext cx="7488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825" name="墨迹 824">
                    <a:extLst>
                      <a:ext uri="{FF2B5EF4-FFF2-40B4-BE49-F238E27FC236}">
                        <a16:creationId xmlns:a16="http://schemas.microsoft.com/office/drawing/2014/main" id="{29131EF3-CF11-4FDA-BA6C-D37C891DBC7C}"/>
                      </a:ext>
                    </a:extLst>
                  </p14:cNvPr>
                  <p14:cNvContentPartPr/>
                  <p14:nvPr/>
                </p14:nvContentPartPr>
                <p14:xfrm>
                  <a:off x="3503536" y="6253735"/>
                  <a:ext cx="57240" cy="332640"/>
                </p14:xfrm>
              </p:contentPart>
            </mc:Choice>
            <mc:Fallback xmlns="">
              <p:pic>
                <p:nvPicPr>
                  <p:cNvPr id="825" name="墨迹 824">
                    <a:extLst>
                      <a:ext uri="{FF2B5EF4-FFF2-40B4-BE49-F238E27FC236}">
                        <a16:creationId xmlns:a16="http://schemas.microsoft.com/office/drawing/2014/main" id="{29131EF3-CF11-4FDA-BA6C-D37C891DBC7C}"/>
                      </a:ext>
                    </a:extLst>
                  </p:cNvPr>
                  <p:cNvPicPr/>
                  <p:nvPr/>
                </p:nvPicPr>
                <p:blipFill>
                  <a:blip r:embed="rId549"/>
                  <a:stretch>
                    <a:fillRect/>
                  </a:stretch>
                </p:blipFill>
                <p:spPr>
                  <a:xfrm>
                    <a:off x="3494896" y="6245095"/>
                    <a:ext cx="74880" cy="35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833" name="墨迹 832">
                    <a:extLst>
                      <a:ext uri="{FF2B5EF4-FFF2-40B4-BE49-F238E27FC236}">
                        <a16:creationId xmlns:a16="http://schemas.microsoft.com/office/drawing/2014/main" id="{88D814E6-CA42-4825-9E62-0698BB998CDD}"/>
                      </a:ext>
                    </a:extLst>
                  </p14:cNvPr>
                  <p14:cNvContentPartPr/>
                  <p14:nvPr/>
                </p14:nvContentPartPr>
                <p14:xfrm>
                  <a:off x="3670576" y="6328975"/>
                  <a:ext cx="21600" cy="30960"/>
                </p14:xfrm>
              </p:contentPart>
            </mc:Choice>
            <mc:Fallback xmlns="">
              <p:pic>
                <p:nvPicPr>
                  <p:cNvPr id="833" name="墨迹 832">
                    <a:extLst>
                      <a:ext uri="{FF2B5EF4-FFF2-40B4-BE49-F238E27FC236}">
                        <a16:creationId xmlns:a16="http://schemas.microsoft.com/office/drawing/2014/main" id="{88D814E6-CA42-4825-9E62-0698BB998CDD}"/>
                      </a:ext>
                    </a:extLst>
                  </p:cNvPr>
                  <p:cNvPicPr/>
                  <p:nvPr/>
                </p:nvPicPr>
                <p:blipFill>
                  <a:blip r:embed="rId551"/>
                  <a:stretch>
                    <a:fillRect/>
                  </a:stretch>
                </p:blipFill>
                <p:spPr>
                  <a:xfrm>
                    <a:off x="3661936" y="6319975"/>
                    <a:ext cx="392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834" name="墨迹 833">
                    <a:extLst>
                      <a:ext uri="{FF2B5EF4-FFF2-40B4-BE49-F238E27FC236}">
                        <a16:creationId xmlns:a16="http://schemas.microsoft.com/office/drawing/2014/main" id="{D125FA9F-3ADB-4AB4-8A05-15D71208F9C9}"/>
                      </a:ext>
                    </a:extLst>
                  </p14:cNvPr>
                  <p14:cNvContentPartPr/>
                  <p14:nvPr/>
                </p14:nvContentPartPr>
                <p14:xfrm>
                  <a:off x="3688576" y="6187855"/>
                  <a:ext cx="138240" cy="249840"/>
                </p14:xfrm>
              </p:contentPart>
            </mc:Choice>
            <mc:Fallback xmlns="">
              <p:pic>
                <p:nvPicPr>
                  <p:cNvPr id="834" name="墨迹 833">
                    <a:extLst>
                      <a:ext uri="{FF2B5EF4-FFF2-40B4-BE49-F238E27FC236}">
                        <a16:creationId xmlns:a16="http://schemas.microsoft.com/office/drawing/2014/main" id="{D125FA9F-3ADB-4AB4-8A05-15D71208F9C9}"/>
                      </a:ext>
                    </a:extLst>
                  </p:cNvPr>
                  <p:cNvPicPr/>
                  <p:nvPr/>
                </p:nvPicPr>
                <p:blipFill>
                  <a:blip r:embed="rId553"/>
                  <a:stretch>
                    <a:fillRect/>
                  </a:stretch>
                </p:blipFill>
                <p:spPr>
                  <a:xfrm>
                    <a:off x="3679576" y="6179215"/>
                    <a:ext cx="155880" cy="26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4">
                <p14:nvContentPartPr>
                  <p14:cNvPr id="835" name="墨迹 834">
                    <a:extLst>
                      <a:ext uri="{FF2B5EF4-FFF2-40B4-BE49-F238E27FC236}">
                        <a16:creationId xmlns:a16="http://schemas.microsoft.com/office/drawing/2014/main" id="{E9065051-0193-49A2-8238-F4122BB4E5E4}"/>
                      </a:ext>
                    </a:extLst>
                  </p14:cNvPr>
                  <p14:cNvContentPartPr/>
                  <p14:nvPr/>
                </p14:nvContentPartPr>
                <p14:xfrm>
                  <a:off x="3735376" y="6371815"/>
                  <a:ext cx="101160" cy="189360"/>
                </p14:xfrm>
              </p:contentPart>
            </mc:Choice>
            <mc:Fallback xmlns="">
              <p:pic>
                <p:nvPicPr>
                  <p:cNvPr id="835" name="墨迹 834">
                    <a:extLst>
                      <a:ext uri="{FF2B5EF4-FFF2-40B4-BE49-F238E27FC236}">
                        <a16:creationId xmlns:a16="http://schemas.microsoft.com/office/drawing/2014/main" id="{E9065051-0193-49A2-8238-F4122BB4E5E4}"/>
                      </a:ext>
                    </a:extLst>
                  </p:cNvPr>
                  <p:cNvPicPr/>
                  <p:nvPr/>
                </p:nvPicPr>
                <p:blipFill>
                  <a:blip r:embed="rId555"/>
                  <a:stretch>
                    <a:fillRect/>
                  </a:stretch>
                </p:blipFill>
                <p:spPr>
                  <a:xfrm>
                    <a:off x="3726736" y="6362815"/>
                    <a:ext cx="11880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836" name="墨迹 835">
                    <a:extLst>
                      <a:ext uri="{FF2B5EF4-FFF2-40B4-BE49-F238E27FC236}">
                        <a16:creationId xmlns:a16="http://schemas.microsoft.com/office/drawing/2014/main" id="{12860EFE-EBCF-43F0-A44C-5B1CAEE08D32}"/>
                      </a:ext>
                    </a:extLst>
                  </p14:cNvPr>
                  <p14:cNvContentPartPr/>
                  <p14:nvPr/>
                </p14:nvContentPartPr>
                <p14:xfrm>
                  <a:off x="3758056" y="6446695"/>
                  <a:ext cx="87840" cy="136800"/>
                </p14:xfrm>
              </p:contentPart>
            </mc:Choice>
            <mc:Fallback xmlns="">
              <p:pic>
                <p:nvPicPr>
                  <p:cNvPr id="836" name="墨迹 835">
                    <a:extLst>
                      <a:ext uri="{FF2B5EF4-FFF2-40B4-BE49-F238E27FC236}">
                        <a16:creationId xmlns:a16="http://schemas.microsoft.com/office/drawing/2014/main" id="{12860EFE-EBCF-43F0-A44C-5B1CAEE08D32}"/>
                      </a:ext>
                    </a:extLst>
                  </p:cNvPr>
                  <p:cNvPicPr/>
                  <p:nvPr/>
                </p:nvPicPr>
                <p:blipFill>
                  <a:blip r:embed="rId557"/>
                  <a:stretch>
                    <a:fillRect/>
                  </a:stretch>
                </p:blipFill>
                <p:spPr>
                  <a:xfrm>
                    <a:off x="3749416" y="6438055"/>
                    <a:ext cx="10548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837" name="墨迹 836">
                    <a:extLst>
                      <a:ext uri="{FF2B5EF4-FFF2-40B4-BE49-F238E27FC236}">
                        <a16:creationId xmlns:a16="http://schemas.microsoft.com/office/drawing/2014/main" id="{25C5543A-5FAE-405E-A3DC-EAAE25C355E8}"/>
                      </a:ext>
                    </a:extLst>
                  </p14:cNvPr>
                  <p14:cNvContentPartPr/>
                  <p14:nvPr/>
                </p14:nvContentPartPr>
                <p14:xfrm>
                  <a:off x="3965776" y="6296575"/>
                  <a:ext cx="24840" cy="227160"/>
                </p14:xfrm>
              </p:contentPart>
            </mc:Choice>
            <mc:Fallback xmlns="">
              <p:pic>
                <p:nvPicPr>
                  <p:cNvPr id="837" name="墨迹 836">
                    <a:extLst>
                      <a:ext uri="{FF2B5EF4-FFF2-40B4-BE49-F238E27FC236}">
                        <a16:creationId xmlns:a16="http://schemas.microsoft.com/office/drawing/2014/main" id="{25C5543A-5FAE-405E-A3DC-EAAE25C355E8}"/>
                      </a:ext>
                    </a:extLst>
                  </p:cNvPr>
                  <p:cNvPicPr/>
                  <p:nvPr/>
                </p:nvPicPr>
                <p:blipFill>
                  <a:blip r:embed="rId559"/>
                  <a:stretch>
                    <a:fillRect/>
                  </a:stretch>
                </p:blipFill>
                <p:spPr>
                  <a:xfrm>
                    <a:off x="3956776" y="6287935"/>
                    <a:ext cx="42480" cy="24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838" name="墨迹 837">
                    <a:extLst>
                      <a:ext uri="{FF2B5EF4-FFF2-40B4-BE49-F238E27FC236}">
                        <a16:creationId xmlns:a16="http://schemas.microsoft.com/office/drawing/2014/main" id="{8667377F-1CB5-4BCA-871F-CE8405CC49B1}"/>
                      </a:ext>
                    </a:extLst>
                  </p14:cNvPr>
                  <p14:cNvContentPartPr/>
                  <p14:nvPr/>
                </p14:nvContentPartPr>
                <p14:xfrm>
                  <a:off x="4046776" y="6261295"/>
                  <a:ext cx="61920" cy="35640"/>
                </p14:xfrm>
              </p:contentPart>
            </mc:Choice>
            <mc:Fallback xmlns="">
              <p:pic>
                <p:nvPicPr>
                  <p:cNvPr id="838" name="墨迹 837">
                    <a:extLst>
                      <a:ext uri="{FF2B5EF4-FFF2-40B4-BE49-F238E27FC236}">
                        <a16:creationId xmlns:a16="http://schemas.microsoft.com/office/drawing/2014/main" id="{8667377F-1CB5-4BCA-871F-CE8405CC49B1}"/>
                      </a:ext>
                    </a:extLst>
                  </p:cNvPr>
                  <p:cNvPicPr/>
                  <p:nvPr/>
                </p:nvPicPr>
                <p:blipFill>
                  <a:blip r:embed="rId561"/>
                  <a:stretch>
                    <a:fillRect/>
                  </a:stretch>
                </p:blipFill>
                <p:spPr>
                  <a:xfrm>
                    <a:off x="4038136" y="6252655"/>
                    <a:ext cx="7956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839" name="墨迹 838">
                    <a:extLst>
                      <a:ext uri="{FF2B5EF4-FFF2-40B4-BE49-F238E27FC236}">
                        <a16:creationId xmlns:a16="http://schemas.microsoft.com/office/drawing/2014/main" id="{79211CB7-1EB2-4408-97B0-2CC6A948DE21}"/>
                      </a:ext>
                    </a:extLst>
                  </p14:cNvPr>
                  <p14:cNvContentPartPr/>
                  <p14:nvPr/>
                </p14:nvContentPartPr>
                <p14:xfrm>
                  <a:off x="3983416" y="6296575"/>
                  <a:ext cx="63720" cy="362160"/>
                </p14:xfrm>
              </p:contentPart>
            </mc:Choice>
            <mc:Fallback xmlns="">
              <p:pic>
                <p:nvPicPr>
                  <p:cNvPr id="839" name="墨迹 838">
                    <a:extLst>
                      <a:ext uri="{FF2B5EF4-FFF2-40B4-BE49-F238E27FC236}">
                        <a16:creationId xmlns:a16="http://schemas.microsoft.com/office/drawing/2014/main" id="{79211CB7-1EB2-4408-97B0-2CC6A948DE21}"/>
                      </a:ext>
                    </a:extLst>
                  </p:cNvPr>
                  <p:cNvPicPr/>
                  <p:nvPr/>
                </p:nvPicPr>
                <p:blipFill>
                  <a:blip r:embed="rId563"/>
                  <a:stretch>
                    <a:fillRect/>
                  </a:stretch>
                </p:blipFill>
                <p:spPr>
                  <a:xfrm>
                    <a:off x="3974776" y="6287935"/>
                    <a:ext cx="81360" cy="37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840" name="墨迹 839">
                    <a:extLst>
                      <a:ext uri="{FF2B5EF4-FFF2-40B4-BE49-F238E27FC236}">
                        <a16:creationId xmlns:a16="http://schemas.microsoft.com/office/drawing/2014/main" id="{00F02EF5-29FA-40B2-8297-345E7FB3875E}"/>
                      </a:ext>
                    </a:extLst>
                  </p14:cNvPr>
                  <p14:cNvContentPartPr/>
                  <p14:nvPr/>
                </p14:nvContentPartPr>
                <p14:xfrm>
                  <a:off x="4042096" y="6313495"/>
                  <a:ext cx="73440" cy="194760"/>
                </p14:xfrm>
              </p:contentPart>
            </mc:Choice>
            <mc:Fallback xmlns="">
              <p:pic>
                <p:nvPicPr>
                  <p:cNvPr id="840" name="墨迹 839">
                    <a:extLst>
                      <a:ext uri="{FF2B5EF4-FFF2-40B4-BE49-F238E27FC236}">
                        <a16:creationId xmlns:a16="http://schemas.microsoft.com/office/drawing/2014/main" id="{00F02EF5-29FA-40B2-8297-345E7FB3875E}"/>
                      </a:ext>
                    </a:extLst>
                  </p:cNvPr>
                  <p:cNvPicPr/>
                  <p:nvPr/>
                </p:nvPicPr>
                <p:blipFill>
                  <a:blip r:embed="rId565"/>
                  <a:stretch>
                    <a:fillRect/>
                  </a:stretch>
                </p:blipFill>
                <p:spPr>
                  <a:xfrm>
                    <a:off x="4033096" y="6304855"/>
                    <a:ext cx="91080" cy="21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841" name="墨迹 840">
                    <a:extLst>
                      <a:ext uri="{FF2B5EF4-FFF2-40B4-BE49-F238E27FC236}">
                        <a16:creationId xmlns:a16="http://schemas.microsoft.com/office/drawing/2014/main" id="{759B3889-6DCA-4807-A5C5-A48EBE0D59F7}"/>
                      </a:ext>
                    </a:extLst>
                  </p14:cNvPr>
                  <p14:cNvContentPartPr/>
                  <p14:nvPr/>
                </p14:nvContentPartPr>
                <p14:xfrm>
                  <a:off x="4097176" y="6353095"/>
                  <a:ext cx="101520" cy="146160"/>
                </p14:xfrm>
              </p:contentPart>
            </mc:Choice>
            <mc:Fallback xmlns="">
              <p:pic>
                <p:nvPicPr>
                  <p:cNvPr id="841" name="墨迹 840">
                    <a:extLst>
                      <a:ext uri="{FF2B5EF4-FFF2-40B4-BE49-F238E27FC236}">
                        <a16:creationId xmlns:a16="http://schemas.microsoft.com/office/drawing/2014/main" id="{759B3889-6DCA-4807-A5C5-A48EBE0D59F7}"/>
                      </a:ext>
                    </a:extLst>
                  </p:cNvPr>
                  <p:cNvPicPr/>
                  <p:nvPr/>
                </p:nvPicPr>
                <p:blipFill>
                  <a:blip r:embed="rId567"/>
                  <a:stretch>
                    <a:fillRect/>
                  </a:stretch>
                </p:blipFill>
                <p:spPr>
                  <a:xfrm>
                    <a:off x="4088176" y="6344455"/>
                    <a:ext cx="11916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842" name="墨迹 841">
                    <a:extLst>
                      <a:ext uri="{FF2B5EF4-FFF2-40B4-BE49-F238E27FC236}">
                        <a16:creationId xmlns:a16="http://schemas.microsoft.com/office/drawing/2014/main" id="{9AA04167-702C-4721-B0C8-CFAAB0C5B642}"/>
                      </a:ext>
                    </a:extLst>
                  </p14:cNvPr>
                  <p14:cNvContentPartPr/>
                  <p14:nvPr/>
                </p14:nvContentPartPr>
                <p14:xfrm>
                  <a:off x="4075216" y="6425455"/>
                  <a:ext cx="70560" cy="211320"/>
                </p14:xfrm>
              </p:contentPart>
            </mc:Choice>
            <mc:Fallback xmlns="">
              <p:pic>
                <p:nvPicPr>
                  <p:cNvPr id="842" name="墨迹 841">
                    <a:extLst>
                      <a:ext uri="{FF2B5EF4-FFF2-40B4-BE49-F238E27FC236}">
                        <a16:creationId xmlns:a16="http://schemas.microsoft.com/office/drawing/2014/main" id="{9AA04167-702C-4721-B0C8-CFAAB0C5B642}"/>
                      </a:ext>
                    </a:extLst>
                  </p:cNvPr>
                  <p:cNvPicPr/>
                  <p:nvPr/>
                </p:nvPicPr>
                <p:blipFill>
                  <a:blip r:embed="rId569"/>
                  <a:stretch>
                    <a:fillRect/>
                  </a:stretch>
                </p:blipFill>
                <p:spPr>
                  <a:xfrm>
                    <a:off x="4066216" y="6416455"/>
                    <a:ext cx="88200" cy="22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0">
                <p14:nvContentPartPr>
                  <p14:cNvPr id="843" name="墨迹 842">
                    <a:extLst>
                      <a:ext uri="{FF2B5EF4-FFF2-40B4-BE49-F238E27FC236}">
                        <a16:creationId xmlns:a16="http://schemas.microsoft.com/office/drawing/2014/main" id="{2F1FE08B-DE26-468B-8F18-34892B0465A1}"/>
                      </a:ext>
                    </a:extLst>
                  </p14:cNvPr>
                  <p14:cNvContentPartPr/>
                  <p14:nvPr/>
                </p14:nvContentPartPr>
                <p14:xfrm>
                  <a:off x="4072336" y="6576295"/>
                  <a:ext cx="131400" cy="39240"/>
                </p14:xfrm>
              </p:contentPart>
            </mc:Choice>
            <mc:Fallback xmlns="">
              <p:pic>
                <p:nvPicPr>
                  <p:cNvPr id="843" name="墨迹 842">
                    <a:extLst>
                      <a:ext uri="{FF2B5EF4-FFF2-40B4-BE49-F238E27FC236}">
                        <a16:creationId xmlns:a16="http://schemas.microsoft.com/office/drawing/2014/main" id="{2F1FE08B-DE26-468B-8F18-34892B0465A1}"/>
                      </a:ext>
                    </a:extLst>
                  </p:cNvPr>
                  <p:cNvPicPr/>
                  <p:nvPr/>
                </p:nvPicPr>
                <p:blipFill>
                  <a:blip r:embed="rId571"/>
                  <a:stretch>
                    <a:fillRect/>
                  </a:stretch>
                </p:blipFill>
                <p:spPr>
                  <a:xfrm>
                    <a:off x="4063336" y="6567655"/>
                    <a:ext cx="149040" cy="56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77" name="组合 876">
              <a:extLst>
                <a:ext uri="{FF2B5EF4-FFF2-40B4-BE49-F238E27FC236}">
                  <a16:creationId xmlns:a16="http://schemas.microsoft.com/office/drawing/2014/main" id="{83C3C64B-727F-4045-A379-2446C616D114}"/>
                </a:ext>
              </a:extLst>
            </p:cNvPr>
            <p:cNvGrpSpPr/>
            <p:nvPr/>
          </p:nvGrpSpPr>
          <p:grpSpPr>
            <a:xfrm>
              <a:off x="4341976" y="6223135"/>
              <a:ext cx="2119680" cy="469080"/>
              <a:chOff x="4341976" y="6223135"/>
              <a:chExt cx="2119680" cy="46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845" name="墨迹 844">
                    <a:extLst>
                      <a:ext uri="{FF2B5EF4-FFF2-40B4-BE49-F238E27FC236}">
                        <a16:creationId xmlns:a16="http://schemas.microsoft.com/office/drawing/2014/main" id="{394A7601-C192-4E6C-8D2B-63F56A7B5C1B}"/>
                      </a:ext>
                    </a:extLst>
                  </p14:cNvPr>
                  <p14:cNvContentPartPr/>
                  <p14:nvPr/>
                </p14:nvContentPartPr>
                <p14:xfrm>
                  <a:off x="4385896" y="6286135"/>
                  <a:ext cx="44280" cy="122400"/>
                </p14:xfrm>
              </p:contentPart>
            </mc:Choice>
            <mc:Fallback xmlns="">
              <p:pic>
                <p:nvPicPr>
                  <p:cNvPr id="845" name="墨迹 844">
                    <a:extLst>
                      <a:ext uri="{FF2B5EF4-FFF2-40B4-BE49-F238E27FC236}">
                        <a16:creationId xmlns:a16="http://schemas.microsoft.com/office/drawing/2014/main" id="{394A7601-C192-4E6C-8D2B-63F56A7B5C1B}"/>
                      </a:ext>
                    </a:extLst>
                  </p:cNvPr>
                  <p:cNvPicPr/>
                  <p:nvPr/>
                </p:nvPicPr>
                <p:blipFill>
                  <a:blip r:embed="rId573"/>
                  <a:stretch>
                    <a:fillRect/>
                  </a:stretch>
                </p:blipFill>
                <p:spPr>
                  <a:xfrm>
                    <a:off x="4376896" y="6277135"/>
                    <a:ext cx="619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846" name="墨迹 845">
                    <a:extLst>
                      <a:ext uri="{FF2B5EF4-FFF2-40B4-BE49-F238E27FC236}">
                        <a16:creationId xmlns:a16="http://schemas.microsoft.com/office/drawing/2014/main" id="{E7D62F5E-712A-40CA-9E3C-C36D197D6A86}"/>
                      </a:ext>
                    </a:extLst>
                  </p14:cNvPr>
                  <p14:cNvContentPartPr/>
                  <p14:nvPr/>
                </p14:nvContentPartPr>
                <p14:xfrm>
                  <a:off x="4444216" y="6243295"/>
                  <a:ext cx="92880" cy="147240"/>
                </p14:xfrm>
              </p:contentPart>
            </mc:Choice>
            <mc:Fallback xmlns="">
              <p:pic>
                <p:nvPicPr>
                  <p:cNvPr id="846" name="墨迹 845">
                    <a:extLst>
                      <a:ext uri="{FF2B5EF4-FFF2-40B4-BE49-F238E27FC236}">
                        <a16:creationId xmlns:a16="http://schemas.microsoft.com/office/drawing/2014/main" id="{E7D62F5E-712A-40CA-9E3C-C36D197D6A86}"/>
                      </a:ext>
                    </a:extLst>
                  </p:cNvPr>
                  <p:cNvPicPr/>
                  <p:nvPr/>
                </p:nvPicPr>
                <p:blipFill>
                  <a:blip r:embed="rId575"/>
                  <a:stretch>
                    <a:fillRect/>
                  </a:stretch>
                </p:blipFill>
                <p:spPr>
                  <a:xfrm>
                    <a:off x="4435216" y="6234295"/>
                    <a:ext cx="1105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847" name="墨迹 846">
                    <a:extLst>
                      <a:ext uri="{FF2B5EF4-FFF2-40B4-BE49-F238E27FC236}">
                        <a16:creationId xmlns:a16="http://schemas.microsoft.com/office/drawing/2014/main" id="{0B20E573-E97E-4BCA-9C62-73476DB8CA2F}"/>
                      </a:ext>
                    </a:extLst>
                  </p14:cNvPr>
                  <p14:cNvContentPartPr/>
                  <p14:nvPr/>
                </p14:nvContentPartPr>
                <p14:xfrm>
                  <a:off x="4447456" y="6305935"/>
                  <a:ext cx="34200" cy="41760"/>
                </p14:xfrm>
              </p:contentPart>
            </mc:Choice>
            <mc:Fallback xmlns="">
              <p:pic>
                <p:nvPicPr>
                  <p:cNvPr id="847" name="墨迹 846">
                    <a:extLst>
                      <a:ext uri="{FF2B5EF4-FFF2-40B4-BE49-F238E27FC236}">
                        <a16:creationId xmlns:a16="http://schemas.microsoft.com/office/drawing/2014/main" id="{0B20E573-E97E-4BCA-9C62-73476DB8CA2F}"/>
                      </a:ext>
                    </a:extLst>
                  </p:cNvPr>
                  <p:cNvPicPr/>
                  <p:nvPr/>
                </p:nvPicPr>
                <p:blipFill>
                  <a:blip r:embed="rId577"/>
                  <a:stretch>
                    <a:fillRect/>
                  </a:stretch>
                </p:blipFill>
                <p:spPr>
                  <a:xfrm>
                    <a:off x="4438456" y="6296935"/>
                    <a:ext cx="518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848" name="墨迹 847">
                    <a:extLst>
                      <a:ext uri="{FF2B5EF4-FFF2-40B4-BE49-F238E27FC236}">
                        <a16:creationId xmlns:a16="http://schemas.microsoft.com/office/drawing/2014/main" id="{852DC516-D98E-4CEE-9707-D39F3109AAD6}"/>
                      </a:ext>
                    </a:extLst>
                  </p14:cNvPr>
                  <p14:cNvContentPartPr/>
                  <p14:nvPr/>
                </p14:nvContentPartPr>
                <p14:xfrm>
                  <a:off x="4341976" y="6307375"/>
                  <a:ext cx="249480" cy="109080"/>
                </p14:xfrm>
              </p:contentPart>
            </mc:Choice>
            <mc:Fallback xmlns="">
              <p:pic>
                <p:nvPicPr>
                  <p:cNvPr id="848" name="墨迹 847">
                    <a:extLst>
                      <a:ext uri="{FF2B5EF4-FFF2-40B4-BE49-F238E27FC236}">
                        <a16:creationId xmlns:a16="http://schemas.microsoft.com/office/drawing/2014/main" id="{852DC516-D98E-4CEE-9707-D39F3109AAD6}"/>
                      </a:ext>
                    </a:extLst>
                  </p:cNvPr>
                  <p:cNvPicPr/>
                  <p:nvPr/>
                </p:nvPicPr>
                <p:blipFill>
                  <a:blip r:embed="rId579"/>
                  <a:stretch>
                    <a:fillRect/>
                  </a:stretch>
                </p:blipFill>
                <p:spPr>
                  <a:xfrm>
                    <a:off x="4332976" y="6298375"/>
                    <a:ext cx="26712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849" name="墨迹 848">
                    <a:extLst>
                      <a:ext uri="{FF2B5EF4-FFF2-40B4-BE49-F238E27FC236}">
                        <a16:creationId xmlns:a16="http://schemas.microsoft.com/office/drawing/2014/main" id="{F88CDD77-897D-43C3-A13D-536A33985364}"/>
                      </a:ext>
                    </a:extLst>
                  </p14:cNvPr>
                  <p14:cNvContentPartPr/>
                  <p14:nvPr/>
                </p14:nvContentPartPr>
                <p14:xfrm>
                  <a:off x="4392376" y="6480535"/>
                  <a:ext cx="26280" cy="139680"/>
                </p14:xfrm>
              </p:contentPart>
            </mc:Choice>
            <mc:Fallback xmlns="">
              <p:pic>
                <p:nvPicPr>
                  <p:cNvPr id="849" name="墨迹 848">
                    <a:extLst>
                      <a:ext uri="{FF2B5EF4-FFF2-40B4-BE49-F238E27FC236}">
                        <a16:creationId xmlns:a16="http://schemas.microsoft.com/office/drawing/2014/main" id="{F88CDD77-897D-43C3-A13D-536A33985364}"/>
                      </a:ext>
                    </a:extLst>
                  </p:cNvPr>
                  <p:cNvPicPr/>
                  <p:nvPr/>
                </p:nvPicPr>
                <p:blipFill>
                  <a:blip r:embed="rId581"/>
                  <a:stretch>
                    <a:fillRect/>
                  </a:stretch>
                </p:blipFill>
                <p:spPr>
                  <a:xfrm>
                    <a:off x="4383376" y="6471535"/>
                    <a:ext cx="4392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850" name="墨迹 849">
                    <a:extLst>
                      <a:ext uri="{FF2B5EF4-FFF2-40B4-BE49-F238E27FC236}">
                        <a16:creationId xmlns:a16="http://schemas.microsoft.com/office/drawing/2014/main" id="{D32F83C0-8369-4218-BE72-43BBACC9A5B2}"/>
                      </a:ext>
                    </a:extLst>
                  </p14:cNvPr>
                  <p14:cNvContentPartPr/>
                  <p14:nvPr/>
                </p14:nvContentPartPr>
                <p14:xfrm>
                  <a:off x="4484536" y="6386935"/>
                  <a:ext cx="3600" cy="305280"/>
                </p14:xfrm>
              </p:contentPart>
            </mc:Choice>
            <mc:Fallback xmlns="">
              <p:pic>
                <p:nvPicPr>
                  <p:cNvPr id="850" name="墨迹 849">
                    <a:extLst>
                      <a:ext uri="{FF2B5EF4-FFF2-40B4-BE49-F238E27FC236}">
                        <a16:creationId xmlns:a16="http://schemas.microsoft.com/office/drawing/2014/main" id="{D32F83C0-8369-4218-BE72-43BBACC9A5B2}"/>
                      </a:ext>
                    </a:extLst>
                  </p:cNvPr>
                  <p:cNvPicPr/>
                  <p:nvPr/>
                </p:nvPicPr>
                <p:blipFill>
                  <a:blip r:embed="rId583"/>
                  <a:stretch>
                    <a:fillRect/>
                  </a:stretch>
                </p:blipFill>
                <p:spPr>
                  <a:xfrm>
                    <a:off x="4475896" y="6378295"/>
                    <a:ext cx="21240" cy="32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851" name="墨迹 850">
                    <a:extLst>
                      <a:ext uri="{FF2B5EF4-FFF2-40B4-BE49-F238E27FC236}">
                        <a16:creationId xmlns:a16="http://schemas.microsoft.com/office/drawing/2014/main" id="{4059DC2A-7918-423F-A21E-C4CE264451AD}"/>
                      </a:ext>
                    </a:extLst>
                  </p14:cNvPr>
                  <p14:cNvContentPartPr/>
                  <p14:nvPr/>
                </p14:nvContentPartPr>
                <p14:xfrm>
                  <a:off x="4422976" y="6425455"/>
                  <a:ext cx="41040" cy="92160"/>
                </p14:xfrm>
              </p:contentPart>
            </mc:Choice>
            <mc:Fallback xmlns="">
              <p:pic>
                <p:nvPicPr>
                  <p:cNvPr id="851" name="墨迹 850">
                    <a:extLst>
                      <a:ext uri="{FF2B5EF4-FFF2-40B4-BE49-F238E27FC236}">
                        <a16:creationId xmlns:a16="http://schemas.microsoft.com/office/drawing/2014/main" id="{4059DC2A-7918-423F-A21E-C4CE264451AD}"/>
                      </a:ext>
                    </a:extLst>
                  </p:cNvPr>
                  <p:cNvPicPr/>
                  <p:nvPr/>
                </p:nvPicPr>
                <p:blipFill>
                  <a:blip r:embed="rId585"/>
                  <a:stretch>
                    <a:fillRect/>
                  </a:stretch>
                </p:blipFill>
                <p:spPr>
                  <a:xfrm>
                    <a:off x="4414336" y="6416455"/>
                    <a:ext cx="5868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6">
                <p14:nvContentPartPr>
                  <p14:cNvPr id="852" name="墨迹 851">
                    <a:extLst>
                      <a:ext uri="{FF2B5EF4-FFF2-40B4-BE49-F238E27FC236}">
                        <a16:creationId xmlns:a16="http://schemas.microsoft.com/office/drawing/2014/main" id="{69FF42F4-A419-4F19-8554-2E0AF7928C1D}"/>
                      </a:ext>
                    </a:extLst>
                  </p14:cNvPr>
                  <p14:cNvContentPartPr/>
                  <p14:nvPr/>
                </p14:nvContentPartPr>
                <p14:xfrm>
                  <a:off x="4389136" y="6413575"/>
                  <a:ext cx="195120" cy="186840"/>
                </p14:xfrm>
              </p:contentPart>
            </mc:Choice>
            <mc:Fallback xmlns="">
              <p:pic>
                <p:nvPicPr>
                  <p:cNvPr id="852" name="墨迹 851">
                    <a:extLst>
                      <a:ext uri="{FF2B5EF4-FFF2-40B4-BE49-F238E27FC236}">
                        <a16:creationId xmlns:a16="http://schemas.microsoft.com/office/drawing/2014/main" id="{69FF42F4-A419-4F19-8554-2E0AF7928C1D}"/>
                      </a:ext>
                    </a:extLst>
                  </p:cNvPr>
                  <p:cNvPicPr/>
                  <p:nvPr/>
                </p:nvPicPr>
                <p:blipFill>
                  <a:blip r:embed="rId587"/>
                  <a:stretch>
                    <a:fillRect/>
                  </a:stretch>
                </p:blipFill>
                <p:spPr>
                  <a:xfrm>
                    <a:off x="4380136" y="6404575"/>
                    <a:ext cx="212760" cy="20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853" name="墨迹 852">
                    <a:extLst>
                      <a:ext uri="{FF2B5EF4-FFF2-40B4-BE49-F238E27FC236}">
                        <a16:creationId xmlns:a16="http://schemas.microsoft.com/office/drawing/2014/main" id="{D10DFCCB-4A9E-4F41-A9C9-8478249D0E68}"/>
                      </a:ext>
                    </a:extLst>
                  </p14:cNvPr>
                  <p14:cNvContentPartPr/>
                  <p14:nvPr/>
                </p14:nvContentPartPr>
                <p14:xfrm>
                  <a:off x="4518736" y="6500335"/>
                  <a:ext cx="91080" cy="98280"/>
                </p14:xfrm>
              </p:contentPart>
            </mc:Choice>
            <mc:Fallback xmlns="">
              <p:pic>
                <p:nvPicPr>
                  <p:cNvPr id="853" name="墨迹 852">
                    <a:extLst>
                      <a:ext uri="{FF2B5EF4-FFF2-40B4-BE49-F238E27FC236}">
                        <a16:creationId xmlns:a16="http://schemas.microsoft.com/office/drawing/2014/main" id="{D10DFCCB-4A9E-4F41-A9C9-8478249D0E68}"/>
                      </a:ext>
                    </a:extLst>
                  </p:cNvPr>
                  <p:cNvPicPr/>
                  <p:nvPr/>
                </p:nvPicPr>
                <p:blipFill>
                  <a:blip r:embed="rId589"/>
                  <a:stretch>
                    <a:fillRect/>
                  </a:stretch>
                </p:blipFill>
                <p:spPr>
                  <a:xfrm>
                    <a:off x="4509736" y="6491695"/>
                    <a:ext cx="10872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855" name="墨迹 854">
                    <a:extLst>
                      <a:ext uri="{FF2B5EF4-FFF2-40B4-BE49-F238E27FC236}">
                        <a16:creationId xmlns:a16="http://schemas.microsoft.com/office/drawing/2014/main" id="{D3596216-D0EF-4D2A-B95C-82F3229510F2}"/>
                      </a:ext>
                    </a:extLst>
                  </p14:cNvPr>
                  <p14:cNvContentPartPr/>
                  <p14:nvPr/>
                </p14:nvContentPartPr>
                <p14:xfrm>
                  <a:off x="4714936" y="6293695"/>
                  <a:ext cx="111960" cy="49320"/>
                </p14:xfrm>
              </p:contentPart>
            </mc:Choice>
            <mc:Fallback xmlns="">
              <p:pic>
                <p:nvPicPr>
                  <p:cNvPr id="855" name="墨迹 854">
                    <a:extLst>
                      <a:ext uri="{FF2B5EF4-FFF2-40B4-BE49-F238E27FC236}">
                        <a16:creationId xmlns:a16="http://schemas.microsoft.com/office/drawing/2014/main" id="{D3596216-D0EF-4D2A-B95C-82F3229510F2}"/>
                      </a:ext>
                    </a:extLst>
                  </p:cNvPr>
                  <p:cNvPicPr/>
                  <p:nvPr/>
                </p:nvPicPr>
                <p:blipFill>
                  <a:blip r:embed="rId591"/>
                  <a:stretch>
                    <a:fillRect/>
                  </a:stretch>
                </p:blipFill>
                <p:spPr>
                  <a:xfrm>
                    <a:off x="4705936" y="6284695"/>
                    <a:ext cx="129600" cy="6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856" name="墨迹 855">
                    <a:extLst>
                      <a:ext uri="{FF2B5EF4-FFF2-40B4-BE49-F238E27FC236}">
                        <a16:creationId xmlns:a16="http://schemas.microsoft.com/office/drawing/2014/main" id="{02240A23-ABFE-4BAB-AD91-904D9C0792F3}"/>
                      </a:ext>
                    </a:extLst>
                  </p14:cNvPr>
                  <p14:cNvContentPartPr/>
                  <p14:nvPr/>
                </p14:nvContentPartPr>
                <p14:xfrm>
                  <a:off x="4695496" y="6414655"/>
                  <a:ext cx="186840" cy="115200"/>
                </p14:xfrm>
              </p:contentPart>
            </mc:Choice>
            <mc:Fallback xmlns="">
              <p:pic>
                <p:nvPicPr>
                  <p:cNvPr id="856" name="墨迹 855">
                    <a:extLst>
                      <a:ext uri="{FF2B5EF4-FFF2-40B4-BE49-F238E27FC236}">
                        <a16:creationId xmlns:a16="http://schemas.microsoft.com/office/drawing/2014/main" id="{02240A23-ABFE-4BAB-AD91-904D9C0792F3}"/>
                      </a:ext>
                    </a:extLst>
                  </p:cNvPr>
                  <p:cNvPicPr/>
                  <p:nvPr/>
                </p:nvPicPr>
                <p:blipFill>
                  <a:blip r:embed="rId593"/>
                  <a:stretch>
                    <a:fillRect/>
                  </a:stretch>
                </p:blipFill>
                <p:spPr>
                  <a:xfrm>
                    <a:off x="4686496" y="6405655"/>
                    <a:ext cx="20448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857" name="墨迹 856">
                    <a:extLst>
                      <a:ext uri="{FF2B5EF4-FFF2-40B4-BE49-F238E27FC236}">
                        <a16:creationId xmlns:a16="http://schemas.microsoft.com/office/drawing/2014/main" id="{B5DF6864-434D-48F0-86DF-4A11281BCD84}"/>
                      </a:ext>
                    </a:extLst>
                  </p14:cNvPr>
                  <p14:cNvContentPartPr/>
                  <p14:nvPr/>
                </p14:nvContentPartPr>
                <p14:xfrm>
                  <a:off x="4791256" y="6223135"/>
                  <a:ext cx="29520" cy="451800"/>
                </p14:xfrm>
              </p:contentPart>
            </mc:Choice>
            <mc:Fallback xmlns="">
              <p:pic>
                <p:nvPicPr>
                  <p:cNvPr id="857" name="墨迹 856">
                    <a:extLst>
                      <a:ext uri="{FF2B5EF4-FFF2-40B4-BE49-F238E27FC236}">
                        <a16:creationId xmlns:a16="http://schemas.microsoft.com/office/drawing/2014/main" id="{B5DF6864-434D-48F0-86DF-4A11281BCD84}"/>
                      </a:ext>
                    </a:extLst>
                  </p:cNvPr>
                  <p:cNvPicPr/>
                  <p:nvPr/>
                </p:nvPicPr>
                <p:blipFill>
                  <a:blip r:embed="rId595"/>
                  <a:stretch>
                    <a:fillRect/>
                  </a:stretch>
                </p:blipFill>
                <p:spPr>
                  <a:xfrm>
                    <a:off x="4782256" y="6214495"/>
                    <a:ext cx="47160" cy="46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858" name="墨迹 857">
                    <a:extLst>
                      <a:ext uri="{FF2B5EF4-FFF2-40B4-BE49-F238E27FC236}">
                        <a16:creationId xmlns:a16="http://schemas.microsoft.com/office/drawing/2014/main" id="{D7F26B44-27ED-48F8-93EA-BD1A85222FEE}"/>
                      </a:ext>
                    </a:extLst>
                  </p14:cNvPr>
                  <p14:cNvContentPartPr/>
                  <p14:nvPr/>
                </p14:nvContentPartPr>
                <p14:xfrm>
                  <a:off x="5011576" y="6223135"/>
                  <a:ext cx="55440" cy="41760"/>
                </p14:xfrm>
              </p:contentPart>
            </mc:Choice>
            <mc:Fallback xmlns="">
              <p:pic>
                <p:nvPicPr>
                  <p:cNvPr id="858" name="墨迹 857">
                    <a:extLst>
                      <a:ext uri="{FF2B5EF4-FFF2-40B4-BE49-F238E27FC236}">
                        <a16:creationId xmlns:a16="http://schemas.microsoft.com/office/drawing/2014/main" id="{D7F26B44-27ED-48F8-93EA-BD1A85222FEE}"/>
                      </a:ext>
                    </a:extLst>
                  </p:cNvPr>
                  <p:cNvPicPr/>
                  <p:nvPr/>
                </p:nvPicPr>
                <p:blipFill>
                  <a:blip r:embed="rId597"/>
                  <a:stretch>
                    <a:fillRect/>
                  </a:stretch>
                </p:blipFill>
                <p:spPr>
                  <a:xfrm>
                    <a:off x="5002936" y="6214495"/>
                    <a:ext cx="7308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859" name="墨迹 858">
                    <a:extLst>
                      <a:ext uri="{FF2B5EF4-FFF2-40B4-BE49-F238E27FC236}">
                        <a16:creationId xmlns:a16="http://schemas.microsoft.com/office/drawing/2014/main" id="{F720300B-B4A3-4F43-A82B-022A23CB510D}"/>
                      </a:ext>
                    </a:extLst>
                  </p14:cNvPr>
                  <p14:cNvContentPartPr/>
                  <p14:nvPr/>
                </p14:nvContentPartPr>
                <p14:xfrm>
                  <a:off x="4943536" y="6335095"/>
                  <a:ext cx="3600" cy="121320"/>
                </p14:xfrm>
              </p:contentPart>
            </mc:Choice>
            <mc:Fallback xmlns="">
              <p:pic>
                <p:nvPicPr>
                  <p:cNvPr id="859" name="墨迹 858">
                    <a:extLst>
                      <a:ext uri="{FF2B5EF4-FFF2-40B4-BE49-F238E27FC236}">
                        <a16:creationId xmlns:a16="http://schemas.microsoft.com/office/drawing/2014/main" id="{F720300B-B4A3-4F43-A82B-022A23CB510D}"/>
                      </a:ext>
                    </a:extLst>
                  </p:cNvPr>
                  <p:cNvPicPr/>
                  <p:nvPr/>
                </p:nvPicPr>
                <p:blipFill>
                  <a:blip r:embed="rId599"/>
                  <a:stretch>
                    <a:fillRect/>
                  </a:stretch>
                </p:blipFill>
                <p:spPr>
                  <a:xfrm>
                    <a:off x="4934896" y="6326095"/>
                    <a:ext cx="2124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860" name="墨迹 859">
                    <a:extLst>
                      <a:ext uri="{FF2B5EF4-FFF2-40B4-BE49-F238E27FC236}">
                        <a16:creationId xmlns:a16="http://schemas.microsoft.com/office/drawing/2014/main" id="{1B9C1612-21C9-45B6-B473-999BED6FD892}"/>
                      </a:ext>
                    </a:extLst>
                  </p14:cNvPr>
                  <p14:cNvContentPartPr/>
                  <p14:nvPr/>
                </p14:nvContentPartPr>
                <p14:xfrm>
                  <a:off x="4966216" y="6286135"/>
                  <a:ext cx="167400" cy="69120"/>
                </p14:xfrm>
              </p:contentPart>
            </mc:Choice>
            <mc:Fallback xmlns="">
              <p:pic>
                <p:nvPicPr>
                  <p:cNvPr id="860" name="墨迹 859">
                    <a:extLst>
                      <a:ext uri="{FF2B5EF4-FFF2-40B4-BE49-F238E27FC236}">
                        <a16:creationId xmlns:a16="http://schemas.microsoft.com/office/drawing/2014/main" id="{1B9C1612-21C9-45B6-B473-999BED6FD892}"/>
                      </a:ext>
                    </a:extLst>
                  </p:cNvPr>
                  <p:cNvPicPr/>
                  <p:nvPr/>
                </p:nvPicPr>
                <p:blipFill>
                  <a:blip r:embed="rId601"/>
                  <a:stretch>
                    <a:fillRect/>
                  </a:stretch>
                </p:blipFill>
                <p:spPr>
                  <a:xfrm>
                    <a:off x="4957576" y="6277135"/>
                    <a:ext cx="185040" cy="8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2">
                <p14:nvContentPartPr>
                  <p14:cNvPr id="861" name="墨迹 860">
                    <a:extLst>
                      <a:ext uri="{FF2B5EF4-FFF2-40B4-BE49-F238E27FC236}">
                        <a16:creationId xmlns:a16="http://schemas.microsoft.com/office/drawing/2014/main" id="{291F9EEF-AA23-4A8D-9B49-A98BDA20F116}"/>
                      </a:ext>
                    </a:extLst>
                  </p14:cNvPr>
                  <p14:cNvContentPartPr/>
                  <p14:nvPr/>
                </p14:nvContentPartPr>
                <p14:xfrm>
                  <a:off x="4998616" y="6339415"/>
                  <a:ext cx="88200" cy="122400"/>
                </p14:xfrm>
              </p:contentPart>
            </mc:Choice>
            <mc:Fallback xmlns="">
              <p:pic>
                <p:nvPicPr>
                  <p:cNvPr id="861" name="墨迹 860">
                    <a:extLst>
                      <a:ext uri="{FF2B5EF4-FFF2-40B4-BE49-F238E27FC236}">
                        <a16:creationId xmlns:a16="http://schemas.microsoft.com/office/drawing/2014/main" id="{291F9EEF-AA23-4A8D-9B49-A98BDA20F116}"/>
                      </a:ext>
                    </a:extLst>
                  </p:cNvPr>
                  <p:cNvPicPr/>
                  <p:nvPr/>
                </p:nvPicPr>
                <p:blipFill>
                  <a:blip r:embed="rId603"/>
                  <a:stretch>
                    <a:fillRect/>
                  </a:stretch>
                </p:blipFill>
                <p:spPr>
                  <a:xfrm>
                    <a:off x="4989976" y="6330775"/>
                    <a:ext cx="10584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4">
                <p14:nvContentPartPr>
                  <p14:cNvPr id="862" name="墨迹 861">
                    <a:extLst>
                      <a:ext uri="{FF2B5EF4-FFF2-40B4-BE49-F238E27FC236}">
                        <a16:creationId xmlns:a16="http://schemas.microsoft.com/office/drawing/2014/main" id="{BF13C03A-4B34-41C7-854A-8A1806D74FED}"/>
                      </a:ext>
                    </a:extLst>
                  </p14:cNvPr>
                  <p14:cNvContentPartPr/>
                  <p14:nvPr/>
                </p14:nvContentPartPr>
                <p14:xfrm>
                  <a:off x="4959736" y="6509695"/>
                  <a:ext cx="58680" cy="56880"/>
                </p14:xfrm>
              </p:contentPart>
            </mc:Choice>
            <mc:Fallback xmlns="">
              <p:pic>
                <p:nvPicPr>
                  <p:cNvPr id="862" name="墨迹 861">
                    <a:extLst>
                      <a:ext uri="{FF2B5EF4-FFF2-40B4-BE49-F238E27FC236}">
                        <a16:creationId xmlns:a16="http://schemas.microsoft.com/office/drawing/2014/main" id="{BF13C03A-4B34-41C7-854A-8A1806D74FED}"/>
                      </a:ext>
                    </a:extLst>
                  </p:cNvPr>
                  <p:cNvPicPr/>
                  <p:nvPr/>
                </p:nvPicPr>
                <p:blipFill>
                  <a:blip r:embed="rId605"/>
                  <a:stretch>
                    <a:fillRect/>
                  </a:stretch>
                </p:blipFill>
                <p:spPr>
                  <a:xfrm>
                    <a:off x="4951096" y="6500695"/>
                    <a:ext cx="7632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863" name="墨迹 862">
                    <a:extLst>
                      <a:ext uri="{FF2B5EF4-FFF2-40B4-BE49-F238E27FC236}">
                        <a16:creationId xmlns:a16="http://schemas.microsoft.com/office/drawing/2014/main" id="{6BFF633B-38DC-4C95-B1E6-93ECC703BB2B}"/>
                      </a:ext>
                    </a:extLst>
                  </p14:cNvPr>
                  <p14:cNvContentPartPr/>
                  <p14:nvPr/>
                </p14:nvContentPartPr>
                <p14:xfrm>
                  <a:off x="5034256" y="6438775"/>
                  <a:ext cx="140040" cy="140040"/>
                </p14:xfrm>
              </p:contentPart>
            </mc:Choice>
            <mc:Fallback xmlns="">
              <p:pic>
                <p:nvPicPr>
                  <p:cNvPr id="863" name="墨迹 862">
                    <a:extLst>
                      <a:ext uri="{FF2B5EF4-FFF2-40B4-BE49-F238E27FC236}">
                        <a16:creationId xmlns:a16="http://schemas.microsoft.com/office/drawing/2014/main" id="{6BFF633B-38DC-4C95-B1E6-93ECC703BB2B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5025616" y="6430135"/>
                    <a:ext cx="157680" cy="15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864" name="墨迹 863">
                    <a:extLst>
                      <a:ext uri="{FF2B5EF4-FFF2-40B4-BE49-F238E27FC236}">
                        <a16:creationId xmlns:a16="http://schemas.microsoft.com/office/drawing/2014/main" id="{A2A4ED26-2310-42CE-94FE-A32D943765E8}"/>
                      </a:ext>
                    </a:extLst>
                  </p14:cNvPr>
                  <p14:cNvContentPartPr/>
                  <p14:nvPr/>
                </p14:nvContentPartPr>
                <p14:xfrm>
                  <a:off x="5029576" y="6469735"/>
                  <a:ext cx="52200" cy="86040"/>
                </p14:xfrm>
              </p:contentPart>
            </mc:Choice>
            <mc:Fallback xmlns="">
              <p:pic>
                <p:nvPicPr>
                  <p:cNvPr id="864" name="墨迹 863">
                    <a:extLst>
                      <a:ext uri="{FF2B5EF4-FFF2-40B4-BE49-F238E27FC236}">
                        <a16:creationId xmlns:a16="http://schemas.microsoft.com/office/drawing/2014/main" id="{A2A4ED26-2310-42CE-94FE-A32D943765E8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5020576" y="6460735"/>
                    <a:ext cx="6984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865" name="墨迹 864">
                    <a:extLst>
                      <a:ext uri="{FF2B5EF4-FFF2-40B4-BE49-F238E27FC236}">
                        <a16:creationId xmlns:a16="http://schemas.microsoft.com/office/drawing/2014/main" id="{1158F1EC-8EAF-482C-8366-35DED170FA97}"/>
                      </a:ext>
                    </a:extLst>
                  </p14:cNvPr>
                  <p14:cNvContentPartPr/>
                  <p14:nvPr/>
                </p14:nvContentPartPr>
                <p14:xfrm>
                  <a:off x="5021296" y="6558655"/>
                  <a:ext cx="68400" cy="7920"/>
                </p14:xfrm>
              </p:contentPart>
            </mc:Choice>
            <mc:Fallback xmlns="">
              <p:pic>
                <p:nvPicPr>
                  <p:cNvPr id="865" name="墨迹 864">
                    <a:extLst>
                      <a:ext uri="{FF2B5EF4-FFF2-40B4-BE49-F238E27FC236}">
                        <a16:creationId xmlns:a16="http://schemas.microsoft.com/office/drawing/2014/main" id="{1158F1EC-8EAF-482C-8366-35DED170FA97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5012656" y="6549655"/>
                    <a:ext cx="8604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866" name="墨迹 865">
                    <a:extLst>
                      <a:ext uri="{FF2B5EF4-FFF2-40B4-BE49-F238E27FC236}">
                        <a16:creationId xmlns:a16="http://schemas.microsoft.com/office/drawing/2014/main" id="{38D8B361-39A7-47DC-AB37-85497CB8FEC7}"/>
                      </a:ext>
                    </a:extLst>
                  </p14:cNvPr>
                  <p14:cNvContentPartPr/>
                  <p14:nvPr/>
                </p14:nvContentPartPr>
                <p14:xfrm>
                  <a:off x="5319736" y="6318175"/>
                  <a:ext cx="81360" cy="30960"/>
                </p14:xfrm>
              </p:contentPart>
            </mc:Choice>
            <mc:Fallback xmlns="">
              <p:pic>
                <p:nvPicPr>
                  <p:cNvPr id="866" name="墨迹 865">
                    <a:extLst>
                      <a:ext uri="{FF2B5EF4-FFF2-40B4-BE49-F238E27FC236}">
                        <a16:creationId xmlns:a16="http://schemas.microsoft.com/office/drawing/2014/main" id="{38D8B361-39A7-47DC-AB37-85497CB8FEC7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5311096" y="6309175"/>
                    <a:ext cx="9900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867" name="墨迹 866">
                    <a:extLst>
                      <a:ext uri="{FF2B5EF4-FFF2-40B4-BE49-F238E27FC236}">
                        <a16:creationId xmlns:a16="http://schemas.microsoft.com/office/drawing/2014/main" id="{729E68AF-35BA-4E64-9016-1778DFAD8CE9}"/>
                      </a:ext>
                    </a:extLst>
                  </p14:cNvPr>
                  <p14:cNvContentPartPr/>
                  <p14:nvPr/>
                </p14:nvContentPartPr>
                <p14:xfrm>
                  <a:off x="5284096" y="6430495"/>
                  <a:ext cx="243000" cy="143640"/>
                </p14:xfrm>
              </p:contentPart>
            </mc:Choice>
            <mc:Fallback xmlns="">
              <p:pic>
                <p:nvPicPr>
                  <p:cNvPr id="867" name="墨迹 866">
                    <a:extLst>
                      <a:ext uri="{FF2B5EF4-FFF2-40B4-BE49-F238E27FC236}">
                        <a16:creationId xmlns:a16="http://schemas.microsoft.com/office/drawing/2014/main" id="{729E68AF-35BA-4E64-9016-1778DFAD8CE9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5275096" y="6421855"/>
                    <a:ext cx="26064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868" name="墨迹 867">
                    <a:extLst>
                      <a:ext uri="{FF2B5EF4-FFF2-40B4-BE49-F238E27FC236}">
                        <a16:creationId xmlns:a16="http://schemas.microsoft.com/office/drawing/2014/main" id="{322327A4-455C-4F0D-91E9-CFC708DBD46E}"/>
                      </a:ext>
                    </a:extLst>
                  </p14:cNvPr>
                  <p14:cNvContentPartPr/>
                  <p14:nvPr/>
                </p14:nvContentPartPr>
                <p14:xfrm>
                  <a:off x="5621416" y="6403855"/>
                  <a:ext cx="126720" cy="40320"/>
                </p14:xfrm>
              </p:contentPart>
            </mc:Choice>
            <mc:Fallback xmlns="">
              <p:pic>
                <p:nvPicPr>
                  <p:cNvPr id="868" name="墨迹 867">
                    <a:extLst>
                      <a:ext uri="{FF2B5EF4-FFF2-40B4-BE49-F238E27FC236}">
                        <a16:creationId xmlns:a16="http://schemas.microsoft.com/office/drawing/2014/main" id="{322327A4-455C-4F0D-91E9-CFC708DBD46E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5612416" y="6395215"/>
                    <a:ext cx="144360" cy="5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869" name="墨迹 868">
                    <a:extLst>
                      <a:ext uri="{FF2B5EF4-FFF2-40B4-BE49-F238E27FC236}">
                        <a16:creationId xmlns:a16="http://schemas.microsoft.com/office/drawing/2014/main" id="{0A53C2A1-26DD-4B66-A5C8-1268EABFEBE1}"/>
                      </a:ext>
                    </a:extLst>
                  </p14:cNvPr>
                  <p14:cNvContentPartPr/>
                  <p14:nvPr/>
                </p14:nvContentPartPr>
                <p14:xfrm>
                  <a:off x="5660296" y="6347335"/>
                  <a:ext cx="278280" cy="182880"/>
                </p14:xfrm>
              </p:contentPart>
            </mc:Choice>
            <mc:Fallback xmlns="">
              <p:pic>
                <p:nvPicPr>
                  <p:cNvPr id="869" name="墨迹 868">
                    <a:extLst>
                      <a:ext uri="{FF2B5EF4-FFF2-40B4-BE49-F238E27FC236}">
                        <a16:creationId xmlns:a16="http://schemas.microsoft.com/office/drawing/2014/main" id="{0A53C2A1-26DD-4B66-A5C8-1268EABFEBE1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5651296" y="6338335"/>
                    <a:ext cx="295920" cy="20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870" name="墨迹 869">
                    <a:extLst>
                      <a:ext uri="{FF2B5EF4-FFF2-40B4-BE49-F238E27FC236}">
                        <a16:creationId xmlns:a16="http://schemas.microsoft.com/office/drawing/2014/main" id="{5E4249C1-317F-4290-97ED-ED4BF4181850}"/>
                      </a:ext>
                    </a:extLst>
                  </p14:cNvPr>
                  <p14:cNvContentPartPr/>
                  <p14:nvPr/>
                </p14:nvContentPartPr>
                <p14:xfrm>
                  <a:off x="5811136" y="6322855"/>
                  <a:ext cx="23040" cy="133560"/>
                </p14:xfrm>
              </p:contentPart>
            </mc:Choice>
            <mc:Fallback xmlns="">
              <p:pic>
                <p:nvPicPr>
                  <p:cNvPr id="870" name="墨迹 869">
                    <a:extLst>
                      <a:ext uri="{FF2B5EF4-FFF2-40B4-BE49-F238E27FC236}">
                        <a16:creationId xmlns:a16="http://schemas.microsoft.com/office/drawing/2014/main" id="{5E4249C1-317F-4290-97ED-ED4BF4181850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5802136" y="6313855"/>
                    <a:ext cx="4068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871" name="墨迹 870">
                    <a:extLst>
                      <a:ext uri="{FF2B5EF4-FFF2-40B4-BE49-F238E27FC236}">
                        <a16:creationId xmlns:a16="http://schemas.microsoft.com/office/drawing/2014/main" id="{C3209B5D-5D0B-4963-999E-95704F84AE72}"/>
                      </a:ext>
                    </a:extLst>
                  </p14:cNvPr>
                  <p14:cNvContentPartPr/>
                  <p14:nvPr/>
                </p14:nvContentPartPr>
                <p14:xfrm>
                  <a:off x="5760736" y="6363895"/>
                  <a:ext cx="173880" cy="203760"/>
                </p14:xfrm>
              </p:contentPart>
            </mc:Choice>
            <mc:Fallback xmlns="">
              <p:pic>
                <p:nvPicPr>
                  <p:cNvPr id="871" name="墨迹 870">
                    <a:extLst>
                      <a:ext uri="{FF2B5EF4-FFF2-40B4-BE49-F238E27FC236}">
                        <a16:creationId xmlns:a16="http://schemas.microsoft.com/office/drawing/2014/main" id="{C3209B5D-5D0B-4963-999E-95704F84AE72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5752096" y="6355255"/>
                    <a:ext cx="191520" cy="22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872" name="墨迹 871">
                    <a:extLst>
                      <a:ext uri="{FF2B5EF4-FFF2-40B4-BE49-F238E27FC236}">
                        <a16:creationId xmlns:a16="http://schemas.microsoft.com/office/drawing/2014/main" id="{D5ACF83E-2489-4E7C-8CE9-431408D7C5D4}"/>
                      </a:ext>
                    </a:extLst>
                  </p14:cNvPr>
                  <p14:cNvContentPartPr/>
                  <p14:nvPr/>
                </p14:nvContentPartPr>
                <p14:xfrm>
                  <a:off x="6094816" y="6327175"/>
                  <a:ext cx="115560" cy="43200"/>
                </p14:xfrm>
              </p:contentPart>
            </mc:Choice>
            <mc:Fallback xmlns="">
              <p:pic>
                <p:nvPicPr>
                  <p:cNvPr id="872" name="墨迹 871">
                    <a:extLst>
                      <a:ext uri="{FF2B5EF4-FFF2-40B4-BE49-F238E27FC236}">
                        <a16:creationId xmlns:a16="http://schemas.microsoft.com/office/drawing/2014/main" id="{D5ACF83E-2489-4E7C-8CE9-431408D7C5D4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6086176" y="6318535"/>
                    <a:ext cx="133200" cy="6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873" name="墨迹 872">
                    <a:extLst>
                      <a:ext uri="{FF2B5EF4-FFF2-40B4-BE49-F238E27FC236}">
                        <a16:creationId xmlns:a16="http://schemas.microsoft.com/office/drawing/2014/main" id="{21DCEA50-D2F7-476F-87CD-A62BAB1F74B2}"/>
                      </a:ext>
                    </a:extLst>
                  </p14:cNvPr>
                  <p14:cNvContentPartPr/>
                  <p14:nvPr/>
                </p14:nvContentPartPr>
                <p14:xfrm>
                  <a:off x="6106336" y="6377935"/>
                  <a:ext cx="54000" cy="113760"/>
                </p14:xfrm>
              </p:contentPart>
            </mc:Choice>
            <mc:Fallback xmlns="">
              <p:pic>
                <p:nvPicPr>
                  <p:cNvPr id="873" name="墨迹 872">
                    <a:extLst>
                      <a:ext uri="{FF2B5EF4-FFF2-40B4-BE49-F238E27FC236}">
                        <a16:creationId xmlns:a16="http://schemas.microsoft.com/office/drawing/2014/main" id="{21DCEA50-D2F7-476F-87CD-A62BAB1F74B2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6097336" y="6368935"/>
                    <a:ext cx="71640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874" name="墨迹 873">
                    <a:extLst>
                      <a:ext uri="{FF2B5EF4-FFF2-40B4-BE49-F238E27FC236}">
                        <a16:creationId xmlns:a16="http://schemas.microsoft.com/office/drawing/2014/main" id="{4F7AE27E-E276-4730-B566-CE645A14F797}"/>
                      </a:ext>
                    </a:extLst>
                  </p14:cNvPr>
                  <p14:cNvContentPartPr/>
                  <p14:nvPr/>
                </p14:nvContentPartPr>
                <p14:xfrm>
                  <a:off x="6099856" y="6417535"/>
                  <a:ext cx="66960" cy="18720"/>
                </p14:xfrm>
              </p:contentPart>
            </mc:Choice>
            <mc:Fallback xmlns="">
              <p:pic>
                <p:nvPicPr>
                  <p:cNvPr id="874" name="墨迹 873">
                    <a:extLst>
                      <a:ext uri="{FF2B5EF4-FFF2-40B4-BE49-F238E27FC236}">
                        <a16:creationId xmlns:a16="http://schemas.microsoft.com/office/drawing/2014/main" id="{4F7AE27E-E276-4730-B566-CE645A14F797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6090856" y="6408895"/>
                    <a:ext cx="8460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875" name="墨迹 874">
                    <a:extLst>
                      <a:ext uri="{FF2B5EF4-FFF2-40B4-BE49-F238E27FC236}">
                        <a16:creationId xmlns:a16="http://schemas.microsoft.com/office/drawing/2014/main" id="{9E716D78-340A-4FA7-A3E3-C901F43E66BD}"/>
                      </a:ext>
                    </a:extLst>
                  </p14:cNvPr>
                  <p14:cNvContentPartPr/>
                  <p14:nvPr/>
                </p14:nvContentPartPr>
                <p14:xfrm>
                  <a:off x="6068896" y="6393055"/>
                  <a:ext cx="179280" cy="210240"/>
                </p14:xfrm>
              </p:contentPart>
            </mc:Choice>
            <mc:Fallback xmlns="">
              <p:pic>
                <p:nvPicPr>
                  <p:cNvPr id="875" name="墨迹 874">
                    <a:extLst>
                      <a:ext uri="{FF2B5EF4-FFF2-40B4-BE49-F238E27FC236}">
                        <a16:creationId xmlns:a16="http://schemas.microsoft.com/office/drawing/2014/main" id="{9E716D78-340A-4FA7-A3E3-C901F43E66BD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6059896" y="6384415"/>
                    <a:ext cx="196920" cy="22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876" name="墨迹 875">
                    <a:extLst>
                      <a:ext uri="{FF2B5EF4-FFF2-40B4-BE49-F238E27FC236}">
                        <a16:creationId xmlns:a16="http://schemas.microsoft.com/office/drawing/2014/main" id="{D9AEC704-88F6-4DF6-BCAD-28795C2DF899}"/>
                      </a:ext>
                    </a:extLst>
                  </p14:cNvPr>
                  <p14:cNvContentPartPr/>
                  <p14:nvPr/>
                </p14:nvContentPartPr>
                <p14:xfrm>
                  <a:off x="6381736" y="6480175"/>
                  <a:ext cx="79920" cy="83520"/>
                </p14:xfrm>
              </p:contentPart>
            </mc:Choice>
            <mc:Fallback xmlns="">
              <p:pic>
                <p:nvPicPr>
                  <p:cNvPr id="876" name="墨迹 875">
                    <a:extLst>
                      <a:ext uri="{FF2B5EF4-FFF2-40B4-BE49-F238E27FC236}">
                        <a16:creationId xmlns:a16="http://schemas.microsoft.com/office/drawing/2014/main" id="{D9AEC704-88F6-4DF6-BCAD-28795C2DF899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6373096" y="6471535"/>
                    <a:ext cx="97560" cy="101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76439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</TotalTime>
  <Words>27</Words>
  <Application>Microsoft Office PowerPoint</Application>
  <PresentationFormat>宽屏</PresentationFormat>
  <Paragraphs>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mingtao</dc:creator>
  <cp:lastModifiedBy>li mingtao</cp:lastModifiedBy>
  <cp:revision>43</cp:revision>
  <dcterms:created xsi:type="dcterms:W3CDTF">2022-11-14T09:17:47Z</dcterms:created>
  <dcterms:modified xsi:type="dcterms:W3CDTF">2022-11-20T12:59:25Z</dcterms:modified>
</cp:coreProperties>
</file>